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</p:sldMasterIdLst>
  <p:notesMasterIdLst>
    <p:notesMasterId r:id="rId20"/>
  </p:notesMasterIdLst>
  <p:sldIdLst>
    <p:sldId id="256" r:id="rId5"/>
    <p:sldId id="257" r:id="rId6"/>
    <p:sldId id="278" r:id="rId7"/>
    <p:sldId id="279" r:id="rId8"/>
    <p:sldId id="280" r:id="rId9"/>
    <p:sldId id="285" r:id="rId10"/>
    <p:sldId id="288" r:id="rId11"/>
    <p:sldId id="281" r:id="rId12"/>
    <p:sldId id="282" r:id="rId13"/>
    <p:sldId id="283" r:id="rId14"/>
    <p:sldId id="284" r:id="rId15"/>
    <p:sldId id="286" r:id="rId16"/>
    <p:sldId id="287" r:id="rId17"/>
    <p:sldId id="289" r:id="rId18"/>
    <p:sldId id="277" r:id="rId19"/>
  </p:sldIdLst>
  <p:sldSz cx="9144000" cy="5143500" type="screen16x9"/>
  <p:notesSz cx="6858000" cy="9144000"/>
  <p:embeddedFontLst>
    <p:embeddedFont>
      <p:font typeface="Exo 2" panose="020B0604020202020204" charset="0"/>
      <p:regular r:id="rId21"/>
      <p:bold r:id="rId22"/>
      <p:italic r:id="rId23"/>
      <p:boldItalic r:id="rId24"/>
    </p:embeddedFont>
    <p:embeddedFont>
      <p:font typeface="Oswald" panose="00000500000000000000" pitchFamily="2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330BFF-4E04-4461-AE2A-5ECF1311AA2F}">
  <a:tblStyle styleId="{50330BFF-4E04-4461-AE2A-5ECF1311AA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060E0DE-BFEE-4AEB-A8C6-E58A60E24CA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c94205e3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c94205e3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2c10106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2c10106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6d7ac1b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6d7ac1b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Présentatio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r="27933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sz="3600" b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11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4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eoegl.msp.gouv.qc.ca/igo2/apercu-qc/?context=mtq&amp;zoom=8&amp;center=-73.2485,46.34845&amp;visiblelayers=bgr_mtq_annotation,pes_v_limtn_charg,aq_camion,carte_gouv_qc&amp;invisiblelayers=*&amp;sidenav=1&amp;tool=mapLegen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csrdn.sharepoint.com/:v:/r/sites/EnseignantsTransportparcamion/Documents%20partages/General/DCE%20-Geotab/Formation%20C9%20(envoyer%20par%20courriel)/Envoie%20par%20courriel%20rapport%20HDS.mp4?csf=1&amp;web=1&amp;e=rq9bL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csrdn.sharepoint.com/:v:/r/sites/EnseignantsTransportparcamion/Documents%20partages/General/DCE%20-Geotab/Formation%20C9%20(envoyer%20par%20courriel)/Exporter%20rapport%20RDS.mp4?csf=1&amp;web=1&amp;e=ruOH9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Planifier des voyages C-9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AB9A9B8-F1C6-85A3-11E6-E3284196A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392" y="0"/>
            <a:ext cx="4896282" cy="431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1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D7565B8-7FF6-D95D-B130-95562677B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216" y="0"/>
            <a:ext cx="3923058" cy="433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85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26FCF6-3203-3CF5-36E3-762DEBF0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Itinéraire Compétence 9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AD60F5-528E-D44B-2F3B-CDF0A7CFF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En compétence 9 vous devrez maintenant établir un itinéraire pour faire une ou des livraisons en entreprise. Il pourra être établi avec l’outil de votre choix.</a:t>
            </a:r>
          </a:p>
          <a:p>
            <a:r>
              <a:rPr lang="fr-CA" dirty="0"/>
              <a:t>Vous devrez impérativement vous rendre à destination et faire une marche arrière.</a:t>
            </a:r>
          </a:p>
          <a:p>
            <a:r>
              <a:rPr lang="fr-CA" dirty="0"/>
              <a:t>On vous suggère fortement de valider avec la carte réseau du camionnage l’itinéraire.</a:t>
            </a:r>
          </a:p>
          <a:p>
            <a:r>
              <a:rPr lang="fr-CA" dirty="0"/>
              <a:t>L’écrire de manière sommaire permet de le mémorisé et d’être moins surpris sur la route si on utilise un GPS.</a:t>
            </a:r>
          </a:p>
        </p:txBody>
      </p:sp>
    </p:spTree>
    <p:extLst>
      <p:ext uri="{BB962C8B-B14F-4D97-AF65-F5344CB8AC3E}">
        <p14:creationId xmlns:p14="http://schemas.microsoft.com/office/powerpoint/2010/main" val="642345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C71303-1C02-D84D-42AE-50D49832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Réseau du camionnage (à ajouter à vos favoris)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D3EC2D-3B5B-F10B-FC6F-8E6B73CA59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5F62436-C367-AE2F-4C5D-038C1F9E3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348" y="1017725"/>
            <a:ext cx="3831706" cy="38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43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C71303-1C02-D84D-42AE-50D49832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Réseau du camionnage (à ajouter à vos favoris)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22809B-FF50-FE28-5C60-9886CAE3D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613" y="1724891"/>
            <a:ext cx="6310773" cy="2327563"/>
          </a:xfrm>
        </p:spPr>
        <p:txBody>
          <a:bodyPr/>
          <a:lstStyle/>
          <a:p>
            <a:pPr marL="114300" indent="0">
              <a:buNone/>
            </a:pPr>
            <a:r>
              <a:rPr lang="fr-CA" b="1" dirty="0">
                <a:solidFill>
                  <a:srgbClr val="FF0000"/>
                </a:solidFill>
              </a:rPr>
              <a:t>Insérer un code </a:t>
            </a:r>
            <a:r>
              <a:rPr lang="fr-CA" b="1" dirty="0" err="1">
                <a:solidFill>
                  <a:srgbClr val="FF0000"/>
                </a:solidFill>
              </a:rPr>
              <a:t>qr</a:t>
            </a:r>
            <a:r>
              <a:rPr lang="fr-CA" b="1" dirty="0">
                <a:solidFill>
                  <a:srgbClr val="FF0000"/>
                </a:solidFill>
              </a:rPr>
              <a:t> de L’adresse suivante: </a:t>
            </a:r>
          </a:p>
          <a:p>
            <a:pPr marL="114300" indent="0">
              <a:buNone/>
            </a:pPr>
            <a:r>
              <a:rPr lang="fr-CA" dirty="0">
                <a:hlinkClick r:id="rId2"/>
              </a:rPr>
              <a:t>https://geoegl.msp.gouv.qc.ca/igo2/apercu-qc/?context=mtq&amp;zoom=8&amp;center=-73.2485,46.34845&amp;visiblelayers=bgr_mtq_annotation,pes_v_limtn_charg,aq_camion,carte_gouv_qc&amp;invisiblelayers=*&amp;sidenav=1&amp;tool=mapLegend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144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>
            <a:spLocks noGrp="1"/>
          </p:cNvSpPr>
          <p:nvPr>
            <p:ph type="title"/>
          </p:nvPr>
        </p:nvSpPr>
        <p:spPr>
          <a:xfrm>
            <a:off x="5188759" y="1253837"/>
            <a:ext cx="3235200" cy="2176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MERCI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ET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BONNE LIVRAISON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/>
        </p:nvSpPr>
        <p:spPr>
          <a:xfrm>
            <a:off x="3856475" y="400625"/>
            <a:ext cx="4846200" cy="25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 b="1" dirty="0"/>
              <a:t>Objectif(s) de la leçon:</a:t>
            </a:r>
            <a:endParaRPr sz="2500" b="1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-CA" sz="2000" dirty="0"/>
              <a:t>Transmettre les rapports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-CA" sz="2000" dirty="0"/>
              <a:t>S’informer sur le voyage à effectuer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-CA" sz="2000" dirty="0"/>
              <a:t>Recherche d’information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-CA" sz="2000" dirty="0"/>
              <a:t>Déterminer l’itinéraire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347CF70-66C0-8079-B962-66712311B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34" y="1055835"/>
            <a:ext cx="3616047" cy="259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28A454-5F34-1C12-17E6-83EE12276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93494"/>
            <a:ext cx="8520600" cy="1078107"/>
          </a:xfrm>
        </p:spPr>
        <p:txBody>
          <a:bodyPr/>
          <a:lstStyle/>
          <a:p>
            <a:pPr marL="114300" indent="0" algn="ctr">
              <a:buNone/>
            </a:pPr>
            <a:r>
              <a:rPr lang="fr-CA" dirty="0"/>
              <a:t>Après une journée de pratique vous devrez maintenant </a:t>
            </a:r>
          </a:p>
          <a:p>
            <a:pPr marL="114300" indent="0" algn="ctr">
              <a:buNone/>
            </a:pPr>
            <a:r>
              <a:rPr lang="fr-CA" dirty="0"/>
              <a:t>transmettre vos rapports de ronde de sécurité et d’heure de services. </a:t>
            </a:r>
          </a:p>
          <a:p>
            <a:pPr marL="114300" indent="0" algn="ctr">
              <a:buNone/>
            </a:pPr>
            <a:r>
              <a:rPr lang="fr-CA" dirty="0"/>
              <a:t>Pour ce faire vous devrez connaitre la procédure dans </a:t>
            </a:r>
            <a:r>
              <a:rPr lang="fr-CA" dirty="0" err="1"/>
              <a:t>Géotab</a:t>
            </a:r>
            <a:r>
              <a:rPr lang="fr-CA" dirty="0"/>
              <a:t>.</a:t>
            </a:r>
          </a:p>
          <a:p>
            <a:pPr marL="114300" indent="0">
              <a:buNone/>
            </a:pPr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BC19653-F555-AC81-19BD-FF55D7BFC121}"/>
              </a:ext>
            </a:extLst>
          </p:cNvPr>
          <p:cNvSpPr txBox="1"/>
          <p:nvPr/>
        </p:nvSpPr>
        <p:spPr>
          <a:xfrm>
            <a:off x="3366381" y="2493817"/>
            <a:ext cx="2411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Inséré une image de </a:t>
            </a:r>
            <a:r>
              <a:rPr lang="fr-CA" dirty="0" err="1">
                <a:solidFill>
                  <a:srgbClr val="FF0000"/>
                </a:solidFill>
              </a:rPr>
              <a:t>géotab</a:t>
            </a:r>
            <a:endParaRPr lang="fr-CA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4CB14CF-1BF9-0017-27AB-BB63272F0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677" y="1461599"/>
            <a:ext cx="6164645" cy="3238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09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édia en ligne 3" title="Envoie par courriel rapport HDS.mp4">
            <a:hlinkClick r:id="" action="ppaction://media"/>
            <a:extLst>
              <a:ext uri="{FF2B5EF4-FFF2-40B4-BE49-F238E27FC236}">
                <a16:creationId xmlns:a16="http://schemas.microsoft.com/office/drawing/2014/main" id="{5CA72C90-AB81-8E30-6FA8-126B1666AA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9927" y="0"/>
            <a:ext cx="6844145" cy="42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046FA6-E018-1DB3-6906-6ED34D035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On essaie ensemble (sur votre cellulaire)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F6AFC9-6F8E-E3EB-00A7-FC73F15BC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fr-CA" dirty="0"/>
              <a:t>Cliquez sur Rapport HOS</a:t>
            </a:r>
          </a:p>
          <a:p>
            <a:pPr>
              <a:buFont typeface="+mj-lt"/>
              <a:buAutoNum type="arabicPeriod"/>
            </a:pPr>
            <a:r>
              <a:rPr lang="fr-CA" dirty="0"/>
              <a:t>Je veux obtenir mes rapports d’activités à des fins personnelles</a:t>
            </a:r>
          </a:p>
          <a:p>
            <a:pPr>
              <a:buFont typeface="+mj-lt"/>
              <a:buAutoNum type="arabicPeriod"/>
            </a:pPr>
            <a:r>
              <a:rPr lang="fr-CA" dirty="0"/>
              <a:t>Français ou anglais</a:t>
            </a:r>
          </a:p>
          <a:p>
            <a:pPr>
              <a:buFont typeface="+mj-lt"/>
              <a:buAutoNum type="arabicPeriod"/>
            </a:pPr>
            <a:r>
              <a:rPr lang="fr-CA" dirty="0"/>
              <a:t>Entrer le courriel fourni par l’enseignant</a:t>
            </a:r>
          </a:p>
          <a:p>
            <a:pPr>
              <a:buFont typeface="+mj-lt"/>
              <a:buAutoNum type="arabicPeriod"/>
            </a:pPr>
            <a:r>
              <a:rPr lang="fr-CA" dirty="0"/>
              <a:t>Générer</a:t>
            </a:r>
          </a:p>
        </p:txBody>
      </p:sp>
    </p:spTree>
    <p:extLst>
      <p:ext uri="{BB962C8B-B14F-4D97-AF65-F5344CB8AC3E}">
        <p14:creationId xmlns:p14="http://schemas.microsoft.com/office/powerpoint/2010/main" val="154996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422F0AB-052A-47BD-4DA9-E741B230EF07}"/>
              </a:ext>
            </a:extLst>
          </p:cNvPr>
          <p:cNvSpPr txBox="1"/>
          <p:nvPr/>
        </p:nvSpPr>
        <p:spPr>
          <a:xfrm>
            <a:off x="3345542" y="1711037"/>
            <a:ext cx="2452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Image exemple rapport HDS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050C94C-EC5B-FD0F-8C2E-68AF82BB0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120" y="0"/>
            <a:ext cx="4151759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394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422F0AB-052A-47BD-4DA9-E741B230EF07}"/>
              </a:ext>
            </a:extLst>
          </p:cNvPr>
          <p:cNvSpPr txBox="1"/>
          <p:nvPr/>
        </p:nvSpPr>
        <p:spPr>
          <a:xfrm>
            <a:off x="3345542" y="1711037"/>
            <a:ext cx="2452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Image exemple rapport HDS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EC031F-FD8C-17B7-8949-29C1A1092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112" y="0"/>
            <a:ext cx="4407776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72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édia en ligne 3" title="Exporter rapport RDS.mp4">
            <a:hlinkClick r:id="" action="ppaction://media"/>
            <a:extLst>
              <a:ext uri="{FF2B5EF4-FFF2-40B4-BE49-F238E27FC236}">
                <a16:creationId xmlns:a16="http://schemas.microsoft.com/office/drawing/2014/main" id="{75E5D3A7-EF7F-144E-72F6-87145E8AC6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0560" y="0"/>
            <a:ext cx="6842880" cy="42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8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046FA6-E018-1DB3-6906-6ED34D035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On essaie </a:t>
            </a:r>
            <a:r>
              <a:rPr lang="fr-CA" dirty="0"/>
              <a:t>ensemble (sur </a:t>
            </a:r>
            <a:r>
              <a:rPr lang="fr-CA"/>
              <a:t>votre cellulaire)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F6AFC9-6F8E-E3EB-00A7-FC73F15BC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fr-CA" dirty="0"/>
              <a:t>Dans le tableau de bord, Cliquez sur Historique RDS</a:t>
            </a:r>
          </a:p>
          <a:p>
            <a:pPr>
              <a:buFont typeface="+mj-lt"/>
              <a:buAutoNum type="arabicPeriod"/>
            </a:pPr>
            <a:r>
              <a:rPr lang="fr-CA" dirty="0"/>
              <a:t>Français ou anglais</a:t>
            </a:r>
          </a:p>
          <a:p>
            <a:pPr>
              <a:buFont typeface="+mj-lt"/>
              <a:buAutoNum type="arabicPeriod"/>
            </a:pPr>
            <a:r>
              <a:rPr lang="fr-CA" dirty="0"/>
              <a:t>Envoyer</a:t>
            </a:r>
          </a:p>
          <a:p>
            <a:pPr>
              <a:buFont typeface="+mj-lt"/>
              <a:buAutoNum type="arabicPeriod"/>
            </a:pPr>
            <a:r>
              <a:rPr lang="fr-CA" dirty="0"/>
              <a:t>Entrer le courriel fourni par l’enseignant</a:t>
            </a:r>
          </a:p>
          <a:p>
            <a:pPr>
              <a:buFont typeface="+mj-lt"/>
              <a:buAutoNum type="arabicPeriod"/>
            </a:pPr>
            <a:r>
              <a:rPr lang="fr-CA" dirty="0"/>
              <a:t>Envoyer les rapports du camion et de la remorque. 1 fois pour chaque équipement.</a:t>
            </a:r>
          </a:p>
        </p:txBody>
      </p:sp>
    </p:spTree>
    <p:extLst>
      <p:ext uri="{BB962C8B-B14F-4D97-AF65-F5344CB8AC3E}">
        <p14:creationId xmlns:p14="http://schemas.microsoft.com/office/powerpoint/2010/main" val="248725402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0636B4748DC145BA3E94DA3BEECBDE" ma:contentTypeVersion="18" ma:contentTypeDescription="Crée un document." ma:contentTypeScope="" ma:versionID="2bd670a066199b42a12b07b5393e6519">
  <xsd:schema xmlns:xsd="http://www.w3.org/2001/XMLSchema" xmlns:xs="http://www.w3.org/2001/XMLSchema" xmlns:p="http://schemas.microsoft.com/office/2006/metadata/properties" xmlns:ns3="b952d0ac-1974-49ef-9feb-e272b6faf48e" xmlns:ns4="c0057603-245e-4adc-b2e3-84704c3a38a5" targetNamespace="http://schemas.microsoft.com/office/2006/metadata/properties" ma:root="true" ma:fieldsID="6bd631e9aba0f35fb9188e056c31d3aa" ns3:_="" ns4:_="">
    <xsd:import namespace="b952d0ac-1974-49ef-9feb-e272b6faf48e"/>
    <xsd:import namespace="c0057603-245e-4adc-b2e3-84704c3a3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2d0ac-1974-49ef-9feb-e272b6faf4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57603-245e-4adc-b2e3-84704c3a3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952d0ac-1974-49ef-9feb-e272b6faf48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754EBB-43E1-42C3-8416-708AC8D597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52d0ac-1974-49ef-9feb-e272b6faf48e"/>
    <ds:schemaRef ds:uri="c0057603-245e-4adc-b2e3-84704c3a3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743916-6B11-4C0A-A958-5CD72BA52C80}">
  <ds:schemaRefs>
    <ds:schemaRef ds:uri="c0057603-245e-4adc-b2e3-84704c3a38a5"/>
    <ds:schemaRef ds:uri="http://purl.org/dc/terms/"/>
    <ds:schemaRef ds:uri="b952d0ac-1974-49ef-9feb-e272b6faf48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177A87-01CE-4E96-AA3C-DD97C439B7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319</Words>
  <Application>Microsoft Office PowerPoint</Application>
  <PresentationFormat>Affichage à l'écran (16:9)</PresentationFormat>
  <Paragraphs>38</Paragraphs>
  <Slides>15</Slides>
  <Notes>3</Notes>
  <HiddenSlides>1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Exo 2</vt:lpstr>
      <vt:lpstr>Oswald</vt:lpstr>
      <vt:lpstr>Simple Light</vt:lpstr>
      <vt:lpstr>Planifier des voyages C-9</vt:lpstr>
      <vt:lpstr>Présentation PowerPoint</vt:lpstr>
      <vt:lpstr>Présentation PowerPoint</vt:lpstr>
      <vt:lpstr>Présentation PowerPoint</vt:lpstr>
      <vt:lpstr>On essaie ensemble (sur votre cellulaire)</vt:lpstr>
      <vt:lpstr>Présentation PowerPoint</vt:lpstr>
      <vt:lpstr>Présentation PowerPoint</vt:lpstr>
      <vt:lpstr>Présentation PowerPoint</vt:lpstr>
      <vt:lpstr>On essaie ensemble (sur votre cellulaire)</vt:lpstr>
      <vt:lpstr>Présentation PowerPoint</vt:lpstr>
      <vt:lpstr>Présentation PowerPoint</vt:lpstr>
      <vt:lpstr>Itinéraire Compétence 9</vt:lpstr>
      <vt:lpstr>Réseau du camionnage (à ajouter à vos favoris)</vt:lpstr>
      <vt:lpstr>Réseau du camionnage (à ajouter à vos favoris)</vt:lpstr>
      <vt:lpstr>MERCI  ET  BONNE LIVRAISON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Boucher, Alexandre</dc:creator>
  <cp:lastModifiedBy>Lacroix, Sonia</cp:lastModifiedBy>
  <cp:revision>4</cp:revision>
  <dcterms:modified xsi:type="dcterms:W3CDTF">2025-06-04T16:46:03Z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0x010100650636B4748DC145BA3E94DA3BEECBDE</vt:lpwstr>
  </property>
</Properties>
</file>