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xo 2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Simon Bédar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italic.fntdata"/><Relationship Id="rId11" Type="http://schemas.openxmlformats.org/officeDocument/2006/relationships/slide" Target="slides/slide5.xml"/><Relationship Id="rId22" Type="http://schemas.openxmlformats.org/officeDocument/2006/relationships/font" Target="fonts/Oswald-regular.fntdata"/><Relationship Id="rId10" Type="http://schemas.openxmlformats.org/officeDocument/2006/relationships/slide" Target="slides/slide4.xml"/><Relationship Id="rId21" Type="http://schemas.openxmlformats.org/officeDocument/2006/relationships/font" Target="fonts/Exo2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Exo2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xo2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3-03T03:01:11.470">
    <p:pos x="196" y="698"/>
    <p:text>Dans C-9 c'est en 2 mots (back ups) et là tout d'un mot?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3-03T03:00:19.274">
    <p:pos x="196" y="476"/>
    <p:text>Dans C-5 c'est tout d'un mot (backup) et là 2 mots?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868d9f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868d9f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5b08201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5b0820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928690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7928690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928690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7928690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928690c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928690c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928690c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928690c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7def69745cc6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7def69745cc6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b4dfc31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b4dfc31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275" y="76203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2.xml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2.jpg"/><Relationship Id="rId5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572000" y="953500"/>
            <a:ext cx="4104000" cy="22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COMPETENCY 1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DESCRIPTION OF THE 10 COMPETENCIES FOUND IN THE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VOCATIONAL TRAINING PROGRAM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311700" y="63900"/>
            <a:ext cx="8520600" cy="5856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9:    </a:t>
            </a:r>
            <a:r>
              <a:rPr b="1" lang="fr" sz="2000"/>
              <a:t>DELIVERY TRIPS</a:t>
            </a:r>
            <a:r>
              <a:rPr b="1" lang="fr"/>
              <a:t> </a:t>
            </a:r>
            <a:r>
              <a:rPr b="1" lang="fr" sz="1800"/>
              <a:t>                 135 HEURES</a:t>
            </a:r>
            <a:endParaRPr b="1" sz="1800"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311700" y="756075"/>
            <a:ext cx="8520600" cy="3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 MAKE A TRIP WITH A DELIVERY</a:t>
            </a:r>
            <a:endParaRPr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MAKING</a:t>
            </a:r>
            <a:r>
              <a:rPr lang="fr" sz="1700"/>
              <a:t> MULTIPLE DELIVERIES WHILE USING AN ITINERARY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CROSSING TOWNS AND </a:t>
            </a:r>
            <a:r>
              <a:rPr lang="fr" sz="1700"/>
              <a:t>MANEUVERING</a:t>
            </a:r>
            <a:r>
              <a:rPr lang="fr" sz="1700"/>
              <a:t> HILLS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BAC</a:t>
            </a:r>
            <a:r>
              <a:rPr lang="fr" sz="1700"/>
              <a:t>K U</a:t>
            </a:r>
            <a:r>
              <a:rPr lang="fr" sz="1700"/>
              <a:t>PS IN THE INDUSTRY (DOCKS AT COMPANIES)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ECONOMICAL DRIVING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" sz="1700"/>
              <a:t>PROBLEM SOLVING </a:t>
            </a:r>
            <a:endParaRPr sz="1700"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98200"/>
            <a:ext cx="3893450" cy="15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3450" y="2898200"/>
            <a:ext cx="5250550" cy="14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9425" y="1234125"/>
            <a:ext cx="1934575" cy="20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10:</a:t>
            </a:r>
            <a:r>
              <a:rPr b="1" lang="fr" sz="3300"/>
              <a:t>   </a:t>
            </a:r>
            <a:r>
              <a:rPr b="1" lang="fr" sz="2300"/>
              <a:t>INTERNSHIP</a:t>
            </a:r>
            <a:r>
              <a:rPr b="1" lang="fr" sz="1900"/>
              <a:t>               90 HOURS</a:t>
            </a:r>
            <a:r>
              <a:rPr b="1" lang="fr" sz="3300"/>
              <a:t>        </a:t>
            </a:r>
            <a:r>
              <a:rPr b="1" lang="fr"/>
              <a:t>     </a:t>
            </a:r>
            <a:endParaRPr b="1"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8300"/>
            <a:ext cx="8520595" cy="310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150" y="1152475"/>
            <a:ext cx="1184126" cy="15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976900" y="2924125"/>
            <a:ext cx="7242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b="1" lang="fr" sz="2300">
                <a:solidFill>
                  <a:srgbClr val="FFFFFF"/>
                </a:solidFill>
              </a:rPr>
              <a:t>78 HOURS OF INTERNSHIP WITH A COMPANY</a:t>
            </a:r>
            <a:endParaRPr b="1" sz="23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fr" sz="1800">
                <a:solidFill>
                  <a:srgbClr val="FFFFFF"/>
                </a:solidFill>
              </a:rPr>
              <a:t>9 HOURS THEORY (INTERNSHIP PREPARATION)</a:t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b="1" lang="fr" sz="1800">
                <a:solidFill>
                  <a:srgbClr val="FFFFFF"/>
                </a:solidFill>
              </a:rPr>
              <a:t>3 HOURS (RETURN OF INTERNSHIP)</a:t>
            </a:r>
            <a:endParaRPr b="1"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084300" y="1713725"/>
            <a:ext cx="26052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INTEGRATION INTO THE WORKPLACE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COMPETENCY 1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Trade and Training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( 15 HEURES)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83" name="Google Shape;83;p11"/>
          <p:cNvSpPr txBox="1"/>
          <p:nvPr/>
        </p:nvSpPr>
        <p:spPr>
          <a:xfrm>
            <a:off x="0" y="1239725"/>
            <a:ext cx="4262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BECOME FAMILIAR WITH THE NATURE OF THE TRADE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UNDERSTANDING THE TRAINING PROCESS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CONFIRM YOUR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CAREER CHOICE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fr"/>
              <a:t>BEGIN YOUR INTEGRATION INTO THE LEARNING ENVIRONMENT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311700" y="445025"/>
            <a:ext cx="8520600" cy="108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2 : TRUCK SYSTEMS </a:t>
            </a:r>
            <a:r>
              <a:rPr lang="fr"/>
              <a:t>(</a:t>
            </a:r>
            <a:r>
              <a:rPr lang="fr" sz="1800"/>
              <a:t>TO IDENTIFY THE POSSIBLE SYSTEMS THAT</a:t>
            </a:r>
            <a:r>
              <a:rPr lang="fr" sz="1800"/>
              <a:t> CHARACTERIZE </a:t>
            </a:r>
            <a:r>
              <a:rPr lang="fr" sz="1800"/>
              <a:t>SEMI TRAILERS)</a:t>
            </a:r>
            <a:r>
              <a:rPr b="1" lang="fr" sz="1800"/>
              <a:t>       45 HOURS</a:t>
            </a:r>
            <a:endParaRPr b="1" sz="1800"/>
          </a:p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363500" y="1527725"/>
            <a:ext cx="85206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ENGINES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TRANSMISSIONS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DIFFERENTIALS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BRAKES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WHEELS AND TIRES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ETC.</a:t>
            </a: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200" y="2233375"/>
            <a:ext cx="2634650" cy="20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850" y="2261375"/>
            <a:ext cx="2353426" cy="200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445025"/>
            <a:ext cx="8520600" cy="13866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3</a:t>
            </a:r>
            <a:r>
              <a:rPr lang="fr"/>
              <a:t> : </a:t>
            </a:r>
            <a:r>
              <a:rPr b="1" lang="fr"/>
              <a:t>REGULATIONS</a:t>
            </a:r>
            <a:r>
              <a:rPr lang="fr"/>
              <a:t> (</a:t>
            </a:r>
            <a:r>
              <a:rPr lang="fr" sz="2200"/>
              <a:t>TO RESOLVE PROBLEMS STEMMING FROM THE APPLICATION OF REGULATIONS)            </a:t>
            </a:r>
            <a:r>
              <a:rPr b="1" lang="fr" sz="2200"/>
              <a:t>45 heures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237700" y="1831625"/>
            <a:ext cx="8520600" cy="23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LAW 430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HOURS OF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LOAD AND SIZE LIMITS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CIRCLE CHECK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DANGEROUS GOODS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LOAD SECURING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ETC.</a:t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300" y="1365225"/>
            <a:ext cx="1905000" cy="24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788" y="2971700"/>
            <a:ext cx="187642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6000" y="1365225"/>
            <a:ext cx="1519675" cy="221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352500" y="218625"/>
            <a:ext cx="6005100" cy="8400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COMPETENCY 4: </a:t>
            </a:r>
            <a:r>
              <a:rPr b="1" lang="fr" sz="1900"/>
              <a:t>CONDITION OF TRUCK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                                                                       </a:t>
            </a:r>
            <a:r>
              <a:rPr b="1" lang="fr" sz="1900"/>
              <a:t>45 HOUR</a:t>
            </a:r>
            <a:r>
              <a:rPr b="1" lang="fr" sz="1800"/>
              <a:t>S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6" name="Google Shape;106;p14"/>
          <p:cNvSpPr txBox="1"/>
          <p:nvPr/>
        </p:nvSpPr>
        <p:spPr>
          <a:xfrm>
            <a:off x="352500" y="1565725"/>
            <a:ext cx="67560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025" y="2331225"/>
            <a:ext cx="2481980" cy="2012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658675" y="312695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PERFORM A </a:t>
            </a:r>
            <a:r>
              <a:rPr lang="fr"/>
              <a:t>VEHICLE</a:t>
            </a:r>
            <a:r>
              <a:rPr lang="fr"/>
              <a:t> INSPECTION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FIND POSSIBLE DEFECTS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SHOW CONCERN FOR PREVENTION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fr"/>
              <a:t>KNOWING MAJORS AND MINORS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b="14977" l="0" r="0" t="14970"/>
          <a:stretch/>
        </p:blipFill>
        <p:spPr>
          <a:xfrm>
            <a:off x="6662025" y="44400"/>
            <a:ext cx="2448250" cy="2286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 rot="969186">
            <a:off x="1142219" y="2022158"/>
            <a:ext cx="4262683" cy="900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100">
                <a:solidFill>
                  <a:srgbClr val="FF0000"/>
                </a:solidFill>
              </a:rPr>
              <a:t>CIRCLE CHECK</a:t>
            </a:r>
            <a:endParaRPr b="1" sz="4100">
              <a:solidFill>
                <a:srgbClr val="FF0000"/>
              </a:solidFill>
            </a:endParaRPr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78500" y="1297625"/>
            <a:ext cx="8520600" cy="7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TO ENSURE THAT THE TRUCK IS IN GOOD CONDITION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5: </a:t>
            </a:r>
            <a:r>
              <a:rPr b="1" lang="fr" sz="1900"/>
              <a:t>BASIC DRIVING TECHNIQUES       90 HEURES</a:t>
            </a:r>
            <a:endParaRPr b="1" sz="1900"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311700" y="1108075"/>
            <a:ext cx="8520600" cy="30132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TO PERFORM BASIC DRIVING TECHNIQUES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CHANGING GEARS...DOUBLE CLUTCH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AUTOMATIC TRANSMISSION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COUPLING AND UNCOUPLING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BAC</a:t>
            </a:r>
            <a:r>
              <a:rPr lang="fr"/>
              <a:t>K U</a:t>
            </a:r>
            <a:r>
              <a:rPr lang="fr"/>
              <a:t>P (</a:t>
            </a:r>
            <a:r>
              <a:rPr lang="fr"/>
              <a:t>STRAIGHT</a:t>
            </a:r>
            <a:r>
              <a:rPr lang="fr"/>
              <a:t> LINE)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TURNS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PROPER USAGE OF MIRRORS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fr"/>
              <a:t>ETC.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825" y="2410850"/>
            <a:ext cx="3104350" cy="1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COMPENTENCY 6:</a:t>
            </a:r>
            <a:r>
              <a:rPr lang="fr" sz="2400"/>
              <a:t>  </a:t>
            </a:r>
            <a:r>
              <a:rPr b="1" lang="fr" sz="2100"/>
              <a:t>PLANNING A TRIP                45 HOURS</a:t>
            </a:r>
            <a:endParaRPr b="1" sz="2100"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311700" y="1017725"/>
            <a:ext cx="8520600" cy="31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 PLAN A TRIP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PROVINCIAL, MUNICIPAL AND INTERNATIONAL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PLANNING AN ITINERARY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CALCULATIONS USED FOR PLANNING A TRIP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ELECTRONIC DEVICES (GPS)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975" y="2585050"/>
            <a:ext cx="4163101" cy="15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650" y="2845700"/>
            <a:ext cx="2115074" cy="12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584" y="1167125"/>
            <a:ext cx="2035617" cy="124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276875"/>
            <a:ext cx="8367300" cy="6627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7: </a:t>
            </a:r>
            <a:r>
              <a:rPr b="1" lang="fr" sz="1900"/>
              <a:t>LOADING AND UNLOADING          45 HOURS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258450" y="939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 HANDLE THE LOADING AND UNLOADING OF A TRUCK  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SECURING THE LOAD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MOVING THE AXLES AND FIFTH WHEEL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LOAD DISTRIBUTION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fr"/>
              <a:t>ETC. </a:t>
            </a:r>
            <a:endParaRPr b="1"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388" y="20085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3838" y="2824413"/>
            <a:ext cx="3267075" cy="14001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0" y="216425"/>
            <a:ext cx="9127200" cy="8724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COMPETENCY 8:  </a:t>
            </a:r>
            <a:r>
              <a:rPr b="1" lang="fr" sz="1900"/>
              <a:t> </a:t>
            </a:r>
            <a:r>
              <a:rPr b="1" lang="fr" sz="2100"/>
              <a:t>RURAL AND HIGHWAY DRIVING</a:t>
            </a:r>
            <a:r>
              <a:rPr b="1" lang="fr" sz="1900"/>
              <a:t> 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(TO DRIVE A TRUCK ON RURAL AND HIGHWAYS)                      60 heures</a:t>
            </a:r>
            <a:r>
              <a:rPr b="1" lang="fr" sz="1800"/>
              <a:t> </a:t>
            </a:r>
            <a:r>
              <a:rPr lang="fr" sz="1800"/>
              <a:t> </a:t>
            </a:r>
            <a:r>
              <a:rPr b="1" lang="fr" sz="1800"/>
              <a:t>                   </a:t>
            </a:r>
            <a:endParaRPr b="1" sz="1800"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1700" y="1164925"/>
            <a:ext cx="8520600" cy="28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4925"/>
            <a:ext cx="4572000" cy="311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64925"/>
            <a:ext cx="4572001" cy="31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4588800" y="3707925"/>
            <a:ext cx="453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Following signs-turns in motion-</a:t>
            </a:r>
            <a:r>
              <a:rPr b="1" lang="fr">
                <a:solidFill>
                  <a:schemeClr val="lt1"/>
                </a:solidFill>
              </a:rPr>
              <a:t>on ramps</a:t>
            </a:r>
            <a:r>
              <a:rPr b="1" lang="fr">
                <a:solidFill>
                  <a:schemeClr val="lt1"/>
                </a:solidFill>
              </a:rPr>
              <a:t> and </a:t>
            </a:r>
            <a:r>
              <a:rPr b="1" lang="fr">
                <a:solidFill>
                  <a:schemeClr val="lt1"/>
                </a:solidFill>
              </a:rPr>
              <a:t>off ramps-</a:t>
            </a:r>
            <a:r>
              <a:rPr b="1" lang="fr">
                <a:solidFill>
                  <a:schemeClr val="lt1"/>
                </a:solidFill>
              </a:rPr>
              <a:t>etc.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0" y="3851400"/>
            <a:ext cx="45384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</a:rPr>
              <a:t>Anticipation- good road handling- left hand backup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