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xo 2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xo2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xo2-italic.fntdata"/><Relationship Id="rId25" Type="http://schemas.openxmlformats.org/officeDocument/2006/relationships/font" Target="fonts/Exo2-bold.fntdata"/><Relationship Id="rId28" Type="http://schemas.openxmlformats.org/officeDocument/2006/relationships/font" Target="fonts/Oswald-regular.fntdata"/><Relationship Id="rId27" Type="http://schemas.openxmlformats.org/officeDocument/2006/relationships/font" Target="fonts/Exo2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86e21f4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86e21f4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b86e21f45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b86e21f45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86e21f4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86e21f4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86e21f45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86e21f45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86e21f45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86e21f45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b86e21f45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b86e21f45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b86e21f45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b86e21f45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b86e21f45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b86e21f45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b86e21f4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b86e21f4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b86e21f4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b86e21f4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86e21f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86e21f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b86e21f45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b86e21f45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b86e21f4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b86e21f4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86e21f45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b86e21f45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86e21f4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86e21f4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86e21f4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b86e21f4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9712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095150" y="1228675"/>
            <a:ext cx="3235200" cy="21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3 Lesson 3.2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Sources Of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Information</a:t>
            </a:r>
            <a:endParaRPr/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1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0" y="1176125"/>
            <a:ext cx="9144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The shipper asks to </a:t>
            </a:r>
            <a:r>
              <a:rPr b="1" lang="fr" sz="1800">
                <a:solidFill>
                  <a:srgbClr val="FF0000"/>
                </a:solidFill>
              </a:rPr>
              <a:t>load cargo</a:t>
            </a:r>
            <a:r>
              <a:rPr b="1" lang="fr" sz="1800">
                <a:solidFill>
                  <a:srgbClr val="333333"/>
                </a:solidFill>
              </a:rPr>
              <a:t> and it seems to be too heavy?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0" y="1176125"/>
            <a:ext cx="91440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The shipper asks to </a:t>
            </a:r>
            <a:r>
              <a:rPr b="1" lang="fr" sz="1800">
                <a:solidFill>
                  <a:srgbClr val="FF0000"/>
                </a:solidFill>
              </a:rPr>
              <a:t>load cargo</a:t>
            </a:r>
            <a:r>
              <a:rPr b="1" lang="fr" sz="1800">
                <a:solidFill>
                  <a:srgbClr val="333333"/>
                </a:solidFill>
              </a:rPr>
              <a:t> and it seems to be too heavy?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2466725"/>
            <a:ext cx="11715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0" y="1020650"/>
            <a:ext cx="9144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have to </a:t>
            </a:r>
            <a:r>
              <a:rPr b="1" lang="fr" sz="1800">
                <a:solidFill>
                  <a:srgbClr val="FF0000"/>
                </a:solidFill>
              </a:rPr>
              <a:t>transport dangerous goods</a:t>
            </a:r>
            <a:r>
              <a:rPr b="1" lang="fr" sz="1800">
                <a:solidFill>
                  <a:srgbClr val="333333"/>
                </a:solidFill>
              </a:rPr>
              <a:t> and you want to know if your driver training certificate “Transportation of Dangerous Goods”is still valid?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0" y="1020650"/>
            <a:ext cx="9144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have to </a:t>
            </a:r>
            <a:r>
              <a:rPr b="1" lang="fr" sz="1800">
                <a:solidFill>
                  <a:srgbClr val="FF0000"/>
                </a:solidFill>
              </a:rPr>
              <a:t>transport dangerous goods</a:t>
            </a:r>
            <a:r>
              <a:rPr b="1" lang="fr" sz="1800">
                <a:solidFill>
                  <a:srgbClr val="333333"/>
                </a:solidFill>
              </a:rPr>
              <a:t> and you want to know if your driver training certificate “Transportation of Dangerous Goods”is still valid?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2619050"/>
            <a:ext cx="10572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0" y="973625"/>
            <a:ext cx="9144000" cy="2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Your dispatcher asks you to make a special and urgent delivery but you don’t know if you will have </a:t>
            </a:r>
            <a:r>
              <a:rPr b="1" lang="fr" sz="1800">
                <a:solidFill>
                  <a:srgbClr val="FF0000"/>
                </a:solidFill>
              </a:rPr>
              <a:t>enough hours</a:t>
            </a:r>
            <a:r>
              <a:rPr b="1" lang="fr" sz="1800">
                <a:solidFill>
                  <a:srgbClr val="333333"/>
                </a:solidFill>
              </a:rPr>
              <a:t> available to get to the customer?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0" y="973625"/>
            <a:ext cx="91440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Your dispatcher asks you to make a special and urgent delivery but you don’t know if you will have </a:t>
            </a:r>
            <a:r>
              <a:rPr b="1" lang="fr" sz="1800">
                <a:solidFill>
                  <a:srgbClr val="FF0000"/>
                </a:solidFill>
              </a:rPr>
              <a:t>enough hours</a:t>
            </a:r>
            <a:r>
              <a:rPr b="1" lang="fr" sz="1800">
                <a:solidFill>
                  <a:srgbClr val="333333"/>
                </a:solidFill>
              </a:rPr>
              <a:t> available to get to the customer?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2466525"/>
            <a:ext cx="9144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0" y="1066800"/>
            <a:ext cx="9144000" cy="1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want to know what are the requirements for obtaining your </a:t>
            </a:r>
            <a:r>
              <a:rPr b="1" lang="fr" sz="1800">
                <a:solidFill>
                  <a:srgbClr val="FF0000"/>
                </a:solidFill>
              </a:rPr>
              <a:t>“Mention T”</a:t>
            </a:r>
            <a:r>
              <a:rPr b="1" lang="fr" sz="1800">
                <a:solidFill>
                  <a:srgbClr val="333333"/>
                </a:solidFill>
              </a:rPr>
              <a:t> for large road trains on your driver’s license?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/>
        </p:nvSpPr>
        <p:spPr>
          <a:xfrm>
            <a:off x="0" y="1066800"/>
            <a:ext cx="91440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want to know what are the requirements for obtaining your </a:t>
            </a:r>
            <a:r>
              <a:rPr b="1" lang="fr" sz="1800">
                <a:solidFill>
                  <a:srgbClr val="FF0000"/>
                </a:solidFill>
              </a:rPr>
              <a:t>“Mention T”</a:t>
            </a:r>
            <a:r>
              <a:rPr b="1" lang="fr" sz="1800">
                <a:solidFill>
                  <a:srgbClr val="333333"/>
                </a:solidFill>
              </a:rPr>
              <a:t> for large road trains on your driver’s license?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2771325"/>
            <a:ext cx="9144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51854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Participation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1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0" y="1128075"/>
            <a:ext cx="91440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don’t have any </a:t>
            </a:r>
            <a:r>
              <a:rPr b="1" lang="fr" sz="1800">
                <a:solidFill>
                  <a:srgbClr val="FF0000"/>
                </a:solidFill>
              </a:rPr>
              <a:t>turn signals</a:t>
            </a:r>
            <a:r>
              <a:rPr b="1" lang="fr" sz="1800">
                <a:solidFill>
                  <a:srgbClr val="333333"/>
                </a:solidFill>
              </a:rPr>
              <a:t> at the rear of your vehicle combination?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0" y="1128075"/>
            <a:ext cx="91440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don’t have any </a:t>
            </a:r>
            <a:r>
              <a:rPr b="1" lang="fr" sz="1800">
                <a:solidFill>
                  <a:srgbClr val="FF0000"/>
                </a:solidFill>
              </a:rPr>
              <a:t>turn signals</a:t>
            </a:r>
            <a:r>
              <a:rPr b="1" lang="fr" sz="1800">
                <a:solidFill>
                  <a:srgbClr val="333333"/>
                </a:solidFill>
              </a:rPr>
              <a:t> at the rear of your vehicle combination?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466675"/>
            <a:ext cx="14668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050" y="2238075"/>
            <a:ext cx="9144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0" y="1275800"/>
            <a:ext cx="91440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are facing a </a:t>
            </a:r>
            <a:r>
              <a:rPr b="1" lang="fr" sz="1800">
                <a:solidFill>
                  <a:srgbClr val="FF0000"/>
                </a:solidFill>
              </a:rPr>
              <a:t>traffic sign</a:t>
            </a:r>
            <a:r>
              <a:rPr b="1" lang="fr" sz="1800">
                <a:solidFill>
                  <a:srgbClr val="333333"/>
                </a:solidFill>
              </a:rPr>
              <a:t> and want to know its meaning?</a:t>
            </a:r>
            <a:endParaRPr b="1" sz="180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0" y="1275800"/>
            <a:ext cx="9144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are facing a </a:t>
            </a:r>
            <a:r>
              <a:rPr b="1" lang="fr" sz="1800">
                <a:solidFill>
                  <a:srgbClr val="FF0000"/>
                </a:solidFill>
              </a:rPr>
              <a:t>traffic sign</a:t>
            </a:r>
            <a:r>
              <a:rPr b="1" lang="fr" sz="1800">
                <a:solidFill>
                  <a:srgbClr val="333333"/>
                </a:solidFill>
              </a:rPr>
              <a:t> and want to know its meaning?</a:t>
            </a:r>
            <a:endParaRPr sz="1800"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2466500"/>
            <a:ext cx="9620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025" y="2466500"/>
            <a:ext cx="10001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0" y="1068700"/>
            <a:ext cx="9144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are transporting </a:t>
            </a:r>
            <a:r>
              <a:rPr b="1" lang="fr" sz="1800">
                <a:solidFill>
                  <a:srgbClr val="FF0000"/>
                </a:solidFill>
              </a:rPr>
              <a:t>dressed lumber</a:t>
            </a:r>
            <a:r>
              <a:rPr b="1" lang="fr" sz="1800">
                <a:solidFill>
                  <a:srgbClr val="333333"/>
                </a:solidFill>
              </a:rPr>
              <a:t> and you want to know how to secure the cargo properly?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53725" y="1068700"/>
            <a:ext cx="91440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are transporting </a:t>
            </a:r>
            <a:r>
              <a:rPr b="1" lang="fr" sz="1800">
                <a:solidFill>
                  <a:srgbClr val="FF0000"/>
                </a:solidFill>
              </a:rPr>
              <a:t>dressed lumber</a:t>
            </a:r>
            <a:r>
              <a:rPr b="1" lang="fr" sz="1800">
                <a:solidFill>
                  <a:srgbClr val="333333"/>
                </a:solidFill>
              </a:rPr>
              <a:t> and you want to know how to secure the cargo properly?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800" y="2314300"/>
            <a:ext cx="10572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0" y="1076125"/>
            <a:ext cx="91440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33333"/>
                </a:solidFill>
              </a:rPr>
              <a:t>You have committed an offense related to the </a:t>
            </a:r>
            <a:r>
              <a:rPr b="1" lang="fr" sz="1800">
                <a:solidFill>
                  <a:srgbClr val="FF0000"/>
                </a:solidFill>
              </a:rPr>
              <a:t>Hours Of Service Regulation</a:t>
            </a:r>
            <a:r>
              <a:rPr b="1" lang="fr" sz="1800">
                <a:solidFill>
                  <a:srgbClr val="333333"/>
                </a:solidFill>
              </a:rPr>
              <a:t> and want to know if you will lose points on your driver’s license or in the section “Information relating to driving a heavy vehicle”</a:t>
            </a:r>
            <a:endParaRPr b="1" sz="1800">
              <a:solidFill>
                <a:srgbClr val="333333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0" y="1076125"/>
            <a:ext cx="91440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333333"/>
                </a:solidFill>
              </a:rPr>
              <a:t>You have committed an offense related to the </a:t>
            </a:r>
            <a:r>
              <a:rPr b="1" lang="fr" sz="1800">
                <a:solidFill>
                  <a:srgbClr val="FF0000"/>
                </a:solidFill>
              </a:rPr>
              <a:t>Hours Of Service Regulation</a:t>
            </a:r>
            <a:r>
              <a:rPr b="1" lang="fr" sz="1800">
                <a:solidFill>
                  <a:srgbClr val="333333"/>
                </a:solidFill>
              </a:rPr>
              <a:t> and want to know if you will lose points on your driver’s license or in the section “Information relating to driving a heavy vehicle”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2699675"/>
            <a:ext cx="1000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