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9144000" cy="5143500" type="screen16x9"/>
  <p:notesSz cx="6858000" cy="9144000"/>
  <p:embeddedFontLst>
    <p:embeddedFont>
      <p:font typeface="Exo 2" panose="020B0604020202020204" charset="0"/>
      <p:regular r:id="rId66"/>
      <p:bold r:id="rId67"/>
      <p:italic r:id="rId68"/>
      <p:boldItalic r:id="rId69"/>
    </p:embeddedFont>
    <p:embeddedFont>
      <p:font typeface="Oswald" panose="00000500000000000000" pitchFamily="2"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87">
          <p15:clr>
            <a:srgbClr val="FF0000"/>
          </p15:clr>
        </p15:guide>
        <p15:guide id="2" pos="2948">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288" y="96"/>
      </p:cViewPr>
      <p:guideLst>
        <p:guide orient="horz" pos="1587"/>
        <p:guide pos="29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aprod.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550fa42a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550fa42a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550fa42ab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550fa42ab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fr"/>
              <a:t>La toile arrière doit être installer en premier puisque ‘’l’overlap’’ de la première toile doit arriver par dessus la deuxième afin que l’eau puisse glisser vers l’arrière pendant le transport sans qu’elle ne puisse s’infiltrer vers la marchandise.</a:t>
            </a:r>
            <a:endParaRPr/>
          </a:p>
          <a:p>
            <a:pPr marL="457200" lvl="0" indent="-298450" algn="l" rtl="0">
              <a:spcBef>
                <a:spcPts val="0"/>
              </a:spcBef>
              <a:spcAft>
                <a:spcPts val="0"/>
              </a:spcAft>
              <a:buSzPts val="1100"/>
              <a:buAutoNum type="arabicPeriod"/>
            </a:pPr>
            <a:r>
              <a:rPr lang="fr"/>
              <a:t>Aligner le joint de la bavette avec l’arrière du chargement et dérouler la toile vers l’avant.</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550fa42ab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550fa42a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startAt="2"/>
            </a:pPr>
            <a:r>
              <a:rPr lang="fr"/>
              <a:t>Mettre le rabat arrière avant ceux de côté pour assurer l'écoulement de l’eau sans qu’il n’y ait d’infiltration.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50fa42a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50fa42a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startAt="3"/>
            </a:pPr>
            <a:r>
              <a:rPr lang="fr"/>
              <a:t>Terminer l’installation de la toile arrière en l’arrimant avec les élastiques.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50fa42a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50fa42a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550fa42ab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550fa42ab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startAt="4"/>
            </a:pPr>
            <a:r>
              <a:rPr lang="fr"/>
              <a:t>Contrairement à la toile arrière, on plie les rabats de côté avant celui du centre, toujours pour la même raison.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550fa42ab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550fa42ab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startAt="5"/>
            </a:pPr>
            <a:r>
              <a:rPr lang="fr"/>
              <a:t>Terminer l’installation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3e585fd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3e585fd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4b795ea8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4b795ea8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Cliquer pour voir la réponse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7548426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77548426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80a390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80a390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75484264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75484264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c3232b86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cc3232b86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2000"/>
              <a:t>20500 kg divisé par 2 (50%) = 10250 kg divisé par 2 450 kg = 5 appareils. </a:t>
            </a:r>
            <a:endParaRPr sz="2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550fa42ab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550fa42ab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550fa42ab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550fa42a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Identifier les dispositifs avec le groupe et donner des exemples d’utilisations.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550fa42ab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550fa42a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71729eab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71729eab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550fa42ab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550fa42a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50fa42ab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50fa42ab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71729eab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71729eab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550fa42ab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550fa42ab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f191edd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f191edd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71729eab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71729eab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71729ea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71729ea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Cliquez pour voir la vidéo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550fa42ab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550fa42ab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550fa42ab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550fa42ab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550fa42ab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550fa42ab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71729eab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871729eab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871729eab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871729eab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71729eab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871729eab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71729eab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71729eab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71729eab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71729eab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ef42eba1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ef42eba1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Cale d’anti-roulement manquant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871729eab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871729eab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Les tendeurs à ressort les maintiennent chaînes tendues dans des conditions de route cahoteuses lorsque les charges ont tendance à se déplacer. Le ressort agit comme un amortisseur en absorbant le jeu de la chaîne. Ce type de tendeur est utile pour le transport sur des routes cahoteuses et pour le transport de machines montées sur pneus. </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871729eab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871729eab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71729eab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871729eab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859f6ee800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859f6ee80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859f6ee80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859f6ee80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fr">
                <a:solidFill>
                  <a:schemeClr val="dk1"/>
                </a:solidFill>
              </a:rPr>
              <a:t>Pour différentes raisons, il est parfois impossible de bloquer la cargaison à l’avant. Il est cependant possible de se faire un blocage à l’aide des appareils d’arrimage.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06bddbd0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806bddbd0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859f6ee80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859f6ee80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Utiliser les points d’ancrages prévus par le fabricant à cette fin.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59f6ee80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59f6ee80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Utilisez autant d’appareils qu’il faudra</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83e585fd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83e585fd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000">
                <a:solidFill>
                  <a:schemeClr val="dk1"/>
                </a:solidFill>
                <a:highlight>
                  <a:srgbClr val="FFFFFF"/>
                </a:highlight>
              </a:rPr>
              <a:t>Des tests de vérification du point de rupture ont été effectués sur une sangle qui semblait ne montrer qu’une simple défectuosité d’effilochement. Une sangle comme on en retrouve souvent.  Les test ont été effectués sur une machine spéciale dans les installations de  B/A products co (</a:t>
            </a:r>
            <a:r>
              <a:rPr lang="fr" sz="1000" u="sng">
                <a:solidFill>
                  <a:schemeClr val="hlink"/>
                </a:solidFill>
                <a:hlinkClick r:id="rId3"/>
              </a:rPr>
              <a:t>https://baprod.com</a:t>
            </a:r>
            <a:r>
              <a:rPr lang="fr" sz="1000">
                <a:solidFill>
                  <a:schemeClr val="dk1"/>
                </a:solidFill>
                <a:highlight>
                  <a:srgbClr val="FFFFFF"/>
                </a:highlight>
              </a:rPr>
              <a:t>). Les résultats du test ont révélés que la sangle s’est brisée à environ la moitié de ce qui devrait être son point de rupture (56%). La rupture de la sangle s’est produite exactement au point où les fibres synthétiques avaient été abrasées et montraient des signes d'usures mineures. </a:t>
            </a:r>
            <a:endParaRPr sz="1000">
              <a:solidFill>
                <a:schemeClr val="dk1"/>
              </a:solidFill>
              <a:highlight>
                <a:srgbClr val="FFFFFF"/>
              </a:highlight>
            </a:endParaRPr>
          </a:p>
          <a:p>
            <a:pPr marL="0" lvl="0" indent="0" algn="l" rtl="0">
              <a:lnSpc>
                <a:spcPct val="115000"/>
              </a:lnSpc>
              <a:spcBef>
                <a:spcPts val="2200"/>
              </a:spcBef>
              <a:spcAft>
                <a:spcPts val="0"/>
              </a:spcAft>
              <a:buNone/>
            </a:pPr>
            <a:r>
              <a:rPr lang="fr" sz="1000">
                <a:solidFill>
                  <a:schemeClr val="dk1"/>
                </a:solidFill>
                <a:highlight>
                  <a:srgbClr val="FFFFFF"/>
                </a:highlight>
              </a:rPr>
              <a:t>NB Le point de rupture est normalement 3 fois plus élevé que le WLL.</a:t>
            </a:r>
            <a:endParaRPr sz="1000">
              <a:solidFill>
                <a:schemeClr val="dk1"/>
              </a:solidFill>
              <a:highlight>
                <a:srgbClr val="FFFFFF"/>
              </a:highlight>
            </a:endParaRPr>
          </a:p>
          <a:p>
            <a:pPr marL="0" lvl="0" indent="0" algn="l" rtl="0">
              <a:spcBef>
                <a:spcPts val="220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73d12f9a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73d12f9a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chemeClr val="dk1"/>
              </a:solidFill>
              <a:highlight>
                <a:srgbClr val="FFFFFF"/>
              </a:highlight>
            </a:endParaRPr>
          </a:p>
          <a:p>
            <a:pPr marL="0" lvl="0" indent="0" algn="l" rtl="0">
              <a:spcBef>
                <a:spcPts val="2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ef42eba1c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ef42eba1c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Cale d’anti-roulement manquant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73d12f9a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73d12f9a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fr">
                <a:solidFill>
                  <a:schemeClr val="dk1"/>
                </a:solidFill>
              </a:rPr>
              <a:t>Recherchez les maillons étirés, entaillés, pliés ou usés, et les composantes (incluant les crochets) qui auraient la gorge ouverte, une fissure ou une déformation; si un élément est endommagé, mettez le dispositif hors service.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4b795e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4b795e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La chaîne de grade 70 est conçue pour travailler avec les dispositifs d’arrimage. Son rapport résistance/poids est plus grand qu’une chaîne ronde ordinaire. Elle répond aux normes du DOT (department of transportation). Elle est généralement de couleur dorée. Sa capacité est estampée de manière permanente à raison d’un maillon sur dix. On y retrouvera l’inscription de son ‘’wll’’ ou l’un des chiffres suivant 7, 70 ou 700</a:t>
            </a:r>
            <a:endParaRPr/>
          </a:p>
          <a:p>
            <a:pPr marL="0" lvl="0" indent="0" algn="l" rtl="0">
              <a:spcBef>
                <a:spcPts val="0"/>
              </a:spcBef>
              <a:spcAft>
                <a:spcPts val="0"/>
              </a:spcAft>
              <a:buNone/>
            </a:pPr>
            <a:endParaRPr/>
          </a:p>
          <a:p>
            <a:pPr marL="0" lvl="0" indent="0" algn="l" rtl="0">
              <a:spcBef>
                <a:spcPts val="0"/>
              </a:spcBef>
              <a:spcAft>
                <a:spcPts val="0"/>
              </a:spcAft>
              <a:buNone/>
            </a:pPr>
            <a:r>
              <a:rPr lang="fr"/>
              <a:t>Cette chaîne n’est pas conçue pour le levage en hauteur.</a:t>
            </a: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873d12f9a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873d12f9a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873d12f9a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873d12f9a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550fa42a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550fa42a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fr"/>
              <a:t>Les sangles devraient être placées vis à vis des blocs de bois.</a:t>
            </a:r>
            <a:endParaRPr/>
          </a:p>
          <a:p>
            <a:pPr marL="457200" lvl="0" indent="-298450" algn="l" rtl="0">
              <a:spcBef>
                <a:spcPts val="0"/>
              </a:spcBef>
              <a:spcAft>
                <a:spcPts val="0"/>
              </a:spcAft>
              <a:buSzPts val="1100"/>
              <a:buChar char="-"/>
            </a:pPr>
            <a:r>
              <a:rPr lang="fr"/>
              <a:t>La marchandise ne devrait pas se retrouver directement sur le plancher ou sur un autre empilement.</a:t>
            </a:r>
            <a:endParaRPr/>
          </a:p>
          <a:p>
            <a:pPr marL="457200" lvl="0" indent="-298450" algn="l" rtl="0">
              <a:spcBef>
                <a:spcPts val="0"/>
              </a:spcBef>
              <a:spcAft>
                <a:spcPts val="0"/>
              </a:spcAft>
              <a:buSzPts val="1100"/>
              <a:buChar char="-"/>
            </a:pPr>
            <a:r>
              <a:rPr lang="fr"/>
              <a:t>retirer les sangles des rouleaux sans aucun dispositif pour les retenir.</a:t>
            </a:r>
            <a:endParaRPr/>
          </a:p>
          <a:p>
            <a:pPr marL="457200" lvl="0" indent="-298450" algn="l" rtl="0">
              <a:spcBef>
                <a:spcPts val="0"/>
              </a:spcBef>
              <a:spcAft>
                <a:spcPts val="0"/>
              </a:spcAft>
              <a:buSzPts val="1100"/>
              <a:buChar char="-"/>
            </a:pPr>
            <a:r>
              <a:rPr lang="fr"/>
              <a:t>Les rouleaux des sangles ne devraient pas être placés vis à vis des pneus.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550fa42ab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550fa42a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Lorsque possible, la marchandise devrait être bloquée pour empêcher le déplacement par l’avant.</a:t>
            </a:r>
            <a:endParaRPr/>
          </a:p>
          <a:p>
            <a:pPr marL="0" lvl="0" indent="0" algn="l" rtl="0">
              <a:spcBef>
                <a:spcPts val="0"/>
              </a:spcBef>
              <a:spcAft>
                <a:spcPts val="0"/>
              </a:spcAft>
              <a:buNone/>
            </a:pPr>
            <a:r>
              <a:rPr lang="fr"/>
              <a:t>Les blocs de bois (4X4) servent à déposer la marchandise dessus afin de faciliter le retrait des fourches du chariot élévateur. Mais aussi, à concentrer le poids de la marchandise sur un plus petit espace, ce qui augmente le coefficient de friction et rend ainsi plus difficile le déplacement de la marchandise.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8550fa42a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8550fa42a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fr"/>
              <a:t>Points d’ancrages.</a:t>
            </a:r>
            <a:endParaRPr/>
          </a:p>
          <a:p>
            <a:pPr marL="457200" lvl="0" indent="-298450" algn="l" rtl="0">
              <a:spcBef>
                <a:spcPts val="0"/>
              </a:spcBef>
              <a:spcAft>
                <a:spcPts val="0"/>
              </a:spcAft>
              <a:buSzPts val="1100"/>
              <a:buChar char="-"/>
            </a:pPr>
            <a:r>
              <a:rPr lang="fr"/>
              <a:t>mauvais états des sangles.</a:t>
            </a:r>
            <a:endParaRPr/>
          </a:p>
          <a:p>
            <a:pPr marL="457200" lvl="0" indent="-298450" algn="l" rtl="0">
              <a:spcBef>
                <a:spcPts val="0"/>
              </a:spcBef>
              <a:spcAft>
                <a:spcPts val="0"/>
              </a:spcAft>
              <a:buSzPts val="1100"/>
              <a:buChar char="-"/>
            </a:pPr>
            <a:r>
              <a:rPr lang="fr"/>
              <a:t>cales de retenues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8550fa42a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8550fa42a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fr">
                <a:solidFill>
                  <a:schemeClr val="dk1"/>
                </a:solidFill>
              </a:rPr>
              <a:t>Les rouleaux des sangles ne devraient pas être placés vis à vis des pneus.</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Les blocs de bois devraient être alignés entre eux et avec les sangles.</a:t>
            </a:r>
            <a:endParaRPr>
              <a:solidFill>
                <a:schemeClr val="dk1"/>
              </a:solidFill>
            </a:endParaRPr>
          </a:p>
          <a:p>
            <a:pPr marL="457200" lvl="0" indent="-298450" algn="l" rtl="0">
              <a:spcBef>
                <a:spcPts val="0"/>
              </a:spcBef>
              <a:spcAft>
                <a:spcPts val="0"/>
              </a:spcAft>
              <a:buClr>
                <a:schemeClr val="dk1"/>
              </a:buClr>
              <a:buSzPts val="1100"/>
              <a:buChar char="-"/>
            </a:pPr>
            <a:r>
              <a:rPr lang="fr">
                <a:solidFill>
                  <a:schemeClr val="dk1"/>
                </a:solidFill>
              </a:rPr>
              <a:t>cales de retenue</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550fa42ab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550fa42a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fr">
                <a:solidFill>
                  <a:schemeClr val="dk1"/>
                </a:solidFill>
              </a:rPr>
              <a:t>Remarquez les coins de retenus sur les blocs.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795e7b1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795e7b1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Il n’est pas simple d’arrimer ce type de marchandise puisqu’il est difficile d’atteindre la valeur optimale de la force de pression exercée sur elle. Un petit truc pour augmenter la friction sur l’objet est de faire une loupe avec les sangles autour. Cette loupe agit comme un goulot d’étranglement s’il y a déplacement vers l’avant.</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ef42eba1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ef42eba1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8795e7b1c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8795e7b1c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fr">
                <a:solidFill>
                  <a:schemeClr val="dk1"/>
                </a:solidFill>
              </a:rPr>
              <a:t>La réglementation exige que lorsque des paquets de bois sont transportés sur une semi-remorque plateau et qu’il y a plus de deux étages, que des appareils d’arrimage soit disposés par-dessus l’étage intermédiaire de paquets pour chaque empilement de paquets d’une hauteur de plus de 1,85 mètre</a:t>
            </a: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8795e7b1c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8795e7b1c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a:p>
          <a:p>
            <a:pPr marL="0" lvl="0" indent="0" algn="l" rtl="0">
              <a:lnSpc>
                <a:spcPct val="115000"/>
              </a:lnSpc>
              <a:spcBef>
                <a:spcPts val="0"/>
              </a:spcBef>
              <a:spcAft>
                <a:spcPts val="0"/>
              </a:spcAft>
              <a:buNone/>
            </a:pPr>
            <a:r>
              <a:rPr lang="fr">
                <a:solidFill>
                  <a:schemeClr val="dk1"/>
                </a:solidFill>
              </a:rPr>
              <a:t>Appliquer la même technique pour les autres types de cargaisons ne peut que renforcer la solidité de l’arrimage.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
                <a:solidFill>
                  <a:schemeClr val="dk1"/>
                </a:solidFill>
              </a:rPr>
              <a:t>Notez le smoke tarp sur la première image</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795e7b1c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795e7b1c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t>Notez l’apposition des sangles à l’arrière</a:t>
            </a: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0c158e3b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0c158e3b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ef42eba1c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ef42eba1c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ef42eba1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ef42eba1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Lors du chargement et de l’amarrage, du désamarrage, et du déchargement, il faut faire attention à la proximité de ligne aérienne à haute tension.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550fa42ab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550fa42a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fr"/>
              <a:t>À cette première étape, la toile devrait être bien étendue par terre et on doit voir les oeillets pour élastiques. </a:t>
            </a:r>
            <a:endParaRPr/>
          </a:p>
          <a:p>
            <a:pPr marL="457200" lvl="0" indent="-298450" algn="l" rtl="0">
              <a:spcBef>
                <a:spcPts val="0"/>
              </a:spcBef>
              <a:spcAft>
                <a:spcPts val="0"/>
              </a:spcAft>
              <a:buSzPts val="1100"/>
              <a:buAutoNum type="arabicPeriod"/>
            </a:pPr>
            <a:r>
              <a:rPr lang="fr"/>
              <a:t>Plier les rabats.</a:t>
            </a:r>
            <a:endParaRPr/>
          </a:p>
          <a:p>
            <a:pPr marL="457200" lvl="0" indent="-298450" algn="l" rtl="0">
              <a:spcBef>
                <a:spcPts val="0"/>
              </a:spcBef>
              <a:spcAft>
                <a:spcPts val="0"/>
              </a:spcAft>
              <a:buSzPts val="1100"/>
              <a:buAutoNum type="arabicPeriod"/>
            </a:pPr>
            <a:r>
              <a:rPr lang="fr"/>
              <a:t>Plier chaques côtés vers le centre.</a:t>
            </a:r>
            <a:endParaRPr/>
          </a:p>
          <a:p>
            <a:pPr marL="457200" lvl="0" indent="-298450" algn="l" rtl="0">
              <a:spcBef>
                <a:spcPts val="0"/>
              </a:spcBef>
              <a:spcAft>
                <a:spcPts val="0"/>
              </a:spcAft>
              <a:buSzPts val="1100"/>
              <a:buAutoNum type="arabicPeriod"/>
            </a:pPr>
            <a:r>
              <a:rPr lang="fr"/>
              <a:t>Plier en deux.</a:t>
            </a:r>
            <a:endParaRPr/>
          </a:p>
          <a:p>
            <a:pPr marL="457200" lvl="0" indent="-298450" algn="l" rtl="0">
              <a:spcBef>
                <a:spcPts val="0"/>
              </a:spcBef>
              <a:spcAft>
                <a:spcPts val="0"/>
              </a:spcAft>
              <a:buSzPts val="1100"/>
              <a:buAutoNum type="arabicPeriod"/>
            </a:pPr>
            <a:r>
              <a:rPr lang="fr"/>
              <a:t>Rouler de l’extrémité opposé aux rabats vers les rabats.</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11;p2"/>
          <p:cNvPicPr preferRelativeResize="0"/>
          <p:nvPr/>
        </p:nvPicPr>
        <p:blipFill rotWithShape="1">
          <a:blip r:embed="rId2">
            <a:alphaModFix/>
          </a:blip>
          <a:srcRect r="27933"/>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rgbClr val="FFFFFF"/>
                  </a:solidFill>
                  <a:latin typeface="Exo 2"/>
                  <a:ea typeface="Exo 2"/>
                  <a:cs typeface="Exo 2"/>
                  <a:sym typeface="Exo 2"/>
                </a:rPr>
                <a:t>CENTRE DE FORMATION </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DU TRANSPORT ROUTIER</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DE SAINT-JÉRÔME</a:t>
              </a:r>
              <a:endParaRPr sz="700" i="1">
                <a:solidFill>
                  <a:srgbClr val="FFFFFF"/>
                </a:solidFill>
                <a:latin typeface="Exo 2"/>
                <a:ea typeface="Exo 2"/>
                <a:cs typeface="Exo 2"/>
                <a:sym typeface="Exo 2"/>
              </a:endParaRPr>
            </a:p>
          </p:txBody>
        </p:sp>
      </p:grpSp>
      <p:sp>
        <p:nvSpPr>
          <p:cNvPr id="16" name="Google Shape;16;p2"/>
          <p:cNvSpPr txBox="1">
            <a:spLocks noGrp="1"/>
          </p:cNvSpPr>
          <p:nvPr>
            <p:ph type="title"/>
          </p:nvPr>
        </p:nvSpPr>
        <p:spPr>
          <a:xfrm>
            <a:off x="5237250" y="1239725"/>
            <a:ext cx="3235200" cy="192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7" name="Google Shape;17;p2"/>
          <p:cNvPicPr preferRelativeResize="0"/>
          <p:nvPr/>
        </p:nvPicPr>
        <p:blipFill>
          <a:blip r:embed="rId4">
            <a:alphaModFix/>
          </a:blip>
          <a:stretch>
            <a:fillRect/>
          </a:stretch>
        </p:blipFill>
        <p:spPr>
          <a:xfrm>
            <a:off x="7752291" y="-1"/>
            <a:ext cx="1268859" cy="543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65375" y="1055800"/>
            <a:ext cx="7011300" cy="192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 name="Google Shape;22;p3"/>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 name="Google Shape;30;p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1" name="Google Shape;31;p4"/>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8" name="Google Shape;38;p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9" name="Google Shape;39;p5"/>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6" name="Google Shape;46;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7" name="Google Shape;47;p6"/>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8" name="Google Shape;48;p6"/>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9" name="Google Shape;49;p6"/>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9" name="Google Shape;59;p7"/>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0" name="Google Shape;60;p7"/>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 name="Google Shape;66;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7" name="Google Shape;67;p8"/>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791991" y="4433474"/>
            <a:ext cx="1268859" cy="543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youtube.com/watch?v=nkSMhKhcAG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50.pn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jp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4H5Wo2lbzAA"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2.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4.jpg"/><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8.jpg"/><Relationship Id="rId11" Type="http://schemas.openxmlformats.org/officeDocument/2006/relationships/image" Target="../media/image40.png"/><Relationship Id="rId5" Type="http://schemas.openxmlformats.org/officeDocument/2006/relationships/image" Target="../media/image87.png"/><Relationship Id="rId10" Type="http://schemas.openxmlformats.org/officeDocument/2006/relationships/image" Target="../media/image90.jpg"/><Relationship Id="rId4" Type="http://schemas.openxmlformats.org/officeDocument/2006/relationships/image" Target="../media/image86.png"/><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7.png"/><Relationship Id="rId4" Type="http://schemas.openxmlformats.org/officeDocument/2006/relationships/image" Target="../media/image96.jpg"/></Relationships>
</file>

<file path=ppt/slides/_rels/slide4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00.jpg"/><Relationship Id="rId4" Type="http://schemas.openxmlformats.org/officeDocument/2006/relationships/image" Target="../media/image99.jp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1.jpg"/><Relationship Id="rId7"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43.png"/><Relationship Id="rId4" Type="http://schemas.openxmlformats.org/officeDocument/2006/relationships/image" Target="../media/image102.jpg"/></Relationships>
</file>

<file path=ppt/slides/_rels/slide4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5.jpg"/></Relationships>
</file>

<file path=ppt/slides/_rels/slide4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2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29.jpg"/><Relationship Id="rId4" Type="http://schemas.openxmlformats.org/officeDocument/2006/relationships/image" Target="../media/image128.jpg"/></Relationships>
</file>

<file path=ppt/slides/_rels/slide6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5259825" y="1360050"/>
            <a:ext cx="3703800" cy="192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r" dirty="0"/>
              <a:t>Lesson 7.7</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9"/>
          <p:cNvPicPr preferRelativeResize="0"/>
          <p:nvPr/>
        </p:nvPicPr>
        <p:blipFill>
          <a:blip r:embed="rId3">
            <a:alphaModFix/>
          </a:blip>
          <a:stretch>
            <a:fillRect/>
          </a:stretch>
        </p:blipFill>
        <p:spPr>
          <a:xfrm>
            <a:off x="1525400" y="1181949"/>
            <a:ext cx="6093200" cy="2779600"/>
          </a:xfrm>
          <a:prstGeom prst="rect">
            <a:avLst/>
          </a:prstGeom>
          <a:noFill/>
          <a:ln>
            <a:noFill/>
          </a:ln>
        </p:spPr>
      </p:pic>
      <p:sp>
        <p:nvSpPr>
          <p:cNvPr id="194" name="Google Shape;194;p19"/>
          <p:cNvSpPr txBox="1">
            <a:spLocks noGrp="1"/>
          </p:cNvSpPr>
          <p:nvPr>
            <p:ph type="body" idx="1"/>
          </p:nvPr>
        </p:nvSpPr>
        <p:spPr>
          <a:xfrm>
            <a:off x="1525400" y="1181956"/>
            <a:ext cx="6093300" cy="27795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fr-CA" b="1" dirty="0" err="1">
                <a:solidFill>
                  <a:srgbClr val="FFFFFF"/>
                </a:solidFill>
              </a:rPr>
              <a:t>Fold</a:t>
            </a:r>
            <a:r>
              <a:rPr lang="fr-CA" b="1" dirty="0">
                <a:solidFill>
                  <a:srgbClr val="FFFFFF"/>
                </a:solidFill>
              </a:rPr>
              <a:t> the </a:t>
            </a:r>
            <a:r>
              <a:rPr lang="fr-CA" b="1" dirty="0" err="1">
                <a:solidFill>
                  <a:srgbClr val="FFFFFF"/>
                </a:solidFill>
              </a:rPr>
              <a:t>tarp</a:t>
            </a:r>
            <a:endParaRPr b="1" dirty="0">
              <a:solidFill>
                <a:srgbClr val="FFFFFF"/>
              </a:solidFill>
            </a:endParaRPr>
          </a:p>
        </p:txBody>
      </p:sp>
      <p:sp>
        <p:nvSpPr>
          <p:cNvPr id="195" name="Google Shape;195;p19"/>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a:t>
            </a:r>
            <a:r>
              <a:rPr lang="fr-CA" dirty="0" err="1"/>
              <a:t>fold</a:t>
            </a:r>
            <a:r>
              <a:rPr lang="fr-CA" dirty="0"/>
              <a:t> </a:t>
            </a:r>
            <a:r>
              <a:rPr lang="fr-CA" dirty="0" err="1"/>
              <a:t>tarps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0"/>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pic>
        <p:nvPicPr>
          <p:cNvPr id="201" name="Google Shape;201;p20"/>
          <p:cNvPicPr preferRelativeResize="0"/>
          <p:nvPr/>
        </p:nvPicPr>
        <p:blipFill>
          <a:blip r:embed="rId3">
            <a:alphaModFix/>
          </a:blip>
          <a:stretch>
            <a:fillRect/>
          </a:stretch>
        </p:blipFill>
        <p:spPr>
          <a:xfrm>
            <a:off x="162900" y="358650"/>
            <a:ext cx="8818200" cy="4829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162900" y="787675"/>
            <a:ext cx="6725000" cy="4416849"/>
          </a:xfrm>
          <a:prstGeom prst="rect">
            <a:avLst/>
          </a:prstGeom>
          <a:noFill/>
          <a:ln>
            <a:noFill/>
          </a:ln>
        </p:spPr>
      </p:pic>
      <p:sp>
        <p:nvSpPr>
          <p:cNvPr id="207" name="Google Shape;207;p21"/>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a:t>Comment installer des toiles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pic>
        <p:nvPicPr>
          <p:cNvPr id="213" name="Google Shape;213;p22"/>
          <p:cNvPicPr preferRelativeResize="0"/>
          <p:nvPr/>
        </p:nvPicPr>
        <p:blipFill>
          <a:blip r:embed="rId3">
            <a:alphaModFix/>
          </a:blip>
          <a:stretch>
            <a:fillRect/>
          </a:stretch>
        </p:blipFill>
        <p:spPr>
          <a:xfrm>
            <a:off x="162900" y="880350"/>
            <a:ext cx="6447849" cy="4296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3"/>
          <p:cNvPicPr preferRelativeResize="0"/>
          <p:nvPr/>
        </p:nvPicPr>
        <p:blipFill>
          <a:blip r:embed="rId3">
            <a:alphaModFix/>
          </a:blip>
          <a:stretch>
            <a:fillRect/>
          </a:stretch>
        </p:blipFill>
        <p:spPr>
          <a:xfrm>
            <a:off x="0" y="-111038"/>
            <a:ext cx="9143999" cy="4501525"/>
          </a:xfrm>
          <a:prstGeom prst="rect">
            <a:avLst/>
          </a:prstGeom>
          <a:noFill/>
          <a:ln>
            <a:noFill/>
          </a:ln>
        </p:spPr>
      </p:pic>
      <p:sp>
        <p:nvSpPr>
          <p:cNvPr id="219" name="Google Shape;219;p23"/>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pic>
        <p:nvPicPr>
          <p:cNvPr id="225" name="Google Shape;225;p24"/>
          <p:cNvPicPr preferRelativeResize="0"/>
          <p:nvPr/>
        </p:nvPicPr>
        <p:blipFill>
          <a:blip r:embed="rId3">
            <a:alphaModFix/>
          </a:blip>
          <a:stretch>
            <a:fillRect/>
          </a:stretch>
        </p:blipFill>
        <p:spPr>
          <a:xfrm>
            <a:off x="276701" y="647113"/>
            <a:ext cx="8410100" cy="38293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0" y="851496"/>
            <a:ext cx="9143999" cy="3532508"/>
          </a:xfrm>
          <a:prstGeom prst="rect">
            <a:avLst/>
          </a:prstGeom>
          <a:noFill/>
          <a:ln>
            <a:noFill/>
          </a:ln>
        </p:spPr>
      </p:pic>
      <p:sp>
        <p:nvSpPr>
          <p:cNvPr id="231" name="Google Shape;231;p25"/>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6"/>
          <p:cNvPicPr preferRelativeResize="0"/>
          <p:nvPr/>
        </p:nvPicPr>
        <p:blipFill>
          <a:blip r:embed="rId3">
            <a:alphaModFix/>
          </a:blip>
          <a:stretch>
            <a:fillRect/>
          </a:stretch>
        </p:blipFill>
        <p:spPr>
          <a:xfrm>
            <a:off x="1441224" y="921100"/>
            <a:ext cx="6261549" cy="3301300"/>
          </a:xfrm>
          <a:prstGeom prst="rect">
            <a:avLst/>
          </a:prstGeom>
          <a:noFill/>
          <a:ln>
            <a:noFill/>
          </a:ln>
        </p:spPr>
      </p:pic>
      <p:sp>
        <p:nvSpPr>
          <p:cNvPr id="237" name="Google Shape;237;p26"/>
          <p:cNvSpPr txBox="1"/>
          <p:nvPr/>
        </p:nvSpPr>
        <p:spPr>
          <a:xfrm>
            <a:off x="1441200" y="921154"/>
            <a:ext cx="6261600" cy="330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a:p>
          <a:p>
            <a:pPr marL="0" lvl="0" indent="0" algn="ctr" rtl="0">
              <a:lnSpc>
                <a:spcPct val="115000"/>
              </a:lnSpc>
              <a:spcBef>
                <a:spcPts val="1600"/>
              </a:spcBef>
              <a:spcAft>
                <a:spcPts val="0"/>
              </a:spcAft>
              <a:buNone/>
            </a:pPr>
            <a:endParaRPr/>
          </a:p>
          <a:p>
            <a:pPr marL="0" lvl="0" indent="0" algn="ctr" rtl="0">
              <a:lnSpc>
                <a:spcPct val="115000"/>
              </a:lnSpc>
              <a:spcBef>
                <a:spcPts val="1600"/>
              </a:spcBef>
              <a:spcAft>
                <a:spcPts val="0"/>
              </a:spcAft>
              <a:buNone/>
            </a:pPr>
            <a:endParaRPr/>
          </a:p>
          <a:p>
            <a:pPr marL="0" lvl="0" indent="0" algn="l" rtl="0">
              <a:lnSpc>
                <a:spcPct val="115000"/>
              </a:lnSpc>
              <a:spcBef>
                <a:spcPts val="1600"/>
              </a:spcBef>
              <a:spcAft>
                <a:spcPts val="0"/>
              </a:spcAft>
              <a:buNone/>
            </a:pPr>
            <a:endParaRPr/>
          </a:p>
          <a:p>
            <a:pPr marL="0" lvl="0" indent="0" algn="ctr" rtl="0">
              <a:lnSpc>
                <a:spcPct val="115000"/>
              </a:lnSpc>
              <a:spcBef>
                <a:spcPts val="1600"/>
              </a:spcBef>
              <a:spcAft>
                <a:spcPts val="1600"/>
              </a:spcAft>
              <a:buNone/>
            </a:pPr>
            <a:r>
              <a:rPr lang="fr" sz="1800" b="1" u="sng">
                <a:solidFill>
                  <a:srgbClr val="FFFFFF"/>
                </a:solidFill>
                <a:hlinkClick r:id="rId4">
                  <a:extLst>
                    <a:ext uri="{A12FA001-AC4F-418D-AE19-62706E023703}">
                      <ahyp:hlinkClr xmlns:ahyp="http://schemas.microsoft.com/office/drawing/2018/hyperlinkcolor" val="tx"/>
                    </a:ext>
                  </a:extLst>
                </a:hlinkClick>
              </a:rPr>
              <a:t>Installation de toiles</a:t>
            </a:r>
            <a:endParaRPr sz="1800" b="1">
              <a:solidFill>
                <a:srgbClr val="FFFFFF"/>
              </a:solidFill>
            </a:endParaRPr>
          </a:p>
        </p:txBody>
      </p:sp>
      <p:sp>
        <p:nvSpPr>
          <p:cNvPr id="238" name="Google Shape;238;p26"/>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Install </a:t>
            </a:r>
            <a:r>
              <a:rPr lang="fr-CA" dirty="0" err="1"/>
              <a:t>Tarps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7"/>
          <p:cNvPicPr preferRelativeResize="0"/>
          <p:nvPr/>
        </p:nvPicPr>
        <p:blipFill>
          <a:blip r:embed="rId3">
            <a:alphaModFix/>
          </a:blip>
          <a:stretch>
            <a:fillRect/>
          </a:stretch>
        </p:blipFill>
        <p:spPr>
          <a:xfrm>
            <a:off x="117400" y="2418175"/>
            <a:ext cx="3095625" cy="1981200"/>
          </a:xfrm>
          <a:prstGeom prst="rect">
            <a:avLst/>
          </a:prstGeom>
          <a:noFill/>
          <a:ln>
            <a:noFill/>
          </a:ln>
        </p:spPr>
      </p:pic>
      <p:sp>
        <p:nvSpPr>
          <p:cNvPr id="244" name="Google Shape;24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the necessary securing devices.</a:t>
            </a:r>
            <a:endParaRPr dirty="0"/>
          </a:p>
        </p:txBody>
      </p:sp>
      <p:pic>
        <p:nvPicPr>
          <p:cNvPr id="245" name="Google Shape;245;p27"/>
          <p:cNvPicPr preferRelativeResize="0"/>
          <p:nvPr/>
        </p:nvPicPr>
        <p:blipFill>
          <a:blip r:embed="rId4">
            <a:alphaModFix/>
          </a:blip>
          <a:stretch>
            <a:fillRect/>
          </a:stretch>
        </p:blipFill>
        <p:spPr>
          <a:xfrm>
            <a:off x="117400" y="0"/>
            <a:ext cx="4810125" cy="581025"/>
          </a:xfrm>
          <a:prstGeom prst="rect">
            <a:avLst/>
          </a:prstGeom>
          <a:noFill/>
          <a:ln>
            <a:noFill/>
          </a:ln>
        </p:spPr>
      </p:pic>
      <p:pic>
        <p:nvPicPr>
          <p:cNvPr id="246" name="Google Shape;246;p27"/>
          <p:cNvPicPr preferRelativeResize="0"/>
          <p:nvPr/>
        </p:nvPicPr>
        <p:blipFill>
          <a:blip r:embed="rId5">
            <a:alphaModFix/>
          </a:blip>
          <a:stretch>
            <a:fillRect/>
          </a:stretch>
        </p:blipFill>
        <p:spPr>
          <a:xfrm>
            <a:off x="1839375" y="1017725"/>
            <a:ext cx="6992919" cy="3162901"/>
          </a:xfrm>
          <a:prstGeom prst="rect">
            <a:avLst/>
          </a:prstGeom>
          <a:noFill/>
          <a:ln>
            <a:noFill/>
          </a:ln>
        </p:spPr>
      </p:pic>
      <p:pic>
        <p:nvPicPr>
          <p:cNvPr id="247" name="Google Shape;247;p27"/>
          <p:cNvPicPr preferRelativeResize="0"/>
          <p:nvPr/>
        </p:nvPicPr>
        <p:blipFill>
          <a:blip r:embed="rId6">
            <a:alphaModFix/>
          </a:blip>
          <a:stretch>
            <a:fillRect/>
          </a:stretch>
        </p:blipFill>
        <p:spPr>
          <a:xfrm>
            <a:off x="1839390" y="1017725"/>
            <a:ext cx="6992895" cy="3162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5645775" y="957150"/>
            <a:ext cx="3095625" cy="1981200"/>
          </a:xfrm>
          <a:prstGeom prst="rect">
            <a:avLst/>
          </a:prstGeom>
          <a:noFill/>
          <a:ln>
            <a:noFill/>
          </a:ln>
        </p:spPr>
      </p:pic>
      <p:sp>
        <p:nvSpPr>
          <p:cNvPr id="253" name="Google Shape;253;p28"/>
          <p:cNvSpPr txBox="1">
            <a:spLocks noGrp="1"/>
          </p:cNvSpPr>
          <p:nvPr>
            <p:ph type="title"/>
          </p:nvPr>
        </p:nvSpPr>
        <p:spPr>
          <a:xfrm>
            <a:off x="311700" y="249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the necessary securing devices.</a:t>
            </a:r>
            <a:endParaRPr dirty="0"/>
          </a:p>
        </p:txBody>
      </p:sp>
      <p:pic>
        <p:nvPicPr>
          <p:cNvPr id="254" name="Google Shape;254;p28"/>
          <p:cNvPicPr preferRelativeResize="0"/>
          <p:nvPr/>
        </p:nvPicPr>
        <p:blipFill>
          <a:blip r:embed="rId4">
            <a:alphaModFix/>
          </a:blip>
          <a:stretch>
            <a:fillRect/>
          </a:stretch>
        </p:blipFill>
        <p:spPr>
          <a:xfrm>
            <a:off x="311688" y="2464766"/>
            <a:ext cx="8520601" cy="1921459"/>
          </a:xfrm>
          <a:prstGeom prst="rect">
            <a:avLst/>
          </a:prstGeom>
          <a:noFill/>
          <a:ln>
            <a:noFill/>
          </a:ln>
        </p:spPr>
      </p:pic>
      <p:pic>
        <p:nvPicPr>
          <p:cNvPr id="255" name="Google Shape;255;p28"/>
          <p:cNvPicPr preferRelativeResize="0"/>
          <p:nvPr/>
        </p:nvPicPr>
        <p:blipFill>
          <a:blip r:embed="rId5">
            <a:alphaModFix/>
          </a:blip>
          <a:stretch>
            <a:fillRect/>
          </a:stretch>
        </p:blipFill>
        <p:spPr>
          <a:xfrm>
            <a:off x="307812" y="2464775"/>
            <a:ext cx="8528374" cy="1921450"/>
          </a:xfrm>
          <a:prstGeom prst="rect">
            <a:avLst/>
          </a:prstGeom>
          <a:noFill/>
          <a:ln>
            <a:noFill/>
          </a:ln>
        </p:spPr>
      </p:pic>
      <p:pic>
        <p:nvPicPr>
          <p:cNvPr id="256" name="Google Shape;256;p28"/>
          <p:cNvPicPr preferRelativeResize="0"/>
          <p:nvPr/>
        </p:nvPicPr>
        <p:blipFill>
          <a:blip r:embed="rId6">
            <a:alphaModFix/>
          </a:blip>
          <a:stretch>
            <a:fillRect/>
          </a:stretch>
        </p:blipFill>
        <p:spPr>
          <a:xfrm>
            <a:off x="124400" y="1657238"/>
            <a:ext cx="4810125" cy="581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1"/>
          <p:cNvPicPr preferRelativeResize="0"/>
          <p:nvPr/>
        </p:nvPicPr>
        <p:blipFill>
          <a:blip r:embed="rId3">
            <a:alphaModFix/>
          </a:blip>
          <a:stretch>
            <a:fillRect/>
          </a:stretch>
        </p:blipFill>
        <p:spPr>
          <a:xfrm>
            <a:off x="1312125" y="411325"/>
            <a:ext cx="6268177" cy="1110675"/>
          </a:xfrm>
          <a:prstGeom prst="rect">
            <a:avLst/>
          </a:prstGeom>
          <a:noFill/>
          <a:ln>
            <a:noFill/>
          </a:ln>
        </p:spPr>
      </p:pic>
      <p:sp>
        <p:nvSpPr>
          <p:cNvPr id="83" name="Google Shape;83;p11"/>
          <p:cNvSpPr txBox="1">
            <a:spLocks noGrp="1"/>
          </p:cNvSpPr>
          <p:nvPr>
            <p:ph type="title"/>
          </p:nvPr>
        </p:nvSpPr>
        <p:spPr>
          <a:xfrm>
            <a:off x="1840800" y="535000"/>
            <a:ext cx="3512100" cy="572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dirty="0"/>
              <a:t>Lesson objectives:</a:t>
            </a:r>
            <a:endParaRPr dirty="0"/>
          </a:p>
        </p:txBody>
      </p:sp>
      <p:sp>
        <p:nvSpPr>
          <p:cNvPr id="84" name="Google Shape;84;p11"/>
          <p:cNvSpPr txBox="1">
            <a:spLocks noGrp="1"/>
          </p:cNvSpPr>
          <p:nvPr>
            <p:ph type="body" idx="1"/>
          </p:nvPr>
        </p:nvSpPr>
        <p:spPr>
          <a:xfrm>
            <a:off x="311700" y="1977225"/>
            <a:ext cx="8520600" cy="931800"/>
          </a:xfrm>
          <a:prstGeom prst="rect">
            <a:avLst/>
          </a:prstGeom>
        </p:spPr>
        <p:txBody>
          <a:bodyPr spcFirstLastPara="1" wrap="square" lIns="91425" tIns="91425" rIns="91425" bIns="91425" anchor="t" anchorCtr="0">
            <a:noAutofit/>
          </a:bodyPr>
          <a:lstStyle/>
          <a:p>
            <a:pPr lvl="0" algn="l" rtl="0">
              <a:spcBef>
                <a:spcPts val="0"/>
              </a:spcBef>
              <a:spcAft>
                <a:spcPts val="0"/>
              </a:spcAft>
              <a:buSzPts val="1800"/>
              <a:buFont typeface="Arial" panose="020B0604020202020204" pitchFamily="34" charset="0"/>
              <a:buChar char="•"/>
            </a:pPr>
            <a:r>
              <a:rPr lang="en-US" dirty="0"/>
              <a:t>Recognize the hazards associated with loading and unloading.</a:t>
            </a:r>
          </a:p>
          <a:p>
            <a:pPr lvl="0" algn="l" rtl="0">
              <a:spcBef>
                <a:spcPts val="0"/>
              </a:spcBef>
              <a:spcAft>
                <a:spcPts val="0"/>
              </a:spcAft>
              <a:buSzPts val="1800"/>
              <a:buFont typeface="Arial" panose="020B0604020202020204" pitchFamily="34" charset="0"/>
              <a:buChar char="•"/>
            </a:pPr>
            <a:r>
              <a:rPr lang="en-US" dirty="0"/>
              <a:t>Apply securement standards.</a:t>
            </a:r>
            <a:endParaRPr dirty="0"/>
          </a:p>
        </p:txBody>
      </p:sp>
      <p:grpSp>
        <p:nvGrpSpPr>
          <p:cNvPr id="85" name="Google Shape;85;p11"/>
          <p:cNvGrpSpPr/>
          <p:nvPr/>
        </p:nvGrpSpPr>
        <p:grpSpPr>
          <a:xfrm>
            <a:off x="2164000" y="535000"/>
            <a:ext cx="2887200" cy="650400"/>
            <a:chOff x="2164000" y="535000"/>
            <a:chExt cx="2887200" cy="650400"/>
          </a:xfrm>
        </p:grpSpPr>
        <p:sp>
          <p:nvSpPr>
            <p:cNvPr id="86" name="Google Shape;86;p11"/>
            <p:cNvSpPr/>
            <p:nvPr/>
          </p:nvSpPr>
          <p:spPr>
            <a:xfrm>
              <a:off x="2164000" y="535000"/>
              <a:ext cx="120000" cy="65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a:off x="3634400" y="535000"/>
              <a:ext cx="120000" cy="65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a:off x="2899200" y="535000"/>
              <a:ext cx="120000" cy="65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a:off x="4931200" y="535000"/>
              <a:ext cx="120000" cy="65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4296200" y="535000"/>
              <a:ext cx="120000" cy="65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500"/>
                                        <p:tgtEl>
                                          <p:spTgt spid="83"/>
                                        </p:tgtEl>
                                        <p:attrNameLst>
                                          <p:attrName>ppt_y</p:attrName>
                                        </p:attrNameLst>
                                      </p:cBhvr>
                                      <p:tavLst>
                                        <p:tav tm="0">
                                          <p:val>
                                            <p:strVal val="#ppt_y-1"/>
                                          </p:val>
                                        </p:tav>
                                        <p:tav tm="100000">
                                          <p:val>
                                            <p:strVal val="#ppt_y"/>
                                          </p:val>
                                        </p:tav>
                                      </p:tavLst>
                                    </p:anim>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29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9"/>
          <p:cNvSpPr txBox="1">
            <a:spLocks noGrp="1"/>
          </p:cNvSpPr>
          <p:nvPr>
            <p:ph type="title"/>
          </p:nvPr>
        </p:nvSpPr>
        <p:spPr>
          <a:xfrm>
            <a:off x="-43125" y="235075"/>
            <a:ext cx="8520600" cy="9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the necessary securing devices.</a:t>
            </a:r>
            <a:endParaRPr dirty="0"/>
          </a:p>
        </p:txBody>
      </p:sp>
      <p:pic>
        <p:nvPicPr>
          <p:cNvPr id="262" name="Google Shape;262;p29"/>
          <p:cNvPicPr preferRelativeResize="0"/>
          <p:nvPr/>
        </p:nvPicPr>
        <p:blipFill>
          <a:blip r:embed="rId3">
            <a:alphaModFix/>
          </a:blip>
          <a:stretch>
            <a:fillRect/>
          </a:stretch>
        </p:blipFill>
        <p:spPr>
          <a:xfrm>
            <a:off x="5645775" y="957150"/>
            <a:ext cx="3095625" cy="1981200"/>
          </a:xfrm>
          <a:prstGeom prst="rect">
            <a:avLst/>
          </a:prstGeom>
          <a:noFill/>
          <a:ln>
            <a:noFill/>
          </a:ln>
        </p:spPr>
      </p:pic>
      <p:pic>
        <p:nvPicPr>
          <p:cNvPr id="263" name="Google Shape;263;p29"/>
          <p:cNvPicPr preferRelativeResize="0"/>
          <p:nvPr/>
        </p:nvPicPr>
        <p:blipFill>
          <a:blip r:embed="rId4">
            <a:alphaModFix/>
          </a:blip>
          <a:stretch>
            <a:fillRect/>
          </a:stretch>
        </p:blipFill>
        <p:spPr>
          <a:xfrm>
            <a:off x="124400" y="1657238"/>
            <a:ext cx="4810125" cy="581025"/>
          </a:xfrm>
          <a:prstGeom prst="rect">
            <a:avLst/>
          </a:prstGeom>
          <a:noFill/>
          <a:ln>
            <a:noFill/>
          </a:ln>
        </p:spPr>
      </p:pic>
      <p:pic>
        <p:nvPicPr>
          <p:cNvPr id="264" name="Google Shape;264;p29"/>
          <p:cNvPicPr preferRelativeResize="0"/>
          <p:nvPr/>
        </p:nvPicPr>
        <p:blipFill>
          <a:blip r:embed="rId5">
            <a:alphaModFix/>
          </a:blip>
          <a:stretch>
            <a:fillRect/>
          </a:stretch>
        </p:blipFill>
        <p:spPr>
          <a:xfrm>
            <a:off x="502100" y="2457275"/>
            <a:ext cx="8043676" cy="1830525"/>
          </a:xfrm>
          <a:prstGeom prst="rect">
            <a:avLst/>
          </a:prstGeom>
          <a:noFill/>
          <a:ln>
            <a:noFill/>
          </a:ln>
        </p:spPr>
      </p:pic>
      <p:pic>
        <p:nvPicPr>
          <p:cNvPr id="265" name="Google Shape;265;p29"/>
          <p:cNvPicPr preferRelativeResize="0"/>
          <p:nvPr/>
        </p:nvPicPr>
        <p:blipFill>
          <a:blip r:embed="rId6">
            <a:alphaModFix/>
          </a:blip>
          <a:stretch>
            <a:fillRect/>
          </a:stretch>
        </p:blipFill>
        <p:spPr>
          <a:xfrm>
            <a:off x="6461550" y="3067150"/>
            <a:ext cx="598000" cy="206925"/>
          </a:xfrm>
          <a:prstGeom prst="rect">
            <a:avLst/>
          </a:prstGeom>
          <a:noFill/>
          <a:ln>
            <a:noFill/>
          </a:ln>
        </p:spPr>
      </p:pic>
      <p:pic>
        <p:nvPicPr>
          <p:cNvPr id="266" name="Google Shape;266;p29"/>
          <p:cNvPicPr preferRelativeResize="0"/>
          <p:nvPr/>
        </p:nvPicPr>
        <p:blipFill>
          <a:blip r:embed="rId6">
            <a:alphaModFix/>
          </a:blip>
          <a:stretch>
            <a:fillRect/>
          </a:stretch>
        </p:blipFill>
        <p:spPr>
          <a:xfrm>
            <a:off x="7743200" y="3067150"/>
            <a:ext cx="598000" cy="206925"/>
          </a:xfrm>
          <a:prstGeom prst="rect">
            <a:avLst/>
          </a:prstGeom>
          <a:noFill/>
          <a:ln>
            <a:noFill/>
          </a:ln>
        </p:spPr>
      </p:pic>
      <p:sp>
        <p:nvSpPr>
          <p:cNvPr id="267" name="Google Shape;267;p29"/>
          <p:cNvSpPr txBox="1"/>
          <p:nvPr/>
        </p:nvSpPr>
        <p:spPr>
          <a:xfrm>
            <a:off x="7569550" y="2970513"/>
            <a:ext cx="84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4250 kg</a:t>
            </a:r>
            <a:endParaRPr b="1"/>
          </a:p>
        </p:txBody>
      </p:sp>
      <p:sp>
        <p:nvSpPr>
          <p:cNvPr id="268" name="Google Shape;268;p29"/>
          <p:cNvSpPr txBox="1"/>
          <p:nvPr/>
        </p:nvSpPr>
        <p:spPr>
          <a:xfrm>
            <a:off x="6258175" y="2970500"/>
            <a:ext cx="84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4250 kg</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43125" y="235075"/>
            <a:ext cx="8520600" cy="9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Place the necessary securing devices.</a:t>
            </a:r>
            <a:endParaRPr dirty="0"/>
          </a:p>
        </p:txBody>
      </p:sp>
      <p:pic>
        <p:nvPicPr>
          <p:cNvPr id="274" name="Google Shape;274;p30"/>
          <p:cNvPicPr preferRelativeResize="0"/>
          <p:nvPr/>
        </p:nvPicPr>
        <p:blipFill>
          <a:blip r:embed="rId3">
            <a:alphaModFix/>
          </a:blip>
          <a:stretch>
            <a:fillRect/>
          </a:stretch>
        </p:blipFill>
        <p:spPr>
          <a:xfrm>
            <a:off x="5645775" y="957150"/>
            <a:ext cx="3095625" cy="1981200"/>
          </a:xfrm>
          <a:prstGeom prst="rect">
            <a:avLst/>
          </a:prstGeom>
          <a:noFill/>
          <a:ln>
            <a:noFill/>
          </a:ln>
        </p:spPr>
      </p:pic>
      <p:pic>
        <p:nvPicPr>
          <p:cNvPr id="275" name="Google Shape;275;p30"/>
          <p:cNvPicPr preferRelativeResize="0"/>
          <p:nvPr/>
        </p:nvPicPr>
        <p:blipFill>
          <a:blip r:embed="rId4">
            <a:alphaModFix/>
          </a:blip>
          <a:stretch>
            <a:fillRect/>
          </a:stretch>
        </p:blipFill>
        <p:spPr>
          <a:xfrm>
            <a:off x="124400" y="1657238"/>
            <a:ext cx="4810125" cy="581025"/>
          </a:xfrm>
          <a:prstGeom prst="rect">
            <a:avLst/>
          </a:prstGeom>
          <a:noFill/>
          <a:ln>
            <a:noFill/>
          </a:ln>
        </p:spPr>
      </p:pic>
      <p:pic>
        <p:nvPicPr>
          <p:cNvPr id="276" name="Google Shape;276;p30"/>
          <p:cNvPicPr preferRelativeResize="0"/>
          <p:nvPr/>
        </p:nvPicPr>
        <p:blipFill>
          <a:blip r:embed="rId5">
            <a:alphaModFix/>
          </a:blip>
          <a:stretch>
            <a:fillRect/>
          </a:stretch>
        </p:blipFill>
        <p:spPr>
          <a:xfrm>
            <a:off x="502100" y="2457275"/>
            <a:ext cx="8043676" cy="1830525"/>
          </a:xfrm>
          <a:prstGeom prst="rect">
            <a:avLst/>
          </a:prstGeom>
          <a:noFill/>
          <a:ln>
            <a:noFill/>
          </a:ln>
        </p:spPr>
      </p:pic>
      <p:pic>
        <p:nvPicPr>
          <p:cNvPr id="277" name="Google Shape;277;p30"/>
          <p:cNvPicPr preferRelativeResize="0"/>
          <p:nvPr/>
        </p:nvPicPr>
        <p:blipFill>
          <a:blip r:embed="rId6">
            <a:alphaModFix/>
          </a:blip>
          <a:stretch>
            <a:fillRect/>
          </a:stretch>
        </p:blipFill>
        <p:spPr>
          <a:xfrm>
            <a:off x="6461550" y="3067150"/>
            <a:ext cx="598000" cy="206925"/>
          </a:xfrm>
          <a:prstGeom prst="rect">
            <a:avLst/>
          </a:prstGeom>
          <a:noFill/>
          <a:ln>
            <a:noFill/>
          </a:ln>
        </p:spPr>
      </p:pic>
      <p:pic>
        <p:nvPicPr>
          <p:cNvPr id="278" name="Google Shape;278;p30"/>
          <p:cNvPicPr preferRelativeResize="0"/>
          <p:nvPr/>
        </p:nvPicPr>
        <p:blipFill>
          <a:blip r:embed="rId6">
            <a:alphaModFix/>
          </a:blip>
          <a:stretch>
            <a:fillRect/>
          </a:stretch>
        </p:blipFill>
        <p:spPr>
          <a:xfrm>
            <a:off x="7743200" y="3067150"/>
            <a:ext cx="598000" cy="206925"/>
          </a:xfrm>
          <a:prstGeom prst="rect">
            <a:avLst/>
          </a:prstGeom>
          <a:noFill/>
          <a:ln>
            <a:noFill/>
          </a:ln>
        </p:spPr>
      </p:pic>
      <p:sp>
        <p:nvSpPr>
          <p:cNvPr id="279" name="Google Shape;279;p30"/>
          <p:cNvSpPr txBox="1"/>
          <p:nvPr/>
        </p:nvSpPr>
        <p:spPr>
          <a:xfrm>
            <a:off x="7569550" y="2970513"/>
            <a:ext cx="84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4250 kg</a:t>
            </a:r>
            <a:endParaRPr b="1"/>
          </a:p>
        </p:txBody>
      </p:sp>
      <p:sp>
        <p:nvSpPr>
          <p:cNvPr id="280" name="Google Shape;280;p30"/>
          <p:cNvSpPr txBox="1"/>
          <p:nvPr/>
        </p:nvSpPr>
        <p:spPr>
          <a:xfrm>
            <a:off x="6258175" y="2970500"/>
            <a:ext cx="84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t>4250 kg</a:t>
            </a:r>
            <a:endParaRPr b="1"/>
          </a:p>
        </p:txBody>
      </p:sp>
      <p:pic>
        <p:nvPicPr>
          <p:cNvPr id="281" name="Google Shape;281;p30"/>
          <p:cNvPicPr preferRelativeResize="0"/>
          <p:nvPr/>
        </p:nvPicPr>
        <p:blipFill>
          <a:blip r:embed="rId7">
            <a:alphaModFix/>
          </a:blip>
          <a:stretch>
            <a:fillRect/>
          </a:stretch>
        </p:blipFill>
        <p:spPr>
          <a:xfrm>
            <a:off x="4169550" y="3016150"/>
            <a:ext cx="95250" cy="801400"/>
          </a:xfrm>
          <a:prstGeom prst="rect">
            <a:avLst/>
          </a:prstGeom>
          <a:noFill/>
          <a:ln>
            <a:noFill/>
          </a:ln>
        </p:spPr>
      </p:pic>
      <p:pic>
        <p:nvPicPr>
          <p:cNvPr id="282" name="Google Shape;282;p30"/>
          <p:cNvPicPr preferRelativeResize="0"/>
          <p:nvPr/>
        </p:nvPicPr>
        <p:blipFill>
          <a:blip r:embed="rId7">
            <a:alphaModFix/>
          </a:blip>
          <a:stretch>
            <a:fillRect/>
          </a:stretch>
        </p:blipFill>
        <p:spPr>
          <a:xfrm>
            <a:off x="5108775" y="3016150"/>
            <a:ext cx="95250" cy="801400"/>
          </a:xfrm>
          <a:prstGeom prst="rect">
            <a:avLst/>
          </a:prstGeom>
          <a:noFill/>
          <a:ln>
            <a:noFill/>
          </a:ln>
        </p:spPr>
      </p:pic>
      <p:pic>
        <p:nvPicPr>
          <p:cNvPr id="283" name="Google Shape;283;p30"/>
          <p:cNvPicPr preferRelativeResize="0"/>
          <p:nvPr/>
        </p:nvPicPr>
        <p:blipFill>
          <a:blip r:embed="rId7">
            <a:alphaModFix/>
          </a:blip>
          <a:stretch>
            <a:fillRect/>
          </a:stretch>
        </p:blipFill>
        <p:spPr>
          <a:xfrm>
            <a:off x="6048000" y="3041650"/>
            <a:ext cx="95250" cy="750400"/>
          </a:xfrm>
          <a:prstGeom prst="rect">
            <a:avLst/>
          </a:prstGeom>
          <a:noFill/>
          <a:ln>
            <a:noFill/>
          </a:ln>
        </p:spPr>
      </p:pic>
      <p:pic>
        <p:nvPicPr>
          <p:cNvPr id="284" name="Google Shape;284;p30"/>
          <p:cNvPicPr preferRelativeResize="0"/>
          <p:nvPr/>
        </p:nvPicPr>
        <p:blipFill>
          <a:blip r:embed="rId7">
            <a:alphaModFix/>
          </a:blip>
          <a:stretch>
            <a:fillRect/>
          </a:stretch>
        </p:blipFill>
        <p:spPr>
          <a:xfrm>
            <a:off x="6712925" y="3041650"/>
            <a:ext cx="95250" cy="750400"/>
          </a:xfrm>
          <a:prstGeom prst="rect">
            <a:avLst/>
          </a:prstGeom>
          <a:noFill/>
          <a:ln>
            <a:noFill/>
          </a:ln>
        </p:spPr>
      </p:pic>
      <p:pic>
        <p:nvPicPr>
          <p:cNvPr id="285" name="Google Shape;285;p30"/>
          <p:cNvPicPr preferRelativeResize="0"/>
          <p:nvPr/>
        </p:nvPicPr>
        <p:blipFill>
          <a:blip r:embed="rId7">
            <a:alphaModFix/>
          </a:blip>
          <a:stretch>
            <a:fillRect/>
          </a:stretch>
        </p:blipFill>
        <p:spPr>
          <a:xfrm>
            <a:off x="7375600" y="3041650"/>
            <a:ext cx="95250" cy="750400"/>
          </a:xfrm>
          <a:prstGeom prst="rect">
            <a:avLst/>
          </a:prstGeom>
          <a:noFill/>
          <a:ln>
            <a:noFill/>
          </a:ln>
        </p:spPr>
      </p:pic>
      <p:pic>
        <p:nvPicPr>
          <p:cNvPr id="286" name="Google Shape;286;p30"/>
          <p:cNvPicPr preferRelativeResize="0"/>
          <p:nvPr/>
        </p:nvPicPr>
        <p:blipFill>
          <a:blip r:embed="rId7">
            <a:alphaModFix/>
          </a:blip>
          <a:stretch>
            <a:fillRect/>
          </a:stretch>
        </p:blipFill>
        <p:spPr>
          <a:xfrm>
            <a:off x="7994575" y="3041650"/>
            <a:ext cx="95250" cy="750400"/>
          </a:xfrm>
          <a:prstGeom prst="rect">
            <a:avLst/>
          </a:prstGeom>
          <a:noFill/>
          <a:ln>
            <a:noFill/>
          </a:ln>
        </p:spPr>
      </p:pic>
      <p:pic>
        <p:nvPicPr>
          <p:cNvPr id="287" name="Google Shape;287;p30"/>
          <p:cNvPicPr preferRelativeResize="0"/>
          <p:nvPr/>
        </p:nvPicPr>
        <p:blipFill>
          <a:blip r:embed="rId7">
            <a:alphaModFix/>
          </a:blip>
          <a:stretch>
            <a:fillRect/>
          </a:stretch>
        </p:blipFill>
        <p:spPr>
          <a:xfrm>
            <a:off x="3348825" y="3345500"/>
            <a:ext cx="95250" cy="400200"/>
          </a:xfrm>
          <a:prstGeom prst="rect">
            <a:avLst/>
          </a:prstGeom>
          <a:noFill/>
          <a:ln>
            <a:noFill/>
          </a:ln>
        </p:spPr>
      </p:pic>
      <p:pic>
        <p:nvPicPr>
          <p:cNvPr id="288" name="Google Shape;288;p30"/>
          <p:cNvPicPr preferRelativeResize="0"/>
          <p:nvPr/>
        </p:nvPicPr>
        <p:blipFill>
          <a:blip r:embed="rId7">
            <a:alphaModFix/>
          </a:blip>
          <a:stretch>
            <a:fillRect/>
          </a:stretch>
        </p:blipFill>
        <p:spPr>
          <a:xfrm>
            <a:off x="4632375" y="3016150"/>
            <a:ext cx="95250" cy="801400"/>
          </a:xfrm>
          <a:prstGeom prst="rect">
            <a:avLst/>
          </a:prstGeom>
          <a:noFill/>
          <a:ln>
            <a:noFill/>
          </a:ln>
        </p:spPr>
      </p:pic>
      <p:pic>
        <p:nvPicPr>
          <p:cNvPr id="289" name="Google Shape;289;p30"/>
          <p:cNvPicPr preferRelativeResize="0"/>
          <p:nvPr/>
        </p:nvPicPr>
        <p:blipFill>
          <a:blip r:embed="rId7">
            <a:alphaModFix/>
          </a:blip>
          <a:stretch>
            <a:fillRect/>
          </a:stretch>
        </p:blipFill>
        <p:spPr>
          <a:xfrm>
            <a:off x="6254775" y="3041650"/>
            <a:ext cx="95250" cy="750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1"/>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800" dirty="0"/>
              <a:t>If you had the choice of the following devices, which ones would you choose to secure the scenarios in the following slides?</a:t>
            </a:r>
            <a:endParaRPr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2"/>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1" name="Google Shape;301;p32"/>
          <p:cNvPicPr preferRelativeResize="0"/>
          <p:nvPr/>
        </p:nvPicPr>
        <p:blipFill>
          <a:blip r:embed="rId3">
            <a:alphaModFix/>
          </a:blip>
          <a:stretch>
            <a:fillRect/>
          </a:stretch>
        </p:blipFill>
        <p:spPr>
          <a:xfrm>
            <a:off x="0" y="44225"/>
            <a:ext cx="9143982" cy="52296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3"/>
          <p:cNvSpPr txBox="1">
            <a:spLocks noGrp="1"/>
          </p:cNvSpPr>
          <p:nvPr>
            <p:ph type="title"/>
          </p:nvPr>
        </p:nvSpPr>
        <p:spPr>
          <a:xfrm>
            <a:off x="0" y="0"/>
            <a:ext cx="71715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dirty="0"/>
              <a:t>What devices would you choose to secure? this??</a:t>
            </a:r>
            <a:endParaRPr dirty="0"/>
          </a:p>
        </p:txBody>
      </p:sp>
      <p:sp>
        <p:nvSpPr>
          <p:cNvPr id="307" name="Google Shape;307;p33"/>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8" name="Google Shape;308;p33"/>
          <p:cNvPicPr preferRelativeResize="0"/>
          <p:nvPr/>
        </p:nvPicPr>
        <p:blipFill>
          <a:blip r:embed="rId3">
            <a:alphaModFix/>
          </a:blip>
          <a:stretch>
            <a:fillRect/>
          </a:stretch>
        </p:blipFill>
        <p:spPr>
          <a:xfrm>
            <a:off x="1" y="563550"/>
            <a:ext cx="5588050" cy="4191050"/>
          </a:xfrm>
          <a:prstGeom prst="rect">
            <a:avLst/>
          </a:prstGeom>
          <a:noFill/>
          <a:ln>
            <a:noFill/>
          </a:ln>
        </p:spPr>
      </p:pic>
      <p:pic>
        <p:nvPicPr>
          <p:cNvPr id="309" name="Google Shape;309;p33"/>
          <p:cNvPicPr preferRelativeResize="0"/>
          <p:nvPr/>
        </p:nvPicPr>
        <p:blipFill>
          <a:blip r:embed="rId4">
            <a:alphaModFix/>
          </a:blip>
          <a:stretch>
            <a:fillRect/>
          </a:stretch>
        </p:blipFill>
        <p:spPr>
          <a:xfrm>
            <a:off x="0" y="808050"/>
            <a:ext cx="7016099" cy="3946550"/>
          </a:xfrm>
          <a:prstGeom prst="rect">
            <a:avLst/>
          </a:prstGeom>
          <a:noFill/>
          <a:ln>
            <a:noFill/>
          </a:ln>
        </p:spPr>
      </p:pic>
      <p:pic>
        <p:nvPicPr>
          <p:cNvPr id="310" name="Google Shape;310;p33"/>
          <p:cNvPicPr preferRelativeResize="0"/>
          <p:nvPr/>
        </p:nvPicPr>
        <p:blipFill>
          <a:blip r:embed="rId5">
            <a:alphaModFix/>
          </a:blip>
          <a:stretch>
            <a:fillRect/>
          </a:stretch>
        </p:blipFill>
        <p:spPr>
          <a:xfrm>
            <a:off x="-4" y="623400"/>
            <a:ext cx="5843808" cy="4365700"/>
          </a:xfrm>
          <a:prstGeom prst="rect">
            <a:avLst/>
          </a:prstGeom>
          <a:noFill/>
          <a:ln>
            <a:noFill/>
          </a:ln>
        </p:spPr>
      </p:pic>
      <p:grpSp>
        <p:nvGrpSpPr>
          <p:cNvPr id="311" name="Google Shape;311;p33"/>
          <p:cNvGrpSpPr/>
          <p:nvPr/>
        </p:nvGrpSpPr>
        <p:grpSpPr>
          <a:xfrm>
            <a:off x="4017069" y="12"/>
            <a:ext cx="5244390" cy="5188194"/>
            <a:chOff x="4017069" y="12"/>
            <a:chExt cx="5244390" cy="5188194"/>
          </a:xfrm>
        </p:grpSpPr>
        <p:pic>
          <p:nvPicPr>
            <p:cNvPr id="312" name="Google Shape;312;p33"/>
            <p:cNvPicPr preferRelativeResize="0"/>
            <p:nvPr/>
          </p:nvPicPr>
          <p:blipFill>
            <a:blip r:embed="rId6">
              <a:alphaModFix/>
            </a:blip>
            <a:stretch>
              <a:fillRect/>
            </a:stretch>
          </p:blipFill>
          <p:spPr>
            <a:xfrm flipH="1">
              <a:off x="6944788" y="3692393"/>
              <a:ext cx="2219325" cy="1451097"/>
            </a:xfrm>
            <a:prstGeom prst="rect">
              <a:avLst/>
            </a:prstGeom>
            <a:noFill/>
            <a:ln>
              <a:noFill/>
            </a:ln>
          </p:spPr>
        </p:pic>
        <p:pic>
          <p:nvPicPr>
            <p:cNvPr id="313" name="Google Shape;313;p33"/>
            <p:cNvPicPr preferRelativeResize="0"/>
            <p:nvPr/>
          </p:nvPicPr>
          <p:blipFill>
            <a:blip r:embed="rId7">
              <a:alphaModFix/>
            </a:blip>
            <a:stretch>
              <a:fillRect/>
            </a:stretch>
          </p:blipFill>
          <p:spPr>
            <a:xfrm rot="-1714626">
              <a:off x="3989536" y="2761368"/>
              <a:ext cx="5299456" cy="1234565"/>
            </a:xfrm>
            <a:prstGeom prst="rect">
              <a:avLst/>
            </a:prstGeom>
            <a:noFill/>
            <a:ln>
              <a:noFill/>
            </a:ln>
          </p:spPr>
        </p:pic>
        <p:pic>
          <p:nvPicPr>
            <p:cNvPr id="314" name="Google Shape;314;p33"/>
            <p:cNvPicPr preferRelativeResize="0"/>
            <p:nvPr/>
          </p:nvPicPr>
          <p:blipFill rotWithShape="1">
            <a:blip r:embed="rId8">
              <a:alphaModFix/>
            </a:blip>
            <a:srcRect/>
            <a:stretch/>
          </p:blipFill>
          <p:spPr>
            <a:xfrm>
              <a:off x="6979950" y="12"/>
              <a:ext cx="2149001" cy="1864688"/>
            </a:xfrm>
            <a:prstGeom prst="rect">
              <a:avLst/>
            </a:prstGeom>
            <a:noFill/>
            <a:ln>
              <a:noFill/>
            </a:ln>
          </p:spPr>
        </p:pic>
      </p:grpSp>
      <p:grpSp>
        <p:nvGrpSpPr>
          <p:cNvPr id="315" name="Google Shape;315;p33"/>
          <p:cNvGrpSpPr/>
          <p:nvPr/>
        </p:nvGrpSpPr>
        <p:grpSpPr>
          <a:xfrm>
            <a:off x="6924675" y="79788"/>
            <a:ext cx="2259544" cy="5063703"/>
            <a:chOff x="6924675" y="79788"/>
            <a:chExt cx="2259544" cy="5063703"/>
          </a:xfrm>
        </p:grpSpPr>
        <p:pic>
          <p:nvPicPr>
            <p:cNvPr id="316" name="Google Shape;316;p33"/>
            <p:cNvPicPr preferRelativeResize="0"/>
            <p:nvPr/>
          </p:nvPicPr>
          <p:blipFill>
            <a:blip r:embed="rId6">
              <a:alphaModFix/>
            </a:blip>
            <a:stretch>
              <a:fillRect/>
            </a:stretch>
          </p:blipFill>
          <p:spPr>
            <a:xfrm flipH="1">
              <a:off x="6924675" y="3692393"/>
              <a:ext cx="2219325" cy="1451097"/>
            </a:xfrm>
            <a:prstGeom prst="rect">
              <a:avLst/>
            </a:prstGeom>
            <a:noFill/>
            <a:ln>
              <a:noFill/>
            </a:ln>
          </p:spPr>
        </p:pic>
        <p:pic>
          <p:nvPicPr>
            <p:cNvPr id="317" name="Google Shape;317;p33"/>
            <p:cNvPicPr preferRelativeResize="0"/>
            <p:nvPr/>
          </p:nvPicPr>
          <p:blipFill>
            <a:blip r:embed="rId9">
              <a:alphaModFix/>
            </a:blip>
            <a:stretch>
              <a:fillRect/>
            </a:stretch>
          </p:blipFill>
          <p:spPr>
            <a:xfrm>
              <a:off x="7035214" y="2097500"/>
              <a:ext cx="2149006" cy="1549125"/>
            </a:xfrm>
            <a:prstGeom prst="rect">
              <a:avLst/>
            </a:prstGeom>
            <a:noFill/>
            <a:ln>
              <a:noFill/>
            </a:ln>
          </p:spPr>
        </p:pic>
        <p:pic>
          <p:nvPicPr>
            <p:cNvPr id="318" name="Google Shape;318;p33"/>
            <p:cNvPicPr preferRelativeResize="0"/>
            <p:nvPr/>
          </p:nvPicPr>
          <p:blipFill>
            <a:blip r:embed="rId10">
              <a:alphaModFix/>
            </a:blip>
            <a:stretch>
              <a:fillRect/>
            </a:stretch>
          </p:blipFill>
          <p:spPr>
            <a:xfrm>
              <a:off x="7171488" y="79788"/>
              <a:ext cx="1876425" cy="2181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08"/>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0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30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1000"/>
                                          </p:stCondLst>
                                        </p:cTn>
                                        <p:tgtEl>
                                          <p:spTgt spid="315"/>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3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4"/>
          <p:cNvPicPr preferRelativeResize="0"/>
          <p:nvPr/>
        </p:nvPicPr>
        <p:blipFill>
          <a:blip r:embed="rId3">
            <a:alphaModFix/>
          </a:blip>
          <a:stretch>
            <a:fillRect/>
          </a:stretch>
        </p:blipFill>
        <p:spPr>
          <a:xfrm>
            <a:off x="1045300" y="152400"/>
            <a:ext cx="7269408" cy="4838700"/>
          </a:xfrm>
          <a:prstGeom prst="rect">
            <a:avLst/>
          </a:prstGeom>
          <a:noFill/>
          <a:ln>
            <a:noFill/>
          </a:ln>
        </p:spPr>
      </p:pic>
      <p:pic>
        <p:nvPicPr>
          <p:cNvPr id="324" name="Google Shape;324;p34"/>
          <p:cNvPicPr preferRelativeResize="0"/>
          <p:nvPr/>
        </p:nvPicPr>
        <p:blipFill>
          <a:blip r:embed="rId4">
            <a:alphaModFix/>
          </a:blip>
          <a:stretch>
            <a:fillRect/>
          </a:stretch>
        </p:blipFill>
        <p:spPr>
          <a:xfrm>
            <a:off x="870000" y="600075"/>
            <a:ext cx="7620000" cy="3943350"/>
          </a:xfrm>
          <a:prstGeom prst="rect">
            <a:avLst/>
          </a:prstGeom>
          <a:noFill/>
          <a:ln>
            <a:noFill/>
          </a:ln>
        </p:spPr>
      </p:pic>
      <p:pic>
        <p:nvPicPr>
          <p:cNvPr id="325" name="Google Shape;325;p34"/>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326" name="Google Shape;326;p34"/>
          <p:cNvPicPr preferRelativeResize="0"/>
          <p:nvPr/>
        </p:nvPicPr>
        <p:blipFill>
          <a:blip r:embed="rId6">
            <a:alphaModFix/>
          </a:blip>
          <a:stretch>
            <a:fillRect/>
          </a:stretch>
        </p:blipFill>
        <p:spPr>
          <a:xfrm>
            <a:off x="742950" y="19050"/>
            <a:ext cx="7658100" cy="510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323"/>
                                        </p:tgtEl>
                                        <p:attrNameLst>
                                          <p:attrName>ppt_x</p:attrName>
                                        </p:attrNameLst>
                                      </p:cBhvr>
                                      <p:tavLst>
                                        <p:tav tm="0">
                                          <p:val>
                                            <p:strVal val="#ppt_x"/>
                                          </p:val>
                                        </p:tav>
                                        <p:tav tm="100000">
                                          <p:val>
                                            <p:strVal val="#ppt_x+1"/>
                                          </p:val>
                                        </p:tav>
                                      </p:tavLst>
                                    </p:anim>
                                    <p:set>
                                      <p:cBhvr>
                                        <p:cTn id="7" dur="1" fill="hold">
                                          <p:stCondLst>
                                            <p:cond delay="1000"/>
                                          </p:stCondLst>
                                        </p:cTn>
                                        <p:tgtEl>
                                          <p:spTgt spid="32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2" fill="hold" nodeType="clickEffect">
                                  <p:stCondLst>
                                    <p:cond delay="0"/>
                                  </p:stCondLst>
                                  <p:childTnLst>
                                    <p:anim calcmode="lin" valueType="num">
                                      <p:cBhvr additive="base">
                                        <p:cTn id="13" dur="1000"/>
                                        <p:tgtEl>
                                          <p:spTgt spid="324"/>
                                        </p:tgtEl>
                                        <p:attrNameLst>
                                          <p:attrName>ppt_x</p:attrName>
                                        </p:attrNameLst>
                                      </p:cBhvr>
                                      <p:tavLst>
                                        <p:tav tm="0">
                                          <p:val>
                                            <p:strVal val="#ppt_x"/>
                                          </p:val>
                                        </p:tav>
                                        <p:tav tm="100000">
                                          <p:val>
                                            <p:strVal val="#ppt_x+1"/>
                                          </p:val>
                                        </p:tav>
                                      </p:tavLst>
                                    </p:anim>
                                    <p:set>
                                      <p:cBhvr>
                                        <p:cTn id="14" dur="1" fill="hold">
                                          <p:stCondLst>
                                            <p:cond delay="1000"/>
                                          </p:stCondLst>
                                        </p:cTn>
                                        <p:tgtEl>
                                          <p:spTgt spid="3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1000"/>
                                        <p:tgtEl>
                                          <p:spTgt spid="325"/>
                                        </p:tgtEl>
                                        <p:attrNameLst>
                                          <p:attrName>ppt_x</p:attrName>
                                        </p:attrNameLst>
                                      </p:cBhvr>
                                      <p:tavLst>
                                        <p:tav tm="0">
                                          <p:val>
                                            <p:strVal val="#ppt_x"/>
                                          </p:val>
                                        </p:tav>
                                        <p:tav tm="100000">
                                          <p:val>
                                            <p:strVal val="#ppt_x+1"/>
                                          </p:val>
                                        </p:tav>
                                      </p:tavLst>
                                    </p:anim>
                                    <p:set>
                                      <p:cBhvr>
                                        <p:cTn id="21" dur="1" fill="hold">
                                          <p:stCondLst>
                                            <p:cond delay="1000"/>
                                          </p:stCondLst>
                                        </p:cTn>
                                        <p:tgtEl>
                                          <p:spTgt spid="32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5"/>
          <p:cNvSpPr txBox="1">
            <a:spLocks noGrp="1"/>
          </p:cNvSpPr>
          <p:nvPr>
            <p:ph type="title"/>
          </p:nvPr>
        </p:nvSpPr>
        <p:spPr>
          <a:xfrm>
            <a:off x="-1" y="0"/>
            <a:ext cx="8918917"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dirty="0"/>
              <a:t>What devices would you choose to secure this?</a:t>
            </a:r>
            <a:endParaRPr dirty="0"/>
          </a:p>
        </p:txBody>
      </p:sp>
      <p:pic>
        <p:nvPicPr>
          <p:cNvPr id="332" name="Google Shape;332;p35"/>
          <p:cNvPicPr preferRelativeResize="0"/>
          <p:nvPr/>
        </p:nvPicPr>
        <p:blipFill>
          <a:blip r:embed="rId3">
            <a:alphaModFix/>
          </a:blip>
          <a:stretch>
            <a:fillRect/>
          </a:stretch>
        </p:blipFill>
        <p:spPr>
          <a:xfrm>
            <a:off x="6096368" y="792000"/>
            <a:ext cx="2249864" cy="2252852"/>
          </a:xfrm>
          <a:prstGeom prst="rect">
            <a:avLst/>
          </a:prstGeom>
          <a:noFill/>
          <a:ln>
            <a:noFill/>
          </a:ln>
        </p:spPr>
      </p:pic>
      <p:pic>
        <p:nvPicPr>
          <p:cNvPr id="333" name="Google Shape;333;p35"/>
          <p:cNvPicPr preferRelativeResize="0"/>
          <p:nvPr/>
        </p:nvPicPr>
        <p:blipFill>
          <a:blip r:embed="rId4">
            <a:alphaModFix/>
          </a:blip>
          <a:stretch>
            <a:fillRect/>
          </a:stretch>
        </p:blipFill>
        <p:spPr>
          <a:xfrm>
            <a:off x="554405" y="1389852"/>
            <a:ext cx="2551692" cy="2985949"/>
          </a:xfrm>
          <a:prstGeom prst="rect">
            <a:avLst/>
          </a:prstGeom>
          <a:noFill/>
          <a:ln>
            <a:noFill/>
          </a:ln>
        </p:spPr>
      </p:pic>
      <p:grpSp>
        <p:nvGrpSpPr>
          <p:cNvPr id="334" name="Google Shape;334;p35"/>
          <p:cNvGrpSpPr/>
          <p:nvPr/>
        </p:nvGrpSpPr>
        <p:grpSpPr>
          <a:xfrm>
            <a:off x="3305908" y="1878037"/>
            <a:ext cx="2370406" cy="2362188"/>
            <a:chOff x="49075" y="388425"/>
            <a:chExt cx="9094925" cy="4755076"/>
          </a:xfrm>
        </p:grpSpPr>
        <p:pic>
          <p:nvPicPr>
            <p:cNvPr id="335" name="Google Shape;335;p35"/>
            <p:cNvPicPr preferRelativeResize="0"/>
            <p:nvPr/>
          </p:nvPicPr>
          <p:blipFill rotWithShape="1">
            <a:blip r:embed="rId5">
              <a:alphaModFix/>
            </a:blip>
            <a:srcRect l="17553" t="2067" r="31256" b="6840"/>
            <a:stretch/>
          </p:blipFill>
          <p:spPr>
            <a:xfrm>
              <a:off x="49075" y="1607300"/>
              <a:ext cx="1768901" cy="3147765"/>
            </a:xfrm>
            <a:prstGeom prst="rect">
              <a:avLst/>
            </a:prstGeom>
            <a:noFill/>
            <a:ln>
              <a:noFill/>
            </a:ln>
          </p:spPr>
        </p:pic>
        <p:pic>
          <p:nvPicPr>
            <p:cNvPr id="336" name="Google Shape;336;p35"/>
            <p:cNvPicPr preferRelativeResize="0"/>
            <p:nvPr/>
          </p:nvPicPr>
          <p:blipFill>
            <a:blip r:embed="rId6">
              <a:alphaModFix/>
            </a:blip>
            <a:stretch>
              <a:fillRect/>
            </a:stretch>
          </p:blipFill>
          <p:spPr>
            <a:xfrm>
              <a:off x="6846875" y="388425"/>
              <a:ext cx="2297124" cy="1655900"/>
            </a:xfrm>
            <a:prstGeom prst="rect">
              <a:avLst/>
            </a:prstGeom>
            <a:noFill/>
            <a:ln>
              <a:noFill/>
            </a:ln>
          </p:spPr>
        </p:pic>
        <p:pic>
          <p:nvPicPr>
            <p:cNvPr id="337" name="Google Shape;337;p35"/>
            <p:cNvPicPr preferRelativeResize="0"/>
            <p:nvPr/>
          </p:nvPicPr>
          <p:blipFill>
            <a:blip r:embed="rId7">
              <a:alphaModFix/>
            </a:blip>
            <a:stretch>
              <a:fillRect/>
            </a:stretch>
          </p:blipFill>
          <p:spPr>
            <a:xfrm flipH="1">
              <a:off x="6537374" y="3439177"/>
              <a:ext cx="2606626" cy="170432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32"/>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3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p36"/>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44" name="Google Shape;344;p36"/>
          <p:cNvSpPr txBox="1">
            <a:spLocks noGrp="1"/>
          </p:cNvSpPr>
          <p:nvPr>
            <p:ph type="title"/>
          </p:nvPr>
        </p:nvSpPr>
        <p:spPr>
          <a:xfrm>
            <a:off x="0" y="0"/>
            <a:ext cx="7197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dirty="0"/>
              <a:t>What devices would you choose to secure? this?</a:t>
            </a:r>
            <a:endParaRPr dirty="0"/>
          </a:p>
        </p:txBody>
      </p:sp>
      <p:pic>
        <p:nvPicPr>
          <p:cNvPr id="345" name="Google Shape;345;p36"/>
          <p:cNvPicPr preferRelativeResize="0"/>
          <p:nvPr/>
        </p:nvPicPr>
        <p:blipFill>
          <a:blip r:embed="rId3">
            <a:alphaModFix/>
          </a:blip>
          <a:stretch>
            <a:fillRect/>
          </a:stretch>
        </p:blipFill>
        <p:spPr>
          <a:xfrm>
            <a:off x="35939" y="707450"/>
            <a:ext cx="3502086" cy="3283575"/>
          </a:xfrm>
          <a:prstGeom prst="rect">
            <a:avLst/>
          </a:prstGeom>
          <a:noFill/>
          <a:ln>
            <a:noFill/>
          </a:ln>
        </p:spPr>
      </p:pic>
      <p:pic>
        <p:nvPicPr>
          <p:cNvPr id="346" name="Google Shape;346;p36"/>
          <p:cNvPicPr preferRelativeResize="0"/>
          <p:nvPr/>
        </p:nvPicPr>
        <p:blipFill>
          <a:blip r:embed="rId4">
            <a:alphaModFix/>
          </a:blip>
          <a:stretch>
            <a:fillRect/>
          </a:stretch>
        </p:blipFill>
        <p:spPr>
          <a:xfrm>
            <a:off x="3519067" y="572700"/>
            <a:ext cx="2993587" cy="2230660"/>
          </a:xfrm>
          <a:prstGeom prst="rect">
            <a:avLst/>
          </a:prstGeom>
          <a:noFill/>
          <a:ln>
            <a:noFill/>
          </a:ln>
        </p:spPr>
      </p:pic>
      <p:pic>
        <p:nvPicPr>
          <p:cNvPr id="347" name="Google Shape;347;p36"/>
          <p:cNvPicPr preferRelativeResize="0"/>
          <p:nvPr/>
        </p:nvPicPr>
        <p:blipFill>
          <a:blip r:embed="rId5">
            <a:alphaModFix/>
          </a:blip>
          <a:stretch>
            <a:fillRect/>
          </a:stretch>
        </p:blipFill>
        <p:spPr>
          <a:xfrm>
            <a:off x="3510264" y="2826387"/>
            <a:ext cx="3059734" cy="1316261"/>
          </a:xfrm>
          <a:prstGeom prst="rect">
            <a:avLst/>
          </a:prstGeom>
          <a:noFill/>
          <a:ln>
            <a:noFill/>
          </a:ln>
        </p:spPr>
      </p:pic>
      <p:grpSp>
        <p:nvGrpSpPr>
          <p:cNvPr id="348" name="Google Shape;348;p36"/>
          <p:cNvGrpSpPr/>
          <p:nvPr/>
        </p:nvGrpSpPr>
        <p:grpSpPr>
          <a:xfrm>
            <a:off x="6548511" y="977825"/>
            <a:ext cx="2391508" cy="2540674"/>
            <a:chOff x="5571475" y="445013"/>
            <a:chExt cx="3572525" cy="4740387"/>
          </a:xfrm>
        </p:grpSpPr>
        <p:pic>
          <p:nvPicPr>
            <p:cNvPr id="349" name="Google Shape;349;p36"/>
            <p:cNvPicPr preferRelativeResize="0"/>
            <p:nvPr/>
          </p:nvPicPr>
          <p:blipFill>
            <a:blip r:embed="rId6">
              <a:alphaModFix/>
            </a:blip>
            <a:stretch>
              <a:fillRect/>
            </a:stretch>
          </p:blipFill>
          <p:spPr>
            <a:xfrm>
              <a:off x="5571475" y="3205500"/>
              <a:ext cx="3572525" cy="1979899"/>
            </a:xfrm>
            <a:prstGeom prst="rect">
              <a:avLst/>
            </a:prstGeom>
            <a:noFill/>
            <a:ln>
              <a:noFill/>
            </a:ln>
          </p:spPr>
        </p:pic>
        <p:pic>
          <p:nvPicPr>
            <p:cNvPr id="350" name="Google Shape;350;p36"/>
            <p:cNvPicPr preferRelativeResize="0"/>
            <p:nvPr/>
          </p:nvPicPr>
          <p:blipFill>
            <a:blip r:embed="rId7">
              <a:alphaModFix/>
            </a:blip>
            <a:stretch>
              <a:fillRect/>
            </a:stretch>
          </p:blipFill>
          <p:spPr>
            <a:xfrm flipH="1">
              <a:off x="6817325" y="1754393"/>
              <a:ext cx="2219325" cy="1451097"/>
            </a:xfrm>
            <a:prstGeom prst="rect">
              <a:avLst/>
            </a:prstGeom>
            <a:noFill/>
            <a:ln>
              <a:noFill/>
            </a:ln>
          </p:spPr>
        </p:pic>
        <p:pic>
          <p:nvPicPr>
            <p:cNvPr id="351" name="Google Shape;351;p36"/>
            <p:cNvPicPr preferRelativeResize="0"/>
            <p:nvPr/>
          </p:nvPicPr>
          <p:blipFill>
            <a:blip r:embed="rId8">
              <a:alphaModFix/>
            </a:blip>
            <a:stretch>
              <a:fillRect/>
            </a:stretch>
          </p:blipFill>
          <p:spPr>
            <a:xfrm>
              <a:off x="6261763" y="445013"/>
              <a:ext cx="1876425" cy="2181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45"/>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4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000"/>
                                          </p:stCondLst>
                                        </p:cTn>
                                        <p:tgtEl>
                                          <p:spTgt spid="346"/>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347"/>
                                        </p:tgtEl>
                                        <p:attrNameLst>
                                          <p:attrName>style.visibility</p:attrName>
                                        </p:attrNameLst>
                                      </p:cBhvr>
                                      <p:to>
                                        <p:strVal val="visible"/>
                                      </p:to>
                                    </p:se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47"/>
                                        </p:tgtEl>
                                        <p:attrNameLst>
                                          <p:attrName>style.visibility</p:attrName>
                                        </p:attrNameLst>
                                      </p:cBhvr>
                                      <p:to>
                                        <p:strVal val="visible"/>
                                      </p:to>
                                    </p:set>
                                    <p:animEffect transition="in" filter="fade">
                                      <p:cBhvr>
                                        <p:cTn id="22"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7"/>
          <p:cNvPicPr preferRelativeResize="0"/>
          <p:nvPr/>
        </p:nvPicPr>
        <p:blipFill>
          <a:blip r:embed="rId3">
            <a:alphaModFix/>
          </a:blip>
          <a:stretch>
            <a:fillRect/>
          </a:stretch>
        </p:blipFill>
        <p:spPr>
          <a:xfrm>
            <a:off x="1426064" y="60960"/>
            <a:ext cx="6451599" cy="44547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62" name="Google Shape;362;p38"/>
          <p:cNvSpPr txBox="1">
            <a:spLocks noGrp="1"/>
          </p:cNvSpPr>
          <p:nvPr>
            <p:ph type="title"/>
          </p:nvPr>
        </p:nvSpPr>
        <p:spPr>
          <a:xfrm>
            <a:off x="0" y="0"/>
            <a:ext cx="71805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 </a:t>
            </a:r>
            <a:endParaRPr dirty="0"/>
          </a:p>
        </p:txBody>
      </p:sp>
      <p:pic>
        <p:nvPicPr>
          <p:cNvPr id="363" name="Google Shape;363;p38"/>
          <p:cNvPicPr preferRelativeResize="0"/>
          <p:nvPr/>
        </p:nvPicPr>
        <p:blipFill>
          <a:blip r:embed="rId3">
            <a:alphaModFix/>
          </a:blip>
          <a:stretch>
            <a:fillRect/>
          </a:stretch>
        </p:blipFill>
        <p:spPr>
          <a:xfrm>
            <a:off x="3173593" y="475328"/>
            <a:ext cx="3674150" cy="3552321"/>
          </a:xfrm>
          <a:prstGeom prst="rect">
            <a:avLst/>
          </a:prstGeom>
          <a:noFill/>
          <a:ln>
            <a:noFill/>
          </a:ln>
        </p:spPr>
      </p:pic>
      <p:pic>
        <p:nvPicPr>
          <p:cNvPr id="364" name="Google Shape;364;p38"/>
          <p:cNvPicPr preferRelativeResize="0"/>
          <p:nvPr/>
        </p:nvPicPr>
        <p:blipFill>
          <a:blip r:embed="rId4">
            <a:alphaModFix/>
          </a:blip>
          <a:stretch>
            <a:fillRect/>
          </a:stretch>
        </p:blipFill>
        <p:spPr>
          <a:xfrm>
            <a:off x="152380" y="488162"/>
            <a:ext cx="2942511" cy="3539487"/>
          </a:xfrm>
          <a:prstGeom prst="rect">
            <a:avLst/>
          </a:prstGeom>
          <a:noFill/>
          <a:ln>
            <a:noFill/>
          </a:ln>
        </p:spPr>
      </p:pic>
      <p:grpSp>
        <p:nvGrpSpPr>
          <p:cNvPr id="365" name="Google Shape;365;p38"/>
          <p:cNvGrpSpPr/>
          <p:nvPr/>
        </p:nvGrpSpPr>
        <p:grpSpPr>
          <a:xfrm>
            <a:off x="4422925" y="337626"/>
            <a:ext cx="4409375" cy="3931919"/>
            <a:chOff x="4734625" y="0"/>
            <a:chExt cx="4409375" cy="5161501"/>
          </a:xfrm>
        </p:grpSpPr>
        <p:pic>
          <p:nvPicPr>
            <p:cNvPr id="366" name="Google Shape;366;p38"/>
            <p:cNvPicPr preferRelativeResize="0"/>
            <p:nvPr/>
          </p:nvPicPr>
          <p:blipFill>
            <a:blip r:embed="rId5">
              <a:alphaModFix/>
            </a:blip>
            <a:stretch>
              <a:fillRect/>
            </a:stretch>
          </p:blipFill>
          <p:spPr>
            <a:xfrm>
              <a:off x="6778950" y="0"/>
              <a:ext cx="2365050" cy="2052175"/>
            </a:xfrm>
            <a:prstGeom prst="rect">
              <a:avLst/>
            </a:prstGeom>
            <a:noFill/>
            <a:ln>
              <a:noFill/>
            </a:ln>
          </p:spPr>
        </p:pic>
        <p:pic>
          <p:nvPicPr>
            <p:cNvPr id="367" name="Google Shape;367;p38"/>
            <p:cNvPicPr preferRelativeResize="0"/>
            <p:nvPr/>
          </p:nvPicPr>
          <p:blipFill>
            <a:blip r:embed="rId6">
              <a:alphaModFix/>
            </a:blip>
            <a:stretch>
              <a:fillRect/>
            </a:stretch>
          </p:blipFill>
          <p:spPr>
            <a:xfrm>
              <a:off x="4734625" y="1873670"/>
              <a:ext cx="4409375" cy="1027225"/>
            </a:xfrm>
            <a:prstGeom prst="rect">
              <a:avLst/>
            </a:prstGeom>
            <a:noFill/>
            <a:ln>
              <a:noFill/>
            </a:ln>
          </p:spPr>
        </p:pic>
        <p:pic>
          <p:nvPicPr>
            <p:cNvPr id="368" name="Google Shape;368;p38"/>
            <p:cNvPicPr preferRelativeResize="0"/>
            <p:nvPr/>
          </p:nvPicPr>
          <p:blipFill>
            <a:blip r:embed="rId7">
              <a:alphaModFix/>
            </a:blip>
            <a:stretch>
              <a:fillRect/>
            </a:stretch>
          </p:blipFill>
          <p:spPr>
            <a:xfrm flipH="1">
              <a:off x="6537368" y="3457143"/>
              <a:ext cx="2606626" cy="1704359"/>
            </a:xfrm>
            <a:prstGeom prst="rect">
              <a:avLst/>
            </a:prstGeom>
            <a:noFill/>
            <a:ln>
              <a:noFill/>
            </a:ln>
          </p:spPr>
        </p:pic>
        <p:pic>
          <p:nvPicPr>
            <p:cNvPr id="369" name="Google Shape;369;p38"/>
            <p:cNvPicPr preferRelativeResize="0"/>
            <p:nvPr/>
          </p:nvPicPr>
          <p:blipFill>
            <a:blip r:embed="rId8">
              <a:alphaModFix/>
            </a:blip>
            <a:stretch>
              <a:fillRect/>
            </a:stretch>
          </p:blipFill>
          <p:spPr>
            <a:xfrm flipH="1">
              <a:off x="5469849" y="2158800"/>
              <a:ext cx="3674150" cy="186884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63"/>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6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338250" y="506438"/>
            <a:ext cx="8520600" cy="5363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t>Most truck driver workplace accidents occur during the loading or unloading of their vehicle. Depending on the type of transport, the associated risks and dangers are ever-present</a:t>
            </a:r>
            <a:r>
              <a:rPr lang="en-US" sz="1600" dirty="0"/>
              <a:t>.</a:t>
            </a:r>
            <a:endParaRPr sz="1600" dirty="0"/>
          </a:p>
        </p:txBody>
      </p:sp>
      <p:sp>
        <p:nvSpPr>
          <p:cNvPr id="96" name="Google Shape;96;p12"/>
          <p:cNvSpPr txBox="1">
            <a:spLocks noGrp="1"/>
          </p:cNvSpPr>
          <p:nvPr>
            <p:ph type="body" idx="1"/>
          </p:nvPr>
        </p:nvSpPr>
        <p:spPr>
          <a:xfrm>
            <a:off x="338250" y="1054050"/>
            <a:ext cx="8467500" cy="7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Identify the dangers and risks associated with securing the cargo.</a:t>
            </a:r>
            <a:r>
              <a:rPr lang="fr" dirty="0"/>
              <a:t>.</a:t>
            </a:r>
            <a:endParaRPr dirty="0"/>
          </a:p>
          <a:p>
            <a:pPr marL="0" lvl="0" indent="0" algn="l" rtl="0">
              <a:spcBef>
                <a:spcPts val="1600"/>
              </a:spcBef>
              <a:spcAft>
                <a:spcPts val="1600"/>
              </a:spcAft>
              <a:buNone/>
            </a:pPr>
            <a:endParaRPr dirty="0"/>
          </a:p>
        </p:txBody>
      </p:sp>
      <p:cxnSp>
        <p:nvCxnSpPr>
          <p:cNvPr id="97" name="Google Shape;97;p12"/>
          <p:cNvCxnSpPr/>
          <p:nvPr/>
        </p:nvCxnSpPr>
        <p:spPr>
          <a:xfrm>
            <a:off x="338250" y="2065375"/>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12"/>
          <p:cNvCxnSpPr/>
          <p:nvPr/>
        </p:nvCxnSpPr>
        <p:spPr>
          <a:xfrm>
            <a:off x="338250" y="4180325"/>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12"/>
          <p:cNvCxnSpPr/>
          <p:nvPr/>
        </p:nvCxnSpPr>
        <p:spPr>
          <a:xfrm>
            <a:off x="338250" y="2488365"/>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12"/>
          <p:cNvCxnSpPr/>
          <p:nvPr/>
        </p:nvCxnSpPr>
        <p:spPr>
          <a:xfrm>
            <a:off x="338250" y="2911355"/>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12"/>
          <p:cNvCxnSpPr/>
          <p:nvPr/>
        </p:nvCxnSpPr>
        <p:spPr>
          <a:xfrm>
            <a:off x="338250" y="3334345"/>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02" name="Google Shape;102;p12"/>
          <p:cNvCxnSpPr/>
          <p:nvPr/>
        </p:nvCxnSpPr>
        <p:spPr>
          <a:xfrm>
            <a:off x="338250" y="3757335"/>
            <a:ext cx="8467500" cy="0"/>
          </a:xfrm>
          <a:prstGeom prst="straightConnector1">
            <a:avLst/>
          </a:prstGeom>
          <a:noFill/>
          <a:ln w="9525" cap="flat" cmpd="sng">
            <a:solidFill>
              <a:schemeClr val="dk2"/>
            </a:solidFill>
            <a:prstDash val="solid"/>
            <a:round/>
            <a:headEnd type="none" w="med" len="med"/>
            <a:tailEnd type="none" w="med" len="med"/>
          </a:ln>
        </p:spPr>
      </p:cxnSp>
      <p:sp>
        <p:nvSpPr>
          <p:cNvPr id="103" name="Google Shape;103;p12"/>
          <p:cNvSpPr txBox="1"/>
          <p:nvPr/>
        </p:nvSpPr>
        <p:spPr>
          <a:xfrm>
            <a:off x="414450" y="1752763"/>
            <a:ext cx="73476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Inquire about where to position the truck for loading.</a:t>
            </a:r>
            <a:endParaRPr dirty="0">
              <a:solidFill>
                <a:srgbClr val="FF0000"/>
              </a:solidFill>
            </a:endParaRPr>
          </a:p>
        </p:txBody>
      </p:sp>
      <p:sp>
        <p:nvSpPr>
          <p:cNvPr id="104" name="Google Shape;104;p12"/>
          <p:cNvSpPr txBox="1"/>
          <p:nvPr/>
        </p:nvSpPr>
        <p:spPr>
          <a:xfrm>
            <a:off x="447025" y="2152963"/>
            <a:ext cx="7347600" cy="400200"/>
          </a:xfrm>
          <a:prstGeom prst="rect">
            <a:avLst/>
          </a:prstGeom>
          <a:noFill/>
          <a:ln>
            <a:noFill/>
          </a:ln>
        </p:spPr>
        <p:txBody>
          <a:bodyPr spcFirstLastPara="1" wrap="square" lIns="91425" tIns="91425" rIns="91425" bIns="91425" anchor="t" anchorCtr="0">
            <a:spAutoFit/>
          </a:bodyPr>
          <a:lstStyle/>
          <a:p>
            <a:pPr lvl="0"/>
            <a:r>
              <a:rPr lang="en-US" dirty="0">
                <a:solidFill>
                  <a:srgbClr val="FF0000"/>
                </a:solidFill>
              </a:rPr>
              <a:t>Inquire about the health and safety requirements of the locations.</a:t>
            </a:r>
            <a:endParaRPr dirty="0">
              <a:solidFill>
                <a:srgbClr val="FF0000"/>
              </a:solidFill>
            </a:endParaRPr>
          </a:p>
        </p:txBody>
      </p:sp>
      <p:sp>
        <p:nvSpPr>
          <p:cNvPr id="105" name="Google Shape;105;p12"/>
          <p:cNvSpPr txBox="1"/>
          <p:nvPr/>
        </p:nvSpPr>
        <p:spPr>
          <a:xfrm>
            <a:off x="414450" y="3023689"/>
            <a:ext cx="71663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Check the condition of the securing devices.</a:t>
            </a:r>
            <a:endParaRPr dirty="0">
              <a:solidFill>
                <a:srgbClr val="FF0000"/>
              </a:solidFill>
            </a:endParaRPr>
          </a:p>
        </p:txBody>
      </p:sp>
      <p:sp>
        <p:nvSpPr>
          <p:cNvPr id="106" name="Google Shape;106;p12"/>
          <p:cNvSpPr txBox="1"/>
          <p:nvPr/>
        </p:nvSpPr>
        <p:spPr>
          <a:xfrm>
            <a:off x="414450" y="2553158"/>
            <a:ext cx="73476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Ensure that the securing devices are adequate.</a:t>
            </a:r>
            <a:endParaRPr dirty="0">
              <a:solidFill>
                <a:srgbClr val="FF0000"/>
              </a:solidFill>
            </a:endParaRPr>
          </a:p>
        </p:txBody>
      </p:sp>
      <p:sp>
        <p:nvSpPr>
          <p:cNvPr id="107" name="Google Shape;107;p12"/>
          <p:cNvSpPr txBox="1"/>
          <p:nvPr/>
        </p:nvSpPr>
        <p:spPr>
          <a:xfrm>
            <a:off x="441950" y="3408675"/>
            <a:ext cx="73476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Ensure that you have the necessary personal protective equipment (PPE).</a:t>
            </a:r>
            <a:endParaRPr dirty="0">
              <a:solidFill>
                <a:srgbClr val="FF0000"/>
              </a:solidFill>
            </a:endParaRPr>
          </a:p>
        </p:txBody>
      </p:sp>
      <p:sp>
        <p:nvSpPr>
          <p:cNvPr id="108" name="Google Shape;108;p12"/>
          <p:cNvSpPr txBox="1"/>
          <p:nvPr/>
        </p:nvSpPr>
        <p:spPr>
          <a:xfrm>
            <a:off x="772150" y="4064000"/>
            <a:ext cx="7347600" cy="85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9" name="Google Shape;109;p12"/>
          <p:cNvSpPr txBox="1"/>
          <p:nvPr/>
        </p:nvSpPr>
        <p:spPr>
          <a:xfrm>
            <a:off x="441950" y="3820150"/>
            <a:ext cx="71388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Stay vigilant about movements around us.</a:t>
            </a:r>
            <a:endParaRPr dirty="0">
              <a:solidFill>
                <a:srgbClr val="FF0000"/>
              </a:solidFill>
            </a:endParaRPr>
          </a:p>
        </p:txBody>
      </p:sp>
      <p:sp>
        <p:nvSpPr>
          <p:cNvPr id="2" name="ZoneTexte 1">
            <a:extLst>
              <a:ext uri="{FF2B5EF4-FFF2-40B4-BE49-F238E27FC236}">
                <a16:creationId xmlns:a16="http://schemas.microsoft.com/office/drawing/2014/main" id="{C289485F-0BD9-FA43-E4B8-17433CF541FD}"/>
              </a:ext>
            </a:extLst>
          </p:cNvPr>
          <p:cNvSpPr txBox="1"/>
          <p:nvPr/>
        </p:nvSpPr>
        <p:spPr>
          <a:xfrm>
            <a:off x="441950" y="189914"/>
            <a:ext cx="2247642" cy="369332"/>
          </a:xfrm>
          <a:prstGeom prst="rect">
            <a:avLst/>
          </a:prstGeom>
          <a:noFill/>
        </p:spPr>
        <p:txBody>
          <a:bodyPr wrap="square" rtlCol="0">
            <a:spAutoFit/>
          </a:bodyPr>
          <a:lstStyle/>
          <a:p>
            <a:r>
              <a:rPr lang="fr-CA" sz="1800" dirty="0"/>
              <a:t>Risks and Dangers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10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10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fade">
                                      <p:cBhvr>
                                        <p:cTn id="27" dur="10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39"/>
          <p:cNvPicPr preferRelativeResize="0"/>
          <p:nvPr/>
        </p:nvPicPr>
        <p:blipFill>
          <a:blip r:embed="rId3">
            <a:alphaModFix/>
          </a:blip>
          <a:stretch>
            <a:fillRect/>
          </a:stretch>
        </p:blipFill>
        <p:spPr>
          <a:xfrm>
            <a:off x="1454200" y="152400"/>
            <a:ext cx="6451599" cy="4838699"/>
          </a:xfrm>
          <a:prstGeom prst="rect">
            <a:avLst/>
          </a:prstGeom>
          <a:noFill/>
          <a:ln>
            <a:noFill/>
          </a:ln>
        </p:spPr>
      </p:pic>
      <p:pic>
        <p:nvPicPr>
          <p:cNvPr id="375" name="Google Shape;375;p3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0"/>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1" name="Google Shape;381;p40">
            <a:hlinkClick r:id="rId3"/>
          </p:cNvPr>
          <p:cNvPicPr preferRelativeResize="0"/>
          <p:nvPr/>
        </p:nvPicPr>
        <p:blipFill>
          <a:blip r:embed="rId4">
            <a:alphaModFix/>
          </a:blip>
          <a:stretch>
            <a:fillRect/>
          </a:stretch>
        </p:blipFill>
        <p:spPr>
          <a:xfrm>
            <a:off x="0" y="4"/>
            <a:ext cx="9144000" cy="46235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1"/>
          <p:cNvPicPr preferRelativeResize="0"/>
          <p:nvPr/>
        </p:nvPicPr>
        <p:blipFill>
          <a:blip r:embed="rId3">
            <a:alphaModFix/>
          </a:blip>
          <a:stretch>
            <a:fillRect/>
          </a:stretch>
        </p:blipFill>
        <p:spPr>
          <a:xfrm>
            <a:off x="3734343" y="702311"/>
            <a:ext cx="4116906" cy="2439874"/>
          </a:xfrm>
          <a:prstGeom prst="rect">
            <a:avLst/>
          </a:prstGeom>
          <a:noFill/>
          <a:ln>
            <a:noFill/>
          </a:ln>
        </p:spPr>
      </p:pic>
      <p:sp>
        <p:nvSpPr>
          <p:cNvPr id="387" name="Google Shape;387;p41"/>
          <p:cNvSpPr txBox="1">
            <a:spLocks noGrp="1"/>
          </p:cNvSpPr>
          <p:nvPr>
            <p:ph type="title"/>
          </p:nvPr>
        </p:nvSpPr>
        <p:spPr>
          <a:xfrm>
            <a:off x="0" y="0"/>
            <a:ext cx="7793502"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dirty="0"/>
              <a:t>What devices would you choose to secure this?</a:t>
            </a:r>
            <a:endParaRPr dirty="0"/>
          </a:p>
        </p:txBody>
      </p:sp>
      <p:grpSp>
        <p:nvGrpSpPr>
          <p:cNvPr id="388" name="Google Shape;388;p41"/>
          <p:cNvGrpSpPr/>
          <p:nvPr/>
        </p:nvGrpSpPr>
        <p:grpSpPr>
          <a:xfrm>
            <a:off x="6812576" y="162246"/>
            <a:ext cx="2236763" cy="4819008"/>
            <a:chOff x="6157450" y="0"/>
            <a:chExt cx="2986558" cy="5187350"/>
          </a:xfrm>
        </p:grpSpPr>
        <p:pic>
          <p:nvPicPr>
            <p:cNvPr id="389" name="Google Shape;389;p41"/>
            <p:cNvPicPr preferRelativeResize="0"/>
            <p:nvPr/>
          </p:nvPicPr>
          <p:blipFill>
            <a:blip r:embed="rId4">
              <a:alphaModFix/>
            </a:blip>
            <a:stretch>
              <a:fillRect/>
            </a:stretch>
          </p:blipFill>
          <p:spPr>
            <a:xfrm>
              <a:off x="6157450" y="1616400"/>
              <a:ext cx="1912725" cy="1760800"/>
            </a:xfrm>
            <a:prstGeom prst="rect">
              <a:avLst/>
            </a:prstGeom>
            <a:noFill/>
            <a:ln>
              <a:noFill/>
            </a:ln>
          </p:spPr>
        </p:pic>
        <p:pic>
          <p:nvPicPr>
            <p:cNvPr id="390" name="Google Shape;390;p41"/>
            <p:cNvPicPr preferRelativeResize="0"/>
            <p:nvPr/>
          </p:nvPicPr>
          <p:blipFill>
            <a:blip r:embed="rId5">
              <a:alphaModFix/>
            </a:blip>
            <a:stretch>
              <a:fillRect/>
            </a:stretch>
          </p:blipFill>
          <p:spPr>
            <a:xfrm>
              <a:off x="7363975" y="0"/>
              <a:ext cx="1780032" cy="2069175"/>
            </a:xfrm>
            <a:prstGeom prst="rect">
              <a:avLst/>
            </a:prstGeom>
            <a:noFill/>
            <a:ln>
              <a:noFill/>
            </a:ln>
          </p:spPr>
        </p:pic>
        <p:pic>
          <p:nvPicPr>
            <p:cNvPr id="391" name="Google Shape;391;p41"/>
            <p:cNvPicPr preferRelativeResize="0"/>
            <p:nvPr/>
          </p:nvPicPr>
          <p:blipFill>
            <a:blip r:embed="rId6">
              <a:alphaModFix/>
            </a:blip>
            <a:stretch>
              <a:fillRect/>
            </a:stretch>
          </p:blipFill>
          <p:spPr>
            <a:xfrm>
              <a:off x="6770774" y="3635628"/>
              <a:ext cx="2373225" cy="1551722"/>
            </a:xfrm>
            <a:prstGeom prst="rect">
              <a:avLst/>
            </a:prstGeom>
            <a:noFill/>
            <a:ln>
              <a:noFill/>
            </a:ln>
          </p:spPr>
        </p:pic>
        <p:pic>
          <p:nvPicPr>
            <p:cNvPr id="392" name="Google Shape;392;p41"/>
            <p:cNvPicPr preferRelativeResize="0"/>
            <p:nvPr/>
          </p:nvPicPr>
          <p:blipFill>
            <a:blip r:embed="rId7">
              <a:alphaModFix/>
            </a:blip>
            <a:stretch>
              <a:fillRect/>
            </a:stretch>
          </p:blipFill>
          <p:spPr>
            <a:xfrm>
              <a:off x="7363973" y="2943850"/>
              <a:ext cx="1780026" cy="1283146"/>
            </a:xfrm>
            <a:prstGeom prst="rect">
              <a:avLst/>
            </a:prstGeom>
            <a:noFill/>
            <a:ln>
              <a:noFill/>
            </a:ln>
          </p:spPr>
        </p:pic>
      </p:grpSp>
      <p:pic>
        <p:nvPicPr>
          <p:cNvPr id="393" name="Google Shape;393;p41"/>
          <p:cNvPicPr preferRelativeResize="0"/>
          <p:nvPr/>
        </p:nvPicPr>
        <p:blipFill rotWithShape="1">
          <a:blip r:embed="rId8">
            <a:alphaModFix/>
          </a:blip>
          <a:srcRect l="16450" t="15103"/>
          <a:stretch/>
        </p:blipFill>
        <p:spPr>
          <a:xfrm>
            <a:off x="400962" y="1473206"/>
            <a:ext cx="3814235" cy="26031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2"/>
          <p:cNvPicPr preferRelativeResize="0"/>
          <p:nvPr/>
        </p:nvPicPr>
        <p:blipFill>
          <a:blip r:embed="rId3">
            <a:alphaModFix/>
          </a:blip>
          <a:stretch>
            <a:fillRect/>
          </a:stretch>
        </p:blipFill>
        <p:spPr>
          <a:xfrm>
            <a:off x="724486" y="888350"/>
            <a:ext cx="3847514" cy="3451533"/>
          </a:xfrm>
          <a:prstGeom prst="rect">
            <a:avLst/>
          </a:prstGeom>
          <a:noFill/>
          <a:ln>
            <a:noFill/>
          </a:ln>
        </p:spPr>
      </p:pic>
      <p:sp>
        <p:nvSpPr>
          <p:cNvPr id="399" name="Google Shape;399;p42"/>
          <p:cNvSpPr txBox="1">
            <a:spLocks noGrp="1"/>
          </p:cNvSpPr>
          <p:nvPr>
            <p:ph type="title"/>
          </p:nvPr>
        </p:nvSpPr>
        <p:spPr>
          <a:xfrm>
            <a:off x="0" y="0"/>
            <a:ext cx="7793502"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a:t>
            </a:r>
            <a:endParaRPr sz="2400" dirty="0"/>
          </a:p>
        </p:txBody>
      </p:sp>
      <p:grpSp>
        <p:nvGrpSpPr>
          <p:cNvPr id="400" name="Google Shape;400;p42"/>
          <p:cNvGrpSpPr/>
          <p:nvPr/>
        </p:nvGrpSpPr>
        <p:grpSpPr>
          <a:xfrm>
            <a:off x="4662697" y="330628"/>
            <a:ext cx="4382830" cy="4009255"/>
            <a:chOff x="4761170" y="0"/>
            <a:chExt cx="4382830" cy="4009255"/>
          </a:xfrm>
        </p:grpSpPr>
        <p:pic>
          <p:nvPicPr>
            <p:cNvPr id="401" name="Google Shape;401;p42"/>
            <p:cNvPicPr preferRelativeResize="0"/>
            <p:nvPr/>
          </p:nvPicPr>
          <p:blipFill>
            <a:blip r:embed="rId4">
              <a:alphaModFix/>
            </a:blip>
            <a:stretch>
              <a:fillRect/>
            </a:stretch>
          </p:blipFill>
          <p:spPr>
            <a:xfrm rot="21599993">
              <a:off x="4951150" y="1114774"/>
              <a:ext cx="1767199" cy="440875"/>
            </a:xfrm>
            <a:prstGeom prst="rect">
              <a:avLst/>
            </a:prstGeom>
            <a:noFill/>
            <a:ln>
              <a:noFill/>
            </a:ln>
          </p:spPr>
        </p:pic>
        <p:pic>
          <p:nvPicPr>
            <p:cNvPr id="402" name="Google Shape;402;p42"/>
            <p:cNvPicPr preferRelativeResize="0"/>
            <p:nvPr/>
          </p:nvPicPr>
          <p:blipFill>
            <a:blip r:embed="rId5">
              <a:alphaModFix/>
            </a:blip>
            <a:stretch>
              <a:fillRect/>
            </a:stretch>
          </p:blipFill>
          <p:spPr>
            <a:xfrm>
              <a:off x="7421700" y="0"/>
              <a:ext cx="1722300" cy="2002075"/>
            </a:xfrm>
            <a:prstGeom prst="rect">
              <a:avLst/>
            </a:prstGeom>
            <a:noFill/>
            <a:ln>
              <a:noFill/>
            </a:ln>
          </p:spPr>
        </p:pic>
        <p:pic>
          <p:nvPicPr>
            <p:cNvPr id="403" name="Google Shape;403;p42"/>
            <p:cNvPicPr preferRelativeResize="0"/>
            <p:nvPr/>
          </p:nvPicPr>
          <p:blipFill>
            <a:blip r:embed="rId6">
              <a:alphaModFix/>
            </a:blip>
            <a:stretch>
              <a:fillRect/>
            </a:stretch>
          </p:blipFill>
          <p:spPr>
            <a:xfrm>
              <a:off x="7097500" y="2051000"/>
              <a:ext cx="2046499" cy="1475225"/>
            </a:xfrm>
            <a:prstGeom prst="rect">
              <a:avLst/>
            </a:prstGeom>
            <a:noFill/>
            <a:ln>
              <a:noFill/>
            </a:ln>
          </p:spPr>
        </p:pic>
        <p:pic>
          <p:nvPicPr>
            <p:cNvPr id="404" name="Google Shape;404;p42"/>
            <p:cNvPicPr preferRelativeResize="0"/>
            <p:nvPr/>
          </p:nvPicPr>
          <p:blipFill>
            <a:blip r:embed="rId7">
              <a:alphaModFix/>
            </a:blip>
            <a:stretch>
              <a:fillRect/>
            </a:stretch>
          </p:blipFill>
          <p:spPr>
            <a:xfrm>
              <a:off x="4761170" y="2481655"/>
              <a:ext cx="2336330" cy="15276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44"/>
          <p:cNvPicPr preferRelativeResize="0"/>
          <p:nvPr/>
        </p:nvPicPr>
        <p:blipFill>
          <a:blip r:embed="rId3">
            <a:alphaModFix/>
          </a:blip>
          <a:stretch>
            <a:fillRect/>
          </a:stretch>
        </p:blipFill>
        <p:spPr>
          <a:xfrm>
            <a:off x="860000" y="438750"/>
            <a:ext cx="7424025" cy="4266000"/>
          </a:xfrm>
          <a:prstGeom prst="rect">
            <a:avLst/>
          </a:prstGeom>
          <a:noFill/>
          <a:ln>
            <a:noFill/>
          </a:ln>
        </p:spPr>
      </p:pic>
      <p:pic>
        <p:nvPicPr>
          <p:cNvPr id="427" name="Google Shape;427;p44"/>
          <p:cNvPicPr preferRelativeResize="0"/>
          <p:nvPr/>
        </p:nvPicPr>
        <p:blipFill>
          <a:blip r:embed="rId4">
            <a:alphaModFix/>
          </a:blip>
          <a:stretch>
            <a:fillRect/>
          </a:stretch>
        </p:blipFill>
        <p:spPr>
          <a:xfrm>
            <a:off x="1333513" y="414338"/>
            <a:ext cx="6477000" cy="431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426"/>
                                        </p:tgtEl>
                                        <p:attrNameLst>
                                          <p:attrName>ppt_x</p:attrName>
                                        </p:attrNameLst>
                                      </p:cBhvr>
                                      <p:tavLst>
                                        <p:tav tm="0">
                                          <p:val>
                                            <p:strVal val="#ppt_x"/>
                                          </p:val>
                                        </p:tav>
                                        <p:tav tm="100000">
                                          <p:val>
                                            <p:strVal val="#ppt_x+1"/>
                                          </p:val>
                                        </p:tav>
                                      </p:tavLst>
                                    </p:anim>
                                    <p:set>
                                      <p:cBhvr>
                                        <p:cTn id="7" dur="1" fill="hold">
                                          <p:stCondLst>
                                            <p:cond delay="1000"/>
                                          </p:stCondLst>
                                        </p:cTn>
                                        <p:tgtEl>
                                          <p:spTgt spid="42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1" y="0"/>
            <a:ext cx="7983415"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a:t>
            </a:r>
            <a:endParaRPr sz="2400" dirty="0"/>
          </a:p>
        </p:txBody>
      </p:sp>
      <p:pic>
        <p:nvPicPr>
          <p:cNvPr id="433" name="Google Shape;433;p45"/>
          <p:cNvPicPr preferRelativeResize="0"/>
          <p:nvPr/>
        </p:nvPicPr>
        <p:blipFill>
          <a:blip r:embed="rId3">
            <a:alphaModFix/>
          </a:blip>
          <a:stretch>
            <a:fillRect/>
          </a:stretch>
        </p:blipFill>
        <p:spPr>
          <a:xfrm>
            <a:off x="0" y="774375"/>
            <a:ext cx="4329150" cy="3594750"/>
          </a:xfrm>
          <a:prstGeom prst="rect">
            <a:avLst/>
          </a:prstGeom>
          <a:noFill/>
          <a:ln>
            <a:noFill/>
          </a:ln>
        </p:spPr>
      </p:pic>
      <p:grpSp>
        <p:nvGrpSpPr>
          <p:cNvPr id="434" name="Google Shape;434;p45"/>
          <p:cNvGrpSpPr/>
          <p:nvPr/>
        </p:nvGrpSpPr>
        <p:grpSpPr>
          <a:xfrm>
            <a:off x="119574" y="77372"/>
            <a:ext cx="9144000" cy="5164869"/>
            <a:chOff x="0" y="0"/>
            <a:chExt cx="9144000" cy="5164869"/>
          </a:xfrm>
        </p:grpSpPr>
        <p:pic>
          <p:nvPicPr>
            <p:cNvPr id="435" name="Google Shape;435;p45"/>
            <p:cNvPicPr preferRelativeResize="0"/>
            <p:nvPr/>
          </p:nvPicPr>
          <p:blipFill>
            <a:blip r:embed="rId4">
              <a:alphaModFix/>
            </a:blip>
            <a:stretch>
              <a:fillRect/>
            </a:stretch>
          </p:blipFill>
          <p:spPr>
            <a:xfrm>
              <a:off x="0" y="1174249"/>
              <a:ext cx="6317800" cy="2795000"/>
            </a:xfrm>
            <a:prstGeom prst="rect">
              <a:avLst/>
            </a:prstGeom>
            <a:noFill/>
            <a:ln>
              <a:noFill/>
            </a:ln>
          </p:spPr>
        </p:pic>
        <p:pic>
          <p:nvPicPr>
            <p:cNvPr id="436" name="Google Shape;436;p45"/>
            <p:cNvPicPr preferRelativeResize="0"/>
            <p:nvPr/>
          </p:nvPicPr>
          <p:blipFill>
            <a:blip r:embed="rId5">
              <a:alphaModFix/>
            </a:blip>
            <a:stretch>
              <a:fillRect/>
            </a:stretch>
          </p:blipFill>
          <p:spPr>
            <a:xfrm>
              <a:off x="7267575" y="0"/>
              <a:ext cx="1876425" cy="2181225"/>
            </a:xfrm>
            <a:prstGeom prst="rect">
              <a:avLst/>
            </a:prstGeom>
            <a:noFill/>
            <a:ln>
              <a:noFill/>
            </a:ln>
          </p:spPr>
        </p:pic>
        <p:pic>
          <p:nvPicPr>
            <p:cNvPr id="437" name="Google Shape;437;p45"/>
            <p:cNvPicPr preferRelativeResize="0"/>
            <p:nvPr/>
          </p:nvPicPr>
          <p:blipFill>
            <a:blip r:embed="rId6">
              <a:alphaModFix/>
            </a:blip>
            <a:stretch>
              <a:fillRect/>
            </a:stretch>
          </p:blipFill>
          <p:spPr>
            <a:xfrm>
              <a:off x="7215550" y="2120500"/>
              <a:ext cx="1876425" cy="1352659"/>
            </a:xfrm>
            <a:prstGeom prst="rect">
              <a:avLst/>
            </a:prstGeom>
            <a:noFill/>
            <a:ln>
              <a:noFill/>
            </a:ln>
          </p:spPr>
        </p:pic>
        <p:pic>
          <p:nvPicPr>
            <p:cNvPr id="438" name="Google Shape;438;p45"/>
            <p:cNvPicPr preferRelativeResize="0"/>
            <p:nvPr/>
          </p:nvPicPr>
          <p:blipFill>
            <a:blip r:embed="rId7">
              <a:alphaModFix/>
            </a:blip>
            <a:stretch>
              <a:fillRect/>
            </a:stretch>
          </p:blipFill>
          <p:spPr>
            <a:xfrm>
              <a:off x="6578500" y="3487419"/>
              <a:ext cx="2565500" cy="1677450"/>
            </a:xfrm>
            <a:prstGeom prst="rect">
              <a:avLst/>
            </a:prstGeom>
            <a:noFill/>
            <a:ln>
              <a:noFill/>
            </a:ln>
          </p:spPr>
        </p:pic>
      </p:grpSp>
      <p:sp>
        <p:nvSpPr>
          <p:cNvPr id="439" name="Google Shape;439;p45"/>
          <p:cNvSpPr/>
          <p:nvPr/>
        </p:nvSpPr>
        <p:spPr>
          <a:xfrm rot="-383">
            <a:off x="957139" y="1373116"/>
            <a:ext cx="5388900" cy="1137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433"/>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434"/>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39"/>
                                        </p:tgtEl>
                                        <p:attrNameLst>
                                          <p:attrName>style.visibility</p:attrName>
                                        </p:attrNameLst>
                                      </p:cBhvr>
                                      <p:to>
                                        <p:strVal val="visible"/>
                                      </p:to>
                                    </p:set>
                                    <p:animEffect transition="in" filter="fade">
                                      <p:cBhvr>
                                        <p:cTn id="13" dur="31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6"/>
          <p:cNvSpPr txBox="1">
            <a:spLocks noGrp="1"/>
          </p:cNvSpPr>
          <p:nvPr>
            <p:ph type="title"/>
          </p:nvPr>
        </p:nvSpPr>
        <p:spPr>
          <a:xfrm>
            <a:off x="0" y="0"/>
            <a:ext cx="8785274"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dirty="0"/>
              <a:t>What devices would you choose to secure this?</a:t>
            </a:r>
            <a:endParaRPr dirty="0"/>
          </a:p>
        </p:txBody>
      </p:sp>
      <p:pic>
        <p:nvPicPr>
          <p:cNvPr id="445" name="Google Shape;445;p46"/>
          <p:cNvPicPr preferRelativeResize="0"/>
          <p:nvPr/>
        </p:nvPicPr>
        <p:blipFill>
          <a:blip r:embed="rId3">
            <a:alphaModFix/>
          </a:blip>
          <a:stretch>
            <a:fillRect/>
          </a:stretch>
        </p:blipFill>
        <p:spPr>
          <a:xfrm>
            <a:off x="0" y="660717"/>
            <a:ext cx="4767300" cy="3822058"/>
          </a:xfrm>
          <a:prstGeom prst="rect">
            <a:avLst/>
          </a:prstGeom>
          <a:noFill/>
          <a:ln>
            <a:noFill/>
          </a:ln>
        </p:spPr>
      </p:pic>
      <p:grpSp>
        <p:nvGrpSpPr>
          <p:cNvPr id="446" name="Google Shape;446;p46"/>
          <p:cNvGrpSpPr/>
          <p:nvPr/>
        </p:nvGrpSpPr>
        <p:grpSpPr>
          <a:xfrm>
            <a:off x="0" y="660717"/>
            <a:ext cx="9162825" cy="4546358"/>
            <a:chOff x="0" y="660717"/>
            <a:chExt cx="9162825" cy="4546358"/>
          </a:xfrm>
        </p:grpSpPr>
        <p:pic>
          <p:nvPicPr>
            <p:cNvPr id="447" name="Google Shape;447;p46"/>
            <p:cNvPicPr preferRelativeResize="0"/>
            <p:nvPr/>
          </p:nvPicPr>
          <p:blipFill>
            <a:blip r:embed="rId4">
              <a:alphaModFix/>
            </a:blip>
            <a:stretch>
              <a:fillRect/>
            </a:stretch>
          </p:blipFill>
          <p:spPr>
            <a:xfrm>
              <a:off x="5090925" y="742625"/>
              <a:ext cx="4071900" cy="2103815"/>
            </a:xfrm>
            <a:prstGeom prst="rect">
              <a:avLst/>
            </a:prstGeom>
            <a:noFill/>
            <a:ln>
              <a:noFill/>
            </a:ln>
          </p:spPr>
        </p:pic>
        <p:pic>
          <p:nvPicPr>
            <p:cNvPr id="448" name="Google Shape;448;p46"/>
            <p:cNvPicPr preferRelativeResize="0"/>
            <p:nvPr/>
          </p:nvPicPr>
          <p:blipFill>
            <a:blip r:embed="rId5">
              <a:alphaModFix/>
            </a:blip>
            <a:stretch>
              <a:fillRect/>
            </a:stretch>
          </p:blipFill>
          <p:spPr>
            <a:xfrm>
              <a:off x="0" y="660717"/>
              <a:ext cx="5090923" cy="454635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445"/>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7"/>
          <p:cNvPicPr preferRelativeResize="0"/>
          <p:nvPr/>
        </p:nvPicPr>
        <p:blipFill rotWithShape="1">
          <a:blip r:embed="rId3">
            <a:alphaModFix/>
          </a:blip>
          <a:srcRect l="7952" r="8337"/>
          <a:stretch/>
        </p:blipFill>
        <p:spPr>
          <a:xfrm>
            <a:off x="1889538" y="685800"/>
            <a:ext cx="5580925" cy="3771900"/>
          </a:xfrm>
          <a:prstGeom prst="rect">
            <a:avLst/>
          </a:prstGeom>
          <a:noFill/>
          <a:ln>
            <a:noFill/>
          </a:ln>
        </p:spPr>
      </p:pic>
      <p:pic>
        <p:nvPicPr>
          <p:cNvPr id="454" name="Google Shape;454;p47"/>
          <p:cNvPicPr preferRelativeResize="0"/>
          <p:nvPr/>
        </p:nvPicPr>
        <p:blipFill>
          <a:blip r:embed="rId4">
            <a:alphaModFix/>
          </a:blip>
          <a:stretch>
            <a:fillRect/>
          </a:stretch>
        </p:blipFill>
        <p:spPr>
          <a:xfrm>
            <a:off x="1619250" y="604825"/>
            <a:ext cx="5905500" cy="3933825"/>
          </a:xfrm>
          <a:prstGeom prst="rect">
            <a:avLst/>
          </a:prstGeom>
          <a:noFill/>
          <a:ln>
            <a:noFill/>
          </a:ln>
        </p:spPr>
      </p:pic>
      <p:pic>
        <p:nvPicPr>
          <p:cNvPr id="455" name="Google Shape;455;p47"/>
          <p:cNvPicPr preferRelativeResize="0"/>
          <p:nvPr/>
        </p:nvPicPr>
        <p:blipFill>
          <a:blip r:embed="rId5">
            <a:alphaModFix/>
          </a:blip>
          <a:stretch>
            <a:fillRect/>
          </a:stretch>
        </p:blipFill>
        <p:spPr>
          <a:xfrm>
            <a:off x="2190750" y="785800"/>
            <a:ext cx="4762500" cy="3571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453"/>
                                        </p:tgtEl>
                                        <p:attrNameLst>
                                          <p:attrName>ppt_x</p:attrName>
                                        </p:attrNameLst>
                                      </p:cBhvr>
                                      <p:tavLst>
                                        <p:tav tm="0">
                                          <p:val>
                                            <p:strVal val="#ppt_x"/>
                                          </p:val>
                                        </p:tav>
                                        <p:tav tm="100000">
                                          <p:val>
                                            <p:strVal val="#ppt_x+1"/>
                                          </p:val>
                                        </p:tav>
                                      </p:tavLst>
                                    </p:anim>
                                    <p:set>
                                      <p:cBhvr>
                                        <p:cTn id="7" dur="1" fill="hold">
                                          <p:stCondLst>
                                            <p:cond delay="500"/>
                                          </p:stCondLst>
                                        </p:cTn>
                                        <p:tgtEl>
                                          <p:spTgt spid="453"/>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1000"/>
                                        <p:tgtEl>
                                          <p:spTgt spid="454"/>
                                        </p:tgtEl>
                                        <p:attrNameLst>
                                          <p:attrName>ppt_x</p:attrName>
                                        </p:attrNameLst>
                                      </p:cBhvr>
                                      <p:tavLst>
                                        <p:tav tm="0">
                                          <p:val>
                                            <p:strVal val="#ppt_x"/>
                                          </p:val>
                                        </p:tav>
                                        <p:tav tm="100000">
                                          <p:val>
                                            <p:strVal val="#ppt_x+1"/>
                                          </p:val>
                                        </p:tav>
                                      </p:tavLst>
                                    </p:anim>
                                    <p:set>
                                      <p:cBhvr>
                                        <p:cTn id="15" dur="1" fill="hold">
                                          <p:stCondLst>
                                            <p:cond delay="1000"/>
                                          </p:stCondLst>
                                        </p:cTn>
                                        <p:tgtEl>
                                          <p:spTgt spid="454"/>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8"/>
          <p:cNvPicPr preferRelativeResize="0"/>
          <p:nvPr/>
        </p:nvPicPr>
        <p:blipFill>
          <a:blip r:embed="rId3">
            <a:alphaModFix/>
          </a:blip>
          <a:stretch>
            <a:fillRect/>
          </a:stretch>
        </p:blipFill>
        <p:spPr>
          <a:xfrm>
            <a:off x="0" y="599633"/>
            <a:ext cx="4559400" cy="3753642"/>
          </a:xfrm>
          <a:prstGeom prst="rect">
            <a:avLst/>
          </a:prstGeom>
          <a:noFill/>
          <a:ln>
            <a:noFill/>
          </a:ln>
        </p:spPr>
      </p:pic>
      <p:grpSp>
        <p:nvGrpSpPr>
          <p:cNvPr id="461" name="Google Shape;461;p48"/>
          <p:cNvGrpSpPr/>
          <p:nvPr/>
        </p:nvGrpSpPr>
        <p:grpSpPr>
          <a:xfrm>
            <a:off x="287975" y="117841"/>
            <a:ext cx="8826168" cy="5055864"/>
            <a:chOff x="287975" y="117841"/>
            <a:chExt cx="8826168" cy="5055864"/>
          </a:xfrm>
        </p:grpSpPr>
        <p:pic>
          <p:nvPicPr>
            <p:cNvPr id="462" name="Google Shape;462;p48"/>
            <p:cNvPicPr preferRelativeResize="0"/>
            <p:nvPr/>
          </p:nvPicPr>
          <p:blipFill rotWithShape="1">
            <a:blip r:embed="rId4">
              <a:alphaModFix/>
            </a:blip>
            <a:srcRect r="22324"/>
            <a:stretch/>
          </p:blipFill>
          <p:spPr>
            <a:xfrm>
              <a:off x="287975" y="525625"/>
              <a:ext cx="3324475" cy="3901625"/>
            </a:xfrm>
            <a:prstGeom prst="rect">
              <a:avLst/>
            </a:prstGeom>
            <a:noFill/>
            <a:ln>
              <a:noFill/>
            </a:ln>
          </p:spPr>
        </p:pic>
        <p:pic>
          <p:nvPicPr>
            <p:cNvPr id="463" name="Google Shape;463;p48"/>
            <p:cNvPicPr preferRelativeResize="0"/>
            <p:nvPr/>
          </p:nvPicPr>
          <p:blipFill>
            <a:blip r:embed="rId5">
              <a:alphaModFix/>
            </a:blip>
            <a:stretch>
              <a:fillRect/>
            </a:stretch>
          </p:blipFill>
          <p:spPr>
            <a:xfrm rot="2417998">
              <a:off x="2632213" y="2361254"/>
              <a:ext cx="7145876" cy="569038"/>
            </a:xfrm>
            <a:prstGeom prst="rect">
              <a:avLst/>
            </a:prstGeom>
            <a:noFill/>
            <a:ln>
              <a:noFill/>
            </a:ln>
          </p:spPr>
        </p:pic>
        <p:sp>
          <p:nvSpPr>
            <p:cNvPr id="464" name="Google Shape;464;p48"/>
            <p:cNvSpPr/>
            <p:nvPr/>
          </p:nvSpPr>
          <p:spPr>
            <a:xfrm>
              <a:off x="1333500" y="987775"/>
              <a:ext cx="1199400" cy="314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48"/>
          <p:cNvGrpSpPr/>
          <p:nvPr/>
        </p:nvGrpSpPr>
        <p:grpSpPr>
          <a:xfrm>
            <a:off x="-55414" y="203982"/>
            <a:ext cx="9114155" cy="5143500"/>
            <a:chOff x="0" y="-10625"/>
            <a:chExt cx="9114155" cy="5143500"/>
          </a:xfrm>
        </p:grpSpPr>
        <p:pic>
          <p:nvPicPr>
            <p:cNvPr id="466" name="Google Shape;466;p48"/>
            <p:cNvPicPr preferRelativeResize="0"/>
            <p:nvPr/>
          </p:nvPicPr>
          <p:blipFill>
            <a:blip r:embed="rId6">
              <a:alphaModFix/>
            </a:blip>
            <a:stretch>
              <a:fillRect/>
            </a:stretch>
          </p:blipFill>
          <p:spPr>
            <a:xfrm>
              <a:off x="6450345" y="-10625"/>
              <a:ext cx="2663809" cy="5143500"/>
            </a:xfrm>
            <a:prstGeom prst="rect">
              <a:avLst/>
            </a:prstGeom>
            <a:noFill/>
            <a:ln>
              <a:noFill/>
            </a:ln>
          </p:spPr>
        </p:pic>
        <p:pic>
          <p:nvPicPr>
            <p:cNvPr id="467" name="Google Shape;467;p48"/>
            <p:cNvPicPr preferRelativeResize="0"/>
            <p:nvPr/>
          </p:nvPicPr>
          <p:blipFill rotWithShape="1">
            <a:blip r:embed="rId7">
              <a:alphaModFix/>
            </a:blip>
            <a:srcRect r="4780"/>
            <a:stretch/>
          </p:blipFill>
          <p:spPr>
            <a:xfrm>
              <a:off x="0" y="458525"/>
              <a:ext cx="6482343" cy="4543875"/>
            </a:xfrm>
            <a:prstGeom prst="rect">
              <a:avLst/>
            </a:prstGeom>
            <a:noFill/>
            <a:ln>
              <a:noFill/>
            </a:ln>
          </p:spPr>
        </p:pic>
      </p:grpSp>
      <p:sp>
        <p:nvSpPr>
          <p:cNvPr id="468" name="Google Shape;468;p48"/>
          <p:cNvSpPr txBox="1">
            <a:spLocks noGrp="1"/>
          </p:cNvSpPr>
          <p:nvPr>
            <p:ph type="title"/>
          </p:nvPr>
        </p:nvSpPr>
        <p:spPr>
          <a:xfrm>
            <a:off x="0" y="0"/>
            <a:ext cx="8208498"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dirty="0"/>
              <a:t>What devices would you choose to secure this?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460"/>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46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000"/>
                                          </p:stCondLst>
                                        </p:cTn>
                                        <p:tgtEl>
                                          <p:spTgt spid="461"/>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9"/>
          <p:cNvPicPr preferRelativeResize="0"/>
          <p:nvPr/>
        </p:nvPicPr>
        <p:blipFill>
          <a:blip r:embed="rId3">
            <a:alphaModFix/>
          </a:blip>
          <a:stretch>
            <a:fillRect/>
          </a:stretch>
        </p:blipFill>
        <p:spPr>
          <a:xfrm>
            <a:off x="1822500" y="376875"/>
            <a:ext cx="5715000" cy="4286250"/>
          </a:xfrm>
          <a:prstGeom prst="rect">
            <a:avLst/>
          </a:prstGeom>
          <a:noFill/>
          <a:ln>
            <a:noFill/>
          </a:ln>
        </p:spPr>
      </p:pic>
      <p:pic>
        <p:nvPicPr>
          <p:cNvPr id="474" name="Google Shape;474;p49"/>
          <p:cNvPicPr preferRelativeResize="0"/>
          <p:nvPr/>
        </p:nvPicPr>
        <p:blipFill>
          <a:blip r:embed="rId4">
            <a:alphaModFix/>
          </a:blip>
          <a:stretch>
            <a:fillRect/>
          </a:stretch>
        </p:blipFill>
        <p:spPr>
          <a:xfrm>
            <a:off x="3080250" y="387000"/>
            <a:ext cx="3199500" cy="4266001"/>
          </a:xfrm>
          <a:prstGeom prst="rect">
            <a:avLst/>
          </a:prstGeom>
          <a:noFill/>
          <a:ln>
            <a:noFill/>
          </a:ln>
        </p:spPr>
      </p:pic>
      <p:pic>
        <p:nvPicPr>
          <p:cNvPr id="475" name="Google Shape;475;p49"/>
          <p:cNvPicPr preferRelativeResize="0"/>
          <p:nvPr/>
        </p:nvPicPr>
        <p:blipFill>
          <a:blip r:embed="rId5">
            <a:alphaModFix/>
          </a:blip>
          <a:stretch>
            <a:fillRect/>
          </a:stretch>
        </p:blipFill>
        <p:spPr>
          <a:xfrm>
            <a:off x="1249860" y="0"/>
            <a:ext cx="6860279" cy="4756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473"/>
                                        </p:tgtEl>
                                        <p:attrNameLst>
                                          <p:attrName>ppt_x</p:attrName>
                                        </p:attrNameLst>
                                      </p:cBhvr>
                                      <p:tavLst>
                                        <p:tav tm="0">
                                          <p:val>
                                            <p:strVal val="#ppt_x"/>
                                          </p:val>
                                        </p:tav>
                                        <p:tav tm="100000">
                                          <p:val>
                                            <p:strVal val="#ppt_x+1"/>
                                          </p:val>
                                        </p:tav>
                                      </p:tavLst>
                                    </p:anim>
                                    <p:set>
                                      <p:cBhvr>
                                        <p:cTn id="7" dur="1" fill="hold">
                                          <p:stCondLst>
                                            <p:cond delay="1000"/>
                                          </p:stCondLst>
                                        </p:cTn>
                                        <p:tgtEl>
                                          <p:spTgt spid="473"/>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1000"/>
                                        <p:tgtEl>
                                          <p:spTgt spid="474"/>
                                        </p:tgtEl>
                                        <p:attrNameLst>
                                          <p:attrName>ppt_x</p:attrName>
                                        </p:attrNameLst>
                                      </p:cBhvr>
                                      <p:tavLst>
                                        <p:tav tm="0">
                                          <p:val>
                                            <p:strVal val="#ppt_x"/>
                                          </p:val>
                                        </p:tav>
                                        <p:tav tm="100000">
                                          <p:val>
                                            <p:strVal val="#ppt_x+1"/>
                                          </p:val>
                                        </p:tav>
                                      </p:tavLst>
                                    </p:anim>
                                    <p:set>
                                      <p:cBhvr>
                                        <p:cTn id="15" dur="1" fill="hold">
                                          <p:stCondLst>
                                            <p:cond delay="1000"/>
                                          </p:stCondLst>
                                        </p:cTn>
                                        <p:tgtEl>
                                          <p:spTgt spid="474"/>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13"/>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 name="Google Shape;116;p13"/>
          <p:cNvPicPr preferRelativeResize="0"/>
          <p:nvPr/>
        </p:nvPicPr>
        <p:blipFill>
          <a:blip r:embed="rId3">
            <a:alphaModFix/>
          </a:blip>
          <a:stretch>
            <a:fillRect/>
          </a:stretch>
        </p:blipFill>
        <p:spPr>
          <a:xfrm>
            <a:off x="0" y="44825"/>
            <a:ext cx="9178547" cy="5228502"/>
          </a:xfrm>
          <a:prstGeom prst="rect">
            <a:avLst/>
          </a:prstGeom>
          <a:noFill/>
          <a:ln w="38100" cap="flat" cmpd="sng">
            <a:solidFill>
              <a:schemeClr val="dk2"/>
            </a:solidFill>
            <a:prstDash val="solid"/>
            <a:round/>
            <a:headEnd type="none" w="sm" len="sm"/>
            <a:tailEnd type="none" w="sm" len="sm"/>
          </a:ln>
        </p:spPr>
      </p:pic>
      <p:sp>
        <p:nvSpPr>
          <p:cNvPr id="117" name="Google Shape;117;p13"/>
          <p:cNvSpPr txBox="1"/>
          <p:nvPr/>
        </p:nvSpPr>
        <p:spPr>
          <a:xfrm>
            <a:off x="311700" y="181175"/>
            <a:ext cx="4123200" cy="420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t>Find the mistake!</a:t>
            </a:r>
            <a:endParaRPr sz="2400" b="1" dirty="0"/>
          </a:p>
        </p:txBody>
      </p:sp>
      <p:sp>
        <p:nvSpPr>
          <p:cNvPr id="118" name="Google Shape;118;p13"/>
          <p:cNvSpPr/>
          <p:nvPr/>
        </p:nvSpPr>
        <p:spPr>
          <a:xfrm>
            <a:off x="3073700" y="3606650"/>
            <a:ext cx="448800" cy="2388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C78D8"/>
              </a:solidFill>
            </a:endParaRPr>
          </a:p>
        </p:txBody>
      </p:sp>
      <p:sp>
        <p:nvSpPr>
          <p:cNvPr id="119" name="Google Shape;119;p13"/>
          <p:cNvSpPr/>
          <p:nvPr/>
        </p:nvSpPr>
        <p:spPr>
          <a:xfrm>
            <a:off x="5263350" y="1418450"/>
            <a:ext cx="427800" cy="238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1270477">
            <a:off x="5137784" y="2248167"/>
            <a:ext cx="387031" cy="244077"/>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5257253">
            <a:off x="5915844" y="3586775"/>
            <a:ext cx="419161" cy="253118"/>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 name="Google Shape;122;p13"/>
          <p:cNvCxnSpPr/>
          <p:nvPr/>
        </p:nvCxnSpPr>
        <p:spPr>
          <a:xfrm>
            <a:off x="5962475" y="1957525"/>
            <a:ext cx="1887600" cy="20100"/>
          </a:xfrm>
          <a:prstGeom prst="straightConnector1">
            <a:avLst/>
          </a:prstGeom>
          <a:noFill/>
          <a:ln w="38100" cap="flat" cmpd="sng">
            <a:solidFill>
              <a:srgbClr val="FF0000"/>
            </a:solidFill>
            <a:prstDash val="dashDot"/>
            <a:round/>
            <a:headEnd type="none" w="med" len="med"/>
            <a:tailEnd type="none" w="med" len="med"/>
          </a:ln>
        </p:spPr>
      </p:cxnSp>
      <p:sp>
        <p:nvSpPr>
          <p:cNvPr id="123" name="Google Shape;123;p13"/>
          <p:cNvSpPr txBox="1"/>
          <p:nvPr/>
        </p:nvSpPr>
        <p:spPr>
          <a:xfrm>
            <a:off x="6090425" y="1577425"/>
            <a:ext cx="141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contact visuel</a:t>
            </a:r>
            <a:endParaRPr>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8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10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10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10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0"/>
          <p:cNvSpPr txBox="1">
            <a:spLocks noGrp="1"/>
          </p:cNvSpPr>
          <p:nvPr>
            <p:ph type="title"/>
          </p:nvPr>
        </p:nvSpPr>
        <p:spPr>
          <a:xfrm>
            <a:off x="-1" y="0"/>
            <a:ext cx="8461717"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a:t>
            </a:r>
            <a:endParaRPr sz="2400" dirty="0"/>
          </a:p>
        </p:txBody>
      </p:sp>
      <p:pic>
        <p:nvPicPr>
          <p:cNvPr id="481" name="Google Shape;481;p50"/>
          <p:cNvPicPr preferRelativeResize="0"/>
          <p:nvPr/>
        </p:nvPicPr>
        <p:blipFill>
          <a:blip r:embed="rId3">
            <a:alphaModFix/>
          </a:blip>
          <a:stretch>
            <a:fillRect/>
          </a:stretch>
        </p:blipFill>
        <p:spPr>
          <a:xfrm>
            <a:off x="0" y="435825"/>
            <a:ext cx="5570100" cy="3804575"/>
          </a:xfrm>
          <a:prstGeom prst="rect">
            <a:avLst/>
          </a:prstGeom>
          <a:noFill/>
          <a:ln>
            <a:noFill/>
          </a:ln>
        </p:spPr>
      </p:pic>
      <p:grpSp>
        <p:nvGrpSpPr>
          <p:cNvPr id="482" name="Google Shape;482;p50"/>
          <p:cNvGrpSpPr/>
          <p:nvPr/>
        </p:nvGrpSpPr>
        <p:grpSpPr>
          <a:xfrm>
            <a:off x="0" y="26555"/>
            <a:ext cx="9144000" cy="5143495"/>
            <a:chOff x="0" y="5"/>
            <a:chExt cx="9144000" cy="5143495"/>
          </a:xfrm>
        </p:grpSpPr>
        <p:pic>
          <p:nvPicPr>
            <p:cNvPr id="483" name="Google Shape;483;p50"/>
            <p:cNvPicPr preferRelativeResize="0"/>
            <p:nvPr/>
          </p:nvPicPr>
          <p:blipFill>
            <a:blip r:embed="rId4">
              <a:alphaModFix/>
            </a:blip>
            <a:stretch>
              <a:fillRect/>
            </a:stretch>
          </p:blipFill>
          <p:spPr>
            <a:xfrm>
              <a:off x="7285575" y="5"/>
              <a:ext cx="1858425" cy="1612575"/>
            </a:xfrm>
            <a:prstGeom prst="rect">
              <a:avLst/>
            </a:prstGeom>
            <a:noFill/>
            <a:ln>
              <a:noFill/>
            </a:ln>
          </p:spPr>
        </p:pic>
        <p:pic>
          <p:nvPicPr>
            <p:cNvPr id="484" name="Google Shape;484;p50"/>
            <p:cNvPicPr preferRelativeResize="0"/>
            <p:nvPr/>
          </p:nvPicPr>
          <p:blipFill>
            <a:blip r:embed="rId5">
              <a:alphaModFix/>
            </a:blip>
            <a:stretch>
              <a:fillRect/>
            </a:stretch>
          </p:blipFill>
          <p:spPr>
            <a:xfrm>
              <a:off x="7325175" y="3097400"/>
              <a:ext cx="1642901" cy="1961450"/>
            </a:xfrm>
            <a:prstGeom prst="rect">
              <a:avLst/>
            </a:prstGeom>
            <a:noFill/>
            <a:ln>
              <a:noFill/>
            </a:ln>
          </p:spPr>
        </p:pic>
        <p:pic>
          <p:nvPicPr>
            <p:cNvPr id="485" name="Google Shape;485;p50"/>
            <p:cNvPicPr preferRelativeResize="0"/>
            <p:nvPr/>
          </p:nvPicPr>
          <p:blipFill>
            <a:blip r:embed="rId6">
              <a:alphaModFix/>
            </a:blip>
            <a:stretch>
              <a:fillRect/>
            </a:stretch>
          </p:blipFill>
          <p:spPr>
            <a:xfrm>
              <a:off x="0" y="435825"/>
              <a:ext cx="6276909" cy="4707674"/>
            </a:xfrm>
            <a:prstGeom prst="rect">
              <a:avLst/>
            </a:prstGeom>
            <a:noFill/>
            <a:ln>
              <a:noFill/>
            </a:ln>
          </p:spPr>
        </p:pic>
        <p:pic>
          <p:nvPicPr>
            <p:cNvPr id="486" name="Google Shape;486;p50"/>
            <p:cNvPicPr preferRelativeResize="0"/>
            <p:nvPr/>
          </p:nvPicPr>
          <p:blipFill>
            <a:blip r:embed="rId7">
              <a:alphaModFix/>
            </a:blip>
            <a:stretch>
              <a:fillRect/>
            </a:stretch>
          </p:blipFill>
          <p:spPr>
            <a:xfrm>
              <a:off x="4910675" y="885500"/>
              <a:ext cx="3686499" cy="2211900"/>
            </a:xfrm>
            <a:prstGeom prst="rect">
              <a:avLst/>
            </a:prstGeom>
            <a:noFill/>
            <a:ln>
              <a:noFill/>
            </a:ln>
          </p:spPr>
        </p:pic>
      </p:grpSp>
      <p:grpSp>
        <p:nvGrpSpPr>
          <p:cNvPr id="487" name="Google Shape;487;p50"/>
          <p:cNvGrpSpPr/>
          <p:nvPr/>
        </p:nvGrpSpPr>
        <p:grpSpPr>
          <a:xfrm>
            <a:off x="-2" y="26555"/>
            <a:ext cx="9144000" cy="5196600"/>
            <a:chOff x="0" y="0"/>
            <a:chExt cx="9144000" cy="5196600"/>
          </a:xfrm>
        </p:grpSpPr>
        <p:pic>
          <p:nvPicPr>
            <p:cNvPr id="488" name="Google Shape;488;p50"/>
            <p:cNvPicPr preferRelativeResize="0"/>
            <p:nvPr/>
          </p:nvPicPr>
          <p:blipFill>
            <a:blip r:embed="rId8">
              <a:alphaModFix/>
            </a:blip>
            <a:stretch>
              <a:fillRect/>
            </a:stretch>
          </p:blipFill>
          <p:spPr>
            <a:xfrm>
              <a:off x="7288400" y="0"/>
              <a:ext cx="1855600" cy="1610125"/>
            </a:xfrm>
            <a:prstGeom prst="rect">
              <a:avLst/>
            </a:prstGeom>
            <a:noFill/>
            <a:ln>
              <a:noFill/>
            </a:ln>
          </p:spPr>
        </p:pic>
        <p:pic>
          <p:nvPicPr>
            <p:cNvPr id="489" name="Google Shape;489;p50"/>
            <p:cNvPicPr preferRelativeResize="0"/>
            <p:nvPr/>
          </p:nvPicPr>
          <p:blipFill>
            <a:blip r:embed="rId9">
              <a:alphaModFix/>
            </a:blip>
            <a:stretch>
              <a:fillRect/>
            </a:stretch>
          </p:blipFill>
          <p:spPr>
            <a:xfrm>
              <a:off x="6389775" y="3395759"/>
              <a:ext cx="2754225" cy="1800840"/>
            </a:xfrm>
            <a:prstGeom prst="rect">
              <a:avLst/>
            </a:prstGeom>
            <a:noFill/>
            <a:ln>
              <a:noFill/>
            </a:ln>
          </p:spPr>
        </p:pic>
        <p:pic>
          <p:nvPicPr>
            <p:cNvPr id="490" name="Google Shape;490;p50"/>
            <p:cNvPicPr preferRelativeResize="0"/>
            <p:nvPr/>
          </p:nvPicPr>
          <p:blipFill>
            <a:blip r:embed="rId10">
              <a:alphaModFix/>
            </a:blip>
            <a:stretch>
              <a:fillRect/>
            </a:stretch>
          </p:blipFill>
          <p:spPr>
            <a:xfrm>
              <a:off x="0" y="388050"/>
              <a:ext cx="6389766" cy="4792325"/>
            </a:xfrm>
            <a:prstGeom prst="rect">
              <a:avLst/>
            </a:prstGeom>
            <a:noFill/>
            <a:ln>
              <a:noFill/>
            </a:ln>
          </p:spPr>
        </p:pic>
        <p:pic>
          <p:nvPicPr>
            <p:cNvPr id="491" name="Google Shape;491;p50"/>
            <p:cNvPicPr preferRelativeResize="0"/>
            <p:nvPr/>
          </p:nvPicPr>
          <p:blipFill>
            <a:blip r:embed="rId11">
              <a:alphaModFix/>
            </a:blip>
            <a:stretch>
              <a:fillRect/>
            </a:stretch>
          </p:blipFill>
          <p:spPr>
            <a:xfrm>
              <a:off x="5841075" y="2158601"/>
              <a:ext cx="3302924" cy="7694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481"/>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4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000"/>
                                          </p:stCondLst>
                                        </p:cTn>
                                        <p:tgtEl>
                                          <p:spTgt spid="482"/>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496" name="Google Shape;496;p51"/>
          <p:cNvGrpSpPr/>
          <p:nvPr/>
        </p:nvGrpSpPr>
        <p:grpSpPr>
          <a:xfrm>
            <a:off x="793475" y="-25"/>
            <a:ext cx="7773050" cy="5178795"/>
            <a:chOff x="793475" y="-25"/>
            <a:chExt cx="7773050" cy="5178795"/>
          </a:xfrm>
        </p:grpSpPr>
        <p:pic>
          <p:nvPicPr>
            <p:cNvPr id="497" name="Google Shape;497;p51"/>
            <p:cNvPicPr preferRelativeResize="0"/>
            <p:nvPr/>
          </p:nvPicPr>
          <p:blipFill>
            <a:blip r:embed="rId3">
              <a:alphaModFix/>
            </a:blip>
            <a:stretch>
              <a:fillRect/>
            </a:stretch>
          </p:blipFill>
          <p:spPr>
            <a:xfrm>
              <a:off x="793475" y="-25"/>
              <a:ext cx="7773050" cy="5178795"/>
            </a:xfrm>
            <a:prstGeom prst="rect">
              <a:avLst/>
            </a:prstGeom>
            <a:noFill/>
            <a:ln>
              <a:noFill/>
            </a:ln>
          </p:spPr>
        </p:pic>
        <p:sp>
          <p:nvSpPr>
            <p:cNvPr id="498" name="Google Shape;498;p51"/>
            <p:cNvSpPr/>
            <p:nvPr/>
          </p:nvSpPr>
          <p:spPr>
            <a:xfrm>
              <a:off x="874900" y="3605375"/>
              <a:ext cx="966600" cy="966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51"/>
          <p:cNvGrpSpPr/>
          <p:nvPr/>
        </p:nvGrpSpPr>
        <p:grpSpPr>
          <a:xfrm>
            <a:off x="793475" y="-12"/>
            <a:ext cx="7773050" cy="5178775"/>
            <a:chOff x="793475" y="-12"/>
            <a:chExt cx="7773050" cy="5178775"/>
          </a:xfrm>
        </p:grpSpPr>
        <p:pic>
          <p:nvPicPr>
            <p:cNvPr id="500" name="Google Shape;500;p51"/>
            <p:cNvPicPr preferRelativeResize="0"/>
            <p:nvPr/>
          </p:nvPicPr>
          <p:blipFill>
            <a:blip r:embed="rId4">
              <a:alphaModFix/>
            </a:blip>
            <a:stretch>
              <a:fillRect/>
            </a:stretch>
          </p:blipFill>
          <p:spPr>
            <a:xfrm>
              <a:off x="793475" y="-12"/>
              <a:ext cx="7773050" cy="5178775"/>
            </a:xfrm>
            <a:prstGeom prst="rect">
              <a:avLst/>
            </a:prstGeom>
            <a:noFill/>
            <a:ln>
              <a:noFill/>
            </a:ln>
          </p:spPr>
        </p:pic>
        <p:sp>
          <p:nvSpPr>
            <p:cNvPr id="501" name="Google Shape;501;p51"/>
            <p:cNvSpPr/>
            <p:nvPr/>
          </p:nvSpPr>
          <p:spPr>
            <a:xfrm>
              <a:off x="3536275" y="2273300"/>
              <a:ext cx="966600" cy="966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2" name="Google Shape;502;p51"/>
          <p:cNvPicPr preferRelativeResize="0"/>
          <p:nvPr/>
        </p:nvPicPr>
        <p:blipFill>
          <a:blip r:embed="rId5">
            <a:alphaModFix/>
          </a:blip>
          <a:stretch>
            <a:fillRect/>
          </a:stretch>
        </p:blipFill>
        <p:spPr>
          <a:xfrm>
            <a:off x="793478" y="-12"/>
            <a:ext cx="7773044" cy="5178775"/>
          </a:xfrm>
          <a:prstGeom prst="rect">
            <a:avLst/>
          </a:prstGeom>
          <a:noFill/>
          <a:ln>
            <a:noFill/>
          </a:ln>
        </p:spPr>
      </p:pic>
      <p:grpSp>
        <p:nvGrpSpPr>
          <p:cNvPr id="503" name="Google Shape;503;p51"/>
          <p:cNvGrpSpPr/>
          <p:nvPr/>
        </p:nvGrpSpPr>
        <p:grpSpPr>
          <a:xfrm>
            <a:off x="818604" y="0"/>
            <a:ext cx="7722793" cy="5143501"/>
            <a:chOff x="818604" y="0"/>
            <a:chExt cx="7722793" cy="5143501"/>
          </a:xfrm>
        </p:grpSpPr>
        <p:pic>
          <p:nvPicPr>
            <p:cNvPr id="504" name="Google Shape;504;p51"/>
            <p:cNvPicPr preferRelativeResize="0"/>
            <p:nvPr/>
          </p:nvPicPr>
          <p:blipFill>
            <a:blip r:embed="rId6">
              <a:alphaModFix/>
            </a:blip>
            <a:stretch>
              <a:fillRect/>
            </a:stretch>
          </p:blipFill>
          <p:spPr>
            <a:xfrm>
              <a:off x="818604" y="0"/>
              <a:ext cx="7722793" cy="5143501"/>
            </a:xfrm>
            <a:prstGeom prst="rect">
              <a:avLst/>
            </a:prstGeom>
            <a:noFill/>
            <a:ln>
              <a:noFill/>
            </a:ln>
          </p:spPr>
        </p:pic>
        <p:sp>
          <p:nvSpPr>
            <p:cNvPr id="505" name="Google Shape;505;p51"/>
            <p:cNvSpPr/>
            <p:nvPr/>
          </p:nvSpPr>
          <p:spPr>
            <a:xfrm>
              <a:off x="2988725" y="3637825"/>
              <a:ext cx="966600" cy="966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502"/>
                                        </p:tgtEl>
                                        <p:attrNameLst>
                                          <p:attrName>ppt_x</p:attrName>
                                        </p:attrNameLst>
                                      </p:cBhvr>
                                      <p:tavLst>
                                        <p:tav tm="0">
                                          <p:val>
                                            <p:strVal val="#ppt_x"/>
                                          </p:val>
                                        </p:tav>
                                        <p:tav tm="100000">
                                          <p:val>
                                            <p:strVal val="#ppt_x+1"/>
                                          </p:val>
                                        </p:tav>
                                      </p:tavLst>
                                    </p:anim>
                                    <p:set>
                                      <p:cBhvr>
                                        <p:cTn id="7" dur="1" fill="hold">
                                          <p:stCondLst>
                                            <p:cond delay="1000"/>
                                          </p:stCondLst>
                                        </p:cTn>
                                        <p:tgtEl>
                                          <p:spTgt spid="502"/>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1000"/>
                                        <p:tgtEl>
                                          <p:spTgt spid="499"/>
                                        </p:tgtEl>
                                        <p:attrNameLst>
                                          <p:attrName>ppt_x</p:attrName>
                                        </p:attrNameLst>
                                      </p:cBhvr>
                                      <p:tavLst>
                                        <p:tav tm="0">
                                          <p:val>
                                            <p:strVal val="#ppt_x"/>
                                          </p:val>
                                        </p:tav>
                                        <p:tav tm="100000">
                                          <p:val>
                                            <p:strVal val="#ppt_x+1"/>
                                          </p:val>
                                        </p:tav>
                                      </p:tavLst>
                                    </p:anim>
                                    <p:set>
                                      <p:cBhvr>
                                        <p:cTn id="15" dur="1" fill="hold">
                                          <p:stCondLst>
                                            <p:cond delay="1000"/>
                                          </p:stCondLst>
                                        </p:cTn>
                                        <p:tgtEl>
                                          <p:spTgt spid="499"/>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1000"/>
                                        <p:tgtEl>
                                          <p:spTgt spid="496"/>
                                        </p:tgtEl>
                                        <p:attrNameLst>
                                          <p:attrName>ppt_x</p:attrName>
                                        </p:attrNameLst>
                                      </p:cBhvr>
                                      <p:tavLst>
                                        <p:tav tm="0">
                                          <p:val>
                                            <p:strVal val="#ppt_x"/>
                                          </p:val>
                                        </p:tav>
                                        <p:tav tm="100000">
                                          <p:val>
                                            <p:strVal val="#ppt_x+1"/>
                                          </p:val>
                                        </p:tav>
                                      </p:tavLst>
                                    </p:anim>
                                    <p:set>
                                      <p:cBhvr>
                                        <p:cTn id="23" dur="1" fill="hold">
                                          <p:stCondLst>
                                            <p:cond delay="1000"/>
                                          </p:stCondLst>
                                        </p:cTn>
                                        <p:tgtEl>
                                          <p:spTgt spid="496"/>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2"/>
          <p:cNvSpPr txBox="1">
            <a:spLocks noGrp="1"/>
          </p:cNvSpPr>
          <p:nvPr>
            <p:ph type="title"/>
          </p:nvPr>
        </p:nvSpPr>
        <p:spPr>
          <a:xfrm>
            <a:off x="0" y="0"/>
            <a:ext cx="71805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a:t>
            </a:r>
            <a:endParaRPr sz="2400" dirty="0"/>
          </a:p>
        </p:txBody>
      </p:sp>
      <p:pic>
        <p:nvPicPr>
          <p:cNvPr id="511" name="Google Shape;511;p52"/>
          <p:cNvPicPr preferRelativeResize="0"/>
          <p:nvPr/>
        </p:nvPicPr>
        <p:blipFill>
          <a:blip r:embed="rId3">
            <a:alphaModFix/>
          </a:blip>
          <a:stretch>
            <a:fillRect/>
          </a:stretch>
        </p:blipFill>
        <p:spPr>
          <a:xfrm>
            <a:off x="0" y="725100"/>
            <a:ext cx="5912925" cy="3388300"/>
          </a:xfrm>
          <a:prstGeom prst="rect">
            <a:avLst/>
          </a:prstGeom>
          <a:noFill/>
          <a:ln>
            <a:noFill/>
          </a:ln>
        </p:spPr>
      </p:pic>
      <p:grpSp>
        <p:nvGrpSpPr>
          <p:cNvPr id="512" name="Google Shape;512;p52"/>
          <p:cNvGrpSpPr/>
          <p:nvPr/>
        </p:nvGrpSpPr>
        <p:grpSpPr>
          <a:xfrm>
            <a:off x="0" y="63500"/>
            <a:ext cx="9144000" cy="5138925"/>
            <a:chOff x="0" y="63500"/>
            <a:chExt cx="9144000" cy="5138925"/>
          </a:xfrm>
        </p:grpSpPr>
        <p:pic>
          <p:nvPicPr>
            <p:cNvPr id="513" name="Google Shape;513;p52"/>
            <p:cNvPicPr preferRelativeResize="0"/>
            <p:nvPr/>
          </p:nvPicPr>
          <p:blipFill>
            <a:blip r:embed="rId4">
              <a:alphaModFix/>
            </a:blip>
            <a:stretch>
              <a:fillRect/>
            </a:stretch>
          </p:blipFill>
          <p:spPr>
            <a:xfrm>
              <a:off x="0" y="517990"/>
              <a:ext cx="5912926" cy="4684436"/>
            </a:xfrm>
            <a:prstGeom prst="rect">
              <a:avLst/>
            </a:prstGeom>
            <a:noFill/>
            <a:ln>
              <a:noFill/>
            </a:ln>
          </p:spPr>
        </p:pic>
        <p:pic>
          <p:nvPicPr>
            <p:cNvPr id="514" name="Google Shape;514;p52"/>
            <p:cNvPicPr preferRelativeResize="0"/>
            <p:nvPr/>
          </p:nvPicPr>
          <p:blipFill>
            <a:blip r:embed="rId5">
              <a:alphaModFix/>
            </a:blip>
            <a:stretch>
              <a:fillRect/>
            </a:stretch>
          </p:blipFill>
          <p:spPr>
            <a:xfrm>
              <a:off x="7397725" y="3097400"/>
              <a:ext cx="1713800" cy="2046100"/>
            </a:xfrm>
            <a:prstGeom prst="rect">
              <a:avLst/>
            </a:prstGeom>
            <a:noFill/>
            <a:ln>
              <a:noFill/>
            </a:ln>
          </p:spPr>
        </p:pic>
        <p:pic>
          <p:nvPicPr>
            <p:cNvPr id="515" name="Google Shape;515;p52"/>
            <p:cNvPicPr preferRelativeResize="0"/>
            <p:nvPr/>
          </p:nvPicPr>
          <p:blipFill>
            <a:blip r:embed="rId6">
              <a:alphaModFix/>
            </a:blip>
            <a:stretch>
              <a:fillRect/>
            </a:stretch>
          </p:blipFill>
          <p:spPr>
            <a:xfrm>
              <a:off x="6658825" y="63500"/>
              <a:ext cx="2485175" cy="2156400"/>
            </a:xfrm>
            <a:prstGeom prst="rect">
              <a:avLst/>
            </a:prstGeom>
            <a:noFill/>
            <a:ln>
              <a:noFill/>
            </a:ln>
          </p:spPr>
        </p:pic>
        <p:pic>
          <p:nvPicPr>
            <p:cNvPr id="516" name="Google Shape;516;p52"/>
            <p:cNvPicPr preferRelativeResize="0"/>
            <p:nvPr/>
          </p:nvPicPr>
          <p:blipFill>
            <a:blip r:embed="rId7">
              <a:alphaModFix/>
            </a:blip>
            <a:stretch>
              <a:fillRect/>
            </a:stretch>
          </p:blipFill>
          <p:spPr>
            <a:xfrm>
              <a:off x="4033200" y="2047802"/>
              <a:ext cx="5012049" cy="12454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11"/>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53"/>
          <p:cNvPicPr preferRelativeResize="0"/>
          <p:nvPr/>
        </p:nvPicPr>
        <p:blipFill>
          <a:blip r:embed="rId3">
            <a:alphaModFix/>
          </a:blip>
          <a:stretch>
            <a:fillRect/>
          </a:stretch>
        </p:blipFill>
        <p:spPr>
          <a:xfrm>
            <a:off x="1050975" y="152400"/>
            <a:ext cx="7258050" cy="4838700"/>
          </a:xfrm>
          <a:prstGeom prst="rect">
            <a:avLst/>
          </a:prstGeom>
          <a:noFill/>
          <a:ln>
            <a:noFill/>
          </a:ln>
        </p:spPr>
      </p:pic>
      <p:pic>
        <p:nvPicPr>
          <p:cNvPr id="522" name="Google Shape;522;p53"/>
          <p:cNvPicPr preferRelativeResize="0"/>
          <p:nvPr/>
        </p:nvPicPr>
        <p:blipFill>
          <a:blip r:embed="rId4">
            <a:alphaModFix/>
          </a:blip>
          <a:stretch>
            <a:fillRect/>
          </a:stretch>
        </p:blipFill>
        <p:spPr>
          <a:xfrm>
            <a:off x="2937283" y="0"/>
            <a:ext cx="3485433" cy="5228150"/>
          </a:xfrm>
          <a:prstGeom prst="rect">
            <a:avLst/>
          </a:prstGeom>
          <a:noFill/>
          <a:ln>
            <a:noFill/>
          </a:ln>
        </p:spPr>
      </p:pic>
      <p:pic>
        <p:nvPicPr>
          <p:cNvPr id="523" name="Google Shape;523;p53"/>
          <p:cNvPicPr preferRelativeResize="0"/>
          <p:nvPr/>
        </p:nvPicPr>
        <p:blipFill>
          <a:blip r:embed="rId5">
            <a:alphaModFix/>
          </a:blip>
          <a:stretch>
            <a:fillRect/>
          </a:stretch>
        </p:blipFill>
        <p:spPr>
          <a:xfrm>
            <a:off x="1727250" y="305425"/>
            <a:ext cx="5905500" cy="4429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521"/>
                                        </p:tgtEl>
                                        <p:attrNameLst>
                                          <p:attrName>ppt_x</p:attrName>
                                        </p:attrNameLst>
                                      </p:cBhvr>
                                      <p:tavLst>
                                        <p:tav tm="0">
                                          <p:val>
                                            <p:strVal val="#ppt_x"/>
                                          </p:val>
                                        </p:tav>
                                        <p:tav tm="100000">
                                          <p:val>
                                            <p:strVal val="#ppt_x+1"/>
                                          </p:val>
                                        </p:tav>
                                      </p:tavLst>
                                    </p:anim>
                                    <p:set>
                                      <p:cBhvr>
                                        <p:cTn id="7" dur="1" fill="hold">
                                          <p:stCondLst>
                                            <p:cond delay="1000"/>
                                          </p:stCondLst>
                                        </p:cTn>
                                        <p:tgtEl>
                                          <p:spTgt spid="521"/>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5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1000"/>
                                        <p:tgtEl>
                                          <p:spTgt spid="522"/>
                                        </p:tgtEl>
                                        <p:attrNameLst>
                                          <p:attrName>ppt_x</p:attrName>
                                        </p:attrNameLst>
                                      </p:cBhvr>
                                      <p:tavLst>
                                        <p:tav tm="0">
                                          <p:val>
                                            <p:strVal val="#ppt_x"/>
                                          </p:val>
                                        </p:tav>
                                        <p:tav tm="100000">
                                          <p:val>
                                            <p:strVal val="#ppt_x+1"/>
                                          </p:val>
                                        </p:tav>
                                      </p:tavLst>
                                    </p:anim>
                                    <p:set>
                                      <p:cBhvr>
                                        <p:cTn id="15" dur="1" fill="hold">
                                          <p:stCondLst>
                                            <p:cond delay="1000"/>
                                          </p:stCondLst>
                                        </p:cTn>
                                        <p:tgtEl>
                                          <p:spTgt spid="522"/>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4"/>
          <p:cNvSpPr txBox="1">
            <a:spLocks noGrp="1"/>
          </p:cNvSpPr>
          <p:nvPr>
            <p:ph type="title"/>
          </p:nvPr>
        </p:nvSpPr>
        <p:spPr>
          <a:xfrm>
            <a:off x="0" y="0"/>
            <a:ext cx="71805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a:t>What devices would you choose to secure this?</a:t>
            </a:r>
            <a:endParaRPr sz="2400" dirty="0"/>
          </a:p>
        </p:txBody>
      </p:sp>
      <p:pic>
        <p:nvPicPr>
          <p:cNvPr id="529" name="Google Shape;529;p54"/>
          <p:cNvPicPr preferRelativeResize="0"/>
          <p:nvPr/>
        </p:nvPicPr>
        <p:blipFill>
          <a:blip r:embed="rId3">
            <a:alphaModFix/>
          </a:blip>
          <a:stretch>
            <a:fillRect/>
          </a:stretch>
        </p:blipFill>
        <p:spPr>
          <a:xfrm>
            <a:off x="0" y="711050"/>
            <a:ext cx="6404775" cy="3583375"/>
          </a:xfrm>
          <a:prstGeom prst="rect">
            <a:avLst/>
          </a:prstGeom>
          <a:noFill/>
          <a:ln>
            <a:noFill/>
          </a:ln>
        </p:spPr>
      </p:pic>
      <p:grpSp>
        <p:nvGrpSpPr>
          <p:cNvPr id="530" name="Google Shape;530;p54"/>
          <p:cNvGrpSpPr/>
          <p:nvPr/>
        </p:nvGrpSpPr>
        <p:grpSpPr>
          <a:xfrm>
            <a:off x="1" y="-4"/>
            <a:ext cx="9144002" cy="5203653"/>
            <a:chOff x="1" y="-4"/>
            <a:chExt cx="9144002" cy="5203653"/>
          </a:xfrm>
        </p:grpSpPr>
        <p:pic>
          <p:nvPicPr>
            <p:cNvPr id="531" name="Google Shape;531;p54"/>
            <p:cNvPicPr preferRelativeResize="0"/>
            <p:nvPr/>
          </p:nvPicPr>
          <p:blipFill>
            <a:blip r:embed="rId4">
              <a:alphaModFix/>
            </a:blip>
            <a:stretch>
              <a:fillRect/>
            </a:stretch>
          </p:blipFill>
          <p:spPr>
            <a:xfrm>
              <a:off x="1" y="710775"/>
              <a:ext cx="4824600" cy="3618450"/>
            </a:xfrm>
            <a:prstGeom prst="rect">
              <a:avLst/>
            </a:prstGeom>
            <a:noFill/>
            <a:ln>
              <a:noFill/>
            </a:ln>
          </p:spPr>
        </p:pic>
        <p:pic>
          <p:nvPicPr>
            <p:cNvPr id="532" name="Google Shape;532;p54"/>
            <p:cNvPicPr preferRelativeResize="0"/>
            <p:nvPr/>
          </p:nvPicPr>
          <p:blipFill>
            <a:blip r:embed="rId5">
              <a:alphaModFix/>
            </a:blip>
            <a:stretch>
              <a:fillRect/>
            </a:stretch>
          </p:blipFill>
          <p:spPr>
            <a:xfrm>
              <a:off x="7874000" y="-4"/>
              <a:ext cx="1270000" cy="1476275"/>
            </a:xfrm>
            <a:prstGeom prst="rect">
              <a:avLst/>
            </a:prstGeom>
            <a:noFill/>
            <a:ln>
              <a:noFill/>
            </a:ln>
          </p:spPr>
        </p:pic>
        <p:pic>
          <p:nvPicPr>
            <p:cNvPr id="533" name="Google Shape;533;p54"/>
            <p:cNvPicPr preferRelativeResize="0"/>
            <p:nvPr/>
          </p:nvPicPr>
          <p:blipFill>
            <a:blip r:embed="rId6">
              <a:alphaModFix/>
            </a:blip>
            <a:stretch>
              <a:fillRect/>
            </a:stretch>
          </p:blipFill>
          <p:spPr>
            <a:xfrm>
              <a:off x="6526401" y="1544021"/>
              <a:ext cx="2617601" cy="653050"/>
            </a:xfrm>
            <a:prstGeom prst="rect">
              <a:avLst/>
            </a:prstGeom>
            <a:noFill/>
            <a:ln>
              <a:noFill/>
            </a:ln>
          </p:spPr>
        </p:pic>
        <p:pic>
          <p:nvPicPr>
            <p:cNvPr id="534" name="Google Shape;534;p54"/>
            <p:cNvPicPr preferRelativeResize="0"/>
            <p:nvPr/>
          </p:nvPicPr>
          <p:blipFill>
            <a:blip r:embed="rId7">
              <a:alphaModFix/>
            </a:blip>
            <a:stretch>
              <a:fillRect/>
            </a:stretch>
          </p:blipFill>
          <p:spPr>
            <a:xfrm>
              <a:off x="7387175" y="2349474"/>
              <a:ext cx="1604426" cy="1156551"/>
            </a:xfrm>
            <a:prstGeom prst="rect">
              <a:avLst/>
            </a:prstGeom>
            <a:noFill/>
            <a:ln>
              <a:noFill/>
            </a:ln>
          </p:spPr>
        </p:pic>
        <p:pic>
          <p:nvPicPr>
            <p:cNvPr id="535" name="Google Shape;535;p54"/>
            <p:cNvPicPr preferRelativeResize="0"/>
            <p:nvPr/>
          </p:nvPicPr>
          <p:blipFill>
            <a:blip r:embed="rId8">
              <a:alphaModFix/>
            </a:blip>
            <a:stretch>
              <a:fillRect/>
            </a:stretch>
          </p:blipFill>
          <p:spPr>
            <a:xfrm>
              <a:off x="6780739" y="3658424"/>
              <a:ext cx="2363261" cy="1545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29"/>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5"/>
          <p:cNvPicPr preferRelativeResize="0"/>
          <p:nvPr/>
        </p:nvPicPr>
        <p:blipFill>
          <a:blip r:embed="rId3">
            <a:alphaModFix/>
          </a:blip>
          <a:stretch>
            <a:fillRect/>
          </a:stretch>
        </p:blipFill>
        <p:spPr>
          <a:xfrm>
            <a:off x="2593700" y="897075"/>
            <a:ext cx="4327800" cy="3245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56"/>
          <p:cNvPicPr preferRelativeResize="0"/>
          <p:nvPr/>
        </p:nvPicPr>
        <p:blipFill>
          <a:blip r:embed="rId3">
            <a:alphaModFix/>
          </a:blip>
          <a:stretch>
            <a:fillRect/>
          </a:stretch>
        </p:blipFill>
        <p:spPr>
          <a:xfrm>
            <a:off x="-4" y="1742725"/>
            <a:ext cx="4411200" cy="3455801"/>
          </a:xfrm>
          <a:prstGeom prst="rect">
            <a:avLst/>
          </a:prstGeom>
          <a:noFill/>
          <a:ln>
            <a:noFill/>
          </a:ln>
        </p:spPr>
      </p:pic>
      <p:pic>
        <p:nvPicPr>
          <p:cNvPr id="546" name="Google Shape;546;p56"/>
          <p:cNvPicPr preferRelativeResize="0"/>
          <p:nvPr/>
        </p:nvPicPr>
        <p:blipFill>
          <a:blip r:embed="rId4">
            <a:alphaModFix/>
          </a:blip>
          <a:stretch>
            <a:fillRect/>
          </a:stretch>
        </p:blipFill>
        <p:spPr>
          <a:xfrm>
            <a:off x="3796076" y="0"/>
            <a:ext cx="5347925" cy="4014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57"/>
          <p:cNvPicPr preferRelativeResize="0"/>
          <p:nvPr/>
        </p:nvPicPr>
        <p:blipFill>
          <a:blip r:embed="rId3">
            <a:alphaModFix/>
          </a:blip>
          <a:stretch>
            <a:fillRect/>
          </a:stretch>
        </p:blipFill>
        <p:spPr>
          <a:xfrm>
            <a:off x="167525" y="84875"/>
            <a:ext cx="3629025" cy="4111975"/>
          </a:xfrm>
          <a:prstGeom prst="rect">
            <a:avLst/>
          </a:prstGeom>
          <a:noFill/>
          <a:ln>
            <a:noFill/>
          </a:ln>
        </p:spPr>
      </p:pic>
      <p:pic>
        <p:nvPicPr>
          <p:cNvPr id="552" name="Google Shape;552;p57"/>
          <p:cNvPicPr preferRelativeResize="0"/>
          <p:nvPr/>
        </p:nvPicPr>
        <p:blipFill>
          <a:blip r:embed="rId4">
            <a:alphaModFix/>
          </a:blip>
          <a:stretch>
            <a:fillRect/>
          </a:stretch>
        </p:blipFill>
        <p:spPr>
          <a:xfrm>
            <a:off x="3948950" y="152400"/>
            <a:ext cx="5042650" cy="378198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8"/>
          <p:cNvSpPr txBox="1">
            <a:spLocks noGrp="1"/>
          </p:cNvSpPr>
          <p:nvPr>
            <p:ph type="title"/>
          </p:nvPr>
        </p:nvSpPr>
        <p:spPr>
          <a:xfrm>
            <a:off x="0" y="0"/>
            <a:ext cx="626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Inspection of </a:t>
            </a:r>
            <a:r>
              <a:rPr lang="fr-CA" dirty="0" err="1"/>
              <a:t>Securing</a:t>
            </a:r>
            <a:r>
              <a:rPr lang="fr-CA" dirty="0"/>
              <a:t> </a:t>
            </a:r>
            <a:r>
              <a:rPr lang="fr-CA" dirty="0" err="1"/>
              <a:t>Devices</a:t>
            </a:r>
            <a:endParaRPr dirty="0"/>
          </a:p>
        </p:txBody>
      </p:sp>
      <p:sp>
        <p:nvSpPr>
          <p:cNvPr id="558" name="Google Shape;558;p58"/>
          <p:cNvSpPr txBox="1">
            <a:spLocks noGrp="1"/>
          </p:cNvSpPr>
          <p:nvPr>
            <p:ph type="body" idx="1"/>
          </p:nvPr>
        </p:nvSpPr>
        <p:spPr>
          <a:xfrm>
            <a:off x="-1" y="536875"/>
            <a:ext cx="2623625"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Overview</a:t>
            </a:r>
            <a:r>
              <a:rPr lang="fr-CA" dirty="0"/>
              <a:t> of Straps</a:t>
            </a: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r>
              <a:rPr lang="fr" dirty="0"/>
              <a:t>:</a:t>
            </a:r>
            <a:endParaRPr dirty="0"/>
          </a:p>
        </p:txBody>
      </p:sp>
      <p:pic>
        <p:nvPicPr>
          <p:cNvPr id="559" name="Google Shape;559;p58"/>
          <p:cNvPicPr preferRelativeResize="0"/>
          <p:nvPr/>
        </p:nvPicPr>
        <p:blipFill>
          <a:blip r:embed="rId3">
            <a:alphaModFix/>
          </a:blip>
          <a:stretch>
            <a:fillRect/>
          </a:stretch>
        </p:blipFill>
        <p:spPr>
          <a:xfrm>
            <a:off x="4572000" y="572700"/>
            <a:ext cx="4572000" cy="3046822"/>
          </a:xfrm>
          <a:prstGeom prst="rect">
            <a:avLst/>
          </a:prstGeom>
          <a:noFill/>
          <a:ln>
            <a:noFill/>
          </a:ln>
        </p:spPr>
      </p:pic>
      <p:pic>
        <p:nvPicPr>
          <p:cNvPr id="560" name="Google Shape;560;p58"/>
          <p:cNvPicPr preferRelativeResize="0"/>
          <p:nvPr/>
        </p:nvPicPr>
        <p:blipFill>
          <a:blip r:embed="rId4">
            <a:alphaModFix/>
          </a:blip>
          <a:stretch>
            <a:fillRect/>
          </a:stretch>
        </p:blipFill>
        <p:spPr>
          <a:xfrm>
            <a:off x="0" y="1078275"/>
            <a:ext cx="5711264" cy="38060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9"/>
          <p:cNvSpPr txBox="1">
            <a:spLocks noGrp="1"/>
          </p:cNvSpPr>
          <p:nvPr>
            <p:ph type="title"/>
          </p:nvPr>
        </p:nvSpPr>
        <p:spPr>
          <a:xfrm>
            <a:off x="0" y="0"/>
            <a:ext cx="626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Inspection of </a:t>
            </a:r>
            <a:r>
              <a:rPr lang="fr-CA" dirty="0" err="1"/>
              <a:t>Securing</a:t>
            </a:r>
            <a:r>
              <a:rPr lang="fr-CA" dirty="0"/>
              <a:t> </a:t>
            </a:r>
            <a:r>
              <a:rPr lang="fr-CA" dirty="0" err="1"/>
              <a:t>Devices</a:t>
            </a:r>
            <a:endParaRPr lang="fr" dirty="0"/>
          </a:p>
        </p:txBody>
      </p:sp>
      <p:sp>
        <p:nvSpPr>
          <p:cNvPr id="566" name="Google Shape;566;p59"/>
          <p:cNvSpPr txBox="1">
            <a:spLocks noGrp="1"/>
          </p:cNvSpPr>
          <p:nvPr>
            <p:ph type="body" idx="1"/>
          </p:nvPr>
        </p:nvSpPr>
        <p:spPr>
          <a:xfrm>
            <a:off x="0" y="536875"/>
            <a:ext cx="2574388"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Overview</a:t>
            </a:r>
            <a:r>
              <a:rPr lang="fr-CA" dirty="0"/>
              <a:t> of Straps</a:t>
            </a:r>
            <a:endParaRPr lang="fr" dirty="0"/>
          </a:p>
          <a:p>
            <a:pPr marL="0" lvl="0" indent="0" algn="l" rtl="0">
              <a:spcBef>
                <a:spcPts val="0"/>
              </a:spcBef>
              <a:spcAft>
                <a:spcPts val="1600"/>
              </a:spcAft>
              <a:buNone/>
            </a:pPr>
            <a:r>
              <a:rPr lang="fr" dirty="0"/>
              <a:t>:</a:t>
            </a:r>
          </a:p>
          <a:p>
            <a:pPr marL="0" lvl="0" indent="0" algn="l" rtl="0">
              <a:spcBef>
                <a:spcPts val="0"/>
              </a:spcBef>
              <a:spcAft>
                <a:spcPts val="1600"/>
              </a:spcAft>
              <a:buNone/>
            </a:pPr>
            <a:endParaRPr lang="fr" dirty="0"/>
          </a:p>
          <a:p>
            <a:pPr marL="0" lvl="0" indent="0" algn="l" rtl="0">
              <a:spcBef>
                <a:spcPts val="0"/>
              </a:spcBef>
              <a:spcAft>
                <a:spcPts val="1600"/>
              </a:spcAft>
              <a:buNone/>
            </a:pPr>
            <a:endParaRPr lang="fr" dirty="0"/>
          </a:p>
          <a:p>
            <a:pPr marL="0" lvl="0" indent="0" algn="l" rtl="0">
              <a:spcBef>
                <a:spcPts val="0"/>
              </a:spcBef>
              <a:spcAft>
                <a:spcPts val="1600"/>
              </a:spcAft>
              <a:buNone/>
            </a:pPr>
            <a:endParaRPr dirty="0"/>
          </a:p>
        </p:txBody>
      </p:sp>
      <p:pic>
        <p:nvPicPr>
          <p:cNvPr id="567" name="Google Shape;567;p59"/>
          <p:cNvPicPr preferRelativeResize="0"/>
          <p:nvPr/>
        </p:nvPicPr>
        <p:blipFill>
          <a:blip r:embed="rId3">
            <a:alphaModFix/>
          </a:blip>
          <a:stretch>
            <a:fillRect/>
          </a:stretch>
        </p:blipFill>
        <p:spPr>
          <a:xfrm>
            <a:off x="5994625" y="913675"/>
            <a:ext cx="2518475" cy="3385299"/>
          </a:xfrm>
          <a:prstGeom prst="rect">
            <a:avLst/>
          </a:prstGeom>
          <a:noFill/>
          <a:ln>
            <a:noFill/>
          </a:ln>
        </p:spPr>
      </p:pic>
      <p:pic>
        <p:nvPicPr>
          <p:cNvPr id="568" name="Google Shape;568;p59"/>
          <p:cNvPicPr preferRelativeResize="0"/>
          <p:nvPr/>
        </p:nvPicPr>
        <p:blipFill>
          <a:blip r:embed="rId4">
            <a:alphaModFix/>
          </a:blip>
          <a:stretch>
            <a:fillRect/>
          </a:stretch>
        </p:blipFill>
        <p:spPr>
          <a:xfrm>
            <a:off x="0" y="913675"/>
            <a:ext cx="3173676" cy="2505260"/>
          </a:xfrm>
          <a:prstGeom prst="rect">
            <a:avLst/>
          </a:prstGeom>
          <a:noFill/>
          <a:ln>
            <a:noFill/>
          </a:ln>
        </p:spPr>
      </p:pic>
      <p:pic>
        <p:nvPicPr>
          <p:cNvPr id="569" name="Google Shape;569;p59"/>
          <p:cNvPicPr preferRelativeResize="0"/>
          <p:nvPr/>
        </p:nvPicPr>
        <p:blipFill>
          <a:blip r:embed="rId5">
            <a:alphaModFix/>
          </a:blip>
          <a:stretch>
            <a:fillRect/>
          </a:stretch>
        </p:blipFill>
        <p:spPr>
          <a:xfrm>
            <a:off x="4557026" y="979975"/>
            <a:ext cx="1152524" cy="2505250"/>
          </a:xfrm>
          <a:prstGeom prst="rect">
            <a:avLst/>
          </a:prstGeom>
          <a:noFill/>
          <a:ln>
            <a:noFill/>
          </a:ln>
        </p:spPr>
      </p:pic>
      <p:pic>
        <p:nvPicPr>
          <p:cNvPr id="570" name="Google Shape;570;p59"/>
          <p:cNvPicPr preferRelativeResize="0"/>
          <p:nvPr/>
        </p:nvPicPr>
        <p:blipFill rotWithShape="1">
          <a:blip r:embed="rId6">
            <a:alphaModFix/>
          </a:blip>
          <a:srcRect l="23599" r="57830"/>
          <a:stretch/>
        </p:blipFill>
        <p:spPr>
          <a:xfrm rot="5400000">
            <a:off x="2988213" y="339513"/>
            <a:ext cx="932875" cy="690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1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0" name="Google Shape;130;p14"/>
          <p:cNvPicPr preferRelativeResize="0"/>
          <p:nvPr/>
        </p:nvPicPr>
        <p:blipFill rotWithShape="1">
          <a:blip r:embed="rId3">
            <a:alphaModFix/>
          </a:blip>
          <a:srcRect l="4106" r="1714"/>
          <a:stretch/>
        </p:blipFill>
        <p:spPr>
          <a:xfrm>
            <a:off x="0" y="99525"/>
            <a:ext cx="9144002" cy="5096875"/>
          </a:xfrm>
          <a:prstGeom prst="rect">
            <a:avLst/>
          </a:prstGeom>
          <a:noFill/>
          <a:ln>
            <a:noFill/>
          </a:ln>
        </p:spPr>
      </p:pic>
      <p:pic>
        <p:nvPicPr>
          <p:cNvPr id="131" name="Google Shape;131;p14"/>
          <p:cNvPicPr preferRelativeResize="0"/>
          <p:nvPr/>
        </p:nvPicPr>
        <p:blipFill rotWithShape="1">
          <a:blip r:embed="rId4">
            <a:alphaModFix/>
          </a:blip>
          <a:srcRect l="15074" t="17416" r="11428"/>
          <a:stretch/>
        </p:blipFill>
        <p:spPr>
          <a:xfrm>
            <a:off x="774875" y="1701000"/>
            <a:ext cx="128025" cy="76350"/>
          </a:xfrm>
          <a:prstGeom prst="rect">
            <a:avLst/>
          </a:prstGeom>
          <a:noFill/>
          <a:ln>
            <a:noFill/>
          </a:ln>
        </p:spPr>
      </p:pic>
      <p:pic>
        <p:nvPicPr>
          <p:cNvPr id="132" name="Google Shape;132;p14"/>
          <p:cNvPicPr preferRelativeResize="0"/>
          <p:nvPr/>
        </p:nvPicPr>
        <p:blipFill rotWithShape="1">
          <a:blip r:embed="rId4">
            <a:alphaModFix/>
          </a:blip>
          <a:srcRect l="15074" t="17416" r="11428"/>
          <a:stretch/>
        </p:blipFill>
        <p:spPr>
          <a:xfrm flipH="1">
            <a:off x="706726" y="1076275"/>
            <a:ext cx="144349" cy="76350"/>
          </a:xfrm>
          <a:prstGeom prst="rect">
            <a:avLst/>
          </a:prstGeom>
          <a:noFill/>
          <a:ln>
            <a:noFill/>
          </a:ln>
        </p:spPr>
      </p:pic>
      <p:sp>
        <p:nvSpPr>
          <p:cNvPr id="133" name="Google Shape;133;p14"/>
          <p:cNvSpPr txBox="1"/>
          <p:nvPr/>
        </p:nvSpPr>
        <p:spPr>
          <a:xfrm>
            <a:off x="69924" y="1777350"/>
            <a:ext cx="5121053"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dirty="0">
                <a:solidFill>
                  <a:srgbClr val="FF0000"/>
                </a:solidFill>
              </a:rPr>
              <a:t>Wedges have been added for the cylindrical parts.</a:t>
            </a:r>
            <a:endParaRPr sz="1600" b="1" dirty="0">
              <a:solidFill>
                <a:srgbClr val="FF0000"/>
              </a:solidFill>
            </a:endParaRPr>
          </a:p>
        </p:txBody>
      </p:sp>
      <p:sp>
        <p:nvSpPr>
          <p:cNvPr id="134" name="Google Shape;134;p14"/>
          <p:cNvSpPr txBox="1"/>
          <p:nvPr/>
        </p:nvSpPr>
        <p:spPr>
          <a:xfrm>
            <a:off x="311700" y="4554225"/>
            <a:ext cx="461902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dirty="0">
                <a:solidFill>
                  <a:srgbClr val="FF0000"/>
                </a:solidFill>
              </a:rPr>
              <a:t>The tarps are no longer on the ground.</a:t>
            </a:r>
            <a:endParaRPr sz="1600" b="1" dirty="0">
              <a:solidFill>
                <a:srgbClr val="FF0000"/>
              </a:solidFill>
            </a:endParaRPr>
          </a:p>
        </p:txBody>
      </p:sp>
      <p:sp>
        <p:nvSpPr>
          <p:cNvPr id="135" name="Google Shape;135;p14"/>
          <p:cNvSpPr txBox="1"/>
          <p:nvPr/>
        </p:nvSpPr>
        <p:spPr>
          <a:xfrm>
            <a:off x="3355145" y="3251550"/>
            <a:ext cx="564903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dirty="0">
                <a:solidFill>
                  <a:srgbClr val="FF0000"/>
                </a:solidFill>
              </a:rPr>
              <a:t>The straps are stored or out of the loading area.</a:t>
            </a:r>
            <a:endParaRPr sz="1600" b="1" dirty="0">
              <a:solidFill>
                <a:srgbClr val="FF0000"/>
              </a:solidFill>
            </a:endParaRPr>
          </a:p>
        </p:txBody>
      </p:sp>
      <p:sp>
        <p:nvSpPr>
          <p:cNvPr id="136" name="Google Shape;136;p14"/>
          <p:cNvSpPr txBox="1"/>
          <p:nvPr/>
        </p:nvSpPr>
        <p:spPr>
          <a:xfrm>
            <a:off x="2916299" y="2208300"/>
            <a:ext cx="4532543"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dirty="0">
                <a:solidFill>
                  <a:srgbClr val="FF0000"/>
                </a:solidFill>
              </a:rPr>
              <a:t>Eye contact and facing the forklift operator.</a:t>
            </a:r>
            <a:endParaRPr sz="1600" b="1" dirty="0">
              <a:solidFill>
                <a:srgbClr val="FF0000"/>
              </a:solidFill>
            </a:endParaRPr>
          </a:p>
        </p:txBody>
      </p:sp>
      <p:sp>
        <p:nvSpPr>
          <p:cNvPr id="137" name="Google Shape;137;p14"/>
          <p:cNvSpPr txBox="1"/>
          <p:nvPr/>
        </p:nvSpPr>
        <p:spPr>
          <a:xfrm>
            <a:off x="139825" y="3882738"/>
            <a:ext cx="473463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b="1" dirty="0">
                <a:solidFill>
                  <a:srgbClr val="FF0000"/>
                </a:solidFill>
              </a:rPr>
              <a:t>Wearing Personal Protective Equipment (PPE)</a:t>
            </a:r>
            <a:endParaRPr sz="1600" b="1"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0"/>
          <p:cNvSpPr txBox="1">
            <a:spLocks noGrp="1"/>
          </p:cNvSpPr>
          <p:nvPr>
            <p:ph type="title"/>
          </p:nvPr>
        </p:nvSpPr>
        <p:spPr>
          <a:xfrm>
            <a:off x="0" y="0"/>
            <a:ext cx="626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Inspection of </a:t>
            </a:r>
            <a:r>
              <a:rPr lang="fr-CA" dirty="0" err="1"/>
              <a:t>Securing</a:t>
            </a:r>
            <a:r>
              <a:rPr lang="fr-CA" dirty="0"/>
              <a:t> </a:t>
            </a:r>
            <a:r>
              <a:rPr lang="fr-CA" dirty="0" err="1"/>
              <a:t>Devices</a:t>
            </a:r>
            <a:br>
              <a:rPr lang="fr-CA" dirty="0"/>
            </a:br>
            <a:endParaRPr lang="fr" dirty="0"/>
          </a:p>
        </p:txBody>
      </p:sp>
      <p:sp>
        <p:nvSpPr>
          <p:cNvPr id="576" name="Google Shape;576;p60"/>
          <p:cNvSpPr txBox="1">
            <a:spLocks noGrp="1"/>
          </p:cNvSpPr>
          <p:nvPr>
            <p:ph type="body" idx="1"/>
          </p:nvPr>
        </p:nvSpPr>
        <p:spPr>
          <a:xfrm>
            <a:off x="0" y="536875"/>
            <a:ext cx="2489982"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Overview</a:t>
            </a:r>
            <a:r>
              <a:rPr lang="fr-CA" dirty="0"/>
              <a:t> of </a:t>
            </a:r>
            <a:r>
              <a:rPr lang="fr-CA" dirty="0" err="1"/>
              <a:t>Chains</a:t>
            </a:r>
            <a:r>
              <a:rPr lang="fr" dirty="0"/>
              <a:t>:</a:t>
            </a:r>
            <a:endParaRPr dirty="0"/>
          </a:p>
        </p:txBody>
      </p:sp>
      <p:pic>
        <p:nvPicPr>
          <p:cNvPr id="577" name="Google Shape;577;p60"/>
          <p:cNvPicPr preferRelativeResize="0"/>
          <p:nvPr/>
        </p:nvPicPr>
        <p:blipFill>
          <a:blip r:embed="rId3">
            <a:alphaModFix/>
          </a:blip>
          <a:stretch>
            <a:fillRect/>
          </a:stretch>
        </p:blipFill>
        <p:spPr>
          <a:xfrm>
            <a:off x="1851413" y="723396"/>
            <a:ext cx="7080051" cy="3903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Overview of Grade 70 Transport Chain</a:t>
            </a:r>
            <a:endParaRPr dirty="0"/>
          </a:p>
        </p:txBody>
      </p:sp>
      <p:pic>
        <p:nvPicPr>
          <p:cNvPr id="583" name="Google Shape;583;p61"/>
          <p:cNvPicPr preferRelativeResize="0"/>
          <p:nvPr/>
        </p:nvPicPr>
        <p:blipFill>
          <a:blip r:embed="rId3">
            <a:alphaModFix/>
          </a:blip>
          <a:stretch>
            <a:fillRect/>
          </a:stretch>
        </p:blipFill>
        <p:spPr>
          <a:xfrm>
            <a:off x="0" y="2024463"/>
            <a:ext cx="9143999" cy="99106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2"/>
          <p:cNvSpPr txBox="1">
            <a:spLocks noGrp="1"/>
          </p:cNvSpPr>
          <p:nvPr>
            <p:ph type="title"/>
          </p:nvPr>
        </p:nvSpPr>
        <p:spPr>
          <a:xfrm>
            <a:off x="0" y="0"/>
            <a:ext cx="626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Inspection of </a:t>
            </a:r>
            <a:r>
              <a:rPr lang="fr-CA" dirty="0" err="1"/>
              <a:t>Securing</a:t>
            </a:r>
            <a:r>
              <a:rPr lang="fr-CA" dirty="0"/>
              <a:t> </a:t>
            </a:r>
            <a:r>
              <a:rPr lang="fr-CA" dirty="0" err="1"/>
              <a:t>Devices</a:t>
            </a:r>
            <a:endParaRPr dirty="0"/>
          </a:p>
        </p:txBody>
      </p:sp>
      <p:sp>
        <p:nvSpPr>
          <p:cNvPr id="589" name="Google Shape;589;p62"/>
          <p:cNvSpPr txBox="1">
            <a:spLocks noGrp="1"/>
          </p:cNvSpPr>
          <p:nvPr>
            <p:ph type="body" idx="1"/>
          </p:nvPr>
        </p:nvSpPr>
        <p:spPr>
          <a:xfrm>
            <a:off x="0" y="536875"/>
            <a:ext cx="3130062"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Overview</a:t>
            </a:r>
            <a:r>
              <a:rPr lang="fr-CA" dirty="0"/>
              <a:t> of </a:t>
            </a:r>
            <a:r>
              <a:rPr lang="fr-CA" dirty="0" err="1"/>
              <a:t>Tensioners</a:t>
            </a:r>
            <a:r>
              <a:rPr lang="fr" dirty="0"/>
              <a:t>:</a:t>
            </a:r>
            <a:endParaRPr dirty="0"/>
          </a:p>
        </p:txBody>
      </p:sp>
      <p:pic>
        <p:nvPicPr>
          <p:cNvPr id="590" name="Google Shape;590;p62"/>
          <p:cNvPicPr preferRelativeResize="0"/>
          <p:nvPr/>
        </p:nvPicPr>
        <p:blipFill>
          <a:blip r:embed="rId3">
            <a:alphaModFix/>
          </a:blip>
          <a:stretch>
            <a:fillRect/>
          </a:stretch>
        </p:blipFill>
        <p:spPr>
          <a:xfrm>
            <a:off x="0" y="1817580"/>
            <a:ext cx="5157026" cy="2271281"/>
          </a:xfrm>
          <a:prstGeom prst="rect">
            <a:avLst/>
          </a:prstGeom>
          <a:noFill/>
          <a:ln>
            <a:noFill/>
          </a:ln>
        </p:spPr>
      </p:pic>
      <p:pic>
        <p:nvPicPr>
          <p:cNvPr id="591" name="Google Shape;591;p62"/>
          <p:cNvPicPr preferRelativeResize="0"/>
          <p:nvPr/>
        </p:nvPicPr>
        <p:blipFill>
          <a:blip r:embed="rId4">
            <a:alphaModFix/>
          </a:blip>
          <a:stretch>
            <a:fillRect/>
          </a:stretch>
        </p:blipFill>
        <p:spPr>
          <a:xfrm>
            <a:off x="5315800" y="572700"/>
            <a:ext cx="3828201" cy="2541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3"/>
          <p:cNvSpPr txBox="1">
            <a:spLocks noGrp="1"/>
          </p:cNvSpPr>
          <p:nvPr>
            <p:ph type="title"/>
          </p:nvPr>
        </p:nvSpPr>
        <p:spPr>
          <a:xfrm>
            <a:off x="0" y="0"/>
            <a:ext cx="626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Inspection of </a:t>
            </a:r>
            <a:r>
              <a:rPr lang="fr-CA" dirty="0" err="1"/>
              <a:t>Securing</a:t>
            </a:r>
            <a:r>
              <a:rPr lang="fr-CA" dirty="0"/>
              <a:t> </a:t>
            </a:r>
            <a:r>
              <a:rPr lang="fr-CA" dirty="0" err="1"/>
              <a:t>Devices</a:t>
            </a:r>
            <a:endParaRPr dirty="0"/>
          </a:p>
        </p:txBody>
      </p:sp>
      <p:sp>
        <p:nvSpPr>
          <p:cNvPr id="597" name="Google Shape;597;p63"/>
          <p:cNvSpPr txBox="1">
            <a:spLocks noGrp="1"/>
          </p:cNvSpPr>
          <p:nvPr>
            <p:ph type="body" idx="1"/>
          </p:nvPr>
        </p:nvSpPr>
        <p:spPr>
          <a:xfrm>
            <a:off x="0" y="536875"/>
            <a:ext cx="3587262"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Overview</a:t>
            </a:r>
            <a:r>
              <a:rPr lang="fr-CA" dirty="0"/>
              <a:t> of Steel </a:t>
            </a:r>
            <a:r>
              <a:rPr lang="fr-CA" dirty="0" err="1"/>
              <a:t>Cables</a:t>
            </a:r>
            <a:r>
              <a:rPr lang="fr" dirty="0"/>
              <a:t>:</a:t>
            </a:r>
            <a:endParaRPr dirty="0"/>
          </a:p>
        </p:txBody>
      </p:sp>
      <p:pic>
        <p:nvPicPr>
          <p:cNvPr id="598" name="Google Shape;598;p63"/>
          <p:cNvPicPr preferRelativeResize="0"/>
          <p:nvPr/>
        </p:nvPicPr>
        <p:blipFill rotWithShape="1">
          <a:blip r:embed="rId3">
            <a:alphaModFix/>
          </a:blip>
          <a:srcRect t="3502"/>
          <a:stretch/>
        </p:blipFill>
        <p:spPr>
          <a:xfrm>
            <a:off x="2209703" y="866775"/>
            <a:ext cx="5943600" cy="34099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p6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05" name="Google Shape;605;p64"/>
          <p:cNvPicPr preferRelativeResize="0"/>
          <p:nvPr/>
        </p:nvPicPr>
        <p:blipFill rotWithShape="1">
          <a:blip r:embed="rId3">
            <a:alphaModFix/>
          </a:blip>
          <a:srcRect t="-3420" b="3419"/>
          <a:stretch/>
        </p:blipFill>
        <p:spPr>
          <a:xfrm>
            <a:off x="0" y="1"/>
            <a:ext cx="9143999" cy="4448848"/>
          </a:xfrm>
          <a:prstGeom prst="rect">
            <a:avLst/>
          </a:prstGeom>
          <a:noFill/>
          <a:ln>
            <a:noFill/>
          </a:ln>
        </p:spPr>
      </p:pic>
      <p:sp>
        <p:nvSpPr>
          <p:cNvPr id="606" name="Google Shape;606;p64"/>
          <p:cNvSpPr txBox="1"/>
          <p:nvPr/>
        </p:nvSpPr>
        <p:spPr>
          <a:xfrm>
            <a:off x="154375" y="48500"/>
            <a:ext cx="6549000" cy="792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t>The arrangement of cargo on a flatbed semi-trailer.</a:t>
            </a:r>
            <a:endParaRPr sz="2400" b="1" dirty="0"/>
          </a:p>
        </p:txBody>
      </p:sp>
      <p:sp>
        <p:nvSpPr>
          <p:cNvPr id="607" name="Google Shape;607;p64"/>
          <p:cNvSpPr txBox="1"/>
          <p:nvPr/>
        </p:nvSpPr>
        <p:spPr>
          <a:xfrm>
            <a:off x="4709100" y="3820725"/>
            <a:ext cx="4123200" cy="420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t>FIND THE ERROR!</a:t>
            </a:r>
            <a:endParaRPr sz="2400" b="1" dirty="0"/>
          </a:p>
        </p:txBody>
      </p:sp>
      <p:cxnSp>
        <p:nvCxnSpPr>
          <p:cNvPr id="608" name="Google Shape;608;p64"/>
          <p:cNvCxnSpPr/>
          <p:nvPr/>
        </p:nvCxnSpPr>
        <p:spPr>
          <a:xfrm flipH="1">
            <a:off x="2681225" y="2337050"/>
            <a:ext cx="694500" cy="316800"/>
          </a:xfrm>
          <a:prstGeom prst="straightConnector1">
            <a:avLst/>
          </a:prstGeom>
          <a:noFill/>
          <a:ln w="38100" cap="flat" cmpd="sng">
            <a:solidFill>
              <a:srgbClr val="FF0000"/>
            </a:solidFill>
            <a:prstDash val="solid"/>
            <a:round/>
            <a:headEnd type="none" w="med" len="med"/>
            <a:tailEnd type="triangle" w="med" len="med"/>
          </a:ln>
        </p:spPr>
      </p:cxnSp>
      <p:cxnSp>
        <p:nvCxnSpPr>
          <p:cNvPr id="609" name="Google Shape;609;p64"/>
          <p:cNvCxnSpPr/>
          <p:nvPr/>
        </p:nvCxnSpPr>
        <p:spPr>
          <a:xfrm rot="10800000" flipH="1">
            <a:off x="2906300" y="2886300"/>
            <a:ext cx="629100" cy="439500"/>
          </a:xfrm>
          <a:prstGeom prst="straightConnector1">
            <a:avLst/>
          </a:prstGeom>
          <a:noFill/>
          <a:ln w="38100" cap="flat" cmpd="sng">
            <a:solidFill>
              <a:srgbClr val="FF0000"/>
            </a:solidFill>
            <a:prstDash val="solid"/>
            <a:round/>
            <a:headEnd type="none" w="med" len="med"/>
            <a:tailEnd type="triangle" w="med" len="med"/>
          </a:ln>
        </p:spPr>
      </p:cxnSp>
      <p:cxnSp>
        <p:nvCxnSpPr>
          <p:cNvPr id="610" name="Google Shape;610;p64"/>
          <p:cNvCxnSpPr/>
          <p:nvPr/>
        </p:nvCxnSpPr>
        <p:spPr>
          <a:xfrm flipH="1">
            <a:off x="4803175" y="2220450"/>
            <a:ext cx="445200" cy="699300"/>
          </a:xfrm>
          <a:prstGeom prst="straightConnector1">
            <a:avLst/>
          </a:prstGeom>
          <a:noFill/>
          <a:ln w="38100" cap="flat" cmpd="sng">
            <a:solidFill>
              <a:srgbClr val="FF0000"/>
            </a:solidFill>
            <a:prstDash val="solid"/>
            <a:round/>
            <a:headEnd type="none" w="med" len="med"/>
            <a:tailEnd type="triangle" w="med" len="med"/>
          </a:ln>
        </p:spPr>
      </p:cxnSp>
      <p:cxnSp>
        <p:nvCxnSpPr>
          <p:cNvPr id="611" name="Google Shape;611;p64"/>
          <p:cNvCxnSpPr/>
          <p:nvPr/>
        </p:nvCxnSpPr>
        <p:spPr>
          <a:xfrm rot="10800000">
            <a:off x="7956600" y="3032925"/>
            <a:ext cx="875700" cy="352800"/>
          </a:xfrm>
          <a:prstGeom prst="straightConnector1">
            <a:avLst/>
          </a:prstGeom>
          <a:noFill/>
          <a:ln w="38100" cap="flat" cmpd="sng">
            <a:solidFill>
              <a:srgbClr val="FF0000"/>
            </a:solidFill>
            <a:prstDash val="solid"/>
            <a:round/>
            <a:headEnd type="none" w="med" len="med"/>
            <a:tailEnd type="triangle" w="med" len="med"/>
          </a:ln>
        </p:spPr>
      </p:cxnSp>
      <p:cxnSp>
        <p:nvCxnSpPr>
          <p:cNvPr id="612" name="Google Shape;612;p64"/>
          <p:cNvCxnSpPr/>
          <p:nvPr/>
        </p:nvCxnSpPr>
        <p:spPr>
          <a:xfrm flipH="1">
            <a:off x="7360300" y="2117325"/>
            <a:ext cx="469800" cy="7428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 calcmode="lin" valueType="num">
                                      <p:cBhvr additive="base">
                                        <p:cTn id="7" dur="1000"/>
                                        <p:tgtEl>
                                          <p:spTgt spid="60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 calcmode="lin" valueType="num">
                                      <p:cBhvr additive="base">
                                        <p:cTn id="12" dur="1000"/>
                                        <p:tgtEl>
                                          <p:spTgt spid="60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1"/>
                                        </p:tgtEl>
                                        <p:attrNameLst>
                                          <p:attrName>style.visibility</p:attrName>
                                        </p:attrNameLst>
                                      </p:cBhvr>
                                      <p:to>
                                        <p:strVal val="visible"/>
                                      </p:to>
                                    </p:set>
                                    <p:anim calcmode="lin" valueType="num">
                                      <p:cBhvr additive="base">
                                        <p:cTn id="17" dur="1000"/>
                                        <p:tgtEl>
                                          <p:spTgt spid="6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612"/>
                                        </p:tgtEl>
                                        <p:attrNameLst>
                                          <p:attrName>style.visibility</p:attrName>
                                        </p:attrNameLst>
                                      </p:cBhvr>
                                      <p:to>
                                        <p:strVal val="visible"/>
                                      </p:to>
                                    </p:set>
                                    <p:anim calcmode="lin" valueType="num">
                                      <p:cBhvr additive="base">
                                        <p:cTn id="22" dur="1000"/>
                                        <p:tgtEl>
                                          <p:spTgt spid="612"/>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10"/>
                                        </p:tgtEl>
                                        <p:attrNameLst>
                                          <p:attrName>style.visibility</p:attrName>
                                        </p:attrNameLst>
                                      </p:cBhvr>
                                      <p:to>
                                        <p:strVal val="visible"/>
                                      </p:to>
                                    </p:set>
                                    <p:anim calcmode="lin" valueType="num">
                                      <p:cBhvr additive="base">
                                        <p:cTn id="25" dur="1000"/>
                                        <p:tgtEl>
                                          <p:spTgt spid="610"/>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610"/>
                                        </p:tgtEl>
                                        <p:attrNameLst>
                                          <p:attrName>style.visibility</p:attrName>
                                        </p:attrNameLst>
                                      </p:cBhvr>
                                      <p:to>
                                        <p:strVal val="visible"/>
                                      </p:to>
                                    </p:set>
                                    <p:anim calcmode="lin" valueType="num">
                                      <p:cBhvr additive="base">
                                        <p:cTn id="28" dur="1000"/>
                                        <p:tgtEl>
                                          <p:spTgt spid="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8" name="Google Shape;618;p65"/>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19" name="Google Shape;619;p65"/>
          <p:cNvPicPr preferRelativeResize="0"/>
          <p:nvPr/>
        </p:nvPicPr>
        <p:blipFill>
          <a:blip r:embed="rId3">
            <a:alphaModFix/>
          </a:blip>
          <a:stretch>
            <a:fillRect/>
          </a:stretch>
        </p:blipFill>
        <p:spPr>
          <a:xfrm>
            <a:off x="0" y="1"/>
            <a:ext cx="9143999" cy="44488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p66"/>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26" name="Google Shape;626;p66"/>
          <p:cNvPicPr preferRelativeResize="0"/>
          <p:nvPr/>
        </p:nvPicPr>
        <p:blipFill>
          <a:blip r:embed="rId3">
            <a:alphaModFix/>
          </a:blip>
          <a:stretch>
            <a:fillRect/>
          </a:stretch>
        </p:blipFill>
        <p:spPr>
          <a:xfrm>
            <a:off x="0" y="1"/>
            <a:ext cx="9143999" cy="4448848"/>
          </a:xfrm>
          <a:prstGeom prst="rect">
            <a:avLst/>
          </a:prstGeom>
          <a:noFill/>
          <a:ln>
            <a:noFill/>
          </a:ln>
        </p:spPr>
      </p:pic>
      <p:cxnSp>
        <p:nvCxnSpPr>
          <p:cNvPr id="627" name="Google Shape;627;p66"/>
          <p:cNvCxnSpPr/>
          <p:nvPr/>
        </p:nvCxnSpPr>
        <p:spPr>
          <a:xfrm rot="10800000">
            <a:off x="4518825" y="2366200"/>
            <a:ext cx="1315500" cy="29100"/>
          </a:xfrm>
          <a:prstGeom prst="straightConnector1">
            <a:avLst/>
          </a:prstGeom>
          <a:noFill/>
          <a:ln w="38100" cap="flat" cmpd="sng">
            <a:solidFill>
              <a:srgbClr val="FF0000"/>
            </a:solidFill>
            <a:prstDash val="solid"/>
            <a:round/>
            <a:headEnd type="none" w="med" len="med"/>
            <a:tailEnd type="triangle" w="med" len="med"/>
          </a:ln>
        </p:spPr>
      </p:cxnSp>
      <p:cxnSp>
        <p:nvCxnSpPr>
          <p:cNvPr id="628" name="Google Shape;628;p66"/>
          <p:cNvCxnSpPr/>
          <p:nvPr/>
        </p:nvCxnSpPr>
        <p:spPr>
          <a:xfrm rot="10800000">
            <a:off x="2377075" y="935050"/>
            <a:ext cx="1180200" cy="613800"/>
          </a:xfrm>
          <a:prstGeom prst="straightConnector1">
            <a:avLst/>
          </a:prstGeom>
          <a:noFill/>
          <a:ln w="38100" cap="flat" cmpd="sng">
            <a:solidFill>
              <a:srgbClr val="FF0000"/>
            </a:solidFill>
            <a:prstDash val="solid"/>
            <a:round/>
            <a:headEnd type="none" w="med" len="med"/>
            <a:tailEnd type="triangle" w="med" len="med"/>
          </a:ln>
        </p:spPr>
      </p:cxnSp>
      <p:cxnSp>
        <p:nvCxnSpPr>
          <p:cNvPr id="629" name="Google Shape;629;p66"/>
          <p:cNvCxnSpPr/>
          <p:nvPr/>
        </p:nvCxnSpPr>
        <p:spPr>
          <a:xfrm rot="10800000" flipH="1">
            <a:off x="3837425" y="780925"/>
            <a:ext cx="1504500" cy="756000"/>
          </a:xfrm>
          <a:prstGeom prst="straightConnector1">
            <a:avLst/>
          </a:prstGeom>
          <a:noFill/>
          <a:ln w="38100" cap="flat" cmpd="sng">
            <a:solidFill>
              <a:srgbClr val="FF0000"/>
            </a:solidFill>
            <a:prstDash val="solid"/>
            <a:round/>
            <a:headEnd type="none" w="med" len="med"/>
            <a:tailEnd type="triangle" w="med" len="med"/>
          </a:ln>
        </p:spPr>
      </p:cxnSp>
      <p:cxnSp>
        <p:nvCxnSpPr>
          <p:cNvPr id="630" name="Google Shape;630;p66"/>
          <p:cNvCxnSpPr/>
          <p:nvPr/>
        </p:nvCxnSpPr>
        <p:spPr>
          <a:xfrm>
            <a:off x="3163850" y="2741025"/>
            <a:ext cx="1169400" cy="1096500"/>
          </a:xfrm>
          <a:prstGeom prst="straightConnector1">
            <a:avLst/>
          </a:prstGeom>
          <a:noFill/>
          <a:ln w="38100" cap="flat" cmpd="sng">
            <a:solidFill>
              <a:srgbClr val="FF0000"/>
            </a:solidFill>
            <a:prstDash val="solid"/>
            <a:round/>
            <a:headEnd type="none" w="med" len="med"/>
            <a:tailEnd type="triangle" w="med" len="med"/>
          </a:ln>
        </p:spPr>
      </p:cxnSp>
      <p:cxnSp>
        <p:nvCxnSpPr>
          <p:cNvPr id="631" name="Google Shape;631;p66"/>
          <p:cNvCxnSpPr/>
          <p:nvPr/>
        </p:nvCxnSpPr>
        <p:spPr>
          <a:xfrm flipH="1">
            <a:off x="1911925" y="2788725"/>
            <a:ext cx="1073100" cy="7092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childTnLst>
                                </p:cTn>
                              </p:par>
                              <p:par>
                                <p:cTn id="8" presetID="10" presetClass="entr" presetSubtype="0" fill="hold" nodeType="withEffect">
                                  <p:stCondLst>
                                    <p:cond delay="0"/>
                                  </p:stCondLst>
                                  <p:childTnLst>
                                    <p:set>
                                      <p:cBhvr>
                                        <p:cTn id="9" dur="1" fill="hold">
                                          <p:stCondLst>
                                            <p:cond delay="0"/>
                                          </p:stCondLst>
                                        </p:cTn>
                                        <p:tgtEl>
                                          <p:spTgt spid="630"/>
                                        </p:tgtEl>
                                        <p:attrNameLst>
                                          <p:attrName>style.visibility</p:attrName>
                                        </p:attrNameLst>
                                      </p:cBhvr>
                                      <p:to>
                                        <p:strVal val="visible"/>
                                      </p:to>
                                    </p:set>
                                    <p:animEffect transition="in" filter="fade">
                                      <p:cBhvr>
                                        <p:cTn id="10" dur="1000"/>
                                        <p:tgtEl>
                                          <p:spTgt spid="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7"/>
                                        </p:tgtEl>
                                        <p:attrNameLst>
                                          <p:attrName>style.visibility</p:attrName>
                                        </p:attrNameLst>
                                      </p:cBhvr>
                                      <p:to>
                                        <p:strVal val="visible"/>
                                      </p:to>
                                    </p:set>
                                    <p:animEffect transition="in" filter="fade">
                                      <p:cBhvr>
                                        <p:cTn id="15" dur="1000"/>
                                        <p:tgtEl>
                                          <p:spTgt spid="6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8"/>
                                        </p:tgtEl>
                                        <p:attrNameLst>
                                          <p:attrName>style.visibility</p:attrName>
                                        </p:attrNameLst>
                                      </p:cBhvr>
                                      <p:to>
                                        <p:strVal val="visible"/>
                                      </p:to>
                                    </p:set>
                                    <p:animEffect transition="in" filter="fade">
                                      <p:cBhvr>
                                        <p:cTn id="20" dur="1000"/>
                                        <p:tgtEl>
                                          <p:spTgt spid="628"/>
                                        </p:tgtEl>
                                      </p:cBhvr>
                                    </p:animEffect>
                                  </p:childTnLst>
                                </p:cTn>
                              </p:par>
                              <p:par>
                                <p:cTn id="21" presetID="10" presetClass="entr" presetSubtype="0" fill="hold" nodeType="withEffect">
                                  <p:stCondLst>
                                    <p:cond delay="0"/>
                                  </p:stCondLst>
                                  <p:childTnLst>
                                    <p:set>
                                      <p:cBhvr>
                                        <p:cTn id="22" dur="1" fill="hold">
                                          <p:stCondLst>
                                            <p:cond delay="0"/>
                                          </p:stCondLst>
                                        </p:cTn>
                                        <p:tgtEl>
                                          <p:spTgt spid="629"/>
                                        </p:tgtEl>
                                        <p:attrNameLst>
                                          <p:attrName>style.visibility</p:attrName>
                                        </p:attrNameLst>
                                      </p:cBhvr>
                                      <p:to>
                                        <p:strVal val="visible"/>
                                      </p:to>
                                    </p:set>
                                    <p:animEffect transition="in" filter="fade">
                                      <p:cBhvr>
                                        <p:cTn id="23" dur="10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p67"/>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38" name="Google Shape;638;p67"/>
          <p:cNvPicPr preferRelativeResize="0"/>
          <p:nvPr/>
        </p:nvPicPr>
        <p:blipFill>
          <a:blip r:embed="rId3">
            <a:alphaModFix/>
          </a:blip>
          <a:stretch>
            <a:fillRect/>
          </a:stretch>
        </p:blipFill>
        <p:spPr>
          <a:xfrm>
            <a:off x="0" y="1"/>
            <a:ext cx="9143999" cy="4448848"/>
          </a:xfrm>
          <a:prstGeom prst="rect">
            <a:avLst/>
          </a:prstGeom>
          <a:noFill/>
          <a:ln>
            <a:noFill/>
          </a:ln>
        </p:spPr>
      </p:pic>
      <p:cxnSp>
        <p:nvCxnSpPr>
          <p:cNvPr id="639" name="Google Shape;639;p67"/>
          <p:cNvCxnSpPr/>
          <p:nvPr/>
        </p:nvCxnSpPr>
        <p:spPr>
          <a:xfrm flipH="1">
            <a:off x="5372800" y="2148500"/>
            <a:ext cx="1089600" cy="1281000"/>
          </a:xfrm>
          <a:prstGeom prst="straightConnector1">
            <a:avLst/>
          </a:prstGeom>
          <a:noFill/>
          <a:ln w="38100" cap="flat" cmpd="sng">
            <a:solidFill>
              <a:srgbClr val="FF0000"/>
            </a:solidFill>
            <a:prstDash val="solid"/>
            <a:round/>
            <a:headEnd type="none" w="med" len="med"/>
            <a:tailEnd type="triangle" w="med" len="med"/>
          </a:ln>
        </p:spPr>
      </p:cxnSp>
      <p:cxnSp>
        <p:nvCxnSpPr>
          <p:cNvPr id="640" name="Google Shape;640;p67"/>
          <p:cNvCxnSpPr/>
          <p:nvPr/>
        </p:nvCxnSpPr>
        <p:spPr>
          <a:xfrm rot="10800000" flipH="1">
            <a:off x="2759150" y="896950"/>
            <a:ext cx="1546200" cy="206100"/>
          </a:xfrm>
          <a:prstGeom prst="straightConnector1">
            <a:avLst/>
          </a:prstGeom>
          <a:noFill/>
          <a:ln w="38100" cap="flat" cmpd="sng">
            <a:solidFill>
              <a:srgbClr val="FF0000"/>
            </a:solidFill>
            <a:prstDash val="solid"/>
            <a:round/>
            <a:headEnd type="none" w="med" len="med"/>
            <a:tailEnd type="triangle" w="med" len="med"/>
          </a:ln>
        </p:spPr>
      </p:cxnSp>
      <p:cxnSp>
        <p:nvCxnSpPr>
          <p:cNvPr id="641" name="Google Shape;641;p67"/>
          <p:cNvCxnSpPr/>
          <p:nvPr/>
        </p:nvCxnSpPr>
        <p:spPr>
          <a:xfrm>
            <a:off x="2663425" y="1559525"/>
            <a:ext cx="1420800" cy="213600"/>
          </a:xfrm>
          <a:prstGeom prst="straightConnector1">
            <a:avLst/>
          </a:prstGeom>
          <a:noFill/>
          <a:ln w="38100" cap="flat" cmpd="sng">
            <a:solidFill>
              <a:srgbClr val="FF0000"/>
            </a:solidFill>
            <a:prstDash val="solid"/>
            <a:round/>
            <a:headEnd type="none" w="med" len="med"/>
            <a:tailEnd type="triangle" w="med" len="med"/>
          </a:ln>
        </p:spPr>
      </p:cxnSp>
      <p:cxnSp>
        <p:nvCxnSpPr>
          <p:cNvPr id="642" name="Google Shape;642;p67"/>
          <p:cNvCxnSpPr/>
          <p:nvPr/>
        </p:nvCxnSpPr>
        <p:spPr>
          <a:xfrm>
            <a:off x="2656075" y="1949725"/>
            <a:ext cx="1104300" cy="1030800"/>
          </a:xfrm>
          <a:prstGeom prst="straightConnector1">
            <a:avLst/>
          </a:prstGeom>
          <a:noFill/>
          <a:ln w="38100" cap="flat" cmpd="sng">
            <a:solidFill>
              <a:srgbClr val="FF0000"/>
            </a:solidFill>
            <a:prstDash val="solid"/>
            <a:round/>
            <a:headEnd type="none" w="med" len="med"/>
            <a:tailEnd type="triangle" w="med" len="med"/>
          </a:ln>
        </p:spPr>
      </p:cxnSp>
      <p:cxnSp>
        <p:nvCxnSpPr>
          <p:cNvPr id="643" name="Google Shape;643;p67"/>
          <p:cNvCxnSpPr/>
          <p:nvPr/>
        </p:nvCxnSpPr>
        <p:spPr>
          <a:xfrm>
            <a:off x="6209850" y="1298500"/>
            <a:ext cx="1311300" cy="15141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10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0"/>
                                        </p:tgtEl>
                                        <p:attrNameLst>
                                          <p:attrName>style.visibility</p:attrName>
                                        </p:attrNameLst>
                                      </p:cBhvr>
                                      <p:to>
                                        <p:strVal val="visible"/>
                                      </p:to>
                                    </p:set>
                                    <p:animEffect transition="in" filter="fade">
                                      <p:cBhvr>
                                        <p:cTn id="12" dur="1000"/>
                                        <p:tgtEl>
                                          <p:spTgt spid="640"/>
                                        </p:tgtEl>
                                      </p:cBhvr>
                                    </p:animEffect>
                                  </p:childTnLst>
                                </p:cTn>
                              </p:par>
                              <p:par>
                                <p:cTn id="13" presetID="10" presetClass="entr" presetSubtype="0" fill="hold" nodeType="withEffect">
                                  <p:stCondLst>
                                    <p:cond delay="0"/>
                                  </p:stCondLst>
                                  <p:childTnLst>
                                    <p:set>
                                      <p:cBhvr>
                                        <p:cTn id="14" dur="1" fill="hold">
                                          <p:stCondLst>
                                            <p:cond delay="0"/>
                                          </p:stCondLst>
                                        </p:cTn>
                                        <p:tgtEl>
                                          <p:spTgt spid="641"/>
                                        </p:tgtEl>
                                        <p:attrNameLst>
                                          <p:attrName>style.visibility</p:attrName>
                                        </p:attrNameLst>
                                      </p:cBhvr>
                                      <p:to>
                                        <p:strVal val="visible"/>
                                      </p:to>
                                    </p:set>
                                    <p:animEffect transition="in" filter="fade">
                                      <p:cBhvr>
                                        <p:cTn id="15" dur="1000"/>
                                        <p:tgtEl>
                                          <p:spTgt spid="641"/>
                                        </p:tgtEl>
                                      </p:cBhvr>
                                    </p:animEffect>
                                  </p:childTnLst>
                                </p:cTn>
                              </p:par>
                              <p:par>
                                <p:cTn id="16" presetID="10" presetClass="entr" presetSubtype="0" fill="hold" nodeType="withEffect">
                                  <p:stCondLst>
                                    <p:cond delay="0"/>
                                  </p:stCondLst>
                                  <p:childTnLst>
                                    <p:set>
                                      <p:cBhvr>
                                        <p:cTn id="17" dur="1" fill="hold">
                                          <p:stCondLst>
                                            <p:cond delay="0"/>
                                          </p:stCondLst>
                                        </p:cTn>
                                        <p:tgtEl>
                                          <p:spTgt spid="642"/>
                                        </p:tgtEl>
                                        <p:attrNameLst>
                                          <p:attrName>style.visibility</p:attrName>
                                        </p:attrNameLst>
                                      </p:cBhvr>
                                      <p:to>
                                        <p:strVal val="visible"/>
                                      </p:to>
                                    </p:set>
                                    <p:animEffect transition="in" filter="fade">
                                      <p:cBhvr>
                                        <p:cTn id="18" dur="1000"/>
                                        <p:tgtEl>
                                          <p:spTgt spid="6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43"/>
                                        </p:tgtEl>
                                        <p:attrNameLst>
                                          <p:attrName>style.visibility</p:attrName>
                                        </p:attrNameLst>
                                      </p:cBhvr>
                                      <p:to>
                                        <p:strVal val="visible"/>
                                      </p:to>
                                    </p:set>
                                    <p:animEffect transition="in" filter="fade">
                                      <p:cBhvr>
                                        <p:cTn id="23" dur="10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68"/>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50" name="Google Shape;650;p68"/>
          <p:cNvPicPr preferRelativeResize="0"/>
          <p:nvPr/>
        </p:nvPicPr>
        <p:blipFill rotWithShape="1">
          <a:blip r:embed="rId3">
            <a:alphaModFix/>
          </a:blip>
          <a:srcRect l="8231" t="8113"/>
          <a:stretch/>
        </p:blipFill>
        <p:spPr>
          <a:xfrm>
            <a:off x="-12650" y="0"/>
            <a:ext cx="9169299" cy="4466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Pro Tips</a:t>
            </a:r>
            <a:endParaRPr dirty="0"/>
          </a:p>
        </p:txBody>
      </p:sp>
      <p:sp>
        <p:nvSpPr>
          <p:cNvPr id="656" name="Google Shape;656;p69"/>
          <p:cNvSpPr txBox="1">
            <a:spLocks noGrp="1"/>
          </p:cNvSpPr>
          <p:nvPr>
            <p:ph type="body" idx="1"/>
          </p:nvPr>
        </p:nvSpPr>
        <p:spPr>
          <a:xfrm>
            <a:off x="311700" y="1152475"/>
            <a:ext cx="23334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err="1"/>
              <a:t>Cylindrical</a:t>
            </a:r>
            <a:r>
              <a:rPr lang="fr-CA" dirty="0"/>
              <a:t> Parts</a:t>
            </a:r>
            <a:endParaRPr dirty="0"/>
          </a:p>
          <a:p>
            <a:pPr marL="0" lvl="0" indent="0" algn="l" rtl="0">
              <a:spcBef>
                <a:spcPts val="1600"/>
              </a:spcBef>
              <a:spcAft>
                <a:spcPts val="1600"/>
              </a:spcAft>
              <a:buNone/>
            </a:pPr>
            <a:endParaRPr dirty="0"/>
          </a:p>
        </p:txBody>
      </p:sp>
      <p:pic>
        <p:nvPicPr>
          <p:cNvPr id="657" name="Google Shape;657;p69"/>
          <p:cNvPicPr preferRelativeResize="0"/>
          <p:nvPr/>
        </p:nvPicPr>
        <p:blipFill>
          <a:blip r:embed="rId3">
            <a:alphaModFix/>
          </a:blip>
          <a:stretch>
            <a:fillRect/>
          </a:stretch>
        </p:blipFill>
        <p:spPr>
          <a:xfrm>
            <a:off x="0" y="2537825"/>
            <a:ext cx="5490819" cy="2647675"/>
          </a:xfrm>
          <a:prstGeom prst="rect">
            <a:avLst/>
          </a:prstGeom>
          <a:noFill/>
          <a:ln>
            <a:noFill/>
          </a:ln>
        </p:spPr>
      </p:pic>
      <p:pic>
        <p:nvPicPr>
          <p:cNvPr id="658" name="Google Shape;658;p69"/>
          <p:cNvPicPr preferRelativeResize="0"/>
          <p:nvPr/>
        </p:nvPicPr>
        <p:blipFill>
          <a:blip r:embed="rId4">
            <a:alphaModFix/>
          </a:blip>
          <a:stretch>
            <a:fillRect/>
          </a:stretch>
        </p:blipFill>
        <p:spPr>
          <a:xfrm>
            <a:off x="3845425" y="0"/>
            <a:ext cx="5298575" cy="2537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5"/>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4" name="Google Shape;144;p15"/>
          <p:cNvPicPr preferRelativeResize="0"/>
          <p:nvPr/>
        </p:nvPicPr>
        <p:blipFill>
          <a:blip r:embed="rId3">
            <a:alphaModFix/>
          </a:blip>
          <a:stretch>
            <a:fillRect/>
          </a:stretch>
        </p:blipFill>
        <p:spPr>
          <a:xfrm>
            <a:off x="0" y="-3"/>
            <a:ext cx="9144002" cy="4438107"/>
          </a:xfrm>
          <a:prstGeom prst="rect">
            <a:avLst/>
          </a:prstGeom>
          <a:noFill/>
          <a:ln>
            <a:noFill/>
          </a:ln>
        </p:spPr>
      </p:pic>
      <p:sp>
        <p:nvSpPr>
          <p:cNvPr id="145" name="Google Shape;145;p15"/>
          <p:cNvSpPr txBox="1"/>
          <p:nvPr/>
        </p:nvSpPr>
        <p:spPr>
          <a:xfrm>
            <a:off x="311700" y="3744775"/>
            <a:ext cx="4123200" cy="420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t>Find the mistake!</a:t>
            </a:r>
            <a:endParaRPr sz="2400" b="1" dirty="0"/>
          </a:p>
        </p:txBody>
      </p:sp>
      <p:cxnSp>
        <p:nvCxnSpPr>
          <p:cNvPr id="146" name="Google Shape;146;p15"/>
          <p:cNvCxnSpPr/>
          <p:nvPr/>
        </p:nvCxnSpPr>
        <p:spPr>
          <a:xfrm rot="10800000" flipH="1">
            <a:off x="7409275" y="3556825"/>
            <a:ext cx="179700" cy="363900"/>
          </a:xfrm>
          <a:prstGeom prst="straightConnector1">
            <a:avLst/>
          </a:prstGeom>
          <a:noFill/>
          <a:ln w="9525" cap="flat" cmpd="sng">
            <a:solidFill>
              <a:srgbClr val="FF0000"/>
            </a:solidFill>
            <a:prstDash val="solid"/>
            <a:round/>
            <a:headEnd type="none" w="med" len="med"/>
            <a:tailEnd type="triangle" w="med" len="med"/>
          </a:ln>
        </p:spPr>
      </p:cxnSp>
      <p:cxnSp>
        <p:nvCxnSpPr>
          <p:cNvPr id="147" name="Google Shape;147;p15"/>
          <p:cNvCxnSpPr/>
          <p:nvPr/>
        </p:nvCxnSpPr>
        <p:spPr>
          <a:xfrm rot="10800000" flipH="1">
            <a:off x="7440700" y="3823525"/>
            <a:ext cx="622500" cy="124800"/>
          </a:xfrm>
          <a:prstGeom prst="straightConnector1">
            <a:avLst/>
          </a:prstGeom>
          <a:noFill/>
          <a:ln w="9525" cap="flat" cmpd="sng">
            <a:solidFill>
              <a:srgbClr val="FF0000"/>
            </a:solidFill>
            <a:prstDash val="solid"/>
            <a:round/>
            <a:headEnd type="none" w="med" len="med"/>
            <a:tailEnd type="triangle" w="med" len="med"/>
          </a:ln>
        </p:spPr>
      </p:cxnSp>
      <p:cxnSp>
        <p:nvCxnSpPr>
          <p:cNvPr id="148" name="Google Shape;148;p15"/>
          <p:cNvCxnSpPr/>
          <p:nvPr/>
        </p:nvCxnSpPr>
        <p:spPr>
          <a:xfrm flipH="1">
            <a:off x="8039675" y="3147800"/>
            <a:ext cx="504000" cy="112500"/>
          </a:xfrm>
          <a:prstGeom prst="straightConnector1">
            <a:avLst/>
          </a:prstGeom>
          <a:noFill/>
          <a:ln w="9525" cap="flat" cmpd="sng">
            <a:solidFill>
              <a:srgbClr val="FF0000"/>
            </a:solidFill>
            <a:prstDash val="solid"/>
            <a:round/>
            <a:headEnd type="none" w="med" len="med"/>
            <a:tailEnd type="triangle" w="med" len="med"/>
          </a:ln>
        </p:spPr>
      </p:cxnSp>
      <p:cxnSp>
        <p:nvCxnSpPr>
          <p:cNvPr id="149" name="Google Shape;149;p15"/>
          <p:cNvCxnSpPr/>
          <p:nvPr/>
        </p:nvCxnSpPr>
        <p:spPr>
          <a:xfrm rot="10800000">
            <a:off x="2844950" y="295425"/>
            <a:ext cx="5135400" cy="27990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10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100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fade">
                                      <p:cBhvr>
                                        <p:cTn id="22"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Pro Tips</a:t>
            </a:r>
            <a:endParaRPr dirty="0"/>
          </a:p>
        </p:txBody>
      </p:sp>
      <p:sp>
        <p:nvSpPr>
          <p:cNvPr id="664" name="Google Shape;664;p70"/>
          <p:cNvSpPr txBox="1">
            <a:spLocks noGrp="1"/>
          </p:cNvSpPr>
          <p:nvPr>
            <p:ph type="body" idx="1"/>
          </p:nvPr>
        </p:nvSpPr>
        <p:spPr>
          <a:xfrm>
            <a:off x="311700" y="1152475"/>
            <a:ext cx="2333026" cy="809968"/>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fr-CA" dirty="0"/>
              <a:t>Cut the </a:t>
            </a:r>
            <a:r>
              <a:rPr lang="fr-CA" dirty="0" err="1"/>
              <a:t>floors</a:t>
            </a:r>
            <a:endParaRPr dirty="0"/>
          </a:p>
          <a:p>
            <a:pPr marL="0" lvl="0" indent="0" algn="l" rtl="0">
              <a:spcBef>
                <a:spcPts val="1600"/>
              </a:spcBef>
              <a:spcAft>
                <a:spcPts val="1600"/>
              </a:spcAft>
              <a:buNone/>
            </a:pPr>
            <a:endParaRPr dirty="0"/>
          </a:p>
        </p:txBody>
      </p:sp>
      <p:pic>
        <p:nvPicPr>
          <p:cNvPr id="665" name="Google Shape;665;p70"/>
          <p:cNvPicPr preferRelativeResize="0"/>
          <p:nvPr/>
        </p:nvPicPr>
        <p:blipFill rotWithShape="1">
          <a:blip r:embed="rId3">
            <a:alphaModFix/>
          </a:blip>
          <a:srcRect l="2720" t="30129" r="6896" b="10898"/>
          <a:stretch/>
        </p:blipFill>
        <p:spPr>
          <a:xfrm>
            <a:off x="2276850" y="1048200"/>
            <a:ext cx="6867150" cy="3360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71"/>
          <p:cNvPicPr preferRelativeResize="0"/>
          <p:nvPr/>
        </p:nvPicPr>
        <p:blipFill rotWithShape="1">
          <a:blip r:embed="rId3">
            <a:alphaModFix/>
          </a:blip>
          <a:srcRect t="12233" b="13576"/>
          <a:stretch/>
        </p:blipFill>
        <p:spPr>
          <a:xfrm>
            <a:off x="1739530" y="643649"/>
            <a:ext cx="7404465" cy="4580075"/>
          </a:xfrm>
          <a:prstGeom prst="rect">
            <a:avLst/>
          </a:prstGeom>
          <a:noFill/>
          <a:ln>
            <a:noFill/>
          </a:ln>
        </p:spPr>
      </p:pic>
      <p:sp>
        <p:nvSpPr>
          <p:cNvPr id="671" name="Google Shape;671;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Pro Tips</a:t>
            </a:r>
            <a:endParaRPr dirty="0"/>
          </a:p>
        </p:txBody>
      </p:sp>
      <p:sp>
        <p:nvSpPr>
          <p:cNvPr id="672" name="Google Shape;672;p71"/>
          <p:cNvSpPr txBox="1">
            <a:spLocks noGrp="1"/>
          </p:cNvSpPr>
          <p:nvPr>
            <p:ph type="body" idx="1"/>
          </p:nvPr>
        </p:nvSpPr>
        <p:spPr>
          <a:xfrm>
            <a:off x="311700" y="1152475"/>
            <a:ext cx="23334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Cut the </a:t>
            </a:r>
            <a:r>
              <a:rPr lang="fr-CA" dirty="0" err="1"/>
              <a:t>layers</a:t>
            </a:r>
            <a:endParaRPr dirty="0"/>
          </a:p>
          <a:p>
            <a:pPr marL="0" lvl="0" indent="0" algn="l" rtl="0">
              <a:spcBef>
                <a:spcPts val="1600"/>
              </a:spcBef>
              <a:spcAft>
                <a:spcPts val="1600"/>
              </a:spcAft>
              <a:buNone/>
            </a:pPr>
            <a:endParaRPr dirty="0"/>
          </a:p>
        </p:txBody>
      </p:sp>
      <p:pic>
        <p:nvPicPr>
          <p:cNvPr id="673" name="Google Shape;673;p71"/>
          <p:cNvPicPr preferRelativeResize="0"/>
          <p:nvPr/>
        </p:nvPicPr>
        <p:blipFill rotWithShape="1">
          <a:blip r:embed="rId4">
            <a:alphaModFix/>
          </a:blip>
          <a:srcRect l="16825" t="27352" r="2241" b="27347"/>
          <a:stretch/>
        </p:blipFill>
        <p:spPr>
          <a:xfrm>
            <a:off x="527710" y="1623791"/>
            <a:ext cx="8304575" cy="2619794"/>
          </a:xfrm>
          <a:prstGeom prst="rect">
            <a:avLst/>
          </a:prstGeom>
          <a:noFill/>
          <a:ln>
            <a:noFill/>
          </a:ln>
        </p:spPr>
      </p:pic>
      <p:pic>
        <p:nvPicPr>
          <p:cNvPr id="674" name="Google Shape;674;p71"/>
          <p:cNvPicPr preferRelativeResize="0"/>
          <p:nvPr/>
        </p:nvPicPr>
        <p:blipFill rotWithShape="1">
          <a:blip r:embed="rId5">
            <a:alphaModFix/>
          </a:blip>
          <a:srcRect l="12662" t="26921" r="18670" b="35160"/>
          <a:stretch/>
        </p:blipFill>
        <p:spPr>
          <a:xfrm>
            <a:off x="725043" y="1595575"/>
            <a:ext cx="8107225" cy="335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673"/>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67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000"/>
                                          </p:stCondLst>
                                        </p:cTn>
                                        <p:tgtEl>
                                          <p:spTgt spid="674"/>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Pro Tips</a:t>
            </a:r>
            <a:endParaRPr dirty="0"/>
          </a:p>
        </p:txBody>
      </p:sp>
      <p:sp>
        <p:nvSpPr>
          <p:cNvPr id="680" name="Google Shape;680;p72"/>
          <p:cNvSpPr txBox="1">
            <a:spLocks noGrp="1"/>
          </p:cNvSpPr>
          <p:nvPr>
            <p:ph type="body" idx="1"/>
          </p:nvPr>
        </p:nvSpPr>
        <p:spPr>
          <a:xfrm>
            <a:off x="311700" y="1152475"/>
            <a:ext cx="3774600" cy="443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CA" dirty="0" err="1"/>
              <a:t>Forward</a:t>
            </a:r>
            <a:r>
              <a:rPr lang="fr-CA" dirty="0"/>
              <a:t> Blocking by </a:t>
            </a:r>
            <a:r>
              <a:rPr lang="fr-CA" dirty="0" err="1"/>
              <a:t>Securing</a:t>
            </a:r>
            <a:endParaRPr dirty="0"/>
          </a:p>
        </p:txBody>
      </p:sp>
      <p:pic>
        <p:nvPicPr>
          <p:cNvPr id="681" name="Google Shape;681;p72"/>
          <p:cNvPicPr preferRelativeResize="0"/>
          <p:nvPr/>
        </p:nvPicPr>
        <p:blipFill>
          <a:blip r:embed="rId3">
            <a:alphaModFix/>
          </a:blip>
          <a:stretch>
            <a:fillRect/>
          </a:stretch>
        </p:blipFill>
        <p:spPr>
          <a:xfrm>
            <a:off x="921088" y="1595575"/>
            <a:ext cx="8076288" cy="3493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3"/>
          <p:cNvSpPr txBox="1">
            <a:spLocks noGrp="1"/>
          </p:cNvSpPr>
          <p:nvPr>
            <p:ph type="title"/>
          </p:nvPr>
        </p:nvSpPr>
        <p:spPr>
          <a:xfrm>
            <a:off x="3997450" y="1454050"/>
            <a:ext cx="3703800" cy="19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 dirty="0"/>
              <a:t>Lesson 7.7</a:t>
            </a:r>
            <a:endParaRPr dirty="0"/>
          </a:p>
          <a:p>
            <a:pPr marL="0" lvl="0" indent="0" algn="ctr" rtl="0">
              <a:spcBef>
                <a:spcPts val="0"/>
              </a:spcBef>
              <a:spcAft>
                <a:spcPts val="0"/>
              </a:spcAft>
              <a:buClr>
                <a:schemeClr val="dk1"/>
              </a:buClr>
              <a:buSzPts val="1100"/>
              <a:buFont typeface="Arial"/>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6"/>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6" name="Google Shape;156;p16"/>
          <p:cNvPicPr preferRelativeResize="0"/>
          <p:nvPr/>
        </p:nvPicPr>
        <p:blipFill>
          <a:blip r:embed="rId3">
            <a:alphaModFix/>
          </a:blip>
          <a:stretch>
            <a:fillRect/>
          </a:stretch>
        </p:blipFill>
        <p:spPr>
          <a:xfrm>
            <a:off x="0" y="-3"/>
            <a:ext cx="9144002" cy="4438107"/>
          </a:xfrm>
          <a:prstGeom prst="rect">
            <a:avLst/>
          </a:prstGeom>
          <a:noFill/>
          <a:ln>
            <a:noFill/>
          </a:ln>
        </p:spPr>
      </p:pic>
      <p:sp>
        <p:nvSpPr>
          <p:cNvPr id="157" name="Google Shape;157;p16"/>
          <p:cNvSpPr txBox="1"/>
          <p:nvPr/>
        </p:nvSpPr>
        <p:spPr>
          <a:xfrm>
            <a:off x="3704825" y="2697125"/>
            <a:ext cx="3415800" cy="39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8" name="Google Shape;158;p16"/>
          <p:cNvSpPr txBox="1"/>
          <p:nvPr/>
        </p:nvSpPr>
        <p:spPr>
          <a:xfrm>
            <a:off x="2609557" y="1308296"/>
            <a:ext cx="2231593" cy="255451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b="1" dirty="0">
                <a:solidFill>
                  <a:srgbClr val="FFFFFF"/>
                </a:solidFill>
              </a:rPr>
              <a:t>The driver has eye contact with the crane operator. </a:t>
            </a:r>
          </a:p>
          <a:p>
            <a:pPr marL="0" marR="0" lvl="0" indent="0" algn="l" rtl="0">
              <a:lnSpc>
                <a:spcPct val="100000"/>
              </a:lnSpc>
              <a:spcBef>
                <a:spcPts val="0"/>
              </a:spcBef>
              <a:spcAft>
                <a:spcPts val="0"/>
              </a:spcAft>
              <a:buNone/>
            </a:pPr>
            <a:endParaRPr lang="en-US" b="1" dirty="0">
              <a:solidFill>
                <a:srgbClr val="FFFFFF"/>
              </a:solidFill>
            </a:endParaRPr>
          </a:p>
          <a:p>
            <a:pPr marL="0" marR="0" lvl="0" indent="0" algn="l" rtl="0">
              <a:lnSpc>
                <a:spcPct val="100000"/>
              </a:lnSpc>
              <a:spcBef>
                <a:spcPts val="0"/>
              </a:spcBef>
              <a:spcAft>
                <a:spcPts val="0"/>
              </a:spcAft>
              <a:buNone/>
            </a:pPr>
            <a:r>
              <a:rPr lang="en-US" b="1" dirty="0">
                <a:solidFill>
                  <a:srgbClr val="FFFFFF"/>
                </a:solidFill>
              </a:rPr>
              <a:t>The driver is wearing his personal protective equipment (PPE). </a:t>
            </a:r>
          </a:p>
          <a:p>
            <a:pPr marL="0" marR="0" lvl="0" indent="0" algn="l" rtl="0">
              <a:lnSpc>
                <a:spcPct val="100000"/>
              </a:lnSpc>
              <a:spcBef>
                <a:spcPts val="0"/>
              </a:spcBef>
              <a:spcAft>
                <a:spcPts val="0"/>
              </a:spcAft>
              <a:buNone/>
            </a:pPr>
            <a:endParaRPr lang="en-US" b="1" dirty="0">
              <a:solidFill>
                <a:srgbClr val="FFFFFF"/>
              </a:solidFill>
            </a:endParaRPr>
          </a:p>
          <a:p>
            <a:pPr marL="0" marR="0" lvl="0" indent="0" algn="l" rtl="0">
              <a:lnSpc>
                <a:spcPct val="100000"/>
              </a:lnSpc>
              <a:spcBef>
                <a:spcPts val="0"/>
              </a:spcBef>
              <a:spcAft>
                <a:spcPts val="0"/>
              </a:spcAft>
              <a:buNone/>
            </a:pPr>
            <a:r>
              <a:rPr lang="en-US" b="1" dirty="0">
                <a:solidFill>
                  <a:srgbClr val="FFFFFF"/>
                </a:solidFill>
              </a:rPr>
              <a:t>The unnecessary wedges on the trailer have been removed.</a:t>
            </a:r>
            <a:endParaRPr b="1"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7"/>
          <p:cNvPicPr preferRelativeResize="0"/>
          <p:nvPr/>
        </p:nvPicPr>
        <p:blipFill rotWithShape="1">
          <a:blip r:embed="rId3">
            <a:alphaModFix/>
          </a:blip>
          <a:srcRect l="6740" r="4803" b="43394"/>
          <a:stretch/>
        </p:blipFill>
        <p:spPr>
          <a:xfrm>
            <a:off x="1105800" y="3030275"/>
            <a:ext cx="7009499" cy="2177026"/>
          </a:xfrm>
          <a:prstGeom prst="rect">
            <a:avLst/>
          </a:prstGeom>
          <a:noFill/>
          <a:ln>
            <a:noFill/>
          </a:ln>
        </p:spPr>
      </p:pic>
      <p:sp>
        <p:nvSpPr>
          <p:cNvPr id="164" name="Google Shape;164;p17"/>
          <p:cNvSpPr txBox="1">
            <a:spLocks noGrp="1"/>
          </p:cNvSpPr>
          <p:nvPr>
            <p:ph type="body" idx="1"/>
          </p:nvPr>
        </p:nvSpPr>
        <p:spPr>
          <a:xfrm>
            <a:off x="196948" y="-234850"/>
            <a:ext cx="8608802" cy="759561"/>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fr-FR" dirty="0"/>
              <a:t>The translation of "Identifier les risques et dangers au chargement et déchargement de transport de type plateau (toiles).</a:t>
            </a:r>
            <a:endParaRPr dirty="0"/>
          </a:p>
        </p:txBody>
      </p:sp>
      <p:cxnSp>
        <p:nvCxnSpPr>
          <p:cNvPr id="165" name="Google Shape;165;p17"/>
          <p:cNvCxnSpPr/>
          <p:nvPr/>
        </p:nvCxnSpPr>
        <p:spPr>
          <a:xfrm>
            <a:off x="338250" y="980850"/>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17"/>
          <p:cNvCxnSpPr/>
          <p:nvPr/>
        </p:nvCxnSpPr>
        <p:spPr>
          <a:xfrm>
            <a:off x="338250" y="3095800"/>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17"/>
          <p:cNvCxnSpPr/>
          <p:nvPr/>
        </p:nvCxnSpPr>
        <p:spPr>
          <a:xfrm>
            <a:off x="338250" y="1403840"/>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17"/>
          <p:cNvCxnSpPr/>
          <p:nvPr/>
        </p:nvCxnSpPr>
        <p:spPr>
          <a:xfrm>
            <a:off x="338250" y="1826830"/>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17"/>
          <p:cNvCxnSpPr/>
          <p:nvPr/>
        </p:nvCxnSpPr>
        <p:spPr>
          <a:xfrm>
            <a:off x="338250" y="2249820"/>
            <a:ext cx="8467500" cy="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17"/>
          <p:cNvCxnSpPr/>
          <p:nvPr/>
        </p:nvCxnSpPr>
        <p:spPr>
          <a:xfrm>
            <a:off x="338250" y="2672810"/>
            <a:ext cx="8467500" cy="0"/>
          </a:xfrm>
          <a:prstGeom prst="straightConnector1">
            <a:avLst/>
          </a:prstGeom>
          <a:noFill/>
          <a:ln w="9525" cap="flat" cmpd="sng">
            <a:solidFill>
              <a:schemeClr val="dk2"/>
            </a:solidFill>
            <a:prstDash val="solid"/>
            <a:round/>
            <a:headEnd type="none" w="med" len="med"/>
            <a:tailEnd type="none" w="med" len="med"/>
          </a:ln>
        </p:spPr>
      </p:cxnSp>
      <p:sp>
        <p:nvSpPr>
          <p:cNvPr id="171" name="Google Shape;171;p17"/>
          <p:cNvSpPr txBox="1"/>
          <p:nvPr/>
        </p:nvSpPr>
        <p:spPr>
          <a:xfrm>
            <a:off x="2067075" y="882175"/>
            <a:ext cx="4240800" cy="49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2" name="Google Shape;172;p17"/>
          <p:cNvSpPr txBox="1"/>
          <p:nvPr/>
        </p:nvSpPr>
        <p:spPr>
          <a:xfrm>
            <a:off x="859675" y="676050"/>
            <a:ext cx="4203900" cy="400200"/>
          </a:xfrm>
          <a:prstGeom prst="rect">
            <a:avLst/>
          </a:prstGeom>
          <a:noFill/>
          <a:ln>
            <a:noFill/>
          </a:ln>
        </p:spPr>
        <p:txBody>
          <a:bodyPr spcFirstLastPara="1" wrap="square" lIns="91425" tIns="91425" rIns="91425" bIns="91425" anchor="t" anchorCtr="0">
            <a:spAutoFit/>
          </a:bodyPr>
          <a:lstStyle/>
          <a:p>
            <a:pPr lvl="0"/>
            <a:r>
              <a:rPr lang="fr-CA">
                <a:solidFill>
                  <a:srgbClr val="FF0000"/>
                </a:solidFill>
              </a:rPr>
              <a:t>Safety Instructions Overview</a:t>
            </a:r>
            <a:endParaRPr dirty="0">
              <a:solidFill>
                <a:srgbClr val="FF0000"/>
              </a:solidFill>
            </a:endParaRPr>
          </a:p>
        </p:txBody>
      </p:sp>
      <p:sp>
        <p:nvSpPr>
          <p:cNvPr id="173" name="Google Shape;173;p17"/>
          <p:cNvSpPr txBox="1"/>
          <p:nvPr/>
        </p:nvSpPr>
        <p:spPr>
          <a:xfrm>
            <a:off x="859675" y="1076250"/>
            <a:ext cx="4711800" cy="400200"/>
          </a:xfrm>
          <a:prstGeom prst="rect">
            <a:avLst/>
          </a:prstGeom>
          <a:noFill/>
          <a:ln>
            <a:noFill/>
          </a:ln>
        </p:spPr>
        <p:txBody>
          <a:bodyPr spcFirstLastPara="1" wrap="square" lIns="91425" tIns="91425" rIns="91425" bIns="91425" anchor="t" anchorCtr="0">
            <a:spAutoFit/>
          </a:bodyPr>
          <a:lstStyle/>
          <a:p>
            <a:pPr lvl="0"/>
            <a:r>
              <a:rPr lang="fr-CA">
                <a:solidFill>
                  <a:srgbClr val="FF0000"/>
                </a:solidFill>
              </a:rPr>
              <a:t>The Wind</a:t>
            </a:r>
            <a:endParaRPr dirty="0">
              <a:solidFill>
                <a:srgbClr val="FF0000"/>
              </a:solidFill>
            </a:endParaRPr>
          </a:p>
        </p:txBody>
      </p:sp>
      <p:sp>
        <p:nvSpPr>
          <p:cNvPr id="174" name="Google Shape;174;p17"/>
          <p:cNvSpPr txBox="1"/>
          <p:nvPr/>
        </p:nvSpPr>
        <p:spPr>
          <a:xfrm>
            <a:off x="859675" y="1476450"/>
            <a:ext cx="4491000" cy="400200"/>
          </a:xfrm>
          <a:prstGeom prst="rect">
            <a:avLst/>
          </a:prstGeom>
          <a:noFill/>
          <a:ln>
            <a:noFill/>
          </a:ln>
        </p:spPr>
        <p:txBody>
          <a:bodyPr spcFirstLastPara="1" wrap="square" lIns="91425" tIns="91425" rIns="91425" bIns="91425" anchor="t" anchorCtr="0">
            <a:spAutoFit/>
          </a:bodyPr>
          <a:lstStyle/>
          <a:p>
            <a:pPr lvl="0"/>
            <a:r>
              <a:rPr lang="en-US">
                <a:solidFill>
                  <a:srgbClr val="FF0000"/>
                </a:solidFill>
              </a:rPr>
              <a:t>The weight of certain tarps</a:t>
            </a:r>
            <a:endParaRPr dirty="0">
              <a:solidFill>
                <a:srgbClr val="FF0000"/>
              </a:solidFill>
            </a:endParaRPr>
          </a:p>
        </p:txBody>
      </p:sp>
      <p:sp>
        <p:nvSpPr>
          <p:cNvPr id="175" name="Google Shape;175;p17"/>
          <p:cNvSpPr txBox="1"/>
          <p:nvPr/>
        </p:nvSpPr>
        <p:spPr>
          <a:xfrm>
            <a:off x="859675" y="1876650"/>
            <a:ext cx="4682400" cy="400200"/>
          </a:xfrm>
          <a:prstGeom prst="rect">
            <a:avLst/>
          </a:prstGeom>
          <a:noFill/>
          <a:ln>
            <a:noFill/>
          </a:ln>
        </p:spPr>
        <p:txBody>
          <a:bodyPr spcFirstLastPara="1" wrap="square" lIns="91425" tIns="91425" rIns="91425" bIns="91425" anchor="t" anchorCtr="0">
            <a:spAutoFit/>
          </a:bodyPr>
          <a:lstStyle/>
          <a:p>
            <a:pPr lvl="0"/>
            <a:r>
              <a:rPr lang="en-US" dirty="0">
                <a:solidFill>
                  <a:srgbClr val="FF0000"/>
                </a:solidFill>
              </a:rPr>
              <a:t>The tarp is secured with rubber straps</a:t>
            </a:r>
            <a:endParaRPr dirty="0">
              <a:solidFill>
                <a:srgbClr val="FF0000"/>
              </a:solidFill>
            </a:endParaRPr>
          </a:p>
        </p:txBody>
      </p:sp>
      <p:sp>
        <p:nvSpPr>
          <p:cNvPr id="176" name="Google Shape;176;p17"/>
          <p:cNvSpPr txBox="1"/>
          <p:nvPr/>
        </p:nvSpPr>
        <p:spPr>
          <a:xfrm>
            <a:off x="859675" y="2353050"/>
            <a:ext cx="6037200" cy="400200"/>
          </a:xfrm>
          <a:prstGeom prst="rect">
            <a:avLst/>
          </a:prstGeom>
          <a:noFill/>
          <a:ln>
            <a:noFill/>
          </a:ln>
        </p:spPr>
        <p:txBody>
          <a:bodyPr spcFirstLastPara="1" wrap="square" lIns="91425" tIns="91425" rIns="91425" bIns="91425" anchor="t" anchorCtr="0">
            <a:spAutoFit/>
          </a:bodyPr>
          <a:lstStyle/>
          <a:p>
            <a:pPr lvl="0"/>
            <a:r>
              <a:rPr lang="en-US" dirty="0">
                <a:solidFill>
                  <a:srgbClr val="FF0000"/>
                </a:solidFill>
              </a:rPr>
              <a:t>Pay attention to the risks above the loading area</a:t>
            </a:r>
            <a:endParaRPr dirty="0">
              <a:solidFill>
                <a:srgbClr val="FF0000"/>
              </a:solidFill>
            </a:endParaRPr>
          </a:p>
        </p:txBody>
      </p:sp>
      <p:sp>
        <p:nvSpPr>
          <p:cNvPr id="177" name="Google Shape;177;p17"/>
          <p:cNvSpPr txBox="1"/>
          <p:nvPr/>
        </p:nvSpPr>
        <p:spPr>
          <a:xfrm>
            <a:off x="859675" y="2753250"/>
            <a:ext cx="5080200" cy="400200"/>
          </a:xfrm>
          <a:prstGeom prst="rect">
            <a:avLst/>
          </a:prstGeom>
          <a:noFill/>
          <a:ln>
            <a:noFill/>
          </a:ln>
        </p:spPr>
        <p:txBody>
          <a:bodyPr spcFirstLastPara="1" wrap="square" lIns="91425" tIns="91425" rIns="91425" bIns="91425" anchor="t" anchorCtr="0">
            <a:spAutoFit/>
          </a:bodyPr>
          <a:lstStyle/>
          <a:p>
            <a:pPr lvl="0"/>
            <a:r>
              <a:rPr lang="fr-CA">
                <a:solidFill>
                  <a:srgbClr val="FF0000"/>
                </a:solidFill>
              </a:rPr>
              <a:t>Personal Protective Equipment (PPE)</a:t>
            </a:r>
            <a:endParaRP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10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1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1000"/>
                                        <p:tgtEl>
                                          <p:spTgt spid="1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1000"/>
                                        <p:tgtEl>
                                          <p:spTgt spid="1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
                                        </p:tgtEl>
                                        <p:attrNameLst>
                                          <p:attrName>style.visibility</p:attrName>
                                        </p:attrNameLst>
                                      </p:cBhvr>
                                      <p:to>
                                        <p:strVal val="visible"/>
                                      </p:to>
                                    </p:set>
                                    <p:animEffect transition="in" filter="fade">
                                      <p:cBhvr>
                                        <p:cTn id="32"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title"/>
          </p:nvPr>
        </p:nvSpPr>
        <p:spPr>
          <a:xfrm>
            <a:off x="276700" y="0"/>
            <a:ext cx="8520600" cy="44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How to </a:t>
            </a:r>
            <a:r>
              <a:rPr lang="fr-CA" dirty="0" err="1"/>
              <a:t>fold</a:t>
            </a:r>
            <a:r>
              <a:rPr lang="fr-CA" dirty="0"/>
              <a:t> </a:t>
            </a:r>
            <a:r>
              <a:rPr lang="fr-CA" dirty="0" err="1"/>
              <a:t>tarps</a:t>
            </a:r>
            <a:endParaRPr dirty="0"/>
          </a:p>
        </p:txBody>
      </p:sp>
      <p:pic>
        <p:nvPicPr>
          <p:cNvPr id="183" name="Google Shape;183;p18"/>
          <p:cNvPicPr preferRelativeResize="0"/>
          <p:nvPr/>
        </p:nvPicPr>
        <p:blipFill>
          <a:blip r:embed="rId3">
            <a:alphaModFix/>
          </a:blip>
          <a:stretch>
            <a:fillRect/>
          </a:stretch>
        </p:blipFill>
        <p:spPr>
          <a:xfrm rot="5400000">
            <a:off x="3016762" y="-474962"/>
            <a:ext cx="4093800" cy="5933525"/>
          </a:xfrm>
          <a:prstGeom prst="rect">
            <a:avLst/>
          </a:prstGeom>
          <a:noFill/>
          <a:ln>
            <a:noFill/>
          </a:ln>
        </p:spPr>
      </p:pic>
      <p:pic>
        <p:nvPicPr>
          <p:cNvPr id="184" name="Google Shape;184;p18"/>
          <p:cNvPicPr preferRelativeResize="0"/>
          <p:nvPr/>
        </p:nvPicPr>
        <p:blipFill>
          <a:blip r:embed="rId4">
            <a:alphaModFix/>
          </a:blip>
          <a:stretch>
            <a:fillRect/>
          </a:stretch>
        </p:blipFill>
        <p:spPr>
          <a:xfrm rot="5400000">
            <a:off x="3027837" y="-463675"/>
            <a:ext cx="4071650" cy="5910950"/>
          </a:xfrm>
          <a:prstGeom prst="rect">
            <a:avLst/>
          </a:prstGeom>
          <a:noFill/>
          <a:ln>
            <a:noFill/>
          </a:ln>
        </p:spPr>
      </p:pic>
      <p:pic>
        <p:nvPicPr>
          <p:cNvPr id="185" name="Google Shape;185;p18"/>
          <p:cNvPicPr preferRelativeResize="0"/>
          <p:nvPr/>
        </p:nvPicPr>
        <p:blipFill>
          <a:blip r:embed="rId5">
            <a:alphaModFix/>
          </a:blip>
          <a:stretch>
            <a:fillRect/>
          </a:stretch>
        </p:blipFill>
        <p:spPr>
          <a:xfrm rot="5400000">
            <a:off x="2650125" y="-88013"/>
            <a:ext cx="4075725" cy="5159625"/>
          </a:xfrm>
          <a:prstGeom prst="rect">
            <a:avLst/>
          </a:prstGeom>
          <a:noFill/>
          <a:ln>
            <a:noFill/>
          </a:ln>
        </p:spPr>
      </p:pic>
      <p:pic>
        <p:nvPicPr>
          <p:cNvPr id="186" name="Google Shape;186;p18"/>
          <p:cNvPicPr preferRelativeResize="0"/>
          <p:nvPr/>
        </p:nvPicPr>
        <p:blipFill>
          <a:blip r:embed="rId6">
            <a:alphaModFix/>
          </a:blip>
          <a:stretch>
            <a:fillRect/>
          </a:stretch>
        </p:blipFill>
        <p:spPr>
          <a:xfrm rot="5400000">
            <a:off x="3621475" y="-15988"/>
            <a:ext cx="2133025" cy="5175475"/>
          </a:xfrm>
          <a:prstGeom prst="rect">
            <a:avLst/>
          </a:prstGeom>
          <a:noFill/>
          <a:ln>
            <a:noFill/>
          </a:ln>
        </p:spPr>
      </p:pic>
      <p:pic>
        <p:nvPicPr>
          <p:cNvPr id="187" name="Google Shape;187;p18"/>
          <p:cNvPicPr preferRelativeResize="0"/>
          <p:nvPr/>
        </p:nvPicPr>
        <p:blipFill>
          <a:blip r:embed="rId7">
            <a:alphaModFix/>
          </a:blip>
          <a:stretch>
            <a:fillRect/>
          </a:stretch>
        </p:blipFill>
        <p:spPr>
          <a:xfrm rot="5400000">
            <a:off x="3666687" y="-58938"/>
            <a:ext cx="1178375" cy="5373250"/>
          </a:xfrm>
          <a:prstGeom prst="rect">
            <a:avLst/>
          </a:prstGeom>
          <a:noFill/>
          <a:ln>
            <a:noFill/>
          </a:ln>
        </p:spPr>
      </p:pic>
      <p:pic>
        <p:nvPicPr>
          <p:cNvPr id="188" name="Google Shape;188;p18"/>
          <p:cNvPicPr preferRelativeResize="0"/>
          <p:nvPr/>
        </p:nvPicPr>
        <p:blipFill>
          <a:blip r:embed="rId8">
            <a:alphaModFix/>
          </a:blip>
          <a:stretch>
            <a:fillRect/>
          </a:stretch>
        </p:blipFill>
        <p:spPr>
          <a:xfrm rot="5400000">
            <a:off x="3074129" y="1205771"/>
            <a:ext cx="2995750" cy="205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83"/>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1000"/>
                                          </p:stCondLst>
                                        </p:cTn>
                                        <p:tgtEl>
                                          <p:spTgt spid="184"/>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000"/>
                                          </p:stCondLst>
                                        </p:cTn>
                                        <p:tgtEl>
                                          <p:spTgt spid="185"/>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000"/>
                                          </p:stCondLst>
                                        </p:cTn>
                                        <p:tgtEl>
                                          <p:spTgt spid="186"/>
                                        </p:tgtEl>
                                        <p:attrNameLst>
                                          <p:attrName>style.visibility</p:attrName>
                                        </p:attrNameLst>
                                      </p:cBhvr>
                                      <p:to>
                                        <p:strVal val="hidden"/>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000"/>
                                          </p:stCondLst>
                                        </p:cTn>
                                        <p:tgtEl>
                                          <p:spTgt spid="187"/>
                                        </p:tgtEl>
                                        <p:attrNameLst>
                                          <p:attrName>style.visibility</p:attrName>
                                        </p:attrNameLst>
                                      </p:cBhvr>
                                      <p:to>
                                        <p:strVal val="hidden"/>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1466</Words>
  <Application>Microsoft Office PowerPoint</Application>
  <PresentationFormat>Affichage à l'écran (16:9)</PresentationFormat>
  <Paragraphs>148</Paragraphs>
  <Slides>63</Slides>
  <Notes>63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63</vt:i4>
      </vt:variant>
    </vt:vector>
  </HeadingPairs>
  <TitlesOfParts>
    <vt:vector size="67" baseType="lpstr">
      <vt:lpstr>Oswald</vt:lpstr>
      <vt:lpstr>Arial</vt:lpstr>
      <vt:lpstr>Exo 2</vt:lpstr>
      <vt:lpstr>Simple Light</vt:lpstr>
      <vt:lpstr>Lesson 7.7</vt:lpstr>
      <vt:lpstr>Lesson objectives:</vt:lpstr>
      <vt:lpstr>Most truck driver workplace accidents occur during the loading or unloading of their vehicle. Depending on the type of transport, the associated risks and dangers are ever-present.</vt:lpstr>
      <vt:lpstr>Présentation PowerPoint</vt:lpstr>
      <vt:lpstr>Présentation PowerPoint</vt:lpstr>
      <vt:lpstr>Présentation PowerPoint</vt:lpstr>
      <vt:lpstr>Présentation PowerPoint</vt:lpstr>
      <vt:lpstr>Présentation PowerPoint</vt:lpstr>
      <vt:lpstr>How to fold tarps</vt:lpstr>
      <vt:lpstr>How to fold tarps</vt:lpstr>
      <vt:lpstr>How to Install Tarps</vt:lpstr>
      <vt:lpstr>Comment installer des toiles</vt:lpstr>
      <vt:lpstr>How to Install Tarps</vt:lpstr>
      <vt:lpstr>How to Install Tarps</vt:lpstr>
      <vt:lpstr>How to Install Tarps</vt:lpstr>
      <vt:lpstr>How to Install Tarps</vt:lpstr>
      <vt:lpstr>How to Install Tarps</vt:lpstr>
      <vt:lpstr>Place the necessary securing devices.</vt:lpstr>
      <vt:lpstr>Place the necessary securing devices.</vt:lpstr>
      <vt:lpstr>Place the necessary securing devices.</vt:lpstr>
      <vt:lpstr>Place the necessary securing devices.</vt:lpstr>
      <vt:lpstr>Présentation PowerPoint</vt:lpstr>
      <vt:lpstr>Présentation PowerPoint</vt:lpstr>
      <vt:lpstr>What devices would you choose to secure? this??</vt:lpstr>
      <vt:lpstr>Présentation PowerPoint</vt:lpstr>
      <vt:lpstr>What devices would you choose to secure this?</vt:lpstr>
      <vt:lpstr>What devices would you choose to secure? this?</vt:lpstr>
      <vt:lpstr>Présentation PowerPoint</vt:lpstr>
      <vt:lpstr>What devices would you choose to secure this? </vt:lpstr>
      <vt:lpstr>Présentation PowerPoint</vt:lpstr>
      <vt:lpstr>Présentation PowerPoint</vt:lpstr>
      <vt:lpstr>What devices would you choose to secure this?</vt:lpstr>
      <vt:lpstr>What devices would you choose to secure this?</vt:lpstr>
      <vt:lpstr>Présentation PowerPoint</vt:lpstr>
      <vt:lpstr>What devices would you choose to secure this?</vt:lpstr>
      <vt:lpstr>What devices would you choose to secure this?</vt:lpstr>
      <vt:lpstr>Présentation PowerPoint</vt:lpstr>
      <vt:lpstr>What devices would you choose to secure this?</vt:lpstr>
      <vt:lpstr>Présentation PowerPoint</vt:lpstr>
      <vt:lpstr>What devices would you choose to secure this?</vt:lpstr>
      <vt:lpstr>Présentation PowerPoint</vt:lpstr>
      <vt:lpstr>What devices would you choose to secure this?</vt:lpstr>
      <vt:lpstr>Présentation PowerPoint</vt:lpstr>
      <vt:lpstr>What devices would you choose to secure this?</vt:lpstr>
      <vt:lpstr>Présentation PowerPoint</vt:lpstr>
      <vt:lpstr>Présentation PowerPoint</vt:lpstr>
      <vt:lpstr>Présentation PowerPoint</vt:lpstr>
      <vt:lpstr>Inspection of Securing Devices</vt:lpstr>
      <vt:lpstr>Inspection of Securing Devices</vt:lpstr>
      <vt:lpstr>Inspection of Securing Devices </vt:lpstr>
      <vt:lpstr>Overview of Grade 70 Transport Chain</vt:lpstr>
      <vt:lpstr>Inspection of Securing Devices</vt:lpstr>
      <vt:lpstr>Inspection of Securing Devices</vt:lpstr>
      <vt:lpstr>Présentation PowerPoint</vt:lpstr>
      <vt:lpstr>Présentation PowerPoint</vt:lpstr>
      <vt:lpstr>Présentation PowerPoint</vt:lpstr>
      <vt:lpstr>Présentation PowerPoint</vt:lpstr>
      <vt:lpstr>Présentation PowerPoint</vt:lpstr>
      <vt:lpstr>Pro Tips</vt:lpstr>
      <vt:lpstr>Pro Tips</vt:lpstr>
      <vt:lpstr>Pro Tips</vt:lpstr>
      <vt:lpstr>Pro Tips</vt:lpstr>
      <vt:lpstr>Lesson 7.7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7.7</dc:title>
  <dc:creator>Lacroix, Sonia</dc:creator>
  <cp:lastModifiedBy>Lacroix, Sonia</cp:lastModifiedBy>
  <cp:revision>1</cp:revision>
  <dcterms:modified xsi:type="dcterms:W3CDTF">2024-11-19T16:13:56Z</dcterms:modified>
</cp:coreProperties>
</file>