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7ece41e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7ece41e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7ece41e6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77ece41e6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7ece41e6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77ece41e6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7ece41e6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7ece41e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7ece41e6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7ece41e6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7ece41e6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7ece41e6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Moodle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474"/>
            <a:ext cx="9144000" cy="483655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1405600" y="-61025"/>
            <a:ext cx="1647000" cy="12135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9894"/>
            <a:ext cx="9143998" cy="394371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7676050" y="196025"/>
            <a:ext cx="1647000" cy="12135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779"/>
            <a:ext cx="9144001" cy="479394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3948450" y="3663550"/>
            <a:ext cx="2167200" cy="11124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77" y="0"/>
            <a:ext cx="83058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823625" y="1698625"/>
            <a:ext cx="1607700" cy="7287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823625" y="3006875"/>
            <a:ext cx="5081700" cy="7287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01" y="0"/>
            <a:ext cx="80335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823650" y="2880300"/>
            <a:ext cx="3240300" cy="22632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538"/>
            <a:ext cx="9144000" cy="45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60C14706B9542A787E0CFD81E6F74" ma:contentTypeVersion="12" ma:contentTypeDescription="Crée un document." ma:contentTypeScope="" ma:versionID="4198aed1119d34550c84359b90c05ef4">
  <xsd:schema xmlns:xsd="http://www.w3.org/2001/XMLSchema" xmlns:xs="http://www.w3.org/2001/XMLSchema" xmlns:p="http://schemas.microsoft.com/office/2006/metadata/properties" xmlns:ns2="d5c7b310-f165-4aa2-8a83-9ff905245c18" xmlns:ns3="d9c044fc-4e11-4f71-86d6-582438b5a26c" targetNamespace="http://schemas.microsoft.com/office/2006/metadata/properties" ma:root="true" ma:fieldsID="1aadd27cb6ce8fa9dade665583ee569a" ns2:_="" ns3:_="">
    <xsd:import namespace="d5c7b310-f165-4aa2-8a83-9ff905245c18"/>
    <xsd:import namespace="d9c044fc-4e11-4f71-86d6-582438b5a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7b310-f165-4aa2-8a83-9ff905245c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044fc-4e11-4f71-86d6-582438b5a2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e3053a-826b-4a9c-8647-1189461bdd4b}" ma:internalName="TaxCatchAll" ma:showField="CatchAllData" ma:web="d9c044fc-4e11-4f71-86d6-582438b5a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7b310-f165-4aa2-8a83-9ff905245c18">
      <Terms xmlns="http://schemas.microsoft.com/office/infopath/2007/PartnerControls"/>
    </lcf76f155ced4ddcb4097134ff3c332f>
    <TaxCatchAll xmlns="d9c044fc-4e11-4f71-86d6-582438b5a26c" xsi:nil="true"/>
  </documentManagement>
</p:properties>
</file>

<file path=customXml/itemProps1.xml><?xml version="1.0" encoding="utf-8"?>
<ds:datastoreItem xmlns:ds="http://schemas.openxmlformats.org/officeDocument/2006/customXml" ds:itemID="{8EF33AB1-0EF5-45B1-B3BF-888FD7136E92}"/>
</file>

<file path=customXml/itemProps2.xml><?xml version="1.0" encoding="utf-8"?>
<ds:datastoreItem xmlns:ds="http://schemas.openxmlformats.org/officeDocument/2006/customXml" ds:itemID="{AE795408-335A-44B3-8548-FC524E482E6C}"/>
</file>

<file path=customXml/itemProps3.xml><?xml version="1.0" encoding="utf-8"?>
<ds:datastoreItem xmlns:ds="http://schemas.openxmlformats.org/officeDocument/2006/customXml" ds:itemID="{2DAD735F-91DA-476D-A42B-7CB086BBA59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0x0101007E260C14706B9542A787E0CFD81E6F74</vt:lpwstr>
  </property>
</Properties>
</file>