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Baumans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EB Garamond" panose="00000500000000000000" pitchFamily="2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Roboto Serif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au0vw/ocT3fDs03ziYZv/UUkx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15857-919F-780F-DE2B-5D800B738C78}" v="5" dt="2025-08-29T18:36:34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6/11/relationships/changesInfo" Target="changesInfos/changesInfo1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beil, Yanik" userId="S::corbeily@cssrdn.gouv.qc.ca::221d6204-2c1b-4d96-8cd6-14227d6e7ff5" providerId="AD" clId="Web-{45F15857-919F-780F-DE2B-5D800B738C78}"/>
    <pc:docChg chg="modSld">
      <pc:chgData name="Corbeil, Yanik" userId="S::corbeily@cssrdn.gouv.qc.ca::221d6204-2c1b-4d96-8cd6-14227d6e7ff5" providerId="AD" clId="Web-{45F15857-919F-780F-DE2B-5D800B738C78}" dt="2025-08-29T18:36:34.199" v="4" actId="1076"/>
      <pc:docMkLst>
        <pc:docMk/>
      </pc:docMkLst>
      <pc:sldChg chg="addSp delSp modSp">
        <pc:chgData name="Corbeil, Yanik" userId="S::corbeily@cssrdn.gouv.qc.ca::221d6204-2c1b-4d96-8cd6-14227d6e7ff5" providerId="AD" clId="Web-{45F15857-919F-780F-DE2B-5D800B738C78}" dt="2025-08-29T18:36:34.199" v="4" actId="1076"/>
        <pc:sldMkLst>
          <pc:docMk/>
          <pc:sldMk cId="0" sldId="262"/>
        </pc:sldMkLst>
        <pc:spChg chg="add mod">
          <ac:chgData name="Corbeil, Yanik" userId="S::corbeily@cssrdn.gouv.qc.ca::221d6204-2c1b-4d96-8cd6-14227d6e7ff5" providerId="AD" clId="Web-{45F15857-919F-780F-DE2B-5D800B738C78}" dt="2025-08-29T18:35:32.089" v="0"/>
          <ac:spMkLst>
            <pc:docMk/>
            <pc:sldMk cId="0" sldId="262"/>
            <ac:spMk id="3" creationId="{E1414787-32EC-411A-59DA-CB02DB47D159}"/>
          </ac:spMkLst>
        </pc:spChg>
        <pc:picChg chg="add mod">
          <ac:chgData name="Corbeil, Yanik" userId="S::corbeily@cssrdn.gouv.qc.ca::221d6204-2c1b-4d96-8cd6-14227d6e7ff5" providerId="AD" clId="Web-{45F15857-919F-780F-DE2B-5D800B738C78}" dt="2025-08-29T18:36:34.199" v="4" actId="1076"/>
          <ac:picMkLst>
            <pc:docMk/>
            <pc:sldMk cId="0" sldId="262"/>
            <ac:picMk id="4" creationId="{E6B0CCC1-3C5A-1814-C47C-27D8F3FA6E19}"/>
          </ac:picMkLst>
        </pc:picChg>
        <pc:picChg chg="del">
          <ac:chgData name="Corbeil, Yanik" userId="S::corbeily@cssrdn.gouv.qc.ca::221d6204-2c1b-4d96-8cd6-14227d6e7ff5" providerId="AD" clId="Web-{45F15857-919F-780F-DE2B-5D800B738C78}" dt="2025-08-29T18:35:32.089" v="0"/>
          <ac:picMkLst>
            <pc:docMk/>
            <pc:sldMk cId="0" sldId="262"/>
            <ac:picMk id="19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77a381e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d77a381e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c7050e9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c7050e9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4bd4b258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4bd4b258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4bd4b25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4bd4b25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77a381e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77a381e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Brickwork-SD-R1acro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 extrusionOk="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</p:sp>
      <p:sp>
        <p:nvSpPr>
          <p:cNvPr id="19" name="Google Shape;19;p11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 extrusionOk="0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11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 extrusionOk="0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1"/>
          <p:cNvSpPr/>
          <p:nvPr/>
        </p:nvSpPr>
        <p:spPr>
          <a:xfrm rot="-18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 extrusionOk="0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 rot="-180000">
            <a:off x="451416" y="668338"/>
            <a:ext cx="7533524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 rot="-180000">
            <a:off x="554462" y="3446830"/>
            <a:ext cx="7512060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 rot="-180000">
            <a:off x="3669071" y="4714242"/>
            <a:ext cx="4607740" cy="94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 rot="-180000">
            <a:off x="-12134" y="4954635"/>
            <a:ext cx="2987069" cy="91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 rot="-180000">
            <a:off x="7401518" y="3819948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7" name="Google Shape;27;p11"/>
          <p:cNvSpPr/>
          <p:nvPr/>
        </p:nvSpPr>
        <p:spPr>
          <a:xfrm rot="-18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5147740" y="1"/>
            <a:ext cx="3162641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514351" y="2709053"/>
            <a:ext cx="440817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514351" y="685800"/>
            <a:ext cx="7794385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514335" y="4702923"/>
            <a:ext cx="7796046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514335" y="4106333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1162698" y="3610032"/>
            <a:ext cx="6500967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2"/>
          </p:nvPr>
        </p:nvSpPr>
        <p:spPr>
          <a:xfrm>
            <a:off x="514351" y="4106334"/>
            <a:ext cx="779766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fr-CA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6" name="Google Shape;106;p23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fr-CA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14351" y="4247468"/>
            <a:ext cx="7796030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514352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3"/>
          </p:nvPr>
        </p:nvSpPr>
        <p:spPr>
          <a:xfrm>
            <a:off x="3175967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4"/>
          </p:nvPr>
        </p:nvSpPr>
        <p:spPr>
          <a:xfrm>
            <a:off x="3175966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5"/>
          </p:nvPr>
        </p:nvSpPr>
        <p:spPr>
          <a:xfrm>
            <a:off x="5827785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6"/>
          </p:nvPr>
        </p:nvSpPr>
        <p:spPr>
          <a:xfrm>
            <a:off x="5827785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26"/>
          <p:cNvSpPr txBox="1">
            <a:spLocks noGrp="1"/>
          </p:cNvSpPr>
          <p:nvPr>
            <p:ph type="body" idx="3"/>
          </p:nvPr>
        </p:nvSpPr>
        <p:spPr>
          <a:xfrm>
            <a:off x="518880" y="4389288"/>
            <a:ext cx="2482596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4"/>
          </p:nvPr>
        </p:nvSpPr>
        <p:spPr>
          <a:xfrm>
            <a:off x="3178058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6"/>
          <p:cNvSpPr>
            <a:spLocks noGrp="1"/>
          </p:cNvSpPr>
          <p:nvPr>
            <p:ph type="pic" idx="5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26"/>
          <p:cNvSpPr txBox="1">
            <a:spLocks noGrp="1"/>
          </p:cNvSpPr>
          <p:nvPr>
            <p:ph type="body" idx="6"/>
          </p:nvPr>
        </p:nvSpPr>
        <p:spPr>
          <a:xfrm>
            <a:off x="3176998" y="4389286"/>
            <a:ext cx="2483655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7"/>
          </p:nvPr>
        </p:nvSpPr>
        <p:spPr>
          <a:xfrm>
            <a:off x="5826708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26"/>
          <p:cNvSpPr>
            <a:spLocks noGrp="1"/>
          </p:cNvSpPr>
          <p:nvPr>
            <p:ph type="pic" idx="8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26"/>
          <p:cNvSpPr txBox="1">
            <a:spLocks noGrp="1"/>
          </p:cNvSpPr>
          <p:nvPr>
            <p:ph type="body" idx="9"/>
          </p:nvPr>
        </p:nvSpPr>
        <p:spPr>
          <a:xfrm>
            <a:off x="5826614" y="4389284"/>
            <a:ext cx="2482596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 rot="5400000">
            <a:off x="2756771" y="-179024"/>
            <a:ext cx="3311190" cy="779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 rot="5400000">
            <a:off x="5116746" y="2180951"/>
            <a:ext cx="4688785" cy="169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 rot="5400000">
            <a:off x="1134120" y="66032"/>
            <a:ext cx="4688785" cy="592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514350" y="2063396"/>
            <a:ext cx="3816536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4715340" y="2063396"/>
            <a:ext cx="359667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4"/>
          </p:nvPr>
        </p:nvSpPr>
        <p:spPr>
          <a:xfrm>
            <a:off x="4495477" y="2861733"/>
            <a:ext cx="3816535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784600" y="685801"/>
            <a:ext cx="4525781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520232" y="2709053"/>
            <a:ext cx="3095146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 descr="Brickwork-SD-R1acrop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0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>
          <p:nvSpPr>
            <p:cNvPr id="8" name="Google Shape;8;p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0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</p:grp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>
            <a:spLocks noGrp="1"/>
          </p:cNvSpPr>
          <p:nvPr>
            <p:ph type="ctrTitle"/>
          </p:nvPr>
        </p:nvSpPr>
        <p:spPr>
          <a:xfrm>
            <a:off x="840674" y="1742875"/>
            <a:ext cx="6629100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fr-CA" sz="6600"/>
              <a:t>LES</a:t>
            </a:r>
            <a:r>
              <a:rPr lang="fr-CA"/>
              <a:t> </a:t>
            </a:r>
            <a:r>
              <a:rPr lang="fr-CA" sz="6600"/>
              <a:t> ENSEIGNANTS</a:t>
            </a:r>
            <a:endParaRPr/>
          </a:p>
        </p:txBody>
      </p:sp>
      <p:pic>
        <p:nvPicPr>
          <p:cNvPr id="155" name="Google Shape;155;p1" descr="C:\Users\dulack\Desktop\CFTR\LogosCFTR\MVLR_logo_tag.jpg"/>
          <p:cNvPicPr preferRelativeResize="0"/>
          <p:nvPr/>
        </p:nvPicPr>
        <p:blipFill rotWithShape="1">
          <a:blip r:embed="rId3">
            <a:alphaModFix/>
          </a:blip>
          <a:srcRect l="10802" t="40640" r="7489" b="39681"/>
          <a:stretch/>
        </p:blipFill>
        <p:spPr>
          <a:xfrm>
            <a:off x="467544" y="1052736"/>
            <a:ext cx="4294356" cy="10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77a381e02_0_5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Nicolas Privé</a:t>
            </a:r>
            <a:endParaRPr/>
          </a:p>
        </p:txBody>
      </p:sp>
      <p:sp>
        <p:nvSpPr>
          <p:cNvPr id="210" name="Google Shape;210;g2d77a381e02_0_5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00" cy="33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g2d77a381e0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425" y="1837800"/>
            <a:ext cx="4503025" cy="34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c7050e9de_0_0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Julien 2</a:t>
            </a:r>
            <a:endParaRPr/>
          </a:p>
        </p:txBody>
      </p:sp>
      <p:sp>
        <p:nvSpPr>
          <p:cNvPr id="217" name="Google Shape;217;g34c7050e9de_0_0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00" cy="33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g34c7050e9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226" y="884576"/>
            <a:ext cx="5003650" cy="47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4bd4b2588_0_13"/>
          <p:cNvSpPr txBox="1">
            <a:spLocks noGrp="1"/>
          </p:cNvSpPr>
          <p:nvPr>
            <p:ph type="title"/>
          </p:nvPr>
        </p:nvSpPr>
        <p:spPr>
          <a:xfrm>
            <a:off x="3642301" y="2853000"/>
            <a:ext cx="18594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200"/>
              <a:t>Fin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4bd4b2588_0_0"/>
          <p:cNvSpPr txBox="1">
            <a:spLocks noGrp="1"/>
          </p:cNvSpPr>
          <p:nvPr>
            <p:ph type="title"/>
          </p:nvPr>
        </p:nvSpPr>
        <p:spPr>
          <a:xfrm>
            <a:off x="514351" y="1"/>
            <a:ext cx="77976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fr-CA" sz="6600"/>
              <a:t>LES</a:t>
            </a:r>
            <a:r>
              <a:rPr lang="fr-CA" sz="7200"/>
              <a:t> </a:t>
            </a:r>
            <a:r>
              <a:rPr lang="fr-CA" sz="6600"/>
              <a:t> ENSEIGNANTS</a:t>
            </a:r>
            <a:endParaRPr/>
          </a:p>
        </p:txBody>
      </p:sp>
      <p:sp>
        <p:nvSpPr>
          <p:cNvPr id="161" name="Google Shape;161;g364bd4b2588_0_0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00" cy="33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g364bd4b2588_0_0" title="photo-output (1).jpg"/>
          <p:cNvPicPr preferRelativeResize="0"/>
          <p:nvPr/>
        </p:nvPicPr>
        <p:blipFill rotWithShape="1">
          <a:blip r:embed="rId3">
            <a:alphaModFix/>
          </a:blip>
          <a:srcRect l="3864"/>
          <a:stretch/>
        </p:blipFill>
        <p:spPr>
          <a:xfrm>
            <a:off x="0" y="1151996"/>
            <a:ext cx="9144003" cy="444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</a:pPr>
            <a:r>
              <a:rPr lang="fr-CA">
                <a:latin typeface="Arial Black"/>
                <a:ea typeface="Arial Black"/>
                <a:cs typeface="Arial Black"/>
                <a:sym typeface="Arial Black"/>
              </a:rPr>
              <a:t>SYLVAIN BELLEMARE</a:t>
            </a:r>
            <a:endParaRPr/>
          </a:p>
        </p:txBody>
      </p:sp>
      <p:pic>
        <p:nvPicPr>
          <p:cNvPr id="168" name="Google Shape;16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234456" y="1773239"/>
            <a:ext cx="3954164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673168" y="332656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EB Garamond"/>
              <a:buNone/>
            </a:pP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MATHIEU PRIMARD</a:t>
            </a:r>
            <a:endParaRPr/>
          </a:p>
        </p:txBody>
      </p:sp>
      <p:pic>
        <p:nvPicPr>
          <p:cNvPr id="174" name="Google Shape;17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17923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66141" y="343279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Baumans"/>
              <a:buNone/>
            </a:pPr>
            <a:r>
              <a:rPr lang="fr-CA">
                <a:latin typeface="Baumans"/>
                <a:ea typeface="Baumans"/>
                <a:cs typeface="Baumans"/>
                <a:sym typeface="Baumans"/>
              </a:rPr>
              <a:t>CLÉMENT GAUTHIER</a:t>
            </a:r>
            <a:endParaRPr/>
          </a:p>
        </p:txBody>
      </p:sp>
      <p:pic>
        <p:nvPicPr>
          <p:cNvPr id="180" name="Google Shape;18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412776"/>
            <a:ext cx="603461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mic Sans MS"/>
              <a:buNone/>
            </a:pPr>
            <a:r>
              <a:rPr lang="fr-CA">
                <a:latin typeface="Comic Sans MS"/>
                <a:ea typeface="Comic Sans MS"/>
                <a:cs typeface="Comic Sans MS"/>
                <a:sym typeface="Comic Sans MS"/>
              </a:rPr>
              <a:t>FRANÇOIS-JULIEN RONDEAU</a:t>
            </a:r>
            <a:endParaRPr/>
          </a:p>
        </p:txBody>
      </p:sp>
      <p:pic>
        <p:nvPicPr>
          <p:cNvPr id="186" name="Google Shape;18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5567" y="2063750"/>
            <a:ext cx="4415366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95536" y="324633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</a:pPr>
            <a:r>
              <a:rPr lang="fr-CA">
                <a:latin typeface="Baumans"/>
                <a:ea typeface="Baumans"/>
                <a:cs typeface="Baumans"/>
                <a:sym typeface="Baumans"/>
              </a:rPr>
              <a:t>YANIK CORBEIL</a:t>
            </a:r>
            <a:endParaRPr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14787-32EC-411A-59DA-CB02DB47D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0CCC1-3C5A-1814-C47C-27D8F3FA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60" y="1292370"/>
            <a:ext cx="3273136" cy="3764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</a:pPr>
            <a:r>
              <a:rPr lang="fr-CA"/>
              <a:t>MATHIEU CHÉNARD</a:t>
            </a:r>
            <a:endParaRPr/>
          </a:p>
        </p:txBody>
      </p:sp>
      <p:pic>
        <p:nvPicPr>
          <p:cNvPr id="198" name="Google Shape;19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5567" y="2063750"/>
            <a:ext cx="4415366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77a381e02_0_0"/>
          <p:cNvSpPr txBox="1">
            <a:spLocks noGrp="1"/>
          </p:cNvSpPr>
          <p:nvPr>
            <p:ph type="title"/>
          </p:nvPr>
        </p:nvSpPr>
        <p:spPr>
          <a:xfrm>
            <a:off x="164451" y="835876"/>
            <a:ext cx="77976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Roboto Serif"/>
                <a:ea typeface="Roboto Serif"/>
                <a:cs typeface="Roboto Serif"/>
                <a:sym typeface="Roboto Serif"/>
              </a:rPr>
              <a:t>Roch Gauthier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204" name="Google Shape;204;g2d77a381e02_0_0" title="IMG_1853.JPG"/>
          <p:cNvPicPr preferRelativeResize="0"/>
          <p:nvPr/>
        </p:nvPicPr>
        <p:blipFill rotWithShape="1">
          <a:blip r:embed="rId3">
            <a:alphaModFix/>
          </a:blip>
          <a:srcRect b="11426"/>
          <a:stretch/>
        </p:blipFill>
        <p:spPr>
          <a:xfrm>
            <a:off x="4753053" y="0"/>
            <a:ext cx="435527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and événement">
  <a:themeElements>
    <a:clrScheme name="Grand événem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60C14706B9542A787E0CFD81E6F74" ma:contentTypeVersion="12" ma:contentTypeDescription="Crée un document." ma:contentTypeScope="" ma:versionID="4198aed1119d34550c84359b90c05ef4">
  <xsd:schema xmlns:xsd="http://www.w3.org/2001/XMLSchema" xmlns:xs="http://www.w3.org/2001/XMLSchema" xmlns:p="http://schemas.microsoft.com/office/2006/metadata/properties" xmlns:ns2="d5c7b310-f165-4aa2-8a83-9ff905245c18" xmlns:ns3="d9c044fc-4e11-4f71-86d6-582438b5a26c" targetNamespace="http://schemas.microsoft.com/office/2006/metadata/properties" ma:root="true" ma:fieldsID="1aadd27cb6ce8fa9dade665583ee569a" ns2:_="" ns3:_="">
    <xsd:import namespace="d5c7b310-f165-4aa2-8a83-9ff905245c18"/>
    <xsd:import namespace="d9c044fc-4e11-4f71-86d6-582438b5a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7b310-f165-4aa2-8a83-9ff90524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044fc-4e11-4f71-86d6-582438b5a2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e3053a-826b-4a9c-8647-1189461bdd4b}" ma:internalName="TaxCatchAll" ma:showField="CatchAllData" ma:web="d9c044fc-4e11-4f71-86d6-582438b5a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7b310-f165-4aa2-8a83-9ff905245c18">
      <Terms xmlns="http://schemas.microsoft.com/office/infopath/2007/PartnerControls"/>
    </lcf76f155ced4ddcb4097134ff3c332f>
    <TaxCatchAll xmlns="d9c044fc-4e11-4f71-86d6-582438b5a2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05401-7DBC-40F3-9716-82C38A718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7b310-f165-4aa2-8a83-9ff905245c18"/>
    <ds:schemaRef ds:uri="d9c044fc-4e11-4f71-86d6-582438b5a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F7356-4323-4340-BE63-473BD3EC0035}">
  <ds:schemaRefs>
    <ds:schemaRef ds:uri="http://schemas.microsoft.com/office/2006/metadata/properties"/>
    <ds:schemaRef ds:uri="http://schemas.microsoft.com/office/infopath/2007/PartnerControls"/>
    <ds:schemaRef ds:uri="d5c7b310-f165-4aa2-8a83-9ff905245c18"/>
    <ds:schemaRef ds:uri="d9c044fc-4e11-4f71-86d6-582438b5a26c"/>
  </ds:schemaRefs>
</ds:datastoreItem>
</file>

<file path=customXml/itemProps3.xml><?xml version="1.0" encoding="utf-8"?>
<ds:datastoreItem xmlns:ds="http://schemas.openxmlformats.org/officeDocument/2006/customXml" ds:itemID="{0AD38182-2FDB-44B4-9836-9B74DF344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Grand événement</vt:lpstr>
      <vt:lpstr>LES  ENSEIGNANTS</vt:lpstr>
      <vt:lpstr>LES  ENSEIGNANTS</vt:lpstr>
      <vt:lpstr>SYLVAIN BELLEMARE</vt:lpstr>
      <vt:lpstr>MATHIEU PRIMARD</vt:lpstr>
      <vt:lpstr>CLÉMENT GAUTHIER</vt:lpstr>
      <vt:lpstr>FRANÇOIS-JULIEN RONDEAU</vt:lpstr>
      <vt:lpstr>YANIK CORBEIL</vt:lpstr>
      <vt:lpstr>MATHIEU CHÉNARD</vt:lpstr>
      <vt:lpstr>Roch Gauthier</vt:lpstr>
      <vt:lpstr>Nicolas Privé</vt:lpstr>
      <vt:lpstr>Julien 2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Bellemare, Sylvain</dc:creator>
  <cp:revision>4</cp:revision>
  <dcterms:created xsi:type="dcterms:W3CDTF">2013-08-27T01:24:40Z</dcterms:created>
  <dcterms:modified xsi:type="dcterms:W3CDTF">2025-08-29T18:36:39Z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0x0101007E260C14706B9542A787E0CFD81E6F74</vt:lpwstr>
  </property>
  <property fmtid="{D5CDD505-2E9C-101B-9397-08002B2CF9AE}" pid="3" name="MediaServiceImageTags">
    <vt:lpwstr/>
  </property>
</Properties>
</file>