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p1cjeQiV7rmY6VjnKd2TpYvJ3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D2454-DD0A-243D-4222-7D96917A444D}" v="11" dt="2026-01-05T15:14:36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thier, Clément" userId="S::gauthierc7@cssrdn.gouv.qc.ca::da9dbacc-02dc-473d-a2d6-7c559310c48e" providerId="AD" clId="Web-{28BD2454-DD0A-243D-4222-7D96917A444D}"/>
    <pc:docChg chg="modSld">
      <pc:chgData name="Gauthier, Clément" userId="S::gauthierc7@cssrdn.gouv.qc.ca::da9dbacc-02dc-473d-a2d6-7c559310c48e" providerId="AD" clId="Web-{28BD2454-DD0A-243D-4222-7D96917A444D}" dt="2026-01-05T15:14:35.440" v="4" actId="20577"/>
      <pc:docMkLst>
        <pc:docMk/>
      </pc:docMkLst>
      <pc:sldChg chg="modSp">
        <pc:chgData name="Gauthier, Clément" userId="S::gauthierc7@cssrdn.gouv.qc.ca::da9dbacc-02dc-473d-a2d6-7c559310c48e" providerId="AD" clId="Web-{28BD2454-DD0A-243D-4222-7D96917A444D}" dt="2026-01-05T15:14:35.440" v="4" actId="20577"/>
        <pc:sldMkLst>
          <pc:docMk/>
          <pc:sldMk cId="0" sldId="256"/>
        </pc:sldMkLst>
        <pc:spChg chg="mod">
          <ac:chgData name="Gauthier, Clément" userId="S::gauthierc7@cssrdn.gouv.qc.ca::da9dbacc-02dc-473d-a2d6-7c559310c48e" providerId="AD" clId="Web-{28BD2454-DD0A-243D-4222-7D96917A444D}" dt="2026-01-05T15:14:35.440" v="4" actId="20577"/>
          <ac:spMkLst>
            <pc:docMk/>
            <pc:sldMk cId="0" sldId="256"/>
            <ac:spMk id="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Changement dans le titre du dossier…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C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572007" y="4787505"/>
            <a:ext cx="396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fr-CA" sz="4000" b="0" i="1" u="none" strike="noStrike" cap="none" dirty="0">
              <a:solidFill>
                <a:srgbClr val="FF0000"/>
              </a:solidFill>
              <a:latin typeface="Aharoni"/>
              <a:ea typeface="Aharoni"/>
              <a:cs typeface="Aharon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50061" y="1412776"/>
            <a:ext cx="842486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r-CA" sz="6600" b="0" i="1" u="none" strike="noStrike" cap="non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Je suis   </a:t>
            </a:r>
            <a:endParaRPr sz="5400" b="0" i="1" u="none" strike="noStrike" cap="none">
              <a:solidFill>
                <a:srgbClr val="FF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70885"/>
            <a:ext cx="8147990" cy="16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C:\Users\stemariej\AppData\Local\Microsoft\Windows\Temporary Internet Files\Content.IE5\HTMA6IN7\objectif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1556792"/>
            <a:ext cx="33843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411760" y="2921168"/>
            <a:ext cx="62646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CA" sz="6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Mes valeurs sont?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C:\Users\stemariej\AppData\Local\Microsoft\Windows\Temporary Internet Files\Content.IE5\HTMA6IN7\objectif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404664"/>
            <a:ext cx="33843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3059832" y="1299532"/>
            <a:ext cx="475252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CA" sz="8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valeurs de notre Milieu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-133758" y="332656"/>
            <a:ext cx="93474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fr-CA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fr-CA" sz="28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Collaboration </a:t>
            </a:r>
            <a:r>
              <a:rPr lang="fr-CA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fr-CA" sz="28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Respect </a:t>
            </a:r>
            <a:r>
              <a:rPr lang="fr-CA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fr-CA" sz="28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Professionnalisme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79512" y="1412776"/>
            <a:ext cx="8788800" cy="6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Être en </a:t>
            </a:r>
            <a:r>
              <a:rPr lang="fr-CA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r>
              <a:rPr lang="fr-CA" sz="2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c’est :</a:t>
            </a:r>
            <a:endParaRPr sz="1800" b="1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Coopérer, apporter son support à, participer, prendre part, faire équipe avec.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Être respectueux c’est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fr-C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Honorer sa parole, ses engagements.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fr-C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Adopter une attitude positive, un langage poli et faire preuve de savoir-vivre.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Être Professionnel c’est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156"/>
              </a:buClr>
              <a:buSzPts val="1100"/>
              <a:buFont typeface="Noto Sans Symbols"/>
              <a:buChar char="∙"/>
            </a:pPr>
            <a:r>
              <a:rPr lang="fr-CA" sz="1800" b="0" i="0" u="none" strike="noStrike" cap="none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Qualité de quelqu'un qui exerce une activité avec une grande compétence.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5156"/>
              </a:buClr>
              <a:buSzPts val="1100"/>
              <a:buFont typeface="Noto Sans Symbols"/>
              <a:buChar char="∙"/>
            </a:pPr>
            <a:r>
              <a:rPr lang="fr-CA" sz="1800" b="0" i="0" u="none" strike="noStrike" cap="none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Qui a développé une éthique de travail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885" y="980728"/>
            <a:ext cx="4185611" cy="83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323528" y="534154"/>
            <a:ext cx="8574692" cy="667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8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endParaRPr sz="4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suis respectueux dans mon langage et dans mes gestes.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suis ponctuel.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m’assure d’avoir des relations harmonieuses avec mes collègues, Je respecte la différence de l’autre.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m’engage avec mon partenaire dans notre travail d’équipe.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communique efficacement, mes besoins, mes attentes, mes perceptions.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 range mon cellulaire en classe et j’éteins la sonnerie.  LE cellulaire peut être utilisé à des fins pédagogiques en atelier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Professionnalisme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m’engage dans ma réussite.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prends soin de mon matériel, de mes outils, de l’espace partagée.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véhicule une image positive de mon école. Je porte mes vêtements CFTR.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 descr="Corridor_3rd_floor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0015" y="100144263"/>
            <a:ext cx="31181675" cy="200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361459"/>
            <a:ext cx="5976664" cy="119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 descr="C:\Users\stemariej\AppData\Local\Microsoft\Windows\Temporary Internet Files\Content.IE5\HTMA6IN7\objectif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548680"/>
            <a:ext cx="1577196" cy="157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792088" y="44624"/>
            <a:ext cx="83884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CA" sz="4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Gestion des absences et des retards.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35496" y="2276872"/>
            <a:ext cx="9144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 motifs d’absence du ministère de l’éducation sont considérés pour justifier une absence: Décès famille, cours de justice, maladie avec consultation médicale.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Trop d’absences non justifiées lors d’une compétence </a:t>
            </a:r>
            <a:r>
              <a:rPr lang="fr-C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entraîne</a:t>
            </a: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automatiquement une reprise de celle-ci.  Selon le jugement de l’équipe d’enseignant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 cas d’absence non justifié, l’enseignant peut convoqué l’élève dans une journée de reprise afin </a:t>
            </a:r>
            <a:r>
              <a:rPr lang="fr-C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d'effectuer</a:t>
            </a: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certains travaux en MVLR en harmonie avec nos valeurs organisationnelles.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J’informe mon enseignant par courriel  de mon retard ou absence avant les débuts des classes.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L’élève peut se voir refuser l’accès à la classe en lien avec son retard.  Cela sera considéré comme une absence à l’horaire.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2051720" y="884897"/>
            <a:ext cx="702027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 À force de courage et d'assiduité, on finit par acquérir la grande compréhension. «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 descr="C:\Users\stemariej\AppData\Local\Microsoft\Windows\Temporary Internet Files\Content.IE5\HTMA6IN7\objectif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52" y="1772816"/>
            <a:ext cx="259228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0818" y="0"/>
            <a:ext cx="5362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 descr="C:\Users\stemariej\AppData\Local\Microsoft\Windows\Temporary Internet Files\Content.IE5\HTMA6IN7\objectif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4544" y="1628800"/>
            <a:ext cx="33843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1763688" y="1268760"/>
            <a:ext cx="6984776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C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Tous les produits du tabac ou associés au vapotage ne sont pas autorisés sur le territoire du Centre.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7b310-f165-4aa2-8a83-9ff905245c18">
      <Terms xmlns="http://schemas.microsoft.com/office/infopath/2007/PartnerControls"/>
    </lcf76f155ced4ddcb4097134ff3c332f>
    <TaxCatchAll xmlns="d9c044fc-4e11-4f71-86d6-582438b5a2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60C14706B9542A787E0CFD81E6F74" ma:contentTypeVersion="13" ma:contentTypeDescription="Crée un document." ma:contentTypeScope="" ma:versionID="b034242b410fa6b198381135997d7a4a">
  <xsd:schema xmlns:xsd="http://www.w3.org/2001/XMLSchema" xmlns:xs="http://www.w3.org/2001/XMLSchema" xmlns:p="http://schemas.microsoft.com/office/2006/metadata/properties" xmlns:ns2="d5c7b310-f165-4aa2-8a83-9ff905245c18" xmlns:ns3="d9c044fc-4e11-4f71-86d6-582438b5a26c" targetNamespace="http://schemas.microsoft.com/office/2006/metadata/properties" ma:root="true" ma:fieldsID="5c85a668d423678ccf18f0eb53a6bd7e" ns2:_="" ns3:_="">
    <xsd:import namespace="d5c7b310-f165-4aa2-8a83-9ff905245c18"/>
    <xsd:import namespace="d9c044fc-4e11-4f71-86d6-582438b5a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7b310-f165-4aa2-8a83-9ff90524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044fc-4e11-4f71-86d6-582438b5a2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e3053a-826b-4a9c-8647-1189461bdd4b}" ma:internalName="TaxCatchAll" ma:showField="CatchAllData" ma:web="d9c044fc-4e11-4f71-86d6-582438b5a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762D5-6171-4B23-8EF8-FFF47652F3A3}">
  <ds:schemaRefs>
    <ds:schemaRef ds:uri="http://schemas.microsoft.com/office/2006/metadata/properties"/>
    <ds:schemaRef ds:uri="http://schemas.microsoft.com/office/infopath/2007/PartnerControls"/>
    <ds:schemaRef ds:uri="d5c7b310-f165-4aa2-8a83-9ff905245c18"/>
    <ds:schemaRef ds:uri="d9c044fc-4e11-4f71-86d6-582438b5a26c"/>
  </ds:schemaRefs>
</ds:datastoreItem>
</file>

<file path=customXml/itemProps2.xml><?xml version="1.0" encoding="utf-8"?>
<ds:datastoreItem xmlns:ds="http://schemas.openxmlformats.org/officeDocument/2006/customXml" ds:itemID="{BCDAF58B-6D90-4F2A-A58C-89972C2E3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56B99-E2FE-48FC-BAF9-DCBD41FB181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(4:3)</PresentationFormat>
  <Slides>8</Slides>
  <Notes>8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Ste-Marie, Jerome</dc:creator>
  <cp:revision>2</cp:revision>
  <dcterms:created xsi:type="dcterms:W3CDTF">2021-08-11T15:02:05Z</dcterms:created>
  <dcterms:modified xsi:type="dcterms:W3CDTF">2026-01-05T15:14:42Z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0x0101007E260C14706B9542A787E0CFD81E6F74</vt:lpwstr>
  </property>
  <property fmtid="{D5CDD505-2E9C-101B-9397-08002B2CF9AE}" pid="3" name="MediaServiceImageTags">
    <vt:lpwstr/>
  </property>
</Properties>
</file>