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4"/>
  </p:sldMasterIdLst>
  <p:notesMasterIdLst>
    <p:notesMasterId r:id="rId5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x="9144000" cy="6858000" type="screen4x3"/>
  <p:notesSz cx="6858000" cy="9144000"/>
  <p:embeddedFontLst>
    <p:embeddedFont>
      <p:font typeface="Libre Franklin" pitchFamily="2" charset="0"/>
      <p:regular r:id="rId52"/>
      <p:bold r:id="rId53"/>
      <p:italic r:id="rId54"/>
      <p:boldItalic r:id="rId55"/>
    </p:embeddedFont>
    <p:embeddedFont>
      <p:font typeface="Tahoma" panose="020B0604030504040204" pitchFamily="34" charset="0"/>
      <p:regular r:id="rId56"/>
      <p:bold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DF497-6661-45B1-A7B4-CC5DC4B9CEED}" v="21" dt="2025-08-26T13:03:57.602"/>
    <p1510:client id="{89A9092B-BB8C-4804-B3F9-F8AB0C72EB7D}" v="109" dt="2025-08-27T12:00:08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4.fntdata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3.fntdata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2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6.fntdata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1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5.fntdata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mer, Patricia" userId="S::godmerp@cssrdn.gouv.qc.ca::cb176ad6-51d9-42a8-b35c-a1747ab4e7c8" providerId="AD" clId="Web-{127DF497-6661-45B1-A7B4-CC5DC4B9CEED}"/>
    <pc:docChg chg="modSld">
      <pc:chgData name="Godmer, Patricia" userId="S::godmerp@cssrdn.gouv.qc.ca::cb176ad6-51d9-42a8-b35c-a1747ab4e7c8" providerId="AD" clId="Web-{127DF497-6661-45B1-A7B4-CC5DC4B9CEED}" dt="2025-08-26T13:03:53.648" v="12" actId="20577"/>
      <pc:docMkLst>
        <pc:docMk/>
      </pc:docMkLst>
      <pc:sldChg chg="modSp">
        <pc:chgData name="Godmer, Patricia" userId="S::godmerp@cssrdn.gouv.qc.ca::cb176ad6-51d9-42a8-b35c-a1747ab4e7c8" providerId="AD" clId="Web-{127DF497-6661-45B1-A7B4-CC5DC4B9CEED}" dt="2025-08-26T13:03:09.506" v="7" actId="20577"/>
        <pc:sldMkLst>
          <pc:docMk/>
          <pc:sldMk cId="0" sldId="257"/>
        </pc:sldMkLst>
        <pc:spChg chg="mod">
          <ac:chgData name="Godmer, Patricia" userId="S::godmerp@cssrdn.gouv.qc.ca::cb176ad6-51d9-42a8-b35c-a1747ab4e7c8" providerId="AD" clId="Web-{127DF497-6661-45B1-A7B4-CC5DC4B9CEED}" dt="2025-08-26T13:03:09.506" v="7" actId="20577"/>
          <ac:spMkLst>
            <pc:docMk/>
            <pc:sldMk cId="0" sldId="257"/>
            <ac:spMk id="65" creationId="{00000000-0000-0000-0000-000000000000}"/>
          </ac:spMkLst>
        </pc:spChg>
      </pc:sldChg>
      <pc:sldChg chg="modSp">
        <pc:chgData name="Godmer, Patricia" userId="S::godmerp@cssrdn.gouv.qc.ca::cb176ad6-51d9-42a8-b35c-a1747ab4e7c8" providerId="AD" clId="Web-{127DF497-6661-45B1-A7B4-CC5DC4B9CEED}" dt="2025-08-26T13:03:53.648" v="12" actId="20577"/>
        <pc:sldMkLst>
          <pc:docMk/>
          <pc:sldMk cId="0" sldId="261"/>
        </pc:sldMkLst>
        <pc:spChg chg="mod">
          <ac:chgData name="Godmer, Patricia" userId="S::godmerp@cssrdn.gouv.qc.ca::cb176ad6-51d9-42a8-b35c-a1747ab4e7c8" providerId="AD" clId="Web-{127DF497-6661-45B1-A7B4-CC5DC4B9CEED}" dt="2025-08-26T13:03:53.648" v="12" actId="20577"/>
          <ac:spMkLst>
            <pc:docMk/>
            <pc:sldMk cId="0" sldId="261"/>
            <ac:spMk id="92" creationId="{00000000-0000-0000-0000-000000000000}"/>
          </ac:spMkLst>
        </pc:spChg>
      </pc:sldChg>
    </pc:docChg>
  </pc:docChgLst>
  <pc:docChgLst>
    <pc:chgData name="Corbeil, Yanik" userId="221d6204-2c1b-4d96-8cd6-14227d6e7ff5" providerId="ADAL" clId="{89A9092B-BB8C-4804-B3F9-F8AB0C72EB7D}"/>
    <pc:docChg chg="modSld">
      <pc:chgData name="Corbeil, Yanik" userId="221d6204-2c1b-4d96-8cd6-14227d6e7ff5" providerId="ADAL" clId="{89A9092B-BB8C-4804-B3F9-F8AB0C72EB7D}" dt="2025-08-27T12:04:43.187" v="296" actId="20577"/>
      <pc:docMkLst>
        <pc:docMk/>
      </pc:docMkLst>
      <pc:sldChg chg="modSp">
        <pc:chgData name="Corbeil, Yanik" userId="221d6204-2c1b-4d96-8cd6-14227d6e7ff5" providerId="ADAL" clId="{89A9092B-BB8C-4804-B3F9-F8AB0C72EB7D}" dt="2025-08-27T11:46:05.230" v="17" actId="20577"/>
        <pc:sldMkLst>
          <pc:docMk/>
          <pc:sldMk cId="0" sldId="257"/>
        </pc:sldMkLst>
        <pc:spChg chg="mod">
          <ac:chgData name="Corbeil, Yanik" userId="221d6204-2c1b-4d96-8cd6-14227d6e7ff5" providerId="ADAL" clId="{89A9092B-BB8C-4804-B3F9-F8AB0C72EB7D}" dt="2025-08-27T11:46:05.230" v="17" actId="20577"/>
          <ac:spMkLst>
            <pc:docMk/>
            <pc:sldMk cId="0" sldId="257"/>
            <ac:spMk id="65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1:46:35.771" v="28" actId="20577"/>
        <pc:sldMkLst>
          <pc:docMk/>
          <pc:sldMk cId="0" sldId="258"/>
        </pc:sldMkLst>
        <pc:spChg chg="mod">
          <ac:chgData name="Corbeil, Yanik" userId="221d6204-2c1b-4d96-8cd6-14227d6e7ff5" providerId="ADAL" clId="{89A9092B-BB8C-4804-B3F9-F8AB0C72EB7D}" dt="2025-08-27T11:46:35.771" v="28" actId="20577"/>
          <ac:spMkLst>
            <pc:docMk/>
            <pc:sldMk cId="0" sldId="258"/>
            <ac:spMk id="71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1:48:24.069" v="38" actId="20577"/>
        <pc:sldMkLst>
          <pc:docMk/>
          <pc:sldMk cId="0" sldId="261"/>
        </pc:sldMkLst>
        <pc:spChg chg="mod">
          <ac:chgData name="Corbeil, Yanik" userId="221d6204-2c1b-4d96-8cd6-14227d6e7ff5" providerId="ADAL" clId="{89A9092B-BB8C-4804-B3F9-F8AB0C72EB7D}" dt="2025-08-27T11:48:24.069" v="38" actId="20577"/>
          <ac:spMkLst>
            <pc:docMk/>
            <pc:sldMk cId="0" sldId="261"/>
            <ac:spMk id="92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1:48:32.747" v="48" actId="20577"/>
        <pc:sldMkLst>
          <pc:docMk/>
          <pc:sldMk cId="0" sldId="262"/>
        </pc:sldMkLst>
        <pc:spChg chg="mod">
          <ac:chgData name="Corbeil, Yanik" userId="221d6204-2c1b-4d96-8cd6-14227d6e7ff5" providerId="ADAL" clId="{89A9092B-BB8C-4804-B3F9-F8AB0C72EB7D}" dt="2025-08-27T11:48:32.747" v="48" actId="20577"/>
          <ac:spMkLst>
            <pc:docMk/>
            <pc:sldMk cId="0" sldId="262"/>
            <ac:spMk id="98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1:48:42.060" v="58" actId="20577"/>
        <pc:sldMkLst>
          <pc:docMk/>
          <pc:sldMk cId="0" sldId="263"/>
        </pc:sldMkLst>
        <pc:spChg chg="mod">
          <ac:chgData name="Corbeil, Yanik" userId="221d6204-2c1b-4d96-8cd6-14227d6e7ff5" providerId="ADAL" clId="{89A9092B-BB8C-4804-B3F9-F8AB0C72EB7D}" dt="2025-08-27T11:48:42.060" v="58" actId="20577"/>
          <ac:spMkLst>
            <pc:docMk/>
            <pc:sldMk cId="0" sldId="263"/>
            <ac:spMk id="105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1:48:50.314" v="69" actId="20577"/>
        <pc:sldMkLst>
          <pc:docMk/>
          <pc:sldMk cId="0" sldId="264"/>
        </pc:sldMkLst>
        <pc:spChg chg="mod">
          <ac:chgData name="Corbeil, Yanik" userId="221d6204-2c1b-4d96-8cd6-14227d6e7ff5" providerId="ADAL" clId="{89A9092B-BB8C-4804-B3F9-F8AB0C72EB7D}" dt="2025-08-27T11:48:50.314" v="69" actId="20577"/>
          <ac:spMkLst>
            <pc:docMk/>
            <pc:sldMk cId="0" sldId="264"/>
            <ac:spMk id="112" creationId="{00000000-0000-0000-0000-000000000000}"/>
          </ac:spMkLst>
        </pc:spChg>
      </pc:sldChg>
      <pc:sldChg chg="modSp mod modAnim">
        <pc:chgData name="Corbeil, Yanik" userId="221d6204-2c1b-4d96-8cd6-14227d6e7ff5" providerId="ADAL" clId="{89A9092B-BB8C-4804-B3F9-F8AB0C72EB7D}" dt="2025-08-27T12:00:08.902" v="110" actId="2710"/>
        <pc:sldMkLst>
          <pc:docMk/>
          <pc:sldMk cId="0" sldId="267"/>
        </pc:sldMkLst>
        <pc:spChg chg="mod">
          <ac:chgData name="Corbeil, Yanik" userId="221d6204-2c1b-4d96-8cd6-14227d6e7ff5" providerId="ADAL" clId="{89A9092B-BB8C-4804-B3F9-F8AB0C72EB7D}" dt="2025-08-27T11:49:11.849" v="79" actId="20577"/>
          <ac:spMkLst>
            <pc:docMk/>
            <pc:sldMk cId="0" sldId="267"/>
            <ac:spMk id="138" creationId="{00000000-0000-0000-0000-000000000000}"/>
          </ac:spMkLst>
        </pc:spChg>
        <pc:spChg chg="mod">
          <ac:chgData name="Corbeil, Yanik" userId="221d6204-2c1b-4d96-8cd6-14227d6e7ff5" providerId="ADAL" clId="{89A9092B-BB8C-4804-B3F9-F8AB0C72EB7D}" dt="2025-08-27T12:00:08.902" v="110" actId="2710"/>
          <ac:spMkLst>
            <pc:docMk/>
            <pc:sldMk cId="0" sldId="267"/>
            <ac:spMk id="139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2:00:23.531" v="121" actId="20577"/>
        <pc:sldMkLst>
          <pc:docMk/>
          <pc:sldMk cId="0" sldId="268"/>
        </pc:sldMkLst>
        <pc:spChg chg="mod">
          <ac:chgData name="Corbeil, Yanik" userId="221d6204-2c1b-4d96-8cd6-14227d6e7ff5" providerId="ADAL" clId="{89A9092B-BB8C-4804-B3F9-F8AB0C72EB7D}" dt="2025-08-27T12:00:23.531" v="121" actId="20577"/>
          <ac:spMkLst>
            <pc:docMk/>
            <pc:sldMk cId="0" sldId="268"/>
            <ac:spMk id="145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2:00:31.601" v="131" actId="20577"/>
        <pc:sldMkLst>
          <pc:docMk/>
          <pc:sldMk cId="0" sldId="270"/>
        </pc:sldMkLst>
        <pc:spChg chg="mod">
          <ac:chgData name="Corbeil, Yanik" userId="221d6204-2c1b-4d96-8cd6-14227d6e7ff5" providerId="ADAL" clId="{89A9092B-BB8C-4804-B3F9-F8AB0C72EB7D}" dt="2025-08-27T12:00:31.601" v="131" actId="20577"/>
          <ac:spMkLst>
            <pc:docMk/>
            <pc:sldMk cId="0" sldId="270"/>
            <ac:spMk id="159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2:00:43.665" v="142" actId="20577"/>
        <pc:sldMkLst>
          <pc:docMk/>
          <pc:sldMk cId="0" sldId="271"/>
        </pc:sldMkLst>
        <pc:spChg chg="mod">
          <ac:chgData name="Corbeil, Yanik" userId="221d6204-2c1b-4d96-8cd6-14227d6e7ff5" providerId="ADAL" clId="{89A9092B-BB8C-4804-B3F9-F8AB0C72EB7D}" dt="2025-08-27T12:00:43.665" v="142" actId="20577"/>
          <ac:spMkLst>
            <pc:docMk/>
            <pc:sldMk cId="0" sldId="271"/>
            <ac:spMk id="166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2:00:51.300" v="152" actId="20577"/>
        <pc:sldMkLst>
          <pc:docMk/>
          <pc:sldMk cId="0" sldId="272"/>
        </pc:sldMkLst>
        <pc:spChg chg="mod">
          <ac:chgData name="Corbeil, Yanik" userId="221d6204-2c1b-4d96-8cd6-14227d6e7ff5" providerId="ADAL" clId="{89A9092B-BB8C-4804-B3F9-F8AB0C72EB7D}" dt="2025-08-27T12:00:51.300" v="152" actId="20577"/>
          <ac:spMkLst>
            <pc:docMk/>
            <pc:sldMk cId="0" sldId="272"/>
            <ac:spMk id="173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2:01:06.083" v="162" actId="20577"/>
        <pc:sldMkLst>
          <pc:docMk/>
          <pc:sldMk cId="0" sldId="273"/>
        </pc:sldMkLst>
        <pc:spChg chg="mod">
          <ac:chgData name="Corbeil, Yanik" userId="221d6204-2c1b-4d96-8cd6-14227d6e7ff5" providerId="ADAL" clId="{89A9092B-BB8C-4804-B3F9-F8AB0C72EB7D}" dt="2025-08-27T12:01:06.083" v="162" actId="20577"/>
          <ac:spMkLst>
            <pc:docMk/>
            <pc:sldMk cId="0" sldId="273"/>
            <ac:spMk id="181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2:02:48.791" v="172" actId="20577"/>
        <pc:sldMkLst>
          <pc:docMk/>
          <pc:sldMk cId="0" sldId="274"/>
        </pc:sldMkLst>
        <pc:spChg chg="mod">
          <ac:chgData name="Corbeil, Yanik" userId="221d6204-2c1b-4d96-8cd6-14227d6e7ff5" providerId="ADAL" clId="{89A9092B-BB8C-4804-B3F9-F8AB0C72EB7D}" dt="2025-08-27T12:02:48.791" v="172" actId="20577"/>
          <ac:spMkLst>
            <pc:docMk/>
            <pc:sldMk cId="0" sldId="274"/>
            <ac:spMk id="188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2:03:02.518" v="183" actId="20577"/>
        <pc:sldMkLst>
          <pc:docMk/>
          <pc:sldMk cId="0" sldId="276"/>
        </pc:sldMkLst>
        <pc:spChg chg="mod">
          <ac:chgData name="Corbeil, Yanik" userId="221d6204-2c1b-4d96-8cd6-14227d6e7ff5" providerId="ADAL" clId="{89A9092B-BB8C-4804-B3F9-F8AB0C72EB7D}" dt="2025-08-27T12:03:02.518" v="183" actId="20577"/>
          <ac:spMkLst>
            <pc:docMk/>
            <pc:sldMk cId="0" sldId="276"/>
            <ac:spMk id="202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2:03:11.671" v="193" actId="20577"/>
        <pc:sldMkLst>
          <pc:docMk/>
          <pc:sldMk cId="0" sldId="278"/>
        </pc:sldMkLst>
        <pc:spChg chg="mod">
          <ac:chgData name="Corbeil, Yanik" userId="221d6204-2c1b-4d96-8cd6-14227d6e7ff5" providerId="ADAL" clId="{89A9092B-BB8C-4804-B3F9-F8AB0C72EB7D}" dt="2025-08-27T12:03:11.671" v="193" actId="20577"/>
          <ac:spMkLst>
            <pc:docMk/>
            <pc:sldMk cId="0" sldId="278"/>
            <ac:spMk id="216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2:03:20.448" v="203" actId="20577"/>
        <pc:sldMkLst>
          <pc:docMk/>
          <pc:sldMk cId="0" sldId="279"/>
        </pc:sldMkLst>
        <pc:spChg chg="mod">
          <ac:chgData name="Corbeil, Yanik" userId="221d6204-2c1b-4d96-8cd6-14227d6e7ff5" providerId="ADAL" clId="{89A9092B-BB8C-4804-B3F9-F8AB0C72EB7D}" dt="2025-08-27T12:03:20.448" v="203" actId="20577"/>
          <ac:spMkLst>
            <pc:docMk/>
            <pc:sldMk cId="0" sldId="279"/>
            <ac:spMk id="223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2:03:28.753" v="213" actId="20577"/>
        <pc:sldMkLst>
          <pc:docMk/>
          <pc:sldMk cId="0" sldId="280"/>
        </pc:sldMkLst>
        <pc:spChg chg="mod">
          <ac:chgData name="Corbeil, Yanik" userId="221d6204-2c1b-4d96-8cd6-14227d6e7ff5" providerId="ADAL" clId="{89A9092B-BB8C-4804-B3F9-F8AB0C72EB7D}" dt="2025-08-27T12:03:28.753" v="213" actId="20577"/>
          <ac:spMkLst>
            <pc:docMk/>
            <pc:sldMk cId="0" sldId="280"/>
            <ac:spMk id="230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2:03:38.724" v="224" actId="20577"/>
        <pc:sldMkLst>
          <pc:docMk/>
          <pc:sldMk cId="0" sldId="281"/>
        </pc:sldMkLst>
        <pc:spChg chg="mod">
          <ac:chgData name="Corbeil, Yanik" userId="221d6204-2c1b-4d96-8cd6-14227d6e7ff5" providerId="ADAL" clId="{89A9092B-BB8C-4804-B3F9-F8AB0C72EB7D}" dt="2025-08-27T12:03:38.724" v="224" actId="20577"/>
          <ac:spMkLst>
            <pc:docMk/>
            <pc:sldMk cId="0" sldId="281"/>
            <ac:spMk id="237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2:03:46.463" v="234" actId="20577"/>
        <pc:sldMkLst>
          <pc:docMk/>
          <pc:sldMk cId="0" sldId="282"/>
        </pc:sldMkLst>
        <pc:spChg chg="mod">
          <ac:chgData name="Corbeil, Yanik" userId="221d6204-2c1b-4d96-8cd6-14227d6e7ff5" providerId="ADAL" clId="{89A9092B-BB8C-4804-B3F9-F8AB0C72EB7D}" dt="2025-08-27T12:03:46.463" v="234" actId="20577"/>
          <ac:spMkLst>
            <pc:docMk/>
            <pc:sldMk cId="0" sldId="282"/>
            <ac:spMk id="244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2:03:54.914" v="244" actId="20577"/>
        <pc:sldMkLst>
          <pc:docMk/>
          <pc:sldMk cId="0" sldId="284"/>
        </pc:sldMkLst>
        <pc:spChg chg="mod">
          <ac:chgData name="Corbeil, Yanik" userId="221d6204-2c1b-4d96-8cd6-14227d6e7ff5" providerId="ADAL" clId="{89A9092B-BB8C-4804-B3F9-F8AB0C72EB7D}" dt="2025-08-27T12:03:54.914" v="244" actId="20577"/>
          <ac:spMkLst>
            <pc:docMk/>
            <pc:sldMk cId="0" sldId="284"/>
            <ac:spMk id="258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2:04:02.744" v="255" actId="20577"/>
        <pc:sldMkLst>
          <pc:docMk/>
          <pc:sldMk cId="0" sldId="285"/>
        </pc:sldMkLst>
        <pc:spChg chg="mod">
          <ac:chgData name="Corbeil, Yanik" userId="221d6204-2c1b-4d96-8cd6-14227d6e7ff5" providerId="ADAL" clId="{89A9092B-BB8C-4804-B3F9-F8AB0C72EB7D}" dt="2025-08-27T12:04:02.744" v="255" actId="20577"/>
          <ac:spMkLst>
            <pc:docMk/>
            <pc:sldMk cId="0" sldId="285"/>
            <ac:spMk id="265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2:04:09.770" v="265" actId="20577"/>
        <pc:sldMkLst>
          <pc:docMk/>
          <pc:sldMk cId="0" sldId="286"/>
        </pc:sldMkLst>
        <pc:spChg chg="mod">
          <ac:chgData name="Corbeil, Yanik" userId="221d6204-2c1b-4d96-8cd6-14227d6e7ff5" providerId="ADAL" clId="{89A9092B-BB8C-4804-B3F9-F8AB0C72EB7D}" dt="2025-08-27T12:04:09.770" v="265" actId="20577"/>
          <ac:spMkLst>
            <pc:docMk/>
            <pc:sldMk cId="0" sldId="286"/>
            <ac:spMk id="272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2:04:18.183" v="276" actId="20577"/>
        <pc:sldMkLst>
          <pc:docMk/>
          <pc:sldMk cId="0" sldId="287"/>
        </pc:sldMkLst>
        <pc:spChg chg="mod">
          <ac:chgData name="Corbeil, Yanik" userId="221d6204-2c1b-4d96-8cd6-14227d6e7ff5" providerId="ADAL" clId="{89A9092B-BB8C-4804-B3F9-F8AB0C72EB7D}" dt="2025-08-27T12:04:18.183" v="276" actId="20577"/>
          <ac:spMkLst>
            <pc:docMk/>
            <pc:sldMk cId="0" sldId="287"/>
            <ac:spMk id="279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2:04:29.935" v="286" actId="20577"/>
        <pc:sldMkLst>
          <pc:docMk/>
          <pc:sldMk cId="0" sldId="289"/>
        </pc:sldMkLst>
        <pc:spChg chg="mod">
          <ac:chgData name="Corbeil, Yanik" userId="221d6204-2c1b-4d96-8cd6-14227d6e7ff5" providerId="ADAL" clId="{89A9092B-BB8C-4804-B3F9-F8AB0C72EB7D}" dt="2025-08-27T12:04:29.935" v="286" actId="20577"/>
          <ac:spMkLst>
            <pc:docMk/>
            <pc:sldMk cId="0" sldId="289"/>
            <ac:spMk id="293" creationId="{00000000-0000-0000-0000-000000000000}"/>
          </ac:spMkLst>
        </pc:spChg>
      </pc:sldChg>
      <pc:sldChg chg="modSp mod">
        <pc:chgData name="Corbeil, Yanik" userId="221d6204-2c1b-4d96-8cd6-14227d6e7ff5" providerId="ADAL" clId="{89A9092B-BB8C-4804-B3F9-F8AB0C72EB7D}" dt="2025-08-27T12:04:43.187" v="296" actId="20577"/>
        <pc:sldMkLst>
          <pc:docMk/>
          <pc:sldMk cId="0" sldId="290"/>
        </pc:sldMkLst>
        <pc:spChg chg="mod">
          <ac:chgData name="Corbeil, Yanik" userId="221d6204-2c1b-4d96-8cd6-14227d6e7ff5" providerId="ADAL" clId="{89A9092B-BB8C-4804-B3F9-F8AB0C72EB7D}" dt="2025-08-27T12:04:43.187" v="296" actId="20577"/>
          <ac:spMkLst>
            <pc:docMk/>
            <pc:sldMk cId="0" sldId="290"/>
            <ac:spMk id="30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10</a:t>
            </a:fld>
            <a:endParaRPr/>
          </a:p>
        </p:txBody>
      </p:sp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77a04559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d77a04559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d77a045593_0_8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12</a:t>
            </a:fld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13</a:t>
            </a:fld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15</a:t>
            </a:fld>
            <a:endParaRPr/>
          </a:p>
        </p:txBody>
      </p:sp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16</a:t>
            </a:fld>
            <a:endParaRPr/>
          </a:p>
        </p:txBody>
      </p:sp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17</a:t>
            </a:fld>
            <a:endParaRPr/>
          </a:p>
        </p:txBody>
      </p:sp>
      <p:sp>
        <p:nvSpPr>
          <p:cNvPr id="170" name="Google Shape;1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18</a:t>
            </a:fld>
            <a:endParaRPr/>
          </a:p>
        </p:txBody>
      </p:sp>
      <p:sp>
        <p:nvSpPr>
          <p:cNvPr id="178" name="Google Shape;1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19</a:t>
            </a:fld>
            <a:endParaRPr/>
          </a:p>
        </p:txBody>
      </p:sp>
      <p:sp>
        <p:nvSpPr>
          <p:cNvPr id="185" name="Google Shape;1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</a:t>
            </a:fld>
            <a:endParaRPr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20</a:t>
            </a:fld>
            <a:endParaRPr/>
          </a:p>
        </p:txBody>
      </p:sp>
      <p:sp>
        <p:nvSpPr>
          <p:cNvPr id="193" name="Google Shape;1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21</a:t>
            </a:fld>
            <a:endParaRPr/>
          </a:p>
        </p:txBody>
      </p:sp>
      <p:sp>
        <p:nvSpPr>
          <p:cNvPr id="199" name="Google Shape;1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22</a:t>
            </a:fld>
            <a:endParaRPr/>
          </a:p>
        </p:txBody>
      </p:sp>
      <p:sp>
        <p:nvSpPr>
          <p:cNvPr id="206" name="Google Shape;2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23</a:t>
            </a:fld>
            <a:endParaRPr/>
          </a:p>
        </p:txBody>
      </p:sp>
      <p:sp>
        <p:nvSpPr>
          <p:cNvPr id="213" name="Google Shape;2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24</a:t>
            </a:fld>
            <a:endParaRPr/>
          </a:p>
        </p:txBody>
      </p:sp>
      <p:sp>
        <p:nvSpPr>
          <p:cNvPr id="220" name="Google Shape;2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25</a:t>
            </a:fld>
            <a:endParaRPr/>
          </a:p>
        </p:txBody>
      </p:sp>
      <p:sp>
        <p:nvSpPr>
          <p:cNvPr id="227" name="Google Shape;2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26</a:t>
            </a:fld>
            <a:endParaRPr/>
          </a:p>
        </p:txBody>
      </p:sp>
      <p:sp>
        <p:nvSpPr>
          <p:cNvPr id="234" name="Google Shape;23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27</a:t>
            </a:fld>
            <a:endParaRPr/>
          </a:p>
        </p:txBody>
      </p:sp>
      <p:sp>
        <p:nvSpPr>
          <p:cNvPr id="241" name="Google Shape;24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Google Shape;24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ff0badd45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ff0badd45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2ff0badd458_0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29</a:t>
            </a:fld>
            <a:endParaRPr/>
          </a:p>
        </p:txBody>
      </p:sp>
      <p:sp>
        <p:nvSpPr>
          <p:cNvPr id="255" name="Google Shape;25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</a:t>
            </a:fld>
            <a:endParaRPr/>
          </a:p>
        </p:txBody>
      </p:sp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30</a:t>
            </a:fld>
            <a:endParaRPr/>
          </a:p>
        </p:txBody>
      </p:sp>
      <p:sp>
        <p:nvSpPr>
          <p:cNvPr id="262" name="Google Shape;26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Google Shape;26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31</a:t>
            </a:fld>
            <a:endParaRPr/>
          </a:p>
        </p:txBody>
      </p:sp>
      <p:sp>
        <p:nvSpPr>
          <p:cNvPr id="269" name="Google Shape;2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Google Shape;27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32</a:t>
            </a:fld>
            <a:endParaRPr/>
          </a:p>
        </p:txBody>
      </p:sp>
      <p:sp>
        <p:nvSpPr>
          <p:cNvPr id="276" name="Google Shape;27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ff0badd4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ff0badd4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2ff0badd458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33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34</a:t>
            </a:fld>
            <a:endParaRPr/>
          </a:p>
        </p:txBody>
      </p:sp>
      <p:sp>
        <p:nvSpPr>
          <p:cNvPr id="290" name="Google Shape;2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Google Shape;29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35</a:t>
            </a:fld>
            <a:endParaRPr/>
          </a:p>
        </p:txBody>
      </p:sp>
      <p:sp>
        <p:nvSpPr>
          <p:cNvPr id="297" name="Google Shape;29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Google Shape;29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d77a04559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d77a04559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2d77a045593_0_1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36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d77a04559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d77a04559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2d77a045593_0_2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37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d77a04559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d77a04559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2d77a045593_0_2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38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d77a04559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d77a04559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2d77a045593_0_3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39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77a04559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d77a04559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2d77a045593_0_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d77a04559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d77a04559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2d77a045593_0_3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40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d77a04559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d77a04559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2d77a045593_0_5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41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d77a04559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d77a04559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2d77a045593_0_4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42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d77a04559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d77a045593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2d77a045593_0_6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43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d77a04559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d77a04559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2d77a045593_0_5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44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d77a045593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d77a045593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2d77a045593_0_6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45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d77a04559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d77a04559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2d77a045593_0_7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46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77a0455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d77a0455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d77a045593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6</a:t>
            </a:fld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9</a:t>
            </a:fld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 rot="5400000">
            <a:off x="1928019" y="129381"/>
            <a:ext cx="4525962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marL="914400" lvl="1" indent="-354330" algn="l">
              <a:spcBef>
                <a:spcPts val="440"/>
              </a:spcBef>
              <a:spcAft>
                <a:spcPts val="0"/>
              </a:spcAft>
              <a:buSzPts val="1980"/>
              <a:buChar char="⚫"/>
              <a:defRPr sz="2200"/>
            </a:lvl2pPr>
            <a:lvl3pPr marL="1371600" lvl="2" indent="-336550" algn="l">
              <a:spcBef>
                <a:spcPts val="400"/>
              </a:spcBef>
              <a:spcAft>
                <a:spcPts val="0"/>
              </a:spcAft>
              <a:buSzPts val="1700"/>
              <a:buChar char="○"/>
              <a:defRPr sz="2000"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26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marL="914400" lvl="1" indent="-354330" algn="l">
              <a:spcBef>
                <a:spcPts val="440"/>
              </a:spcBef>
              <a:spcAft>
                <a:spcPts val="0"/>
              </a:spcAft>
              <a:buSzPts val="1980"/>
              <a:buChar char="⚫"/>
              <a:defRPr sz="2200"/>
            </a:lvl2pPr>
            <a:lvl3pPr marL="1371600" lvl="2" indent="-336550" algn="l">
              <a:spcBef>
                <a:spcPts val="400"/>
              </a:spcBef>
              <a:spcAft>
                <a:spcPts val="0"/>
              </a:spcAft>
              <a:buSzPts val="1700"/>
              <a:buChar char="○"/>
              <a:defRPr sz="2000"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4751387"/>
            <a:ext cx="9144000" cy="2112962"/>
          </a:xfrm>
          <a:custGeom>
            <a:avLst/>
            <a:gdLst/>
            <a:ahLst/>
            <a:cxnLst/>
            <a:rect l="l" t="t" r="r" b="b"/>
            <a:pathLst>
              <a:path w="5760" h="1331" extrusionOk="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4705"/>
            </a:srgbClr>
          </a:solidFill>
          <a:ln>
            <a:noFill/>
          </a:ln>
          <a:effectLst>
            <a:outerShdw blurRad="63500" dist="44450" dir="162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914" h="4329" extrusionOk="0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607"/>
            </a:srgbClr>
          </a:solidFill>
          <a:ln>
            <a:noFill/>
          </a:ln>
          <a:effectLst>
            <a:outerShdw blurRad="63500" dist="50800" dir="108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81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8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ahoma"/>
              <a:buNone/>
              <a:defRPr sz="1000" b="0" i="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s3Retq7_sRdfK5iYL6RsAGE2T9EM-pjN/view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68312" y="765175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Présentation du programme</a:t>
            </a:r>
            <a:br>
              <a:rPr lang="en-US" sz="3600" b="1" i="1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lang="en-US" sz="3600" b="1" i="1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1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Mécanique de véhicules lourds routiers</a:t>
            </a:r>
            <a:endParaRPr/>
          </a:p>
        </p:txBody>
      </p:sp>
      <p:pic>
        <p:nvPicPr>
          <p:cNvPr id="57" name="Google Shape;57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1989137"/>
            <a:ext cx="6784975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/>
          <p:nvPr/>
        </p:nvSpPr>
        <p:spPr>
          <a:xfrm>
            <a:off x="1260475" y="5300662"/>
            <a:ext cx="583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685800" y="860425"/>
            <a:ext cx="7772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Question quiz ?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533400" y="1905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Ça vaut combien un véhicule comme celui-ci ?</a:t>
            </a:r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387" y="2664587"/>
            <a:ext cx="3373437" cy="2443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0562" y="4005262"/>
            <a:ext cx="3792537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7470600" cy="11430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087" y="1965287"/>
            <a:ext cx="3373437" cy="2443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12" y="2920137"/>
            <a:ext cx="3792538" cy="21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867350" y="4630100"/>
            <a:ext cx="2748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+- 200 000$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5178900" y="5276600"/>
            <a:ext cx="2748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+- 150 000$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685800" y="303212"/>
            <a:ext cx="7772400" cy="1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6</a:t>
            </a: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Communication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milieu de travail</a:t>
            </a:r>
            <a:endParaRPr dirty="0"/>
          </a:p>
        </p:txBody>
      </p:sp>
      <p:sp>
        <p:nvSpPr>
          <p:cNvPr id="139" name="Google Shape;139;p19"/>
          <p:cNvSpPr txBox="1"/>
          <p:nvPr/>
        </p:nvSpPr>
        <p:spPr>
          <a:xfrm>
            <a:off x="571500" y="2058987"/>
            <a:ext cx="80010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Durée 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r>
              <a:rPr lang="en-US" sz="24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heures</a:t>
            </a:r>
            <a:r>
              <a:rPr lang="en-US" sz="2400" b="0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…..</a:t>
            </a:r>
            <a:endParaRPr lang="en-US" sz="24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endParaRPr sz="24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Connaître les principes de la communication.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Communiquer dans un contexte particulier au milieu de la mécanique de véhicules lourds routiers.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Établir des liens de collaboration au sein d’une équipe de travail.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Prendre conscience de ses forces et de ses limites relativement à sa capacité de communiquer</a:t>
            </a:r>
            <a:endParaRPr sz="2400" b="0" i="0" u="none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685800" y="311150"/>
            <a:ext cx="77724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7</a:t>
            </a: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réparation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et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remplacement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 roues et de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leurs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éléments</a:t>
            </a:r>
            <a:endParaRPr dirty="0"/>
          </a:p>
        </p:txBody>
      </p:sp>
      <p:sp>
        <p:nvSpPr>
          <p:cNvPr id="146" name="Google Shape;146;p20"/>
          <p:cNvSpPr txBox="1"/>
          <p:nvPr/>
        </p:nvSpPr>
        <p:spPr>
          <a:xfrm>
            <a:off x="533400" y="2590800"/>
            <a:ext cx="8153400" cy="434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Durée 45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heures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Connaître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différents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pneus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Faire la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dépose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la pose de roue, de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jantes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de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moyeux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Diagnostiquer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problèmes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roulements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Faire la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dépose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la pose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d’une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bague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d’étanchéité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Installer et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ajuster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roulements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roues…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1" i="0" u="none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1" descr="Hub bear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260350"/>
            <a:ext cx="3724275" cy="475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 descr="composi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4662" y="1412875"/>
            <a:ext cx="4316412" cy="30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685800" y="585787"/>
            <a:ext cx="777240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8</a:t>
            </a: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Hydraulique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et pneumatique</a:t>
            </a:r>
            <a:endParaRPr dirty="0"/>
          </a:p>
        </p:txBody>
      </p:sp>
      <p:sp>
        <p:nvSpPr>
          <p:cNvPr id="160" name="Google Shape;160;p22"/>
          <p:cNvSpPr txBox="1"/>
          <p:nvPr/>
        </p:nvSpPr>
        <p:spPr>
          <a:xfrm>
            <a:off x="685800" y="2209800"/>
            <a:ext cx="8077200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Durée 90 heures. 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Connaître les principes de base en hydraulique.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Connaître les principes de base en pneumatique.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Connaître les différents composants.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Calculer les paramètres d’un circuit.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Concevoir des circuits hydraulique et pneumatique.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Faire fonctionner des circuits hydrauliques….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685800" y="36512"/>
            <a:ext cx="7772400" cy="228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9</a:t>
            </a: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Réparation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des suspensions et cadres de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châssis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</p:txBody>
      </p:sp>
      <p:sp>
        <p:nvSpPr>
          <p:cNvPr id="167" name="Google Shape;167;p23"/>
          <p:cNvSpPr txBox="1"/>
          <p:nvPr/>
        </p:nvSpPr>
        <p:spPr>
          <a:xfrm>
            <a:off x="533400" y="2743200"/>
            <a:ext cx="8229600" cy="323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Durée 75 heures.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Étudier différents modèles de suspensions.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Déposer et poser des composants de suspension.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Vérifier les châssis.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Régler les différents composants d’une suspension….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685800" y="26987"/>
            <a:ext cx="7772400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10</a:t>
            </a: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vérification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systèmes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électriques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et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électroniques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</p:txBody>
      </p:sp>
      <p:sp>
        <p:nvSpPr>
          <p:cNvPr id="174" name="Google Shape;174;p24"/>
          <p:cNvSpPr txBox="1"/>
          <p:nvPr/>
        </p:nvSpPr>
        <p:spPr>
          <a:xfrm>
            <a:off x="381000" y="2438400"/>
            <a:ext cx="8458200" cy="434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Durée 90 heures.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donne dans le premier trois mois.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Notions d’électricité. (loi d’Ohm)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Tracer, monter et calculer des circuits.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Utiliser un multimètre.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Interpréter des plans électriques.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Diagnostiquer et réparer des pannes électriques.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Notions d’électronique….</a:t>
            </a:r>
            <a:endParaRPr/>
          </a:p>
        </p:txBody>
      </p:sp>
      <p:pic>
        <p:nvPicPr>
          <p:cNvPr id="175" name="Google Shape;17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2806700"/>
            <a:ext cx="2195512" cy="270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685800" y="26987"/>
            <a:ext cx="7772400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11</a:t>
            </a: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Entretien et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réparation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de  direction à assistance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hydraulique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</p:txBody>
      </p:sp>
      <p:sp>
        <p:nvSpPr>
          <p:cNvPr id="182" name="Google Shape;182;p25"/>
          <p:cNvSpPr txBox="1"/>
          <p:nvPr/>
        </p:nvSpPr>
        <p:spPr>
          <a:xfrm>
            <a:off x="533400" y="2667000"/>
            <a:ext cx="8229600" cy="323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Durée 75 heures.</a:t>
            </a:r>
            <a:endParaRPr sz="24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Étudier le système de direction.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Diagnostiquer les problèmes du système de direction.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Effectuer la dépose et la pose des composants.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Entretenir et réparer des composants.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Faire les ajustements sur le système de direction….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685800" y="303212"/>
            <a:ext cx="7772400" cy="1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12</a:t>
            </a: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Frein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hydraulique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et pneumatique</a:t>
            </a:r>
            <a:endParaRPr dirty="0"/>
          </a:p>
        </p:txBody>
      </p:sp>
      <p:sp>
        <p:nvSpPr>
          <p:cNvPr id="189" name="Google Shape;189;p26"/>
          <p:cNvSpPr txBox="1"/>
          <p:nvPr/>
        </p:nvSpPr>
        <p:spPr>
          <a:xfrm>
            <a:off x="533400" y="2209800"/>
            <a:ext cx="8896350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Durée 120 heures.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Voir les systèmes de freins à disques et à tambour.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Connaître les composants d’un système de freinage hyd.et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Diagnostiquer les problèmes du système de freinage.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Déposer et poser des composants de freins hyd. et pneu.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Système de freinage ABS, contrôle de traction et stabilité.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8123237" y="3286125"/>
            <a:ext cx="10207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pneum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707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Description du programme.</a:t>
            </a:r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304800" y="2057400"/>
            <a:ext cx="8686800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Durée total 1800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heures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solidFill>
                <a:schemeClr val="lt1"/>
              </a:solidFill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Conduit à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l’obtention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d’un DEP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MVLR.</a:t>
            </a:r>
            <a:endParaRPr dirty="0">
              <a:solidFill>
                <a:schemeClr val="lt1"/>
              </a:solidFill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programme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comprend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24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compétences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dont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stage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milieu de  travail.</a:t>
            </a:r>
            <a:endParaRPr dirty="0">
              <a:solidFill>
                <a:schemeClr val="lt1"/>
              </a:solidFill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programme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selon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l’approche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compétence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solidFill>
                <a:schemeClr val="lt1"/>
              </a:solidFill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répartie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suit: environ 40%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théorique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60% pratique.</a:t>
            </a:r>
            <a:endParaRPr dirty="0">
              <a:solidFill>
                <a:schemeClr val="lt1"/>
              </a:solidFill>
            </a:endParaRPr>
          </a:p>
          <a:p>
            <a:pPr indent="-152400">
              <a:spcBef>
                <a:spcPts val="1200"/>
              </a:spcBef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Chaque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compétence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comporte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évaluation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7" descr="Brak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2" y="908050"/>
            <a:ext cx="580390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685800" y="303212"/>
            <a:ext cx="7772400" cy="1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13</a:t>
            </a: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Réparations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système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de transmission de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pouvoir</a:t>
            </a:r>
            <a:endParaRPr dirty="0"/>
          </a:p>
        </p:txBody>
      </p:sp>
      <p:sp>
        <p:nvSpPr>
          <p:cNvPr id="203" name="Google Shape;203;p28"/>
          <p:cNvSpPr txBox="1"/>
          <p:nvPr/>
        </p:nvSpPr>
        <p:spPr>
          <a:xfrm>
            <a:off x="395287" y="1968500"/>
            <a:ext cx="8458200" cy="48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Durée 120 heures.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Étudier le fonctionnement des transmissions man. (5 à 18 vit.)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Diagnostiquer les problèmes de fonctionnement.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Déposer et poser la transmission.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Démonter et remonter la transmission.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Déposer et poser des arbres de transmission.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Ajuster la pédale d’embrayage….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9" descr="PIC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260350"/>
            <a:ext cx="6842125" cy="2862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 descr="tra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187" y="3284537"/>
            <a:ext cx="7705725" cy="28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685800" y="303212"/>
            <a:ext cx="7772400" cy="1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14</a:t>
            </a: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Réparation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systèmes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de diffusion de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pouvoir</a:t>
            </a:r>
            <a:endParaRPr dirty="0"/>
          </a:p>
        </p:txBody>
      </p:sp>
      <p:sp>
        <p:nvSpPr>
          <p:cNvPr id="217" name="Google Shape;217;p30"/>
          <p:cNvSpPr txBox="1"/>
          <p:nvPr/>
        </p:nvSpPr>
        <p:spPr>
          <a:xfrm>
            <a:off x="457200" y="2743200"/>
            <a:ext cx="8507412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Durée 60 heures.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Déposer et poser des différentiels et des arbres de roues.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Diagnostiquer les problèmes des différentiels.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Nettoyer, vérifier, remplacer et réparer les pièces défectueuses…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685800" y="36512"/>
            <a:ext cx="7772400" cy="228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15</a:t>
            </a: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Entretien et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remplacement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de la transmission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automatique</a:t>
            </a:r>
            <a:endParaRPr dirty="0"/>
          </a:p>
        </p:txBody>
      </p:sp>
      <p:sp>
        <p:nvSpPr>
          <p:cNvPr id="224" name="Google Shape;224;p31"/>
          <p:cNvSpPr txBox="1"/>
          <p:nvPr/>
        </p:nvSpPr>
        <p:spPr>
          <a:xfrm>
            <a:off x="381000" y="2819400"/>
            <a:ext cx="8382000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Durée 45 heures.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Faire l’entretien de la transmission automatique.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Dépose et pose de la transmission.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Régler les dispositifs et les contrôles de la transmission….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Diagnostic des codes d’anomalies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685800" y="36512"/>
            <a:ext cx="7772400" cy="228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16</a:t>
            </a: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Réparation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des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systèmes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de charge et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démarrage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</p:txBody>
      </p:sp>
      <p:sp>
        <p:nvSpPr>
          <p:cNvPr id="231" name="Google Shape;231;p32"/>
          <p:cNvSpPr txBox="1"/>
          <p:nvPr/>
        </p:nvSpPr>
        <p:spPr>
          <a:xfrm>
            <a:off x="457200" y="2743200"/>
            <a:ext cx="8578850" cy="249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Durée 60 heures.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Déposer et poser des démarreurs et alternateurs.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Faire des tests sur des systèmes de charge et de démarrage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Diagnostiquer des problèmes sur des démarreurs et alternateurs et des batteries...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685800" y="26987"/>
            <a:ext cx="7772400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17</a:t>
            </a: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0" i="0" u="none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Réparation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d’équipement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hydraulique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sur un véhicule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lourd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routier</a:t>
            </a:r>
            <a:endParaRPr dirty="0"/>
          </a:p>
        </p:txBody>
      </p:sp>
      <p:sp>
        <p:nvSpPr>
          <p:cNvPr id="238" name="Google Shape;238;p33"/>
          <p:cNvSpPr txBox="1"/>
          <p:nvPr/>
        </p:nvSpPr>
        <p:spPr>
          <a:xfrm>
            <a:off x="609600" y="2060575"/>
            <a:ext cx="8355012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 heures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Interprétation  des plans hydraulique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Localiser le problème sur le véhicule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Relevé précis de mesures –débit-pression –restriction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Effectuer des réparations sur système et contrôles hydraulique..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685800" y="26987"/>
            <a:ext cx="7772400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18</a:t>
            </a: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Réparation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des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éléments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cabine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et de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leur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accessoires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électriques</a:t>
            </a:r>
            <a:endParaRPr dirty="0"/>
          </a:p>
        </p:txBody>
      </p:sp>
      <p:sp>
        <p:nvSpPr>
          <p:cNvPr id="245" name="Google Shape;245;p34"/>
          <p:cNvSpPr txBox="1"/>
          <p:nvPr/>
        </p:nvSpPr>
        <p:spPr>
          <a:xfrm>
            <a:off x="457200" y="2438400"/>
            <a:ext cx="8305800" cy="323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Durée 90 heures.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Faire des vérifications sur les circuits électriques et les composants de:   circuits d’éclairage, de signalisation, d’essuie-glaces, tableau de bord et capteurs, avertisseurs électriques.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Diagnostiquer des problèmes sur des accessoires.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Comprendre, diagnostiquer et réparer des  systèmes de climatisation. 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7470600" cy="11430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35" descr="File:Truck cab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0313"/>
            <a:ext cx="8991600" cy="661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714375" y="-9525"/>
            <a:ext cx="7772400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19</a:t>
            </a: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Entretien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général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systèmes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d’injection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diesel et 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frein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moteurs</a:t>
            </a:r>
            <a:endParaRPr dirty="0"/>
          </a:p>
        </p:txBody>
      </p:sp>
      <p:sp>
        <p:nvSpPr>
          <p:cNvPr id="259" name="Google Shape;259;p36"/>
          <p:cNvSpPr txBox="1"/>
          <p:nvPr/>
        </p:nvSpPr>
        <p:spPr>
          <a:xfrm>
            <a:off x="450850" y="2276475"/>
            <a:ext cx="8382000" cy="39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Durée 105 heures.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Connaître le rôle et le fonctionnement des composants du système d’alimentation et des systèmes d’injection électroniques.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Comprendre et diagnostiquer les différents systèmes d’injections et de freins moteur.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Faire un diagnostic rapide et précis.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Ajuster des injecteurs et des freins moteurs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Fonctionnement du système d’alimentation de l’injection diesel 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685800" y="404812"/>
            <a:ext cx="7772400" cy="15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Tahoma"/>
              <a:buNone/>
            </a:pPr>
            <a:r>
              <a:rPr lang="en-US" sz="29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29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1</a:t>
            </a:r>
            <a:br>
              <a:rPr lang="en-US" sz="29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lang="en-US" sz="29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9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Métier et formation </a:t>
            </a:r>
            <a:endParaRPr dirty="0"/>
          </a:p>
        </p:txBody>
      </p:sp>
      <p:sp>
        <p:nvSpPr>
          <p:cNvPr id="72" name="Google Shape;72;p10"/>
          <p:cNvSpPr txBox="1"/>
          <p:nvPr/>
        </p:nvSpPr>
        <p:spPr>
          <a:xfrm>
            <a:off x="1066800" y="2667000"/>
            <a:ext cx="739140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Durée 15 heures.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Connaître la réalité du métier.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Comprendre le programme de formation.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Confirmer son orientation professionnelle…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228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20</a:t>
            </a: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Mise au point des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moteurs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diesels</a:t>
            </a:r>
            <a:endParaRPr dirty="0"/>
          </a:p>
        </p:txBody>
      </p:sp>
      <p:sp>
        <p:nvSpPr>
          <p:cNvPr id="266" name="Google Shape;266;p37"/>
          <p:cNvSpPr txBox="1"/>
          <p:nvPr/>
        </p:nvSpPr>
        <p:spPr>
          <a:xfrm>
            <a:off x="381000" y="2781300"/>
            <a:ext cx="8382000" cy="3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Durée 90 heures.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Faire la mise au point des moteurs diesels.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Diagnostiquer des problèmes électronique.(check engine)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Vérifier et analyser les problèmes des sous-systèmes du moteur.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Vérifier le rendement du moteur…..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Comprendre les systèmes d’antipollution et de post traitement.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>
            <a:spLocks noGrp="1"/>
          </p:cNvSpPr>
          <p:nvPr>
            <p:ph type="title"/>
          </p:nvPr>
        </p:nvSpPr>
        <p:spPr>
          <a:xfrm>
            <a:off x="785812" y="1587"/>
            <a:ext cx="7772400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21</a:t>
            </a: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Vérification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et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remplacement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moteur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diesels</a:t>
            </a:r>
            <a:endParaRPr dirty="0"/>
          </a:p>
        </p:txBody>
      </p:sp>
      <p:sp>
        <p:nvSpPr>
          <p:cNvPr id="273" name="Google Shape;273;p38"/>
          <p:cNvSpPr txBox="1"/>
          <p:nvPr/>
        </p:nvSpPr>
        <p:spPr>
          <a:xfrm>
            <a:off x="457200" y="2590800"/>
            <a:ext cx="830580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Durée 60 heures.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Déposer et poser le moteur dans un camion.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Vérifier le bon fonctionnement du véhicule.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 txBox="1">
            <a:spLocks noGrp="1"/>
          </p:cNvSpPr>
          <p:nvPr>
            <p:ph type="title"/>
          </p:nvPr>
        </p:nvSpPr>
        <p:spPr>
          <a:xfrm>
            <a:off x="685800" y="581025"/>
            <a:ext cx="77724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22</a:t>
            </a: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Réparation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moteur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diesel</a:t>
            </a:r>
            <a:endParaRPr dirty="0"/>
          </a:p>
        </p:txBody>
      </p:sp>
      <p:sp>
        <p:nvSpPr>
          <p:cNvPr id="280" name="Google Shape;280;p39"/>
          <p:cNvSpPr txBox="1"/>
          <p:nvPr/>
        </p:nvSpPr>
        <p:spPr>
          <a:xfrm>
            <a:off x="571500" y="2286000"/>
            <a:ext cx="8143875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Durée 120 heures.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Analyser et déterminer le travail à faire.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Désassemblé et assemblé le bloc-cylindres.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Nettoyer et vérifier et mesurer tout les composants du bloc-cylindres.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Mettre le moteur en marche….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0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7470600" cy="11430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7" name="Google Shape;287;p40" title="Ford 1163hp turbo six engine dyn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488" y="137163"/>
            <a:ext cx="8771025" cy="658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 txBox="1">
            <a:spLocks noGrp="1"/>
          </p:cNvSpPr>
          <p:nvPr>
            <p:ph type="title"/>
          </p:nvPr>
        </p:nvSpPr>
        <p:spPr>
          <a:xfrm>
            <a:off x="685800" y="581025"/>
            <a:ext cx="77724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23</a:t>
            </a: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Entretien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périodique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du véhicule</a:t>
            </a:r>
            <a:endParaRPr dirty="0"/>
          </a:p>
        </p:txBody>
      </p:sp>
      <p:sp>
        <p:nvSpPr>
          <p:cNvPr id="294" name="Google Shape;294;p41"/>
          <p:cNvSpPr txBox="1"/>
          <p:nvPr/>
        </p:nvSpPr>
        <p:spPr>
          <a:xfrm>
            <a:off x="500062" y="1928812"/>
            <a:ext cx="8458200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Durée 75 heures.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Faire l’inspection préventive.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Faire l’entretien préventif du véhicule.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Remplir la fiche d’entretien du véhicule.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Module pré-stage.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>
            <a:spLocks noGrp="1"/>
          </p:cNvSpPr>
          <p:nvPr>
            <p:ph type="title"/>
          </p:nvPr>
        </p:nvSpPr>
        <p:spPr>
          <a:xfrm>
            <a:off x="685800" y="311150"/>
            <a:ext cx="77724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24</a:t>
            </a: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Stage </a:t>
            </a:r>
            <a:endParaRPr dirty="0"/>
          </a:p>
        </p:txBody>
      </p:sp>
      <p:sp>
        <p:nvSpPr>
          <p:cNvPr id="301" name="Google Shape;301;p42"/>
          <p:cNvSpPr txBox="1"/>
          <p:nvPr/>
        </p:nvSpPr>
        <p:spPr>
          <a:xfrm>
            <a:off x="304800" y="2667000"/>
            <a:ext cx="84582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Durée 3 semaines aprox…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Stage </a:t>
            </a:r>
            <a:r>
              <a:rPr lang="en-US" sz="24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d’intégration</a:t>
            </a: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 milieu de travail.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Conduit souvent à l’emploi….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3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7470600" cy="11430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Comité de vie étudiante</a:t>
            </a:r>
            <a:endParaRPr/>
          </a:p>
        </p:txBody>
      </p:sp>
      <p:sp>
        <p:nvSpPr>
          <p:cNvPr id="308" name="Google Shape;308;p43"/>
          <p:cNvSpPr txBox="1"/>
          <p:nvPr/>
        </p:nvSpPr>
        <p:spPr>
          <a:xfrm>
            <a:off x="457200" y="1758450"/>
            <a:ext cx="62901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-US" sz="3000">
                <a:solidFill>
                  <a:schemeClr val="lt1"/>
                </a:solidFill>
              </a:rPr>
              <a:t>2 Représentants par classes</a:t>
            </a:r>
            <a:endParaRPr sz="3000"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-US" sz="3000">
                <a:solidFill>
                  <a:schemeClr val="lt1"/>
                </a:solidFill>
              </a:rPr>
              <a:t>Organisation d’activité, etc</a:t>
            </a:r>
            <a:endParaRPr sz="3000"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-US" sz="3000">
                <a:solidFill>
                  <a:schemeClr val="lt1"/>
                </a:solidFill>
              </a:rPr>
              <a:t>Espace étudiants</a:t>
            </a:r>
            <a:endParaRPr sz="30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-US" sz="3000">
                <a:solidFill>
                  <a:schemeClr val="lt1"/>
                </a:solidFill>
              </a:rPr>
              <a:t>Photos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4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7470600" cy="11430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5" name="Google Shape;31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8225"/>
            <a:ext cx="9144003" cy="628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5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7470600" cy="11430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2" name="Google Shape;32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88" y="152400"/>
            <a:ext cx="894082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7470600" cy="11430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9" name="Google Shape;32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88" y="76200"/>
            <a:ext cx="894082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l="10936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 l="65745" b="2066"/>
          <a:stretch/>
        </p:blipFill>
        <p:spPr>
          <a:xfrm>
            <a:off x="0" y="0"/>
            <a:ext cx="3444124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7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7470600" cy="11430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6" name="Google Shape;336;p47"/>
          <p:cNvPicPr preferRelativeResize="0"/>
          <p:nvPr/>
        </p:nvPicPr>
        <p:blipFill rotWithShape="1">
          <a:blip r:embed="rId3">
            <a:alphaModFix/>
          </a:blip>
          <a:srcRect l="-22680" t="20570" r="22679" b="36805"/>
          <a:stretch/>
        </p:blipFill>
        <p:spPr>
          <a:xfrm>
            <a:off x="-2521700" y="0"/>
            <a:ext cx="1206722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8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7470600" cy="11430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3" name="Google Shape;343;p48"/>
          <p:cNvPicPr preferRelativeResize="0"/>
          <p:nvPr/>
        </p:nvPicPr>
        <p:blipFill rotWithShape="1">
          <a:blip r:embed="rId3">
            <a:alphaModFix/>
          </a:blip>
          <a:srcRect l="10463" t="1475" r="16819" b="25483"/>
          <a:stretch/>
        </p:blipFill>
        <p:spPr>
          <a:xfrm>
            <a:off x="0" y="41309"/>
            <a:ext cx="9144003" cy="6816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9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7470600" cy="11430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0" name="Google Shape;350;p49"/>
          <p:cNvPicPr preferRelativeResize="0"/>
          <p:nvPr/>
        </p:nvPicPr>
        <p:blipFill rotWithShape="1">
          <a:blip r:embed="rId3">
            <a:alphaModFix/>
          </a:blip>
          <a:srcRect l="9690"/>
          <a:stretch/>
        </p:blipFill>
        <p:spPr>
          <a:xfrm>
            <a:off x="1" y="0"/>
            <a:ext cx="464522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5975" y="0"/>
            <a:ext cx="523802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0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7470600" cy="11430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8" name="Google Shape;35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93228" cy="681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7470600" cy="11430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5" name="Google Shape;365;p51"/>
          <p:cNvPicPr preferRelativeResize="0"/>
          <p:nvPr/>
        </p:nvPicPr>
        <p:blipFill rotWithShape="1">
          <a:blip r:embed="rId3">
            <a:alphaModFix/>
          </a:blip>
          <a:srcRect l="6267" r="6555"/>
          <a:stretch/>
        </p:blipFill>
        <p:spPr>
          <a:xfrm>
            <a:off x="0" y="-896475"/>
            <a:ext cx="5070225" cy="775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51"/>
          <p:cNvPicPr preferRelativeResize="0"/>
          <p:nvPr/>
        </p:nvPicPr>
        <p:blipFill rotWithShape="1">
          <a:blip r:embed="rId4">
            <a:alphaModFix/>
          </a:blip>
          <a:srcRect l="17095"/>
          <a:stretch/>
        </p:blipFill>
        <p:spPr>
          <a:xfrm>
            <a:off x="4879725" y="0"/>
            <a:ext cx="4264274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7470600" cy="11430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3" name="Google Shape;37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"/>
            <a:ext cx="9144003" cy="6857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3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7470600" cy="11430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0" name="Google Shape;38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075"/>
            <a:ext cx="9143997" cy="68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457200" y="99595"/>
            <a:ext cx="7470600" cy="11430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Kenworth Mirabel</a:t>
            </a:r>
            <a:endParaRPr/>
          </a:p>
        </p:txBody>
      </p:sp>
      <p:pic>
        <p:nvPicPr>
          <p:cNvPr id="86" name="Google Shape;8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675" y="1093550"/>
            <a:ext cx="6594999" cy="576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685800" y="311150"/>
            <a:ext cx="77724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dirty="0" err="1"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3600" b="1" i="1" u="none" dirty="0">
                <a:latin typeface="Tahoma"/>
                <a:ea typeface="Tahoma"/>
                <a:cs typeface="Tahoma"/>
                <a:sym typeface="Tahoma"/>
              </a:rPr>
              <a:t> 2</a:t>
            </a:r>
            <a:br>
              <a:rPr lang="en-US" sz="3600" b="1" i="1" u="none" dirty="0">
                <a:latin typeface="Tahoma"/>
                <a:ea typeface="Tahoma"/>
                <a:cs typeface="Tahoma"/>
              </a:rPr>
            </a:br>
            <a:br>
              <a:rPr lang="en-US" sz="3600" b="1" i="1" u="none" dirty="0">
                <a:latin typeface="Tahoma"/>
                <a:ea typeface="Tahoma"/>
                <a:cs typeface="Tahoma"/>
              </a:rPr>
            </a:br>
            <a:r>
              <a:rPr lang="en-US" sz="3600" b="1" i="1" u="none" dirty="0">
                <a:latin typeface="Tahoma"/>
                <a:ea typeface="Tahoma"/>
                <a:cs typeface="Tahoma"/>
                <a:sym typeface="Tahoma"/>
              </a:rPr>
              <a:t>Santé et </a:t>
            </a:r>
            <a:r>
              <a:rPr lang="en-US" sz="3600" b="1" i="1" u="none" dirty="0" err="1">
                <a:latin typeface="Tahoma"/>
                <a:ea typeface="Tahoma"/>
                <a:cs typeface="Tahoma"/>
                <a:sym typeface="Tahoma"/>
              </a:rPr>
              <a:t>sécurité</a:t>
            </a:r>
            <a:endParaRPr dirty="0"/>
          </a:p>
        </p:txBody>
      </p:sp>
      <p:sp>
        <p:nvSpPr>
          <p:cNvPr id="93" name="Google Shape;93;p13"/>
          <p:cNvSpPr txBox="1"/>
          <p:nvPr/>
        </p:nvSpPr>
        <p:spPr>
          <a:xfrm>
            <a:off x="838200" y="2895600"/>
            <a:ext cx="777240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Durée 30 heures. 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Connaître les organismes qui s’occupent de la SST.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Prendre conscience des dangers reliés au métier.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Développer des attitudes préventives…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685800" y="119062"/>
            <a:ext cx="777240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Tahoma"/>
              <a:buNone/>
            </a:pPr>
            <a:r>
              <a:rPr lang="en-US" sz="41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41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3</a:t>
            </a:r>
            <a:br>
              <a:rPr lang="en-US" sz="41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1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Recherche  </a:t>
            </a:r>
            <a:r>
              <a:rPr lang="en-US" sz="41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d’information</a:t>
            </a:r>
            <a:br>
              <a:rPr lang="en-US" sz="41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1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technique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1214437" y="3214687"/>
            <a:ext cx="75326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Durée 45 heures. 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À l’aide de logiciels et de livres rechercher des (specs)…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685800" y="311150"/>
            <a:ext cx="77724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4</a:t>
            </a: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Travail 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d’atelier</a:t>
            </a:r>
            <a:endParaRPr dirty="0"/>
          </a:p>
        </p:txBody>
      </p:sp>
      <p:sp>
        <p:nvSpPr>
          <p:cNvPr id="106" name="Google Shape;106;p15"/>
          <p:cNvSpPr txBox="1"/>
          <p:nvPr/>
        </p:nvSpPr>
        <p:spPr>
          <a:xfrm>
            <a:off x="838200" y="2819400"/>
            <a:ext cx="8197850" cy="323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Durée 75 heures. 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Connaître les outils du mécanicien et leurs utilités.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Apprendre à mesurer avec précision avec différents outils.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Connaître les organes d’assemblages filetés 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Utiliser les outils dans l’atelier.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Développer des méthodes de travail et une bonne dextérité…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685800" y="311150"/>
            <a:ext cx="77724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Compétence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5</a:t>
            </a: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Soudage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et </a:t>
            </a:r>
            <a:r>
              <a:rPr lang="en-US" sz="3600" b="1" i="1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oxycoupage</a:t>
            </a:r>
            <a:r>
              <a:rPr lang="en-US" sz="3600" b="1" i="1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</p:txBody>
      </p:sp>
      <p:sp>
        <p:nvSpPr>
          <p:cNvPr id="113" name="Google Shape;113;p16"/>
          <p:cNvSpPr txBox="1"/>
          <p:nvPr/>
        </p:nvSpPr>
        <p:spPr>
          <a:xfrm>
            <a:off x="609600" y="2514600"/>
            <a:ext cx="8153400" cy="323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Durée 75 heures.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Faire de la soudure au gaz.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Faire de la soudure à l’arc électrique.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Oxycouper les métaux.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Chauffer des pièces.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Souder dans les positions à plat, horizontale et verticale….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260C14706B9542A787E0CFD81E6F74" ma:contentTypeVersion="12" ma:contentTypeDescription="Crée un document." ma:contentTypeScope="" ma:versionID="4198aed1119d34550c84359b90c05ef4">
  <xsd:schema xmlns:xsd="http://www.w3.org/2001/XMLSchema" xmlns:xs="http://www.w3.org/2001/XMLSchema" xmlns:p="http://schemas.microsoft.com/office/2006/metadata/properties" xmlns:ns2="d5c7b310-f165-4aa2-8a83-9ff905245c18" xmlns:ns3="d9c044fc-4e11-4f71-86d6-582438b5a26c" targetNamespace="http://schemas.microsoft.com/office/2006/metadata/properties" ma:root="true" ma:fieldsID="1aadd27cb6ce8fa9dade665583ee569a" ns2:_="" ns3:_="">
    <xsd:import namespace="d5c7b310-f165-4aa2-8a83-9ff905245c18"/>
    <xsd:import namespace="d9c044fc-4e11-4f71-86d6-582438b5a2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7b310-f165-4aa2-8a83-9ff905245c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cdfe4dc5-eb46-4b6f-86f8-cb08bb4782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044fc-4e11-4f71-86d6-582438b5a26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ce3053a-826b-4a9c-8647-1189461bdd4b}" ma:internalName="TaxCatchAll" ma:showField="CatchAllData" ma:web="d9c044fc-4e11-4f71-86d6-582438b5a2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c7b310-f165-4aa2-8a83-9ff905245c18">
      <Terms xmlns="http://schemas.microsoft.com/office/infopath/2007/PartnerControls"/>
    </lcf76f155ced4ddcb4097134ff3c332f>
    <TaxCatchAll xmlns="d9c044fc-4e11-4f71-86d6-582438b5a26c" xsi:nil="true"/>
  </documentManagement>
</p:properties>
</file>

<file path=customXml/itemProps1.xml><?xml version="1.0" encoding="utf-8"?>
<ds:datastoreItem xmlns:ds="http://schemas.openxmlformats.org/officeDocument/2006/customXml" ds:itemID="{90D999FC-8EA6-4B29-BFBA-7CBEAC6A7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c7b310-f165-4aa2-8a83-9ff905245c18"/>
    <ds:schemaRef ds:uri="d9c044fc-4e11-4f71-86d6-582438b5a2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46A3EA-79A7-477A-BC21-F376C3984D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60F3FF-DEBB-47D6-AEFA-A01E0CD0B11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9c044fc-4e11-4f71-86d6-582438b5a26c"/>
    <ds:schemaRef ds:uri="http://purl.org/dc/elements/1.1/"/>
    <ds:schemaRef ds:uri="http://schemas.microsoft.com/office/2006/metadata/properties"/>
    <ds:schemaRef ds:uri="d5c7b310-f165-4aa2-8a83-9ff905245c18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1369</Words>
  <Application>Microsoft Office PowerPoint</Application>
  <PresentationFormat>Affichage à l'écran (4:3)</PresentationFormat>
  <Paragraphs>217</Paragraphs>
  <Slides>46</Slides>
  <Notes>46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3" baseType="lpstr">
      <vt:lpstr>Wingdings</vt:lpstr>
      <vt:lpstr>Libre Franklin</vt:lpstr>
      <vt:lpstr>Arial</vt:lpstr>
      <vt:lpstr>Noto Sans Symbols</vt:lpstr>
      <vt:lpstr>Times New Roman</vt:lpstr>
      <vt:lpstr>Tahoma</vt:lpstr>
      <vt:lpstr>Technique</vt:lpstr>
      <vt:lpstr>Présentation du programme  Mécanique de véhicules lourds routiers</vt:lpstr>
      <vt:lpstr>Description du programme.</vt:lpstr>
      <vt:lpstr>Compétence 1  Métier et formation </vt:lpstr>
      <vt:lpstr>Présentation PowerPoint</vt:lpstr>
      <vt:lpstr>Kenworth Mirabel</vt:lpstr>
      <vt:lpstr>Compétence 2  Santé et sécurité</vt:lpstr>
      <vt:lpstr>Compétence 3 Recherche  d’information technique</vt:lpstr>
      <vt:lpstr>Compétence 4  Travail  d’atelier</vt:lpstr>
      <vt:lpstr>Compétence 5  Soudage et oxycoupage.</vt:lpstr>
      <vt:lpstr> Question quiz ?</vt:lpstr>
      <vt:lpstr>Présentation PowerPoint</vt:lpstr>
      <vt:lpstr>Compétence 6 Communication en milieu de travail</vt:lpstr>
      <vt:lpstr>Compétence  7 réparation et remplacement  de roues et de leurs éléments</vt:lpstr>
      <vt:lpstr>Présentation PowerPoint</vt:lpstr>
      <vt:lpstr>Compétence 8 Hydraulique et pneumatique</vt:lpstr>
      <vt:lpstr>Compétence 9  Réparation des suspensions et cadres de châssis.</vt:lpstr>
      <vt:lpstr>Compétence 10  vérification de systèmes électriques et électroniques.</vt:lpstr>
      <vt:lpstr>Compétence 11 Entretien et réparation de  direction à assistance hydraulique.</vt:lpstr>
      <vt:lpstr>Compétence 12 Frein hydraulique et pneumatique</vt:lpstr>
      <vt:lpstr>Présentation PowerPoint</vt:lpstr>
      <vt:lpstr>Compétence 13 Réparations de système de transmission de pouvoir</vt:lpstr>
      <vt:lpstr>Présentation PowerPoint</vt:lpstr>
      <vt:lpstr>Compétence 14 Réparation de systèmes de diffusion de pouvoir</vt:lpstr>
      <vt:lpstr>Compétence 15  Entretien et remplacement de la transmission automatique</vt:lpstr>
      <vt:lpstr>Compétence 16  Réparation des systèmes de charge et démarrage.</vt:lpstr>
      <vt:lpstr>Compétence 17  Réparation d’équipement hydraulique sur un véhicule lourd routier</vt:lpstr>
      <vt:lpstr>Compétence 18 Réparation des éléments de cabine et de leur accessoires électriques</vt:lpstr>
      <vt:lpstr>Présentation PowerPoint</vt:lpstr>
      <vt:lpstr>Compétence 19 Entretien général de systèmes d’injection diesel et  frein moteurs</vt:lpstr>
      <vt:lpstr>Compétence 20  Mise au point des moteurs diesels</vt:lpstr>
      <vt:lpstr>Compétence 21  Vérification et remplacement de moteur diesels</vt:lpstr>
      <vt:lpstr>Compétence 22 Réparation de moteur diesel</vt:lpstr>
      <vt:lpstr>Présentation PowerPoint</vt:lpstr>
      <vt:lpstr>Compétence 23 Entretien périodique du véhicule</vt:lpstr>
      <vt:lpstr>Compétence 24  Stage </vt:lpstr>
      <vt:lpstr>Comité de vie étudiante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Corbeil, Yanik</cp:lastModifiedBy>
  <cp:revision>4</cp:revision>
  <dcterms:modified xsi:type="dcterms:W3CDTF">2025-08-27T12:04:54Z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0x0101007E260C14706B9542A787E0CFD81E6F74</vt:lpwstr>
  </property>
  <property fmtid="{D5CDD505-2E9C-101B-9397-08002B2CF9AE}" pid="3" name="MediaServiceImageTags">
    <vt:lpwstr/>
  </property>
</Properties>
</file>