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</p:sldMasterIdLst>
  <p:notesMasterIdLst>
    <p:notesMasterId r:id="rId5"/>
  </p:notesMasterIdLst>
  <p:sldIdLst>
    <p:sldId id="256" r:id="rId2"/>
    <p:sldId id="257" r:id="rId3"/>
    <p:sldId id="319" r:id="rId4"/>
  </p:sldIdLst>
  <p:sldSz cx="9144000" cy="5143500" type="screen16x9"/>
  <p:notesSz cx="6858000" cy="9144000"/>
  <p:embeddedFontLst>
    <p:embeddedFont>
      <p:font typeface="Exo 2" panose="020B0604020202020204" charset="0"/>
      <p:regular r:id="rId6"/>
      <p:bold r:id="rId7"/>
      <p:italic r:id="rId8"/>
      <p:boldItalic r:id="rId9"/>
    </p:embeddedFont>
    <p:embeddedFont>
      <p:font typeface="Oswald" panose="00000500000000000000" pitchFamily="2" charset="0"/>
      <p:regular r:id="rId10"/>
      <p:bold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87">
          <p15:clr>
            <a:srgbClr val="FF0000"/>
          </p15:clr>
        </p15:guide>
        <p15:guide id="2" pos="2948">
          <p15:clr>
            <a:srgbClr val="FF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587"/>
        <p:guide pos="29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80a3905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880a3905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10c158e3b2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10c158e3b2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ge Présentatio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r="27933"/>
          <a:stretch/>
        </p:blipFill>
        <p:spPr>
          <a:xfrm>
            <a:off x="-53150" y="425300"/>
            <a:ext cx="9214800" cy="47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 rot="10800000">
            <a:off x="-58250" y="-106150"/>
            <a:ext cx="9225000" cy="1297575"/>
          </a:xfrm>
          <a:prstGeom prst="flowChartManualInput">
            <a:avLst/>
          </a:prstGeom>
          <a:solidFill>
            <a:srgbClr val="43434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76200" y="76204"/>
            <a:ext cx="2449718" cy="819858"/>
            <a:chOff x="-58250" y="-38001"/>
            <a:chExt cx="3035209" cy="1148421"/>
          </a:xfrm>
        </p:grpSpPr>
        <p:pic>
          <p:nvPicPr>
            <p:cNvPr id="14" name="Google Shape;14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58250" y="-38001"/>
              <a:ext cx="2324650" cy="10201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5;p2"/>
            <p:cNvSpPr txBox="1"/>
            <p:nvPr/>
          </p:nvSpPr>
          <p:spPr>
            <a:xfrm>
              <a:off x="652259" y="596220"/>
              <a:ext cx="23247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 i="1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CENTRE DE FORMATION </a:t>
              </a:r>
              <a:endParaRPr sz="700" i="1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 i="1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DU TRANSPORT ROUTIER</a:t>
              </a:r>
              <a:endParaRPr sz="700" i="1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00" i="1">
                  <a:solidFill>
                    <a:srgbClr val="FFFFFF"/>
                  </a:solidFill>
                  <a:latin typeface="Exo 2"/>
                  <a:ea typeface="Exo 2"/>
                  <a:cs typeface="Exo 2"/>
                  <a:sym typeface="Exo 2"/>
                </a:rPr>
                <a:t>DE SAINT-JÉRÔME</a:t>
              </a:r>
              <a:endParaRPr sz="700" i="1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endParaRPr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5237250" y="1239725"/>
            <a:ext cx="3235200" cy="19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Oswald"/>
              <a:buNone/>
              <a:defRPr sz="3600" b="1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17" name="Google Shape;1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52291" y="-1"/>
            <a:ext cx="1268859" cy="54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1165375" y="1055800"/>
            <a:ext cx="7011300" cy="19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 t="16408" b="43715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23" name="Google Shape;23;p3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Google Shape;2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1991" y="4433474"/>
            <a:ext cx="1268859" cy="54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0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2">
            <a:alphaModFix/>
          </a:blip>
          <a:srcRect t="16408" b="43715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32" name="Google Shape;32;p4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" name="Google Shape;3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1991" y="4433474"/>
            <a:ext cx="1268859" cy="54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 t="16408" b="43715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40" name="Google Shape;40;p5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" name="Google Shape;4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1991" y="4433474"/>
            <a:ext cx="1268859" cy="54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3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4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49" name="Google Shape;49;p6"/>
          <p:cNvPicPr preferRelativeResize="0"/>
          <p:nvPr/>
        </p:nvPicPr>
        <p:blipFill rotWithShape="1">
          <a:blip r:embed="rId2">
            <a:alphaModFix/>
          </a:blip>
          <a:srcRect t="16408" b="43715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50" name="Google Shape;50;p6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" name="Google Shape;5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1991" y="4433474"/>
            <a:ext cx="1268859" cy="54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ldNum" idx="3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60" name="Google Shape;60;p7"/>
          <p:cNvPicPr preferRelativeResize="0"/>
          <p:nvPr/>
        </p:nvPicPr>
        <p:blipFill rotWithShape="1">
          <a:blip r:embed="rId2">
            <a:alphaModFix/>
          </a:blip>
          <a:srcRect t="16408" b="43715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1" name="Google Shape;61;p7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" name="Google Shape;6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1991" y="4433474"/>
            <a:ext cx="1268859" cy="54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sldNum" idx="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pic>
        <p:nvPicPr>
          <p:cNvPr id="67" name="Google Shape;67;p8"/>
          <p:cNvPicPr preferRelativeResize="0"/>
          <p:nvPr/>
        </p:nvPicPr>
        <p:blipFill rotWithShape="1">
          <a:blip r:embed="rId2">
            <a:alphaModFix/>
          </a:blip>
          <a:srcRect t="16408" b="43715"/>
          <a:stretch/>
        </p:blipFill>
        <p:spPr>
          <a:xfrm>
            <a:off x="-25" y="4281450"/>
            <a:ext cx="9144000" cy="909225"/>
          </a:xfrm>
          <a:prstGeom prst="flowChartManualInput">
            <a:avLst/>
          </a:prstGeom>
          <a:noFill/>
          <a:ln>
            <a:noFill/>
          </a:ln>
        </p:spPr>
      </p:pic>
      <p:sp>
        <p:nvSpPr>
          <p:cNvPr id="68" name="Google Shape;68;p8"/>
          <p:cNvSpPr/>
          <p:nvPr/>
        </p:nvSpPr>
        <p:spPr>
          <a:xfrm>
            <a:off x="-19375" y="4281450"/>
            <a:ext cx="9163375" cy="909225"/>
          </a:xfrm>
          <a:prstGeom prst="flowChartManualInput">
            <a:avLst/>
          </a:prstGeom>
          <a:solidFill>
            <a:srgbClr val="000000">
              <a:alpha val="564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" name="Google Shape;69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571" y="4583675"/>
            <a:ext cx="896855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1991" y="4433474"/>
            <a:ext cx="1268859" cy="54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 2">
  <p:cSld name="CUSTOM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>
            <a:spLocks noGrp="1"/>
          </p:cNvSpPr>
          <p:nvPr>
            <p:ph type="body" idx="1"/>
          </p:nvPr>
        </p:nvSpPr>
        <p:spPr>
          <a:xfrm>
            <a:off x="311700" y="1977225"/>
            <a:ext cx="8520600" cy="9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73"/>
          <p:cNvSpPr txBox="1">
            <a:spLocks noGrp="1"/>
          </p:cNvSpPr>
          <p:nvPr>
            <p:ph type="title"/>
          </p:nvPr>
        </p:nvSpPr>
        <p:spPr>
          <a:xfrm>
            <a:off x="3997450" y="1454050"/>
            <a:ext cx="3703800" cy="19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dirty="0"/>
              <a:t>Leçon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dirty="0"/>
              <a:t>FIN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</Words>
  <Application>Microsoft Office PowerPoint</Application>
  <PresentationFormat>Affichage à l'écran (16:9)</PresentationFormat>
  <Paragraphs>2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Exo 2</vt:lpstr>
      <vt:lpstr>Oswald</vt:lpstr>
      <vt:lpstr>Arial</vt:lpstr>
      <vt:lpstr>Simple Light</vt:lpstr>
      <vt:lpstr>Présentation PowerPoint</vt:lpstr>
      <vt:lpstr>Présentation PowerPoint</vt:lpstr>
      <vt:lpstr>Leçon  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Lacroix, Sonia</dc:creator>
  <cp:lastModifiedBy>Lacroix, Sonia</cp:lastModifiedBy>
  <cp:revision>3</cp:revision>
  <dcterms:modified xsi:type="dcterms:W3CDTF">2025-12-04T19:55:39Z</dcterms:modified>
</cp:coreProperties>
</file>