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Exo 2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0">
          <p15:clr>
            <a:srgbClr val="9AA0A6"/>
          </p15:clr>
        </p15:guide>
        <p15:guide id="2" orient="horz" pos="283">
          <p15:clr>
            <a:srgbClr val="9AA0A6"/>
          </p15:clr>
        </p15:guide>
        <p15:guide id="3" orient="horz" pos="2538">
          <p15:clr>
            <a:srgbClr val="9AA0A6"/>
          </p15:clr>
        </p15:guide>
        <p15:guide id="4" pos="1909">
          <p15:clr>
            <a:srgbClr val="9AA0A6"/>
          </p15:clr>
        </p15:guide>
        <p15:guide id="5" pos="57">
          <p15:clr>
            <a:srgbClr val="9AA0A6"/>
          </p15:clr>
        </p15:guide>
        <p15:guide id="6" pos="882">
          <p15:clr>
            <a:srgbClr val="9AA0A6"/>
          </p15:clr>
        </p15:guide>
        <p15:guide id="7" pos="1905">
          <p15:clr>
            <a:srgbClr val="9AA0A6"/>
          </p15:clr>
        </p15:guide>
        <p15:guide id="8" pos="92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/>
        <p:guide pos="283" orient="horz"/>
        <p:guide pos="2538" orient="horz"/>
        <p:guide pos="1909"/>
        <p:guide pos="57"/>
        <p:guide pos="882"/>
        <p:guide pos="1905"/>
        <p:guide pos="92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xo2-regular.fntdata"/><Relationship Id="rId25" Type="http://schemas.openxmlformats.org/officeDocument/2006/relationships/slide" Target="slides/slide20.xml"/><Relationship Id="rId28" Type="http://schemas.openxmlformats.org/officeDocument/2006/relationships/font" Target="fonts/Exo2-italic.fntdata"/><Relationship Id="rId27" Type="http://schemas.openxmlformats.org/officeDocument/2006/relationships/font" Target="fonts/Exo2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88bb638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88bb638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Charger les 4 premiers à partir du devant et les 6 derniers doivent terminer à </a:t>
            </a:r>
            <a:r>
              <a:rPr lang="fr" sz="3000"/>
              <a:t>l'extrémité</a:t>
            </a:r>
            <a:r>
              <a:rPr lang="fr" sz="3000"/>
              <a:t> arrière du 9,15 m.</a:t>
            </a:r>
            <a:endParaRPr sz="3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a0ee71d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8a0ee71d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Charger les 4 premiers à partir du devant et les 6 derniers doivent terminer à l'extrémité arrière du 9,03 m.</a:t>
            </a:r>
            <a:endParaRPr sz="3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8a0ee71d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8a0ee71d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comment répartir la charge selon les données obtenues après avoir rempli les cases jaunes.</a:t>
            </a:r>
            <a:endParaRPr sz="3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8a0ee71d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8a0ee71d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comment disposer le centre du chargement.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Dans l’exemple, à 6,54 m de l’axe d’ancrage de la semi-remorque.</a:t>
            </a:r>
            <a:endParaRPr sz="3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95c5ae8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95c5ae8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95c5ae8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95c5ae8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e7989ea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e7989ea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e7989eab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e7989eab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f725ad3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f725ad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f725ad3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f725ad3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80f782d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80f782d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cee25b4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cee25b4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95edad8a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95edad8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comment télécharger le fichier.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le fonctionnement du fichier.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900">
                <a:solidFill>
                  <a:srgbClr val="FF0000"/>
                </a:solidFill>
              </a:rPr>
              <a:t>Notez que les chiffres ne semblent pas avoir de sens tant que toutes les cases ne sont pas remplies</a:t>
            </a:r>
            <a:endParaRPr sz="2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8bb6385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8bb6385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comment répartir la charge selon les données obtenues après avoir rempli les cases jaunes.</a:t>
            </a:r>
            <a:endParaRPr sz="3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88bb6385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88bb6385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comment répartir la charge selon les données obtenues après avoir rempli les cases jaunes.</a:t>
            </a:r>
            <a:endParaRPr sz="3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8bb6385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8bb6385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Chargement 24 palettes de 1090 kg = 26160 kg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12700 ÷ </a:t>
            </a:r>
            <a:r>
              <a:rPr lang="fr" sz="3000"/>
              <a:t>1090 = 11,6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13500 </a:t>
            </a:r>
            <a:r>
              <a:rPr lang="fr" sz="3000">
                <a:solidFill>
                  <a:schemeClr val="dk1"/>
                </a:solidFill>
              </a:rPr>
              <a:t>÷ 1090 = 12,4</a:t>
            </a:r>
            <a:endParaRPr sz="3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8a0ee71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8a0ee71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Remarquez que pour entrer le chargement dans l’empattement qui est diminué, les quatre premières et dernières palettes sont chargés en blocs.</a:t>
            </a:r>
            <a:endParaRPr sz="3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8bb6385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88bb6385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Chargement 20 palettes de 1300 kg = 26000 kg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12700 ÷ 1090 = 9,7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13500 </a:t>
            </a:r>
            <a:r>
              <a:rPr lang="fr" sz="3000">
                <a:solidFill>
                  <a:schemeClr val="dk1"/>
                </a:solidFill>
              </a:rPr>
              <a:t>÷ 1090 = 10,3</a:t>
            </a:r>
            <a:endParaRPr sz="3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88bb638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88bb638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Expliquer comment répartir la charge selon les données obtenues après avoir rempli les cases jaunes.</a:t>
            </a:r>
            <a:endParaRPr sz="3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5750" y="11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553400" y="1073125"/>
            <a:ext cx="459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Leçon 7.4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Les normes de charges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600" y="163111"/>
            <a:ext cx="7744400" cy="196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0" y="3950625"/>
            <a:ext cx="5423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Exemple 4</a:t>
            </a:r>
            <a:r>
              <a:rPr lang="fr" sz="1200"/>
              <a:t>:  chargement de 10 rouleaux de papier kraft de 3000 kg chacun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Empattement 12,5  m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00" y="2131701"/>
            <a:ext cx="7744403" cy="182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0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sur la longueur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600" y="133850"/>
            <a:ext cx="7744401" cy="195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0" y="3950625"/>
            <a:ext cx="5423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Exemple 5</a:t>
            </a:r>
            <a:r>
              <a:rPr lang="fr" sz="1200"/>
              <a:t>:  chargement de 10 rouleaux de papier kraft de 3000 kg chacun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Empattement 12,3  m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00" y="2131700"/>
            <a:ext cx="7744403" cy="18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0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sur la longueur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726" y="450000"/>
            <a:ext cx="6082249" cy="35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10975" y="1945450"/>
            <a:ext cx="3229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Une fois les cases jaunes remplies, on retrouve les informations suivantes;</a:t>
            </a:r>
            <a:endParaRPr sz="1200"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10975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Interpréter les renseignements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10975" y="2477671"/>
            <a:ext cx="3229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La capacité de chargement;</a:t>
            </a:r>
            <a:endParaRPr sz="1200"/>
          </a:p>
        </p:txBody>
      </p:sp>
      <p:cxnSp>
        <p:nvCxnSpPr>
          <p:cNvPr id="183" name="Google Shape;183;p21"/>
          <p:cNvCxnSpPr/>
          <p:nvPr/>
        </p:nvCxnSpPr>
        <p:spPr>
          <a:xfrm>
            <a:off x="2099400" y="2659225"/>
            <a:ext cx="6011100" cy="126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1"/>
          <p:cNvSpPr txBox="1"/>
          <p:nvPr/>
        </p:nvSpPr>
        <p:spPr>
          <a:xfrm>
            <a:off x="10975" y="2856903"/>
            <a:ext cx="3229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Le centre du chargement doit être situé à 6,54 m d</a:t>
            </a:r>
            <a:r>
              <a:rPr lang="fr" sz="1200"/>
              <a:t>e l’axe d’ancrage</a:t>
            </a:r>
            <a:r>
              <a:rPr lang="fr" sz="1200"/>
              <a:t>.</a:t>
            </a:r>
            <a:endParaRPr sz="1200"/>
          </a:p>
        </p:txBody>
      </p:sp>
      <p:grpSp>
        <p:nvGrpSpPr>
          <p:cNvPr id="185" name="Google Shape;185;p21"/>
          <p:cNvGrpSpPr/>
          <p:nvPr/>
        </p:nvGrpSpPr>
        <p:grpSpPr>
          <a:xfrm>
            <a:off x="2941657" y="339044"/>
            <a:ext cx="5793086" cy="2727507"/>
            <a:chOff x="3041450" y="340424"/>
            <a:chExt cx="5693450" cy="2664882"/>
          </a:xfrm>
        </p:grpSpPr>
        <p:cxnSp>
          <p:nvCxnSpPr>
            <p:cNvPr id="186" name="Google Shape;186;p21"/>
            <p:cNvCxnSpPr/>
            <p:nvPr/>
          </p:nvCxnSpPr>
          <p:spPr>
            <a:xfrm flipH="1" rot="10800000">
              <a:off x="3041450" y="1145306"/>
              <a:ext cx="3204600" cy="18600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7" name="Google Shape;187;p21"/>
            <p:cNvSpPr/>
            <p:nvPr/>
          </p:nvSpPr>
          <p:spPr>
            <a:xfrm>
              <a:off x="4522600" y="340424"/>
              <a:ext cx="4212300" cy="8049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0" y="0"/>
            <a:ext cx="54375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à partir du centre du chargement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0" y="3950625"/>
            <a:ext cx="5423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Exemple 6</a:t>
            </a:r>
            <a:r>
              <a:rPr lang="fr" sz="1200"/>
              <a:t>:  chargement de 1 conteneur de 25500 kg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Empattement 12,5  m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950" y="2202359"/>
            <a:ext cx="7732047" cy="182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950" y="450000"/>
            <a:ext cx="7732051" cy="16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751" y="450000"/>
            <a:ext cx="6119251" cy="357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10975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Interpréter les renseignements</a:t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10975" y="1945450"/>
            <a:ext cx="3229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Une fois les cases jaunes remplies, on retrouve les informations suivantes;</a:t>
            </a:r>
            <a:endParaRPr sz="1200"/>
          </a:p>
        </p:txBody>
      </p:sp>
      <p:sp>
        <p:nvSpPr>
          <p:cNvPr id="203" name="Google Shape;203;p23"/>
          <p:cNvSpPr txBox="1"/>
          <p:nvPr/>
        </p:nvSpPr>
        <p:spPr>
          <a:xfrm>
            <a:off x="10975" y="2477671"/>
            <a:ext cx="3229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La capacité de chargement;</a:t>
            </a:r>
            <a:endParaRPr sz="1200"/>
          </a:p>
        </p:txBody>
      </p:sp>
      <p:sp>
        <p:nvSpPr>
          <p:cNvPr id="204" name="Google Shape;204;p23"/>
          <p:cNvSpPr txBox="1"/>
          <p:nvPr/>
        </p:nvSpPr>
        <p:spPr>
          <a:xfrm>
            <a:off x="10975" y="2856903"/>
            <a:ext cx="3229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Le centre du chargement doit être situé à 6,95 m de l’axe d’ancrage.</a:t>
            </a:r>
            <a:endParaRPr sz="1200"/>
          </a:p>
        </p:txBody>
      </p:sp>
      <p:grpSp>
        <p:nvGrpSpPr>
          <p:cNvPr id="205" name="Google Shape;205;p23"/>
          <p:cNvGrpSpPr/>
          <p:nvPr/>
        </p:nvGrpSpPr>
        <p:grpSpPr>
          <a:xfrm>
            <a:off x="2941657" y="339044"/>
            <a:ext cx="5793086" cy="2727507"/>
            <a:chOff x="3041450" y="340424"/>
            <a:chExt cx="5693450" cy="2664882"/>
          </a:xfrm>
        </p:grpSpPr>
        <p:cxnSp>
          <p:nvCxnSpPr>
            <p:cNvPr id="206" name="Google Shape;206;p23"/>
            <p:cNvCxnSpPr/>
            <p:nvPr/>
          </p:nvCxnSpPr>
          <p:spPr>
            <a:xfrm flipH="1" rot="10800000">
              <a:off x="3041450" y="1145306"/>
              <a:ext cx="3204600" cy="18600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7" name="Google Shape;207;p23"/>
            <p:cNvSpPr/>
            <p:nvPr/>
          </p:nvSpPr>
          <p:spPr>
            <a:xfrm>
              <a:off x="4522600" y="340424"/>
              <a:ext cx="4212300" cy="8049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8" name="Google Shape;208;p23"/>
          <p:cNvCxnSpPr/>
          <p:nvPr/>
        </p:nvCxnSpPr>
        <p:spPr>
          <a:xfrm>
            <a:off x="2099400" y="2659225"/>
            <a:ext cx="6011100" cy="126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0" r="2997" t="0"/>
          <a:stretch/>
        </p:blipFill>
        <p:spPr>
          <a:xfrm>
            <a:off x="1439625" y="444900"/>
            <a:ext cx="7511975" cy="15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12" y="2082805"/>
            <a:ext cx="7591999" cy="2034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0" y="0"/>
            <a:ext cx="54375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à partir du centre du chargement</a:t>
            </a:r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42300" y="3986950"/>
            <a:ext cx="49575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Exemple 7</a:t>
            </a:r>
            <a:r>
              <a:rPr lang="fr" sz="1200">
                <a:solidFill>
                  <a:schemeClr val="dk1"/>
                </a:solidFill>
              </a:rPr>
              <a:t>:  chargement de 1 transformateur électrique de 38 500 kg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Empattement 10,15 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Exercice 1</a:t>
            </a:r>
            <a:endParaRPr sz="1900"/>
          </a:p>
        </p:txBody>
      </p:sp>
      <p:sp>
        <p:nvSpPr>
          <p:cNvPr id="223" name="Google Shape;223;p25"/>
          <p:cNvSpPr txBox="1"/>
          <p:nvPr>
            <p:ph idx="1" type="body"/>
          </p:nvPr>
        </p:nvSpPr>
        <p:spPr>
          <a:xfrm>
            <a:off x="0" y="421025"/>
            <a:ext cx="8520600" cy="3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B-1 = 5200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B- 21 = 4100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B- 21 = 4200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Empattement = 12,35 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Chargement = 19 palettes de 1400 kg chacune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Comment allez-vous disposer votre chargement 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8091"/>
            <a:ext cx="9143997" cy="215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Exercice 1</a:t>
            </a:r>
            <a:endParaRPr sz="1900"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0" y="421025"/>
            <a:ext cx="8520600" cy="3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B-1 = 5300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B- 21 = 4300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B- 33 = 5300 kg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Empattement = 12,20 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Chargement = 21 palettes de 1575 kg chacune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Comment allez-vous disposer votre chargement 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4250"/>
            <a:ext cx="8839204" cy="209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311700" y="2345250"/>
            <a:ext cx="8520600" cy="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Être en mesure d’appliquer les normes de charges.</a:t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575" y="1375800"/>
            <a:ext cx="4358424" cy="7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>
            <p:ph type="title"/>
          </p:nvPr>
        </p:nvSpPr>
        <p:spPr>
          <a:xfrm>
            <a:off x="3662850" y="1416925"/>
            <a:ext cx="332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 de la leçon: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2291" y="492025"/>
            <a:ext cx="4729584" cy="16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idx="1" type="body"/>
          </p:nvPr>
        </p:nvSpPr>
        <p:spPr>
          <a:xfrm>
            <a:off x="311700" y="2345250"/>
            <a:ext cx="8520600" cy="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Être en mesure d’appliquer les normes de charges.</a:t>
            </a:r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575" y="1375800"/>
            <a:ext cx="4358424" cy="7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>
            <p:ph type="title"/>
          </p:nvPr>
        </p:nvSpPr>
        <p:spPr>
          <a:xfrm>
            <a:off x="3662850" y="1416925"/>
            <a:ext cx="332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 de la leçon:</a:t>
            </a: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2291" y="492025"/>
            <a:ext cx="4729584" cy="16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10975" y="630000"/>
            <a:ext cx="85206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Fonctionnement de l’application de calcul de la répartition de la charge.</a:t>
            </a:r>
            <a:endParaRPr/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311700" y="5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La répartition de la charge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900" y="1035600"/>
            <a:ext cx="5855099" cy="34171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10975" y="2246350"/>
            <a:ext cx="3229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Mesurer l’empattement de la semi-remorque et l’inscrire ici.</a:t>
            </a:r>
            <a:endParaRPr sz="1200"/>
          </a:p>
        </p:txBody>
      </p:sp>
      <p:cxnSp>
        <p:nvCxnSpPr>
          <p:cNvPr id="94" name="Google Shape;94;p12"/>
          <p:cNvCxnSpPr/>
          <p:nvPr/>
        </p:nvCxnSpPr>
        <p:spPr>
          <a:xfrm flipH="1" rot="10800000">
            <a:off x="3139850" y="2394825"/>
            <a:ext cx="2577900" cy="1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2"/>
          <p:cNvSpPr txBox="1"/>
          <p:nvPr/>
        </p:nvSpPr>
        <p:spPr>
          <a:xfrm>
            <a:off x="0" y="3056550"/>
            <a:ext cx="26274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Inscrire ici la capacité de charge de chacun des groupes d’essieux</a:t>
            </a:r>
            <a:endParaRPr sz="1200"/>
          </a:p>
        </p:txBody>
      </p:sp>
      <p:cxnSp>
        <p:nvCxnSpPr>
          <p:cNvPr id="96" name="Google Shape;96;p12"/>
          <p:cNvCxnSpPr/>
          <p:nvPr/>
        </p:nvCxnSpPr>
        <p:spPr>
          <a:xfrm>
            <a:off x="2338925" y="3420550"/>
            <a:ext cx="1139100" cy="232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2"/>
          <p:cNvCxnSpPr/>
          <p:nvPr/>
        </p:nvCxnSpPr>
        <p:spPr>
          <a:xfrm>
            <a:off x="2338925" y="3420550"/>
            <a:ext cx="5393700" cy="21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2"/>
          <p:cNvCxnSpPr/>
          <p:nvPr/>
        </p:nvCxnSpPr>
        <p:spPr>
          <a:xfrm>
            <a:off x="2370800" y="3420550"/>
            <a:ext cx="1919100" cy="25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0" y="1118300"/>
            <a:ext cx="3288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1- Inscrire les données</a:t>
            </a:r>
            <a:endParaRPr/>
          </a:p>
        </p:txBody>
      </p:sp>
      <p:grpSp>
        <p:nvGrpSpPr>
          <p:cNvPr id="100" name="Google Shape;100;p12"/>
          <p:cNvGrpSpPr/>
          <p:nvPr/>
        </p:nvGrpSpPr>
        <p:grpSpPr>
          <a:xfrm>
            <a:off x="63250" y="1039350"/>
            <a:ext cx="8127950" cy="3249000"/>
            <a:chOff x="63250" y="1039350"/>
            <a:chExt cx="8127950" cy="3249000"/>
          </a:xfrm>
        </p:grpSpPr>
        <p:sp>
          <p:nvSpPr>
            <p:cNvPr id="101" name="Google Shape;101;p12"/>
            <p:cNvSpPr txBox="1"/>
            <p:nvPr/>
          </p:nvSpPr>
          <p:spPr>
            <a:xfrm>
              <a:off x="63250" y="3546450"/>
              <a:ext cx="2672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rgbClr val="FF0000"/>
                  </a:solidFill>
                </a:rPr>
                <a:t>Notez que les chiffres ne semblent pas avoir de sens tant que toutes les cases ne sont pas remplies</a:t>
              </a:r>
              <a:endParaRPr sz="1200">
                <a:solidFill>
                  <a:srgbClr val="FF0000"/>
                </a:solidFill>
              </a:endParaRPr>
            </a:p>
          </p:txBody>
        </p:sp>
        <p:cxnSp>
          <p:nvCxnSpPr>
            <p:cNvPr id="102" name="Google Shape;102;p12"/>
            <p:cNvCxnSpPr/>
            <p:nvPr/>
          </p:nvCxnSpPr>
          <p:spPr>
            <a:xfrm flipH="1" rot="10800000">
              <a:off x="2523200" y="1933050"/>
              <a:ext cx="3562800" cy="1833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3" name="Google Shape;103;p12"/>
            <p:cNvSpPr/>
            <p:nvPr/>
          </p:nvSpPr>
          <p:spPr>
            <a:xfrm>
              <a:off x="5211000" y="1039350"/>
              <a:ext cx="2980200" cy="89370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900" y="999805"/>
            <a:ext cx="5855099" cy="344562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type="title"/>
          </p:nvPr>
        </p:nvSpPr>
        <p:spPr>
          <a:xfrm>
            <a:off x="311700" y="5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La répartition de la charge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10975" y="1945450"/>
            <a:ext cx="3229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Une fois les cases jaunes remplies, on </a:t>
            </a:r>
            <a:r>
              <a:rPr lang="fr" sz="1200"/>
              <a:t>retrouve</a:t>
            </a:r>
            <a:r>
              <a:rPr lang="fr" sz="1200"/>
              <a:t> les informations suivantes;</a:t>
            </a:r>
            <a:endParaRPr sz="1200"/>
          </a:p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0975" y="744900"/>
            <a:ext cx="85206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Fonctionnement de l’application de calcul de la répartition de la charge.</a:t>
            </a:r>
            <a:endParaRPr/>
          </a:p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0" y="111830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2</a:t>
            </a:r>
            <a:r>
              <a:rPr lang="fr"/>
              <a:t>- </a:t>
            </a:r>
            <a:r>
              <a:rPr lang="fr"/>
              <a:t>Interpréter</a:t>
            </a:r>
            <a:r>
              <a:rPr lang="fr"/>
              <a:t> les renseignements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10975" y="2477671"/>
            <a:ext cx="3229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La capacité de chargement;</a:t>
            </a:r>
            <a:endParaRPr sz="1200"/>
          </a:p>
        </p:txBody>
      </p:sp>
      <p:cxnSp>
        <p:nvCxnSpPr>
          <p:cNvPr id="114" name="Google Shape;114;p13"/>
          <p:cNvCxnSpPr/>
          <p:nvPr/>
        </p:nvCxnSpPr>
        <p:spPr>
          <a:xfrm>
            <a:off x="2099400" y="2659225"/>
            <a:ext cx="6039300" cy="165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3"/>
          <p:cNvSpPr txBox="1"/>
          <p:nvPr/>
        </p:nvSpPr>
        <p:spPr>
          <a:xfrm>
            <a:off x="10975" y="2856896"/>
            <a:ext cx="3229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La façon que la charge doit être distribuée (les pourcentage ne sont qu’à titre indicatif)</a:t>
            </a:r>
            <a:r>
              <a:rPr lang="fr" sz="1200"/>
              <a:t>;</a:t>
            </a:r>
            <a:endParaRPr sz="1200"/>
          </a:p>
        </p:txBody>
      </p:sp>
      <p:grpSp>
        <p:nvGrpSpPr>
          <p:cNvPr id="116" name="Google Shape;116;p13"/>
          <p:cNvGrpSpPr/>
          <p:nvPr/>
        </p:nvGrpSpPr>
        <p:grpSpPr>
          <a:xfrm>
            <a:off x="3030725" y="1118300"/>
            <a:ext cx="5704175" cy="1938325"/>
            <a:chOff x="3030725" y="1118300"/>
            <a:chExt cx="5704175" cy="1938325"/>
          </a:xfrm>
        </p:grpSpPr>
        <p:cxnSp>
          <p:nvCxnSpPr>
            <p:cNvPr id="117" name="Google Shape;117;p13"/>
            <p:cNvCxnSpPr/>
            <p:nvPr/>
          </p:nvCxnSpPr>
          <p:spPr>
            <a:xfrm flipH="1" rot="10800000">
              <a:off x="3030725" y="1947225"/>
              <a:ext cx="3446400" cy="11094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8" name="Google Shape;118;p13"/>
            <p:cNvSpPr/>
            <p:nvPr/>
          </p:nvSpPr>
          <p:spPr>
            <a:xfrm>
              <a:off x="4522600" y="1118300"/>
              <a:ext cx="4212300" cy="8271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311700" y="5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La répartition de la charge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10975" y="2639150"/>
            <a:ext cx="91440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Dans notre exemple on peut prétendre que l’on peut disposer 12700 kg de charge dans les premier 7,03 m  sans dépasser la charge axiale.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On peut aussi prétendre que l’on peut disposer 13500 kg de charge dans les 7,47 m suivant.</a:t>
            </a:r>
            <a:endParaRPr sz="1200"/>
          </a:p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10975" y="744900"/>
            <a:ext cx="85206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Fonctionnement de l’application de calcul de la répartition de la charge.</a:t>
            </a:r>
            <a:endParaRPr/>
          </a:p>
        </p:txBody>
      </p:sp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0" y="111830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2- Interpréter les renseignements</a:t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902" y="1460899"/>
            <a:ext cx="5770550" cy="11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1751850" y="3505975"/>
            <a:ext cx="56403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cependant important que la charge soit répartie uniformément.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0" y="3950625"/>
            <a:ext cx="5423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Exemple 1</a:t>
            </a:r>
            <a:r>
              <a:rPr lang="fr" sz="1200"/>
              <a:t>: chargement de 24 palettes de 1090 kg pour un total de 26160 kg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Empattement 12,5 m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34" name="Google Shape;134;p15"/>
          <p:cNvSpPr txBox="1"/>
          <p:nvPr>
            <p:ph idx="1" type="body"/>
          </p:nvPr>
        </p:nvSpPr>
        <p:spPr>
          <a:xfrm>
            <a:off x="0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sur la longueur</a:t>
            </a:r>
            <a:endParaRPr/>
          </a:p>
        </p:txBody>
      </p:sp>
      <p:pic>
        <p:nvPicPr>
          <p:cNvPr id="135" name="Google Shape;13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624" y="434825"/>
            <a:ext cx="7773376" cy="158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00" y="2120725"/>
            <a:ext cx="7744403" cy="182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/>
        </p:nvSpPr>
        <p:spPr>
          <a:xfrm>
            <a:off x="0" y="3950625"/>
            <a:ext cx="5423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Exemple 2</a:t>
            </a:r>
            <a:r>
              <a:rPr lang="fr" sz="1200"/>
              <a:t>: chargement de 24 palettes de 1090 kg pour un total de 26160 kg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Empattement 12,3 m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09" y="2172873"/>
            <a:ext cx="7738517" cy="18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0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sur la longueur</a:t>
            </a:r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00" y="480600"/>
            <a:ext cx="7760522" cy="16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624" y="434825"/>
            <a:ext cx="7773376" cy="158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600" y="2088675"/>
            <a:ext cx="7744403" cy="182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0" y="3950625"/>
            <a:ext cx="5423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Exemple 3</a:t>
            </a:r>
            <a:r>
              <a:rPr lang="fr" sz="1200"/>
              <a:t>: chargement de 20 palettes de 1300 kg pour un total de 26000 kg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Empattement 12,5 m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0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sur la longueur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500" y="496337"/>
            <a:ext cx="5855100" cy="3454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0" y="0"/>
            <a:ext cx="3603900" cy="4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Répartir la charge sur la longueur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