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1.wav" ContentType="audio/wav"/>
  <Override PartName="/ppt/media/audio2.wav" ContentType="audio/wav"/>
  <Override PartName="/ppt/media/audio3.wav" ContentType="audio/wav"/>
  <Override PartName="/ppt/media/audio4.wav" ContentType="audio/wav"/>
  <Override PartName="/ppt/media/audio5.wav" ContentType="audio/wav"/>
  <Override PartName="/ppt/media/audio6.wav" ContentType="audio/wav"/>
  <Override PartName="/ppt/media/audio7.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audio8.wav" ContentType="audio/wav"/>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659" r:id="rId2"/>
    <p:sldMasterId id="2147483660" r:id="rId3"/>
    <p:sldMasterId id="2147483663" r:id="rId4"/>
  </p:sldMasterIdLst>
  <p:notesMasterIdLst>
    <p:notesMasterId r:id="rId32"/>
  </p:notesMasterIdLst>
  <p:handoutMasterIdLst>
    <p:handoutMasterId r:id="rId33"/>
  </p:handoutMasterIdLst>
  <p:sldIdLst>
    <p:sldId id="257" r:id="rId5"/>
    <p:sldId id="258" r:id="rId6"/>
    <p:sldId id="378" r:id="rId7"/>
    <p:sldId id="416" r:id="rId8"/>
    <p:sldId id="385" r:id="rId9"/>
    <p:sldId id="420" r:id="rId10"/>
    <p:sldId id="417" r:id="rId11"/>
    <p:sldId id="408" r:id="rId12"/>
    <p:sldId id="412" r:id="rId13"/>
    <p:sldId id="418" r:id="rId14"/>
    <p:sldId id="422" r:id="rId15"/>
    <p:sldId id="423" r:id="rId16"/>
    <p:sldId id="393" r:id="rId17"/>
    <p:sldId id="424" r:id="rId18"/>
    <p:sldId id="419" r:id="rId19"/>
    <p:sldId id="421" r:id="rId20"/>
    <p:sldId id="425" r:id="rId21"/>
    <p:sldId id="426" r:id="rId22"/>
    <p:sldId id="389" r:id="rId23"/>
    <p:sldId id="390" r:id="rId24"/>
    <p:sldId id="391" r:id="rId25"/>
    <p:sldId id="381" r:id="rId26"/>
    <p:sldId id="394" r:id="rId27"/>
    <p:sldId id="398" r:id="rId28"/>
    <p:sldId id="415" r:id="rId29"/>
    <p:sldId id="387" r:id="rId30"/>
    <p:sldId id="411" r:id="rId31"/>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p:defaultTextStyle>
  <p:extLst>
    <p:ext uri="{521415D9-36F7-43E2-AB2F-B90AF26B5E84}">
      <p14:sectionLst xmlns:p14="http://schemas.microsoft.com/office/powerpoint/2010/main">
        <p14:section name="Default Section" id="{06B68D5D-83B3-4DE0-AFDA-0E890E8D25F8}">
          <p14:sldIdLst>
            <p14:sldId id="257"/>
            <p14:sldId id="258"/>
          </p14:sldIdLst>
        </p14:section>
        <p14:section name="Premade Questions" id="{0ED2EE61-091E-4389-8BD5-E56BF35EA75B}">
          <p14:sldIdLst>
            <p14:sldId id="378"/>
            <p14:sldId id="416"/>
          </p14:sldIdLst>
        </p14:section>
        <p14:section name="Blank Templates for all Numbers" id="{B4EFCDB9-46E8-4F3D-8E1C-07E5D13FB37C}">
          <p14:sldIdLst>
            <p14:sldId id="385"/>
            <p14:sldId id="420"/>
            <p14:sldId id="417"/>
            <p14:sldId id="408"/>
            <p14:sldId id="412"/>
            <p14:sldId id="418"/>
            <p14:sldId id="422"/>
            <p14:sldId id="423"/>
            <p14:sldId id="393"/>
            <p14:sldId id="424"/>
            <p14:sldId id="419"/>
            <p14:sldId id="421"/>
            <p14:sldId id="425"/>
            <p14:sldId id="426"/>
          </p14:sldIdLst>
        </p14:section>
        <p14:section name="Fast Money" id="{E4A5D476-CD26-4A20-A1BF-238D93C5294F}">
          <p14:sldIdLst>
            <p14:sldId id="389"/>
            <p14:sldId id="390"/>
            <p14:sldId id="391"/>
            <p14:sldId id="381"/>
            <p14:sldId id="394"/>
            <p14:sldId id="398"/>
            <p14:sldId id="415"/>
            <p14:sldId id="387"/>
            <p14:sldId id="41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32">
          <p15:clr>
            <a:srgbClr val="A4A3A4"/>
          </p15:clr>
        </p15:guide>
        <p15:guide id="4"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0000"/>
    <a:srgbClr val="273C10"/>
    <a:srgbClr val="6EA92D"/>
    <a:srgbClr val="476D1D"/>
    <a:srgbClr val="640000"/>
    <a:srgbClr val="B7862F"/>
    <a:srgbClr val="C7831F"/>
    <a:srgbClr val="B57A03"/>
    <a:srgbClr val="FFFF00"/>
    <a:srgbClr val="F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43" autoAdjust="0"/>
    <p:restoredTop sz="92609" autoAdjust="0"/>
  </p:normalViewPr>
  <p:slideViewPr>
    <p:cSldViewPr snapToObjects="1">
      <p:cViewPr varScale="1">
        <p:scale>
          <a:sx n="64" d="100"/>
          <a:sy n="64" d="100"/>
        </p:scale>
        <p:origin x="5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3288"/>
    </p:cViewPr>
  </p:sorterViewPr>
  <p:notesViewPr>
    <p:cSldViewPr snapToObjects="1">
      <p:cViewPr varScale="1">
        <p:scale>
          <a:sx n="57" d="100"/>
          <a:sy n="57" d="100"/>
        </p:scale>
        <p:origin x="-840" y="-90"/>
      </p:cViewPr>
      <p:guideLst>
        <p:guide orient="horz" pos="2880"/>
        <p:guide pos="2160"/>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401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99104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ahoma" pitchFamily="34" charset="0"/>
        <a:ea typeface="+mn-ea"/>
        <a:cs typeface="+mn-cs"/>
      </a:defRPr>
    </a:lvl1pPr>
    <a:lvl2pPr marL="457200" algn="l" rtl="0" fontAlgn="base">
      <a:spcBef>
        <a:spcPct val="30000"/>
      </a:spcBef>
      <a:spcAft>
        <a:spcPct val="0"/>
      </a:spcAft>
      <a:defRPr sz="1200" kern="1200">
        <a:solidFill>
          <a:schemeClr val="tx1"/>
        </a:solidFill>
        <a:latin typeface="Tahoma" pitchFamily="34" charset="0"/>
        <a:ea typeface="+mn-ea"/>
        <a:cs typeface="+mn-cs"/>
      </a:defRPr>
    </a:lvl2pPr>
    <a:lvl3pPr marL="914400" algn="l" rtl="0" fontAlgn="base">
      <a:spcBef>
        <a:spcPct val="30000"/>
      </a:spcBef>
      <a:spcAft>
        <a:spcPct val="0"/>
      </a:spcAft>
      <a:defRPr sz="1200" kern="1200">
        <a:solidFill>
          <a:schemeClr val="tx1"/>
        </a:solidFill>
        <a:latin typeface="Tahoma" pitchFamily="34" charset="0"/>
        <a:ea typeface="+mn-ea"/>
        <a:cs typeface="+mn-cs"/>
      </a:defRPr>
    </a:lvl3pPr>
    <a:lvl4pPr marL="1371600" algn="l" rtl="0" fontAlgn="base">
      <a:spcBef>
        <a:spcPct val="30000"/>
      </a:spcBef>
      <a:spcAft>
        <a:spcPct val="0"/>
      </a:spcAft>
      <a:defRPr sz="1200" kern="1200">
        <a:solidFill>
          <a:schemeClr val="tx1"/>
        </a:solidFill>
        <a:latin typeface="Tahoma" pitchFamily="34" charset="0"/>
        <a:ea typeface="+mn-ea"/>
        <a:cs typeface="+mn-cs"/>
      </a:defRPr>
    </a:lvl4pPr>
    <a:lvl5pPr marL="1828800" algn="l" rtl="0" fontAlgn="base">
      <a:spcBef>
        <a:spcPct val="30000"/>
      </a:spcBef>
      <a:spcAft>
        <a:spcPct val="0"/>
      </a:spcAft>
      <a:defRPr sz="1200" kern="1200">
        <a:solidFill>
          <a:schemeClr val="tx1"/>
        </a:solidFill>
        <a:latin typeface="Tahom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bwMode="auto">
          <a:xfrm>
            <a:off x="1184275" y="698500"/>
            <a:ext cx="4654550" cy="3490913"/>
          </a:xfrm>
          <a:prstGeom prst="rect">
            <a:avLst/>
          </a:prstGeom>
          <a:solidFill>
            <a:srgbClr val="FFFFFF"/>
          </a:solidFill>
          <a:ln>
            <a:solidFill>
              <a:srgbClr val="000000"/>
            </a:solidFill>
            <a:miter lim="800000"/>
            <a:headEnd/>
            <a:tailEnd/>
          </a:ln>
        </p:spPr>
      </p:sp>
      <p:sp>
        <p:nvSpPr>
          <p:cNvPr id="5123" name="Rectangle 3"/>
          <p:cNvSpPr>
            <a:spLocks noGrp="1" noChangeArrowheads="1"/>
          </p:cNvSpPr>
          <p:nvPr>
            <p:ph type="body" idx="1"/>
          </p:nvPr>
        </p:nvSpPr>
        <p:spPr bwMode="auto">
          <a:xfrm>
            <a:off x="702310" y="4421823"/>
            <a:ext cx="5618480" cy="4189095"/>
          </a:xfrm>
          <a:prstGeom prst="rect">
            <a:avLst/>
          </a:prstGeom>
          <a:solidFill>
            <a:srgbClr val="FFFFFF"/>
          </a:solidFill>
          <a:ln>
            <a:solidFill>
              <a:srgbClr val="000000"/>
            </a:solidFill>
            <a:miter lim="800000"/>
            <a:headEnd/>
            <a:tailEnd/>
          </a:ln>
        </p:spPr>
        <p:txBody>
          <a:bodyPr lIns="93324" tIns="46662" rIns="93324" bIns="46662"/>
          <a:lstStyle/>
          <a:p>
            <a:pPr marL="233309" indent="-233309"/>
            <a:r>
              <a:rPr lang="en-CA" altLang="en-US" sz="1600" b="1" dirty="0"/>
              <a:t>Family Feud Template</a:t>
            </a:r>
          </a:p>
          <a:p>
            <a:pPr marL="233309" indent="-233309"/>
            <a:r>
              <a:rPr lang="en-CA" altLang="en-US" sz="1600" dirty="0"/>
              <a:t>Introduction Slide – The Countdown!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84275" y="698500"/>
            <a:ext cx="4654550" cy="3490913"/>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702310" y="4421823"/>
            <a:ext cx="5618480" cy="4189095"/>
          </a:xfrm>
          <a:prstGeom prst="rect">
            <a:avLst/>
          </a:prstGeom>
          <a:solidFill>
            <a:srgbClr val="FFFFFF"/>
          </a:solidFill>
          <a:ln>
            <a:solidFill>
              <a:srgbClr val="000000"/>
            </a:solidFill>
            <a:miter lim="800000"/>
            <a:headEnd/>
            <a:tailEnd/>
          </a:ln>
        </p:spPr>
        <p:txBody>
          <a:bodyPr lIns="93324" tIns="46662" rIns="93324" bIns="46662"/>
          <a:lstStyle/>
          <a:p>
            <a:pPr marL="233309" indent="-233309"/>
            <a:r>
              <a:rPr lang="en-CA" altLang="en-US" b="1" dirty="0"/>
              <a:t>Family Feud Template</a:t>
            </a:r>
          </a:p>
          <a:p>
            <a:r>
              <a:rPr lang="en-US" altLang="en-US" dirty="0"/>
              <a:t>7 Panel Slide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84275" y="698500"/>
            <a:ext cx="4654550" cy="3490913"/>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702310" y="4421823"/>
            <a:ext cx="5618480" cy="4189095"/>
          </a:xfrm>
          <a:prstGeom prst="rect">
            <a:avLst/>
          </a:prstGeom>
          <a:solidFill>
            <a:srgbClr val="FFFFFF"/>
          </a:solidFill>
          <a:ln>
            <a:solidFill>
              <a:srgbClr val="000000"/>
            </a:solidFill>
            <a:miter lim="800000"/>
            <a:headEnd/>
            <a:tailEnd/>
          </a:ln>
        </p:spPr>
        <p:txBody>
          <a:bodyPr lIns="93324" tIns="46662" rIns="93324" bIns="46662"/>
          <a:lstStyle/>
          <a:p>
            <a:pPr marL="233309" indent="-233309"/>
            <a:r>
              <a:rPr lang="en-CA" altLang="en-US" b="1" dirty="0"/>
              <a:t>Family Feud Template</a:t>
            </a:r>
          </a:p>
          <a:p>
            <a:r>
              <a:rPr lang="en-US" altLang="en-US" dirty="0"/>
              <a:t>4 Panel Slide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84275" y="698500"/>
            <a:ext cx="4654550" cy="3490913"/>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702310" y="4421823"/>
            <a:ext cx="5618480" cy="4189095"/>
          </a:xfrm>
          <a:prstGeom prst="rect">
            <a:avLst/>
          </a:prstGeom>
          <a:solidFill>
            <a:srgbClr val="FFFFFF"/>
          </a:solidFill>
          <a:ln>
            <a:solidFill>
              <a:srgbClr val="000000"/>
            </a:solidFill>
            <a:miter lim="800000"/>
            <a:headEnd/>
            <a:tailEnd/>
          </a:ln>
        </p:spPr>
        <p:txBody>
          <a:bodyPr lIns="93324" tIns="46662" rIns="93324" bIns="46662"/>
          <a:lstStyle/>
          <a:p>
            <a:pPr marL="233309" indent="-233309"/>
            <a:r>
              <a:rPr lang="en-CA" altLang="en-US" b="1" dirty="0"/>
              <a:t>Family Feud Template</a:t>
            </a:r>
          </a:p>
          <a:p>
            <a:r>
              <a:rPr lang="en-US" altLang="en-US" dirty="0"/>
              <a:t>6 Panel Slide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84275" y="698500"/>
            <a:ext cx="4654550" cy="3490913"/>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702310" y="4421823"/>
            <a:ext cx="5618480" cy="4189095"/>
          </a:xfrm>
          <a:prstGeom prst="rect">
            <a:avLst/>
          </a:prstGeom>
          <a:solidFill>
            <a:srgbClr val="FFFFFF"/>
          </a:solidFill>
          <a:ln>
            <a:solidFill>
              <a:srgbClr val="000000"/>
            </a:solidFill>
            <a:miter lim="800000"/>
            <a:headEnd/>
            <a:tailEnd/>
          </a:ln>
        </p:spPr>
        <p:txBody>
          <a:bodyPr lIns="93324" tIns="46662" rIns="93324" bIns="46662"/>
          <a:lstStyle/>
          <a:p>
            <a:pPr marL="233309" indent="-233309"/>
            <a:r>
              <a:rPr lang="en-CA" altLang="en-US" b="1" dirty="0"/>
              <a:t>Family Feud Template</a:t>
            </a:r>
          </a:p>
          <a:p>
            <a:r>
              <a:rPr lang="en-US" altLang="en-US" dirty="0"/>
              <a:t>8 Panel Slide</a:t>
            </a:r>
          </a:p>
        </p:txBody>
      </p:sp>
    </p:spTree>
    <p:extLst>
      <p:ext uri="{BB962C8B-B14F-4D97-AF65-F5344CB8AC3E}">
        <p14:creationId xmlns:p14="http://schemas.microsoft.com/office/powerpoint/2010/main" val="4035881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84275" y="698500"/>
            <a:ext cx="4654550" cy="3490913"/>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702310" y="4421823"/>
            <a:ext cx="5618480" cy="4189095"/>
          </a:xfrm>
          <a:prstGeom prst="rect">
            <a:avLst/>
          </a:prstGeom>
          <a:solidFill>
            <a:srgbClr val="FFFFFF"/>
          </a:solidFill>
          <a:ln>
            <a:solidFill>
              <a:srgbClr val="000000"/>
            </a:solidFill>
            <a:miter lim="800000"/>
            <a:headEnd/>
            <a:tailEnd/>
          </a:ln>
        </p:spPr>
        <p:txBody>
          <a:bodyPr lIns="93324" tIns="46662" rIns="93324" bIns="46662"/>
          <a:lstStyle/>
          <a:p>
            <a:pPr marL="233309" indent="-233309"/>
            <a:r>
              <a:rPr lang="en-CA" altLang="en-US" b="1" dirty="0"/>
              <a:t>Family Feud Template</a:t>
            </a:r>
          </a:p>
          <a:p>
            <a:r>
              <a:rPr lang="en-US" altLang="en-US" dirty="0"/>
              <a:t>4 Panel Slide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84275" y="698500"/>
            <a:ext cx="4654550" cy="3490913"/>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702310" y="4421823"/>
            <a:ext cx="5618480" cy="4189095"/>
          </a:xfrm>
          <a:prstGeom prst="rect">
            <a:avLst/>
          </a:prstGeom>
          <a:solidFill>
            <a:srgbClr val="FFFFFF"/>
          </a:solidFill>
          <a:ln>
            <a:solidFill>
              <a:srgbClr val="000000"/>
            </a:solidFill>
            <a:miter lim="800000"/>
            <a:headEnd/>
            <a:tailEnd/>
          </a:ln>
        </p:spPr>
        <p:txBody>
          <a:bodyPr lIns="93324" tIns="46662" rIns="93324" bIns="46662"/>
          <a:lstStyle/>
          <a:p>
            <a:pPr marL="233309" indent="-233309"/>
            <a:r>
              <a:rPr lang="en-CA" altLang="en-US" b="1" dirty="0"/>
              <a:t>Family Feud Template</a:t>
            </a:r>
          </a:p>
          <a:p>
            <a:r>
              <a:rPr lang="en-US" altLang="en-US" dirty="0"/>
              <a:t>8 Panel Slide</a:t>
            </a:r>
          </a:p>
        </p:txBody>
      </p:sp>
    </p:spTree>
    <p:extLst>
      <p:ext uri="{BB962C8B-B14F-4D97-AF65-F5344CB8AC3E}">
        <p14:creationId xmlns:p14="http://schemas.microsoft.com/office/powerpoint/2010/main" val="4035881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84275" y="698500"/>
            <a:ext cx="4654550" cy="3490913"/>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702310" y="4421823"/>
            <a:ext cx="5618480" cy="4189095"/>
          </a:xfrm>
          <a:prstGeom prst="rect">
            <a:avLst/>
          </a:prstGeom>
          <a:solidFill>
            <a:srgbClr val="FFFFFF"/>
          </a:solidFill>
          <a:ln>
            <a:solidFill>
              <a:srgbClr val="000000"/>
            </a:solidFill>
            <a:miter lim="800000"/>
            <a:headEnd/>
            <a:tailEnd/>
          </a:ln>
        </p:spPr>
        <p:txBody>
          <a:bodyPr lIns="93324" tIns="46662" rIns="93324" bIns="46662"/>
          <a:lstStyle/>
          <a:p>
            <a:pPr marL="233309" indent="-233309"/>
            <a:r>
              <a:rPr lang="en-CA" altLang="en-US" b="1" dirty="0"/>
              <a:t>Family Feud Template</a:t>
            </a:r>
          </a:p>
          <a:p>
            <a:r>
              <a:rPr lang="en-US" altLang="en-US" dirty="0"/>
              <a:t>7 Panel Slide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84275" y="698500"/>
            <a:ext cx="4654550" cy="3490913"/>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702310" y="4421823"/>
            <a:ext cx="5618480" cy="4189095"/>
          </a:xfrm>
          <a:prstGeom prst="rect">
            <a:avLst/>
          </a:prstGeom>
          <a:solidFill>
            <a:srgbClr val="FFFFFF"/>
          </a:solidFill>
          <a:ln>
            <a:solidFill>
              <a:srgbClr val="000000"/>
            </a:solidFill>
            <a:miter lim="800000"/>
            <a:headEnd/>
            <a:tailEnd/>
          </a:ln>
        </p:spPr>
        <p:txBody>
          <a:bodyPr lIns="93324" tIns="46662" rIns="93324" bIns="46662"/>
          <a:lstStyle/>
          <a:p>
            <a:pPr marL="233309" indent="-233309"/>
            <a:r>
              <a:rPr lang="en-CA" altLang="en-US" b="1" dirty="0"/>
              <a:t>Family Feud Template</a:t>
            </a:r>
          </a:p>
          <a:p>
            <a:r>
              <a:rPr lang="en-US" altLang="en-US" dirty="0"/>
              <a:t>8 Panel Slide</a:t>
            </a:r>
          </a:p>
        </p:txBody>
      </p:sp>
    </p:spTree>
    <p:extLst>
      <p:ext uri="{BB962C8B-B14F-4D97-AF65-F5344CB8AC3E}">
        <p14:creationId xmlns:p14="http://schemas.microsoft.com/office/powerpoint/2010/main" val="4035881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84275" y="698500"/>
            <a:ext cx="4654550" cy="3490913"/>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702310" y="4421823"/>
            <a:ext cx="5618480" cy="4189095"/>
          </a:xfrm>
          <a:prstGeom prst="rect">
            <a:avLst/>
          </a:prstGeom>
          <a:solidFill>
            <a:srgbClr val="FFFFFF"/>
          </a:solidFill>
          <a:ln>
            <a:solidFill>
              <a:srgbClr val="000000"/>
            </a:solidFill>
            <a:miter lim="800000"/>
            <a:headEnd/>
            <a:tailEnd/>
          </a:ln>
        </p:spPr>
        <p:txBody>
          <a:bodyPr lIns="93324" tIns="46662" rIns="93324" bIns="46662"/>
          <a:lstStyle/>
          <a:p>
            <a:pPr marL="233309" indent="-233309"/>
            <a:r>
              <a:rPr lang="en-CA" altLang="en-US" b="1" dirty="0"/>
              <a:t>Family Feud Template</a:t>
            </a:r>
          </a:p>
          <a:p>
            <a:r>
              <a:rPr lang="en-US" altLang="en-US" dirty="0"/>
              <a:t>7 Panel Slide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a:prstGeom prst="rect">
            <a:avLst/>
          </a:prstGeom>
          <a:noFill/>
          <a:ln w="12700">
            <a:solidFill>
              <a:prstClr val="black"/>
            </a:solidFill>
          </a:ln>
        </p:spPr>
      </p:sp>
      <p:sp>
        <p:nvSpPr>
          <p:cNvPr id="3" name="Notes Placeholder 2"/>
          <p:cNvSpPr>
            <a:spLocks noGrp="1"/>
          </p:cNvSpPr>
          <p:nvPr>
            <p:ph type="body" idx="1"/>
          </p:nvPr>
        </p:nvSpPr>
        <p:spPr>
          <a:xfrm>
            <a:off x="702310" y="4421823"/>
            <a:ext cx="5618480" cy="4189095"/>
          </a:xfrm>
          <a:prstGeom prst="rect">
            <a:avLst/>
          </a:prstGeom>
        </p:spPr>
        <p:txBody>
          <a:bodyPr lIns="93324" tIns="46662" rIns="93324" bIns="46662"/>
          <a:lstStyle/>
          <a:p>
            <a:r>
              <a:rPr lang="en-US" b="1" dirty="0">
                <a:solidFill>
                  <a:schemeClr val="bg1"/>
                </a:solidFill>
              </a:rPr>
              <a:t>Answers:  1. Sacramento   2. Missouri River   3. Alaska   4. Hawaii   5.  Hawaii   6. South Dakota  7. Philadelphia  8. New York   9.  Washington D.C.   10.  Boise</a:t>
            </a:r>
          </a:p>
        </p:txBody>
      </p:sp>
    </p:spTree>
    <p:extLst>
      <p:ext uri="{BB962C8B-B14F-4D97-AF65-F5344CB8AC3E}">
        <p14:creationId xmlns:p14="http://schemas.microsoft.com/office/powerpoint/2010/main" val="704060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spect="1" noChangeArrowheads="1" noTextEdit="1"/>
          </p:cNvSpPr>
          <p:nvPr>
            <p:ph type="sldImg"/>
          </p:nvPr>
        </p:nvSpPr>
        <p:spPr bwMode="auto">
          <a:xfrm>
            <a:off x="1184275" y="698500"/>
            <a:ext cx="4654550" cy="3490913"/>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22915" name="Rectangle 3"/>
          <p:cNvSpPr>
            <a:spLocks noGrp="1" noChangeArrowheads="1"/>
          </p:cNvSpPr>
          <p:nvPr>
            <p:ph type="body" idx="1"/>
          </p:nvPr>
        </p:nvSpPr>
        <p:spPr bwMode="auto">
          <a:xfrm>
            <a:off x="702310" y="4421823"/>
            <a:ext cx="5618480" cy="418909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324" tIns="46662" rIns="93324" bIns="46662"/>
          <a:lstStyle/>
          <a:p>
            <a:pPr marL="233309" indent="-233309"/>
            <a:r>
              <a:rPr lang="en-CA" altLang="en-US" sz="1600" b="1" dirty="0"/>
              <a:t>Family Feud Template</a:t>
            </a:r>
          </a:p>
          <a:p>
            <a:r>
              <a:rPr lang="en-CA" altLang="en-US" sz="1600" dirty="0"/>
              <a:t>Introduction Slide – Family Feud!</a:t>
            </a:r>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a:prstGeom prst="rect">
            <a:avLst/>
          </a:prstGeom>
          <a:noFill/>
          <a:ln w="12700">
            <a:solidFill>
              <a:prstClr val="black"/>
            </a:solidFill>
          </a:ln>
        </p:spPr>
      </p:sp>
      <p:sp>
        <p:nvSpPr>
          <p:cNvPr id="3" name="Notes Placeholder 2"/>
          <p:cNvSpPr>
            <a:spLocks noGrp="1"/>
          </p:cNvSpPr>
          <p:nvPr>
            <p:ph type="body" idx="1"/>
          </p:nvPr>
        </p:nvSpPr>
        <p:spPr>
          <a:xfrm>
            <a:off x="702310" y="4421823"/>
            <a:ext cx="5618480" cy="4189095"/>
          </a:xfrm>
          <a:prstGeom prst="rect">
            <a:avLst/>
          </a:prstGeom>
        </p:spPr>
        <p:txBody>
          <a:bodyPr lIns="93324" tIns="46662" rIns="93324" bIns="46662"/>
          <a:lstStyle/>
          <a:p>
            <a:r>
              <a:rPr lang="en-US" b="1" dirty="0">
                <a:solidFill>
                  <a:schemeClr val="bg1"/>
                </a:solidFill>
              </a:rPr>
              <a:t>Answers:  1. Sacramento   2. Missouri River   3. Alaska   4. Hawaii   5.  Hawaii   6. South Dakota  7. Philadelphia  8. New York   9.  Washington D.C.   10.  Boise</a:t>
            </a:r>
          </a:p>
        </p:txBody>
      </p:sp>
    </p:spTree>
    <p:extLst>
      <p:ext uri="{BB962C8B-B14F-4D97-AF65-F5344CB8AC3E}">
        <p14:creationId xmlns:p14="http://schemas.microsoft.com/office/powerpoint/2010/main" val="704060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84275" y="698500"/>
            <a:ext cx="4654550" cy="3490913"/>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702310" y="4421823"/>
            <a:ext cx="5618480" cy="4189095"/>
          </a:xfrm>
          <a:prstGeom prst="rect">
            <a:avLst/>
          </a:prstGeom>
          <a:solidFill>
            <a:srgbClr val="FFFFFF"/>
          </a:solidFill>
          <a:ln>
            <a:solidFill>
              <a:srgbClr val="000000"/>
            </a:solidFill>
            <a:miter lim="800000"/>
            <a:headEnd/>
            <a:tailEnd/>
          </a:ln>
        </p:spPr>
        <p:txBody>
          <a:bodyPr lIns="93324" tIns="46662" rIns="93324" bIns="46662"/>
          <a:lstStyle/>
          <a:p>
            <a:pPr marL="233309" indent="-233309"/>
            <a:r>
              <a:rPr lang="en-CA" altLang="en-US" b="1" dirty="0"/>
              <a:t>Family Feud Template</a:t>
            </a:r>
          </a:p>
          <a:p>
            <a:r>
              <a:rPr lang="en-US" altLang="en-US" dirty="0"/>
              <a:t>1 Panel Slide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84275" y="698500"/>
            <a:ext cx="4654550" cy="3490913"/>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702310" y="4421823"/>
            <a:ext cx="5618480" cy="4189095"/>
          </a:xfrm>
          <a:prstGeom prst="rect">
            <a:avLst/>
          </a:prstGeom>
          <a:solidFill>
            <a:srgbClr val="FFFFFF"/>
          </a:solidFill>
          <a:ln>
            <a:solidFill>
              <a:srgbClr val="000000"/>
            </a:solidFill>
            <a:miter lim="800000"/>
            <a:headEnd/>
            <a:tailEnd/>
          </a:ln>
        </p:spPr>
        <p:txBody>
          <a:bodyPr lIns="93324" tIns="46662" rIns="93324" bIns="46662"/>
          <a:lstStyle/>
          <a:p>
            <a:pPr marL="233309" indent="-233309"/>
            <a:r>
              <a:rPr lang="en-CA" altLang="en-US" b="1" dirty="0"/>
              <a:t>Family Feud Template</a:t>
            </a:r>
          </a:p>
          <a:p>
            <a:r>
              <a:rPr lang="en-US" altLang="en-US" dirty="0"/>
              <a:t>2 Panel Slide</a:t>
            </a:r>
          </a:p>
        </p:txBody>
      </p:sp>
    </p:spTree>
    <p:extLst>
      <p:ext uri="{BB962C8B-B14F-4D97-AF65-F5344CB8AC3E}">
        <p14:creationId xmlns:p14="http://schemas.microsoft.com/office/powerpoint/2010/main" val="36734113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84275" y="698500"/>
            <a:ext cx="4654550" cy="3490913"/>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702310" y="4421823"/>
            <a:ext cx="5618480" cy="4189095"/>
          </a:xfrm>
          <a:prstGeom prst="rect">
            <a:avLst/>
          </a:prstGeom>
          <a:solidFill>
            <a:srgbClr val="FFFFFF"/>
          </a:solidFill>
          <a:ln>
            <a:solidFill>
              <a:srgbClr val="000000"/>
            </a:solidFill>
            <a:miter lim="800000"/>
            <a:headEnd/>
            <a:tailEnd/>
          </a:ln>
        </p:spPr>
        <p:txBody>
          <a:bodyPr lIns="93324" tIns="46662" rIns="93324" bIns="46662"/>
          <a:lstStyle/>
          <a:p>
            <a:pPr marL="233309" indent="-233309"/>
            <a:r>
              <a:rPr lang="en-CA" altLang="en-US" b="1" dirty="0"/>
              <a:t>Family Feud Template</a:t>
            </a:r>
          </a:p>
          <a:p>
            <a:r>
              <a:rPr lang="en-US" altLang="en-US" dirty="0"/>
              <a:t>3 Panel Slide</a:t>
            </a:r>
          </a:p>
        </p:txBody>
      </p:sp>
    </p:spTree>
    <p:extLst>
      <p:ext uri="{BB962C8B-B14F-4D97-AF65-F5344CB8AC3E}">
        <p14:creationId xmlns:p14="http://schemas.microsoft.com/office/powerpoint/2010/main" val="33320705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84275" y="698500"/>
            <a:ext cx="4654550" cy="3490913"/>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702310" y="4421823"/>
            <a:ext cx="5618480" cy="4189095"/>
          </a:xfrm>
          <a:prstGeom prst="rect">
            <a:avLst/>
          </a:prstGeom>
          <a:solidFill>
            <a:srgbClr val="FFFFFF"/>
          </a:solidFill>
          <a:ln>
            <a:solidFill>
              <a:srgbClr val="000000"/>
            </a:solidFill>
            <a:miter lim="800000"/>
            <a:headEnd/>
            <a:tailEnd/>
          </a:ln>
        </p:spPr>
        <p:txBody>
          <a:bodyPr lIns="93324" tIns="46662" rIns="93324" bIns="46662"/>
          <a:lstStyle/>
          <a:p>
            <a:pPr marL="233309" indent="-233309"/>
            <a:r>
              <a:rPr lang="en-CA" altLang="en-US" b="1" dirty="0"/>
              <a:t>Family Feud Template</a:t>
            </a:r>
          </a:p>
          <a:p>
            <a:r>
              <a:rPr lang="en-US" altLang="en-US" dirty="0"/>
              <a:t>6 Panel Slide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84275" y="698500"/>
            <a:ext cx="4654550" cy="3490913"/>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702310" y="4421823"/>
            <a:ext cx="5618480" cy="4189095"/>
          </a:xfrm>
          <a:prstGeom prst="rect">
            <a:avLst/>
          </a:prstGeom>
          <a:solidFill>
            <a:srgbClr val="FFFFFF"/>
          </a:solidFill>
          <a:ln>
            <a:solidFill>
              <a:srgbClr val="000000"/>
            </a:solidFill>
            <a:miter lim="800000"/>
            <a:headEnd/>
            <a:tailEnd/>
          </a:ln>
        </p:spPr>
        <p:txBody>
          <a:bodyPr lIns="93324" tIns="46662" rIns="93324" bIns="46662"/>
          <a:lstStyle/>
          <a:p>
            <a:pPr marL="233309" indent="-233309"/>
            <a:r>
              <a:rPr lang="en-CA" altLang="en-US" b="1" dirty="0"/>
              <a:t>Family Feud Template</a:t>
            </a:r>
          </a:p>
          <a:p>
            <a:r>
              <a:rPr lang="en-US" altLang="en-US" dirty="0"/>
              <a:t>7 Panel Slide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84275" y="698500"/>
            <a:ext cx="4654550" cy="3490913"/>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702310" y="4421823"/>
            <a:ext cx="5618480" cy="4189095"/>
          </a:xfrm>
          <a:prstGeom prst="rect">
            <a:avLst/>
          </a:prstGeom>
          <a:solidFill>
            <a:srgbClr val="FFFFFF"/>
          </a:solidFill>
          <a:ln>
            <a:solidFill>
              <a:srgbClr val="000000"/>
            </a:solidFill>
            <a:miter lim="800000"/>
            <a:headEnd/>
            <a:tailEnd/>
          </a:ln>
        </p:spPr>
        <p:txBody>
          <a:bodyPr lIns="93324" tIns="46662" rIns="93324" bIns="46662"/>
          <a:lstStyle/>
          <a:p>
            <a:pPr marL="233309" indent="-233309"/>
            <a:r>
              <a:rPr lang="en-CA" altLang="en-US" b="1" dirty="0"/>
              <a:t>Family Feud Template</a:t>
            </a:r>
          </a:p>
          <a:p>
            <a:r>
              <a:rPr lang="en-US" altLang="en-US" dirty="0"/>
              <a:t>8 Panel Slide</a:t>
            </a:r>
          </a:p>
        </p:txBody>
      </p:sp>
    </p:spTree>
    <p:extLst>
      <p:ext uri="{BB962C8B-B14F-4D97-AF65-F5344CB8AC3E}">
        <p14:creationId xmlns:p14="http://schemas.microsoft.com/office/powerpoint/2010/main" val="4035881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84275" y="698500"/>
            <a:ext cx="4654550" cy="3490913"/>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702310" y="4421823"/>
            <a:ext cx="5618480" cy="4189095"/>
          </a:xfrm>
          <a:prstGeom prst="rect">
            <a:avLst/>
          </a:prstGeom>
          <a:solidFill>
            <a:srgbClr val="FFFFFF"/>
          </a:solidFill>
          <a:ln>
            <a:solidFill>
              <a:srgbClr val="000000"/>
            </a:solidFill>
            <a:miter lim="800000"/>
            <a:headEnd/>
            <a:tailEnd/>
          </a:ln>
        </p:spPr>
        <p:txBody>
          <a:bodyPr lIns="93324" tIns="46662" rIns="93324" bIns="46662"/>
          <a:lstStyle/>
          <a:p>
            <a:pPr marL="233309" indent="-233309"/>
            <a:r>
              <a:rPr lang="en-CA" altLang="en-US" b="1" dirty="0"/>
              <a:t>Family Feud Template</a:t>
            </a:r>
          </a:p>
          <a:p>
            <a:r>
              <a:rPr lang="en-US" altLang="en-US" dirty="0"/>
              <a:t>5 Panel Slide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84275" y="698500"/>
            <a:ext cx="4654550" cy="3490913"/>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702310" y="4421823"/>
            <a:ext cx="5618480" cy="4189095"/>
          </a:xfrm>
          <a:prstGeom prst="rect">
            <a:avLst/>
          </a:prstGeom>
          <a:solidFill>
            <a:srgbClr val="FFFFFF"/>
          </a:solidFill>
          <a:ln>
            <a:solidFill>
              <a:srgbClr val="000000"/>
            </a:solidFill>
            <a:miter lim="800000"/>
            <a:headEnd/>
            <a:tailEnd/>
          </a:ln>
        </p:spPr>
        <p:txBody>
          <a:bodyPr lIns="93324" tIns="46662" rIns="93324" bIns="46662"/>
          <a:lstStyle/>
          <a:p>
            <a:pPr marL="233309" indent="-233309"/>
            <a:r>
              <a:rPr lang="en-CA" altLang="en-US" b="1" dirty="0"/>
              <a:t>Family Feud Template</a:t>
            </a:r>
          </a:p>
          <a:p>
            <a:r>
              <a:rPr lang="en-US" altLang="en-US" dirty="0"/>
              <a:t>8 Panel Slide</a:t>
            </a:r>
          </a:p>
        </p:txBody>
      </p:sp>
    </p:spTree>
    <p:extLst>
      <p:ext uri="{BB962C8B-B14F-4D97-AF65-F5344CB8AC3E}">
        <p14:creationId xmlns:p14="http://schemas.microsoft.com/office/powerpoint/2010/main" val="4035881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84275" y="698500"/>
            <a:ext cx="4654550" cy="3490913"/>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702310" y="4421823"/>
            <a:ext cx="5618480" cy="4189095"/>
          </a:xfrm>
          <a:prstGeom prst="rect">
            <a:avLst/>
          </a:prstGeom>
          <a:solidFill>
            <a:srgbClr val="FFFFFF"/>
          </a:solidFill>
          <a:ln>
            <a:solidFill>
              <a:srgbClr val="000000"/>
            </a:solidFill>
            <a:miter lim="800000"/>
            <a:headEnd/>
            <a:tailEnd/>
          </a:ln>
        </p:spPr>
        <p:txBody>
          <a:bodyPr lIns="93324" tIns="46662" rIns="93324" bIns="46662"/>
          <a:lstStyle/>
          <a:p>
            <a:pPr marL="233309" indent="-233309"/>
            <a:r>
              <a:rPr lang="en-CA" altLang="en-US" b="1" dirty="0"/>
              <a:t>Family Feud Template</a:t>
            </a:r>
          </a:p>
          <a:p>
            <a:r>
              <a:rPr lang="en-US" altLang="en-US" dirty="0"/>
              <a:t>5 Panel Slide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84275" y="698500"/>
            <a:ext cx="4654550" cy="3490913"/>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702310" y="4421823"/>
            <a:ext cx="5618480" cy="4189095"/>
          </a:xfrm>
          <a:prstGeom prst="rect">
            <a:avLst/>
          </a:prstGeom>
          <a:solidFill>
            <a:srgbClr val="FFFFFF"/>
          </a:solidFill>
          <a:ln>
            <a:solidFill>
              <a:srgbClr val="000000"/>
            </a:solidFill>
            <a:miter lim="800000"/>
            <a:headEnd/>
            <a:tailEnd/>
          </a:ln>
        </p:spPr>
        <p:txBody>
          <a:bodyPr lIns="93324" tIns="46662" rIns="93324" bIns="46662"/>
          <a:lstStyle/>
          <a:p>
            <a:pPr marL="233309" indent="-233309"/>
            <a:r>
              <a:rPr lang="en-CA" altLang="en-US" b="1" dirty="0"/>
              <a:t>Family Feud Template</a:t>
            </a:r>
          </a:p>
          <a:p>
            <a:r>
              <a:rPr lang="en-US" altLang="en-US" dirty="0"/>
              <a:t>6 Panel Slide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84275" y="698500"/>
            <a:ext cx="4654550" cy="3490913"/>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702310" y="4421823"/>
            <a:ext cx="5618480" cy="4189095"/>
          </a:xfrm>
          <a:prstGeom prst="rect">
            <a:avLst/>
          </a:prstGeom>
          <a:solidFill>
            <a:srgbClr val="FFFFFF"/>
          </a:solidFill>
          <a:ln>
            <a:solidFill>
              <a:srgbClr val="000000"/>
            </a:solidFill>
            <a:miter lim="800000"/>
            <a:headEnd/>
            <a:tailEnd/>
          </a:ln>
        </p:spPr>
        <p:txBody>
          <a:bodyPr lIns="93324" tIns="46662" rIns="93324" bIns="46662"/>
          <a:lstStyle/>
          <a:p>
            <a:pPr marL="233309" indent="-233309"/>
            <a:r>
              <a:rPr lang="en-CA" altLang="en-US" b="1" dirty="0"/>
              <a:t>Family Feud Template</a:t>
            </a:r>
          </a:p>
          <a:p>
            <a:r>
              <a:rPr lang="en-US" altLang="en-US" dirty="0"/>
              <a:t>6 Panel Slide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84275" y="698500"/>
            <a:ext cx="4654550" cy="3490913"/>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702310" y="4421823"/>
            <a:ext cx="5618480" cy="4189095"/>
          </a:xfrm>
          <a:prstGeom prst="rect">
            <a:avLst/>
          </a:prstGeom>
          <a:solidFill>
            <a:srgbClr val="FFFFFF"/>
          </a:solidFill>
          <a:ln>
            <a:solidFill>
              <a:srgbClr val="000000"/>
            </a:solidFill>
            <a:miter lim="800000"/>
            <a:headEnd/>
            <a:tailEnd/>
          </a:ln>
        </p:spPr>
        <p:txBody>
          <a:bodyPr lIns="93324" tIns="46662" rIns="93324" bIns="46662"/>
          <a:lstStyle/>
          <a:p>
            <a:pPr marL="233309" indent="-233309"/>
            <a:r>
              <a:rPr lang="en-CA" altLang="en-US" b="1" dirty="0"/>
              <a:t>Family Feud Template</a:t>
            </a:r>
          </a:p>
          <a:p>
            <a:r>
              <a:rPr lang="en-US" altLang="en-US" dirty="0"/>
              <a:t>5 Panel Slide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84275" y="698500"/>
            <a:ext cx="4654550" cy="3490913"/>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702310" y="4421823"/>
            <a:ext cx="5618480" cy="4189095"/>
          </a:xfrm>
          <a:prstGeom prst="rect">
            <a:avLst/>
          </a:prstGeom>
          <a:solidFill>
            <a:srgbClr val="FFFFFF"/>
          </a:solidFill>
          <a:ln>
            <a:solidFill>
              <a:srgbClr val="000000"/>
            </a:solidFill>
            <a:miter lim="800000"/>
            <a:headEnd/>
            <a:tailEnd/>
          </a:ln>
        </p:spPr>
        <p:txBody>
          <a:bodyPr lIns="93324" tIns="46662" rIns="93324" bIns="46662"/>
          <a:lstStyle/>
          <a:p>
            <a:pPr marL="233309" indent="-233309"/>
            <a:r>
              <a:rPr lang="en-CA" altLang="en-US" b="1" dirty="0"/>
              <a:t>Family Feud Template</a:t>
            </a:r>
          </a:p>
          <a:p>
            <a:r>
              <a:rPr lang="en-US" altLang="en-US" dirty="0"/>
              <a:t>8 Panel Slide</a:t>
            </a:r>
          </a:p>
        </p:txBody>
      </p:sp>
    </p:spTree>
    <p:extLst>
      <p:ext uri="{BB962C8B-B14F-4D97-AF65-F5344CB8AC3E}">
        <p14:creationId xmlns:p14="http://schemas.microsoft.com/office/powerpoint/2010/main" val="40358818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0859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977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795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38967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7136" y="277526"/>
            <a:ext cx="9150334" cy="5987035"/>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userDrawn="1"/>
        </p:nvGrpSpPr>
        <p:grpSpPr bwMode="auto">
          <a:xfrm>
            <a:off x="152400" y="6297613"/>
            <a:ext cx="457200" cy="458787"/>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0354" name="Group 18"/>
          <p:cNvGrpSpPr>
            <a:grpSpLocks/>
          </p:cNvGrpSpPr>
          <p:nvPr userDrawn="1"/>
        </p:nvGrpSpPr>
        <p:grpSpPr bwMode="auto">
          <a:xfrm>
            <a:off x="7620000" y="176213"/>
            <a:ext cx="1371600" cy="328612"/>
            <a:chOff x="4690" y="1023"/>
            <a:chExt cx="864" cy="207"/>
          </a:xfrm>
        </p:grpSpPr>
        <p:sp>
          <p:nvSpPr>
            <p:cNvPr id="270355" name="WordArt 19" descr="30%"/>
            <p:cNvSpPr>
              <a:spLocks noChangeArrowheads="1" noChangeShapeType="1" noTextEdit="1"/>
            </p:cNvSpPr>
            <p:nvPr/>
          </p:nvSpPr>
          <p:spPr bwMode="auto">
            <a:xfrm>
              <a:off x="4690"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dirty="0">
                  <a:ln w="25400">
                    <a:solidFill>
                      <a:srgbClr val="808080"/>
                    </a:solidFill>
                    <a:miter lim="800000"/>
                    <a:headEnd/>
                    <a:tailEnd/>
                  </a:ln>
                  <a:pattFill prst="pct30">
                    <a:fgClr>
                      <a:schemeClr val="bg2"/>
                    </a:fgClr>
                    <a:bgClr>
                      <a:schemeClr val="accent1"/>
                    </a:bgClr>
                  </a:pattFill>
                  <a:effectLst/>
                  <a:latin typeface="Arial Black"/>
                </a:rPr>
                <a:t>X</a:t>
              </a:r>
            </a:p>
          </p:txBody>
        </p:sp>
        <p:sp>
          <p:nvSpPr>
            <p:cNvPr id="270356" name="WordArt 20" descr="30%"/>
            <p:cNvSpPr>
              <a:spLocks noChangeArrowheads="1" noChangeShapeType="1" noTextEdit="1"/>
            </p:cNvSpPr>
            <p:nvPr/>
          </p:nvSpPr>
          <p:spPr bwMode="auto">
            <a:xfrm>
              <a:off x="4988"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25400">
                    <a:solidFill>
                      <a:srgbClr val="808080"/>
                    </a:solidFill>
                    <a:miter lim="800000"/>
                    <a:headEnd/>
                    <a:tailEnd/>
                  </a:ln>
                  <a:pattFill prst="pct30">
                    <a:fgClr>
                      <a:schemeClr val="bg2"/>
                    </a:fgClr>
                    <a:bgClr>
                      <a:schemeClr val="accent1"/>
                    </a:bgClr>
                  </a:pattFill>
                  <a:effectLst/>
                  <a:latin typeface="Arial Black"/>
                </a:rPr>
                <a:t>X</a:t>
              </a:r>
            </a:p>
          </p:txBody>
        </p:sp>
        <p:sp>
          <p:nvSpPr>
            <p:cNvPr id="270357" name="WordArt 21" descr="30%"/>
            <p:cNvSpPr>
              <a:spLocks noChangeArrowheads="1" noChangeShapeType="1" noTextEdit="1"/>
            </p:cNvSpPr>
            <p:nvPr/>
          </p:nvSpPr>
          <p:spPr bwMode="auto">
            <a:xfrm>
              <a:off x="5287"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25400">
                    <a:solidFill>
                      <a:srgbClr val="808080"/>
                    </a:solidFill>
                    <a:miter lim="800000"/>
                    <a:headEnd/>
                    <a:tailEnd/>
                  </a:ln>
                  <a:pattFill prst="pct30">
                    <a:fgClr>
                      <a:schemeClr val="bg2"/>
                    </a:fgClr>
                    <a:bgClr>
                      <a:schemeClr val="accent1"/>
                    </a:bgClr>
                  </a:pattFill>
                  <a:effectLst/>
                  <a:latin typeface="Arial Black"/>
                </a:rPr>
                <a:t>X</a:t>
              </a:r>
            </a:p>
          </p:txBody>
        </p:sp>
      </p:grpSp>
      <p:sp>
        <p:nvSpPr>
          <p:cNvPr id="16" name="Rectangle 61"/>
          <p:cNvSpPr>
            <a:spLocks noChangeArrowheads="1"/>
          </p:cNvSpPr>
          <p:nvPr userDrawn="1"/>
        </p:nvSpPr>
        <p:spPr bwMode="auto">
          <a:xfrm>
            <a:off x="833438" y="1449402"/>
            <a:ext cx="7472362" cy="4113198"/>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17" name="Picture 62"/>
          <p:cNvPicPr>
            <a:picLocks noChangeAspect="1" noChangeArrowheads="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1905000" y="1702572"/>
            <a:ext cx="5338762" cy="360205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4"/>
          <p:cNvGrpSpPr>
            <a:grpSpLocks/>
          </p:cNvGrpSpPr>
          <p:nvPr userDrawn="1"/>
        </p:nvGrpSpPr>
        <p:grpSpPr bwMode="auto">
          <a:xfrm rot="10800000">
            <a:off x="688976" y="6297613"/>
            <a:ext cx="457200" cy="458787"/>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 bg1="lt1" tx1="dk1" bg2="lt2" tx2="dk2" accent1="accent1" accent2="accent2" accent3="accent3" accent4="accent4" accent5="accent5" accent6="accent6" hlink="hlink" folHlink="folHlink"/>
  <p:sldLayoutIdLst>
    <p:sldLayoutId id="2147483654" r:id="rId1"/>
    <p:sldLayoutId id="2147483657" r:id="rId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136" y="277526"/>
            <a:ext cx="9150334" cy="5987035"/>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userDrawn="1"/>
        </p:nvGrpSpPr>
        <p:grpSpPr bwMode="auto">
          <a:xfrm>
            <a:off x="152400" y="6297613"/>
            <a:ext cx="457200" cy="458787"/>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
        <p:nvSpPr>
          <p:cNvPr id="16" name="Rectangle 61"/>
          <p:cNvSpPr>
            <a:spLocks noChangeArrowheads="1"/>
          </p:cNvSpPr>
          <p:nvPr userDrawn="1"/>
        </p:nvSpPr>
        <p:spPr bwMode="auto">
          <a:xfrm>
            <a:off x="833438" y="1449402"/>
            <a:ext cx="7472362" cy="4113198"/>
          </a:xfrm>
          <a:prstGeom prst="rect">
            <a:avLst/>
          </a:prstGeom>
          <a:gradFill rotWithShape="0">
            <a:gsLst>
              <a:gs pos="0">
                <a:srgbClr val="393939"/>
              </a:gs>
              <a:gs pos="100000">
                <a:srgbClr val="3C3C3C"/>
              </a:gs>
              <a:gs pos="78000">
                <a:schemeClr val="tx1"/>
              </a:gs>
              <a:gs pos="11000">
                <a:schemeClr val="tx1"/>
              </a:gs>
            </a:gsLst>
            <a:lin ang="5400000" scaled="1"/>
          </a:gradFill>
          <a:ln w="38100">
            <a:solidFill>
              <a:schemeClr val="tx1"/>
            </a:solidFill>
            <a:miter lim="800000"/>
            <a:headEnd/>
            <a:tailEnd/>
          </a:ln>
          <a:effectLst/>
        </p:spPr>
        <p:txBody>
          <a:bodyPr wrap="none" anchor="ctr"/>
          <a:lstStyle/>
          <a:p>
            <a:pPr algn="ctr" fontAlgn="auto">
              <a:spcBef>
                <a:spcPts val="0"/>
              </a:spcBef>
              <a:spcAft>
                <a:spcPts val="0"/>
              </a:spcAft>
            </a:pPr>
            <a:endParaRPr lang="en-US" altLang="en-US" sz="6600" b="1">
              <a:solidFill>
                <a:srgbClr val="000000"/>
              </a:solidFill>
              <a:effectLst>
                <a:outerShdw blurRad="38100" dist="38100" dir="2700000" algn="tl">
                  <a:srgbClr val="C0C0C0"/>
                </a:outerShdw>
              </a:effectLst>
              <a:latin typeface="Tahoma"/>
            </a:endParaRPr>
          </a:p>
        </p:txBody>
      </p:sp>
      <p:grpSp>
        <p:nvGrpSpPr>
          <p:cNvPr id="18" name="Group 14"/>
          <p:cNvGrpSpPr>
            <a:grpSpLocks/>
          </p:cNvGrpSpPr>
          <p:nvPr userDrawn="1"/>
        </p:nvGrpSpPr>
        <p:grpSpPr bwMode="auto">
          <a:xfrm rot="10800000">
            <a:off x="688976" y="6297613"/>
            <a:ext cx="457200" cy="458787"/>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Tree>
    <p:extLst>
      <p:ext uri="{BB962C8B-B14F-4D97-AF65-F5344CB8AC3E}">
        <p14:creationId xmlns:p14="http://schemas.microsoft.com/office/powerpoint/2010/main" val="2990157230"/>
      </p:ext>
    </p:extLst>
  </p:cSld>
  <p:clrMap bg1="lt1" tx1="dk1" bg2="lt2" tx2="dk2" accent1="accent1" accent2="accent2" accent3="accent3" accent4="accent4" accent5="accent5" accent6="accent6" hlink="hlink" folHlink="folHlink"/>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7136" y="277526"/>
            <a:ext cx="9150334" cy="5987035"/>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userDrawn="1"/>
        </p:nvGrpSpPr>
        <p:grpSpPr bwMode="auto">
          <a:xfrm>
            <a:off x="152400" y="6297613"/>
            <a:ext cx="457200" cy="458787"/>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270354" name="Group 18"/>
          <p:cNvGrpSpPr>
            <a:grpSpLocks/>
          </p:cNvGrpSpPr>
          <p:nvPr userDrawn="1"/>
        </p:nvGrpSpPr>
        <p:grpSpPr bwMode="auto">
          <a:xfrm>
            <a:off x="7620000" y="176213"/>
            <a:ext cx="1371600" cy="328612"/>
            <a:chOff x="4690" y="1023"/>
            <a:chExt cx="864" cy="207"/>
          </a:xfrm>
        </p:grpSpPr>
        <p:sp>
          <p:nvSpPr>
            <p:cNvPr id="270355" name="WordArt 19" descr="30%"/>
            <p:cNvSpPr>
              <a:spLocks noChangeArrowheads="1" noChangeShapeType="1" noTextEdit="1"/>
            </p:cNvSpPr>
            <p:nvPr/>
          </p:nvSpPr>
          <p:spPr bwMode="auto">
            <a:xfrm>
              <a:off x="4690"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dirty="0">
                  <a:ln w="25400">
                    <a:solidFill>
                      <a:srgbClr val="808080"/>
                    </a:solidFill>
                    <a:miter lim="800000"/>
                    <a:headEnd/>
                    <a:tailEnd/>
                  </a:ln>
                  <a:pattFill prst="pct30">
                    <a:fgClr>
                      <a:srgbClr val="808080"/>
                    </a:fgClr>
                    <a:bgClr>
                      <a:srgbClr val="BBE0E3"/>
                    </a:bgClr>
                  </a:pattFill>
                  <a:effectLst/>
                  <a:latin typeface="Arial Black"/>
                </a:rPr>
                <a:t>X</a:t>
              </a:r>
            </a:p>
          </p:txBody>
        </p:sp>
        <p:sp>
          <p:nvSpPr>
            <p:cNvPr id="270356" name="WordArt 20" descr="30%"/>
            <p:cNvSpPr>
              <a:spLocks noChangeArrowheads="1" noChangeShapeType="1" noTextEdit="1"/>
            </p:cNvSpPr>
            <p:nvPr/>
          </p:nvSpPr>
          <p:spPr bwMode="auto">
            <a:xfrm>
              <a:off x="4988"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25400">
                    <a:solidFill>
                      <a:srgbClr val="808080"/>
                    </a:solidFill>
                    <a:miter lim="800000"/>
                    <a:headEnd/>
                    <a:tailEnd/>
                  </a:ln>
                  <a:pattFill prst="pct30">
                    <a:fgClr>
                      <a:srgbClr val="808080"/>
                    </a:fgClr>
                    <a:bgClr>
                      <a:srgbClr val="BBE0E3"/>
                    </a:bgClr>
                  </a:pattFill>
                  <a:effectLst/>
                  <a:latin typeface="Arial Black"/>
                </a:rPr>
                <a:t>X</a:t>
              </a:r>
            </a:p>
          </p:txBody>
        </p:sp>
        <p:sp>
          <p:nvSpPr>
            <p:cNvPr id="270357" name="WordArt 21" descr="30%"/>
            <p:cNvSpPr>
              <a:spLocks noChangeArrowheads="1" noChangeShapeType="1" noTextEdit="1"/>
            </p:cNvSpPr>
            <p:nvPr/>
          </p:nvSpPr>
          <p:spPr bwMode="auto">
            <a:xfrm>
              <a:off x="5287"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25400">
                    <a:solidFill>
                      <a:srgbClr val="808080"/>
                    </a:solidFill>
                    <a:miter lim="800000"/>
                    <a:headEnd/>
                    <a:tailEnd/>
                  </a:ln>
                  <a:pattFill prst="pct30">
                    <a:fgClr>
                      <a:srgbClr val="808080"/>
                    </a:fgClr>
                    <a:bgClr>
                      <a:srgbClr val="BBE0E3"/>
                    </a:bgClr>
                  </a:pattFill>
                  <a:effectLst/>
                  <a:latin typeface="Arial Black"/>
                </a:rPr>
                <a:t>X</a:t>
              </a:r>
            </a:p>
          </p:txBody>
        </p:sp>
      </p:grpSp>
      <p:sp>
        <p:nvSpPr>
          <p:cNvPr id="16" name="Rectangle 61"/>
          <p:cNvSpPr>
            <a:spLocks noChangeArrowheads="1"/>
          </p:cNvSpPr>
          <p:nvPr userDrawn="1"/>
        </p:nvSpPr>
        <p:spPr bwMode="auto">
          <a:xfrm>
            <a:off x="833438" y="1449402"/>
            <a:ext cx="7472362" cy="4113198"/>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solidFill>
                <a:srgbClr val="000000"/>
              </a:solidFill>
              <a:effectLst>
                <a:outerShdw blurRad="38100" dist="38100" dir="2700000" algn="tl">
                  <a:srgbClr val="C0C0C0"/>
                </a:outerShdw>
              </a:effectLst>
            </a:endParaRPr>
          </a:p>
        </p:txBody>
      </p:sp>
      <p:pic>
        <p:nvPicPr>
          <p:cNvPr id="17" name="Picture 62"/>
          <p:cNvPicPr>
            <a:picLocks noChangeAspect="1" noChangeArrowheads="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1905000" y="1702572"/>
            <a:ext cx="5338762" cy="360205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4"/>
          <p:cNvGrpSpPr>
            <a:grpSpLocks/>
          </p:cNvGrpSpPr>
          <p:nvPr userDrawn="1"/>
        </p:nvGrpSpPr>
        <p:grpSpPr bwMode="auto">
          <a:xfrm rot="10800000">
            <a:off x="688976" y="6297613"/>
            <a:ext cx="457200" cy="458787"/>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spTree>
    <p:extLst>
      <p:ext uri="{BB962C8B-B14F-4D97-AF65-F5344CB8AC3E}">
        <p14:creationId xmlns:p14="http://schemas.microsoft.com/office/powerpoint/2010/main" val="3958439940"/>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136" y="277526"/>
            <a:ext cx="9150334" cy="5987035"/>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userDrawn="1"/>
        </p:nvGrpSpPr>
        <p:grpSpPr bwMode="auto">
          <a:xfrm>
            <a:off x="152400" y="6297613"/>
            <a:ext cx="457200" cy="458787"/>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
        <p:nvSpPr>
          <p:cNvPr id="16" name="Rectangle 61"/>
          <p:cNvSpPr>
            <a:spLocks noChangeArrowheads="1"/>
          </p:cNvSpPr>
          <p:nvPr userDrawn="1"/>
        </p:nvSpPr>
        <p:spPr bwMode="auto">
          <a:xfrm>
            <a:off x="833438" y="1449402"/>
            <a:ext cx="7472362" cy="4113198"/>
          </a:xfrm>
          <a:prstGeom prst="rect">
            <a:avLst/>
          </a:prstGeom>
          <a:gradFill rotWithShape="0">
            <a:gsLst>
              <a:gs pos="0">
                <a:srgbClr val="393939"/>
              </a:gs>
              <a:gs pos="100000">
                <a:srgbClr val="3C3C3C"/>
              </a:gs>
              <a:gs pos="78000">
                <a:schemeClr val="tx1"/>
              </a:gs>
              <a:gs pos="11000">
                <a:schemeClr val="tx1"/>
              </a:gs>
            </a:gsLst>
            <a:lin ang="5400000" scaled="1"/>
          </a:gradFill>
          <a:ln w="38100">
            <a:solidFill>
              <a:schemeClr val="tx1"/>
            </a:solidFill>
            <a:miter lim="800000"/>
            <a:headEnd/>
            <a:tailEnd/>
          </a:ln>
          <a:effectLst/>
        </p:spPr>
        <p:txBody>
          <a:bodyPr wrap="none" anchor="ctr"/>
          <a:lstStyle/>
          <a:p>
            <a:pPr algn="ctr" fontAlgn="auto">
              <a:spcBef>
                <a:spcPts val="0"/>
              </a:spcBef>
              <a:spcAft>
                <a:spcPts val="0"/>
              </a:spcAft>
            </a:pPr>
            <a:endParaRPr lang="en-US" altLang="en-US" sz="6600" b="1">
              <a:solidFill>
                <a:srgbClr val="000000"/>
              </a:solidFill>
              <a:effectLst>
                <a:outerShdw blurRad="38100" dist="38100" dir="2700000" algn="tl">
                  <a:srgbClr val="C0C0C0"/>
                </a:outerShdw>
              </a:effectLst>
              <a:latin typeface="Tahoma"/>
            </a:endParaRPr>
          </a:p>
        </p:txBody>
      </p:sp>
      <p:grpSp>
        <p:nvGrpSpPr>
          <p:cNvPr id="18" name="Group 14"/>
          <p:cNvGrpSpPr>
            <a:grpSpLocks/>
          </p:cNvGrpSpPr>
          <p:nvPr userDrawn="1"/>
        </p:nvGrpSpPr>
        <p:grpSpPr bwMode="auto">
          <a:xfrm rot="10800000">
            <a:off x="688976" y="6297613"/>
            <a:ext cx="457200" cy="458787"/>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Tree>
    <p:extLst>
      <p:ext uri="{BB962C8B-B14F-4D97-AF65-F5344CB8AC3E}">
        <p14:creationId xmlns:p14="http://schemas.microsoft.com/office/powerpoint/2010/main" val="1702885366"/>
      </p:ext>
    </p:extLst>
  </p:cSld>
  <p:clrMap bg1="lt1" tx1="dk1" bg2="lt2" tx2="dk2" accent1="accent1" accent2="accent2" accent3="accent3" accent4="accent4" accent5="accent5" accent6="accent6" hlink="hlink" folHlink="folHlink"/>
  <p:sldLayoutIdLst>
    <p:sldLayoutId id="2147483664"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0.png"/><Relationship Id="rId18" Type="http://schemas.openxmlformats.org/officeDocument/2006/relationships/audio" Target="../media/audio7.wav"/><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9.png"/><Relationship Id="rId17" Type="http://schemas.openxmlformats.org/officeDocument/2006/relationships/audio" Target="../media/audio6.wav"/><Relationship Id="rId2" Type="http://schemas.openxmlformats.org/officeDocument/2006/relationships/notesSlide" Target="../notesSlides/notesSlide10.xml"/><Relationship Id="rId16" Type="http://schemas.openxmlformats.org/officeDocument/2006/relationships/audio" Target="../media/audio5.wav"/><Relationship Id="rId20"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8.png"/><Relationship Id="rId5" Type="http://schemas.openxmlformats.org/officeDocument/2006/relationships/audio" Target="../media/audio3.wav"/><Relationship Id="rId15" Type="http://schemas.openxmlformats.org/officeDocument/2006/relationships/audio" Target="../media/audio4.wav"/><Relationship Id="rId10" Type="http://schemas.openxmlformats.org/officeDocument/2006/relationships/image" Target="../media/image7.png"/><Relationship Id="rId19" Type="http://schemas.openxmlformats.org/officeDocument/2006/relationships/image" Target="../media/image12.jpeg"/><Relationship Id="rId4" Type="http://schemas.openxmlformats.org/officeDocument/2006/relationships/audio" Target="../media/audio2.wav"/><Relationship Id="rId9" Type="http://schemas.openxmlformats.org/officeDocument/2006/relationships/image" Target="../media/image14.png"/><Relationship Id="rId14" Type="http://schemas.openxmlformats.org/officeDocument/2006/relationships/image" Target="../media/image11.jpe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audio" Target="../media/audio5.wav"/><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audio" Target="../media/audio4.wav"/><Relationship Id="rId17" Type="http://schemas.openxmlformats.org/officeDocument/2006/relationships/image" Target="../media/image2.png"/><Relationship Id="rId2" Type="http://schemas.openxmlformats.org/officeDocument/2006/relationships/notesSlide" Target="../notesSlides/notesSlide11.xml"/><Relationship Id="rId16"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1.jpeg"/><Relationship Id="rId5" Type="http://schemas.openxmlformats.org/officeDocument/2006/relationships/audio" Target="../media/audio3.wav"/><Relationship Id="rId15" Type="http://schemas.openxmlformats.org/officeDocument/2006/relationships/audio" Target="../media/audio7.wav"/><Relationship Id="rId10" Type="http://schemas.openxmlformats.org/officeDocument/2006/relationships/image" Target="../media/image10.png"/><Relationship Id="rId4" Type="http://schemas.openxmlformats.org/officeDocument/2006/relationships/audio" Target="../media/audio2.wav"/><Relationship Id="rId9" Type="http://schemas.openxmlformats.org/officeDocument/2006/relationships/image" Target="../media/image9.png"/><Relationship Id="rId14" Type="http://schemas.openxmlformats.org/officeDocument/2006/relationships/audio" Target="../media/audio6.wav"/></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1.jpeg"/><Relationship Id="rId18" Type="http://schemas.openxmlformats.org/officeDocument/2006/relationships/image" Target="../media/image12.jpe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10.png"/><Relationship Id="rId17" Type="http://schemas.openxmlformats.org/officeDocument/2006/relationships/audio" Target="../media/audio7.wav"/><Relationship Id="rId2" Type="http://schemas.openxmlformats.org/officeDocument/2006/relationships/notesSlide" Target="../notesSlides/notesSlide12.xml"/><Relationship Id="rId16"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9.png"/><Relationship Id="rId5" Type="http://schemas.openxmlformats.org/officeDocument/2006/relationships/audio" Target="../media/audio3.wav"/><Relationship Id="rId15" Type="http://schemas.openxmlformats.org/officeDocument/2006/relationships/audio" Target="../media/audio5.wav"/><Relationship Id="rId10" Type="http://schemas.openxmlformats.org/officeDocument/2006/relationships/image" Target="../media/image8.png"/><Relationship Id="rId19" Type="http://schemas.openxmlformats.org/officeDocument/2006/relationships/image" Target="../media/image2.png"/><Relationship Id="rId4" Type="http://schemas.openxmlformats.org/officeDocument/2006/relationships/audio" Target="../media/audio2.wav"/><Relationship Id="rId9" Type="http://schemas.openxmlformats.org/officeDocument/2006/relationships/image" Target="../media/image7.png"/><Relationship Id="rId14" Type="http://schemas.openxmlformats.org/officeDocument/2006/relationships/audio" Target="../media/audio4.wav"/></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0.png"/><Relationship Id="rId18" Type="http://schemas.openxmlformats.org/officeDocument/2006/relationships/audio" Target="../media/audio5.wav"/><Relationship Id="rId3" Type="http://schemas.openxmlformats.org/officeDocument/2006/relationships/audio" Target="../media/audio1.wav"/><Relationship Id="rId21" Type="http://schemas.openxmlformats.org/officeDocument/2006/relationships/image" Target="../media/image12.jpeg"/><Relationship Id="rId7" Type="http://schemas.openxmlformats.org/officeDocument/2006/relationships/image" Target="../media/image6.png"/><Relationship Id="rId12" Type="http://schemas.openxmlformats.org/officeDocument/2006/relationships/image" Target="../media/image9.png"/><Relationship Id="rId17" Type="http://schemas.openxmlformats.org/officeDocument/2006/relationships/audio" Target="../media/audio4.wav"/><Relationship Id="rId2" Type="http://schemas.openxmlformats.org/officeDocument/2006/relationships/notesSlide" Target="../notesSlides/notesSlide13.xml"/><Relationship Id="rId16" Type="http://schemas.openxmlformats.org/officeDocument/2006/relationships/image" Target="../media/image2.png"/><Relationship Id="rId20"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8.png"/><Relationship Id="rId5" Type="http://schemas.openxmlformats.org/officeDocument/2006/relationships/audio" Target="../media/audio3.wav"/><Relationship Id="rId15" Type="http://schemas.openxmlformats.org/officeDocument/2006/relationships/image" Target="../media/image11.jpeg"/><Relationship Id="rId10" Type="http://schemas.openxmlformats.org/officeDocument/2006/relationships/image" Target="../media/image7.png"/><Relationship Id="rId19"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14.png"/><Relationship Id="rId1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audio" Target="../media/audio5.wav"/><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audio" Target="../media/audio4.wav"/><Relationship Id="rId17" Type="http://schemas.openxmlformats.org/officeDocument/2006/relationships/image" Target="../media/image2.png"/><Relationship Id="rId2" Type="http://schemas.openxmlformats.org/officeDocument/2006/relationships/notesSlide" Target="../notesSlides/notesSlide14.xml"/><Relationship Id="rId16"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1.jpeg"/><Relationship Id="rId5" Type="http://schemas.openxmlformats.org/officeDocument/2006/relationships/audio" Target="../media/audio3.wav"/><Relationship Id="rId15" Type="http://schemas.openxmlformats.org/officeDocument/2006/relationships/audio" Target="../media/audio7.wav"/><Relationship Id="rId10" Type="http://schemas.openxmlformats.org/officeDocument/2006/relationships/image" Target="../media/image10.png"/><Relationship Id="rId4" Type="http://schemas.openxmlformats.org/officeDocument/2006/relationships/audio" Target="../media/audio2.wav"/><Relationship Id="rId9" Type="http://schemas.openxmlformats.org/officeDocument/2006/relationships/image" Target="../media/image9.png"/><Relationship Id="rId14" Type="http://schemas.openxmlformats.org/officeDocument/2006/relationships/audio" Target="../media/audio6.wav"/></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0.png"/><Relationship Id="rId18" Type="http://schemas.openxmlformats.org/officeDocument/2006/relationships/audio" Target="../media/audio5.wav"/><Relationship Id="rId3" Type="http://schemas.openxmlformats.org/officeDocument/2006/relationships/audio" Target="../media/audio1.wav"/><Relationship Id="rId21" Type="http://schemas.openxmlformats.org/officeDocument/2006/relationships/image" Target="../media/image12.jpeg"/><Relationship Id="rId7" Type="http://schemas.openxmlformats.org/officeDocument/2006/relationships/image" Target="../media/image6.png"/><Relationship Id="rId12" Type="http://schemas.openxmlformats.org/officeDocument/2006/relationships/image" Target="../media/image9.png"/><Relationship Id="rId17" Type="http://schemas.openxmlformats.org/officeDocument/2006/relationships/audio" Target="../media/audio4.wav"/><Relationship Id="rId2" Type="http://schemas.openxmlformats.org/officeDocument/2006/relationships/notesSlide" Target="../notesSlides/notesSlide15.xml"/><Relationship Id="rId16" Type="http://schemas.openxmlformats.org/officeDocument/2006/relationships/image" Target="../media/image2.png"/><Relationship Id="rId20"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8.png"/><Relationship Id="rId5" Type="http://schemas.openxmlformats.org/officeDocument/2006/relationships/audio" Target="../media/audio3.wav"/><Relationship Id="rId15" Type="http://schemas.openxmlformats.org/officeDocument/2006/relationships/image" Target="../media/image11.jpeg"/><Relationship Id="rId10" Type="http://schemas.openxmlformats.org/officeDocument/2006/relationships/image" Target="../media/image7.png"/><Relationship Id="rId19"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14.png"/><Relationship Id="rId14"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0.png"/><Relationship Id="rId18" Type="http://schemas.openxmlformats.org/officeDocument/2006/relationships/audio" Target="../media/audio7.wav"/><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9.png"/><Relationship Id="rId17" Type="http://schemas.openxmlformats.org/officeDocument/2006/relationships/audio" Target="../media/audio6.wav"/><Relationship Id="rId2" Type="http://schemas.openxmlformats.org/officeDocument/2006/relationships/notesSlide" Target="../notesSlides/notesSlide16.xml"/><Relationship Id="rId16" Type="http://schemas.openxmlformats.org/officeDocument/2006/relationships/audio" Target="../media/audio5.wav"/><Relationship Id="rId20"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8.png"/><Relationship Id="rId5" Type="http://schemas.openxmlformats.org/officeDocument/2006/relationships/audio" Target="../media/audio3.wav"/><Relationship Id="rId15" Type="http://schemas.openxmlformats.org/officeDocument/2006/relationships/audio" Target="../media/audio4.wav"/><Relationship Id="rId10" Type="http://schemas.openxmlformats.org/officeDocument/2006/relationships/image" Target="../media/image7.png"/><Relationship Id="rId19" Type="http://schemas.openxmlformats.org/officeDocument/2006/relationships/image" Target="../media/image12.jpeg"/><Relationship Id="rId4" Type="http://schemas.openxmlformats.org/officeDocument/2006/relationships/audio" Target="../media/audio2.wav"/><Relationship Id="rId9" Type="http://schemas.openxmlformats.org/officeDocument/2006/relationships/image" Target="../media/image14.png"/><Relationship Id="rId14" Type="http://schemas.openxmlformats.org/officeDocument/2006/relationships/image" Target="../media/image11.jpe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0.png"/><Relationship Id="rId18" Type="http://schemas.openxmlformats.org/officeDocument/2006/relationships/audio" Target="../media/audio5.wav"/><Relationship Id="rId3" Type="http://schemas.openxmlformats.org/officeDocument/2006/relationships/audio" Target="../media/audio1.wav"/><Relationship Id="rId21" Type="http://schemas.openxmlformats.org/officeDocument/2006/relationships/image" Target="../media/image12.jpeg"/><Relationship Id="rId7" Type="http://schemas.openxmlformats.org/officeDocument/2006/relationships/image" Target="../media/image6.png"/><Relationship Id="rId12" Type="http://schemas.openxmlformats.org/officeDocument/2006/relationships/image" Target="../media/image9.png"/><Relationship Id="rId17" Type="http://schemas.openxmlformats.org/officeDocument/2006/relationships/audio" Target="../media/audio4.wav"/><Relationship Id="rId2" Type="http://schemas.openxmlformats.org/officeDocument/2006/relationships/notesSlide" Target="../notesSlides/notesSlide17.xml"/><Relationship Id="rId16" Type="http://schemas.openxmlformats.org/officeDocument/2006/relationships/image" Target="../media/image2.png"/><Relationship Id="rId20"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8.png"/><Relationship Id="rId5" Type="http://schemas.openxmlformats.org/officeDocument/2006/relationships/audio" Target="../media/audio3.wav"/><Relationship Id="rId15" Type="http://schemas.openxmlformats.org/officeDocument/2006/relationships/image" Target="../media/image11.jpeg"/><Relationship Id="rId10" Type="http://schemas.openxmlformats.org/officeDocument/2006/relationships/image" Target="../media/image7.png"/><Relationship Id="rId19"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14.png"/><Relationship Id="rId1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0.png"/><Relationship Id="rId18" Type="http://schemas.openxmlformats.org/officeDocument/2006/relationships/audio" Target="../media/audio7.wav"/><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9.png"/><Relationship Id="rId17" Type="http://schemas.openxmlformats.org/officeDocument/2006/relationships/audio" Target="../media/audio6.wav"/><Relationship Id="rId2" Type="http://schemas.openxmlformats.org/officeDocument/2006/relationships/notesSlide" Target="../notesSlides/notesSlide18.xml"/><Relationship Id="rId16" Type="http://schemas.openxmlformats.org/officeDocument/2006/relationships/audio" Target="../media/audio5.wav"/><Relationship Id="rId20"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8.png"/><Relationship Id="rId5" Type="http://schemas.openxmlformats.org/officeDocument/2006/relationships/audio" Target="../media/audio3.wav"/><Relationship Id="rId15" Type="http://schemas.openxmlformats.org/officeDocument/2006/relationships/audio" Target="../media/audio4.wav"/><Relationship Id="rId10" Type="http://schemas.openxmlformats.org/officeDocument/2006/relationships/image" Target="../media/image7.png"/><Relationship Id="rId19" Type="http://schemas.openxmlformats.org/officeDocument/2006/relationships/image" Target="../media/image12.jpeg"/><Relationship Id="rId4" Type="http://schemas.openxmlformats.org/officeDocument/2006/relationships/audio" Target="../media/audio2.wav"/><Relationship Id="rId9" Type="http://schemas.openxmlformats.org/officeDocument/2006/relationships/image" Target="../media/image14.png"/><Relationship Id="rId14" Type="http://schemas.openxmlformats.org/officeDocument/2006/relationships/image" Target="../media/image1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8.wav"/><Relationship Id="rId7" Type="http://schemas.openxmlformats.org/officeDocument/2006/relationships/audio" Target="../media/audio5.wav"/><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audio" Target="../media/audio4.wav"/><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audio" Target="../media/audio7.wav"/></Relationships>
</file>

<file path=ppt/slides/_rels/slide21.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8.wav"/><Relationship Id="rId7" Type="http://schemas.openxmlformats.org/officeDocument/2006/relationships/audio" Target="../media/audio5.wav"/><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audio" Target="../media/audio4.wav"/><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audio" Target="../media/audio7.wav"/></Relationships>
</file>

<file path=ppt/slides/_rels/slide22.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2.jpe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audio" Target="../media/audio7.wav"/><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audio" Target="../media/audio6.wav"/><Relationship Id="rId5" Type="http://schemas.openxmlformats.org/officeDocument/2006/relationships/audio" Target="../media/audio3.wav"/><Relationship Id="rId10" Type="http://schemas.openxmlformats.org/officeDocument/2006/relationships/audio" Target="../media/audio5.wav"/><Relationship Id="rId4" Type="http://schemas.openxmlformats.org/officeDocument/2006/relationships/audio" Target="../media/audio2.wav"/><Relationship Id="rId9" Type="http://schemas.openxmlformats.org/officeDocument/2006/relationships/audio" Target="../media/audio4.wav"/><Relationship Id="rId1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audio" Target="../media/audio7.wav"/><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audio" Target="../media/audio6.wav"/><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audio" Target="../media/audio5.wav"/><Relationship Id="rId5" Type="http://schemas.openxmlformats.org/officeDocument/2006/relationships/audio" Target="../media/audio3.wav"/><Relationship Id="rId15" Type="http://schemas.openxmlformats.org/officeDocument/2006/relationships/image" Target="../media/image2.png"/><Relationship Id="rId10" Type="http://schemas.openxmlformats.org/officeDocument/2006/relationships/audio" Target="../media/audio4.wav"/><Relationship Id="rId4" Type="http://schemas.openxmlformats.org/officeDocument/2006/relationships/audio" Target="../media/audio2.wav"/><Relationship Id="rId9" Type="http://schemas.openxmlformats.org/officeDocument/2006/relationships/image" Target="../media/image11.jpeg"/><Relationship Id="rId14" Type="http://schemas.openxmlformats.org/officeDocument/2006/relationships/image" Target="../media/image12.jpe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audio" Target="../media/audio5.wav"/><Relationship Id="rId2" Type="http://schemas.openxmlformats.org/officeDocument/2006/relationships/notesSlide" Target="../notesSlides/notesSlide23.xml"/><Relationship Id="rId16"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audio" Target="../media/audio4.wav"/><Relationship Id="rId5" Type="http://schemas.openxmlformats.org/officeDocument/2006/relationships/audio" Target="../media/audio3.wav"/><Relationship Id="rId15" Type="http://schemas.openxmlformats.org/officeDocument/2006/relationships/image" Target="../media/image12.jpeg"/><Relationship Id="rId10" Type="http://schemas.openxmlformats.org/officeDocument/2006/relationships/image" Target="../media/image11.jpeg"/><Relationship Id="rId4" Type="http://schemas.openxmlformats.org/officeDocument/2006/relationships/audio" Target="../media/audio2.wav"/><Relationship Id="rId9" Type="http://schemas.openxmlformats.org/officeDocument/2006/relationships/image" Target="../media/image10.png"/><Relationship Id="rId14" Type="http://schemas.openxmlformats.org/officeDocument/2006/relationships/audio" Target="../media/audio7.wav"/></Relationships>
</file>

<file path=ppt/slides/_rels/slide2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1.jpeg"/><Relationship Id="rId18" Type="http://schemas.openxmlformats.org/officeDocument/2006/relationships/image" Target="../media/image12.jpe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10.png"/><Relationship Id="rId17" Type="http://schemas.openxmlformats.org/officeDocument/2006/relationships/audio" Target="../media/audio7.wav"/><Relationship Id="rId2" Type="http://schemas.openxmlformats.org/officeDocument/2006/relationships/notesSlide" Target="../notesSlides/notesSlide24.xml"/><Relationship Id="rId16"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9.png"/><Relationship Id="rId5" Type="http://schemas.openxmlformats.org/officeDocument/2006/relationships/audio" Target="../media/audio3.wav"/><Relationship Id="rId15" Type="http://schemas.openxmlformats.org/officeDocument/2006/relationships/audio" Target="../media/audio5.wav"/><Relationship Id="rId10" Type="http://schemas.openxmlformats.org/officeDocument/2006/relationships/image" Target="../media/image8.png"/><Relationship Id="rId19" Type="http://schemas.openxmlformats.org/officeDocument/2006/relationships/image" Target="../media/image2.png"/><Relationship Id="rId4" Type="http://schemas.openxmlformats.org/officeDocument/2006/relationships/audio" Target="../media/audio2.wav"/><Relationship Id="rId9" Type="http://schemas.openxmlformats.org/officeDocument/2006/relationships/image" Target="../media/image7.png"/><Relationship Id="rId14" Type="http://schemas.openxmlformats.org/officeDocument/2006/relationships/audio" Target="../media/audio4.wav"/></Relationships>
</file>

<file path=ppt/slides/_rels/slide2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0.png"/><Relationship Id="rId18" Type="http://schemas.openxmlformats.org/officeDocument/2006/relationships/audio" Target="../media/audio7.wav"/><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9.png"/><Relationship Id="rId17" Type="http://schemas.openxmlformats.org/officeDocument/2006/relationships/audio" Target="../media/audio6.wav"/><Relationship Id="rId2" Type="http://schemas.openxmlformats.org/officeDocument/2006/relationships/notesSlide" Target="../notesSlides/notesSlide25.xml"/><Relationship Id="rId16" Type="http://schemas.openxmlformats.org/officeDocument/2006/relationships/audio" Target="../media/audio5.wav"/><Relationship Id="rId20"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8.png"/><Relationship Id="rId5" Type="http://schemas.openxmlformats.org/officeDocument/2006/relationships/audio" Target="../media/audio3.wav"/><Relationship Id="rId15" Type="http://schemas.openxmlformats.org/officeDocument/2006/relationships/audio" Target="../media/audio4.wav"/><Relationship Id="rId10" Type="http://schemas.openxmlformats.org/officeDocument/2006/relationships/image" Target="../media/image7.png"/><Relationship Id="rId19" Type="http://schemas.openxmlformats.org/officeDocument/2006/relationships/image" Target="../media/image12.jpeg"/><Relationship Id="rId4" Type="http://schemas.openxmlformats.org/officeDocument/2006/relationships/audio" Target="../media/audio2.wav"/><Relationship Id="rId9" Type="http://schemas.openxmlformats.org/officeDocument/2006/relationships/image" Target="../media/image14.png"/><Relationship Id="rId14" Type="http://schemas.openxmlformats.org/officeDocument/2006/relationships/image" Target="../media/image11.jpeg"/></Relationships>
</file>

<file path=ppt/slides/_rels/slide2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0.png"/><Relationship Id="rId18" Type="http://schemas.openxmlformats.org/officeDocument/2006/relationships/audio" Target="../media/audio5.wav"/><Relationship Id="rId3" Type="http://schemas.openxmlformats.org/officeDocument/2006/relationships/audio" Target="../media/audio1.wav"/><Relationship Id="rId21" Type="http://schemas.openxmlformats.org/officeDocument/2006/relationships/image" Target="../media/image12.jpeg"/><Relationship Id="rId7" Type="http://schemas.openxmlformats.org/officeDocument/2006/relationships/image" Target="../media/image6.png"/><Relationship Id="rId12" Type="http://schemas.openxmlformats.org/officeDocument/2006/relationships/image" Target="../media/image9.png"/><Relationship Id="rId17" Type="http://schemas.openxmlformats.org/officeDocument/2006/relationships/audio" Target="../media/audio4.wav"/><Relationship Id="rId2" Type="http://schemas.openxmlformats.org/officeDocument/2006/relationships/notesSlide" Target="../notesSlides/notesSlide26.xml"/><Relationship Id="rId16" Type="http://schemas.openxmlformats.org/officeDocument/2006/relationships/image" Target="../media/image2.png"/><Relationship Id="rId20"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8.png"/><Relationship Id="rId5" Type="http://schemas.openxmlformats.org/officeDocument/2006/relationships/audio" Target="../media/audio3.wav"/><Relationship Id="rId15" Type="http://schemas.openxmlformats.org/officeDocument/2006/relationships/image" Target="../media/image11.jpeg"/><Relationship Id="rId10" Type="http://schemas.openxmlformats.org/officeDocument/2006/relationships/image" Target="../media/image7.png"/><Relationship Id="rId19"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14.pn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audio" Target="../media/audio4.wav"/><Relationship Id="rId18" Type="http://schemas.openxmlformats.org/officeDocument/2006/relationships/image" Target="../media/image2.pn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2.jpeg"/><Relationship Id="rId2" Type="http://schemas.openxmlformats.org/officeDocument/2006/relationships/notesSlide" Target="../notesSlides/notesSlide3.xml"/><Relationship Id="rId16"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audio" Target="../media/audio3.wav"/><Relationship Id="rId15" Type="http://schemas.openxmlformats.org/officeDocument/2006/relationships/audio" Target="../media/audio6.wav"/><Relationship Id="rId10" Type="http://schemas.openxmlformats.org/officeDocument/2006/relationships/image" Target="../media/image9.png"/><Relationship Id="rId4" Type="http://schemas.openxmlformats.org/officeDocument/2006/relationships/audio" Target="../media/audio2.wav"/><Relationship Id="rId9" Type="http://schemas.openxmlformats.org/officeDocument/2006/relationships/image" Target="../media/image8.png"/><Relationship Id="rId14" Type="http://schemas.openxmlformats.org/officeDocument/2006/relationships/audio" Target="../media/audio5.wav"/></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0.png"/><Relationship Id="rId18" Type="http://schemas.openxmlformats.org/officeDocument/2006/relationships/audio" Target="../media/audio5.wav"/><Relationship Id="rId3" Type="http://schemas.openxmlformats.org/officeDocument/2006/relationships/audio" Target="../media/audio1.wav"/><Relationship Id="rId21" Type="http://schemas.openxmlformats.org/officeDocument/2006/relationships/image" Target="../media/image12.jpeg"/><Relationship Id="rId7" Type="http://schemas.openxmlformats.org/officeDocument/2006/relationships/image" Target="../media/image6.png"/><Relationship Id="rId12" Type="http://schemas.openxmlformats.org/officeDocument/2006/relationships/image" Target="../media/image9.png"/><Relationship Id="rId17" Type="http://schemas.openxmlformats.org/officeDocument/2006/relationships/audio" Target="../media/audio4.wav"/><Relationship Id="rId2" Type="http://schemas.openxmlformats.org/officeDocument/2006/relationships/notesSlide" Target="../notesSlides/notesSlide4.xml"/><Relationship Id="rId16" Type="http://schemas.openxmlformats.org/officeDocument/2006/relationships/image" Target="../media/image2.png"/><Relationship Id="rId20"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8.png"/><Relationship Id="rId5" Type="http://schemas.openxmlformats.org/officeDocument/2006/relationships/audio" Target="../media/audio3.wav"/><Relationship Id="rId15" Type="http://schemas.openxmlformats.org/officeDocument/2006/relationships/image" Target="../media/image11.jpeg"/><Relationship Id="rId10" Type="http://schemas.openxmlformats.org/officeDocument/2006/relationships/image" Target="../media/image7.png"/><Relationship Id="rId19"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14.pn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audio" Target="../media/audio4.wav"/><Relationship Id="rId18" Type="http://schemas.openxmlformats.org/officeDocument/2006/relationships/image" Target="../media/image2.pn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2.jpeg"/><Relationship Id="rId2" Type="http://schemas.openxmlformats.org/officeDocument/2006/relationships/notesSlide" Target="../notesSlides/notesSlide5.xml"/><Relationship Id="rId16"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audio" Target="../media/audio3.wav"/><Relationship Id="rId15" Type="http://schemas.openxmlformats.org/officeDocument/2006/relationships/audio" Target="../media/audio6.wav"/><Relationship Id="rId10" Type="http://schemas.openxmlformats.org/officeDocument/2006/relationships/image" Target="../media/image9.png"/><Relationship Id="rId4" Type="http://schemas.openxmlformats.org/officeDocument/2006/relationships/audio" Target="../media/audio2.wav"/><Relationship Id="rId9" Type="http://schemas.openxmlformats.org/officeDocument/2006/relationships/image" Target="../media/image8.png"/><Relationship Id="rId14" Type="http://schemas.openxmlformats.org/officeDocument/2006/relationships/audio" Target="../media/audio5.wav"/></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1.jpeg"/><Relationship Id="rId18" Type="http://schemas.openxmlformats.org/officeDocument/2006/relationships/image" Target="../media/image12.jpe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10.png"/><Relationship Id="rId17" Type="http://schemas.openxmlformats.org/officeDocument/2006/relationships/audio" Target="../media/audio7.wav"/><Relationship Id="rId2" Type="http://schemas.openxmlformats.org/officeDocument/2006/relationships/notesSlide" Target="../notesSlides/notesSlide6.xml"/><Relationship Id="rId16"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9.png"/><Relationship Id="rId5" Type="http://schemas.openxmlformats.org/officeDocument/2006/relationships/audio" Target="../media/audio3.wav"/><Relationship Id="rId15" Type="http://schemas.openxmlformats.org/officeDocument/2006/relationships/audio" Target="../media/audio5.wav"/><Relationship Id="rId10" Type="http://schemas.openxmlformats.org/officeDocument/2006/relationships/image" Target="../media/image8.png"/><Relationship Id="rId19" Type="http://schemas.openxmlformats.org/officeDocument/2006/relationships/image" Target="../media/image2.png"/><Relationship Id="rId4" Type="http://schemas.openxmlformats.org/officeDocument/2006/relationships/audio" Target="../media/audio2.wav"/><Relationship Id="rId9" Type="http://schemas.openxmlformats.org/officeDocument/2006/relationships/image" Target="../media/image7.png"/><Relationship Id="rId14" Type="http://schemas.openxmlformats.org/officeDocument/2006/relationships/audio" Target="../media/audio4.wav"/></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1.jpeg"/><Relationship Id="rId18" Type="http://schemas.openxmlformats.org/officeDocument/2006/relationships/image" Target="../media/image12.jpe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10.png"/><Relationship Id="rId17" Type="http://schemas.openxmlformats.org/officeDocument/2006/relationships/audio" Target="../media/audio7.wav"/><Relationship Id="rId2" Type="http://schemas.openxmlformats.org/officeDocument/2006/relationships/notesSlide" Target="../notesSlides/notesSlide7.xml"/><Relationship Id="rId16"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9.png"/><Relationship Id="rId5" Type="http://schemas.openxmlformats.org/officeDocument/2006/relationships/audio" Target="../media/audio3.wav"/><Relationship Id="rId15" Type="http://schemas.openxmlformats.org/officeDocument/2006/relationships/audio" Target="../media/audio5.wav"/><Relationship Id="rId10" Type="http://schemas.openxmlformats.org/officeDocument/2006/relationships/image" Target="../media/image8.png"/><Relationship Id="rId19" Type="http://schemas.openxmlformats.org/officeDocument/2006/relationships/image" Target="../media/image2.png"/><Relationship Id="rId4" Type="http://schemas.openxmlformats.org/officeDocument/2006/relationships/audio" Target="../media/audio2.wav"/><Relationship Id="rId9" Type="http://schemas.openxmlformats.org/officeDocument/2006/relationships/image" Target="../media/image7.png"/><Relationship Id="rId14" Type="http://schemas.openxmlformats.org/officeDocument/2006/relationships/audio" Target="../media/audio4.wav"/></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audio" Target="../media/audio4.wav"/><Relationship Id="rId18" Type="http://schemas.openxmlformats.org/officeDocument/2006/relationships/image" Target="../media/image2.pn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2.jpeg"/><Relationship Id="rId2" Type="http://schemas.openxmlformats.org/officeDocument/2006/relationships/notesSlide" Target="../notesSlides/notesSlide8.xml"/><Relationship Id="rId16"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audio" Target="../media/audio3.wav"/><Relationship Id="rId15" Type="http://schemas.openxmlformats.org/officeDocument/2006/relationships/audio" Target="../media/audio6.wav"/><Relationship Id="rId10" Type="http://schemas.openxmlformats.org/officeDocument/2006/relationships/image" Target="../media/image9.png"/><Relationship Id="rId4" Type="http://schemas.openxmlformats.org/officeDocument/2006/relationships/audio" Target="../media/audio2.wav"/><Relationship Id="rId9" Type="http://schemas.openxmlformats.org/officeDocument/2006/relationships/image" Target="../media/image8.png"/><Relationship Id="rId14" Type="http://schemas.openxmlformats.org/officeDocument/2006/relationships/audio" Target="../media/audio5.wav"/></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0.png"/><Relationship Id="rId18" Type="http://schemas.openxmlformats.org/officeDocument/2006/relationships/audio" Target="../media/audio5.wav"/><Relationship Id="rId3" Type="http://schemas.openxmlformats.org/officeDocument/2006/relationships/audio" Target="../media/audio1.wav"/><Relationship Id="rId21" Type="http://schemas.openxmlformats.org/officeDocument/2006/relationships/image" Target="../media/image12.jpeg"/><Relationship Id="rId7" Type="http://schemas.openxmlformats.org/officeDocument/2006/relationships/image" Target="../media/image6.png"/><Relationship Id="rId12" Type="http://schemas.openxmlformats.org/officeDocument/2006/relationships/image" Target="../media/image9.png"/><Relationship Id="rId17" Type="http://schemas.openxmlformats.org/officeDocument/2006/relationships/audio" Target="../media/audio4.wav"/><Relationship Id="rId2" Type="http://schemas.openxmlformats.org/officeDocument/2006/relationships/notesSlide" Target="../notesSlides/notesSlide9.xml"/><Relationship Id="rId16" Type="http://schemas.openxmlformats.org/officeDocument/2006/relationships/image" Target="../media/image2.png"/><Relationship Id="rId20"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8.png"/><Relationship Id="rId5" Type="http://schemas.openxmlformats.org/officeDocument/2006/relationships/audio" Target="../media/audio3.wav"/><Relationship Id="rId15" Type="http://schemas.openxmlformats.org/officeDocument/2006/relationships/image" Target="../media/image11.jpeg"/><Relationship Id="rId10" Type="http://schemas.openxmlformats.org/officeDocument/2006/relationships/image" Target="../media/image7.png"/><Relationship Id="rId19"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14.png"/><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44000" cy="6858000"/>
            <a:chOff x="0" y="0"/>
            <a:chExt cx="5760" cy="4320"/>
          </a:xfrm>
        </p:grpSpPr>
        <p:sp>
          <p:nvSpPr>
            <p:cNvPr id="3075" name="AutoShape 3"/>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6" name="Line 4"/>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7" name="Line 5"/>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8" name="Oval 6"/>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9" name="Oval 7"/>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1</a:t>
              </a:r>
            </a:p>
          </p:txBody>
        </p:sp>
      </p:grpSp>
      <p:grpSp>
        <p:nvGrpSpPr>
          <p:cNvPr id="3080" name="Group 8"/>
          <p:cNvGrpSpPr>
            <a:grpSpLocks/>
          </p:cNvGrpSpPr>
          <p:nvPr/>
        </p:nvGrpSpPr>
        <p:grpSpPr bwMode="auto">
          <a:xfrm>
            <a:off x="0" y="0"/>
            <a:ext cx="9144000" cy="6858000"/>
            <a:chOff x="0" y="0"/>
            <a:chExt cx="5760" cy="4320"/>
          </a:xfrm>
        </p:grpSpPr>
        <p:sp>
          <p:nvSpPr>
            <p:cNvPr id="3081" name="AutoShape 9"/>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2" name="Line 10"/>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3" name="Line 11"/>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4" name="Oval 12"/>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5" name="Oval 13"/>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1</a:t>
              </a:r>
            </a:p>
          </p:txBody>
        </p:sp>
      </p:grpSp>
      <p:grpSp>
        <p:nvGrpSpPr>
          <p:cNvPr id="3086" name="Group 14"/>
          <p:cNvGrpSpPr>
            <a:grpSpLocks/>
          </p:cNvGrpSpPr>
          <p:nvPr/>
        </p:nvGrpSpPr>
        <p:grpSpPr bwMode="auto">
          <a:xfrm>
            <a:off x="0" y="0"/>
            <a:ext cx="9144000" cy="6858000"/>
            <a:chOff x="0" y="0"/>
            <a:chExt cx="5760" cy="4320"/>
          </a:xfrm>
        </p:grpSpPr>
        <p:sp>
          <p:nvSpPr>
            <p:cNvPr id="3087" name="AutoShape 15"/>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8" name="Line 16"/>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9" name="Line 17"/>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0" name="Oval 18"/>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1" name="Oval 19"/>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2</a:t>
              </a:r>
            </a:p>
          </p:txBody>
        </p:sp>
      </p:grpSp>
      <p:grpSp>
        <p:nvGrpSpPr>
          <p:cNvPr id="3092" name="Group 20"/>
          <p:cNvGrpSpPr>
            <a:grpSpLocks/>
          </p:cNvGrpSpPr>
          <p:nvPr/>
        </p:nvGrpSpPr>
        <p:grpSpPr bwMode="auto">
          <a:xfrm>
            <a:off x="0" y="0"/>
            <a:ext cx="9144000" cy="6858000"/>
            <a:chOff x="0" y="0"/>
            <a:chExt cx="5760" cy="4320"/>
          </a:xfrm>
        </p:grpSpPr>
        <p:sp>
          <p:nvSpPr>
            <p:cNvPr id="3093" name="AutoShape 21"/>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4" name="Line 22"/>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5" name="Line 23"/>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6" name="Oval 24"/>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7" name="Oval 25"/>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2</a:t>
              </a:r>
            </a:p>
          </p:txBody>
        </p:sp>
      </p:grpSp>
      <p:grpSp>
        <p:nvGrpSpPr>
          <p:cNvPr id="3098" name="Group 26"/>
          <p:cNvGrpSpPr>
            <a:grpSpLocks/>
          </p:cNvGrpSpPr>
          <p:nvPr/>
        </p:nvGrpSpPr>
        <p:grpSpPr bwMode="auto">
          <a:xfrm>
            <a:off x="0" y="0"/>
            <a:ext cx="9144000" cy="6858000"/>
            <a:chOff x="0" y="0"/>
            <a:chExt cx="5760" cy="4320"/>
          </a:xfrm>
        </p:grpSpPr>
        <p:sp>
          <p:nvSpPr>
            <p:cNvPr id="3099" name="AutoShape 27"/>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0" name="Line 28"/>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1" name="Line 29"/>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2" name="Oval 30"/>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3" name="Oval 31"/>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3</a:t>
              </a:r>
            </a:p>
          </p:txBody>
        </p:sp>
      </p:grpSp>
      <p:grpSp>
        <p:nvGrpSpPr>
          <p:cNvPr id="3104" name="Group 32"/>
          <p:cNvGrpSpPr>
            <a:grpSpLocks/>
          </p:cNvGrpSpPr>
          <p:nvPr/>
        </p:nvGrpSpPr>
        <p:grpSpPr bwMode="auto">
          <a:xfrm>
            <a:off x="0" y="0"/>
            <a:ext cx="9144000" cy="6858000"/>
            <a:chOff x="0" y="0"/>
            <a:chExt cx="5760" cy="4320"/>
          </a:xfrm>
        </p:grpSpPr>
        <p:sp>
          <p:nvSpPr>
            <p:cNvPr id="3105" name="AutoShape 33"/>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6" name="Line 34"/>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7" name="Line 35"/>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8" name="Oval 36"/>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9" name="Oval 37"/>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3</a:t>
              </a:r>
            </a:p>
          </p:txBody>
        </p:sp>
      </p:grpSp>
      <p:grpSp>
        <p:nvGrpSpPr>
          <p:cNvPr id="3110" name="Group 38"/>
          <p:cNvGrpSpPr>
            <a:grpSpLocks/>
          </p:cNvGrpSpPr>
          <p:nvPr/>
        </p:nvGrpSpPr>
        <p:grpSpPr bwMode="auto">
          <a:xfrm>
            <a:off x="0" y="0"/>
            <a:ext cx="9144000" cy="6858000"/>
            <a:chOff x="0" y="0"/>
            <a:chExt cx="5760" cy="4320"/>
          </a:xfrm>
        </p:grpSpPr>
        <p:sp>
          <p:nvSpPr>
            <p:cNvPr id="3111" name="AutoShape 39"/>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2" name="Line 40"/>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3" name="Line 41"/>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4" name="Oval 42"/>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5" name="Oval 43"/>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4</a:t>
              </a:r>
            </a:p>
          </p:txBody>
        </p:sp>
      </p:grpSp>
      <p:grpSp>
        <p:nvGrpSpPr>
          <p:cNvPr id="3116" name="Group 44"/>
          <p:cNvGrpSpPr>
            <a:grpSpLocks/>
          </p:cNvGrpSpPr>
          <p:nvPr/>
        </p:nvGrpSpPr>
        <p:grpSpPr bwMode="auto">
          <a:xfrm>
            <a:off x="0" y="0"/>
            <a:ext cx="9144000" cy="6858000"/>
            <a:chOff x="0" y="0"/>
            <a:chExt cx="5760" cy="4320"/>
          </a:xfrm>
        </p:grpSpPr>
        <p:sp>
          <p:nvSpPr>
            <p:cNvPr id="3117" name="AutoShape 45"/>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8" name="Line 46"/>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9" name="Line 47"/>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0" name="Oval 48"/>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21" name="Oval 49"/>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4</a:t>
              </a:r>
            </a:p>
          </p:txBody>
        </p:sp>
      </p:grpSp>
      <p:sp>
        <p:nvSpPr>
          <p:cNvPr id="3122" name="Line 50"/>
          <p:cNvSpPr>
            <a:spLocks noChangeShapeType="1"/>
          </p:cNvSpPr>
          <p:nvPr/>
        </p:nvSpPr>
        <p:spPr bwMode="auto">
          <a:xfrm>
            <a:off x="34290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3" name="Line 51"/>
          <p:cNvSpPr>
            <a:spLocks noChangeShapeType="1"/>
          </p:cNvSpPr>
          <p:nvPr/>
        </p:nvSpPr>
        <p:spPr bwMode="auto">
          <a:xfrm>
            <a:off x="57912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4" name="Line 52"/>
          <p:cNvSpPr>
            <a:spLocks noChangeShapeType="1"/>
          </p:cNvSpPr>
          <p:nvPr/>
        </p:nvSpPr>
        <p:spPr bwMode="auto">
          <a:xfrm>
            <a:off x="7620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5" name="Line 53"/>
          <p:cNvSpPr>
            <a:spLocks noChangeShapeType="1"/>
          </p:cNvSpPr>
          <p:nvPr/>
        </p:nvSpPr>
        <p:spPr bwMode="auto">
          <a:xfrm>
            <a:off x="86868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6" name="Line 54"/>
          <p:cNvSpPr>
            <a:spLocks noChangeShapeType="1"/>
          </p:cNvSpPr>
          <p:nvPr/>
        </p:nvSpPr>
        <p:spPr bwMode="auto">
          <a:xfrm>
            <a:off x="1925638"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130" name="TV T298.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cstate="print">
            <a:extLst>
              <a:ext uri="{28A0092B-C50C-407E-A947-70E740481C1C}">
                <a14:useLocalDpi xmlns:a14="http://schemas.microsoft.com/office/drawing/2010/main" val="0"/>
              </a:ext>
            </a:extLst>
          </a:blip>
          <a:srcRect/>
          <a:stretch>
            <a:fillRect/>
          </a:stretch>
        </p:blipFill>
        <p:spPr bwMode="auto">
          <a:xfrm>
            <a:off x="4419600" y="68580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3130"/>
                                        </p:tgtEl>
                                      </p:cBhvr>
                                    </p:cmd>
                                  </p:childTnLst>
                                </p:cTn>
                              </p:par>
                              <p:par>
                                <p:cTn id="7" presetID="35" presetClass="path" presetSubtype="0" accel="50000" decel="50000" fill="hold" grpId="0" nodeType="withEffect">
                                  <p:stCondLst>
                                    <p:cond delay="0"/>
                                  </p:stCondLst>
                                  <p:childTnLst>
                                    <p:animMotion origin="layout" path="M 5.55112E-17 5.82524E-7 L -0.20833 5.82524E-7 " pathEditMode="relative" rAng="0" ptsTypes="AA">
                                      <p:cBhvr>
                                        <p:cTn id="8" dur="6000" fill="hold"/>
                                        <p:tgtEl>
                                          <p:spTgt spid="3122"/>
                                        </p:tgtEl>
                                        <p:attrNameLst>
                                          <p:attrName>ppt_x</p:attrName>
                                          <p:attrName>ppt_y</p:attrName>
                                        </p:attrNameLst>
                                      </p:cBhvr>
                                      <p:rCtr x="-10417" y="0"/>
                                    </p:animMotion>
                                  </p:childTnLst>
                                </p:cTn>
                              </p:par>
                              <p:par>
                                <p:cTn id="9" presetID="63" presetClass="path" presetSubtype="0" accel="50000" decel="50000" fill="hold" grpId="1" nodeType="withEffect">
                                  <p:stCondLst>
                                    <p:cond delay="6000"/>
                                  </p:stCondLst>
                                  <p:childTnLst>
                                    <p:animMotion origin="layout" path="M -0.20833 3.33333E-6 L -0.04167 3.33333E-6 " pathEditMode="relative" rAng="0" ptsTypes="AA">
                                      <p:cBhvr>
                                        <p:cTn id="10" dur="700" fill="hold"/>
                                        <p:tgtEl>
                                          <p:spTgt spid="3122"/>
                                        </p:tgtEl>
                                        <p:attrNameLst>
                                          <p:attrName>ppt_x</p:attrName>
                                          <p:attrName>ppt_y</p:attrName>
                                        </p:attrNameLst>
                                      </p:cBhvr>
                                      <p:rCtr x="8333" y="0"/>
                                    </p:animMotion>
                                  </p:childTnLst>
                                </p:cTn>
                              </p:par>
                              <p:par>
                                <p:cTn id="11" presetID="35" presetClass="path" presetSubtype="0" accel="50000" decel="50000" fill="hold" grpId="0" nodeType="withEffect">
                                  <p:stCondLst>
                                    <p:cond delay="0"/>
                                  </p:stCondLst>
                                  <p:childTnLst>
                                    <p:animMotion origin="layout" path="M 0.025 5.82524E-7 L 0.13334 5.82524E-7 " pathEditMode="relative" rAng="0" ptsTypes="AA">
                                      <p:cBhvr>
                                        <p:cTn id="12" dur="4900" fill="hold"/>
                                        <p:tgtEl>
                                          <p:spTgt spid="3123"/>
                                        </p:tgtEl>
                                        <p:attrNameLst>
                                          <p:attrName>ppt_x</p:attrName>
                                          <p:attrName>ppt_y</p:attrName>
                                        </p:attrNameLst>
                                      </p:cBhvr>
                                      <p:rCtr x="5417" y="0"/>
                                    </p:animMotion>
                                  </p:childTnLst>
                                </p:cTn>
                              </p:par>
                              <p:par>
                                <p:cTn id="13" presetID="63" presetClass="path" presetSubtype="0" accel="50000" decel="50000" fill="hold" grpId="1" nodeType="withEffect">
                                  <p:stCondLst>
                                    <p:cond delay="4900"/>
                                  </p:stCondLst>
                                  <p:childTnLst>
                                    <p:animMotion origin="layout" path="M 0.13334 5.82524E-7 L -0.35833 5.82524E-7 " pathEditMode="relative" rAng="0" ptsTypes="AA">
                                      <p:cBhvr>
                                        <p:cTn id="14" dur="1800" fill="hold"/>
                                        <p:tgtEl>
                                          <p:spTgt spid="3123"/>
                                        </p:tgtEl>
                                        <p:attrNameLst>
                                          <p:attrName>ppt_x</p:attrName>
                                          <p:attrName>ppt_y</p:attrName>
                                        </p:attrNameLst>
                                      </p:cBhvr>
                                      <p:rCtr x="-24583" y="0"/>
                                    </p:animMotion>
                                  </p:childTnLst>
                                </p:cTn>
                              </p:par>
                              <p:par>
                                <p:cTn id="15" presetID="35" presetClass="path" presetSubtype="0" accel="50000" decel="50000" fill="hold" grpId="0" nodeType="withEffect">
                                  <p:stCondLst>
                                    <p:cond delay="0"/>
                                  </p:stCondLst>
                                  <p:childTnLst>
                                    <p:animMotion origin="layout" path="M -3.33333E-6 3.33333E-6 L -0.04166 3.33333E-6 " pathEditMode="relative" rAng="0" ptsTypes="AA">
                                      <p:cBhvr>
                                        <p:cTn id="16" dur="1000" fill="hold"/>
                                        <p:tgtEl>
                                          <p:spTgt spid="3124"/>
                                        </p:tgtEl>
                                        <p:attrNameLst>
                                          <p:attrName>ppt_x</p:attrName>
                                          <p:attrName>ppt_y</p:attrName>
                                        </p:attrNameLst>
                                      </p:cBhvr>
                                      <p:rCtr x="-2083" y="0"/>
                                    </p:animMotion>
                                  </p:childTnLst>
                                </p:cTn>
                              </p:par>
                              <p:par>
                                <p:cTn id="17" presetID="63" presetClass="path" presetSubtype="0" accel="50000" decel="50000" fill="hold" grpId="1" nodeType="withEffect">
                                  <p:stCondLst>
                                    <p:cond delay="1000"/>
                                  </p:stCondLst>
                                  <p:childTnLst>
                                    <p:animMotion origin="layout" path="M -0.04166 3.33333E-6 L 0.73334 3.33333E-6 " pathEditMode="relative" rAng="0" ptsTypes="AA">
                                      <p:cBhvr>
                                        <p:cTn id="18" dur="5700" fill="hold"/>
                                        <p:tgtEl>
                                          <p:spTgt spid="3124"/>
                                        </p:tgtEl>
                                        <p:attrNameLst>
                                          <p:attrName>ppt_x</p:attrName>
                                          <p:attrName>ppt_y</p:attrName>
                                        </p:attrNameLst>
                                      </p:cBhvr>
                                      <p:rCtr x="38750" y="0"/>
                                    </p:animMotion>
                                  </p:childTnLst>
                                </p:cTn>
                              </p:par>
                              <p:par>
                                <p:cTn id="19" presetID="35" presetClass="path" presetSubtype="0" accel="50000" decel="50000" fill="hold" grpId="0" nodeType="withEffect">
                                  <p:stCondLst>
                                    <p:cond delay="0"/>
                                  </p:stCondLst>
                                  <p:childTnLst>
                                    <p:animMotion origin="layout" path="M 0.0 3.33333E-6 L -0.53333 3.33333E-6 " pathEditMode="relative" rAng="0" ptsTypes="AA">
                                      <p:cBhvr>
                                        <p:cTn id="20" dur="3600" fill="hold"/>
                                        <p:tgtEl>
                                          <p:spTgt spid="3125"/>
                                        </p:tgtEl>
                                        <p:attrNameLst>
                                          <p:attrName>ppt_x</p:attrName>
                                          <p:attrName>ppt_y</p:attrName>
                                        </p:attrNameLst>
                                      </p:cBhvr>
                                      <p:rCtr x="-26667" y="0"/>
                                    </p:animMotion>
                                  </p:childTnLst>
                                </p:cTn>
                              </p:par>
                              <p:par>
                                <p:cTn id="21" presetID="63" presetClass="path" presetSubtype="0" accel="50000" decel="50000" fill="hold" grpId="1" nodeType="withEffect">
                                  <p:stCondLst>
                                    <p:cond delay="3600"/>
                                  </p:stCondLst>
                                  <p:childTnLst>
                                    <p:animMotion origin="layout" path="M -0.53333 3.33333E-6 L -0.20833 3.33333E-6 " pathEditMode="relative" rAng="0" ptsTypes="AA">
                                      <p:cBhvr>
                                        <p:cTn id="22" dur="3100" fill="hold"/>
                                        <p:tgtEl>
                                          <p:spTgt spid="3125"/>
                                        </p:tgtEl>
                                        <p:attrNameLst>
                                          <p:attrName>ppt_x</p:attrName>
                                          <p:attrName>ppt_y</p:attrName>
                                        </p:attrNameLst>
                                      </p:cBhvr>
                                      <p:rCtr x="16250" y="0"/>
                                    </p:animMotion>
                                  </p:childTnLst>
                                </p:cTn>
                              </p:par>
                              <p:par>
                                <p:cTn id="23" presetID="35" presetClass="path" presetSubtype="0" accel="50000" decel="50000" fill="hold" grpId="0" nodeType="withEffect">
                                  <p:stCondLst>
                                    <p:cond delay="0"/>
                                  </p:stCondLst>
                                  <p:childTnLst>
                                    <p:animMotion origin="layout" path="M -2.77778E-7 3.33333E-6 L 0.66441 3.33333E-6 " pathEditMode="relative" rAng="0" ptsTypes="AA">
                                      <p:cBhvr>
                                        <p:cTn id="24" dur="2500" fill="hold"/>
                                        <p:tgtEl>
                                          <p:spTgt spid="3126"/>
                                        </p:tgtEl>
                                        <p:attrNameLst>
                                          <p:attrName>ppt_x</p:attrName>
                                          <p:attrName>ppt_y</p:attrName>
                                        </p:attrNameLst>
                                      </p:cBhvr>
                                      <p:rCtr x="33212" y="0"/>
                                    </p:animMotion>
                                  </p:childTnLst>
                                </p:cTn>
                              </p:par>
                              <p:par>
                                <p:cTn id="25" presetID="63" presetClass="path" presetSubtype="0" accel="50000" decel="50000" fill="hold" grpId="1" nodeType="withEffect">
                                  <p:stCondLst>
                                    <p:cond delay="2500"/>
                                  </p:stCondLst>
                                  <p:childTnLst>
                                    <p:animMotion origin="layout" path="M 0.66441 3.33333E-6 L 0.44774 3.33333E-6 " pathEditMode="relative" rAng="0" ptsTypes="AA">
                                      <p:cBhvr>
                                        <p:cTn id="26" dur="4200" fill="hold"/>
                                        <p:tgtEl>
                                          <p:spTgt spid="3126"/>
                                        </p:tgtEl>
                                        <p:attrNameLst>
                                          <p:attrName>ppt_x</p:attrName>
                                          <p:attrName>ppt_y</p:attrName>
                                        </p:attrNameLst>
                                      </p:cBhvr>
                                      <p:rCtr x="-10833" y="0"/>
                                    </p:animMotion>
                                  </p:childTnLst>
                                </p:cTn>
                              </p:par>
                              <p:par>
                                <p:cTn id="27" presetID="21" presetClass="exit" presetSubtype="1" fill="hold" nodeType="withEffect">
                                  <p:stCondLst>
                                    <p:cond delay="0"/>
                                  </p:stCondLst>
                                  <p:childTnLst>
                                    <p:animEffect transition="out" filter="wheel(1)">
                                      <p:cBhvr>
                                        <p:cTn id="28" dur="1700"/>
                                        <p:tgtEl>
                                          <p:spTgt spid="3116"/>
                                        </p:tgtEl>
                                      </p:cBhvr>
                                    </p:animEffect>
                                    <p:set>
                                      <p:cBhvr>
                                        <p:cTn id="29" dur="1" fill="hold">
                                          <p:stCondLst>
                                            <p:cond delay="1699"/>
                                          </p:stCondLst>
                                        </p:cTn>
                                        <p:tgtEl>
                                          <p:spTgt spid="3116"/>
                                        </p:tgtEl>
                                        <p:attrNameLst>
                                          <p:attrName>style.visibility</p:attrName>
                                        </p:attrNameLst>
                                      </p:cBhvr>
                                      <p:to>
                                        <p:strVal val="hidden"/>
                                      </p:to>
                                    </p:set>
                                  </p:childTnLst>
                                </p:cTn>
                              </p:par>
                              <p:par>
                                <p:cTn id="30" presetID="1" presetClass="exit" presetSubtype="0" fill="hold" nodeType="withEffect">
                                  <p:stCondLst>
                                    <p:cond delay="1700"/>
                                  </p:stCondLst>
                                  <p:childTnLst>
                                    <p:set>
                                      <p:cBhvr>
                                        <p:cTn id="31" dur="1" fill="hold">
                                          <p:stCondLst>
                                            <p:cond delay="0"/>
                                          </p:stCondLst>
                                        </p:cTn>
                                        <p:tgtEl>
                                          <p:spTgt spid="3110"/>
                                        </p:tgtEl>
                                        <p:attrNameLst>
                                          <p:attrName>style.visibility</p:attrName>
                                        </p:attrNameLst>
                                      </p:cBhvr>
                                      <p:to>
                                        <p:strVal val="hidden"/>
                                      </p:to>
                                    </p:set>
                                  </p:childTnLst>
                                </p:cTn>
                              </p:par>
                              <p:par>
                                <p:cTn id="32" presetID="21" presetClass="exit" presetSubtype="1" fill="hold" nodeType="withEffect">
                                  <p:stCondLst>
                                    <p:cond delay="1700"/>
                                  </p:stCondLst>
                                  <p:childTnLst>
                                    <p:animEffect transition="out" filter="wheel(1)">
                                      <p:cBhvr>
                                        <p:cTn id="33" dur="1800"/>
                                        <p:tgtEl>
                                          <p:spTgt spid="3104"/>
                                        </p:tgtEl>
                                      </p:cBhvr>
                                    </p:animEffect>
                                    <p:set>
                                      <p:cBhvr>
                                        <p:cTn id="34" dur="1" fill="hold">
                                          <p:stCondLst>
                                            <p:cond delay="1799"/>
                                          </p:stCondLst>
                                        </p:cTn>
                                        <p:tgtEl>
                                          <p:spTgt spid="3104"/>
                                        </p:tgtEl>
                                        <p:attrNameLst>
                                          <p:attrName>style.visibility</p:attrName>
                                        </p:attrNameLst>
                                      </p:cBhvr>
                                      <p:to>
                                        <p:strVal val="hidden"/>
                                      </p:to>
                                    </p:set>
                                  </p:childTnLst>
                                </p:cTn>
                              </p:par>
                              <p:par>
                                <p:cTn id="35" presetID="1" presetClass="exit" presetSubtype="0" fill="hold" nodeType="withEffect">
                                  <p:stCondLst>
                                    <p:cond delay="3500"/>
                                  </p:stCondLst>
                                  <p:childTnLst>
                                    <p:set>
                                      <p:cBhvr>
                                        <p:cTn id="36" dur="1" fill="hold">
                                          <p:stCondLst>
                                            <p:cond delay="0"/>
                                          </p:stCondLst>
                                        </p:cTn>
                                        <p:tgtEl>
                                          <p:spTgt spid="3098"/>
                                        </p:tgtEl>
                                        <p:attrNameLst>
                                          <p:attrName>style.visibility</p:attrName>
                                        </p:attrNameLst>
                                      </p:cBhvr>
                                      <p:to>
                                        <p:strVal val="hidden"/>
                                      </p:to>
                                    </p:set>
                                  </p:childTnLst>
                                </p:cTn>
                              </p:par>
                              <p:par>
                                <p:cTn id="37" presetID="21" presetClass="exit" presetSubtype="1" fill="hold" nodeType="withEffect">
                                  <p:stCondLst>
                                    <p:cond delay="3500"/>
                                  </p:stCondLst>
                                  <p:childTnLst>
                                    <p:animEffect transition="out" filter="wheel(1)">
                                      <p:cBhvr>
                                        <p:cTn id="38" dur="1800"/>
                                        <p:tgtEl>
                                          <p:spTgt spid="3092"/>
                                        </p:tgtEl>
                                      </p:cBhvr>
                                    </p:animEffect>
                                    <p:set>
                                      <p:cBhvr>
                                        <p:cTn id="39" dur="1" fill="hold">
                                          <p:stCondLst>
                                            <p:cond delay="1799"/>
                                          </p:stCondLst>
                                        </p:cTn>
                                        <p:tgtEl>
                                          <p:spTgt spid="3092"/>
                                        </p:tgtEl>
                                        <p:attrNameLst>
                                          <p:attrName>style.visibility</p:attrName>
                                        </p:attrNameLst>
                                      </p:cBhvr>
                                      <p:to>
                                        <p:strVal val="hidden"/>
                                      </p:to>
                                    </p:set>
                                  </p:childTnLst>
                                </p:cTn>
                              </p:par>
                              <p:par>
                                <p:cTn id="40" presetID="1" presetClass="exit" presetSubtype="0" fill="hold" nodeType="withEffect">
                                  <p:stCondLst>
                                    <p:cond delay="5300"/>
                                  </p:stCondLst>
                                  <p:childTnLst>
                                    <p:set>
                                      <p:cBhvr>
                                        <p:cTn id="41" dur="1" fill="hold">
                                          <p:stCondLst>
                                            <p:cond delay="0"/>
                                          </p:stCondLst>
                                        </p:cTn>
                                        <p:tgtEl>
                                          <p:spTgt spid="3086"/>
                                        </p:tgtEl>
                                        <p:attrNameLst>
                                          <p:attrName>style.visibility</p:attrName>
                                        </p:attrNameLst>
                                      </p:cBhvr>
                                      <p:to>
                                        <p:strVal val="hidden"/>
                                      </p:to>
                                    </p:set>
                                  </p:childTnLst>
                                </p:cTn>
                              </p:par>
                              <p:par>
                                <p:cTn id="42" presetID="21" presetClass="exit" presetSubtype="1" fill="hold" nodeType="withEffect">
                                  <p:stCondLst>
                                    <p:cond delay="5300"/>
                                  </p:stCondLst>
                                  <p:childTnLst>
                                    <p:animEffect transition="out" filter="wheel(1)">
                                      <p:cBhvr>
                                        <p:cTn id="43" dur="1400"/>
                                        <p:tgtEl>
                                          <p:spTgt spid="3080"/>
                                        </p:tgtEl>
                                      </p:cBhvr>
                                    </p:animEffect>
                                    <p:set>
                                      <p:cBhvr>
                                        <p:cTn id="44" dur="1" fill="hold">
                                          <p:stCondLst>
                                            <p:cond delay="1399"/>
                                          </p:stCondLst>
                                        </p:cTn>
                                        <p:tgtEl>
                                          <p:spTgt spid="30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numSld="2">
                <p:cTn id="45" fill="hold" display="0">
                  <p:stCondLst>
                    <p:cond delay="indefinite"/>
                  </p:stCondLst>
                  <p:endCondLst>
                    <p:cond evt="onPrev" delay="0">
                      <p:tgtEl>
                        <p:sldTgt/>
                      </p:tgtEl>
                    </p:cond>
                    <p:cond evt="onStopAudio" delay="0">
                      <p:tgtEl>
                        <p:sldTgt/>
                      </p:tgtEl>
                    </p:cond>
                  </p:endCondLst>
                </p:cTn>
                <p:tgtEl>
                  <p:spTgt spid="3130"/>
                </p:tgtEl>
              </p:cMediaNode>
            </p:audio>
          </p:childTnLst>
        </p:cTn>
      </p:par>
    </p:tnLst>
    <p:bldLst>
      <p:bldP spid="3122" grpId="0" animBg="1"/>
      <p:bldP spid="3122" grpId="1" animBg="1"/>
      <p:bldP spid="3123" grpId="0" animBg="1"/>
      <p:bldP spid="3123" grpId="1" animBg="1"/>
      <p:bldP spid="3124" grpId="0" animBg="1"/>
      <p:bldP spid="3124" grpId="1" animBg="1"/>
      <p:bldP spid="3125" grpId="0" animBg="1"/>
      <p:bldP spid="3125" grpId="1" animBg="1"/>
      <p:bldP spid="3126" grpId="0" animBg="1"/>
      <p:bldP spid="3126"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31</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27</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13</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10</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8</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6</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dirty="0">
                <a:solidFill>
                  <a:schemeClr val="bg1"/>
                </a:solidFill>
                <a:effectLst/>
                <a:latin typeface="Impact" pitchFamily="34" charset="0"/>
              </a:rPr>
              <a:t>La changer de position</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200" dirty="0" err="1">
                <a:solidFill>
                  <a:schemeClr val="bg1"/>
                </a:solidFill>
                <a:effectLst/>
                <a:latin typeface="Impact" pitchFamily="34" charset="0"/>
              </a:rPr>
              <a:t>Voir</a:t>
            </a:r>
            <a:r>
              <a:rPr lang="en-US" altLang="en-US" sz="2200" dirty="0">
                <a:solidFill>
                  <a:schemeClr val="bg1"/>
                </a:solidFill>
                <a:effectLst/>
                <a:latin typeface="Impact" pitchFamily="34" charset="0"/>
              </a:rPr>
              <a:t> à </a:t>
            </a:r>
            <a:r>
              <a:rPr lang="en-US" altLang="en-US" sz="2200" dirty="0" err="1">
                <a:solidFill>
                  <a:schemeClr val="bg1"/>
                </a:solidFill>
                <a:effectLst/>
                <a:latin typeface="Impact" pitchFamily="34" charset="0"/>
              </a:rPr>
              <a:t>ce</a:t>
            </a:r>
            <a:r>
              <a:rPr lang="en-US" altLang="en-US" sz="2200" dirty="0">
                <a:solidFill>
                  <a:schemeClr val="bg1"/>
                </a:solidFill>
                <a:effectLst/>
                <a:latin typeface="Impact" pitchFamily="34" charset="0"/>
              </a:rPr>
              <a:t> </a:t>
            </a:r>
            <a:r>
              <a:rPr lang="en-US" altLang="en-US" sz="2200" dirty="0" err="1">
                <a:solidFill>
                  <a:schemeClr val="bg1"/>
                </a:solidFill>
                <a:effectLst/>
                <a:latin typeface="Impact" pitchFamily="34" charset="0"/>
              </a:rPr>
              <a:t>que</a:t>
            </a:r>
            <a:r>
              <a:rPr lang="en-US" altLang="en-US" sz="2200" dirty="0">
                <a:solidFill>
                  <a:schemeClr val="bg1"/>
                </a:solidFill>
                <a:effectLst/>
                <a:latin typeface="Impact" pitchFamily="34" charset="0"/>
              </a:rPr>
              <a:t> </a:t>
            </a:r>
            <a:r>
              <a:rPr lang="en-US" altLang="en-US" sz="2200" dirty="0" err="1">
                <a:solidFill>
                  <a:schemeClr val="bg1"/>
                </a:solidFill>
                <a:effectLst/>
                <a:latin typeface="Impact" pitchFamily="34" charset="0"/>
              </a:rPr>
              <a:t>sa</a:t>
            </a:r>
            <a:r>
              <a:rPr lang="en-US" altLang="en-US" sz="2200" dirty="0">
                <a:solidFill>
                  <a:schemeClr val="bg1"/>
                </a:solidFill>
                <a:effectLst/>
                <a:latin typeface="Impact" pitchFamily="34" charset="0"/>
              </a:rPr>
              <a:t> </a:t>
            </a:r>
            <a:r>
              <a:rPr lang="en-US" altLang="en-US" sz="2200" dirty="0" err="1">
                <a:solidFill>
                  <a:schemeClr val="bg1"/>
                </a:solidFill>
                <a:effectLst/>
                <a:latin typeface="Impact" pitchFamily="34" charset="0"/>
              </a:rPr>
              <a:t>culotte</a:t>
            </a:r>
            <a:endParaRPr lang="en-US" altLang="en-US" sz="2200" dirty="0">
              <a:solidFill>
                <a:schemeClr val="bg1"/>
              </a:solidFill>
              <a:effectLst/>
              <a:latin typeface="Impact" pitchFamily="34" charset="0"/>
            </a:endParaRPr>
          </a:p>
          <a:p>
            <a:pPr algn="ctr"/>
            <a:r>
              <a:rPr lang="en-US" altLang="en-US" sz="2200" dirty="0" err="1">
                <a:solidFill>
                  <a:schemeClr val="bg1"/>
                </a:solidFill>
                <a:effectLst/>
                <a:latin typeface="Impact" pitchFamily="34" charset="0"/>
              </a:rPr>
              <a:t>soit</a:t>
            </a:r>
            <a:r>
              <a:rPr lang="en-US" altLang="en-US" sz="2200" dirty="0">
                <a:solidFill>
                  <a:schemeClr val="bg1"/>
                </a:solidFill>
                <a:effectLst/>
                <a:latin typeface="Impact" pitchFamily="34" charset="0"/>
              </a:rPr>
              <a:t> </a:t>
            </a:r>
            <a:r>
              <a:rPr lang="en-US" altLang="en-US" sz="2200" dirty="0" err="1">
                <a:solidFill>
                  <a:schemeClr val="bg1"/>
                </a:solidFill>
                <a:effectLst/>
                <a:latin typeface="Impact" pitchFamily="34" charset="0"/>
              </a:rPr>
              <a:t>toujours</a:t>
            </a:r>
            <a:r>
              <a:rPr lang="en-US" altLang="en-US" sz="2200" dirty="0">
                <a:solidFill>
                  <a:schemeClr val="bg1"/>
                </a:solidFill>
                <a:effectLst/>
                <a:latin typeface="Impact" pitchFamily="34" charset="0"/>
              </a:rPr>
              <a:t> au sec</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a:solidFill>
                  <a:schemeClr val="bg1"/>
                </a:solidFill>
                <a:effectLst/>
                <a:latin typeface="Impact" pitchFamily="34" charset="0"/>
              </a:rPr>
              <a:t>Laver et </a:t>
            </a:r>
            <a:r>
              <a:rPr lang="en-US" altLang="en-US" sz="2800" dirty="0" err="1">
                <a:solidFill>
                  <a:schemeClr val="bg1"/>
                </a:solidFill>
                <a:effectLst/>
                <a:latin typeface="Impact" pitchFamily="34" charset="0"/>
              </a:rPr>
              <a:t>assécher</a:t>
            </a:r>
            <a:endParaRPr lang="en-US" altLang="en-US" sz="2800" dirty="0">
              <a:solidFill>
                <a:schemeClr val="bg1"/>
              </a:solidFill>
              <a:effectLst/>
              <a:latin typeface="Impact" pitchFamily="34" charset="0"/>
            </a:endParaRPr>
          </a:p>
          <a:p>
            <a:pPr algn="ctr"/>
            <a:r>
              <a:rPr lang="en-US" altLang="en-US" sz="2800" dirty="0" err="1">
                <a:solidFill>
                  <a:schemeClr val="bg1"/>
                </a:solidFill>
                <a:effectLst/>
                <a:latin typeface="Impact" pitchFamily="34" charset="0"/>
              </a:rPr>
              <a:t>convenablement</a:t>
            </a:r>
            <a:endParaRPr lang="en-US" altLang="en-US" sz="2800" dirty="0">
              <a:solidFill>
                <a:schemeClr val="bg1"/>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err="1">
                <a:solidFill>
                  <a:schemeClr val="bg1"/>
                </a:solidFill>
                <a:effectLst/>
                <a:latin typeface="Impact" pitchFamily="34" charset="0"/>
              </a:rPr>
              <a:t>Mettre</a:t>
            </a:r>
            <a:r>
              <a:rPr lang="en-US" altLang="en-US" sz="2800" dirty="0">
                <a:solidFill>
                  <a:schemeClr val="bg1"/>
                </a:solidFill>
                <a:effectLst/>
                <a:latin typeface="Impact" pitchFamily="34" charset="0"/>
              </a:rPr>
              <a:t> de la crème</a:t>
            </a:r>
          </a:p>
          <a:p>
            <a:pPr algn="ctr"/>
            <a:r>
              <a:rPr lang="en-US" altLang="en-US" sz="2800" dirty="0" err="1">
                <a:solidFill>
                  <a:schemeClr val="bg1"/>
                </a:solidFill>
                <a:effectLst/>
                <a:latin typeface="Impact" pitchFamily="34" charset="0"/>
              </a:rPr>
              <a:t>hydratante</a:t>
            </a:r>
            <a:endParaRPr lang="en-US" altLang="en-US" sz="2800" dirty="0">
              <a:solidFill>
                <a:schemeClr val="bg1"/>
              </a:solidFill>
              <a:effectLst/>
              <a:latin typeface="Impact" pitchFamily="34" charset="0"/>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200" dirty="0" err="1">
                <a:solidFill>
                  <a:schemeClr val="bg1"/>
                </a:solidFill>
                <a:effectLst/>
                <a:latin typeface="Impact" pitchFamily="34" charset="0"/>
              </a:rPr>
              <a:t>Voir</a:t>
            </a:r>
            <a:r>
              <a:rPr lang="en-US" altLang="en-US" sz="2200" dirty="0">
                <a:solidFill>
                  <a:schemeClr val="bg1"/>
                </a:solidFill>
                <a:effectLst/>
                <a:latin typeface="Impact" pitchFamily="34" charset="0"/>
              </a:rPr>
              <a:t> à </a:t>
            </a:r>
            <a:r>
              <a:rPr lang="en-US" altLang="en-US" sz="2200" dirty="0" err="1">
                <a:solidFill>
                  <a:schemeClr val="bg1"/>
                </a:solidFill>
                <a:effectLst/>
                <a:latin typeface="Impact" pitchFamily="34" charset="0"/>
              </a:rPr>
              <a:t>ce</a:t>
            </a:r>
            <a:r>
              <a:rPr lang="en-US" altLang="en-US" sz="2200" dirty="0">
                <a:solidFill>
                  <a:schemeClr val="bg1"/>
                </a:solidFill>
                <a:effectLst/>
                <a:latin typeface="Impact" pitchFamily="34" charset="0"/>
              </a:rPr>
              <a:t> </a:t>
            </a:r>
            <a:r>
              <a:rPr lang="en-US" altLang="en-US" sz="2200" dirty="0" err="1">
                <a:solidFill>
                  <a:schemeClr val="bg1"/>
                </a:solidFill>
                <a:effectLst/>
                <a:latin typeface="Impact" pitchFamily="34" charset="0"/>
              </a:rPr>
              <a:t>que</a:t>
            </a:r>
            <a:r>
              <a:rPr lang="en-US" altLang="en-US" sz="2200" dirty="0">
                <a:solidFill>
                  <a:schemeClr val="bg1"/>
                </a:solidFill>
                <a:effectLst/>
                <a:latin typeface="Impact" pitchFamily="34" charset="0"/>
              </a:rPr>
              <a:t> </a:t>
            </a:r>
            <a:r>
              <a:rPr lang="en-US" altLang="en-US" sz="2200" dirty="0" err="1">
                <a:solidFill>
                  <a:schemeClr val="bg1"/>
                </a:solidFill>
                <a:effectLst/>
                <a:latin typeface="Impact" pitchFamily="34" charset="0"/>
              </a:rPr>
              <a:t>sa</a:t>
            </a:r>
            <a:r>
              <a:rPr lang="en-US" altLang="en-US" sz="2200" dirty="0">
                <a:solidFill>
                  <a:schemeClr val="bg1"/>
                </a:solidFill>
                <a:effectLst/>
                <a:latin typeface="Impact" pitchFamily="34" charset="0"/>
              </a:rPr>
              <a:t> </a:t>
            </a:r>
            <a:r>
              <a:rPr lang="en-US" altLang="en-US" sz="2200" dirty="0" err="1">
                <a:solidFill>
                  <a:schemeClr val="bg1"/>
                </a:solidFill>
                <a:effectLst/>
                <a:latin typeface="Impact" pitchFamily="34" charset="0"/>
              </a:rPr>
              <a:t>literie</a:t>
            </a:r>
            <a:endParaRPr lang="en-US" altLang="en-US" sz="2200" dirty="0">
              <a:solidFill>
                <a:schemeClr val="bg1"/>
              </a:solidFill>
              <a:effectLst/>
              <a:latin typeface="Impact" pitchFamily="34" charset="0"/>
            </a:endParaRPr>
          </a:p>
          <a:p>
            <a:pPr algn="ctr"/>
            <a:r>
              <a:rPr lang="en-US" altLang="en-US" sz="2200" dirty="0" err="1">
                <a:solidFill>
                  <a:schemeClr val="bg1"/>
                </a:solidFill>
                <a:effectLst/>
                <a:latin typeface="Impact" pitchFamily="34" charset="0"/>
              </a:rPr>
              <a:t>Soit</a:t>
            </a:r>
            <a:r>
              <a:rPr lang="en-US" altLang="en-US" sz="2200" dirty="0">
                <a:solidFill>
                  <a:schemeClr val="bg1"/>
                </a:solidFill>
                <a:effectLst/>
                <a:latin typeface="Impact" pitchFamily="34" charset="0"/>
              </a:rPr>
              <a:t> </a:t>
            </a:r>
            <a:r>
              <a:rPr lang="en-US" altLang="en-US" sz="2200" dirty="0" err="1">
                <a:solidFill>
                  <a:schemeClr val="bg1"/>
                </a:solidFill>
                <a:effectLst/>
                <a:latin typeface="Impact" pitchFamily="34" charset="0"/>
              </a:rPr>
              <a:t>toujours</a:t>
            </a:r>
            <a:r>
              <a:rPr lang="en-US" altLang="en-US" sz="2200" dirty="0">
                <a:solidFill>
                  <a:schemeClr val="bg1"/>
                </a:solidFill>
                <a:effectLst/>
                <a:latin typeface="Impact" pitchFamily="34" charset="0"/>
              </a:rPr>
              <a:t> au sec</a:t>
            </a: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err="1">
                <a:solidFill>
                  <a:schemeClr val="bg1"/>
                </a:solidFill>
                <a:effectLst/>
                <a:latin typeface="Impact" pitchFamily="34" charset="0"/>
              </a:rPr>
              <a:t>Aviser</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l’infirmière</a:t>
            </a:r>
            <a:endParaRPr lang="en-US" altLang="en-US" sz="28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33"/>
          <p:cNvGrpSpPr>
            <a:grpSpLocks/>
          </p:cNvGrpSpPr>
          <p:nvPr/>
        </p:nvGrpSpPr>
        <p:grpSpPr bwMode="auto">
          <a:xfrm>
            <a:off x="9836150" y="-57150"/>
            <a:ext cx="7715250" cy="2333625"/>
            <a:chOff x="6192" y="-276"/>
            <a:chExt cx="4860" cy="1470"/>
          </a:xfrm>
        </p:grpSpPr>
        <p:grpSp>
          <p:nvGrpSpPr>
            <p:cNvPr id="3"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 name="Group 46"/>
          <p:cNvGrpSpPr>
            <a:grpSpLocks/>
          </p:cNvGrpSpPr>
          <p:nvPr/>
        </p:nvGrpSpPr>
        <p:grpSpPr bwMode="auto">
          <a:xfrm>
            <a:off x="9839325" y="-57150"/>
            <a:ext cx="4972050" cy="2333625"/>
            <a:chOff x="6146" y="-2208"/>
            <a:chExt cx="3132" cy="1470"/>
          </a:xfrm>
        </p:grpSpPr>
        <p:grpSp>
          <p:nvGrpSpPr>
            <p:cNvPr id="7"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5"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6"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7"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8"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8</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err="1">
                <a:effectLst>
                  <a:outerShdw blurRad="38100" dist="38100" dir="2700000" algn="tl">
                    <a:srgbClr val="C0C0C0"/>
                  </a:outerShdw>
                </a:effectLst>
              </a:rPr>
              <a:t>Que</a:t>
            </a:r>
            <a:r>
              <a:rPr lang="en-US" altLang="en-US" sz="4400" b="1" dirty="0">
                <a:effectLst>
                  <a:outerShdw blurRad="38100" dist="38100" dir="2700000" algn="tl">
                    <a:srgbClr val="C0C0C0"/>
                  </a:outerShdw>
                </a:effectLst>
              </a:rPr>
              <a:t> </a:t>
            </a:r>
            <a:r>
              <a:rPr lang="en-US" altLang="en-US" sz="4400" b="1" dirty="0" err="1">
                <a:effectLst>
                  <a:outerShdw blurRad="38100" dist="38100" dir="2700000" algn="tl">
                    <a:srgbClr val="C0C0C0"/>
                  </a:outerShdw>
                </a:effectLst>
              </a:rPr>
              <a:t>faites-vous</a:t>
            </a:r>
            <a:r>
              <a:rPr lang="en-US" altLang="en-US" sz="4400" b="1" dirty="0">
                <a:effectLst>
                  <a:outerShdw blurRad="38100" dist="38100" dir="2700000" algn="tl">
                    <a:srgbClr val="C0C0C0"/>
                  </a:outerShdw>
                </a:effectLst>
              </a:rPr>
              <a:t> </a:t>
            </a:r>
            <a:r>
              <a:rPr lang="en-US" altLang="en-US" sz="4400" b="1" dirty="0" err="1">
                <a:effectLst>
                  <a:outerShdw blurRad="38100" dist="38100" dir="2700000" algn="tl">
                    <a:srgbClr val="C0C0C0"/>
                  </a:outerShdw>
                </a:effectLst>
              </a:rPr>
              <a:t>si</a:t>
            </a:r>
            <a:r>
              <a:rPr lang="en-US" altLang="en-US" sz="4400" b="1" dirty="0">
                <a:effectLst>
                  <a:outerShdw blurRad="38100" dist="38100" dir="2700000" algn="tl">
                    <a:srgbClr val="C0C0C0"/>
                  </a:outerShdw>
                </a:effectLst>
              </a:rPr>
              <a:t> Mme </a:t>
            </a:r>
            <a:r>
              <a:rPr lang="en-US" altLang="en-US" sz="4400" b="1" dirty="0" err="1">
                <a:effectLst>
                  <a:outerShdw blurRad="38100" dist="38100" dir="2700000" algn="tl">
                    <a:srgbClr val="C0C0C0"/>
                  </a:outerShdw>
                </a:effectLst>
              </a:rPr>
              <a:t>Choquette</a:t>
            </a:r>
            <a:r>
              <a:rPr lang="en-US" altLang="en-US" sz="4400" b="1" dirty="0">
                <a:effectLst>
                  <a:outerShdw blurRad="38100" dist="38100" dir="2700000" algn="tl">
                    <a:srgbClr val="C0C0C0"/>
                  </a:outerShdw>
                </a:effectLst>
              </a:rPr>
              <a:t> a des </a:t>
            </a:r>
            <a:r>
              <a:rPr lang="en-US" altLang="en-US" sz="4400" b="1" dirty="0" err="1">
                <a:effectLst>
                  <a:outerShdw blurRad="38100" dist="38100" dir="2700000" algn="tl">
                    <a:srgbClr val="C0C0C0"/>
                  </a:outerShdw>
                </a:effectLst>
              </a:rPr>
              <a:t>rougeurs</a:t>
            </a:r>
            <a:r>
              <a:rPr lang="en-US" altLang="en-US" sz="4400" b="1" dirty="0">
                <a:effectLst>
                  <a:outerShdw blurRad="38100" dist="38100" dir="2700000" algn="tl">
                    <a:srgbClr val="C0C0C0"/>
                  </a:outerShdw>
                </a:effectLst>
              </a:rPr>
              <a:t> au </a:t>
            </a:r>
            <a:r>
              <a:rPr lang="en-US" altLang="en-US" sz="4400" b="1" dirty="0" err="1">
                <a:effectLst>
                  <a:outerShdw blurRad="38100" dist="38100" dir="2700000" algn="tl">
                    <a:srgbClr val="C0C0C0"/>
                  </a:outerShdw>
                </a:effectLst>
              </a:rPr>
              <a:t>siège</a:t>
            </a:r>
            <a:r>
              <a:rPr lang="en-US" altLang="en-US" sz="4400" b="1" dirty="0">
                <a:effectLst>
                  <a:outerShdw blurRad="38100" dist="38100" dir="2700000" algn="tl">
                    <a:srgbClr val="C0C0C0"/>
                  </a:outerShdw>
                </a:effectLst>
              </a:rPr>
              <a:t>?</a:t>
            </a:r>
          </a:p>
        </p:txBody>
      </p:sp>
      <p:pic>
        <p:nvPicPr>
          <p:cNvPr id="78" name="Picture 100">
            <a:hlinkClick r:id="" action="ppaction://macro?name=Begin_Round"/>
          </p:cNvPr>
          <p:cNvPicPr>
            <a:picLocks noChangeAspect="1" noChangeArrowheads="1"/>
          </p:cNvPicPr>
          <p:nvPr/>
        </p:nvPicPr>
        <p:blipFill>
          <a:blip r:embed="rId19" cstate="print">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20" cstate="print">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73623041"/>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11"/>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827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827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827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38286"/>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42" presetClass="path" presetSubtype="0" fill="hold" nodeType="withEffect">
                                  <p:stCondLst>
                                    <p:cond delay="0"/>
                                  </p:stCondLst>
                                  <p:childTnLst>
                                    <p:animMotion origin="layout" path="M -0.69688 0.34699 L -0.69688 0.34699 " pathEditMode="fixed" rAng="0" ptsTypes="AA">
                                      <p:cBhvr>
                                        <p:cTn id="43" dur="10" fill="hold"/>
                                        <p:tgtEl>
                                          <p:spTgt spid="9"/>
                                        </p:tgtEl>
                                        <p:attrNameLst>
                                          <p:attrName>ppt_x</p:attrName>
                                          <p:attrName>ppt_y</p:attrName>
                                        </p:attrNameLst>
                                      </p:cBhvr>
                                      <p:rCtr x="0" y="0"/>
                                    </p:animMotion>
                                  </p:childTnLst>
                                </p:cTn>
                              </p:par>
                              <p:par>
                                <p:cTn id="44" presetID="3" presetClass="entr" presetSubtype="0" fill="hold" grpId="0" nodeType="withEffect">
                                  <p:stCondLst>
                                    <p:cond delay="0"/>
                                  </p:stCondLst>
                                  <p:childTnLst>
                                    <p:set>
                                      <p:cBhvr>
                                        <p:cTn id="45" dur="1" fill="hold">
                                          <p:stCondLst>
                                            <p:cond delay="0"/>
                                          </p:stCondLst>
                                        </p:cTn>
                                        <p:tgtEl>
                                          <p:spTgt spid="438283"/>
                                        </p:tgtEl>
                                        <p:attrNameLst>
                                          <p:attrName>style.visibility</p:attrName>
                                        </p:attrNameLst>
                                      </p:cBhvr>
                                      <p:to>
                                        <p:strVal val="visible"/>
                                      </p:to>
                                    </p:set>
                                  </p:childTnLst>
                                </p:cTn>
                              </p:par>
                              <p:par>
                                <p:cTn id="46" presetID="3" presetClass="exit" presetSubtype="0" fill="hold" grpId="0" nodeType="withEffect">
                                  <p:stCondLst>
                                    <p:cond delay="0"/>
                                  </p:stCondLst>
                                  <p:childTnLst>
                                    <p:set>
                                      <p:cBhvr>
                                        <p:cTn id="47" dur="1" fill="hold">
                                          <p:stCondLst>
                                            <p:cond delay="0"/>
                                          </p:stCondLst>
                                        </p:cTn>
                                        <p:tgtEl>
                                          <p:spTgt spid="438286"/>
                                        </p:tgtEl>
                                        <p:attrNameLst>
                                          <p:attrName>style.visibility</p:attrName>
                                        </p:attrNameLst>
                                      </p:cBhvr>
                                      <p:to>
                                        <p:strVal val="hidden"/>
                                      </p:to>
                                    </p:set>
                                  </p:childTnLst>
                                </p:cTn>
                              </p:par>
                              <p:par>
                                <p:cTn id="48" presetID="3" presetClass="entr" presetSubtype="0" fill="hold" grpId="0" nodeType="withEffect">
                                  <p:stCondLst>
                                    <p:cond delay="0"/>
                                  </p:stCondLst>
                                  <p:childTnLst>
                                    <p:set>
                                      <p:cBhvr>
                                        <p:cTn id="49" dur="1" fill="hold">
                                          <p:stCondLst>
                                            <p:cond delay="0"/>
                                          </p:stCondLst>
                                        </p:cTn>
                                        <p:tgtEl>
                                          <p:spTgt spid="438287"/>
                                        </p:tgtEl>
                                        <p:attrNameLst>
                                          <p:attrName>style.visibility</p:attrName>
                                        </p:attrNameLst>
                                      </p:cBhvr>
                                      <p:to>
                                        <p:strVal val="visible"/>
                                      </p:to>
                                    </p:set>
                                  </p:childTnLst>
                                </p:cTn>
                              </p:par>
                              <p:par>
                                <p:cTn id="50" presetID="10" presetClass="entr" presetSubtype="0"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200"/>
                                        <p:tgtEl>
                                          <p:spTgt spid="9"/>
                                        </p:tgtEl>
                                      </p:cBhvr>
                                    </p:animEffect>
                                  </p:childTnLst>
                                  <p:subTnLst>
                                    <p:audio>
                                      <p:cMediaNode>
                                        <p:cTn display="0" masterRel="sameClick">
                                          <p:stCondLst>
                                            <p:cond evt="begin" delay="0">
                                              <p:tn val="50"/>
                                            </p:cond>
                                          </p:stCondLst>
                                          <p:endCondLst>
                                            <p:cond evt="onStopAudio" delay="0">
                                              <p:tgtEl>
                                                <p:sldTgt/>
                                              </p:tgtEl>
                                            </p:cond>
                                          </p:endCondLst>
                                        </p:cTn>
                                        <p:tgtEl>
                                          <p:sndTgt r:embed="rId4" name="Buzzer.wav"/>
                                        </p:tgtEl>
                                      </p:cMediaNode>
                                    </p:audio>
                                  </p:subTnLst>
                                </p:cTn>
                              </p:par>
                            </p:childTnLst>
                          </p:cTn>
                        </p:par>
                        <p:par>
                          <p:cTn id="53" fill="hold" nodeType="afterGroup">
                            <p:stCondLst>
                              <p:cond delay="200"/>
                            </p:stCondLst>
                            <p:childTnLst>
                              <p:par>
                                <p:cTn id="54" presetID="10" presetClass="exit" presetSubtype="0" fill="hold" nodeType="afterEffect">
                                  <p:stCondLst>
                                    <p:cond delay="500"/>
                                  </p:stCondLst>
                                  <p:childTnLst>
                                    <p:animEffect transition="out" filter="fade">
                                      <p:cBhvr>
                                        <p:cTn id="55" dur="200"/>
                                        <p:tgtEl>
                                          <p:spTgt spid="9"/>
                                        </p:tgtEl>
                                      </p:cBhvr>
                                    </p:animEffect>
                                    <p:set>
                                      <p:cBhvr>
                                        <p:cTn id="56"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57" restart="whenNotActive" fill="hold" evtFilter="cancelBubble" nodeType="interactiveSeq">
                <p:stCondLst>
                  <p:cond evt="onClick" delay="0">
                    <p:tgtEl>
                      <p:spTgt spid="438287"/>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42" presetClass="path" presetSubtype="0" fill="hold" nodeType="withEffect">
                                  <p:stCondLst>
                                    <p:cond delay="0"/>
                                  </p:stCondLst>
                                  <p:childTnLst>
                                    <p:animMotion origin="layout" path="M -0.84723 0.34699 L -0.84723 0.34699 " pathEditMode="fixed" rAng="0" ptsTypes="AA">
                                      <p:cBhvr>
                                        <p:cTn id="61" dur="10" fill="hold"/>
                                        <p:tgtEl>
                                          <p:spTgt spid="6"/>
                                        </p:tgtEl>
                                        <p:attrNameLst>
                                          <p:attrName>ppt_x</p:attrName>
                                          <p:attrName>ppt_y</p:attrName>
                                        </p:attrNameLst>
                                      </p:cBhvr>
                                      <p:rCtr x="0" y="0"/>
                                    </p:animMotion>
                                  </p:childTnLst>
                                </p:cTn>
                              </p:par>
                              <p:par>
                                <p:cTn id="62" presetID="3" presetClass="entr" presetSubtype="0" fill="hold" grpId="0" nodeType="withEffect">
                                  <p:stCondLst>
                                    <p:cond delay="0"/>
                                  </p:stCondLst>
                                  <p:childTnLst>
                                    <p:set>
                                      <p:cBhvr>
                                        <p:cTn id="63" dur="1" fill="hold">
                                          <p:stCondLst>
                                            <p:cond delay="0"/>
                                          </p:stCondLst>
                                        </p:cTn>
                                        <p:tgtEl>
                                          <p:spTgt spid="438284"/>
                                        </p:tgtEl>
                                        <p:attrNameLst>
                                          <p:attrName>style.visibility</p:attrName>
                                        </p:attrNameLst>
                                      </p:cBhvr>
                                      <p:to>
                                        <p:strVal val="visible"/>
                                      </p:to>
                                    </p:set>
                                  </p:childTnLst>
                                </p:cTn>
                              </p:par>
                              <p:par>
                                <p:cTn id="64" presetID="3" presetClass="exit" presetSubtype="0" fill="hold" grpId="1" nodeType="withEffect">
                                  <p:stCondLst>
                                    <p:cond delay="0"/>
                                  </p:stCondLst>
                                  <p:childTnLst>
                                    <p:set>
                                      <p:cBhvr>
                                        <p:cTn id="65" dur="1" fill="hold">
                                          <p:stCondLst>
                                            <p:cond delay="0"/>
                                          </p:stCondLst>
                                        </p:cTn>
                                        <p:tgtEl>
                                          <p:spTgt spid="438287"/>
                                        </p:tgtEl>
                                        <p:attrNameLst>
                                          <p:attrName>style.visibility</p:attrName>
                                        </p:attrNameLst>
                                      </p:cBhvr>
                                      <p:to>
                                        <p:strVal val="hidden"/>
                                      </p:to>
                                    </p:set>
                                  </p:childTnLst>
                                </p:cTn>
                              </p:par>
                              <p:par>
                                <p:cTn id="66" presetID="3" presetClass="entr" presetSubtype="0" fill="hold" grpId="0" nodeType="withEffect">
                                  <p:stCondLst>
                                    <p:cond delay="0"/>
                                  </p:stCondLst>
                                  <p:childTnLst>
                                    <p:set>
                                      <p:cBhvr>
                                        <p:cTn id="67" dur="1" fill="hold">
                                          <p:stCondLst>
                                            <p:cond delay="0"/>
                                          </p:stCondLst>
                                        </p:cTn>
                                        <p:tgtEl>
                                          <p:spTgt spid="438288"/>
                                        </p:tgtEl>
                                        <p:attrNameLst>
                                          <p:attrName>style.visibility</p:attrName>
                                        </p:attrNameLst>
                                      </p:cBhvr>
                                      <p:to>
                                        <p:strVal val="visible"/>
                                      </p:to>
                                    </p:set>
                                  </p:childTnLst>
                                </p:cTn>
                              </p:par>
                              <p:par>
                                <p:cTn id="68" presetID="10" presetClass="entr" presetSubtype="0" fill="hold" nodeType="with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fade">
                                      <p:cBhvr>
                                        <p:cTn id="70" dur="200"/>
                                        <p:tgtEl>
                                          <p:spTgt spid="6"/>
                                        </p:tgtEl>
                                      </p:cBhvr>
                                    </p:animEffect>
                                  </p:childTnLst>
                                  <p:subTnLst>
                                    <p:audio>
                                      <p:cMediaNode>
                                        <p:cTn display="0" masterRel="sameClick">
                                          <p:stCondLst>
                                            <p:cond evt="begin" delay="0">
                                              <p:tn val="68"/>
                                            </p:cond>
                                          </p:stCondLst>
                                          <p:endCondLst>
                                            <p:cond evt="onStopAudio" delay="0">
                                              <p:tgtEl>
                                                <p:sldTgt/>
                                              </p:tgtEl>
                                            </p:cond>
                                          </p:endCondLst>
                                        </p:cTn>
                                        <p:tgtEl>
                                          <p:sndTgt r:embed="rId4" name="Buzzer.wav"/>
                                        </p:tgtEl>
                                      </p:cMediaNode>
                                    </p:audio>
                                  </p:subTnLst>
                                </p:cTn>
                              </p:par>
                            </p:childTnLst>
                          </p:cTn>
                        </p:par>
                        <p:par>
                          <p:cTn id="71" fill="hold" nodeType="afterGroup">
                            <p:stCondLst>
                              <p:cond delay="200"/>
                            </p:stCondLst>
                            <p:childTnLst>
                              <p:par>
                                <p:cTn id="72" presetID="10" presetClass="exit" presetSubtype="0" fill="hold" nodeType="afterEffect">
                                  <p:stCondLst>
                                    <p:cond delay="500"/>
                                  </p:stCondLst>
                                  <p:childTnLst>
                                    <p:animEffect transition="out" filter="fade">
                                      <p:cBhvr>
                                        <p:cTn id="73" dur="200"/>
                                        <p:tgtEl>
                                          <p:spTgt spid="6"/>
                                        </p:tgtEl>
                                      </p:cBhvr>
                                    </p:animEffect>
                                    <p:set>
                                      <p:cBhvr>
                                        <p:cTn id="74"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75" restart="whenNotActive" fill="hold" evtFilter="cancelBubble" nodeType="interactiveSeq">
                <p:stCondLst>
                  <p:cond evt="onClick" delay="0">
                    <p:tgtEl>
                      <p:spTgt spid="438288"/>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42" presetClass="path" presetSubtype="0" fill="hold" nodeType="withEffect">
                                  <p:stCondLst>
                                    <p:cond delay="0"/>
                                  </p:stCondLst>
                                  <p:childTnLst>
                                    <p:animMotion origin="layout" path="M -0.99688 0.34699 L -0.99688 0.34699 " pathEditMode="fixed" rAng="0" ptsTypes="AA">
                                      <p:cBhvr>
                                        <p:cTn id="79" dur="10" fill="hold"/>
                                        <p:tgtEl>
                                          <p:spTgt spid="2"/>
                                        </p:tgtEl>
                                        <p:attrNameLst>
                                          <p:attrName>ppt_x</p:attrName>
                                          <p:attrName>ppt_y</p:attrName>
                                        </p:attrNameLst>
                                      </p:cBhvr>
                                      <p:rCtr x="0" y="0"/>
                                    </p:animMotion>
                                  </p:childTnLst>
                                </p:cTn>
                              </p:par>
                              <p:par>
                                <p:cTn id="80" presetID="3" presetClass="entr" presetSubtype="0" fill="hold" grpId="0" nodeType="withEffect">
                                  <p:stCondLst>
                                    <p:cond delay="0"/>
                                  </p:stCondLst>
                                  <p:childTnLst>
                                    <p:set>
                                      <p:cBhvr>
                                        <p:cTn id="81" dur="1" fill="hold">
                                          <p:stCondLst>
                                            <p:cond delay="0"/>
                                          </p:stCondLst>
                                        </p:cTn>
                                        <p:tgtEl>
                                          <p:spTgt spid="438285"/>
                                        </p:tgtEl>
                                        <p:attrNameLst>
                                          <p:attrName>style.visibility</p:attrName>
                                        </p:attrNameLst>
                                      </p:cBhvr>
                                      <p:to>
                                        <p:strVal val="visible"/>
                                      </p:to>
                                    </p:set>
                                  </p:childTnLst>
                                </p:cTn>
                              </p:par>
                              <p:par>
                                <p:cTn id="82" presetID="10" presetClass="entr" presetSubtype="0" fill="hold" nodeType="withEffect">
                                  <p:stCondLst>
                                    <p:cond delay="0"/>
                                  </p:stCondLst>
                                  <p:childTnLst>
                                    <p:set>
                                      <p:cBhvr>
                                        <p:cTn id="83" dur="1" fill="hold">
                                          <p:stCondLst>
                                            <p:cond delay="0"/>
                                          </p:stCondLst>
                                        </p:cTn>
                                        <p:tgtEl>
                                          <p:spTgt spid="2"/>
                                        </p:tgtEl>
                                        <p:attrNameLst>
                                          <p:attrName>style.visibility</p:attrName>
                                        </p:attrNameLst>
                                      </p:cBhvr>
                                      <p:to>
                                        <p:strVal val="visible"/>
                                      </p:to>
                                    </p:set>
                                    <p:animEffect transition="in" filter="fade">
                                      <p:cBhvr>
                                        <p:cTn id="84" dur="200"/>
                                        <p:tgtEl>
                                          <p:spTgt spid="2"/>
                                        </p:tgtEl>
                                      </p:cBhvr>
                                    </p:animEffect>
                                  </p:childTnLst>
                                  <p:subTnLst>
                                    <p:audio>
                                      <p:cMediaNode>
                                        <p:cTn display="0" masterRel="sameClick">
                                          <p:stCondLst>
                                            <p:cond evt="begin" delay="0">
                                              <p:tn val="82"/>
                                            </p:cond>
                                          </p:stCondLst>
                                          <p:endCondLst>
                                            <p:cond evt="onStopAudio" delay="0">
                                              <p:tgtEl>
                                                <p:sldTgt/>
                                              </p:tgtEl>
                                            </p:cond>
                                          </p:endCondLst>
                                        </p:cTn>
                                        <p:tgtEl>
                                          <p:sndTgt r:embed="rId4" name="Buzzer.wav"/>
                                        </p:tgtEl>
                                      </p:cMediaNode>
                                    </p:audio>
                                  </p:subTnLst>
                                </p:cTn>
                              </p:par>
                            </p:childTnLst>
                          </p:cTn>
                        </p:par>
                        <p:par>
                          <p:cTn id="85" fill="hold" nodeType="afterGroup">
                            <p:stCondLst>
                              <p:cond delay="200"/>
                            </p:stCondLst>
                            <p:childTnLst>
                              <p:par>
                                <p:cTn id="86" presetID="10" presetClass="exit" presetSubtype="0" fill="hold" nodeType="afterEffect">
                                  <p:stCondLst>
                                    <p:cond delay="500"/>
                                  </p:stCondLst>
                                  <p:childTnLst>
                                    <p:animEffect transition="out" filter="fade">
                                      <p:cBhvr>
                                        <p:cTn id="87" dur="200"/>
                                        <p:tgtEl>
                                          <p:spTgt spid="2"/>
                                        </p:tgtEl>
                                      </p:cBhvr>
                                    </p:animEffect>
                                    <p:set>
                                      <p:cBhvr>
                                        <p:cTn id="88" dur="1" fill="hold">
                                          <p:stCondLst>
                                            <p:cond delay="1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89" restart="whenNotActive" fill="hold" evtFilter="cancelBubble" nodeType="interactiveSeq">
                <p:stCondLst>
                  <p:cond evt="onClick" delay="0">
                    <p:tgtEl>
                      <p:spTgt spid="438297"/>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2" presetClass="exit" presetSubtype="1" fill="hold" nodeType="clickEffect">
                                  <p:stCondLst>
                                    <p:cond delay="0"/>
                                  </p:stCondLst>
                                  <p:childTnLst>
                                    <p:animEffect transition="out" filter="slide(fromTop)">
                                      <p:cBhvr>
                                        <p:cTn id="93" dur="300"/>
                                        <p:tgtEl>
                                          <p:spTgt spid="438297"/>
                                        </p:tgtEl>
                                      </p:cBhvr>
                                    </p:animEffect>
                                    <p:set>
                                      <p:cBhvr>
                                        <p:cTn id="9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95" restart="whenNotActive" fill="hold" evtFilter="cancelBubble" nodeType="interactiveSeq">
                <p:stCondLst>
                  <p:cond evt="onClick" delay="0">
                    <p:tgtEl>
                      <p:spTgt spid="438298"/>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12" presetClass="exit" presetSubtype="1" fill="hold" nodeType="clickEffect">
                                  <p:stCondLst>
                                    <p:cond delay="0"/>
                                  </p:stCondLst>
                                  <p:childTnLst>
                                    <p:animEffect transition="out" filter="slide(fromTop)">
                                      <p:cBhvr>
                                        <p:cTn id="99" dur="300"/>
                                        <p:tgtEl>
                                          <p:spTgt spid="438298"/>
                                        </p:tgtEl>
                                      </p:cBhvr>
                                    </p:animEffect>
                                    <p:set>
                                      <p:cBhvr>
                                        <p:cTn id="100"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01" restart="whenNotActive" fill="hold" evtFilter="cancelBubble" nodeType="interactiveSeq">
                <p:stCondLst>
                  <p:cond evt="onClick" delay="0">
                    <p:tgtEl>
                      <p:spTgt spid="438299"/>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12" presetClass="exit" presetSubtype="1" fill="hold" nodeType="clickEffect">
                                  <p:stCondLst>
                                    <p:cond delay="0"/>
                                  </p:stCondLst>
                                  <p:childTnLst>
                                    <p:animEffect transition="out" filter="slide(fromTop)">
                                      <p:cBhvr>
                                        <p:cTn id="105" dur="300"/>
                                        <p:tgtEl>
                                          <p:spTgt spid="438299"/>
                                        </p:tgtEl>
                                      </p:cBhvr>
                                    </p:animEffect>
                                    <p:set>
                                      <p:cBhvr>
                                        <p:cTn id="106"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07" restart="whenNotActive" fill="hold" evtFilter="cancelBubble" nodeType="interactiveSeq">
                <p:stCondLst>
                  <p:cond evt="onClick" delay="0">
                    <p:tgtEl>
                      <p:spTgt spid="438300"/>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12" presetClass="exit" presetSubtype="1" fill="hold" nodeType="clickEffect">
                                  <p:stCondLst>
                                    <p:cond delay="0"/>
                                  </p:stCondLst>
                                  <p:childTnLst>
                                    <p:animEffect transition="out" filter="slide(fromTop)">
                                      <p:cBhvr>
                                        <p:cTn id="111" dur="300"/>
                                        <p:tgtEl>
                                          <p:spTgt spid="438300"/>
                                        </p:tgtEl>
                                      </p:cBhvr>
                                    </p:animEffect>
                                    <p:set>
                                      <p:cBhvr>
                                        <p:cTn id="112"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1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13" restart="whenNotActive" fill="hold" evtFilter="cancelBubble" nodeType="interactiveSeq">
                <p:stCondLst>
                  <p:cond evt="onClick" delay="0">
                    <p:tgtEl>
                      <p:spTgt spid="438301"/>
                    </p:tgtEl>
                  </p:cond>
                </p:stCondLst>
                <p:endSync evt="end" delay="0">
                  <p:rtn val="all"/>
                </p:endSync>
                <p:childTnLst>
                  <p:par>
                    <p:cTn id="114" fill="hold" nodeType="clickPar">
                      <p:stCondLst>
                        <p:cond delay="0"/>
                      </p:stCondLst>
                      <p:childTnLst>
                        <p:par>
                          <p:cTn id="115" fill="hold" nodeType="withGroup">
                            <p:stCondLst>
                              <p:cond delay="0"/>
                            </p:stCondLst>
                            <p:childTnLst>
                              <p:par>
                                <p:cTn id="116" presetID="12" presetClass="exit" presetSubtype="1" fill="hold" nodeType="clickEffect">
                                  <p:stCondLst>
                                    <p:cond delay="0"/>
                                  </p:stCondLst>
                                  <p:childTnLst>
                                    <p:animEffect transition="out" filter="slide(fromTop)">
                                      <p:cBhvr>
                                        <p:cTn id="117" dur="300"/>
                                        <p:tgtEl>
                                          <p:spTgt spid="438301"/>
                                        </p:tgtEl>
                                      </p:cBhvr>
                                    </p:animEffect>
                                    <p:set>
                                      <p:cBhvr>
                                        <p:cTn id="118"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1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19" restart="whenNotActive" fill="hold" evtFilter="cancelBubble" nodeType="interactiveSeq">
                <p:stCondLst>
                  <p:cond evt="onClick" delay="0">
                    <p:tgtEl>
                      <p:spTgt spid="438302"/>
                    </p:tgtEl>
                  </p:cond>
                </p:stCondLst>
                <p:endSync evt="end" delay="0">
                  <p:rtn val="all"/>
                </p:endSync>
                <p:childTnLst>
                  <p:par>
                    <p:cTn id="120" fill="hold" nodeType="clickPar">
                      <p:stCondLst>
                        <p:cond delay="0"/>
                      </p:stCondLst>
                      <p:childTnLst>
                        <p:par>
                          <p:cTn id="121" fill="hold" nodeType="withGroup">
                            <p:stCondLst>
                              <p:cond delay="0"/>
                            </p:stCondLst>
                            <p:childTnLst>
                              <p:par>
                                <p:cTn id="122" presetID="12" presetClass="exit" presetSubtype="1" fill="hold" nodeType="clickEffect">
                                  <p:stCondLst>
                                    <p:cond delay="0"/>
                                  </p:stCondLst>
                                  <p:childTnLst>
                                    <p:animEffect transition="out" filter="slide(fromTop)">
                                      <p:cBhvr>
                                        <p:cTn id="123" dur="400"/>
                                        <p:tgtEl>
                                          <p:spTgt spid="438302"/>
                                        </p:tgtEl>
                                      </p:cBhvr>
                                    </p:animEffect>
                                    <p:set>
                                      <p:cBhvr>
                                        <p:cTn id="124"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2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25" restart="whenNotActive" fill="hold" evtFilter="cancelBubble" nodeType="interactiveSeq">
                <p:stCondLst>
                  <p:cond evt="onClick" delay="0">
                    <p:tgtEl>
                      <p:spTgt spid="438303"/>
                    </p:tgtEl>
                  </p:cond>
                </p:stCondLst>
                <p:endSync evt="end" delay="0">
                  <p:rtn val="all"/>
                </p:endSync>
                <p:childTnLst>
                  <p:par>
                    <p:cTn id="126" fill="hold" nodeType="clickPar">
                      <p:stCondLst>
                        <p:cond delay="0"/>
                      </p:stCondLst>
                      <p:childTnLst>
                        <p:par>
                          <p:cTn id="127" fill="hold" nodeType="withGroup">
                            <p:stCondLst>
                              <p:cond delay="0"/>
                            </p:stCondLst>
                            <p:childTnLst>
                              <p:par>
                                <p:cTn id="128" presetID="12" presetClass="exit" presetSubtype="1" fill="hold" nodeType="clickEffect">
                                  <p:stCondLst>
                                    <p:cond delay="0"/>
                                  </p:stCondLst>
                                  <p:childTnLst>
                                    <p:animEffect transition="out" filter="slide(fromTop)">
                                      <p:cBhvr>
                                        <p:cTn id="129" dur="300"/>
                                        <p:tgtEl>
                                          <p:spTgt spid="438303"/>
                                        </p:tgtEl>
                                      </p:cBhvr>
                                    </p:animEffect>
                                    <p:set>
                                      <p:cBhvr>
                                        <p:cTn id="130"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2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31" restart="whenNotActive" fill="hold" evtFilter="cancelBubble" nodeType="interactiveSeq">
                <p:stCondLst>
                  <p:cond evt="onClick" delay="0">
                    <p:tgtEl>
                      <p:spTgt spid="438331"/>
                    </p:tgtEl>
                  </p:cond>
                </p:stCondLst>
                <p:endSync evt="end" delay="0">
                  <p:rtn val="all"/>
                </p:endSync>
                <p:childTnLst>
                  <p:par>
                    <p:cTn id="132" fill="hold" nodeType="clickPar">
                      <p:stCondLst>
                        <p:cond delay="0"/>
                      </p:stCondLst>
                      <p:childTnLst>
                        <p:par>
                          <p:cTn id="133" fill="hold" nodeType="withGroup">
                            <p:stCondLst>
                              <p:cond delay="0"/>
                            </p:stCondLst>
                            <p:childTnLst>
                              <p:par>
                                <p:cTn id="134" presetID="42" presetClass="path" presetSubtype="0" fill="hold" nodeType="clickEffect">
                                  <p:stCondLst>
                                    <p:cond delay="0"/>
                                  </p:stCondLst>
                                  <p:childTnLst>
                                    <p:animMotion origin="layout" path="M -0.97014 -0.19352 L -0.97014 -0.19352 " pathEditMode="fixed" rAng="0" ptsTypes="AA">
                                      <p:cBhvr>
                                        <p:cTn id="135" dur="10" fill="hold"/>
                                        <p:tgtEl>
                                          <p:spTgt spid="438297"/>
                                        </p:tgtEl>
                                        <p:attrNameLst>
                                          <p:attrName>ppt_x</p:attrName>
                                          <p:attrName>ppt_y</p:attrName>
                                        </p:attrNameLst>
                                      </p:cBhvr>
                                      <p:rCtr x="0" y="0"/>
                                    </p:animMotion>
                                  </p:childTnLst>
                                </p:cTn>
                              </p:par>
                              <p:par>
                                <p:cTn id="136" presetID="42" presetClass="path" presetSubtype="0" fill="hold" nodeType="withEffect">
                                  <p:stCondLst>
                                    <p:cond delay="0"/>
                                  </p:stCondLst>
                                  <p:childTnLst>
                                    <p:animMotion origin="layout" path="M -0.97014 -0.19352 L -0.97014 -0.19352 " pathEditMode="fixed" rAng="0" ptsTypes="AA">
                                      <p:cBhvr>
                                        <p:cTn id="137" dur="10" fill="hold"/>
                                        <p:tgtEl>
                                          <p:spTgt spid="438303"/>
                                        </p:tgtEl>
                                        <p:attrNameLst>
                                          <p:attrName>ppt_x</p:attrName>
                                          <p:attrName>ppt_y</p:attrName>
                                        </p:attrNameLst>
                                      </p:cBhvr>
                                      <p:rCtr x="0" y="0"/>
                                    </p:animMotion>
                                  </p:childTnLst>
                                </p:cTn>
                              </p:par>
                              <p:par>
                                <p:cTn id="138" presetID="42" presetClass="path" presetSubtype="0" fill="hold" nodeType="withEffect">
                                  <p:stCondLst>
                                    <p:cond delay="0"/>
                                  </p:stCondLst>
                                  <p:childTnLst>
                                    <p:animMotion origin="layout" path="M -0.97014 -0.19353 L -0.97014 -0.19353 " pathEditMode="fixed" rAng="0" ptsTypes="AA">
                                      <p:cBhvr>
                                        <p:cTn id="139" dur="10" fill="hold"/>
                                        <p:tgtEl>
                                          <p:spTgt spid="438302"/>
                                        </p:tgtEl>
                                        <p:attrNameLst>
                                          <p:attrName>ppt_x</p:attrName>
                                          <p:attrName>ppt_y</p:attrName>
                                        </p:attrNameLst>
                                      </p:cBhvr>
                                      <p:rCtr x="0" y="0"/>
                                    </p:animMotion>
                                  </p:childTnLst>
                                </p:cTn>
                              </p:par>
                              <p:par>
                                <p:cTn id="140" presetID="42" presetClass="path" presetSubtype="0" fill="hold" nodeType="withEffect">
                                  <p:stCondLst>
                                    <p:cond delay="0"/>
                                  </p:stCondLst>
                                  <p:childTnLst>
                                    <p:animMotion origin="layout" path="M -0.97014 -0.19353 L -0.97014 -0.19353 " pathEditMode="fixed" rAng="0" ptsTypes="AA">
                                      <p:cBhvr>
                                        <p:cTn id="141" dur="10" fill="hold"/>
                                        <p:tgtEl>
                                          <p:spTgt spid="438301"/>
                                        </p:tgtEl>
                                        <p:attrNameLst>
                                          <p:attrName>ppt_x</p:attrName>
                                          <p:attrName>ppt_y</p:attrName>
                                        </p:attrNameLst>
                                      </p:cBhvr>
                                      <p:rCtr x="0" y="0"/>
                                    </p:animMotion>
                                  </p:childTnLst>
                                </p:cTn>
                              </p:par>
                              <p:par>
                                <p:cTn id="142" presetID="42" presetClass="path" presetSubtype="0" fill="hold" nodeType="withEffect">
                                  <p:stCondLst>
                                    <p:cond delay="0"/>
                                  </p:stCondLst>
                                  <p:childTnLst>
                                    <p:animMotion origin="layout" path="M -0.97013 -0.19352 L -0.97013 -0.19352 " pathEditMode="fixed" rAng="0" ptsTypes="AA">
                                      <p:cBhvr>
                                        <p:cTn id="143" dur="10" fill="hold"/>
                                        <p:tgtEl>
                                          <p:spTgt spid="438300"/>
                                        </p:tgtEl>
                                        <p:attrNameLst>
                                          <p:attrName>ppt_x</p:attrName>
                                          <p:attrName>ppt_y</p:attrName>
                                        </p:attrNameLst>
                                      </p:cBhvr>
                                      <p:rCtr x="0" y="0"/>
                                    </p:animMotion>
                                  </p:childTnLst>
                                </p:cTn>
                              </p:par>
                              <p:par>
                                <p:cTn id="144" presetID="42" presetClass="path" presetSubtype="0" fill="hold" nodeType="withEffect">
                                  <p:stCondLst>
                                    <p:cond delay="0"/>
                                  </p:stCondLst>
                                  <p:childTnLst>
                                    <p:animMotion origin="layout" path="M -0.97013 -0.19352 L -0.97013 -0.19352 " pathEditMode="fixed" rAng="0" ptsTypes="AA">
                                      <p:cBhvr>
                                        <p:cTn id="145" dur="10" fill="hold"/>
                                        <p:tgtEl>
                                          <p:spTgt spid="438299"/>
                                        </p:tgtEl>
                                        <p:attrNameLst>
                                          <p:attrName>ppt_x</p:attrName>
                                          <p:attrName>ppt_y</p:attrName>
                                        </p:attrNameLst>
                                      </p:cBhvr>
                                      <p:rCtr x="0" y="0"/>
                                    </p:animMotion>
                                  </p:childTnLst>
                                </p:cTn>
                              </p:par>
                              <p:par>
                                <p:cTn id="146" presetID="42" presetClass="path" presetSubtype="0" fill="hold" nodeType="withEffect">
                                  <p:stCondLst>
                                    <p:cond delay="0"/>
                                  </p:stCondLst>
                                  <p:childTnLst>
                                    <p:animMotion origin="layout" path="M -0.97013 -0.19352 L -0.97013 -0.19352 " pathEditMode="fixed" rAng="0" ptsTypes="AA">
                                      <p:cBhvr>
                                        <p:cTn id="147" dur="10" fill="hold"/>
                                        <p:tgtEl>
                                          <p:spTgt spid="438298"/>
                                        </p:tgtEl>
                                        <p:attrNameLst>
                                          <p:attrName>ppt_x</p:attrName>
                                          <p:attrName>ppt_y</p:attrName>
                                        </p:attrNameLst>
                                      </p:cBhvr>
                                      <p:rCtr x="0" y="0"/>
                                    </p:animMotion>
                                  </p:childTnLst>
                                </p:cTn>
                              </p:par>
                              <p:par>
                                <p:cTn id="148" presetID="42" presetClass="path" presetSubtype="0" fill="hold" grpId="1" nodeType="withEffect">
                                  <p:stCondLst>
                                    <p:cond delay="0"/>
                                  </p:stCondLst>
                                  <p:iterate type="lt">
                                    <p:tmPct val="0"/>
                                  </p:iterate>
                                  <p:childTnLst>
                                    <p:animMotion origin="layout" path="M -0.96737 0.41436 L -0.96737 0.41436 " pathEditMode="fixed" rAng="0" ptsTypes="AA">
                                      <p:cBhvr>
                                        <p:cTn id="149" dur="10" fill="hold"/>
                                        <p:tgtEl>
                                          <p:spTgt spid="438335">
                                            <p:bg/>
                                          </p:spTgt>
                                        </p:tgtEl>
                                        <p:attrNameLst>
                                          <p:attrName>ppt_x</p:attrName>
                                          <p:attrName>ppt_y</p:attrName>
                                        </p:attrNameLst>
                                      </p:cBhvr>
                                      <p:rCtr x="0" y="0"/>
                                    </p:animMotion>
                                  </p:childTnLst>
                                </p:cTn>
                              </p:par>
                              <p:par>
                                <p:cTn id="150" presetID="42" presetClass="path" presetSubtype="0" fill="hold" grpId="1" nodeType="withEffect">
                                  <p:stCondLst>
                                    <p:cond delay="0"/>
                                  </p:stCondLst>
                                  <p:iterate type="lt">
                                    <p:tmPct val="0"/>
                                  </p:iterate>
                                  <p:childTnLst>
                                    <p:animMotion origin="layout" path="M -0.9764 0.41436 L -0.9764 0.41436 " pathEditMode="fixed" rAng="0" ptsTypes="AA">
                                      <p:cBhvr>
                                        <p:cTn id="151" dur="10" fill="hold"/>
                                        <p:tgtEl>
                                          <p:spTgt spid="438335">
                                            <p:txEl>
                                              <p:pRg st="0" end="0"/>
                                            </p:txEl>
                                          </p:spTgt>
                                        </p:tgtEl>
                                        <p:attrNameLst>
                                          <p:attrName>ppt_x</p:attrName>
                                          <p:attrName>ppt_y</p:attrName>
                                        </p:attrNameLst>
                                      </p:cBhvr>
                                      <p:rCtr x="0" y="0"/>
                                    </p:animMotion>
                                  </p:childTnLst>
                                </p:cTn>
                              </p:par>
                              <p:par>
                                <p:cTn id="152" presetID="1" presetClass="exit" presetSubtype="0" fill="hold" grpId="2" nodeType="withEffect">
                                  <p:stCondLst>
                                    <p:cond delay="0"/>
                                  </p:stCondLst>
                                  <p:childTnLst>
                                    <p:set>
                                      <p:cBhvr>
                                        <p:cTn id="153" dur="1" fill="hold">
                                          <p:stCondLst>
                                            <p:cond delay="0"/>
                                          </p:stCondLst>
                                        </p:cTn>
                                        <p:tgtEl>
                                          <p:spTgt spid="438335">
                                            <p:txEl>
                                              <p:pRg st="0" end="0"/>
                                            </p:txEl>
                                          </p:spTgt>
                                        </p:tgtEl>
                                        <p:attrNameLst>
                                          <p:attrName>style.visibility</p:attrName>
                                        </p:attrNameLst>
                                      </p:cBhvr>
                                      <p:to>
                                        <p:strVal val="hidden"/>
                                      </p:to>
                                    </p:set>
                                  </p:childTnLst>
                                </p:cTn>
                              </p:par>
                              <p:par>
                                <p:cTn id="154" presetID="1" presetClass="exit" presetSubtype="0" fill="hold" grpId="2" nodeType="withEffect">
                                  <p:stCondLst>
                                    <p:cond delay="0"/>
                                  </p:stCondLst>
                                  <p:childTnLst>
                                    <p:set>
                                      <p:cBhvr>
                                        <p:cTn id="155" dur="1" fill="hold">
                                          <p:stCondLst>
                                            <p:cond delay="0"/>
                                          </p:stCondLst>
                                        </p:cTn>
                                        <p:tgtEl>
                                          <p:spTgt spid="438335">
                                            <p:bg/>
                                          </p:spTgt>
                                        </p:tgtEl>
                                        <p:attrNameLst>
                                          <p:attrName>style.visibility</p:attrName>
                                        </p:attrNameLst>
                                      </p:cBhvr>
                                      <p:to>
                                        <p:strVal val="hidden"/>
                                      </p:to>
                                    </p:set>
                                  </p:childTnLst>
                                </p:cTn>
                              </p:par>
                            </p:childTnLst>
                          </p:cTn>
                        </p:par>
                        <p:par>
                          <p:cTn id="156" fill="hold" nodeType="afterGroup">
                            <p:stCondLst>
                              <p:cond delay="10"/>
                            </p:stCondLst>
                            <p:childTnLst>
                              <p:par>
                                <p:cTn id="157" presetID="12" presetClass="exit" presetSubtype="1" fill="hold" nodeType="afterEffect">
                                  <p:stCondLst>
                                    <p:cond delay="0"/>
                                  </p:stCondLst>
                                  <p:childTnLst>
                                    <p:animEffect transition="out" filter="slide(fromTop)">
                                      <p:cBhvr>
                                        <p:cTn id="158" dur="1000"/>
                                        <p:tgtEl>
                                          <p:spTgt spid="11"/>
                                        </p:tgtEl>
                                      </p:cBhvr>
                                    </p:animEffect>
                                    <p:set>
                                      <p:cBhvr>
                                        <p:cTn id="159" dur="1" fill="hold">
                                          <p:stCondLst>
                                            <p:cond delay="999"/>
                                          </p:stCondLst>
                                        </p:cTn>
                                        <p:tgtEl>
                                          <p:spTgt spid="11"/>
                                        </p:tgtEl>
                                        <p:attrNameLst>
                                          <p:attrName>style.visibility</p:attrName>
                                        </p:attrNameLst>
                                      </p:cBhvr>
                                      <p:to>
                                        <p:strVal val="hidden"/>
                                      </p:to>
                                    </p:set>
                                  </p:childTnLst>
                                </p:cTn>
                              </p:par>
                            </p:childTnLst>
                          </p:cTn>
                        </p:par>
                        <p:par>
                          <p:cTn id="160" fill="hold" nodeType="afterGroup">
                            <p:stCondLst>
                              <p:cond delay="1010"/>
                            </p:stCondLst>
                            <p:childTnLst>
                              <p:par>
                                <p:cTn id="161" presetID="10" presetClass="entr" presetSubtype="0" fill="hold" grpId="5" nodeType="afterEffect">
                                  <p:stCondLst>
                                    <p:cond delay="490"/>
                                  </p:stCondLst>
                                  <p:childTnLst>
                                    <p:set>
                                      <p:cBhvr>
                                        <p:cTn id="162" dur="1" fill="hold">
                                          <p:stCondLst>
                                            <p:cond delay="0"/>
                                          </p:stCondLst>
                                        </p:cTn>
                                        <p:tgtEl>
                                          <p:spTgt spid="438335">
                                            <p:bg/>
                                          </p:spTgt>
                                        </p:tgtEl>
                                        <p:attrNameLst>
                                          <p:attrName>style.visibility</p:attrName>
                                        </p:attrNameLst>
                                      </p:cBhvr>
                                      <p:to>
                                        <p:strVal val="visible"/>
                                      </p:to>
                                    </p:set>
                                    <p:animEffect transition="in" filter="fade">
                                      <p:cBhvr>
                                        <p:cTn id="163" dur="500"/>
                                        <p:tgtEl>
                                          <p:spTgt spid="438335">
                                            <p:bg/>
                                          </p:spTgt>
                                        </p:tgtEl>
                                      </p:cBhvr>
                                    </p:animEffect>
                                  </p:childTnLst>
                                </p:cTn>
                              </p:par>
                            </p:childTnLst>
                          </p:cTn>
                        </p:par>
                        <p:par>
                          <p:cTn id="164" fill="hold" nodeType="afterGroup">
                            <p:stCondLst>
                              <p:cond delay="2000"/>
                            </p:stCondLst>
                            <p:childTnLst>
                              <p:par>
                                <p:cTn id="165" presetID="10" presetClass="entr" presetSubtype="0" fill="hold" grpId="4" nodeType="afterEffect">
                                  <p:stCondLst>
                                    <p:cond delay="0"/>
                                  </p:stCondLst>
                                  <p:iterate type="lt">
                                    <p:tmPct val="0"/>
                                  </p:iterate>
                                  <p:childTnLst>
                                    <p:set>
                                      <p:cBhvr>
                                        <p:cTn id="166" dur="1" fill="hold">
                                          <p:stCondLst>
                                            <p:cond delay="0"/>
                                          </p:stCondLst>
                                        </p:cTn>
                                        <p:tgtEl>
                                          <p:spTgt spid="438335">
                                            <p:txEl>
                                              <p:pRg st="0" end="0"/>
                                            </p:txEl>
                                          </p:spTgt>
                                        </p:tgtEl>
                                        <p:attrNameLst>
                                          <p:attrName>style.visibility</p:attrName>
                                        </p:attrNameLst>
                                      </p:cBhvr>
                                      <p:to>
                                        <p:strVal val="visible"/>
                                      </p:to>
                                    </p:set>
                                    <p:animEffect transition="in" filter="fade">
                                      <p:cBhvr>
                                        <p:cTn id="167" dur="500"/>
                                        <p:tgtEl>
                                          <p:spTgt spid="438335">
                                            <p:txEl>
                                              <p:pRg st="0" end="0"/>
                                            </p:txEl>
                                          </p:spTgt>
                                        </p:tgtEl>
                                      </p:cBhvr>
                                    </p:animEffect>
                                  </p:childTnLst>
                                </p:cTn>
                              </p:par>
                            </p:childTnLst>
                          </p:cTn>
                        </p:par>
                        <p:par>
                          <p:cTn id="168" fill="hold" nodeType="afterGroup">
                            <p:stCondLst>
                              <p:cond delay="2500"/>
                            </p:stCondLst>
                            <p:childTnLst>
                              <p:par>
                                <p:cTn id="169" presetID="27" presetClass="entr" presetSubtype="0" fill="hold" grpId="3" nodeType="afterEffect">
                                  <p:stCondLst>
                                    <p:cond delay="0"/>
                                  </p:stCondLst>
                                  <p:iterate type="lt">
                                    <p:tmPct val="50000"/>
                                  </p:iterate>
                                  <p:childTnLst>
                                    <p:set>
                                      <p:cBhvr>
                                        <p:cTn id="170"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71"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72"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73"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74" restart="whenNotActive" fill="hold" evtFilter="cancelBubble" nodeType="interactiveSeq">
                <p:stCondLst>
                  <p:cond evt="onClick" delay="0">
                    <p:tgtEl>
                      <p:spTgt spid="438336"/>
                    </p:tgtEl>
                  </p:cond>
                </p:stCondLst>
                <p:endSync evt="end" delay="0">
                  <p:rtn val="all"/>
                </p:endSync>
                <p:childTnLst>
                  <p:par>
                    <p:cTn id="175" fill="hold" nodeType="clickPar">
                      <p:stCondLst>
                        <p:cond delay="0"/>
                      </p:stCondLst>
                      <p:childTnLst>
                        <p:par>
                          <p:cTn id="176" fill="hold" nodeType="withGroup">
                            <p:stCondLst>
                              <p:cond delay="0"/>
                            </p:stCondLst>
                            <p:childTnLst>
                              <p:par>
                                <p:cTn id="177" presetID="3" presetClass="entr" presetSubtype="0" fill="hold" grpId="1" nodeType="clickEffect">
                                  <p:stCondLst>
                                    <p:cond delay="0"/>
                                  </p:stCondLst>
                                  <p:childTnLst>
                                    <p:set>
                                      <p:cBhvr>
                                        <p:cTn id="178" dur="1" fill="hold">
                                          <p:stCondLst>
                                            <p:cond delay="0"/>
                                          </p:stCondLst>
                                        </p:cTn>
                                        <p:tgtEl>
                                          <p:spTgt spid="438286"/>
                                        </p:tgtEl>
                                        <p:attrNameLst>
                                          <p:attrName>style.visibility</p:attrName>
                                        </p:attrNameLst>
                                      </p:cBhvr>
                                      <p:to>
                                        <p:strVal val="visible"/>
                                      </p:to>
                                    </p:set>
                                  </p:childTnLst>
                                </p:cTn>
                              </p:par>
                              <p:par>
                                <p:cTn id="179" presetID="3" presetClass="exit" presetSubtype="0" fill="hold" grpId="2" nodeType="withEffect">
                                  <p:stCondLst>
                                    <p:cond delay="0"/>
                                  </p:stCondLst>
                                  <p:childTnLst>
                                    <p:set>
                                      <p:cBhvr>
                                        <p:cTn id="180" dur="1" fill="hold">
                                          <p:stCondLst>
                                            <p:cond delay="0"/>
                                          </p:stCondLst>
                                        </p:cTn>
                                        <p:tgtEl>
                                          <p:spTgt spid="438287"/>
                                        </p:tgtEl>
                                        <p:attrNameLst>
                                          <p:attrName>style.visibility</p:attrName>
                                        </p:attrNameLst>
                                      </p:cBhvr>
                                      <p:to>
                                        <p:strVal val="hidden"/>
                                      </p:to>
                                    </p:set>
                                  </p:childTnLst>
                                </p:cTn>
                              </p:par>
                              <p:par>
                                <p:cTn id="181" presetID="3" presetClass="exit" presetSubtype="0" fill="hold" grpId="1" nodeType="withEffect">
                                  <p:stCondLst>
                                    <p:cond delay="0"/>
                                  </p:stCondLst>
                                  <p:childTnLst>
                                    <p:set>
                                      <p:cBhvr>
                                        <p:cTn id="182" dur="1" fill="hold">
                                          <p:stCondLst>
                                            <p:cond delay="0"/>
                                          </p:stCondLst>
                                        </p:cTn>
                                        <p:tgtEl>
                                          <p:spTgt spid="438288"/>
                                        </p:tgtEl>
                                        <p:attrNameLst>
                                          <p:attrName>style.visibility</p:attrName>
                                        </p:attrNameLst>
                                      </p:cBhvr>
                                      <p:to>
                                        <p:strVal val="hidden"/>
                                      </p:to>
                                    </p:set>
                                  </p:childTnLst>
                                </p:cTn>
                              </p:par>
                              <p:par>
                                <p:cTn id="183" presetID="3" presetClass="exit" presetSubtype="0" fill="hold" grpId="1" nodeType="withEffect">
                                  <p:stCondLst>
                                    <p:cond delay="0"/>
                                  </p:stCondLst>
                                  <p:childTnLst>
                                    <p:set>
                                      <p:cBhvr>
                                        <p:cTn id="184" dur="1" fill="hold">
                                          <p:stCondLst>
                                            <p:cond delay="0"/>
                                          </p:stCondLst>
                                        </p:cTn>
                                        <p:tgtEl>
                                          <p:spTgt spid="438283"/>
                                        </p:tgtEl>
                                        <p:attrNameLst>
                                          <p:attrName>style.visibility</p:attrName>
                                        </p:attrNameLst>
                                      </p:cBhvr>
                                      <p:to>
                                        <p:strVal val="hidden"/>
                                      </p:to>
                                    </p:set>
                                  </p:childTnLst>
                                </p:cTn>
                              </p:par>
                              <p:par>
                                <p:cTn id="185" presetID="3" presetClass="exit" presetSubtype="0" fill="hold" grpId="1" nodeType="withEffect">
                                  <p:stCondLst>
                                    <p:cond delay="0"/>
                                  </p:stCondLst>
                                  <p:childTnLst>
                                    <p:set>
                                      <p:cBhvr>
                                        <p:cTn id="186" dur="1" fill="hold">
                                          <p:stCondLst>
                                            <p:cond delay="0"/>
                                          </p:stCondLst>
                                        </p:cTn>
                                        <p:tgtEl>
                                          <p:spTgt spid="438284"/>
                                        </p:tgtEl>
                                        <p:attrNameLst>
                                          <p:attrName>style.visibility</p:attrName>
                                        </p:attrNameLst>
                                      </p:cBhvr>
                                      <p:to>
                                        <p:strVal val="hidden"/>
                                      </p:to>
                                    </p:set>
                                  </p:childTnLst>
                                </p:cTn>
                              </p:par>
                              <p:par>
                                <p:cTn id="187" presetID="3" presetClass="exit" presetSubtype="0" fill="hold" grpId="1" nodeType="withEffect">
                                  <p:stCondLst>
                                    <p:cond delay="0"/>
                                  </p:stCondLst>
                                  <p:childTnLst>
                                    <p:set>
                                      <p:cBhvr>
                                        <p:cTn id="188"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89" restart="whenNotActive" fill="hold" evtFilter="cancelBubble" nodeType="interactiveSeq">
                <p:stCondLst>
                  <p:cond evt="onClick" delay="0">
                    <p:tgtEl>
                      <p:spTgt spid="78"/>
                    </p:tgtEl>
                  </p:cond>
                </p:stCondLst>
                <p:endSync evt="end" delay="0">
                  <p:rtn val="all"/>
                </p:endSync>
                <p:childTnLst>
                  <p:par>
                    <p:cTn id="190" fill="hold">
                      <p:stCondLst>
                        <p:cond delay="0"/>
                      </p:stCondLst>
                      <p:childTnLst>
                        <p:par>
                          <p:cTn id="191" fill="hold">
                            <p:stCondLst>
                              <p:cond delay="0"/>
                            </p:stCondLst>
                            <p:childTnLst>
                              <p:par>
                                <p:cTn id="192" presetID="10" presetClass="exit" presetSubtype="0" fill="hold" grpId="0" nodeType="afterEffect">
                                  <p:stCondLst>
                                    <p:cond delay="0"/>
                                  </p:stCondLst>
                                  <p:iterate type="lt">
                                    <p:tmPct val="0"/>
                                  </p:iterate>
                                  <p:childTnLst>
                                    <p:animEffect transition="out" filter="fade">
                                      <p:cBhvr>
                                        <p:cTn id="193" dur="500"/>
                                        <p:tgtEl>
                                          <p:spTgt spid="438335">
                                            <p:txEl>
                                              <p:pRg st="0" end="0"/>
                                            </p:txEl>
                                          </p:spTgt>
                                        </p:tgtEl>
                                      </p:cBhvr>
                                    </p:animEffect>
                                    <p:set>
                                      <p:cBhvr>
                                        <p:cTn id="194" dur="1" fill="hold">
                                          <p:stCondLst>
                                            <p:cond delay="499"/>
                                          </p:stCondLst>
                                        </p:cTn>
                                        <p:tgtEl>
                                          <p:spTgt spid="438335">
                                            <p:txEl>
                                              <p:pRg st="0" end="0"/>
                                            </p:txEl>
                                          </p:spTgt>
                                        </p:tgtEl>
                                        <p:attrNameLst>
                                          <p:attrName>style.visibility</p:attrName>
                                        </p:attrNameLst>
                                      </p:cBhvr>
                                      <p:to>
                                        <p:strVal val="hidden"/>
                                      </p:to>
                                    </p:set>
                                  </p:childTnLst>
                                </p:cTn>
                              </p:par>
                            </p:childTnLst>
                          </p:cTn>
                        </p:par>
                        <p:par>
                          <p:cTn id="195" fill="hold">
                            <p:stCondLst>
                              <p:cond delay="500"/>
                            </p:stCondLst>
                            <p:childTnLst>
                              <p:par>
                                <p:cTn id="196" presetID="10" presetClass="exit" presetSubtype="0" fill="hold" grpId="0" nodeType="afterEffect">
                                  <p:stCondLst>
                                    <p:cond delay="0"/>
                                  </p:stCondLst>
                                  <p:iterate type="lt">
                                    <p:tmPct val="0"/>
                                  </p:iterate>
                                  <p:childTnLst>
                                    <p:animEffect transition="out" filter="fade">
                                      <p:cBhvr>
                                        <p:cTn id="197" dur="500"/>
                                        <p:tgtEl>
                                          <p:spTgt spid="438335">
                                            <p:bg/>
                                          </p:spTgt>
                                        </p:tgtEl>
                                      </p:cBhvr>
                                    </p:animEffect>
                                    <p:set>
                                      <p:cBhvr>
                                        <p:cTn id="198"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45</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32</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13</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10</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latin typeface="Impact" pitchFamily="34" charset="0"/>
              </a:rPr>
              <a:t>La changer de</a:t>
            </a:r>
          </a:p>
          <a:p>
            <a:pPr algn="ctr"/>
            <a:r>
              <a:rPr lang="en-US" altLang="en-US" sz="3200" dirty="0">
                <a:solidFill>
                  <a:schemeClr val="bg1"/>
                </a:solidFill>
                <a:effectLst/>
                <a:latin typeface="Impact" pitchFamily="34" charset="0"/>
              </a:rPr>
              <a:t>position</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dirty="0" err="1">
                <a:solidFill>
                  <a:schemeClr val="bg1"/>
                </a:solidFill>
                <a:effectLst/>
                <a:latin typeface="Impact" pitchFamily="34" charset="0"/>
              </a:rPr>
              <a:t>Lui</a:t>
            </a:r>
            <a:r>
              <a:rPr lang="en-US" altLang="en-US" sz="2000" dirty="0">
                <a:solidFill>
                  <a:schemeClr val="bg1"/>
                </a:solidFill>
                <a:effectLst/>
                <a:latin typeface="Impact" pitchFamily="34" charset="0"/>
              </a:rPr>
              <a:t> demander</a:t>
            </a:r>
          </a:p>
          <a:p>
            <a:pPr algn="ctr"/>
            <a:r>
              <a:rPr lang="en-US" altLang="en-US" sz="2000" dirty="0" err="1">
                <a:solidFill>
                  <a:schemeClr val="bg1"/>
                </a:solidFill>
                <a:effectLst/>
                <a:latin typeface="Impact" pitchFamily="34" charset="0"/>
              </a:rPr>
              <a:t>si</a:t>
            </a:r>
            <a:r>
              <a:rPr lang="en-US" altLang="en-US" sz="2000" dirty="0">
                <a:solidFill>
                  <a:schemeClr val="bg1"/>
                </a:solidFill>
                <a:effectLst/>
                <a:latin typeface="Impact" pitchFamily="34" charset="0"/>
              </a:rPr>
              <a:t> </a:t>
            </a:r>
            <a:r>
              <a:rPr lang="en-US" altLang="en-US" sz="2000" dirty="0" err="1">
                <a:solidFill>
                  <a:schemeClr val="bg1"/>
                </a:solidFill>
                <a:effectLst/>
                <a:latin typeface="Impact" pitchFamily="34" charset="0"/>
              </a:rPr>
              <a:t>elle</a:t>
            </a:r>
            <a:r>
              <a:rPr lang="en-US" altLang="en-US" sz="2000" dirty="0">
                <a:solidFill>
                  <a:schemeClr val="bg1"/>
                </a:solidFill>
                <a:effectLst/>
                <a:latin typeface="Impact" pitchFamily="34" charset="0"/>
              </a:rPr>
              <a:t> a de</a:t>
            </a:r>
          </a:p>
          <a:p>
            <a:pPr algn="ctr"/>
            <a:r>
              <a:rPr lang="en-US" altLang="en-US" sz="2000" dirty="0">
                <a:solidFill>
                  <a:schemeClr val="bg1"/>
                </a:solidFill>
                <a:effectLst/>
                <a:latin typeface="Impact" pitchFamily="34" charset="0"/>
              </a:rPr>
              <a:t>la </a:t>
            </a:r>
            <a:r>
              <a:rPr lang="en-US" altLang="en-US" sz="2000" dirty="0" err="1">
                <a:solidFill>
                  <a:schemeClr val="bg1"/>
                </a:solidFill>
                <a:effectLst/>
                <a:latin typeface="Impact" pitchFamily="34" charset="0"/>
              </a:rPr>
              <a:t>douleur</a:t>
            </a:r>
            <a:endParaRPr lang="en-US" altLang="en-US" sz="2000" dirty="0">
              <a:solidFill>
                <a:schemeClr val="bg1"/>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dirty="0" err="1">
                <a:solidFill>
                  <a:schemeClr val="bg1"/>
                </a:solidFill>
                <a:effectLst/>
                <a:latin typeface="Impact" pitchFamily="34" charset="0"/>
              </a:rPr>
              <a:t>Utiliser</a:t>
            </a:r>
            <a:r>
              <a:rPr lang="en-US" altLang="en-US" sz="2400" dirty="0">
                <a:solidFill>
                  <a:schemeClr val="bg1"/>
                </a:solidFill>
                <a:effectLst/>
                <a:latin typeface="Impact" pitchFamily="34" charset="0"/>
              </a:rPr>
              <a:t> des </a:t>
            </a:r>
            <a:r>
              <a:rPr lang="en-US" altLang="en-US" sz="2400" dirty="0" err="1">
                <a:solidFill>
                  <a:schemeClr val="bg1"/>
                </a:solidFill>
                <a:effectLst/>
                <a:latin typeface="Impact" pitchFamily="34" charset="0"/>
              </a:rPr>
              <a:t>oreillers</a:t>
            </a:r>
            <a:endParaRPr lang="en-US" altLang="en-US" sz="2400" dirty="0">
              <a:solidFill>
                <a:schemeClr val="bg1"/>
              </a:solidFill>
              <a:effectLst/>
              <a:latin typeface="Impact" pitchFamily="34" charset="0"/>
            </a:endParaRPr>
          </a:p>
          <a:p>
            <a:pPr algn="ctr"/>
            <a:r>
              <a:rPr lang="en-US" altLang="en-US" sz="2400" dirty="0">
                <a:solidFill>
                  <a:schemeClr val="bg1"/>
                </a:solidFill>
                <a:effectLst/>
                <a:latin typeface="Impact" pitchFamily="34" charset="0"/>
              </a:rPr>
              <a:t>Pour plus de </a:t>
            </a:r>
            <a:r>
              <a:rPr lang="en-US" altLang="en-US" sz="2400" dirty="0" err="1">
                <a:solidFill>
                  <a:schemeClr val="bg1"/>
                </a:solidFill>
                <a:effectLst/>
                <a:latin typeface="Impact" pitchFamily="34" charset="0"/>
              </a:rPr>
              <a:t>confort</a:t>
            </a:r>
            <a:endParaRPr lang="en-US" altLang="en-US" sz="2400" dirty="0">
              <a:solidFill>
                <a:schemeClr val="bg1"/>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err="1">
                <a:solidFill>
                  <a:schemeClr val="bg1"/>
                </a:solidFill>
                <a:effectLst/>
                <a:latin typeface="Impact" pitchFamily="34" charset="0"/>
              </a:rPr>
              <a:t>Aviser</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l’infirmière</a:t>
            </a:r>
            <a:endParaRPr lang="en-US" altLang="en-US" sz="28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33"/>
          <p:cNvGrpSpPr>
            <a:grpSpLocks/>
          </p:cNvGrpSpPr>
          <p:nvPr/>
        </p:nvGrpSpPr>
        <p:grpSpPr bwMode="auto">
          <a:xfrm>
            <a:off x="9836150" y="-57150"/>
            <a:ext cx="7715250" cy="2333625"/>
            <a:chOff x="6192" y="-276"/>
            <a:chExt cx="4860" cy="1470"/>
          </a:xfrm>
        </p:grpSpPr>
        <p:grpSp>
          <p:nvGrpSpPr>
            <p:cNvPr id="3"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 name="Group 46"/>
          <p:cNvGrpSpPr>
            <a:grpSpLocks/>
          </p:cNvGrpSpPr>
          <p:nvPr/>
        </p:nvGrpSpPr>
        <p:grpSpPr bwMode="auto">
          <a:xfrm>
            <a:off x="9839325" y="-57150"/>
            <a:ext cx="4972050" cy="2333625"/>
            <a:chOff x="6146" y="-2208"/>
            <a:chExt cx="3132" cy="1470"/>
          </a:xfrm>
        </p:grpSpPr>
        <p:grpSp>
          <p:nvGrpSpPr>
            <p:cNvPr id="7"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2"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3"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4"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5"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9</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err="1">
                <a:effectLst>
                  <a:outerShdw blurRad="38100" dist="38100" dir="2700000" algn="tl">
                    <a:srgbClr val="C0C0C0"/>
                  </a:outerShdw>
                </a:effectLst>
              </a:rPr>
              <a:t>Que</a:t>
            </a:r>
            <a:r>
              <a:rPr lang="en-US" altLang="en-US" sz="4400" b="1" dirty="0">
                <a:effectLst>
                  <a:outerShdw blurRad="38100" dist="38100" dir="2700000" algn="tl">
                    <a:srgbClr val="C0C0C0"/>
                  </a:outerShdw>
                </a:effectLst>
              </a:rPr>
              <a:t> </a:t>
            </a:r>
            <a:r>
              <a:rPr lang="en-US" altLang="en-US" sz="4400" b="1" dirty="0" err="1">
                <a:effectLst>
                  <a:outerShdw blurRad="38100" dist="38100" dir="2700000" algn="tl">
                    <a:srgbClr val="C0C0C0"/>
                  </a:outerShdw>
                </a:effectLst>
              </a:rPr>
              <a:t>faites-vous</a:t>
            </a:r>
            <a:r>
              <a:rPr lang="en-US" altLang="en-US" sz="4400" b="1" dirty="0">
                <a:effectLst>
                  <a:outerShdw blurRad="38100" dist="38100" dir="2700000" algn="tl">
                    <a:srgbClr val="C0C0C0"/>
                  </a:outerShdw>
                </a:effectLst>
              </a:rPr>
              <a:t> </a:t>
            </a:r>
            <a:r>
              <a:rPr lang="en-US" altLang="en-US" sz="4400" b="1" dirty="0" err="1">
                <a:effectLst>
                  <a:outerShdw blurRad="38100" dist="38100" dir="2700000" algn="tl">
                    <a:srgbClr val="C0C0C0"/>
                  </a:outerShdw>
                </a:effectLst>
              </a:rPr>
              <a:t>si</a:t>
            </a:r>
            <a:r>
              <a:rPr lang="en-US" altLang="en-US" sz="4400" b="1" dirty="0">
                <a:effectLst>
                  <a:outerShdw blurRad="38100" dist="38100" dir="2700000" algn="tl">
                    <a:srgbClr val="C0C0C0"/>
                  </a:outerShdw>
                </a:effectLst>
              </a:rPr>
              <a:t> Mme </a:t>
            </a:r>
            <a:r>
              <a:rPr lang="en-US" altLang="en-US" sz="4400" b="1" dirty="0" err="1">
                <a:effectLst>
                  <a:outerShdw blurRad="38100" dist="38100" dir="2700000" algn="tl">
                    <a:srgbClr val="C0C0C0"/>
                  </a:outerShdw>
                </a:effectLst>
              </a:rPr>
              <a:t>Choquette</a:t>
            </a:r>
            <a:r>
              <a:rPr lang="en-US" altLang="en-US" sz="4400" b="1" dirty="0">
                <a:effectLst>
                  <a:outerShdw blurRad="38100" dist="38100" dir="2700000" algn="tl">
                    <a:srgbClr val="C0C0C0"/>
                  </a:outerShdw>
                </a:effectLst>
              </a:rPr>
              <a:t> </a:t>
            </a:r>
            <a:r>
              <a:rPr lang="en-US" altLang="en-US" sz="4400" b="1" dirty="0" err="1">
                <a:effectLst>
                  <a:outerShdw blurRad="38100" dist="38100" dir="2700000" algn="tl">
                    <a:srgbClr val="C0C0C0"/>
                  </a:outerShdw>
                </a:effectLst>
              </a:rPr>
              <a:t>bouge</a:t>
            </a:r>
            <a:r>
              <a:rPr lang="en-US" altLang="en-US" sz="4400" b="1" dirty="0">
                <a:effectLst>
                  <a:outerShdw blurRad="38100" dist="38100" dir="2700000" algn="tl">
                    <a:srgbClr val="C0C0C0"/>
                  </a:outerShdw>
                </a:effectLst>
              </a:rPr>
              <a:t> beaucoup et </a:t>
            </a:r>
            <a:r>
              <a:rPr lang="en-US" altLang="en-US" sz="4400" b="1" dirty="0" err="1">
                <a:effectLst>
                  <a:outerShdw blurRad="38100" dist="38100" dir="2700000" algn="tl">
                    <a:srgbClr val="C0C0C0"/>
                  </a:outerShdw>
                </a:effectLst>
              </a:rPr>
              <a:t>semble</a:t>
            </a:r>
            <a:r>
              <a:rPr lang="en-US" altLang="en-US" sz="4400" b="1" dirty="0">
                <a:effectLst>
                  <a:outerShdw blurRad="38100" dist="38100" dir="2700000" algn="tl">
                    <a:srgbClr val="C0C0C0"/>
                  </a:outerShdw>
                </a:effectLst>
              </a:rPr>
              <a:t> </a:t>
            </a:r>
            <a:r>
              <a:rPr lang="en-US" altLang="en-US" sz="4400" b="1" dirty="0" err="1">
                <a:effectLst>
                  <a:outerShdw blurRad="38100" dist="38100" dir="2700000" algn="tl">
                    <a:srgbClr val="C0C0C0"/>
                  </a:outerShdw>
                </a:effectLst>
              </a:rPr>
              <a:t>inconfortable</a:t>
            </a:r>
            <a:r>
              <a:rPr lang="en-US" altLang="en-US" sz="4400" b="1" dirty="0">
                <a:effectLst>
                  <a:outerShdw blurRad="38100" dist="38100" dir="2700000" algn="tl">
                    <a:srgbClr val="C0C0C0"/>
                  </a:outerShdw>
                </a:effectLst>
              </a:rPr>
              <a:t>?</a:t>
            </a:r>
          </a:p>
        </p:txBody>
      </p:sp>
      <p:pic>
        <p:nvPicPr>
          <p:cNvPr id="78" name="Picture 100">
            <a:hlinkClick r:id="" action="ppaction://macro?name=Begin_Round"/>
          </p:cNvPr>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7" cstate="print">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21035590"/>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11"/>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827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827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827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8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38286"/>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42" presetClass="path" presetSubtype="0" fill="hold" nodeType="withEffect">
                                  <p:stCondLst>
                                    <p:cond delay="0"/>
                                  </p:stCondLst>
                                  <p:childTnLst>
                                    <p:animMotion origin="layout" path="M -0.69688 0.34699 L -0.69688 0.34699 " pathEditMode="fixed" rAng="0" ptsTypes="AA">
                                      <p:cBhvr>
                                        <p:cTn id="33" dur="10" fill="hold"/>
                                        <p:tgtEl>
                                          <p:spTgt spid="9"/>
                                        </p:tgtEl>
                                        <p:attrNameLst>
                                          <p:attrName>ppt_x</p:attrName>
                                          <p:attrName>ppt_y</p:attrName>
                                        </p:attrNameLst>
                                      </p:cBhvr>
                                      <p:rCtr x="0" y="0"/>
                                    </p:animMotion>
                                  </p:childTnLst>
                                </p:cTn>
                              </p:par>
                              <p:par>
                                <p:cTn id="34" presetID="3" presetClass="entr" presetSubtype="0" fill="hold" grpId="0" nodeType="withEffect">
                                  <p:stCondLst>
                                    <p:cond delay="0"/>
                                  </p:stCondLst>
                                  <p:childTnLst>
                                    <p:set>
                                      <p:cBhvr>
                                        <p:cTn id="35" dur="1" fill="hold">
                                          <p:stCondLst>
                                            <p:cond delay="0"/>
                                          </p:stCondLst>
                                        </p:cTn>
                                        <p:tgtEl>
                                          <p:spTgt spid="438283"/>
                                        </p:tgtEl>
                                        <p:attrNameLst>
                                          <p:attrName>style.visibility</p:attrName>
                                        </p:attrNameLst>
                                      </p:cBhvr>
                                      <p:to>
                                        <p:strVal val="visible"/>
                                      </p:to>
                                    </p:set>
                                  </p:childTnLst>
                                </p:cTn>
                              </p:par>
                              <p:par>
                                <p:cTn id="36" presetID="3" presetClass="exit" presetSubtype="0" fill="hold" grpId="0" nodeType="withEffect">
                                  <p:stCondLst>
                                    <p:cond delay="0"/>
                                  </p:stCondLst>
                                  <p:childTnLst>
                                    <p:set>
                                      <p:cBhvr>
                                        <p:cTn id="37" dur="1" fill="hold">
                                          <p:stCondLst>
                                            <p:cond delay="0"/>
                                          </p:stCondLst>
                                        </p:cTn>
                                        <p:tgtEl>
                                          <p:spTgt spid="438286"/>
                                        </p:tgtEl>
                                        <p:attrNameLst>
                                          <p:attrName>style.visibility</p:attrName>
                                        </p:attrNameLst>
                                      </p:cBhvr>
                                      <p:to>
                                        <p:strVal val="hidden"/>
                                      </p:to>
                                    </p:set>
                                  </p:childTnLst>
                                </p:cTn>
                              </p:par>
                              <p:par>
                                <p:cTn id="38" presetID="3" presetClass="entr" presetSubtype="0" fill="hold" grpId="0" nodeType="withEffect">
                                  <p:stCondLst>
                                    <p:cond delay="0"/>
                                  </p:stCondLst>
                                  <p:childTnLst>
                                    <p:set>
                                      <p:cBhvr>
                                        <p:cTn id="39" dur="1" fill="hold">
                                          <p:stCondLst>
                                            <p:cond delay="0"/>
                                          </p:stCondLst>
                                        </p:cTn>
                                        <p:tgtEl>
                                          <p:spTgt spid="438287"/>
                                        </p:tgtEl>
                                        <p:attrNameLst>
                                          <p:attrName>style.visibility</p:attrName>
                                        </p:attrNameLst>
                                      </p:cBhvr>
                                      <p:to>
                                        <p:strVal val="visible"/>
                                      </p:to>
                                    </p:set>
                                  </p:childTnLst>
                                </p:cTn>
                              </p:par>
                              <p:par>
                                <p:cTn id="40" presetID="10"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00"/>
                                        <p:tgtEl>
                                          <p:spTgt spid="9"/>
                                        </p:tgtEl>
                                      </p:cBhvr>
                                    </p:animEffect>
                                  </p:childTnLst>
                                  <p:subTnLst>
                                    <p:audio>
                                      <p:cMediaNode>
                                        <p:cTn display="0" masterRel="sameClick">
                                          <p:stCondLst>
                                            <p:cond evt="begin" delay="0">
                                              <p:tn val="40"/>
                                            </p:cond>
                                          </p:stCondLst>
                                          <p:endCondLst>
                                            <p:cond evt="onStopAudio" delay="0">
                                              <p:tgtEl>
                                                <p:sldTgt/>
                                              </p:tgtEl>
                                            </p:cond>
                                          </p:endCondLst>
                                        </p:cTn>
                                        <p:tgtEl>
                                          <p:sndTgt r:embed="rId4" name="Buzzer.wav"/>
                                        </p:tgtEl>
                                      </p:cMediaNode>
                                    </p:audio>
                                  </p:subTnLst>
                                </p:cTn>
                              </p:par>
                            </p:childTnLst>
                          </p:cTn>
                        </p:par>
                        <p:par>
                          <p:cTn id="43" fill="hold" nodeType="afterGroup">
                            <p:stCondLst>
                              <p:cond delay="200"/>
                            </p:stCondLst>
                            <p:childTnLst>
                              <p:par>
                                <p:cTn id="44" presetID="10" presetClass="exit" presetSubtype="0" fill="hold" nodeType="afterEffect">
                                  <p:stCondLst>
                                    <p:cond delay="500"/>
                                  </p:stCondLst>
                                  <p:childTnLst>
                                    <p:animEffect transition="out" filter="fade">
                                      <p:cBhvr>
                                        <p:cTn id="45" dur="200"/>
                                        <p:tgtEl>
                                          <p:spTgt spid="9"/>
                                        </p:tgtEl>
                                      </p:cBhvr>
                                    </p:animEffect>
                                    <p:set>
                                      <p:cBhvr>
                                        <p:cTn id="46"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47" restart="whenNotActive" fill="hold" evtFilter="cancelBubble" nodeType="interactiveSeq">
                <p:stCondLst>
                  <p:cond evt="onClick" delay="0">
                    <p:tgtEl>
                      <p:spTgt spid="438287"/>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42" presetClass="path" presetSubtype="0" fill="hold" nodeType="withEffect">
                                  <p:stCondLst>
                                    <p:cond delay="0"/>
                                  </p:stCondLst>
                                  <p:childTnLst>
                                    <p:animMotion origin="layout" path="M -0.84723 0.34699 L -0.84723 0.34699 " pathEditMode="fixed" rAng="0" ptsTypes="AA">
                                      <p:cBhvr>
                                        <p:cTn id="51" dur="10" fill="hold"/>
                                        <p:tgtEl>
                                          <p:spTgt spid="6"/>
                                        </p:tgtEl>
                                        <p:attrNameLst>
                                          <p:attrName>ppt_x</p:attrName>
                                          <p:attrName>ppt_y</p:attrName>
                                        </p:attrNameLst>
                                      </p:cBhvr>
                                      <p:rCtr x="0" y="0"/>
                                    </p:animMotion>
                                  </p:childTnLst>
                                </p:cTn>
                              </p:par>
                              <p:par>
                                <p:cTn id="52" presetID="3" presetClass="entr" presetSubtype="0" fill="hold" grpId="0" nodeType="withEffect">
                                  <p:stCondLst>
                                    <p:cond delay="0"/>
                                  </p:stCondLst>
                                  <p:childTnLst>
                                    <p:set>
                                      <p:cBhvr>
                                        <p:cTn id="53" dur="1" fill="hold">
                                          <p:stCondLst>
                                            <p:cond delay="0"/>
                                          </p:stCondLst>
                                        </p:cTn>
                                        <p:tgtEl>
                                          <p:spTgt spid="438284"/>
                                        </p:tgtEl>
                                        <p:attrNameLst>
                                          <p:attrName>style.visibility</p:attrName>
                                        </p:attrNameLst>
                                      </p:cBhvr>
                                      <p:to>
                                        <p:strVal val="visible"/>
                                      </p:to>
                                    </p:set>
                                  </p:childTnLst>
                                </p:cTn>
                              </p:par>
                              <p:par>
                                <p:cTn id="54" presetID="3" presetClass="exit" presetSubtype="0" fill="hold" grpId="1" nodeType="withEffect">
                                  <p:stCondLst>
                                    <p:cond delay="0"/>
                                  </p:stCondLst>
                                  <p:childTnLst>
                                    <p:set>
                                      <p:cBhvr>
                                        <p:cTn id="55" dur="1" fill="hold">
                                          <p:stCondLst>
                                            <p:cond delay="0"/>
                                          </p:stCondLst>
                                        </p:cTn>
                                        <p:tgtEl>
                                          <p:spTgt spid="438287"/>
                                        </p:tgtEl>
                                        <p:attrNameLst>
                                          <p:attrName>style.visibility</p:attrName>
                                        </p:attrNameLst>
                                      </p:cBhvr>
                                      <p:to>
                                        <p:strVal val="hidden"/>
                                      </p:to>
                                    </p:set>
                                  </p:childTnLst>
                                </p:cTn>
                              </p:par>
                              <p:par>
                                <p:cTn id="56" presetID="3" presetClass="entr" presetSubtype="0" fill="hold" grpId="0" nodeType="withEffect">
                                  <p:stCondLst>
                                    <p:cond delay="0"/>
                                  </p:stCondLst>
                                  <p:childTnLst>
                                    <p:set>
                                      <p:cBhvr>
                                        <p:cTn id="57" dur="1" fill="hold">
                                          <p:stCondLst>
                                            <p:cond delay="0"/>
                                          </p:stCondLst>
                                        </p:cTn>
                                        <p:tgtEl>
                                          <p:spTgt spid="438288"/>
                                        </p:tgtEl>
                                        <p:attrNameLst>
                                          <p:attrName>style.visibility</p:attrName>
                                        </p:attrNameLst>
                                      </p:cBhvr>
                                      <p:to>
                                        <p:strVal val="visible"/>
                                      </p:to>
                                    </p:set>
                                  </p:childTnLst>
                                </p:cTn>
                              </p:par>
                              <p:par>
                                <p:cTn id="58" presetID="10" presetClass="entr" presetSubtype="0" fill="hold"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2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4" name="Buzzer.wav"/>
                                        </p:tgtEl>
                                      </p:cMediaNode>
                                    </p:audio>
                                  </p:subTnLst>
                                </p:cTn>
                              </p:par>
                            </p:childTnLst>
                          </p:cTn>
                        </p:par>
                        <p:par>
                          <p:cTn id="61" fill="hold" nodeType="afterGroup">
                            <p:stCondLst>
                              <p:cond delay="200"/>
                            </p:stCondLst>
                            <p:childTnLst>
                              <p:par>
                                <p:cTn id="62" presetID="10" presetClass="exit" presetSubtype="0" fill="hold" nodeType="afterEffect">
                                  <p:stCondLst>
                                    <p:cond delay="500"/>
                                  </p:stCondLst>
                                  <p:childTnLst>
                                    <p:animEffect transition="out" filter="fade">
                                      <p:cBhvr>
                                        <p:cTn id="63" dur="200"/>
                                        <p:tgtEl>
                                          <p:spTgt spid="6"/>
                                        </p:tgtEl>
                                      </p:cBhvr>
                                    </p:animEffect>
                                    <p:set>
                                      <p:cBhvr>
                                        <p:cTn id="64"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65" restart="whenNotActive" fill="hold" evtFilter="cancelBubble" nodeType="interactiveSeq">
                <p:stCondLst>
                  <p:cond evt="onClick" delay="0">
                    <p:tgtEl>
                      <p:spTgt spid="438288"/>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42" presetClass="path" presetSubtype="0" fill="hold" nodeType="withEffect">
                                  <p:stCondLst>
                                    <p:cond delay="0"/>
                                  </p:stCondLst>
                                  <p:childTnLst>
                                    <p:animMotion origin="layout" path="M -0.99688 0.34699 L -0.99688 0.34699 " pathEditMode="fixed" rAng="0" ptsTypes="AA">
                                      <p:cBhvr>
                                        <p:cTn id="69" dur="10" fill="hold"/>
                                        <p:tgtEl>
                                          <p:spTgt spid="2"/>
                                        </p:tgtEl>
                                        <p:attrNameLst>
                                          <p:attrName>ppt_x</p:attrName>
                                          <p:attrName>ppt_y</p:attrName>
                                        </p:attrNameLst>
                                      </p:cBhvr>
                                      <p:rCtr x="0" y="0"/>
                                    </p:animMotion>
                                  </p:childTnLst>
                                </p:cTn>
                              </p:par>
                              <p:par>
                                <p:cTn id="70" presetID="3" presetClass="entr" presetSubtype="0" fill="hold" grpId="0" nodeType="withEffect">
                                  <p:stCondLst>
                                    <p:cond delay="0"/>
                                  </p:stCondLst>
                                  <p:childTnLst>
                                    <p:set>
                                      <p:cBhvr>
                                        <p:cTn id="71" dur="1" fill="hold">
                                          <p:stCondLst>
                                            <p:cond delay="0"/>
                                          </p:stCondLst>
                                        </p:cTn>
                                        <p:tgtEl>
                                          <p:spTgt spid="438285"/>
                                        </p:tgtEl>
                                        <p:attrNameLst>
                                          <p:attrName>style.visibility</p:attrName>
                                        </p:attrNameLst>
                                      </p:cBhvr>
                                      <p:to>
                                        <p:strVal val="visible"/>
                                      </p:to>
                                    </p:set>
                                  </p:childTnLst>
                                </p:cTn>
                              </p:par>
                              <p:par>
                                <p:cTn id="72" presetID="10" presetClass="entr" presetSubtype="0" fill="hold" nodeType="with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200"/>
                                        <p:tgtEl>
                                          <p:spTgt spid="2"/>
                                        </p:tgtEl>
                                      </p:cBhvr>
                                    </p:animEffect>
                                  </p:childTnLst>
                                  <p:subTnLst>
                                    <p:audio>
                                      <p:cMediaNode>
                                        <p:cTn display="0" masterRel="sameClick">
                                          <p:stCondLst>
                                            <p:cond evt="begin" delay="0">
                                              <p:tn val="72"/>
                                            </p:cond>
                                          </p:stCondLst>
                                          <p:endCondLst>
                                            <p:cond evt="onStopAudio" delay="0">
                                              <p:tgtEl>
                                                <p:sldTgt/>
                                              </p:tgtEl>
                                            </p:cond>
                                          </p:endCondLst>
                                        </p:cTn>
                                        <p:tgtEl>
                                          <p:sndTgt r:embed="rId4" name="Buzzer.wav"/>
                                        </p:tgtEl>
                                      </p:cMediaNode>
                                    </p:audio>
                                  </p:subTnLst>
                                </p:cTn>
                              </p:par>
                            </p:childTnLst>
                          </p:cTn>
                        </p:par>
                        <p:par>
                          <p:cTn id="75" fill="hold" nodeType="afterGroup">
                            <p:stCondLst>
                              <p:cond delay="200"/>
                            </p:stCondLst>
                            <p:childTnLst>
                              <p:par>
                                <p:cTn id="76" presetID="10" presetClass="exit" presetSubtype="0" fill="hold" nodeType="afterEffect">
                                  <p:stCondLst>
                                    <p:cond delay="500"/>
                                  </p:stCondLst>
                                  <p:childTnLst>
                                    <p:animEffect transition="out" filter="fade">
                                      <p:cBhvr>
                                        <p:cTn id="77" dur="200"/>
                                        <p:tgtEl>
                                          <p:spTgt spid="2"/>
                                        </p:tgtEl>
                                      </p:cBhvr>
                                    </p:animEffect>
                                    <p:set>
                                      <p:cBhvr>
                                        <p:cTn id="78" dur="1" fill="hold">
                                          <p:stCondLst>
                                            <p:cond delay="1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79" restart="whenNotActive" fill="hold" evtFilter="cancelBubble" nodeType="interactiveSeq">
                <p:stCondLst>
                  <p:cond evt="onClick" delay="0">
                    <p:tgtEl>
                      <p:spTgt spid="438297"/>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12" presetClass="exit" presetSubtype="1" fill="hold" nodeType="clickEffect">
                                  <p:stCondLst>
                                    <p:cond delay="0"/>
                                  </p:stCondLst>
                                  <p:childTnLst>
                                    <p:animEffect transition="out" filter="slide(fromTop)">
                                      <p:cBhvr>
                                        <p:cTn id="83" dur="300"/>
                                        <p:tgtEl>
                                          <p:spTgt spid="438297"/>
                                        </p:tgtEl>
                                      </p:cBhvr>
                                    </p:animEffect>
                                    <p:set>
                                      <p:cBhvr>
                                        <p:cTn id="8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85" restart="whenNotActive" fill="hold" evtFilter="cancelBubble" nodeType="interactiveSeq">
                <p:stCondLst>
                  <p:cond evt="onClick" delay="0">
                    <p:tgtEl>
                      <p:spTgt spid="438301"/>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12" presetClass="exit" presetSubtype="1" fill="hold" nodeType="clickEffect">
                                  <p:stCondLst>
                                    <p:cond delay="0"/>
                                  </p:stCondLst>
                                  <p:childTnLst>
                                    <p:animEffect transition="out" filter="slide(fromTop)">
                                      <p:cBhvr>
                                        <p:cTn id="89" dur="300"/>
                                        <p:tgtEl>
                                          <p:spTgt spid="438301"/>
                                        </p:tgtEl>
                                      </p:cBhvr>
                                    </p:animEffect>
                                    <p:set>
                                      <p:cBhvr>
                                        <p:cTn id="90"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91" restart="whenNotActive" fill="hold" evtFilter="cancelBubble" nodeType="interactiveSeq">
                <p:stCondLst>
                  <p:cond evt="onClick" delay="0">
                    <p:tgtEl>
                      <p:spTgt spid="438302"/>
                    </p:tgtEl>
                  </p:cond>
                </p:stCondLst>
                <p:endSync evt="end" delay="0">
                  <p:rtn val="all"/>
                </p:endSync>
                <p:childTnLst>
                  <p:par>
                    <p:cTn id="92" fill="hold" nodeType="clickPar">
                      <p:stCondLst>
                        <p:cond delay="0"/>
                      </p:stCondLst>
                      <p:childTnLst>
                        <p:par>
                          <p:cTn id="93" fill="hold" nodeType="withGroup">
                            <p:stCondLst>
                              <p:cond delay="0"/>
                            </p:stCondLst>
                            <p:childTnLst>
                              <p:par>
                                <p:cTn id="94" presetID="12" presetClass="exit" presetSubtype="1" fill="hold" nodeType="clickEffect">
                                  <p:stCondLst>
                                    <p:cond delay="0"/>
                                  </p:stCondLst>
                                  <p:childTnLst>
                                    <p:animEffect transition="out" filter="slide(fromTop)">
                                      <p:cBhvr>
                                        <p:cTn id="95" dur="400"/>
                                        <p:tgtEl>
                                          <p:spTgt spid="438302"/>
                                        </p:tgtEl>
                                      </p:cBhvr>
                                    </p:animEffect>
                                    <p:set>
                                      <p:cBhvr>
                                        <p:cTn id="96"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97" restart="whenNotActive" fill="hold" evtFilter="cancelBubble" nodeType="interactiveSeq">
                <p:stCondLst>
                  <p:cond evt="onClick" delay="0">
                    <p:tgtEl>
                      <p:spTgt spid="438303"/>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12" presetClass="exit" presetSubtype="1" fill="hold" nodeType="clickEffect">
                                  <p:stCondLst>
                                    <p:cond delay="0"/>
                                  </p:stCondLst>
                                  <p:childTnLst>
                                    <p:animEffect transition="out" filter="slide(fromTop)">
                                      <p:cBhvr>
                                        <p:cTn id="101" dur="300"/>
                                        <p:tgtEl>
                                          <p:spTgt spid="438303"/>
                                        </p:tgtEl>
                                      </p:cBhvr>
                                    </p:animEffect>
                                    <p:set>
                                      <p:cBhvr>
                                        <p:cTn id="102"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03" restart="whenNotActive" fill="hold" evtFilter="cancelBubble" nodeType="interactiveSeq">
                <p:stCondLst>
                  <p:cond evt="onClick" delay="0">
                    <p:tgtEl>
                      <p:spTgt spid="438331"/>
                    </p:tgtEl>
                  </p:cond>
                </p:stCondLst>
                <p:endSync evt="end" delay="0">
                  <p:rtn val="all"/>
                </p:endSync>
                <p:childTnLst>
                  <p:par>
                    <p:cTn id="104" fill="hold" nodeType="clickPar">
                      <p:stCondLst>
                        <p:cond delay="0"/>
                      </p:stCondLst>
                      <p:childTnLst>
                        <p:par>
                          <p:cTn id="105" fill="hold" nodeType="withGroup">
                            <p:stCondLst>
                              <p:cond delay="0"/>
                            </p:stCondLst>
                            <p:childTnLst>
                              <p:par>
                                <p:cTn id="106" presetID="42" presetClass="path" presetSubtype="0" fill="hold" nodeType="clickEffect">
                                  <p:stCondLst>
                                    <p:cond delay="0"/>
                                  </p:stCondLst>
                                  <p:childTnLst>
                                    <p:animMotion origin="layout" path="M -0.97014 -0.19352 L -0.97014 -0.19352 " pathEditMode="fixed" rAng="0" ptsTypes="AA">
                                      <p:cBhvr>
                                        <p:cTn id="107" dur="10" fill="hold"/>
                                        <p:tgtEl>
                                          <p:spTgt spid="438297"/>
                                        </p:tgtEl>
                                        <p:attrNameLst>
                                          <p:attrName>ppt_x</p:attrName>
                                          <p:attrName>ppt_y</p:attrName>
                                        </p:attrNameLst>
                                      </p:cBhvr>
                                      <p:rCtr x="0" y="0"/>
                                    </p:animMotion>
                                  </p:childTnLst>
                                </p:cTn>
                              </p:par>
                              <p:par>
                                <p:cTn id="108" presetID="42" presetClass="path" presetSubtype="0" fill="hold" nodeType="withEffect">
                                  <p:stCondLst>
                                    <p:cond delay="0"/>
                                  </p:stCondLst>
                                  <p:childTnLst>
                                    <p:animMotion origin="layout" path="M -0.97014 -0.19352 L -0.97014 -0.19352 " pathEditMode="fixed" rAng="0" ptsTypes="AA">
                                      <p:cBhvr>
                                        <p:cTn id="109" dur="10" fill="hold"/>
                                        <p:tgtEl>
                                          <p:spTgt spid="438303"/>
                                        </p:tgtEl>
                                        <p:attrNameLst>
                                          <p:attrName>ppt_x</p:attrName>
                                          <p:attrName>ppt_y</p:attrName>
                                        </p:attrNameLst>
                                      </p:cBhvr>
                                      <p:rCtr x="0" y="0"/>
                                    </p:animMotion>
                                  </p:childTnLst>
                                </p:cTn>
                              </p:par>
                              <p:par>
                                <p:cTn id="110" presetID="42" presetClass="path" presetSubtype="0" fill="hold" nodeType="withEffect">
                                  <p:stCondLst>
                                    <p:cond delay="0"/>
                                  </p:stCondLst>
                                  <p:childTnLst>
                                    <p:animMotion origin="layout" path="M -0.97014 -0.19353 L -0.97014 -0.19353 " pathEditMode="fixed" rAng="0" ptsTypes="AA">
                                      <p:cBhvr>
                                        <p:cTn id="111" dur="10" fill="hold"/>
                                        <p:tgtEl>
                                          <p:spTgt spid="438302"/>
                                        </p:tgtEl>
                                        <p:attrNameLst>
                                          <p:attrName>ppt_x</p:attrName>
                                          <p:attrName>ppt_y</p:attrName>
                                        </p:attrNameLst>
                                      </p:cBhvr>
                                      <p:rCtr x="0" y="0"/>
                                    </p:animMotion>
                                  </p:childTnLst>
                                </p:cTn>
                              </p:par>
                              <p:par>
                                <p:cTn id="112" presetID="42" presetClass="path" presetSubtype="0" fill="hold" nodeType="withEffect">
                                  <p:stCondLst>
                                    <p:cond delay="0"/>
                                  </p:stCondLst>
                                  <p:childTnLst>
                                    <p:animMotion origin="layout" path="M -0.97014 -0.19353 L -0.97014 -0.19353 " pathEditMode="fixed" rAng="0" ptsTypes="AA">
                                      <p:cBhvr>
                                        <p:cTn id="113" dur="10" fill="hold"/>
                                        <p:tgtEl>
                                          <p:spTgt spid="438301"/>
                                        </p:tgtEl>
                                        <p:attrNameLst>
                                          <p:attrName>ppt_x</p:attrName>
                                          <p:attrName>ppt_y</p:attrName>
                                        </p:attrNameLst>
                                      </p:cBhvr>
                                      <p:rCtr x="0" y="0"/>
                                    </p:animMotion>
                                  </p:childTnLst>
                                </p:cTn>
                              </p:par>
                              <p:par>
                                <p:cTn id="114" presetID="42" presetClass="path" presetSubtype="0" fill="hold" grpId="1" nodeType="withEffect">
                                  <p:stCondLst>
                                    <p:cond delay="0"/>
                                  </p:stCondLst>
                                  <p:iterate type="lt">
                                    <p:tmPct val="0"/>
                                  </p:iterate>
                                  <p:childTnLst>
                                    <p:animMotion origin="layout" path="M -0.96737 0.41436 L -0.96737 0.41436 " pathEditMode="fixed" rAng="0" ptsTypes="AA">
                                      <p:cBhvr>
                                        <p:cTn id="115" dur="10" fill="hold"/>
                                        <p:tgtEl>
                                          <p:spTgt spid="438335">
                                            <p:bg/>
                                          </p:spTgt>
                                        </p:tgtEl>
                                        <p:attrNameLst>
                                          <p:attrName>ppt_x</p:attrName>
                                          <p:attrName>ppt_y</p:attrName>
                                        </p:attrNameLst>
                                      </p:cBhvr>
                                      <p:rCtr x="0" y="0"/>
                                    </p:animMotion>
                                  </p:childTnLst>
                                </p:cTn>
                              </p:par>
                              <p:par>
                                <p:cTn id="116" presetID="42" presetClass="path" presetSubtype="0" fill="hold" grpId="1" nodeType="withEffect">
                                  <p:stCondLst>
                                    <p:cond delay="0"/>
                                  </p:stCondLst>
                                  <p:iterate type="lt">
                                    <p:tmPct val="0"/>
                                  </p:iterate>
                                  <p:childTnLst>
                                    <p:animMotion origin="layout" path="M -0.9764 0.41436 L -0.9764 0.41436 " pathEditMode="fixed" rAng="0" ptsTypes="AA">
                                      <p:cBhvr>
                                        <p:cTn id="117" dur="10" fill="hold"/>
                                        <p:tgtEl>
                                          <p:spTgt spid="438335">
                                            <p:txEl>
                                              <p:pRg st="0" end="0"/>
                                            </p:txEl>
                                          </p:spTgt>
                                        </p:tgtEl>
                                        <p:attrNameLst>
                                          <p:attrName>ppt_x</p:attrName>
                                          <p:attrName>ppt_y</p:attrName>
                                        </p:attrNameLst>
                                      </p:cBhvr>
                                      <p:rCtr x="0" y="0"/>
                                    </p:animMotion>
                                  </p:childTnLst>
                                </p:cTn>
                              </p:par>
                              <p:par>
                                <p:cTn id="118" presetID="1" presetClass="exit" presetSubtype="0" fill="hold" grpId="2" nodeType="withEffect">
                                  <p:stCondLst>
                                    <p:cond delay="0"/>
                                  </p:stCondLst>
                                  <p:childTnLst>
                                    <p:set>
                                      <p:cBhvr>
                                        <p:cTn id="119" dur="1" fill="hold">
                                          <p:stCondLst>
                                            <p:cond delay="0"/>
                                          </p:stCondLst>
                                        </p:cTn>
                                        <p:tgtEl>
                                          <p:spTgt spid="438335">
                                            <p:txEl>
                                              <p:pRg st="0" end="0"/>
                                            </p:txEl>
                                          </p:spTgt>
                                        </p:tgtEl>
                                        <p:attrNameLst>
                                          <p:attrName>style.visibility</p:attrName>
                                        </p:attrNameLst>
                                      </p:cBhvr>
                                      <p:to>
                                        <p:strVal val="hidden"/>
                                      </p:to>
                                    </p:set>
                                  </p:childTnLst>
                                </p:cTn>
                              </p:par>
                              <p:par>
                                <p:cTn id="120" presetID="1" presetClass="exit" presetSubtype="0" fill="hold" grpId="2" nodeType="withEffect">
                                  <p:stCondLst>
                                    <p:cond delay="0"/>
                                  </p:stCondLst>
                                  <p:childTnLst>
                                    <p:set>
                                      <p:cBhvr>
                                        <p:cTn id="121" dur="1" fill="hold">
                                          <p:stCondLst>
                                            <p:cond delay="0"/>
                                          </p:stCondLst>
                                        </p:cTn>
                                        <p:tgtEl>
                                          <p:spTgt spid="438335">
                                            <p:bg/>
                                          </p:spTgt>
                                        </p:tgtEl>
                                        <p:attrNameLst>
                                          <p:attrName>style.visibility</p:attrName>
                                        </p:attrNameLst>
                                      </p:cBhvr>
                                      <p:to>
                                        <p:strVal val="hidden"/>
                                      </p:to>
                                    </p:set>
                                  </p:childTnLst>
                                </p:cTn>
                              </p:par>
                            </p:childTnLst>
                          </p:cTn>
                        </p:par>
                        <p:par>
                          <p:cTn id="122" fill="hold" nodeType="afterGroup">
                            <p:stCondLst>
                              <p:cond delay="10"/>
                            </p:stCondLst>
                            <p:childTnLst>
                              <p:par>
                                <p:cTn id="123" presetID="12" presetClass="exit" presetSubtype="1" fill="hold" nodeType="afterEffect">
                                  <p:stCondLst>
                                    <p:cond delay="0"/>
                                  </p:stCondLst>
                                  <p:childTnLst>
                                    <p:animEffect transition="out" filter="slide(fromTop)">
                                      <p:cBhvr>
                                        <p:cTn id="124" dur="1000"/>
                                        <p:tgtEl>
                                          <p:spTgt spid="11"/>
                                        </p:tgtEl>
                                      </p:cBhvr>
                                    </p:animEffect>
                                    <p:set>
                                      <p:cBhvr>
                                        <p:cTn id="125" dur="1" fill="hold">
                                          <p:stCondLst>
                                            <p:cond delay="999"/>
                                          </p:stCondLst>
                                        </p:cTn>
                                        <p:tgtEl>
                                          <p:spTgt spid="11"/>
                                        </p:tgtEl>
                                        <p:attrNameLst>
                                          <p:attrName>style.visibility</p:attrName>
                                        </p:attrNameLst>
                                      </p:cBhvr>
                                      <p:to>
                                        <p:strVal val="hidden"/>
                                      </p:to>
                                    </p:set>
                                  </p:childTnLst>
                                </p:cTn>
                              </p:par>
                            </p:childTnLst>
                          </p:cTn>
                        </p:par>
                        <p:par>
                          <p:cTn id="126" fill="hold" nodeType="afterGroup">
                            <p:stCondLst>
                              <p:cond delay="1010"/>
                            </p:stCondLst>
                            <p:childTnLst>
                              <p:par>
                                <p:cTn id="127" presetID="10" presetClass="entr" presetSubtype="0" fill="hold" grpId="5" nodeType="afterEffect">
                                  <p:stCondLst>
                                    <p:cond delay="490"/>
                                  </p:stCondLst>
                                  <p:childTnLst>
                                    <p:set>
                                      <p:cBhvr>
                                        <p:cTn id="128" dur="1" fill="hold">
                                          <p:stCondLst>
                                            <p:cond delay="0"/>
                                          </p:stCondLst>
                                        </p:cTn>
                                        <p:tgtEl>
                                          <p:spTgt spid="438335">
                                            <p:bg/>
                                          </p:spTgt>
                                        </p:tgtEl>
                                        <p:attrNameLst>
                                          <p:attrName>style.visibility</p:attrName>
                                        </p:attrNameLst>
                                      </p:cBhvr>
                                      <p:to>
                                        <p:strVal val="visible"/>
                                      </p:to>
                                    </p:set>
                                    <p:animEffect transition="in" filter="fade">
                                      <p:cBhvr>
                                        <p:cTn id="129" dur="500"/>
                                        <p:tgtEl>
                                          <p:spTgt spid="438335">
                                            <p:bg/>
                                          </p:spTgt>
                                        </p:tgtEl>
                                      </p:cBhvr>
                                    </p:animEffect>
                                  </p:childTnLst>
                                </p:cTn>
                              </p:par>
                            </p:childTnLst>
                          </p:cTn>
                        </p:par>
                        <p:par>
                          <p:cTn id="130" fill="hold" nodeType="afterGroup">
                            <p:stCondLst>
                              <p:cond delay="2000"/>
                            </p:stCondLst>
                            <p:childTnLst>
                              <p:par>
                                <p:cTn id="131" presetID="10" presetClass="entr" presetSubtype="0" fill="hold" grpId="4" nodeType="afterEffect">
                                  <p:stCondLst>
                                    <p:cond delay="0"/>
                                  </p:stCondLst>
                                  <p:iterate type="lt">
                                    <p:tmPct val="0"/>
                                  </p:iterate>
                                  <p:childTnLst>
                                    <p:set>
                                      <p:cBhvr>
                                        <p:cTn id="132" dur="1" fill="hold">
                                          <p:stCondLst>
                                            <p:cond delay="0"/>
                                          </p:stCondLst>
                                        </p:cTn>
                                        <p:tgtEl>
                                          <p:spTgt spid="438335">
                                            <p:txEl>
                                              <p:pRg st="0" end="0"/>
                                            </p:txEl>
                                          </p:spTgt>
                                        </p:tgtEl>
                                        <p:attrNameLst>
                                          <p:attrName>style.visibility</p:attrName>
                                        </p:attrNameLst>
                                      </p:cBhvr>
                                      <p:to>
                                        <p:strVal val="visible"/>
                                      </p:to>
                                    </p:set>
                                    <p:animEffect transition="in" filter="fade">
                                      <p:cBhvr>
                                        <p:cTn id="133" dur="500"/>
                                        <p:tgtEl>
                                          <p:spTgt spid="438335">
                                            <p:txEl>
                                              <p:pRg st="0" end="0"/>
                                            </p:txEl>
                                          </p:spTgt>
                                        </p:tgtEl>
                                      </p:cBhvr>
                                    </p:animEffect>
                                  </p:childTnLst>
                                </p:cTn>
                              </p:par>
                            </p:childTnLst>
                          </p:cTn>
                        </p:par>
                        <p:par>
                          <p:cTn id="134" fill="hold" nodeType="afterGroup">
                            <p:stCondLst>
                              <p:cond delay="2500"/>
                            </p:stCondLst>
                            <p:childTnLst>
                              <p:par>
                                <p:cTn id="135" presetID="27" presetClass="entr" presetSubtype="0" fill="hold" grpId="3" nodeType="afterEffect">
                                  <p:stCondLst>
                                    <p:cond delay="0"/>
                                  </p:stCondLst>
                                  <p:iterate type="lt">
                                    <p:tmPct val="50000"/>
                                  </p:iterate>
                                  <p:childTnLst>
                                    <p:set>
                                      <p:cBhvr>
                                        <p:cTn id="136"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37"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38"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39"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40" restart="whenNotActive" fill="hold" evtFilter="cancelBubble" nodeType="interactiveSeq">
                <p:stCondLst>
                  <p:cond evt="onClick" delay="0">
                    <p:tgtEl>
                      <p:spTgt spid="438336"/>
                    </p:tgtEl>
                  </p:cond>
                </p:stCondLst>
                <p:endSync evt="end" delay="0">
                  <p:rtn val="all"/>
                </p:endSync>
                <p:childTnLst>
                  <p:par>
                    <p:cTn id="141" fill="hold" nodeType="clickPar">
                      <p:stCondLst>
                        <p:cond delay="0"/>
                      </p:stCondLst>
                      <p:childTnLst>
                        <p:par>
                          <p:cTn id="142" fill="hold" nodeType="withGroup">
                            <p:stCondLst>
                              <p:cond delay="0"/>
                            </p:stCondLst>
                            <p:childTnLst>
                              <p:par>
                                <p:cTn id="143" presetID="3" presetClass="entr" presetSubtype="0" fill="hold" grpId="1" nodeType="clickEffect">
                                  <p:stCondLst>
                                    <p:cond delay="0"/>
                                  </p:stCondLst>
                                  <p:childTnLst>
                                    <p:set>
                                      <p:cBhvr>
                                        <p:cTn id="144" dur="1" fill="hold">
                                          <p:stCondLst>
                                            <p:cond delay="0"/>
                                          </p:stCondLst>
                                        </p:cTn>
                                        <p:tgtEl>
                                          <p:spTgt spid="438286"/>
                                        </p:tgtEl>
                                        <p:attrNameLst>
                                          <p:attrName>style.visibility</p:attrName>
                                        </p:attrNameLst>
                                      </p:cBhvr>
                                      <p:to>
                                        <p:strVal val="visible"/>
                                      </p:to>
                                    </p:set>
                                  </p:childTnLst>
                                </p:cTn>
                              </p:par>
                              <p:par>
                                <p:cTn id="145" presetID="3" presetClass="exit" presetSubtype="0" fill="hold" grpId="2" nodeType="withEffect">
                                  <p:stCondLst>
                                    <p:cond delay="0"/>
                                  </p:stCondLst>
                                  <p:childTnLst>
                                    <p:set>
                                      <p:cBhvr>
                                        <p:cTn id="146" dur="1" fill="hold">
                                          <p:stCondLst>
                                            <p:cond delay="0"/>
                                          </p:stCondLst>
                                        </p:cTn>
                                        <p:tgtEl>
                                          <p:spTgt spid="438287"/>
                                        </p:tgtEl>
                                        <p:attrNameLst>
                                          <p:attrName>style.visibility</p:attrName>
                                        </p:attrNameLst>
                                      </p:cBhvr>
                                      <p:to>
                                        <p:strVal val="hidden"/>
                                      </p:to>
                                    </p:set>
                                  </p:childTnLst>
                                </p:cTn>
                              </p:par>
                              <p:par>
                                <p:cTn id="147" presetID="3" presetClass="exit" presetSubtype="0" fill="hold" grpId="1" nodeType="withEffect">
                                  <p:stCondLst>
                                    <p:cond delay="0"/>
                                  </p:stCondLst>
                                  <p:childTnLst>
                                    <p:set>
                                      <p:cBhvr>
                                        <p:cTn id="148" dur="1" fill="hold">
                                          <p:stCondLst>
                                            <p:cond delay="0"/>
                                          </p:stCondLst>
                                        </p:cTn>
                                        <p:tgtEl>
                                          <p:spTgt spid="438288"/>
                                        </p:tgtEl>
                                        <p:attrNameLst>
                                          <p:attrName>style.visibility</p:attrName>
                                        </p:attrNameLst>
                                      </p:cBhvr>
                                      <p:to>
                                        <p:strVal val="hidden"/>
                                      </p:to>
                                    </p:set>
                                  </p:childTnLst>
                                </p:cTn>
                              </p:par>
                              <p:par>
                                <p:cTn id="149" presetID="3" presetClass="exit" presetSubtype="0" fill="hold" grpId="1" nodeType="withEffect">
                                  <p:stCondLst>
                                    <p:cond delay="0"/>
                                  </p:stCondLst>
                                  <p:childTnLst>
                                    <p:set>
                                      <p:cBhvr>
                                        <p:cTn id="150" dur="1" fill="hold">
                                          <p:stCondLst>
                                            <p:cond delay="0"/>
                                          </p:stCondLst>
                                        </p:cTn>
                                        <p:tgtEl>
                                          <p:spTgt spid="438283"/>
                                        </p:tgtEl>
                                        <p:attrNameLst>
                                          <p:attrName>style.visibility</p:attrName>
                                        </p:attrNameLst>
                                      </p:cBhvr>
                                      <p:to>
                                        <p:strVal val="hidden"/>
                                      </p:to>
                                    </p:set>
                                  </p:childTnLst>
                                </p:cTn>
                              </p:par>
                              <p:par>
                                <p:cTn id="151" presetID="3" presetClass="exit" presetSubtype="0" fill="hold" grpId="1" nodeType="withEffect">
                                  <p:stCondLst>
                                    <p:cond delay="0"/>
                                  </p:stCondLst>
                                  <p:childTnLst>
                                    <p:set>
                                      <p:cBhvr>
                                        <p:cTn id="152" dur="1" fill="hold">
                                          <p:stCondLst>
                                            <p:cond delay="0"/>
                                          </p:stCondLst>
                                        </p:cTn>
                                        <p:tgtEl>
                                          <p:spTgt spid="438284"/>
                                        </p:tgtEl>
                                        <p:attrNameLst>
                                          <p:attrName>style.visibility</p:attrName>
                                        </p:attrNameLst>
                                      </p:cBhvr>
                                      <p:to>
                                        <p:strVal val="hidden"/>
                                      </p:to>
                                    </p:set>
                                  </p:childTnLst>
                                </p:cTn>
                              </p:par>
                              <p:par>
                                <p:cTn id="153" presetID="3" presetClass="exit" presetSubtype="0" fill="hold" grpId="1" nodeType="withEffect">
                                  <p:stCondLst>
                                    <p:cond delay="0"/>
                                  </p:stCondLst>
                                  <p:childTnLst>
                                    <p:set>
                                      <p:cBhvr>
                                        <p:cTn id="154"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55" restart="whenNotActive" fill="hold" evtFilter="cancelBubble" nodeType="interactiveSeq">
                <p:stCondLst>
                  <p:cond evt="onClick" delay="0">
                    <p:tgtEl>
                      <p:spTgt spid="78"/>
                    </p:tgtEl>
                  </p:cond>
                </p:stCondLst>
                <p:endSync evt="end" delay="0">
                  <p:rtn val="all"/>
                </p:endSync>
                <p:childTnLst>
                  <p:par>
                    <p:cTn id="156" fill="hold">
                      <p:stCondLst>
                        <p:cond delay="0"/>
                      </p:stCondLst>
                      <p:childTnLst>
                        <p:par>
                          <p:cTn id="157" fill="hold">
                            <p:stCondLst>
                              <p:cond delay="0"/>
                            </p:stCondLst>
                            <p:childTnLst>
                              <p:par>
                                <p:cTn id="158" presetID="10" presetClass="exit" presetSubtype="0" fill="hold" grpId="0" nodeType="afterEffect">
                                  <p:stCondLst>
                                    <p:cond delay="0"/>
                                  </p:stCondLst>
                                  <p:iterate type="lt">
                                    <p:tmPct val="0"/>
                                  </p:iterate>
                                  <p:childTnLst>
                                    <p:animEffect transition="out" filter="fade">
                                      <p:cBhvr>
                                        <p:cTn id="159" dur="500"/>
                                        <p:tgtEl>
                                          <p:spTgt spid="438335">
                                            <p:txEl>
                                              <p:pRg st="0" end="0"/>
                                            </p:txEl>
                                          </p:spTgt>
                                        </p:tgtEl>
                                      </p:cBhvr>
                                    </p:animEffect>
                                    <p:set>
                                      <p:cBhvr>
                                        <p:cTn id="160" dur="1" fill="hold">
                                          <p:stCondLst>
                                            <p:cond delay="499"/>
                                          </p:stCondLst>
                                        </p:cTn>
                                        <p:tgtEl>
                                          <p:spTgt spid="438335">
                                            <p:txEl>
                                              <p:pRg st="0" end="0"/>
                                            </p:txEl>
                                          </p:spTgt>
                                        </p:tgtEl>
                                        <p:attrNameLst>
                                          <p:attrName>style.visibility</p:attrName>
                                        </p:attrNameLst>
                                      </p:cBhvr>
                                      <p:to>
                                        <p:strVal val="hidden"/>
                                      </p:to>
                                    </p:set>
                                  </p:childTnLst>
                                </p:cTn>
                              </p:par>
                            </p:childTnLst>
                          </p:cTn>
                        </p:par>
                        <p:par>
                          <p:cTn id="161" fill="hold">
                            <p:stCondLst>
                              <p:cond delay="500"/>
                            </p:stCondLst>
                            <p:childTnLst>
                              <p:par>
                                <p:cTn id="162" presetID="10" presetClass="exit" presetSubtype="0" fill="hold" grpId="0" nodeType="afterEffect">
                                  <p:stCondLst>
                                    <p:cond delay="0"/>
                                  </p:stCondLst>
                                  <p:iterate type="lt">
                                    <p:tmPct val="0"/>
                                  </p:iterate>
                                  <p:childTnLst>
                                    <p:animEffect transition="out" filter="fade">
                                      <p:cBhvr>
                                        <p:cTn id="163" dur="500"/>
                                        <p:tgtEl>
                                          <p:spTgt spid="438335">
                                            <p:bg/>
                                          </p:spTgt>
                                        </p:tgtEl>
                                      </p:cBhvr>
                                    </p:animEffect>
                                    <p:set>
                                      <p:cBhvr>
                                        <p:cTn id="164"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40</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29</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13</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9</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6</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dirty="0" err="1">
                <a:solidFill>
                  <a:schemeClr val="bg1"/>
                </a:solidFill>
                <a:effectLst/>
                <a:latin typeface="Impact" pitchFamily="34" charset="0"/>
              </a:rPr>
              <a:t>Lui</a:t>
            </a:r>
            <a:r>
              <a:rPr lang="en-US" altLang="en-US" sz="2000" dirty="0">
                <a:solidFill>
                  <a:schemeClr val="bg1"/>
                </a:solidFill>
                <a:effectLst/>
                <a:latin typeface="Impact" pitchFamily="34" charset="0"/>
              </a:rPr>
              <a:t> </a:t>
            </a:r>
            <a:r>
              <a:rPr lang="en-US" altLang="en-US" sz="2000" dirty="0" err="1">
                <a:solidFill>
                  <a:schemeClr val="bg1"/>
                </a:solidFill>
                <a:effectLst/>
                <a:latin typeface="Impact" pitchFamily="34" charset="0"/>
              </a:rPr>
              <a:t>donner</a:t>
            </a:r>
            <a:r>
              <a:rPr lang="en-US" altLang="en-US" sz="2000" dirty="0">
                <a:solidFill>
                  <a:schemeClr val="bg1"/>
                </a:solidFill>
                <a:effectLst/>
                <a:latin typeface="Impact" pitchFamily="34" charset="0"/>
              </a:rPr>
              <a:t> des</a:t>
            </a:r>
          </a:p>
          <a:p>
            <a:pPr algn="ctr"/>
            <a:r>
              <a:rPr lang="en-US" altLang="en-US" sz="2000" dirty="0">
                <a:solidFill>
                  <a:schemeClr val="bg1"/>
                </a:solidFill>
                <a:effectLst/>
                <a:latin typeface="Impact" pitchFamily="34" charset="0"/>
              </a:rPr>
              <a:t>aliments </a:t>
            </a:r>
            <a:r>
              <a:rPr lang="en-US" altLang="en-US" sz="2000" dirty="0" err="1">
                <a:solidFill>
                  <a:schemeClr val="bg1"/>
                </a:solidFill>
                <a:effectLst/>
                <a:latin typeface="Impact" pitchFamily="34" charset="0"/>
              </a:rPr>
              <a:t>qu’elle</a:t>
            </a:r>
            <a:r>
              <a:rPr lang="en-US" altLang="en-US" sz="2000" dirty="0">
                <a:solidFill>
                  <a:schemeClr val="bg1"/>
                </a:solidFill>
                <a:effectLst/>
                <a:latin typeface="Impact" pitchFamily="34" charset="0"/>
              </a:rPr>
              <a:t> </a:t>
            </a:r>
            <a:r>
              <a:rPr lang="en-US" altLang="en-US" sz="2000" dirty="0" err="1">
                <a:solidFill>
                  <a:schemeClr val="bg1"/>
                </a:solidFill>
                <a:effectLst/>
                <a:latin typeface="Impact" pitchFamily="34" charset="0"/>
              </a:rPr>
              <a:t>aime</a:t>
            </a:r>
            <a:endParaRPr lang="en-US" altLang="en-US" sz="2000" dirty="0">
              <a:solidFill>
                <a:schemeClr val="bg1"/>
              </a:solidFill>
              <a:effectLst/>
              <a:latin typeface="Impact" pitchFamily="34" charset="0"/>
            </a:endParaRPr>
          </a:p>
          <a:p>
            <a:pPr algn="ctr"/>
            <a:r>
              <a:rPr lang="en-US" altLang="en-US" sz="2000" dirty="0" err="1">
                <a:solidFill>
                  <a:schemeClr val="bg1"/>
                </a:solidFill>
                <a:effectLst/>
                <a:latin typeface="Impact" pitchFamily="34" charset="0"/>
              </a:rPr>
              <a:t>si</a:t>
            </a:r>
            <a:r>
              <a:rPr lang="en-US" altLang="en-US" sz="2000" dirty="0">
                <a:solidFill>
                  <a:schemeClr val="bg1"/>
                </a:solidFill>
                <a:effectLst/>
                <a:latin typeface="Impact" pitchFamily="34" charset="0"/>
              </a:rPr>
              <a:t> possible</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Lui</a:t>
            </a:r>
            <a:r>
              <a:rPr lang="en-US" altLang="en-US" sz="3300" dirty="0">
                <a:solidFill>
                  <a:schemeClr val="bg1"/>
                </a:solidFill>
                <a:effectLst/>
                <a:latin typeface="Impact" pitchFamily="34" charset="0"/>
              </a:rPr>
              <a:t> </a:t>
            </a:r>
            <a:r>
              <a:rPr lang="en-US" altLang="en-US" sz="3300" dirty="0" err="1">
                <a:solidFill>
                  <a:schemeClr val="bg1"/>
                </a:solidFill>
                <a:effectLst/>
                <a:latin typeface="Impact" pitchFamily="34" charset="0"/>
              </a:rPr>
              <a:t>donner</a:t>
            </a:r>
            <a:r>
              <a:rPr lang="en-US" altLang="en-US" sz="3300" dirty="0">
                <a:solidFill>
                  <a:schemeClr val="bg1"/>
                </a:solidFill>
                <a:effectLst/>
                <a:latin typeface="Impact" pitchFamily="34" charset="0"/>
              </a:rPr>
              <a:t> des</a:t>
            </a:r>
          </a:p>
          <a:p>
            <a:pPr algn="ctr"/>
            <a:r>
              <a:rPr lang="en-US" altLang="en-US" sz="3300" dirty="0">
                <a:solidFill>
                  <a:schemeClr val="bg1"/>
                </a:solidFill>
                <a:effectLst/>
                <a:latin typeface="Impact" pitchFamily="34" charset="0"/>
              </a:rPr>
              <a:t>petites portions</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err="1">
                <a:solidFill>
                  <a:schemeClr val="bg1"/>
                </a:solidFill>
                <a:effectLst/>
                <a:latin typeface="Impact" pitchFamily="34" charset="0"/>
              </a:rPr>
              <a:t>Intégrer</a:t>
            </a:r>
            <a:r>
              <a:rPr lang="en-US" altLang="en-US" sz="2800" dirty="0">
                <a:solidFill>
                  <a:schemeClr val="bg1"/>
                </a:solidFill>
                <a:effectLst/>
                <a:latin typeface="Impact" pitchFamily="34" charset="0"/>
              </a:rPr>
              <a:t> la </a:t>
            </a:r>
            <a:r>
              <a:rPr lang="en-US" altLang="en-US" sz="2800" dirty="0" err="1">
                <a:solidFill>
                  <a:schemeClr val="bg1"/>
                </a:solidFill>
                <a:effectLst/>
                <a:latin typeface="Impact" pitchFamily="34" charset="0"/>
              </a:rPr>
              <a:t>famille</a:t>
            </a:r>
            <a:endParaRPr lang="en-US" altLang="en-US" sz="2800" dirty="0">
              <a:solidFill>
                <a:schemeClr val="bg1"/>
              </a:solidFill>
              <a:effectLst/>
              <a:latin typeface="Impact" pitchFamily="34" charset="0"/>
            </a:endParaRPr>
          </a:p>
          <a:p>
            <a:pPr algn="ctr"/>
            <a:r>
              <a:rPr lang="en-US" altLang="en-US" sz="2800" dirty="0">
                <a:solidFill>
                  <a:schemeClr val="bg1"/>
                </a:solidFill>
                <a:effectLst/>
                <a:latin typeface="Impact" pitchFamily="34" charset="0"/>
              </a:rPr>
              <a:t>Si possible</a:t>
            </a: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err="1">
                <a:solidFill>
                  <a:schemeClr val="bg1"/>
                </a:solidFill>
                <a:effectLst/>
                <a:latin typeface="Impact" pitchFamily="34" charset="0"/>
              </a:rPr>
              <a:t>Aviser</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l’infirmière</a:t>
            </a:r>
            <a:endParaRPr lang="en-US" altLang="en-US" sz="2800" dirty="0">
              <a:solidFill>
                <a:schemeClr val="bg1"/>
              </a:solidFill>
              <a:effectLst/>
              <a:latin typeface="Impact" pitchFamily="34" charset="0"/>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dirty="0" err="1">
                <a:solidFill>
                  <a:schemeClr val="bg1"/>
                </a:solidFill>
                <a:effectLst/>
                <a:latin typeface="Impact" pitchFamily="34" charset="0"/>
              </a:rPr>
              <a:t>Soigner</a:t>
            </a:r>
            <a:r>
              <a:rPr lang="en-US" altLang="en-US" sz="2400" dirty="0">
                <a:solidFill>
                  <a:schemeClr val="bg1"/>
                </a:solidFill>
                <a:effectLst/>
                <a:latin typeface="Impact" pitchFamily="34" charset="0"/>
              </a:rPr>
              <a:t> la </a:t>
            </a:r>
            <a:r>
              <a:rPr lang="en-US" altLang="en-US" sz="2400" dirty="0" err="1">
                <a:solidFill>
                  <a:schemeClr val="bg1"/>
                </a:solidFill>
                <a:effectLst/>
                <a:latin typeface="Impact" pitchFamily="34" charset="0"/>
              </a:rPr>
              <a:t>présentation</a:t>
            </a:r>
            <a:endParaRPr lang="en-US" altLang="en-US" sz="2400" dirty="0">
              <a:solidFill>
                <a:schemeClr val="bg1"/>
              </a:solidFill>
              <a:effectLst/>
              <a:latin typeface="Impact" pitchFamily="34" charset="0"/>
            </a:endParaRPr>
          </a:p>
          <a:p>
            <a:pPr algn="ctr"/>
            <a:r>
              <a:rPr lang="en-US" altLang="en-US" sz="2400" dirty="0">
                <a:solidFill>
                  <a:schemeClr val="bg1"/>
                </a:solidFill>
                <a:effectLst/>
                <a:latin typeface="Impact" pitchFamily="34" charset="0"/>
              </a:rPr>
              <a:t>des aliments</a:t>
            </a: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dirty="0">
                <a:solidFill>
                  <a:schemeClr val="bg1"/>
                </a:solidFill>
                <a:effectLst/>
                <a:latin typeface="Impact" pitchFamily="34" charset="0"/>
              </a:rPr>
              <a:t>Respecter </a:t>
            </a:r>
            <a:r>
              <a:rPr lang="en-US" altLang="en-US" sz="2000" dirty="0" err="1">
                <a:solidFill>
                  <a:schemeClr val="bg1"/>
                </a:solidFill>
                <a:effectLst/>
                <a:latin typeface="Impact" pitchFamily="34" charset="0"/>
              </a:rPr>
              <a:t>l’appétit</a:t>
            </a:r>
            <a:endParaRPr lang="en-US" altLang="en-US" sz="2000" dirty="0">
              <a:solidFill>
                <a:schemeClr val="bg1"/>
              </a:solidFill>
              <a:effectLst/>
              <a:latin typeface="Impact" pitchFamily="34" charset="0"/>
            </a:endParaRPr>
          </a:p>
          <a:p>
            <a:pPr algn="ctr"/>
            <a:r>
              <a:rPr lang="en-US" altLang="en-US" sz="2000" dirty="0">
                <a:solidFill>
                  <a:schemeClr val="bg1"/>
                </a:solidFill>
                <a:effectLst/>
                <a:latin typeface="Impact" pitchFamily="34" charset="0"/>
              </a:rPr>
              <a:t>de la </a:t>
            </a:r>
            <a:r>
              <a:rPr lang="en-US" altLang="en-US" sz="2000" dirty="0" err="1">
                <a:solidFill>
                  <a:schemeClr val="bg1"/>
                </a:solidFill>
                <a:effectLst/>
                <a:latin typeface="Impact" pitchFamily="34" charset="0"/>
              </a:rPr>
              <a:t>personne</a:t>
            </a:r>
            <a:endParaRPr lang="en-US" altLang="en-US" sz="2000" dirty="0">
              <a:solidFill>
                <a:schemeClr val="bg1"/>
              </a:solidFill>
              <a:effectLst/>
              <a:latin typeface="Impact" pitchFamily="34" charset="0"/>
            </a:endParaRPr>
          </a:p>
          <a:p>
            <a:pPr algn="ctr"/>
            <a:r>
              <a:rPr lang="en-US" altLang="en-US" sz="2000" dirty="0">
                <a:solidFill>
                  <a:schemeClr val="bg1"/>
                </a:solidFill>
                <a:effectLst/>
                <a:latin typeface="Impact" pitchFamily="34" charset="0"/>
              </a:rPr>
              <a:t>(ne pas la forcer)</a:t>
            </a:r>
          </a:p>
        </p:txBody>
      </p:sp>
      <p:pic>
        <p:nvPicPr>
          <p:cNvPr id="438297" name="Picture 25" descr="1">
            <a:hlinkClick r:id="" action="ppaction://macro?name=Score_1"/>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33"/>
          <p:cNvGrpSpPr>
            <a:grpSpLocks/>
          </p:cNvGrpSpPr>
          <p:nvPr/>
        </p:nvGrpSpPr>
        <p:grpSpPr bwMode="auto">
          <a:xfrm>
            <a:off x="9836150" y="-57150"/>
            <a:ext cx="7715250" cy="2333625"/>
            <a:chOff x="6192" y="-276"/>
            <a:chExt cx="4860" cy="1470"/>
          </a:xfrm>
        </p:grpSpPr>
        <p:grpSp>
          <p:nvGrpSpPr>
            <p:cNvPr id="3"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 name="Group 46"/>
          <p:cNvGrpSpPr>
            <a:grpSpLocks/>
          </p:cNvGrpSpPr>
          <p:nvPr/>
        </p:nvGrpSpPr>
        <p:grpSpPr bwMode="auto">
          <a:xfrm>
            <a:off x="9839325" y="-57150"/>
            <a:ext cx="4972050" cy="2333625"/>
            <a:chOff x="6146" y="-2208"/>
            <a:chExt cx="3132" cy="1470"/>
          </a:xfrm>
        </p:grpSpPr>
        <p:grpSp>
          <p:nvGrpSpPr>
            <p:cNvPr id="7"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4"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5"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6"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7"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10</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err="1">
                <a:effectLst>
                  <a:outerShdw blurRad="38100" dist="38100" dir="2700000" algn="tl">
                    <a:srgbClr val="C0C0C0"/>
                  </a:outerShdw>
                </a:effectLst>
              </a:rPr>
              <a:t>Que</a:t>
            </a:r>
            <a:r>
              <a:rPr lang="en-US" altLang="en-US" sz="4400" b="1" dirty="0">
                <a:effectLst>
                  <a:outerShdw blurRad="38100" dist="38100" dir="2700000" algn="tl">
                    <a:srgbClr val="C0C0C0"/>
                  </a:outerShdw>
                </a:effectLst>
              </a:rPr>
              <a:t> </a:t>
            </a:r>
            <a:r>
              <a:rPr lang="en-US" altLang="en-US" sz="4400" b="1" dirty="0" err="1">
                <a:effectLst>
                  <a:outerShdw blurRad="38100" dist="38100" dir="2700000" algn="tl">
                    <a:srgbClr val="C0C0C0"/>
                  </a:outerShdw>
                </a:effectLst>
              </a:rPr>
              <a:t>faites-vous</a:t>
            </a:r>
            <a:r>
              <a:rPr lang="en-US" altLang="en-US" sz="4400" b="1" dirty="0">
                <a:effectLst>
                  <a:outerShdw blurRad="38100" dist="38100" dir="2700000" algn="tl">
                    <a:srgbClr val="C0C0C0"/>
                  </a:outerShdw>
                </a:effectLst>
              </a:rPr>
              <a:t> </a:t>
            </a:r>
            <a:r>
              <a:rPr lang="en-US" altLang="en-US" sz="4400" b="1" dirty="0" err="1">
                <a:effectLst>
                  <a:outerShdw blurRad="38100" dist="38100" dir="2700000" algn="tl">
                    <a:srgbClr val="C0C0C0"/>
                  </a:outerShdw>
                </a:effectLst>
              </a:rPr>
              <a:t>si</a:t>
            </a:r>
            <a:r>
              <a:rPr lang="en-US" altLang="en-US" sz="4400" b="1" dirty="0">
                <a:effectLst>
                  <a:outerShdw blurRad="38100" dist="38100" dir="2700000" algn="tl">
                    <a:srgbClr val="C0C0C0"/>
                  </a:outerShdw>
                </a:effectLst>
              </a:rPr>
              <a:t> Mme </a:t>
            </a:r>
            <a:r>
              <a:rPr lang="en-US" altLang="en-US" sz="4400" b="1" dirty="0" err="1">
                <a:effectLst>
                  <a:outerShdw blurRad="38100" dist="38100" dir="2700000" algn="tl">
                    <a:srgbClr val="C0C0C0"/>
                  </a:outerShdw>
                </a:effectLst>
              </a:rPr>
              <a:t>Choquette</a:t>
            </a:r>
            <a:r>
              <a:rPr lang="en-US" altLang="en-US" sz="4400" b="1" dirty="0">
                <a:effectLst>
                  <a:outerShdw blurRad="38100" dist="38100" dir="2700000" algn="tl">
                    <a:srgbClr val="C0C0C0"/>
                  </a:outerShdw>
                </a:effectLst>
              </a:rPr>
              <a:t> refuse de manger?</a:t>
            </a:r>
          </a:p>
        </p:txBody>
      </p:sp>
      <p:pic>
        <p:nvPicPr>
          <p:cNvPr id="78" name="Picture 100">
            <a:hlinkClick r:id="" action="ppaction://macro?name=Begin_Round"/>
          </p:cNvPr>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9" cstate="print">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77081143"/>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11"/>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827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827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827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38286"/>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42" presetClass="path" presetSubtype="0" fill="hold" nodeType="withEffect">
                                  <p:stCondLst>
                                    <p:cond delay="0"/>
                                  </p:stCondLst>
                                  <p:childTnLst>
                                    <p:animMotion origin="layout" path="M -0.69688 0.34699 L -0.69688 0.34699 " pathEditMode="fixed" rAng="0" ptsTypes="AA">
                                      <p:cBhvr>
                                        <p:cTn id="43" dur="10" fill="hold"/>
                                        <p:tgtEl>
                                          <p:spTgt spid="9"/>
                                        </p:tgtEl>
                                        <p:attrNameLst>
                                          <p:attrName>ppt_x</p:attrName>
                                          <p:attrName>ppt_y</p:attrName>
                                        </p:attrNameLst>
                                      </p:cBhvr>
                                      <p:rCtr x="0" y="0"/>
                                    </p:animMotion>
                                  </p:childTnLst>
                                </p:cTn>
                              </p:par>
                              <p:par>
                                <p:cTn id="44" presetID="3" presetClass="entr" presetSubtype="0" fill="hold" grpId="0" nodeType="withEffect">
                                  <p:stCondLst>
                                    <p:cond delay="0"/>
                                  </p:stCondLst>
                                  <p:childTnLst>
                                    <p:set>
                                      <p:cBhvr>
                                        <p:cTn id="45" dur="1" fill="hold">
                                          <p:stCondLst>
                                            <p:cond delay="0"/>
                                          </p:stCondLst>
                                        </p:cTn>
                                        <p:tgtEl>
                                          <p:spTgt spid="438283"/>
                                        </p:tgtEl>
                                        <p:attrNameLst>
                                          <p:attrName>style.visibility</p:attrName>
                                        </p:attrNameLst>
                                      </p:cBhvr>
                                      <p:to>
                                        <p:strVal val="visible"/>
                                      </p:to>
                                    </p:set>
                                  </p:childTnLst>
                                </p:cTn>
                              </p:par>
                              <p:par>
                                <p:cTn id="46" presetID="3" presetClass="exit" presetSubtype="0" fill="hold" grpId="0" nodeType="withEffect">
                                  <p:stCondLst>
                                    <p:cond delay="0"/>
                                  </p:stCondLst>
                                  <p:childTnLst>
                                    <p:set>
                                      <p:cBhvr>
                                        <p:cTn id="47" dur="1" fill="hold">
                                          <p:stCondLst>
                                            <p:cond delay="0"/>
                                          </p:stCondLst>
                                        </p:cTn>
                                        <p:tgtEl>
                                          <p:spTgt spid="438286"/>
                                        </p:tgtEl>
                                        <p:attrNameLst>
                                          <p:attrName>style.visibility</p:attrName>
                                        </p:attrNameLst>
                                      </p:cBhvr>
                                      <p:to>
                                        <p:strVal val="hidden"/>
                                      </p:to>
                                    </p:set>
                                  </p:childTnLst>
                                </p:cTn>
                              </p:par>
                              <p:par>
                                <p:cTn id="48" presetID="3" presetClass="entr" presetSubtype="0" fill="hold" grpId="0" nodeType="withEffect">
                                  <p:stCondLst>
                                    <p:cond delay="0"/>
                                  </p:stCondLst>
                                  <p:childTnLst>
                                    <p:set>
                                      <p:cBhvr>
                                        <p:cTn id="49" dur="1" fill="hold">
                                          <p:stCondLst>
                                            <p:cond delay="0"/>
                                          </p:stCondLst>
                                        </p:cTn>
                                        <p:tgtEl>
                                          <p:spTgt spid="438287"/>
                                        </p:tgtEl>
                                        <p:attrNameLst>
                                          <p:attrName>style.visibility</p:attrName>
                                        </p:attrNameLst>
                                      </p:cBhvr>
                                      <p:to>
                                        <p:strVal val="visible"/>
                                      </p:to>
                                    </p:set>
                                  </p:childTnLst>
                                </p:cTn>
                              </p:par>
                              <p:par>
                                <p:cTn id="50" presetID="10" presetClass="entr" presetSubtype="0"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200"/>
                                        <p:tgtEl>
                                          <p:spTgt spid="9"/>
                                        </p:tgtEl>
                                      </p:cBhvr>
                                    </p:animEffect>
                                  </p:childTnLst>
                                  <p:subTnLst>
                                    <p:audio>
                                      <p:cMediaNode>
                                        <p:cTn display="0" masterRel="sameClick">
                                          <p:stCondLst>
                                            <p:cond evt="begin" delay="0">
                                              <p:tn val="50"/>
                                            </p:cond>
                                          </p:stCondLst>
                                          <p:endCondLst>
                                            <p:cond evt="onStopAudio" delay="0">
                                              <p:tgtEl>
                                                <p:sldTgt/>
                                              </p:tgtEl>
                                            </p:cond>
                                          </p:endCondLst>
                                        </p:cTn>
                                        <p:tgtEl>
                                          <p:sndTgt r:embed="rId4" name="Buzzer.wav"/>
                                        </p:tgtEl>
                                      </p:cMediaNode>
                                    </p:audio>
                                  </p:subTnLst>
                                </p:cTn>
                              </p:par>
                            </p:childTnLst>
                          </p:cTn>
                        </p:par>
                        <p:par>
                          <p:cTn id="53" fill="hold" nodeType="afterGroup">
                            <p:stCondLst>
                              <p:cond delay="200"/>
                            </p:stCondLst>
                            <p:childTnLst>
                              <p:par>
                                <p:cTn id="54" presetID="10" presetClass="exit" presetSubtype="0" fill="hold" nodeType="afterEffect">
                                  <p:stCondLst>
                                    <p:cond delay="500"/>
                                  </p:stCondLst>
                                  <p:childTnLst>
                                    <p:animEffect transition="out" filter="fade">
                                      <p:cBhvr>
                                        <p:cTn id="55" dur="200"/>
                                        <p:tgtEl>
                                          <p:spTgt spid="9"/>
                                        </p:tgtEl>
                                      </p:cBhvr>
                                    </p:animEffect>
                                    <p:set>
                                      <p:cBhvr>
                                        <p:cTn id="56"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57" restart="whenNotActive" fill="hold" evtFilter="cancelBubble" nodeType="interactiveSeq">
                <p:stCondLst>
                  <p:cond evt="onClick" delay="0">
                    <p:tgtEl>
                      <p:spTgt spid="438287"/>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42" presetClass="path" presetSubtype="0" fill="hold" nodeType="withEffect">
                                  <p:stCondLst>
                                    <p:cond delay="0"/>
                                  </p:stCondLst>
                                  <p:childTnLst>
                                    <p:animMotion origin="layout" path="M -0.84723 0.34699 L -0.84723 0.34699 " pathEditMode="fixed" rAng="0" ptsTypes="AA">
                                      <p:cBhvr>
                                        <p:cTn id="61" dur="10" fill="hold"/>
                                        <p:tgtEl>
                                          <p:spTgt spid="6"/>
                                        </p:tgtEl>
                                        <p:attrNameLst>
                                          <p:attrName>ppt_x</p:attrName>
                                          <p:attrName>ppt_y</p:attrName>
                                        </p:attrNameLst>
                                      </p:cBhvr>
                                      <p:rCtr x="0" y="0"/>
                                    </p:animMotion>
                                  </p:childTnLst>
                                </p:cTn>
                              </p:par>
                              <p:par>
                                <p:cTn id="62" presetID="3" presetClass="entr" presetSubtype="0" fill="hold" grpId="0" nodeType="withEffect">
                                  <p:stCondLst>
                                    <p:cond delay="0"/>
                                  </p:stCondLst>
                                  <p:childTnLst>
                                    <p:set>
                                      <p:cBhvr>
                                        <p:cTn id="63" dur="1" fill="hold">
                                          <p:stCondLst>
                                            <p:cond delay="0"/>
                                          </p:stCondLst>
                                        </p:cTn>
                                        <p:tgtEl>
                                          <p:spTgt spid="438284"/>
                                        </p:tgtEl>
                                        <p:attrNameLst>
                                          <p:attrName>style.visibility</p:attrName>
                                        </p:attrNameLst>
                                      </p:cBhvr>
                                      <p:to>
                                        <p:strVal val="visible"/>
                                      </p:to>
                                    </p:set>
                                  </p:childTnLst>
                                </p:cTn>
                              </p:par>
                              <p:par>
                                <p:cTn id="64" presetID="3" presetClass="exit" presetSubtype="0" fill="hold" grpId="1" nodeType="withEffect">
                                  <p:stCondLst>
                                    <p:cond delay="0"/>
                                  </p:stCondLst>
                                  <p:childTnLst>
                                    <p:set>
                                      <p:cBhvr>
                                        <p:cTn id="65" dur="1" fill="hold">
                                          <p:stCondLst>
                                            <p:cond delay="0"/>
                                          </p:stCondLst>
                                        </p:cTn>
                                        <p:tgtEl>
                                          <p:spTgt spid="438287"/>
                                        </p:tgtEl>
                                        <p:attrNameLst>
                                          <p:attrName>style.visibility</p:attrName>
                                        </p:attrNameLst>
                                      </p:cBhvr>
                                      <p:to>
                                        <p:strVal val="hidden"/>
                                      </p:to>
                                    </p:set>
                                  </p:childTnLst>
                                </p:cTn>
                              </p:par>
                              <p:par>
                                <p:cTn id="66" presetID="3" presetClass="entr" presetSubtype="0" fill="hold" grpId="0" nodeType="withEffect">
                                  <p:stCondLst>
                                    <p:cond delay="0"/>
                                  </p:stCondLst>
                                  <p:childTnLst>
                                    <p:set>
                                      <p:cBhvr>
                                        <p:cTn id="67" dur="1" fill="hold">
                                          <p:stCondLst>
                                            <p:cond delay="0"/>
                                          </p:stCondLst>
                                        </p:cTn>
                                        <p:tgtEl>
                                          <p:spTgt spid="438288"/>
                                        </p:tgtEl>
                                        <p:attrNameLst>
                                          <p:attrName>style.visibility</p:attrName>
                                        </p:attrNameLst>
                                      </p:cBhvr>
                                      <p:to>
                                        <p:strVal val="visible"/>
                                      </p:to>
                                    </p:set>
                                  </p:childTnLst>
                                </p:cTn>
                              </p:par>
                              <p:par>
                                <p:cTn id="68" presetID="10" presetClass="entr" presetSubtype="0" fill="hold" nodeType="with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fade">
                                      <p:cBhvr>
                                        <p:cTn id="70" dur="200"/>
                                        <p:tgtEl>
                                          <p:spTgt spid="6"/>
                                        </p:tgtEl>
                                      </p:cBhvr>
                                    </p:animEffect>
                                  </p:childTnLst>
                                  <p:subTnLst>
                                    <p:audio>
                                      <p:cMediaNode>
                                        <p:cTn display="0" masterRel="sameClick">
                                          <p:stCondLst>
                                            <p:cond evt="begin" delay="0">
                                              <p:tn val="68"/>
                                            </p:cond>
                                          </p:stCondLst>
                                          <p:endCondLst>
                                            <p:cond evt="onStopAudio" delay="0">
                                              <p:tgtEl>
                                                <p:sldTgt/>
                                              </p:tgtEl>
                                            </p:cond>
                                          </p:endCondLst>
                                        </p:cTn>
                                        <p:tgtEl>
                                          <p:sndTgt r:embed="rId4" name="Buzzer.wav"/>
                                        </p:tgtEl>
                                      </p:cMediaNode>
                                    </p:audio>
                                  </p:subTnLst>
                                </p:cTn>
                              </p:par>
                            </p:childTnLst>
                          </p:cTn>
                        </p:par>
                        <p:par>
                          <p:cTn id="71" fill="hold" nodeType="afterGroup">
                            <p:stCondLst>
                              <p:cond delay="200"/>
                            </p:stCondLst>
                            <p:childTnLst>
                              <p:par>
                                <p:cTn id="72" presetID="10" presetClass="exit" presetSubtype="0" fill="hold" nodeType="afterEffect">
                                  <p:stCondLst>
                                    <p:cond delay="500"/>
                                  </p:stCondLst>
                                  <p:childTnLst>
                                    <p:animEffect transition="out" filter="fade">
                                      <p:cBhvr>
                                        <p:cTn id="73" dur="200"/>
                                        <p:tgtEl>
                                          <p:spTgt spid="6"/>
                                        </p:tgtEl>
                                      </p:cBhvr>
                                    </p:animEffect>
                                    <p:set>
                                      <p:cBhvr>
                                        <p:cTn id="74"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75" restart="whenNotActive" fill="hold" evtFilter="cancelBubble" nodeType="interactiveSeq">
                <p:stCondLst>
                  <p:cond evt="onClick" delay="0">
                    <p:tgtEl>
                      <p:spTgt spid="438288"/>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42" presetClass="path" presetSubtype="0" fill="hold" nodeType="withEffect">
                                  <p:stCondLst>
                                    <p:cond delay="0"/>
                                  </p:stCondLst>
                                  <p:childTnLst>
                                    <p:animMotion origin="layout" path="M -0.99688 0.34699 L -0.99688 0.34699 " pathEditMode="fixed" rAng="0" ptsTypes="AA">
                                      <p:cBhvr>
                                        <p:cTn id="79" dur="10" fill="hold"/>
                                        <p:tgtEl>
                                          <p:spTgt spid="2"/>
                                        </p:tgtEl>
                                        <p:attrNameLst>
                                          <p:attrName>ppt_x</p:attrName>
                                          <p:attrName>ppt_y</p:attrName>
                                        </p:attrNameLst>
                                      </p:cBhvr>
                                      <p:rCtr x="0" y="0"/>
                                    </p:animMotion>
                                  </p:childTnLst>
                                </p:cTn>
                              </p:par>
                              <p:par>
                                <p:cTn id="80" presetID="3" presetClass="entr" presetSubtype="0" fill="hold" grpId="0" nodeType="withEffect">
                                  <p:stCondLst>
                                    <p:cond delay="0"/>
                                  </p:stCondLst>
                                  <p:childTnLst>
                                    <p:set>
                                      <p:cBhvr>
                                        <p:cTn id="81" dur="1" fill="hold">
                                          <p:stCondLst>
                                            <p:cond delay="0"/>
                                          </p:stCondLst>
                                        </p:cTn>
                                        <p:tgtEl>
                                          <p:spTgt spid="438285"/>
                                        </p:tgtEl>
                                        <p:attrNameLst>
                                          <p:attrName>style.visibility</p:attrName>
                                        </p:attrNameLst>
                                      </p:cBhvr>
                                      <p:to>
                                        <p:strVal val="visible"/>
                                      </p:to>
                                    </p:set>
                                  </p:childTnLst>
                                </p:cTn>
                              </p:par>
                              <p:par>
                                <p:cTn id="82" presetID="10" presetClass="entr" presetSubtype="0" fill="hold" nodeType="withEffect">
                                  <p:stCondLst>
                                    <p:cond delay="0"/>
                                  </p:stCondLst>
                                  <p:childTnLst>
                                    <p:set>
                                      <p:cBhvr>
                                        <p:cTn id="83" dur="1" fill="hold">
                                          <p:stCondLst>
                                            <p:cond delay="0"/>
                                          </p:stCondLst>
                                        </p:cTn>
                                        <p:tgtEl>
                                          <p:spTgt spid="2"/>
                                        </p:tgtEl>
                                        <p:attrNameLst>
                                          <p:attrName>style.visibility</p:attrName>
                                        </p:attrNameLst>
                                      </p:cBhvr>
                                      <p:to>
                                        <p:strVal val="visible"/>
                                      </p:to>
                                    </p:set>
                                    <p:animEffect transition="in" filter="fade">
                                      <p:cBhvr>
                                        <p:cTn id="84" dur="200"/>
                                        <p:tgtEl>
                                          <p:spTgt spid="2"/>
                                        </p:tgtEl>
                                      </p:cBhvr>
                                    </p:animEffect>
                                  </p:childTnLst>
                                  <p:subTnLst>
                                    <p:audio>
                                      <p:cMediaNode>
                                        <p:cTn display="0" masterRel="sameClick">
                                          <p:stCondLst>
                                            <p:cond evt="begin" delay="0">
                                              <p:tn val="82"/>
                                            </p:cond>
                                          </p:stCondLst>
                                          <p:endCondLst>
                                            <p:cond evt="onStopAudio" delay="0">
                                              <p:tgtEl>
                                                <p:sldTgt/>
                                              </p:tgtEl>
                                            </p:cond>
                                          </p:endCondLst>
                                        </p:cTn>
                                        <p:tgtEl>
                                          <p:sndTgt r:embed="rId4" name="Buzzer.wav"/>
                                        </p:tgtEl>
                                      </p:cMediaNode>
                                    </p:audio>
                                  </p:subTnLst>
                                </p:cTn>
                              </p:par>
                            </p:childTnLst>
                          </p:cTn>
                        </p:par>
                        <p:par>
                          <p:cTn id="85" fill="hold" nodeType="afterGroup">
                            <p:stCondLst>
                              <p:cond delay="200"/>
                            </p:stCondLst>
                            <p:childTnLst>
                              <p:par>
                                <p:cTn id="86" presetID="10" presetClass="exit" presetSubtype="0" fill="hold" nodeType="afterEffect">
                                  <p:stCondLst>
                                    <p:cond delay="500"/>
                                  </p:stCondLst>
                                  <p:childTnLst>
                                    <p:animEffect transition="out" filter="fade">
                                      <p:cBhvr>
                                        <p:cTn id="87" dur="200"/>
                                        <p:tgtEl>
                                          <p:spTgt spid="2"/>
                                        </p:tgtEl>
                                      </p:cBhvr>
                                    </p:animEffect>
                                    <p:set>
                                      <p:cBhvr>
                                        <p:cTn id="88" dur="1" fill="hold">
                                          <p:stCondLst>
                                            <p:cond delay="1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89" restart="whenNotActive" fill="hold" evtFilter="cancelBubble" nodeType="interactiveSeq">
                <p:stCondLst>
                  <p:cond evt="onClick" delay="0">
                    <p:tgtEl>
                      <p:spTgt spid="438297"/>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2" presetClass="exit" presetSubtype="1" fill="hold" nodeType="clickEffect">
                                  <p:stCondLst>
                                    <p:cond delay="0"/>
                                  </p:stCondLst>
                                  <p:childTnLst>
                                    <p:animEffect transition="out" filter="slide(fromTop)">
                                      <p:cBhvr>
                                        <p:cTn id="93" dur="300"/>
                                        <p:tgtEl>
                                          <p:spTgt spid="438297"/>
                                        </p:tgtEl>
                                      </p:cBhvr>
                                    </p:animEffect>
                                    <p:set>
                                      <p:cBhvr>
                                        <p:cTn id="9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95" restart="whenNotActive" fill="hold" evtFilter="cancelBubble" nodeType="interactiveSeq">
                <p:stCondLst>
                  <p:cond evt="onClick" delay="0">
                    <p:tgtEl>
                      <p:spTgt spid="438299"/>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12" presetClass="exit" presetSubtype="1" fill="hold" nodeType="clickEffect">
                                  <p:stCondLst>
                                    <p:cond delay="0"/>
                                  </p:stCondLst>
                                  <p:childTnLst>
                                    <p:animEffect transition="out" filter="slide(fromTop)">
                                      <p:cBhvr>
                                        <p:cTn id="99" dur="300"/>
                                        <p:tgtEl>
                                          <p:spTgt spid="438299"/>
                                        </p:tgtEl>
                                      </p:cBhvr>
                                    </p:animEffect>
                                    <p:set>
                                      <p:cBhvr>
                                        <p:cTn id="100"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01" restart="whenNotActive" fill="hold" evtFilter="cancelBubble" nodeType="interactiveSeq">
                <p:stCondLst>
                  <p:cond evt="onClick" delay="0">
                    <p:tgtEl>
                      <p:spTgt spid="438300"/>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12" presetClass="exit" presetSubtype="1" fill="hold" nodeType="clickEffect">
                                  <p:stCondLst>
                                    <p:cond delay="0"/>
                                  </p:stCondLst>
                                  <p:childTnLst>
                                    <p:animEffect transition="out" filter="slide(fromTop)">
                                      <p:cBhvr>
                                        <p:cTn id="105" dur="300"/>
                                        <p:tgtEl>
                                          <p:spTgt spid="438300"/>
                                        </p:tgtEl>
                                      </p:cBhvr>
                                    </p:animEffect>
                                    <p:set>
                                      <p:cBhvr>
                                        <p:cTn id="106"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07" restart="whenNotActive" fill="hold" evtFilter="cancelBubble" nodeType="interactiveSeq">
                <p:stCondLst>
                  <p:cond evt="onClick" delay="0">
                    <p:tgtEl>
                      <p:spTgt spid="438301"/>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12" presetClass="exit" presetSubtype="1" fill="hold" nodeType="clickEffect">
                                  <p:stCondLst>
                                    <p:cond delay="0"/>
                                  </p:stCondLst>
                                  <p:childTnLst>
                                    <p:animEffect transition="out" filter="slide(fromTop)">
                                      <p:cBhvr>
                                        <p:cTn id="111" dur="300"/>
                                        <p:tgtEl>
                                          <p:spTgt spid="438301"/>
                                        </p:tgtEl>
                                      </p:cBhvr>
                                    </p:animEffect>
                                    <p:set>
                                      <p:cBhvr>
                                        <p:cTn id="112"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1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13" restart="whenNotActive" fill="hold" evtFilter="cancelBubble" nodeType="interactiveSeq">
                <p:stCondLst>
                  <p:cond evt="onClick" delay="0">
                    <p:tgtEl>
                      <p:spTgt spid="438302"/>
                    </p:tgtEl>
                  </p:cond>
                </p:stCondLst>
                <p:endSync evt="end" delay="0">
                  <p:rtn val="all"/>
                </p:endSync>
                <p:childTnLst>
                  <p:par>
                    <p:cTn id="114" fill="hold" nodeType="clickPar">
                      <p:stCondLst>
                        <p:cond delay="0"/>
                      </p:stCondLst>
                      <p:childTnLst>
                        <p:par>
                          <p:cTn id="115" fill="hold" nodeType="withGroup">
                            <p:stCondLst>
                              <p:cond delay="0"/>
                            </p:stCondLst>
                            <p:childTnLst>
                              <p:par>
                                <p:cTn id="116" presetID="12" presetClass="exit" presetSubtype="1" fill="hold" nodeType="clickEffect">
                                  <p:stCondLst>
                                    <p:cond delay="0"/>
                                  </p:stCondLst>
                                  <p:childTnLst>
                                    <p:animEffect transition="out" filter="slide(fromTop)">
                                      <p:cBhvr>
                                        <p:cTn id="117" dur="400"/>
                                        <p:tgtEl>
                                          <p:spTgt spid="438302"/>
                                        </p:tgtEl>
                                      </p:cBhvr>
                                    </p:animEffect>
                                    <p:set>
                                      <p:cBhvr>
                                        <p:cTn id="118"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1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19" restart="whenNotActive" fill="hold" evtFilter="cancelBubble" nodeType="interactiveSeq">
                <p:stCondLst>
                  <p:cond evt="onClick" delay="0">
                    <p:tgtEl>
                      <p:spTgt spid="438303"/>
                    </p:tgtEl>
                  </p:cond>
                </p:stCondLst>
                <p:endSync evt="end" delay="0">
                  <p:rtn val="all"/>
                </p:endSync>
                <p:childTnLst>
                  <p:par>
                    <p:cTn id="120" fill="hold" nodeType="clickPar">
                      <p:stCondLst>
                        <p:cond delay="0"/>
                      </p:stCondLst>
                      <p:childTnLst>
                        <p:par>
                          <p:cTn id="121" fill="hold" nodeType="withGroup">
                            <p:stCondLst>
                              <p:cond delay="0"/>
                            </p:stCondLst>
                            <p:childTnLst>
                              <p:par>
                                <p:cTn id="122" presetID="12" presetClass="exit" presetSubtype="1" fill="hold" nodeType="clickEffect">
                                  <p:stCondLst>
                                    <p:cond delay="0"/>
                                  </p:stCondLst>
                                  <p:childTnLst>
                                    <p:animEffect transition="out" filter="slide(fromTop)">
                                      <p:cBhvr>
                                        <p:cTn id="123" dur="300"/>
                                        <p:tgtEl>
                                          <p:spTgt spid="438303"/>
                                        </p:tgtEl>
                                      </p:cBhvr>
                                    </p:animEffect>
                                    <p:set>
                                      <p:cBhvr>
                                        <p:cTn id="124"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2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25" restart="whenNotActive" fill="hold" evtFilter="cancelBubble" nodeType="interactiveSeq">
                <p:stCondLst>
                  <p:cond evt="onClick" delay="0">
                    <p:tgtEl>
                      <p:spTgt spid="438331"/>
                    </p:tgtEl>
                  </p:cond>
                </p:stCondLst>
                <p:endSync evt="end" delay="0">
                  <p:rtn val="all"/>
                </p:endSync>
                <p:childTnLst>
                  <p:par>
                    <p:cTn id="126" fill="hold" nodeType="clickPar">
                      <p:stCondLst>
                        <p:cond delay="0"/>
                      </p:stCondLst>
                      <p:childTnLst>
                        <p:par>
                          <p:cTn id="127" fill="hold" nodeType="withGroup">
                            <p:stCondLst>
                              <p:cond delay="0"/>
                            </p:stCondLst>
                            <p:childTnLst>
                              <p:par>
                                <p:cTn id="128" presetID="42" presetClass="path" presetSubtype="0" fill="hold" nodeType="clickEffect">
                                  <p:stCondLst>
                                    <p:cond delay="0"/>
                                  </p:stCondLst>
                                  <p:childTnLst>
                                    <p:animMotion origin="layout" path="M -0.97014 -0.19352 L -0.97014 -0.19352 " pathEditMode="fixed" rAng="0" ptsTypes="AA">
                                      <p:cBhvr>
                                        <p:cTn id="129" dur="10" fill="hold"/>
                                        <p:tgtEl>
                                          <p:spTgt spid="438297"/>
                                        </p:tgtEl>
                                        <p:attrNameLst>
                                          <p:attrName>ppt_x</p:attrName>
                                          <p:attrName>ppt_y</p:attrName>
                                        </p:attrNameLst>
                                      </p:cBhvr>
                                      <p:rCtr x="0" y="0"/>
                                    </p:animMotion>
                                  </p:childTnLst>
                                </p:cTn>
                              </p:par>
                              <p:par>
                                <p:cTn id="130" presetID="42" presetClass="path" presetSubtype="0" fill="hold" nodeType="withEffect">
                                  <p:stCondLst>
                                    <p:cond delay="0"/>
                                  </p:stCondLst>
                                  <p:childTnLst>
                                    <p:animMotion origin="layout" path="M -0.97014 -0.19352 L -0.97014 -0.19352 " pathEditMode="fixed" rAng="0" ptsTypes="AA">
                                      <p:cBhvr>
                                        <p:cTn id="131" dur="10" fill="hold"/>
                                        <p:tgtEl>
                                          <p:spTgt spid="438303"/>
                                        </p:tgtEl>
                                        <p:attrNameLst>
                                          <p:attrName>ppt_x</p:attrName>
                                          <p:attrName>ppt_y</p:attrName>
                                        </p:attrNameLst>
                                      </p:cBhvr>
                                      <p:rCtr x="0" y="0"/>
                                    </p:animMotion>
                                  </p:childTnLst>
                                </p:cTn>
                              </p:par>
                              <p:par>
                                <p:cTn id="132" presetID="42" presetClass="path" presetSubtype="0" fill="hold" nodeType="withEffect">
                                  <p:stCondLst>
                                    <p:cond delay="0"/>
                                  </p:stCondLst>
                                  <p:childTnLst>
                                    <p:animMotion origin="layout" path="M -0.97014 -0.19353 L -0.97014 -0.19353 " pathEditMode="fixed" rAng="0" ptsTypes="AA">
                                      <p:cBhvr>
                                        <p:cTn id="133" dur="10" fill="hold"/>
                                        <p:tgtEl>
                                          <p:spTgt spid="438302"/>
                                        </p:tgtEl>
                                        <p:attrNameLst>
                                          <p:attrName>ppt_x</p:attrName>
                                          <p:attrName>ppt_y</p:attrName>
                                        </p:attrNameLst>
                                      </p:cBhvr>
                                      <p:rCtr x="0" y="0"/>
                                    </p:animMotion>
                                  </p:childTnLst>
                                </p:cTn>
                              </p:par>
                              <p:par>
                                <p:cTn id="134" presetID="42" presetClass="path" presetSubtype="0" fill="hold" nodeType="withEffect">
                                  <p:stCondLst>
                                    <p:cond delay="0"/>
                                  </p:stCondLst>
                                  <p:childTnLst>
                                    <p:animMotion origin="layout" path="M -0.97014 -0.19353 L -0.97014 -0.19353 " pathEditMode="fixed" rAng="0" ptsTypes="AA">
                                      <p:cBhvr>
                                        <p:cTn id="135" dur="10" fill="hold"/>
                                        <p:tgtEl>
                                          <p:spTgt spid="438301"/>
                                        </p:tgtEl>
                                        <p:attrNameLst>
                                          <p:attrName>ppt_x</p:attrName>
                                          <p:attrName>ppt_y</p:attrName>
                                        </p:attrNameLst>
                                      </p:cBhvr>
                                      <p:rCtr x="0" y="0"/>
                                    </p:animMotion>
                                  </p:childTnLst>
                                </p:cTn>
                              </p:par>
                              <p:par>
                                <p:cTn id="136" presetID="42" presetClass="path" presetSubtype="0" fill="hold" nodeType="withEffect">
                                  <p:stCondLst>
                                    <p:cond delay="0"/>
                                  </p:stCondLst>
                                  <p:childTnLst>
                                    <p:animMotion origin="layout" path="M -0.97013 -0.19352 L -0.97013 -0.19352 " pathEditMode="fixed" rAng="0" ptsTypes="AA">
                                      <p:cBhvr>
                                        <p:cTn id="137" dur="10" fill="hold"/>
                                        <p:tgtEl>
                                          <p:spTgt spid="438300"/>
                                        </p:tgtEl>
                                        <p:attrNameLst>
                                          <p:attrName>ppt_x</p:attrName>
                                          <p:attrName>ppt_y</p:attrName>
                                        </p:attrNameLst>
                                      </p:cBhvr>
                                      <p:rCtr x="0" y="0"/>
                                    </p:animMotion>
                                  </p:childTnLst>
                                </p:cTn>
                              </p:par>
                              <p:par>
                                <p:cTn id="138" presetID="42" presetClass="path" presetSubtype="0" fill="hold" nodeType="withEffect">
                                  <p:stCondLst>
                                    <p:cond delay="0"/>
                                  </p:stCondLst>
                                  <p:childTnLst>
                                    <p:animMotion origin="layout" path="M -0.97013 -0.19352 L -0.97013 -0.19352 " pathEditMode="fixed" rAng="0" ptsTypes="AA">
                                      <p:cBhvr>
                                        <p:cTn id="139" dur="10" fill="hold"/>
                                        <p:tgtEl>
                                          <p:spTgt spid="438299"/>
                                        </p:tgtEl>
                                        <p:attrNameLst>
                                          <p:attrName>ppt_x</p:attrName>
                                          <p:attrName>ppt_y</p:attrName>
                                        </p:attrNameLst>
                                      </p:cBhvr>
                                      <p:rCtr x="0" y="0"/>
                                    </p:animMotion>
                                  </p:childTnLst>
                                </p:cTn>
                              </p:par>
                              <p:par>
                                <p:cTn id="140" presetID="42" presetClass="path" presetSubtype="0" fill="hold" grpId="1" nodeType="withEffect">
                                  <p:stCondLst>
                                    <p:cond delay="0"/>
                                  </p:stCondLst>
                                  <p:iterate type="lt">
                                    <p:tmPct val="0"/>
                                  </p:iterate>
                                  <p:childTnLst>
                                    <p:animMotion origin="layout" path="M -0.96737 0.41436 L -0.96737 0.41436 " pathEditMode="fixed" rAng="0" ptsTypes="AA">
                                      <p:cBhvr>
                                        <p:cTn id="141" dur="10" fill="hold"/>
                                        <p:tgtEl>
                                          <p:spTgt spid="438335">
                                            <p:bg/>
                                          </p:spTgt>
                                        </p:tgtEl>
                                        <p:attrNameLst>
                                          <p:attrName>ppt_x</p:attrName>
                                          <p:attrName>ppt_y</p:attrName>
                                        </p:attrNameLst>
                                      </p:cBhvr>
                                      <p:rCtr x="0" y="0"/>
                                    </p:animMotion>
                                  </p:childTnLst>
                                </p:cTn>
                              </p:par>
                              <p:par>
                                <p:cTn id="142" presetID="42" presetClass="path" presetSubtype="0" fill="hold" grpId="1" nodeType="withEffect">
                                  <p:stCondLst>
                                    <p:cond delay="0"/>
                                  </p:stCondLst>
                                  <p:iterate type="lt">
                                    <p:tmPct val="0"/>
                                  </p:iterate>
                                  <p:childTnLst>
                                    <p:animMotion origin="layout" path="M -0.9764 0.41436 L -0.9764 0.41436 " pathEditMode="fixed" rAng="0" ptsTypes="AA">
                                      <p:cBhvr>
                                        <p:cTn id="143" dur="10" fill="hold"/>
                                        <p:tgtEl>
                                          <p:spTgt spid="438335">
                                            <p:txEl>
                                              <p:pRg st="0" end="0"/>
                                            </p:txEl>
                                          </p:spTgt>
                                        </p:tgtEl>
                                        <p:attrNameLst>
                                          <p:attrName>ppt_x</p:attrName>
                                          <p:attrName>ppt_y</p:attrName>
                                        </p:attrNameLst>
                                      </p:cBhvr>
                                      <p:rCtr x="0" y="0"/>
                                    </p:animMotion>
                                  </p:childTnLst>
                                </p:cTn>
                              </p:par>
                              <p:par>
                                <p:cTn id="144" presetID="1" presetClass="exit" presetSubtype="0" fill="hold" grpId="2" nodeType="withEffect">
                                  <p:stCondLst>
                                    <p:cond delay="0"/>
                                  </p:stCondLst>
                                  <p:childTnLst>
                                    <p:set>
                                      <p:cBhvr>
                                        <p:cTn id="145" dur="1" fill="hold">
                                          <p:stCondLst>
                                            <p:cond delay="0"/>
                                          </p:stCondLst>
                                        </p:cTn>
                                        <p:tgtEl>
                                          <p:spTgt spid="438335">
                                            <p:txEl>
                                              <p:pRg st="0" end="0"/>
                                            </p:txEl>
                                          </p:spTgt>
                                        </p:tgtEl>
                                        <p:attrNameLst>
                                          <p:attrName>style.visibility</p:attrName>
                                        </p:attrNameLst>
                                      </p:cBhvr>
                                      <p:to>
                                        <p:strVal val="hidden"/>
                                      </p:to>
                                    </p:set>
                                  </p:childTnLst>
                                </p:cTn>
                              </p:par>
                              <p:par>
                                <p:cTn id="146" presetID="1" presetClass="exit" presetSubtype="0" fill="hold" grpId="2" nodeType="withEffect">
                                  <p:stCondLst>
                                    <p:cond delay="0"/>
                                  </p:stCondLst>
                                  <p:childTnLst>
                                    <p:set>
                                      <p:cBhvr>
                                        <p:cTn id="147" dur="1" fill="hold">
                                          <p:stCondLst>
                                            <p:cond delay="0"/>
                                          </p:stCondLst>
                                        </p:cTn>
                                        <p:tgtEl>
                                          <p:spTgt spid="438335">
                                            <p:bg/>
                                          </p:spTgt>
                                        </p:tgtEl>
                                        <p:attrNameLst>
                                          <p:attrName>style.visibility</p:attrName>
                                        </p:attrNameLst>
                                      </p:cBhvr>
                                      <p:to>
                                        <p:strVal val="hidden"/>
                                      </p:to>
                                    </p:set>
                                  </p:childTnLst>
                                </p:cTn>
                              </p:par>
                            </p:childTnLst>
                          </p:cTn>
                        </p:par>
                        <p:par>
                          <p:cTn id="148" fill="hold" nodeType="afterGroup">
                            <p:stCondLst>
                              <p:cond delay="10"/>
                            </p:stCondLst>
                            <p:childTnLst>
                              <p:par>
                                <p:cTn id="149" presetID="12" presetClass="exit" presetSubtype="1" fill="hold" nodeType="afterEffect">
                                  <p:stCondLst>
                                    <p:cond delay="0"/>
                                  </p:stCondLst>
                                  <p:childTnLst>
                                    <p:animEffect transition="out" filter="slide(fromTop)">
                                      <p:cBhvr>
                                        <p:cTn id="150" dur="1000"/>
                                        <p:tgtEl>
                                          <p:spTgt spid="11"/>
                                        </p:tgtEl>
                                      </p:cBhvr>
                                    </p:animEffect>
                                    <p:set>
                                      <p:cBhvr>
                                        <p:cTn id="151" dur="1" fill="hold">
                                          <p:stCondLst>
                                            <p:cond delay="999"/>
                                          </p:stCondLst>
                                        </p:cTn>
                                        <p:tgtEl>
                                          <p:spTgt spid="11"/>
                                        </p:tgtEl>
                                        <p:attrNameLst>
                                          <p:attrName>style.visibility</p:attrName>
                                        </p:attrNameLst>
                                      </p:cBhvr>
                                      <p:to>
                                        <p:strVal val="hidden"/>
                                      </p:to>
                                    </p:set>
                                  </p:childTnLst>
                                </p:cTn>
                              </p:par>
                            </p:childTnLst>
                          </p:cTn>
                        </p:par>
                        <p:par>
                          <p:cTn id="152" fill="hold" nodeType="afterGroup">
                            <p:stCondLst>
                              <p:cond delay="1010"/>
                            </p:stCondLst>
                            <p:childTnLst>
                              <p:par>
                                <p:cTn id="153" presetID="10" presetClass="entr" presetSubtype="0" fill="hold" grpId="5" nodeType="afterEffect">
                                  <p:stCondLst>
                                    <p:cond delay="490"/>
                                  </p:stCondLst>
                                  <p:childTnLst>
                                    <p:set>
                                      <p:cBhvr>
                                        <p:cTn id="154" dur="1" fill="hold">
                                          <p:stCondLst>
                                            <p:cond delay="0"/>
                                          </p:stCondLst>
                                        </p:cTn>
                                        <p:tgtEl>
                                          <p:spTgt spid="438335">
                                            <p:bg/>
                                          </p:spTgt>
                                        </p:tgtEl>
                                        <p:attrNameLst>
                                          <p:attrName>style.visibility</p:attrName>
                                        </p:attrNameLst>
                                      </p:cBhvr>
                                      <p:to>
                                        <p:strVal val="visible"/>
                                      </p:to>
                                    </p:set>
                                    <p:animEffect transition="in" filter="fade">
                                      <p:cBhvr>
                                        <p:cTn id="155" dur="500"/>
                                        <p:tgtEl>
                                          <p:spTgt spid="438335">
                                            <p:bg/>
                                          </p:spTgt>
                                        </p:tgtEl>
                                      </p:cBhvr>
                                    </p:animEffect>
                                  </p:childTnLst>
                                </p:cTn>
                              </p:par>
                            </p:childTnLst>
                          </p:cTn>
                        </p:par>
                        <p:par>
                          <p:cTn id="156" fill="hold" nodeType="afterGroup">
                            <p:stCondLst>
                              <p:cond delay="2000"/>
                            </p:stCondLst>
                            <p:childTnLst>
                              <p:par>
                                <p:cTn id="157" presetID="10" presetClass="entr" presetSubtype="0" fill="hold" grpId="4" nodeType="afterEffect">
                                  <p:stCondLst>
                                    <p:cond delay="0"/>
                                  </p:stCondLst>
                                  <p:iterate type="lt">
                                    <p:tmPct val="0"/>
                                  </p:iterate>
                                  <p:childTnLst>
                                    <p:set>
                                      <p:cBhvr>
                                        <p:cTn id="158" dur="1" fill="hold">
                                          <p:stCondLst>
                                            <p:cond delay="0"/>
                                          </p:stCondLst>
                                        </p:cTn>
                                        <p:tgtEl>
                                          <p:spTgt spid="438335">
                                            <p:txEl>
                                              <p:pRg st="0" end="0"/>
                                            </p:txEl>
                                          </p:spTgt>
                                        </p:tgtEl>
                                        <p:attrNameLst>
                                          <p:attrName>style.visibility</p:attrName>
                                        </p:attrNameLst>
                                      </p:cBhvr>
                                      <p:to>
                                        <p:strVal val="visible"/>
                                      </p:to>
                                    </p:set>
                                    <p:animEffect transition="in" filter="fade">
                                      <p:cBhvr>
                                        <p:cTn id="159" dur="500"/>
                                        <p:tgtEl>
                                          <p:spTgt spid="438335">
                                            <p:txEl>
                                              <p:pRg st="0" end="0"/>
                                            </p:txEl>
                                          </p:spTgt>
                                        </p:tgtEl>
                                      </p:cBhvr>
                                    </p:animEffect>
                                  </p:childTnLst>
                                </p:cTn>
                              </p:par>
                            </p:childTnLst>
                          </p:cTn>
                        </p:par>
                        <p:par>
                          <p:cTn id="160" fill="hold" nodeType="afterGroup">
                            <p:stCondLst>
                              <p:cond delay="2500"/>
                            </p:stCondLst>
                            <p:childTnLst>
                              <p:par>
                                <p:cTn id="161" presetID="27" presetClass="entr" presetSubtype="0" fill="hold" grpId="3" nodeType="afterEffect">
                                  <p:stCondLst>
                                    <p:cond delay="0"/>
                                  </p:stCondLst>
                                  <p:iterate type="lt">
                                    <p:tmPct val="50000"/>
                                  </p:iterate>
                                  <p:childTnLst>
                                    <p:set>
                                      <p:cBhvr>
                                        <p:cTn id="162"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63"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64"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65"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66" restart="whenNotActive" fill="hold" evtFilter="cancelBubble" nodeType="interactiveSeq">
                <p:stCondLst>
                  <p:cond evt="onClick" delay="0">
                    <p:tgtEl>
                      <p:spTgt spid="438336"/>
                    </p:tgtEl>
                  </p:cond>
                </p:stCondLst>
                <p:endSync evt="end" delay="0">
                  <p:rtn val="all"/>
                </p:endSync>
                <p:childTnLst>
                  <p:par>
                    <p:cTn id="167" fill="hold" nodeType="clickPar">
                      <p:stCondLst>
                        <p:cond delay="0"/>
                      </p:stCondLst>
                      <p:childTnLst>
                        <p:par>
                          <p:cTn id="168" fill="hold" nodeType="withGroup">
                            <p:stCondLst>
                              <p:cond delay="0"/>
                            </p:stCondLst>
                            <p:childTnLst>
                              <p:par>
                                <p:cTn id="169" presetID="3" presetClass="entr" presetSubtype="0" fill="hold" grpId="1" nodeType="clickEffect">
                                  <p:stCondLst>
                                    <p:cond delay="0"/>
                                  </p:stCondLst>
                                  <p:childTnLst>
                                    <p:set>
                                      <p:cBhvr>
                                        <p:cTn id="170" dur="1" fill="hold">
                                          <p:stCondLst>
                                            <p:cond delay="0"/>
                                          </p:stCondLst>
                                        </p:cTn>
                                        <p:tgtEl>
                                          <p:spTgt spid="438286"/>
                                        </p:tgtEl>
                                        <p:attrNameLst>
                                          <p:attrName>style.visibility</p:attrName>
                                        </p:attrNameLst>
                                      </p:cBhvr>
                                      <p:to>
                                        <p:strVal val="visible"/>
                                      </p:to>
                                    </p:set>
                                  </p:childTnLst>
                                </p:cTn>
                              </p:par>
                              <p:par>
                                <p:cTn id="171" presetID="3" presetClass="exit" presetSubtype="0" fill="hold" grpId="2" nodeType="withEffect">
                                  <p:stCondLst>
                                    <p:cond delay="0"/>
                                  </p:stCondLst>
                                  <p:childTnLst>
                                    <p:set>
                                      <p:cBhvr>
                                        <p:cTn id="172" dur="1" fill="hold">
                                          <p:stCondLst>
                                            <p:cond delay="0"/>
                                          </p:stCondLst>
                                        </p:cTn>
                                        <p:tgtEl>
                                          <p:spTgt spid="438287"/>
                                        </p:tgtEl>
                                        <p:attrNameLst>
                                          <p:attrName>style.visibility</p:attrName>
                                        </p:attrNameLst>
                                      </p:cBhvr>
                                      <p:to>
                                        <p:strVal val="hidden"/>
                                      </p:to>
                                    </p:set>
                                  </p:childTnLst>
                                </p:cTn>
                              </p:par>
                              <p:par>
                                <p:cTn id="173" presetID="3" presetClass="exit" presetSubtype="0" fill="hold" grpId="1" nodeType="withEffect">
                                  <p:stCondLst>
                                    <p:cond delay="0"/>
                                  </p:stCondLst>
                                  <p:childTnLst>
                                    <p:set>
                                      <p:cBhvr>
                                        <p:cTn id="174" dur="1" fill="hold">
                                          <p:stCondLst>
                                            <p:cond delay="0"/>
                                          </p:stCondLst>
                                        </p:cTn>
                                        <p:tgtEl>
                                          <p:spTgt spid="438288"/>
                                        </p:tgtEl>
                                        <p:attrNameLst>
                                          <p:attrName>style.visibility</p:attrName>
                                        </p:attrNameLst>
                                      </p:cBhvr>
                                      <p:to>
                                        <p:strVal val="hidden"/>
                                      </p:to>
                                    </p:set>
                                  </p:childTnLst>
                                </p:cTn>
                              </p:par>
                              <p:par>
                                <p:cTn id="175" presetID="3" presetClass="exit" presetSubtype="0" fill="hold" grpId="1" nodeType="withEffect">
                                  <p:stCondLst>
                                    <p:cond delay="0"/>
                                  </p:stCondLst>
                                  <p:childTnLst>
                                    <p:set>
                                      <p:cBhvr>
                                        <p:cTn id="176" dur="1" fill="hold">
                                          <p:stCondLst>
                                            <p:cond delay="0"/>
                                          </p:stCondLst>
                                        </p:cTn>
                                        <p:tgtEl>
                                          <p:spTgt spid="438283"/>
                                        </p:tgtEl>
                                        <p:attrNameLst>
                                          <p:attrName>style.visibility</p:attrName>
                                        </p:attrNameLst>
                                      </p:cBhvr>
                                      <p:to>
                                        <p:strVal val="hidden"/>
                                      </p:to>
                                    </p:set>
                                  </p:childTnLst>
                                </p:cTn>
                              </p:par>
                              <p:par>
                                <p:cTn id="177" presetID="3" presetClass="exit" presetSubtype="0" fill="hold" grpId="1" nodeType="withEffect">
                                  <p:stCondLst>
                                    <p:cond delay="0"/>
                                  </p:stCondLst>
                                  <p:childTnLst>
                                    <p:set>
                                      <p:cBhvr>
                                        <p:cTn id="178" dur="1" fill="hold">
                                          <p:stCondLst>
                                            <p:cond delay="0"/>
                                          </p:stCondLst>
                                        </p:cTn>
                                        <p:tgtEl>
                                          <p:spTgt spid="438284"/>
                                        </p:tgtEl>
                                        <p:attrNameLst>
                                          <p:attrName>style.visibility</p:attrName>
                                        </p:attrNameLst>
                                      </p:cBhvr>
                                      <p:to>
                                        <p:strVal val="hidden"/>
                                      </p:to>
                                    </p:set>
                                  </p:childTnLst>
                                </p:cTn>
                              </p:par>
                              <p:par>
                                <p:cTn id="179" presetID="3" presetClass="exit" presetSubtype="0" fill="hold" grpId="1" nodeType="withEffect">
                                  <p:stCondLst>
                                    <p:cond delay="0"/>
                                  </p:stCondLst>
                                  <p:childTnLst>
                                    <p:set>
                                      <p:cBhvr>
                                        <p:cTn id="180"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81" restart="whenNotActive" fill="hold" evtFilter="cancelBubble" nodeType="interactiveSeq">
                <p:stCondLst>
                  <p:cond evt="onClick" delay="0">
                    <p:tgtEl>
                      <p:spTgt spid="78"/>
                    </p:tgtEl>
                  </p:cond>
                </p:stCondLst>
                <p:endSync evt="end" delay="0">
                  <p:rtn val="all"/>
                </p:endSync>
                <p:childTnLst>
                  <p:par>
                    <p:cTn id="182" fill="hold">
                      <p:stCondLst>
                        <p:cond delay="0"/>
                      </p:stCondLst>
                      <p:childTnLst>
                        <p:par>
                          <p:cTn id="183" fill="hold">
                            <p:stCondLst>
                              <p:cond delay="0"/>
                            </p:stCondLst>
                            <p:childTnLst>
                              <p:par>
                                <p:cTn id="184" presetID="10" presetClass="exit" presetSubtype="0" fill="hold" grpId="0" nodeType="afterEffect">
                                  <p:stCondLst>
                                    <p:cond delay="0"/>
                                  </p:stCondLst>
                                  <p:iterate type="lt">
                                    <p:tmPct val="0"/>
                                  </p:iterate>
                                  <p:childTnLst>
                                    <p:animEffect transition="out" filter="fade">
                                      <p:cBhvr>
                                        <p:cTn id="185" dur="500"/>
                                        <p:tgtEl>
                                          <p:spTgt spid="438335">
                                            <p:txEl>
                                              <p:pRg st="0" end="0"/>
                                            </p:txEl>
                                          </p:spTgt>
                                        </p:tgtEl>
                                      </p:cBhvr>
                                    </p:animEffect>
                                    <p:set>
                                      <p:cBhvr>
                                        <p:cTn id="186" dur="1" fill="hold">
                                          <p:stCondLst>
                                            <p:cond delay="499"/>
                                          </p:stCondLst>
                                        </p:cTn>
                                        <p:tgtEl>
                                          <p:spTgt spid="438335">
                                            <p:txEl>
                                              <p:pRg st="0" end="0"/>
                                            </p:txEl>
                                          </p:spTgt>
                                        </p:tgtEl>
                                        <p:attrNameLst>
                                          <p:attrName>style.visibility</p:attrName>
                                        </p:attrNameLst>
                                      </p:cBhvr>
                                      <p:to>
                                        <p:strVal val="hidden"/>
                                      </p:to>
                                    </p:set>
                                  </p:childTnLst>
                                </p:cTn>
                              </p:par>
                            </p:childTnLst>
                          </p:cTn>
                        </p:par>
                        <p:par>
                          <p:cTn id="187" fill="hold">
                            <p:stCondLst>
                              <p:cond delay="500"/>
                            </p:stCondLst>
                            <p:childTnLst>
                              <p:par>
                                <p:cTn id="188" presetID="10" presetClass="exit" presetSubtype="0" fill="hold" grpId="0" nodeType="afterEffect">
                                  <p:stCondLst>
                                    <p:cond delay="0"/>
                                  </p:stCondLst>
                                  <p:iterate type="lt">
                                    <p:tmPct val="0"/>
                                  </p:iterate>
                                  <p:childTnLst>
                                    <p:animEffect transition="out" filter="fade">
                                      <p:cBhvr>
                                        <p:cTn id="189" dur="500"/>
                                        <p:tgtEl>
                                          <p:spTgt spid="438335">
                                            <p:bg/>
                                          </p:spTgt>
                                        </p:tgtEl>
                                      </p:cBhvr>
                                    </p:animEffect>
                                    <p:set>
                                      <p:cBhvr>
                                        <p:cTn id="190"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28</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25</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21</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9</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8</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4</a:t>
            </a: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a:t>
            </a:r>
          </a:p>
        </p:txBody>
      </p:sp>
      <p:sp>
        <p:nvSpPr>
          <p:cNvPr id="438282" name="Rectangle 10" descr="Small grid">
            <a:hlinkClick r:id="" action="ppaction://macro?name=Score_8"/>
          </p:cNvPr>
          <p:cNvSpPr>
            <a:spLocks noChangeAspect="1" noChangeArrowheads="1"/>
          </p:cNvSpPr>
          <p:nvPr/>
        </p:nvSpPr>
        <p:spPr bwMode="auto">
          <a:xfrm>
            <a:off x="74263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Omoplates</a:t>
            </a:r>
            <a:endParaRPr lang="en-US" altLang="en-US" sz="3300" dirty="0">
              <a:solidFill>
                <a:schemeClr val="bg1"/>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a:solidFill>
                  <a:schemeClr val="bg1"/>
                </a:solidFill>
                <a:effectLst/>
                <a:latin typeface="Impact" pitchFamily="34" charset="0"/>
              </a:rPr>
              <a:t>Sacrum et coccyx</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Talons</a:t>
            </a: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Chevilles</a:t>
            </a:r>
            <a:endParaRPr lang="en-US" altLang="en-US" sz="3300" dirty="0">
              <a:solidFill>
                <a:schemeClr val="bg1"/>
              </a:solidFill>
              <a:effectLst/>
              <a:latin typeface="Impact" pitchFamily="34" charset="0"/>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Coudes</a:t>
            </a:r>
            <a:endParaRPr lang="en-US" altLang="en-US" sz="3300" dirty="0">
              <a:solidFill>
                <a:schemeClr val="bg1"/>
              </a:solidFill>
              <a:effectLst/>
              <a:latin typeface="Impact" pitchFamily="34" charset="0"/>
            </a:endParaRP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Hanches</a:t>
            </a:r>
            <a:endParaRPr lang="en-US" altLang="en-US" sz="3300" dirty="0">
              <a:solidFill>
                <a:schemeClr val="bg1"/>
              </a:solidFill>
              <a:effectLst/>
              <a:latin typeface="Impact" pitchFamily="34" charset="0"/>
            </a:endParaRP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Genoux</a:t>
            </a:r>
            <a:endParaRPr lang="en-US" altLang="en-US" sz="3300" dirty="0">
              <a:solidFill>
                <a:schemeClr val="bg1"/>
              </a:solidFill>
              <a:effectLst/>
              <a:latin typeface="Impact" pitchFamily="34" charset="0"/>
            </a:endParaRPr>
          </a:p>
        </p:txBody>
      </p:sp>
      <p:sp>
        <p:nvSpPr>
          <p:cNvPr id="438296" name="Rectangle 24" descr="Small grid"/>
          <p:cNvSpPr>
            <a:spLocks noChangeAspect="1" noChangeArrowheads="1"/>
          </p:cNvSpPr>
          <p:nvPr/>
        </p:nvSpPr>
        <p:spPr bwMode="auto">
          <a:xfrm>
            <a:off x="46704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Tête</a:t>
            </a:r>
          </a:p>
        </p:txBody>
      </p:sp>
      <p:pic>
        <p:nvPicPr>
          <p:cNvPr id="438297" name="Picture 25" descr="1">
            <a:hlinkClick r:id="" action="ppaction://macro?name=Score_1"/>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4" name="Picture 32" descr="8">
            <a:hlinkClick r:id="" action="ppaction://macro?name=Score_8"/>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469938"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7"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8"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9"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20"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11</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err="1">
                <a:effectLst>
                  <a:outerShdw blurRad="38100" dist="38100" dir="2700000" algn="tl">
                    <a:srgbClr val="C0C0C0"/>
                  </a:outerShdw>
                </a:effectLst>
              </a:rPr>
              <a:t>Nommez</a:t>
            </a:r>
            <a:r>
              <a:rPr lang="en-US" altLang="en-US" sz="4400" b="1" dirty="0">
                <a:effectLst>
                  <a:outerShdw blurRad="38100" dist="38100" dir="2700000" algn="tl">
                    <a:srgbClr val="C0C0C0"/>
                  </a:outerShdw>
                </a:effectLst>
              </a:rPr>
              <a:t> </a:t>
            </a:r>
            <a:r>
              <a:rPr lang="en-US" altLang="en-US" sz="4400" b="1" dirty="0" err="1">
                <a:effectLst>
                  <a:outerShdw blurRad="38100" dist="38100" dir="2700000" algn="tl">
                    <a:srgbClr val="C0C0C0"/>
                  </a:outerShdw>
                </a:effectLst>
              </a:rPr>
              <a:t>huits</a:t>
            </a:r>
            <a:r>
              <a:rPr lang="en-US" altLang="en-US" sz="4400" b="1" dirty="0">
                <a:effectLst>
                  <a:outerShdw blurRad="38100" dist="38100" dir="2700000" algn="tl">
                    <a:srgbClr val="C0C0C0"/>
                  </a:outerShdw>
                </a:effectLst>
              </a:rPr>
              <a:t> points </a:t>
            </a:r>
            <a:r>
              <a:rPr lang="en-US" altLang="en-US" sz="4400" b="1" dirty="0" err="1">
                <a:effectLst>
                  <a:outerShdw blurRad="38100" dist="38100" dir="2700000" algn="tl">
                    <a:srgbClr val="C0C0C0"/>
                  </a:outerShdw>
                </a:effectLst>
              </a:rPr>
              <a:t>d’appui</a:t>
            </a:r>
            <a:r>
              <a:rPr lang="en-US" altLang="en-US" sz="4400" b="1" dirty="0">
                <a:effectLst>
                  <a:outerShdw blurRad="38100" dist="38100" dir="2700000" algn="tl">
                    <a:srgbClr val="C0C0C0"/>
                  </a:outerShdw>
                </a:effectLst>
              </a:rPr>
              <a:t> du corps?</a:t>
            </a:r>
          </a:p>
        </p:txBody>
      </p:sp>
      <p:pic>
        <p:nvPicPr>
          <p:cNvPr id="78" name="Picture 100">
            <a:hlinkClick r:id="" action="ppaction://macro?name=Begin_Round"/>
          </p:cNvPr>
          <p:cNvPicPr>
            <a:picLocks noChangeAspect="1" noChangeArrowheads="1"/>
          </p:cNvPicPr>
          <p:nvPr/>
        </p:nvPicPr>
        <p:blipFill>
          <a:blip r:embed="rId21" cstate="print">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784649"/>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childTnLst>
                          </p:cTn>
                        </p:par>
                        <p:par>
                          <p:cTn id="28" fill="hold">
                            <p:stCondLst>
                              <p:cond delay="10"/>
                            </p:stCondLst>
                            <p:childTnLst>
                              <p:par>
                                <p:cTn id="29" presetID="1" presetClass="entr" presetSubtype="0" fill="hold" grpId="0" nodeType="afterEffect">
                                  <p:stCondLst>
                                    <p:cond delay="0"/>
                                  </p:stCondLst>
                                  <p:childTnLst>
                                    <p:set>
                                      <p:cBhvr>
                                        <p:cTn id="30" dur="1" fill="hold">
                                          <p:stCondLst>
                                            <p:cond delay="0"/>
                                          </p:stCondLst>
                                        </p:cTn>
                                        <p:tgtEl>
                                          <p:spTgt spid="4382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82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827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82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828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8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38286"/>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42" presetClass="path" presetSubtype="0" fill="hold" nodeType="withEffect">
                                  <p:stCondLst>
                                    <p:cond delay="0"/>
                                  </p:stCondLst>
                                  <p:childTnLst>
                                    <p:animMotion origin="layout" path="M -0.69688 0.34699 L -0.69688 0.34699 " pathEditMode="fixed" rAng="0" ptsTypes="AA">
                                      <p:cBhvr>
                                        <p:cTn id="53" dur="10" fill="hold"/>
                                        <p:tgtEl>
                                          <p:spTgt spid="438327"/>
                                        </p:tgtEl>
                                        <p:attrNameLst>
                                          <p:attrName>ppt_x</p:attrName>
                                          <p:attrName>ppt_y</p:attrName>
                                        </p:attrNameLst>
                                      </p:cBhvr>
                                      <p:rCtr x="0" y="0"/>
                                    </p:animMotion>
                                  </p:childTnLst>
                                </p:cTn>
                              </p:par>
                              <p:par>
                                <p:cTn id="54" presetID="3" presetClass="entr" presetSubtype="0" fill="hold" grpId="0" nodeType="withEffect">
                                  <p:stCondLst>
                                    <p:cond delay="0"/>
                                  </p:stCondLst>
                                  <p:childTnLst>
                                    <p:set>
                                      <p:cBhvr>
                                        <p:cTn id="55" dur="1" fill="hold">
                                          <p:stCondLst>
                                            <p:cond delay="0"/>
                                          </p:stCondLst>
                                        </p:cTn>
                                        <p:tgtEl>
                                          <p:spTgt spid="438283"/>
                                        </p:tgtEl>
                                        <p:attrNameLst>
                                          <p:attrName>style.visibility</p:attrName>
                                        </p:attrNameLst>
                                      </p:cBhvr>
                                      <p:to>
                                        <p:strVal val="visible"/>
                                      </p:to>
                                    </p:set>
                                  </p:childTnLst>
                                </p:cTn>
                              </p:par>
                              <p:par>
                                <p:cTn id="56" presetID="3" presetClass="exit" presetSubtype="0" fill="hold" grpId="0" nodeType="withEffect">
                                  <p:stCondLst>
                                    <p:cond delay="0"/>
                                  </p:stCondLst>
                                  <p:childTnLst>
                                    <p:set>
                                      <p:cBhvr>
                                        <p:cTn id="57" dur="1" fill="hold">
                                          <p:stCondLst>
                                            <p:cond delay="0"/>
                                          </p:stCondLst>
                                        </p:cTn>
                                        <p:tgtEl>
                                          <p:spTgt spid="438286"/>
                                        </p:tgtEl>
                                        <p:attrNameLst>
                                          <p:attrName>style.visibility</p:attrName>
                                        </p:attrNameLst>
                                      </p:cBhvr>
                                      <p:to>
                                        <p:strVal val="hidden"/>
                                      </p:to>
                                    </p:set>
                                  </p:childTnLst>
                                </p:cTn>
                              </p:par>
                              <p:par>
                                <p:cTn id="58" presetID="3" presetClass="entr" presetSubtype="0" fill="hold" grpId="0" nodeType="withEffect">
                                  <p:stCondLst>
                                    <p:cond delay="0"/>
                                  </p:stCondLst>
                                  <p:childTnLst>
                                    <p:set>
                                      <p:cBhvr>
                                        <p:cTn id="59" dur="1" fill="hold">
                                          <p:stCondLst>
                                            <p:cond delay="0"/>
                                          </p:stCondLst>
                                        </p:cTn>
                                        <p:tgtEl>
                                          <p:spTgt spid="438287"/>
                                        </p:tgtEl>
                                        <p:attrNameLst>
                                          <p:attrName>style.visibility</p:attrName>
                                        </p:attrNameLst>
                                      </p:cBhvr>
                                      <p:to>
                                        <p:strVal val="visible"/>
                                      </p:to>
                                    </p:set>
                                  </p:childTnLst>
                                </p:cTn>
                              </p:par>
                              <p:par>
                                <p:cTn id="60" presetID="10" presetClass="entr" presetSubtype="0" fill="hold" nodeType="withEffect">
                                  <p:stCondLst>
                                    <p:cond delay="0"/>
                                  </p:stCondLst>
                                  <p:childTnLst>
                                    <p:set>
                                      <p:cBhvr>
                                        <p:cTn id="61" dur="1" fill="hold">
                                          <p:stCondLst>
                                            <p:cond delay="0"/>
                                          </p:stCondLst>
                                        </p:cTn>
                                        <p:tgtEl>
                                          <p:spTgt spid="438327"/>
                                        </p:tgtEl>
                                        <p:attrNameLst>
                                          <p:attrName>style.visibility</p:attrName>
                                        </p:attrNameLst>
                                      </p:cBhvr>
                                      <p:to>
                                        <p:strVal val="visible"/>
                                      </p:to>
                                    </p:set>
                                    <p:animEffect transition="in" filter="fade">
                                      <p:cBhvr>
                                        <p:cTn id="62" dur="200"/>
                                        <p:tgtEl>
                                          <p:spTgt spid="438327"/>
                                        </p:tgtEl>
                                      </p:cBhvr>
                                    </p:animEffect>
                                  </p:childTnLst>
                                  <p:subTnLst>
                                    <p:audio>
                                      <p:cMediaNode>
                                        <p:cTn display="0" masterRel="sameClick">
                                          <p:stCondLst>
                                            <p:cond evt="begin" delay="0">
                                              <p:tn val="60"/>
                                            </p:cond>
                                          </p:stCondLst>
                                          <p:endCondLst>
                                            <p:cond evt="onStopAudio" delay="0">
                                              <p:tgtEl>
                                                <p:sldTgt/>
                                              </p:tgtEl>
                                            </p:cond>
                                          </p:endCondLst>
                                        </p:cTn>
                                        <p:tgtEl>
                                          <p:sndTgt r:embed="rId4" name="Buzzer.wav"/>
                                        </p:tgtEl>
                                      </p:cMediaNode>
                                    </p:audio>
                                  </p:subTnLst>
                                </p:cTn>
                              </p:par>
                            </p:childTnLst>
                          </p:cTn>
                        </p:par>
                        <p:par>
                          <p:cTn id="63" fill="hold" nodeType="afterGroup">
                            <p:stCondLst>
                              <p:cond delay="200"/>
                            </p:stCondLst>
                            <p:childTnLst>
                              <p:par>
                                <p:cTn id="64" presetID="10" presetClass="exit" presetSubtype="0" fill="hold" nodeType="afterEffect">
                                  <p:stCondLst>
                                    <p:cond delay="500"/>
                                  </p:stCondLst>
                                  <p:childTnLst>
                                    <p:animEffect transition="out" filter="fade">
                                      <p:cBhvr>
                                        <p:cTn id="65" dur="200"/>
                                        <p:tgtEl>
                                          <p:spTgt spid="438327"/>
                                        </p:tgtEl>
                                      </p:cBhvr>
                                    </p:animEffect>
                                    <p:set>
                                      <p:cBhvr>
                                        <p:cTn id="6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7" restart="whenNotActive" fill="hold" evtFilter="cancelBubble" nodeType="interactiveSeq">
                <p:stCondLst>
                  <p:cond evt="onClick" delay="0">
                    <p:tgtEl>
                      <p:spTgt spid="438287"/>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42" presetClass="path" presetSubtype="0" fill="hold" nodeType="withEffect">
                                  <p:stCondLst>
                                    <p:cond delay="0"/>
                                  </p:stCondLst>
                                  <p:childTnLst>
                                    <p:animMotion origin="layout" path="M -0.84723 0.34699 L -0.84723 0.34699 " pathEditMode="fixed" rAng="0" ptsTypes="AA">
                                      <p:cBhvr>
                                        <p:cTn id="71" dur="10" fill="hold"/>
                                        <p:tgtEl>
                                          <p:spTgt spid="438318"/>
                                        </p:tgtEl>
                                        <p:attrNameLst>
                                          <p:attrName>ppt_x</p:attrName>
                                          <p:attrName>ppt_y</p:attrName>
                                        </p:attrNameLst>
                                      </p:cBhvr>
                                      <p:rCtr x="0" y="0"/>
                                    </p:animMotion>
                                  </p:childTnLst>
                                </p:cTn>
                              </p:par>
                              <p:par>
                                <p:cTn id="72" presetID="3" presetClass="entr" presetSubtype="0" fill="hold" grpId="0" nodeType="withEffect">
                                  <p:stCondLst>
                                    <p:cond delay="0"/>
                                  </p:stCondLst>
                                  <p:childTnLst>
                                    <p:set>
                                      <p:cBhvr>
                                        <p:cTn id="73" dur="1" fill="hold">
                                          <p:stCondLst>
                                            <p:cond delay="0"/>
                                          </p:stCondLst>
                                        </p:cTn>
                                        <p:tgtEl>
                                          <p:spTgt spid="438284"/>
                                        </p:tgtEl>
                                        <p:attrNameLst>
                                          <p:attrName>style.visibility</p:attrName>
                                        </p:attrNameLst>
                                      </p:cBhvr>
                                      <p:to>
                                        <p:strVal val="visible"/>
                                      </p:to>
                                    </p:set>
                                  </p:childTnLst>
                                </p:cTn>
                              </p:par>
                              <p:par>
                                <p:cTn id="74" presetID="3" presetClass="exit" presetSubtype="0" fill="hold" grpId="1" nodeType="withEffect">
                                  <p:stCondLst>
                                    <p:cond delay="0"/>
                                  </p:stCondLst>
                                  <p:childTnLst>
                                    <p:set>
                                      <p:cBhvr>
                                        <p:cTn id="75" dur="1" fill="hold">
                                          <p:stCondLst>
                                            <p:cond delay="0"/>
                                          </p:stCondLst>
                                        </p:cTn>
                                        <p:tgtEl>
                                          <p:spTgt spid="438287"/>
                                        </p:tgtEl>
                                        <p:attrNameLst>
                                          <p:attrName>style.visibility</p:attrName>
                                        </p:attrNameLst>
                                      </p:cBhvr>
                                      <p:to>
                                        <p:strVal val="hidden"/>
                                      </p:to>
                                    </p:set>
                                  </p:childTnLst>
                                </p:cTn>
                              </p:par>
                              <p:par>
                                <p:cTn id="76" presetID="3" presetClass="entr" presetSubtype="0" fill="hold" grpId="0" nodeType="withEffect">
                                  <p:stCondLst>
                                    <p:cond delay="0"/>
                                  </p:stCondLst>
                                  <p:childTnLst>
                                    <p:set>
                                      <p:cBhvr>
                                        <p:cTn id="77" dur="1" fill="hold">
                                          <p:stCondLst>
                                            <p:cond delay="0"/>
                                          </p:stCondLst>
                                        </p:cTn>
                                        <p:tgtEl>
                                          <p:spTgt spid="438288"/>
                                        </p:tgtEl>
                                        <p:attrNameLst>
                                          <p:attrName>style.visibility</p:attrName>
                                        </p:attrNameLst>
                                      </p:cBhvr>
                                      <p:to>
                                        <p:strVal val="visible"/>
                                      </p:to>
                                    </p:set>
                                  </p:childTnLst>
                                </p:cTn>
                              </p:par>
                              <p:par>
                                <p:cTn id="78" presetID="10" presetClass="entr" presetSubtype="0" fill="hold" nodeType="withEffect">
                                  <p:stCondLst>
                                    <p:cond delay="0"/>
                                  </p:stCondLst>
                                  <p:childTnLst>
                                    <p:set>
                                      <p:cBhvr>
                                        <p:cTn id="79" dur="1" fill="hold">
                                          <p:stCondLst>
                                            <p:cond delay="0"/>
                                          </p:stCondLst>
                                        </p:cTn>
                                        <p:tgtEl>
                                          <p:spTgt spid="438318"/>
                                        </p:tgtEl>
                                        <p:attrNameLst>
                                          <p:attrName>style.visibility</p:attrName>
                                        </p:attrNameLst>
                                      </p:cBhvr>
                                      <p:to>
                                        <p:strVal val="visible"/>
                                      </p:to>
                                    </p:set>
                                    <p:animEffect transition="in" filter="fade">
                                      <p:cBhvr>
                                        <p:cTn id="80" dur="200"/>
                                        <p:tgtEl>
                                          <p:spTgt spid="438318"/>
                                        </p:tgtEl>
                                      </p:cBhvr>
                                    </p:animEffect>
                                  </p:childTnLst>
                                  <p:subTnLst>
                                    <p:audio>
                                      <p:cMediaNode>
                                        <p:cTn display="0" masterRel="sameClick">
                                          <p:stCondLst>
                                            <p:cond evt="begin" delay="0">
                                              <p:tn val="78"/>
                                            </p:cond>
                                          </p:stCondLst>
                                          <p:endCondLst>
                                            <p:cond evt="onStopAudio" delay="0">
                                              <p:tgtEl>
                                                <p:sldTgt/>
                                              </p:tgtEl>
                                            </p:cond>
                                          </p:endCondLst>
                                        </p:cTn>
                                        <p:tgtEl>
                                          <p:sndTgt r:embed="rId4" name="Buzzer.wav"/>
                                        </p:tgtEl>
                                      </p:cMediaNode>
                                    </p:audio>
                                  </p:subTnLst>
                                </p:cTn>
                              </p:par>
                            </p:childTnLst>
                          </p:cTn>
                        </p:par>
                        <p:par>
                          <p:cTn id="81" fill="hold" nodeType="afterGroup">
                            <p:stCondLst>
                              <p:cond delay="200"/>
                            </p:stCondLst>
                            <p:childTnLst>
                              <p:par>
                                <p:cTn id="82" presetID="10" presetClass="exit" presetSubtype="0" fill="hold" nodeType="afterEffect">
                                  <p:stCondLst>
                                    <p:cond delay="500"/>
                                  </p:stCondLst>
                                  <p:childTnLst>
                                    <p:animEffect transition="out" filter="fade">
                                      <p:cBhvr>
                                        <p:cTn id="83" dur="200"/>
                                        <p:tgtEl>
                                          <p:spTgt spid="438318"/>
                                        </p:tgtEl>
                                      </p:cBhvr>
                                    </p:animEffect>
                                    <p:set>
                                      <p:cBhvr>
                                        <p:cTn id="8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5" restart="whenNotActive" fill="hold" evtFilter="cancelBubble" nodeType="interactiveSeq">
                <p:stCondLst>
                  <p:cond evt="onClick" delay="0">
                    <p:tgtEl>
                      <p:spTgt spid="438288"/>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42" presetClass="path" presetSubtype="0" fill="hold" nodeType="withEffect">
                                  <p:stCondLst>
                                    <p:cond delay="0"/>
                                  </p:stCondLst>
                                  <p:childTnLst>
                                    <p:animMotion origin="layout" path="M -0.99688 0.34699 L -0.99688 0.34699 " pathEditMode="fixed" rAng="0" ptsTypes="AA">
                                      <p:cBhvr>
                                        <p:cTn id="89" dur="10" fill="hold"/>
                                        <p:tgtEl>
                                          <p:spTgt spid="438305"/>
                                        </p:tgtEl>
                                        <p:attrNameLst>
                                          <p:attrName>ppt_x</p:attrName>
                                          <p:attrName>ppt_y</p:attrName>
                                        </p:attrNameLst>
                                      </p:cBhvr>
                                      <p:rCtr x="0" y="0"/>
                                    </p:animMotion>
                                  </p:childTnLst>
                                </p:cTn>
                              </p:par>
                              <p:par>
                                <p:cTn id="90" presetID="3" presetClass="entr" presetSubtype="0" fill="hold" grpId="0" nodeType="withEffect">
                                  <p:stCondLst>
                                    <p:cond delay="0"/>
                                  </p:stCondLst>
                                  <p:childTnLst>
                                    <p:set>
                                      <p:cBhvr>
                                        <p:cTn id="91" dur="1" fill="hold">
                                          <p:stCondLst>
                                            <p:cond delay="0"/>
                                          </p:stCondLst>
                                        </p:cTn>
                                        <p:tgtEl>
                                          <p:spTgt spid="438285"/>
                                        </p:tgtEl>
                                        <p:attrNameLst>
                                          <p:attrName>style.visibility</p:attrName>
                                        </p:attrNameLst>
                                      </p:cBhvr>
                                      <p:to>
                                        <p:strVal val="visible"/>
                                      </p:to>
                                    </p:set>
                                  </p:childTnLst>
                                </p:cTn>
                              </p:par>
                              <p:par>
                                <p:cTn id="92" presetID="10" presetClass="entr" presetSubtype="0" fill="hold" nodeType="withEffect">
                                  <p:stCondLst>
                                    <p:cond delay="0"/>
                                  </p:stCondLst>
                                  <p:childTnLst>
                                    <p:set>
                                      <p:cBhvr>
                                        <p:cTn id="93" dur="1" fill="hold">
                                          <p:stCondLst>
                                            <p:cond delay="0"/>
                                          </p:stCondLst>
                                        </p:cTn>
                                        <p:tgtEl>
                                          <p:spTgt spid="438305"/>
                                        </p:tgtEl>
                                        <p:attrNameLst>
                                          <p:attrName>style.visibility</p:attrName>
                                        </p:attrNameLst>
                                      </p:cBhvr>
                                      <p:to>
                                        <p:strVal val="visible"/>
                                      </p:to>
                                    </p:set>
                                    <p:animEffect transition="in" filter="fade">
                                      <p:cBhvr>
                                        <p:cTn id="94" dur="200"/>
                                        <p:tgtEl>
                                          <p:spTgt spid="438305"/>
                                        </p:tgtEl>
                                      </p:cBhvr>
                                    </p:animEffect>
                                  </p:childTnLst>
                                  <p:subTnLst>
                                    <p:audio>
                                      <p:cMediaNode>
                                        <p:cTn display="0" masterRel="sameClick">
                                          <p:stCondLst>
                                            <p:cond evt="begin" delay="0">
                                              <p:tn val="92"/>
                                            </p:cond>
                                          </p:stCondLst>
                                          <p:endCondLst>
                                            <p:cond evt="onStopAudio" delay="0">
                                              <p:tgtEl>
                                                <p:sldTgt/>
                                              </p:tgtEl>
                                            </p:cond>
                                          </p:endCondLst>
                                        </p:cTn>
                                        <p:tgtEl>
                                          <p:sndTgt r:embed="rId4" name="Buzzer.wav"/>
                                        </p:tgtEl>
                                      </p:cMediaNode>
                                    </p:audio>
                                  </p:subTnLst>
                                </p:cTn>
                              </p:par>
                            </p:childTnLst>
                          </p:cTn>
                        </p:par>
                        <p:par>
                          <p:cTn id="95" fill="hold" nodeType="afterGroup">
                            <p:stCondLst>
                              <p:cond delay="200"/>
                            </p:stCondLst>
                            <p:childTnLst>
                              <p:par>
                                <p:cTn id="96" presetID="10" presetClass="exit" presetSubtype="0" fill="hold" nodeType="afterEffect">
                                  <p:stCondLst>
                                    <p:cond delay="500"/>
                                  </p:stCondLst>
                                  <p:childTnLst>
                                    <p:animEffect transition="out" filter="fade">
                                      <p:cBhvr>
                                        <p:cTn id="97" dur="200"/>
                                        <p:tgtEl>
                                          <p:spTgt spid="438305"/>
                                        </p:tgtEl>
                                      </p:cBhvr>
                                    </p:animEffect>
                                    <p:set>
                                      <p:cBhvr>
                                        <p:cTn id="9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9" restart="whenNotActive" fill="hold" evtFilter="cancelBubble" nodeType="interactiveSeq">
                <p:stCondLst>
                  <p:cond evt="onClick" delay="0">
                    <p:tgtEl>
                      <p:spTgt spid="438297"/>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2" presetClass="exit" presetSubtype="1" fill="hold" nodeType="clickEffect">
                                  <p:stCondLst>
                                    <p:cond delay="0"/>
                                  </p:stCondLst>
                                  <p:childTnLst>
                                    <p:animEffect transition="out" filter="slide(fromTop)">
                                      <p:cBhvr>
                                        <p:cTn id="103" dur="300"/>
                                        <p:tgtEl>
                                          <p:spTgt spid="438297"/>
                                        </p:tgtEl>
                                      </p:cBhvr>
                                    </p:animEffect>
                                    <p:set>
                                      <p:cBhvr>
                                        <p:cTn id="10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5" restart="whenNotActive" fill="hold" evtFilter="cancelBubble" nodeType="interactiveSeq">
                <p:stCondLst>
                  <p:cond evt="onClick" delay="0">
                    <p:tgtEl>
                      <p:spTgt spid="438298"/>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12" presetClass="exit" presetSubtype="1" fill="hold" nodeType="clickEffect">
                                  <p:stCondLst>
                                    <p:cond delay="0"/>
                                  </p:stCondLst>
                                  <p:childTnLst>
                                    <p:animEffect transition="out" filter="slide(fromTop)">
                                      <p:cBhvr>
                                        <p:cTn id="109" dur="300"/>
                                        <p:tgtEl>
                                          <p:spTgt spid="438298"/>
                                        </p:tgtEl>
                                      </p:cBhvr>
                                    </p:animEffect>
                                    <p:set>
                                      <p:cBhvr>
                                        <p:cTn id="110"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11" restart="whenNotActive" fill="hold" evtFilter="cancelBubble" nodeType="interactiveSeq">
                <p:stCondLst>
                  <p:cond evt="onClick" delay="0">
                    <p:tgtEl>
                      <p:spTgt spid="438299"/>
                    </p:tgtEl>
                  </p:cond>
                </p:stCondLst>
                <p:endSync evt="end" delay="0">
                  <p:rtn val="all"/>
                </p:endSync>
                <p:childTnLst>
                  <p:par>
                    <p:cTn id="112" fill="hold" nodeType="clickPar">
                      <p:stCondLst>
                        <p:cond delay="0"/>
                      </p:stCondLst>
                      <p:childTnLst>
                        <p:par>
                          <p:cTn id="113" fill="hold" nodeType="withGroup">
                            <p:stCondLst>
                              <p:cond delay="0"/>
                            </p:stCondLst>
                            <p:childTnLst>
                              <p:par>
                                <p:cTn id="114" presetID="12" presetClass="exit" presetSubtype="1" fill="hold" nodeType="clickEffect">
                                  <p:stCondLst>
                                    <p:cond delay="0"/>
                                  </p:stCondLst>
                                  <p:childTnLst>
                                    <p:animEffect transition="out" filter="slide(fromTop)">
                                      <p:cBhvr>
                                        <p:cTn id="115" dur="300"/>
                                        <p:tgtEl>
                                          <p:spTgt spid="438299"/>
                                        </p:tgtEl>
                                      </p:cBhvr>
                                    </p:animEffect>
                                    <p:set>
                                      <p:cBhvr>
                                        <p:cTn id="116"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7" restart="whenNotActive" fill="hold" evtFilter="cancelBubble" nodeType="interactiveSeq">
                <p:stCondLst>
                  <p:cond evt="onClick" delay="0">
                    <p:tgtEl>
                      <p:spTgt spid="438300"/>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2" presetClass="exit" presetSubtype="1" fill="hold" nodeType="clickEffect">
                                  <p:stCondLst>
                                    <p:cond delay="0"/>
                                  </p:stCondLst>
                                  <p:childTnLst>
                                    <p:animEffect transition="out" filter="slide(fromTop)">
                                      <p:cBhvr>
                                        <p:cTn id="121" dur="300"/>
                                        <p:tgtEl>
                                          <p:spTgt spid="438300"/>
                                        </p:tgtEl>
                                      </p:cBhvr>
                                    </p:animEffect>
                                    <p:set>
                                      <p:cBhvr>
                                        <p:cTn id="122"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23" restart="whenNotActive" fill="hold" evtFilter="cancelBubble" nodeType="interactiveSeq">
                <p:stCondLst>
                  <p:cond evt="onClick" delay="0">
                    <p:tgtEl>
                      <p:spTgt spid="438301"/>
                    </p:tgtEl>
                  </p:cond>
                </p:stCondLst>
                <p:endSync evt="end" delay="0">
                  <p:rtn val="all"/>
                </p:endSync>
                <p:childTnLst>
                  <p:par>
                    <p:cTn id="124" fill="hold" nodeType="clickPar">
                      <p:stCondLst>
                        <p:cond delay="0"/>
                      </p:stCondLst>
                      <p:childTnLst>
                        <p:par>
                          <p:cTn id="125" fill="hold" nodeType="withGroup">
                            <p:stCondLst>
                              <p:cond delay="0"/>
                            </p:stCondLst>
                            <p:childTnLst>
                              <p:par>
                                <p:cTn id="126" presetID="12" presetClass="exit" presetSubtype="1" fill="hold" nodeType="clickEffect">
                                  <p:stCondLst>
                                    <p:cond delay="0"/>
                                  </p:stCondLst>
                                  <p:childTnLst>
                                    <p:animEffect transition="out" filter="slide(fromTop)">
                                      <p:cBhvr>
                                        <p:cTn id="127" dur="300"/>
                                        <p:tgtEl>
                                          <p:spTgt spid="438301"/>
                                        </p:tgtEl>
                                      </p:cBhvr>
                                    </p:animEffect>
                                    <p:set>
                                      <p:cBhvr>
                                        <p:cTn id="128"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9" restart="whenNotActive" fill="hold" evtFilter="cancelBubble" nodeType="interactiveSeq">
                <p:stCondLst>
                  <p:cond evt="onClick" delay="0">
                    <p:tgtEl>
                      <p:spTgt spid="438302"/>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2" presetClass="exit" presetSubtype="1" fill="hold" nodeType="clickEffect">
                                  <p:stCondLst>
                                    <p:cond delay="0"/>
                                  </p:stCondLst>
                                  <p:childTnLst>
                                    <p:animEffect transition="out" filter="slide(fromTop)">
                                      <p:cBhvr>
                                        <p:cTn id="133" dur="400"/>
                                        <p:tgtEl>
                                          <p:spTgt spid="438302"/>
                                        </p:tgtEl>
                                      </p:cBhvr>
                                    </p:animEffect>
                                    <p:set>
                                      <p:cBhvr>
                                        <p:cTn id="134"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5" restart="whenNotActive" fill="hold" evtFilter="cancelBubble" nodeType="interactiveSeq">
                <p:stCondLst>
                  <p:cond evt="onClick" delay="0">
                    <p:tgtEl>
                      <p:spTgt spid="438303"/>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12" presetClass="exit" presetSubtype="1" fill="hold" nodeType="clickEffect">
                                  <p:stCondLst>
                                    <p:cond delay="0"/>
                                  </p:stCondLst>
                                  <p:childTnLst>
                                    <p:animEffect transition="out" filter="slide(fromTop)">
                                      <p:cBhvr>
                                        <p:cTn id="139" dur="300"/>
                                        <p:tgtEl>
                                          <p:spTgt spid="438303"/>
                                        </p:tgtEl>
                                      </p:cBhvr>
                                    </p:animEffect>
                                    <p:set>
                                      <p:cBhvr>
                                        <p:cTn id="140"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41" restart="whenNotActive" fill="hold" evtFilter="cancelBubble" nodeType="interactiveSeq">
                <p:stCondLst>
                  <p:cond evt="onClick" delay="0">
                    <p:tgtEl>
                      <p:spTgt spid="438304"/>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2" presetClass="exit" presetSubtype="1" fill="hold" nodeType="clickEffect">
                                  <p:stCondLst>
                                    <p:cond delay="0"/>
                                  </p:stCondLst>
                                  <p:childTnLst>
                                    <p:animEffect transition="out" filter="slide(fromTop)">
                                      <p:cBhvr>
                                        <p:cTn id="145" dur="300"/>
                                        <p:tgtEl>
                                          <p:spTgt spid="438304"/>
                                        </p:tgtEl>
                                      </p:cBhvr>
                                    </p:animEffect>
                                    <p:set>
                                      <p:cBhvr>
                                        <p:cTn id="146" dur="1" fill="hold">
                                          <p:stCondLst>
                                            <p:cond delay="299"/>
                                          </p:stCondLst>
                                        </p:cTn>
                                        <p:tgtEl>
                                          <p:spTgt spid="438304"/>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4"/>
                  </p:tgtEl>
                </p:cond>
              </p:nextCondLst>
            </p:seq>
            <p:seq concurrent="1" nextAc="seek">
              <p:cTn id="147" restart="whenNotActive" fill="hold" evtFilter="cancelBubble" nodeType="interactiveSeq">
                <p:stCondLst>
                  <p:cond evt="onClick" delay="0">
                    <p:tgtEl>
                      <p:spTgt spid="438331"/>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42" presetClass="path" presetSubtype="0" fill="hold" nodeType="clickEffect">
                                  <p:stCondLst>
                                    <p:cond delay="0"/>
                                  </p:stCondLst>
                                  <p:childTnLst>
                                    <p:animMotion origin="layout" path="M -0.97014 -0.19352 L -0.97014 -0.19352 " pathEditMode="fixed" rAng="0" ptsTypes="AA">
                                      <p:cBhvr>
                                        <p:cTn id="151" dur="10" fill="hold"/>
                                        <p:tgtEl>
                                          <p:spTgt spid="438297"/>
                                        </p:tgtEl>
                                        <p:attrNameLst>
                                          <p:attrName>ppt_x</p:attrName>
                                          <p:attrName>ppt_y</p:attrName>
                                        </p:attrNameLst>
                                      </p:cBhvr>
                                      <p:rCtr x="0" y="0"/>
                                    </p:animMotion>
                                  </p:childTnLst>
                                </p:cTn>
                              </p:par>
                              <p:par>
                                <p:cTn id="152" presetID="42" presetClass="path" presetSubtype="0" fill="hold" nodeType="withEffect">
                                  <p:stCondLst>
                                    <p:cond delay="0"/>
                                  </p:stCondLst>
                                  <p:childTnLst>
                                    <p:animMotion origin="layout" path="M -0.97014 -0.19352 L -0.97014 -0.19352 " pathEditMode="fixed" rAng="0" ptsTypes="AA">
                                      <p:cBhvr>
                                        <p:cTn id="153" dur="10" fill="hold"/>
                                        <p:tgtEl>
                                          <p:spTgt spid="438303"/>
                                        </p:tgtEl>
                                        <p:attrNameLst>
                                          <p:attrName>ppt_x</p:attrName>
                                          <p:attrName>ppt_y</p:attrName>
                                        </p:attrNameLst>
                                      </p:cBhvr>
                                      <p:rCtr x="0" y="0"/>
                                    </p:animMotion>
                                  </p:childTnLst>
                                </p:cTn>
                              </p:par>
                              <p:par>
                                <p:cTn id="154" presetID="42" presetClass="path" presetSubtype="0" fill="hold" nodeType="withEffect">
                                  <p:stCondLst>
                                    <p:cond delay="0"/>
                                  </p:stCondLst>
                                  <p:childTnLst>
                                    <p:animMotion origin="layout" path="M -0.97014 -0.19353 L -0.97014 -0.19353 " pathEditMode="fixed" rAng="0" ptsTypes="AA">
                                      <p:cBhvr>
                                        <p:cTn id="155" dur="10" fill="hold"/>
                                        <p:tgtEl>
                                          <p:spTgt spid="438302"/>
                                        </p:tgtEl>
                                        <p:attrNameLst>
                                          <p:attrName>ppt_x</p:attrName>
                                          <p:attrName>ppt_y</p:attrName>
                                        </p:attrNameLst>
                                      </p:cBhvr>
                                      <p:rCtr x="0" y="0"/>
                                    </p:animMotion>
                                  </p:childTnLst>
                                </p:cTn>
                              </p:par>
                              <p:par>
                                <p:cTn id="156" presetID="42" presetClass="path" presetSubtype="0" fill="hold" nodeType="withEffect">
                                  <p:stCondLst>
                                    <p:cond delay="0"/>
                                  </p:stCondLst>
                                  <p:childTnLst>
                                    <p:animMotion origin="layout" path="M -0.97014 -0.19353 L -0.97014 -0.19353 " pathEditMode="fixed" rAng="0" ptsTypes="AA">
                                      <p:cBhvr>
                                        <p:cTn id="157" dur="10" fill="hold"/>
                                        <p:tgtEl>
                                          <p:spTgt spid="438301"/>
                                        </p:tgtEl>
                                        <p:attrNameLst>
                                          <p:attrName>ppt_x</p:attrName>
                                          <p:attrName>ppt_y</p:attrName>
                                        </p:attrNameLst>
                                      </p:cBhvr>
                                      <p:rCtr x="0" y="0"/>
                                    </p:animMotion>
                                  </p:childTnLst>
                                </p:cTn>
                              </p:par>
                              <p:par>
                                <p:cTn id="158" presetID="42" presetClass="path" presetSubtype="0" fill="hold" nodeType="withEffect">
                                  <p:stCondLst>
                                    <p:cond delay="0"/>
                                  </p:stCondLst>
                                  <p:childTnLst>
                                    <p:animMotion origin="layout" path="M -0.97013 -0.19352 L -0.97013 -0.19352 " pathEditMode="fixed" rAng="0" ptsTypes="AA">
                                      <p:cBhvr>
                                        <p:cTn id="159" dur="10" fill="hold"/>
                                        <p:tgtEl>
                                          <p:spTgt spid="438300"/>
                                        </p:tgtEl>
                                        <p:attrNameLst>
                                          <p:attrName>ppt_x</p:attrName>
                                          <p:attrName>ppt_y</p:attrName>
                                        </p:attrNameLst>
                                      </p:cBhvr>
                                      <p:rCtr x="0" y="0"/>
                                    </p:animMotion>
                                  </p:childTnLst>
                                </p:cTn>
                              </p:par>
                              <p:par>
                                <p:cTn id="160" presetID="42" presetClass="path" presetSubtype="0" fill="hold" nodeType="withEffect">
                                  <p:stCondLst>
                                    <p:cond delay="0"/>
                                  </p:stCondLst>
                                  <p:childTnLst>
                                    <p:animMotion origin="layout" path="M -0.97013 -0.19352 L -0.97013 -0.19352 " pathEditMode="fixed" rAng="0" ptsTypes="AA">
                                      <p:cBhvr>
                                        <p:cTn id="161" dur="10" fill="hold"/>
                                        <p:tgtEl>
                                          <p:spTgt spid="438299"/>
                                        </p:tgtEl>
                                        <p:attrNameLst>
                                          <p:attrName>ppt_x</p:attrName>
                                          <p:attrName>ppt_y</p:attrName>
                                        </p:attrNameLst>
                                      </p:cBhvr>
                                      <p:rCtr x="0" y="0"/>
                                    </p:animMotion>
                                  </p:childTnLst>
                                </p:cTn>
                              </p:par>
                              <p:par>
                                <p:cTn id="162" presetID="42" presetClass="path" presetSubtype="0" fill="hold" nodeType="withEffect">
                                  <p:stCondLst>
                                    <p:cond delay="0"/>
                                  </p:stCondLst>
                                  <p:childTnLst>
                                    <p:animMotion origin="layout" path="M -0.97013 -0.19352 L -0.97013 -0.19352 " pathEditMode="fixed" rAng="0" ptsTypes="AA">
                                      <p:cBhvr>
                                        <p:cTn id="163" dur="10" fill="hold"/>
                                        <p:tgtEl>
                                          <p:spTgt spid="438298"/>
                                        </p:tgtEl>
                                        <p:attrNameLst>
                                          <p:attrName>ppt_x</p:attrName>
                                          <p:attrName>ppt_y</p:attrName>
                                        </p:attrNameLst>
                                      </p:cBhvr>
                                      <p:rCtr x="0" y="0"/>
                                    </p:animMotion>
                                  </p:childTnLst>
                                </p:cTn>
                              </p:par>
                              <p:par>
                                <p:cTn id="164" presetID="42" presetClass="path" presetSubtype="0" fill="hold" nodeType="withEffect">
                                  <p:stCondLst>
                                    <p:cond delay="0"/>
                                  </p:stCondLst>
                                  <p:childTnLst>
                                    <p:animMotion origin="layout" path="M -0.97013 -0.19352 L -0.97013 -0.19352 " pathEditMode="fixed" rAng="0" ptsTypes="AA">
                                      <p:cBhvr>
                                        <p:cTn id="165" dur="10" fill="hold"/>
                                        <p:tgtEl>
                                          <p:spTgt spid="438304"/>
                                        </p:tgtEl>
                                        <p:attrNameLst>
                                          <p:attrName>ppt_x</p:attrName>
                                          <p:attrName>ppt_y</p:attrName>
                                        </p:attrNameLst>
                                      </p:cBhvr>
                                      <p:rCtr x="0" y="0"/>
                                    </p:animMotion>
                                  </p:childTnLst>
                                </p:cTn>
                              </p:par>
                              <p:par>
                                <p:cTn id="166" presetID="42" presetClass="path" presetSubtype="0" fill="hold" grpId="1" nodeType="withEffect">
                                  <p:stCondLst>
                                    <p:cond delay="0"/>
                                  </p:stCondLst>
                                  <p:iterate type="lt">
                                    <p:tmPct val="0"/>
                                  </p:iterate>
                                  <p:childTnLst>
                                    <p:animMotion origin="layout" path="M -0.96737 0.41436 L -0.96737 0.41436 " pathEditMode="fixed" rAng="0" ptsTypes="AA">
                                      <p:cBhvr>
                                        <p:cTn id="167" dur="10" fill="hold"/>
                                        <p:tgtEl>
                                          <p:spTgt spid="438335">
                                            <p:bg/>
                                          </p:spTgt>
                                        </p:tgtEl>
                                        <p:attrNameLst>
                                          <p:attrName>ppt_x</p:attrName>
                                          <p:attrName>ppt_y</p:attrName>
                                        </p:attrNameLst>
                                      </p:cBhvr>
                                      <p:rCtr x="0" y="0"/>
                                    </p:animMotion>
                                  </p:childTnLst>
                                </p:cTn>
                              </p:par>
                              <p:par>
                                <p:cTn id="168" presetID="42" presetClass="path" presetSubtype="0" fill="hold" grpId="1" nodeType="withEffect">
                                  <p:stCondLst>
                                    <p:cond delay="0"/>
                                  </p:stCondLst>
                                  <p:iterate type="lt">
                                    <p:tmPct val="0"/>
                                  </p:iterate>
                                  <p:childTnLst>
                                    <p:animMotion origin="layout" path="M -0.9764 0.41436 L -0.9764 0.41436 " pathEditMode="fixed" rAng="0" ptsTypes="AA">
                                      <p:cBhvr>
                                        <p:cTn id="169" dur="10" fill="hold"/>
                                        <p:tgtEl>
                                          <p:spTgt spid="438335">
                                            <p:txEl>
                                              <p:pRg st="0" end="0"/>
                                            </p:txEl>
                                          </p:spTgt>
                                        </p:tgtEl>
                                        <p:attrNameLst>
                                          <p:attrName>ppt_x</p:attrName>
                                          <p:attrName>ppt_y</p:attrName>
                                        </p:attrNameLst>
                                      </p:cBhvr>
                                      <p:rCtr x="0" y="0"/>
                                    </p:animMotion>
                                  </p:childTnLst>
                                </p:cTn>
                              </p:par>
                              <p:par>
                                <p:cTn id="170" presetID="1" presetClass="exit" presetSubtype="0" fill="hold" grpId="2" nodeType="withEffect">
                                  <p:stCondLst>
                                    <p:cond delay="0"/>
                                  </p:stCondLst>
                                  <p:childTnLst>
                                    <p:set>
                                      <p:cBhvr>
                                        <p:cTn id="171" dur="1" fill="hold">
                                          <p:stCondLst>
                                            <p:cond delay="0"/>
                                          </p:stCondLst>
                                        </p:cTn>
                                        <p:tgtEl>
                                          <p:spTgt spid="438335">
                                            <p:txEl>
                                              <p:pRg st="0" end="0"/>
                                            </p:txEl>
                                          </p:spTgt>
                                        </p:tgtEl>
                                        <p:attrNameLst>
                                          <p:attrName>style.visibility</p:attrName>
                                        </p:attrNameLst>
                                      </p:cBhvr>
                                      <p:to>
                                        <p:strVal val="hidden"/>
                                      </p:to>
                                    </p:set>
                                  </p:childTnLst>
                                </p:cTn>
                              </p:par>
                              <p:par>
                                <p:cTn id="172" presetID="1" presetClass="exit" presetSubtype="0" fill="hold" grpId="2" nodeType="withEffect">
                                  <p:stCondLst>
                                    <p:cond delay="0"/>
                                  </p:stCondLst>
                                  <p:childTnLst>
                                    <p:set>
                                      <p:cBhvr>
                                        <p:cTn id="173" dur="1" fill="hold">
                                          <p:stCondLst>
                                            <p:cond delay="0"/>
                                          </p:stCondLst>
                                        </p:cTn>
                                        <p:tgtEl>
                                          <p:spTgt spid="438335">
                                            <p:bg/>
                                          </p:spTgt>
                                        </p:tgtEl>
                                        <p:attrNameLst>
                                          <p:attrName>style.visibility</p:attrName>
                                        </p:attrNameLst>
                                      </p:cBhvr>
                                      <p:to>
                                        <p:strVal val="hidden"/>
                                      </p:to>
                                    </p:set>
                                  </p:childTnLst>
                                </p:cTn>
                              </p:par>
                            </p:childTnLst>
                          </p:cTn>
                        </p:par>
                        <p:par>
                          <p:cTn id="174" fill="hold" nodeType="afterGroup">
                            <p:stCondLst>
                              <p:cond delay="10"/>
                            </p:stCondLst>
                            <p:childTnLst>
                              <p:par>
                                <p:cTn id="175" presetID="12" presetClass="exit" presetSubtype="1" fill="hold" nodeType="afterEffect">
                                  <p:stCondLst>
                                    <p:cond delay="0"/>
                                  </p:stCondLst>
                                  <p:childTnLst>
                                    <p:animEffect transition="out" filter="slide(fromTop)">
                                      <p:cBhvr>
                                        <p:cTn id="176" dur="1000"/>
                                        <p:tgtEl>
                                          <p:spTgt spid="438332"/>
                                        </p:tgtEl>
                                      </p:cBhvr>
                                    </p:animEffect>
                                    <p:set>
                                      <p:cBhvr>
                                        <p:cTn id="177" dur="1" fill="hold">
                                          <p:stCondLst>
                                            <p:cond delay="999"/>
                                          </p:stCondLst>
                                        </p:cTn>
                                        <p:tgtEl>
                                          <p:spTgt spid="438332"/>
                                        </p:tgtEl>
                                        <p:attrNameLst>
                                          <p:attrName>style.visibility</p:attrName>
                                        </p:attrNameLst>
                                      </p:cBhvr>
                                      <p:to>
                                        <p:strVal val="hidden"/>
                                      </p:to>
                                    </p:set>
                                  </p:childTnLst>
                                </p:cTn>
                              </p:par>
                            </p:childTnLst>
                          </p:cTn>
                        </p:par>
                        <p:par>
                          <p:cTn id="178" fill="hold" nodeType="afterGroup">
                            <p:stCondLst>
                              <p:cond delay="1010"/>
                            </p:stCondLst>
                            <p:childTnLst>
                              <p:par>
                                <p:cTn id="179" presetID="10" presetClass="entr" presetSubtype="0" fill="hold" grpId="5" nodeType="afterEffect">
                                  <p:stCondLst>
                                    <p:cond delay="490"/>
                                  </p:stCondLst>
                                  <p:childTnLst>
                                    <p:set>
                                      <p:cBhvr>
                                        <p:cTn id="180" dur="1" fill="hold">
                                          <p:stCondLst>
                                            <p:cond delay="0"/>
                                          </p:stCondLst>
                                        </p:cTn>
                                        <p:tgtEl>
                                          <p:spTgt spid="438335">
                                            <p:bg/>
                                          </p:spTgt>
                                        </p:tgtEl>
                                        <p:attrNameLst>
                                          <p:attrName>style.visibility</p:attrName>
                                        </p:attrNameLst>
                                      </p:cBhvr>
                                      <p:to>
                                        <p:strVal val="visible"/>
                                      </p:to>
                                    </p:set>
                                    <p:animEffect transition="in" filter="fade">
                                      <p:cBhvr>
                                        <p:cTn id="181" dur="500"/>
                                        <p:tgtEl>
                                          <p:spTgt spid="438335">
                                            <p:bg/>
                                          </p:spTgt>
                                        </p:tgtEl>
                                      </p:cBhvr>
                                    </p:animEffect>
                                  </p:childTnLst>
                                </p:cTn>
                              </p:par>
                            </p:childTnLst>
                          </p:cTn>
                        </p:par>
                        <p:par>
                          <p:cTn id="182" fill="hold" nodeType="afterGroup">
                            <p:stCondLst>
                              <p:cond delay="2000"/>
                            </p:stCondLst>
                            <p:childTnLst>
                              <p:par>
                                <p:cTn id="183" presetID="10" presetClass="entr" presetSubtype="0" fill="hold" grpId="4" nodeType="afterEffect">
                                  <p:stCondLst>
                                    <p:cond delay="0"/>
                                  </p:stCondLst>
                                  <p:iterate type="lt">
                                    <p:tmPct val="0"/>
                                  </p:iterate>
                                  <p:childTnLst>
                                    <p:set>
                                      <p:cBhvr>
                                        <p:cTn id="184" dur="1" fill="hold">
                                          <p:stCondLst>
                                            <p:cond delay="0"/>
                                          </p:stCondLst>
                                        </p:cTn>
                                        <p:tgtEl>
                                          <p:spTgt spid="438335">
                                            <p:txEl>
                                              <p:pRg st="0" end="0"/>
                                            </p:txEl>
                                          </p:spTgt>
                                        </p:tgtEl>
                                        <p:attrNameLst>
                                          <p:attrName>style.visibility</p:attrName>
                                        </p:attrNameLst>
                                      </p:cBhvr>
                                      <p:to>
                                        <p:strVal val="visible"/>
                                      </p:to>
                                    </p:set>
                                    <p:animEffect transition="in" filter="fade">
                                      <p:cBhvr>
                                        <p:cTn id="185" dur="500"/>
                                        <p:tgtEl>
                                          <p:spTgt spid="438335">
                                            <p:txEl>
                                              <p:pRg st="0" end="0"/>
                                            </p:txEl>
                                          </p:spTgt>
                                        </p:tgtEl>
                                      </p:cBhvr>
                                    </p:animEffect>
                                  </p:childTnLst>
                                </p:cTn>
                              </p:par>
                            </p:childTnLst>
                          </p:cTn>
                        </p:par>
                        <p:par>
                          <p:cTn id="186" fill="hold" nodeType="afterGroup">
                            <p:stCondLst>
                              <p:cond delay="2500"/>
                            </p:stCondLst>
                            <p:childTnLst>
                              <p:par>
                                <p:cTn id="187" presetID="27" presetClass="entr" presetSubtype="0" fill="hold" grpId="3" nodeType="afterEffect">
                                  <p:stCondLst>
                                    <p:cond delay="0"/>
                                  </p:stCondLst>
                                  <p:iterate type="lt">
                                    <p:tmPct val="50000"/>
                                  </p:iterate>
                                  <p:childTnLst>
                                    <p:set>
                                      <p:cBhvr>
                                        <p:cTn id="188"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89"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90"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91"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92" restart="whenNotActive" fill="hold" evtFilter="cancelBubble" nodeType="interactiveSeq">
                <p:stCondLst>
                  <p:cond evt="onClick" delay="0">
                    <p:tgtEl>
                      <p:spTgt spid="438336"/>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3" presetClass="entr" presetSubtype="0" fill="hold" grpId="1" nodeType="clickEffect">
                                  <p:stCondLst>
                                    <p:cond delay="0"/>
                                  </p:stCondLst>
                                  <p:childTnLst>
                                    <p:set>
                                      <p:cBhvr>
                                        <p:cTn id="196" dur="1" fill="hold">
                                          <p:stCondLst>
                                            <p:cond delay="0"/>
                                          </p:stCondLst>
                                        </p:cTn>
                                        <p:tgtEl>
                                          <p:spTgt spid="438286"/>
                                        </p:tgtEl>
                                        <p:attrNameLst>
                                          <p:attrName>style.visibility</p:attrName>
                                        </p:attrNameLst>
                                      </p:cBhvr>
                                      <p:to>
                                        <p:strVal val="visible"/>
                                      </p:to>
                                    </p:set>
                                  </p:childTnLst>
                                </p:cTn>
                              </p:par>
                              <p:par>
                                <p:cTn id="197" presetID="3" presetClass="exit" presetSubtype="0" fill="hold" grpId="2" nodeType="withEffect">
                                  <p:stCondLst>
                                    <p:cond delay="0"/>
                                  </p:stCondLst>
                                  <p:childTnLst>
                                    <p:set>
                                      <p:cBhvr>
                                        <p:cTn id="198" dur="1" fill="hold">
                                          <p:stCondLst>
                                            <p:cond delay="0"/>
                                          </p:stCondLst>
                                        </p:cTn>
                                        <p:tgtEl>
                                          <p:spTgt spid="438287"/>
                                        </p:tgtEl>
                                        <p:attrNameLst>
                                          <p:attrName>style.visibility</p:attrName>
                                        </p:attrNameLst>
                                      </p:cBhvr>
                                      <p:to>
                                        <p:strVal val="hidden"/>
                                      </p:to>
                                    </p:set>
                                  </p:childTnLst>
                                </p:cTn>
                              </p:par>
                              <p:par>
                                <p:cTn id="199" presetID="3" presetClass="exit" presetSubtype="0" fill="hold" grpId="1" nodeType="withEffect">
                                  <p:stCondLst>
                                    <p:cond delay="0"/>
                                  </p:stCondLst>
                                  <p:childTnLst>
                                    <p:set>
                                      <p:cBhvr>
                                        <p:cTn id="200" dur="1" fill="hold">
                                          <p:stCondLst>
                                            <p:cond delay="0"/>
                                          </p:stCondLst>
                                        </p:cTn>
                                        <p:tgtEl>
                                          <p:spTgt spid="438288"/>
                                        </p:tgtEl>
                                        <p:attrNameLst>
                                          <p:attrName>style.visibility</p:attrName>
                                        </p:attrNameLst>
                                      </p:cBhvr>
                                      <p:to>
                                        <p:strVal val="hidden"/>
                                      </p:to>
                                    </p:set>
                                  </p:childTnLst>
                                </p:cTn>
                              </p:par>
                              <p:par>
                                <p:cTn id="201" presetID="3" presetClass="exit" presetSubtype="0" fill="hold" grpId="1" nodeType="withEffect">
                                  <p:stCondLst>
                                    <p:cond delay="0"/>
                                  </p:stCondLst>
                                  <p:childTnLst>
                                    <p:set>
                                      <p:cBhvr>
                                        <p:cTn id="202" dur="1" fill="hold">
                                          <p:stCondLst>
                                            <p:cond delay="0"/>
                                          </p:stCondLst>
                                        </p:cTn>
                                        <p:tgtEl>
                                          <p:spTgt spid="438283"/>
                                        </p:tgtEl>
                                        <p:attrNameLst>
                                          <p:attrName>style.visibility</p:attrName>
                                        </p:attrNameLst>
                                      </p:cBhvr>
                                      <p:to>
                                        <p:strVal val="hidden"/>
                                      </p:to>
                                    </p:set>
                                  </p:childTnLst>
                                </p:cTn>
                              </p:par>
                              <p:par>
                                <p:cTn id="203" presetID="3" presetClass="exit" presetSubtype="0" fill="hold" grpId="1" nodeType="withEffect">
                                  <p:stCondLst>
                                    <p:cond delay="0"/>
                                  </p:stCondLst>
                                  <p:childTnLst>
                                    <p:set>
                                      <p:cBhvr>
                                        <p:cTn id="204" dur="1" fill="hold">
                                          <p:stCondLst>
                                            <p:cond delay="0"/>
                                          </p:stCondLst>
                                        </p:cTn>
                                        <p:tgtEl>
                                          <p:spTgt spid="438284"/>
                                        </p:tgtEl>
                                        <p:attrNameLst>
                                          <p:attrName>style.visibility</p:attrName>
                                        </p:attrNameLst>
                                      </p:cBhvr>
                                      <p:to>
                                        <p:strVal val="hidden"/>
                                      </p:to>
                                    </p:set>
                                  </p:childTnLst>
                                </p:cTn>
                              </p:par>
                              <p:par>
                                <p:cTn id="205" presetID="3" presetClass="exit" presetSubtype="0" fill="hold" grpId="1" nodeType="withEffect">
                                  <p:stCondLst>
                                    <p:cond delay="0"/>
                                  </p:stCondLst>
                                  <p:childTnLst>
                                    <p:set>
                                      <p:cBhvr>
                                        <p:cTn id="206"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207" restart="whenNotActive" fill="hold" evtFilter="cancelBubble" nodeType="interactiveSeq">
                <p:stCondLst>
                  <p:cond evt="onClick" delay="0">
                    <p:tgtEl>
                      <p:spTgt spid="78"/>
                    </p:tgtEl>
                  </p:cond>
                </p:stCondLst>
                <p:endSync evt="end" delay="0">
                  <p:rtn val="all"/>
                </p:endSync>
                <p:childTnLst>
                  <p:par>
                    <p:cTn id="208" fill="hold">
                      <p:stCondLst>
                        <p:cond delay="0"/>
                      </p:stCondLst>
                      <p:childTnLst>
                        <p:par>
                          <p:cTn id="209" fill="hold">
                            <p:stCondLst>
                              <p:cond delay="0"/>
                            </p:stCondLst>
                            <p:childTnLst>
                              <p:par>
                                <p:cTn id="210" presetID="10" presetClass="exit" presetSubtype="0" fill="hold" grpId="0" nodeType="afterEffect">
                                  <p:stCondLst>
                                    <p:cond delay="0"/>
                                  </p:stCondLst>
                                  <p:iterate type="lt">
                                    <p:tmPct val="0"/>
                                  </p:iterate>
                                  <p:childTnLst>
                                    <p:animEffect transition="out" filter="fade">
                                      <p:cBhvr>
                                        <p:cTn id="211" dur="500"/>
                                        <p:tgtEl>
                                          <p:spTgt spid="438335">
                                            <p:txEl>
                                              <p:pRg st="0" end="0"/>
                                            </p:txEl>
                                          </p:spTgt>
                                        </p:tgtEl>
                                      </p:cBhvr>
                                    </p:animEffect>
                                    <p:set>
                                      <p:cBhvr>
                                        <p:cTn id="212" dur="1" fill="hold">
                                          <p:stCondLst>
                                            <p:cond delay="499"/>
                                          </p:stCondLst>
                                        </p:cTn>
                                        <p:tgtEl>
                                          <p:spTgt spid="438335">
                                            <p:txEl>
                                              <p:pRg st="0" end="0"/>
                                            </p:txEl>
                                          </p:spTgt>
                                        </p:tgtEl>
                                        <p:attrNameLst>
                                          <p:attrName>style.visibility</p:attrName>
                                        </p:attrNameLst>
                                      </p:cBhvr>
                                      <p:to>
                                        <p:strVal val="hidden"/>
                                      </p:to>
                                    </p:set>
                                  </p:childTnLst>
                                </p:cTn>
                              </p:par>
                            </p:childTnLst>
                          </p:cTn>
                        </p:par>
                        <p:par>
                          <p:cTn id="213" fill="hold">
                            <p:stCondLst>
                              <p:cond delay="500"/>
                            </p:stCondLst>
                            <p:childTnLst>
                              <p:par>
                                <p:cTn id="214" presetID="10" presetClass="exit" presetSubtype="0" fill="hold" grpId="0" nodeType="afterEffect">
                                  <p:stCondLst>
                                    <p:cond delay="0"/>
                                  </p:stCondLst>
                                  <p:iterate type="lt">
                                    <p:tmPct val="0"/>
                                  </p:iterate>
                                  <p:childTnLst>
                                    <p:animEffect transition="out" filter="fade">
                                      <p:cBhvr>
                                        <p:cTn id="215" dur="500"/>
                                        <p:tgtEl>
                                          <p:spTgt spid="438335">
                                            <p:bg/>
                                          </p:spTgt>
                                        </p:tgtEl>
                                      </p:cBhvr>
                                    </p:animEffect>
                                    <p:set>
                                      <p:cBhvr>
                                        <p:cTn id="216"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2"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296"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49</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34</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10</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7</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err="1">
                <a:solidFill>
                  <a:schemeClr val="bg1"/>
                </a:solidFill>
                <a:effectLst/>
                <a:latin typeface="Impact" pitchFamily="34" charset="0"/>
              </a:rPr>
              <a:t>Prendre</a:t>
            </a:r>
            <a:r>
              <a:rPr lang="en-US" altLang="en-US" sz="3200" dirty="0">
                <a:solidFill>
                  <a:schemeClr val="bg1"/>
                </a:solidFill>
                <a:effectLst/>
                <a:latin typeface="Impact" pitchFamily="34" charset="0"/>
              </a:rPr>
              <a:t> le temps</a:t>
            </a:r>
          </a:p>
          <a:p>
            <a:pPr algn="ctr"/>
            <a:r>
              <a:rPr lang="en-US" altLang="en-US" sz="3200" dirty="0">
                <a:solidFill>
                  <a:schemeClr val="bg1"/>
                </a:solidFill>
                <a:effectLst/>
                <a:latin typeface="Impact" pitchFamily="34" charset="0"/>
              </a:rPr>
              <a:t>De </a:t>
            </a:r>
            <a:r>
              <a:rPr lang="en-US" altLang="en-US" sz="3200" dirty="0" err="1">
                <a:solidFill>
                  <a:schemeClr val="bg1"/>
                </a:solidFill>
                <a:effectLst/>
                <a:latin typeface="Impact" pitchFamily="34" charset="0"/>
              </a:rPr>
              <a:t>l’écouter</a:t>
            </a:r>
            <a:endParaRPr lang="en-US" altLang="en-US" sz="3200" dirty="0">
              <a:solidFill>
                <a:schemeClr val="bg1"/>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err="1">
                <a:solidFill>
                  <a:schemeClr val="bg1"/>
                </a:solidFill>
                <a:effectLst/>
                <a:latin typeface="Impact" pitchFamily="34" charset="0"/>
              </a:rPr>
              <a:t>Lui</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toucher</a:t>
            </a:r>
            <a:r>
              <a:rPr lang="en-US" altLang="en-US" sz="2800" dirty="0">
                <a:solidFill>
                  <a:schemeClr val="bg1"/>
                </a:solidFill>
                <a:effectLst/>
                <a:latin typeface="Impact" pitchFamily="34" charset="0"/>
              </a:rPr>
              <a:t> pour</a:t>
            </a:r>
          </a:p>
          <a:p>
            <a:pPr algn="ctr"/>
            <a:r>
              <a:rPr lang="en-US" altLang="en-US" sz="2800" dirty="0">
                <a:solidFill>
                  <a:schemeClr val="bg1"/>
                </a:solidFill>
                <a:effectLst/>
                <a:latin typeface="Impact" pitchFamily="34" charset="0"/>
              </a:rPr>
              <a:t>La </a:t>
            </a:r>
            <a:r>
              <a:rPr lang="en-US" altLang="en-US" sz="2800" dirty="0" err="1">
                <a:solidFill>
                  <a:schemeClr val="bg1"/>
                </a:solidFill>
                <a:effectLst/>
                <a:latin typeface="Impact" pitchFamily="34" charset="0"/>
              </a:rPr>
              <a:t>réconforter</a:t>
            </a:r>
            <a:endParaRPr lang="en-US" altLang="en-US" sz="2800" dirty="0">
              <a:solidFill>
                <a:schemeClr val="bg1"/>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err="1">
                <a:solidFill>
                  <a:schemeClr val="bg1"/>
                </a:solidFill>
                <a:effectLst/>
                <a:latin typeface="Impact" pitchFamily="34" charset="0"/>
              </a:rPr>
              <a:t>Aviser</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l’infirmière</a:t>
            </a:r>
            <a:endParaRPr lang="en-US" altLang="en-US" sz="2800" dirty="0">
              <a:solidFill>
                <a:schemeClr val="bg1"/>
              </a:solidFill>
              <a:effectLst/>
              <a:latin typeface="Impact" pitchFamily="34" charset="0"/>
            </a:endParaRPr>
          </a:p>
          <a:p>
            <a:pPr algn="ctr"/>
            <a:r>
              <a:rPr lang="en-US" altLang="en-US" sz="2800" dirty="0">
                <a:solidFill>
                  <a:schemeClr val="bg1"/>
                </a:solidFill>
                <a:effectLst/>
                <a:latin typeface="Impact" pitchFamily="34" charset="0"/>
              </a:rPr>
              <a:t>Si inconsolable</a:t>
            </a: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err="1">
                <a:solidFill>
                  <a:schemeClr val="bg1"/>
                </a:solidFill>
                <a:effectLst/>
                <a:latin typeface="Impact" pitchFamily="34" charset="0"/>
              </a:rPr>
              <a:t>Lui</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offrir</a:t>
            </a:r>
            <a:r>
              <a:rPr lang="en-US" altLang="en-US" sz="2800" dirty="0">
                <a:solidFill>
                  <a:schemeClr val="bg1"/>
                </a:solidFill>
                <a:effectLst/>
                <a:latin typeface="Impact" pitchFamily="34" charset="0"/>
              </a:rPr>
              <a:t> de petites</a:t>
            </a:r>
          </a:p>
          <a:p>
            <a:pPr algn="ctr"/>
            <a:r>
              <a:rPr lang="en-US" altLang="en-US" sz="2800" dirty="0">
                <a:solidFill>
                  <a:schemeClr val="bg1"/>
                </a:solidFill>
                <a:effectLst/>
                <a:latin typeface="Impact" pitchFamily="34" charset="0"/>
              </a:rPr>
              <a:t>attentions</a:t>
            </a:r>
          </a:p>
        </p:txBody>
      </p:sp>
      <p:pic>
        <p:nvPicPr>
          <p:cNvPr id="438297" name="Picture 25" descr="1">
            <a:hlinkClick r:id="" action="ppaction://macro?name=Score_1"/>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33"/>
          <p:cNvGrpSpPr>
            <a:grpSpLocks/>
          </p:cNvGrpSpPr>
          <p:nvPr/>
        </p:nvGrpSpPr>
        <p:grpSpPr bwMode="auto">
          <a:xfrm>
            <a:off x="9836150" y="-57150"/>
            <a:ext cx="7715250" cy="2333625"/>
            <a:chOff x="6192" y="-276"/>
            <a:chExt cx="4860" cy="1470"/>
          </a:xfrm>
        </p:grpSpPr>
        <p:grpSp>
          <p:nvGrpSpPr>
            <p:cNvPr id="3"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 name="Group 46"/>
          <p:cNvGrpSpPr>
            <a:grpSpLocks/>
          </p:cNvGrpSpPr>
          <p:nvPr/>
        </p:nvGrpSpPr>
        <p:grpSpPr bwMode="auto">
          <a:xfrm>
            <a:off x="9839325" y="-57150"/>
            <a:ext cx="4972050" cy="2333625"/>
            <a:chOff x="6146" y="-2208"/>
            <a:chExt cx="3132" cy="1470"/>
          </a:xfrm>
        </p:grpSpPr>
        <p:grpSp>
          <p:nvGrpSpPr>
            <p:cNvPr id="7"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2"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3"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4"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5"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12</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err="1">
                <a:effectLst>
                  <a:outerShdw blurRad="38100" dist="38100" dir="2700000" algn="tl">
                    <a:srgbClr val="C0C0C0"/>
                  </a:outerShdw>
                </a:effectLst>
              </a:rPr>
              <a:t>Que</a:t>
            </a:r>
            <a:r>
              <a:rPr lang="en-US" altLang="en-US" sz="4400" b="1" dirty="0">
                <a:effectLst>
                  <a:outerShdw blurRad="38100" dist="38100" dir="2700000" algn="tl">
                    <a:srgbClr val="C0C0C0"/>
                  </a:outerShdw>
                </a:effectLst>
              </a:rPr>
              <a:t> </a:t>
            </a:r>
            <a:r>
              <a:rPr lang="en-US" altLang="en-US" sz="4400" b="1" dirty="0" err="1">
                <a:effectLst>
                  <a:outerShdw blurRad="38100" dist="38100" dir="2700000" algn="tl">
                    <a:srgbClr val="C0C0C0"/>
                  </a:outerShdw>
                </a:effectLst>
              </a:rPr>
              <a:t>faites-vous</a:t>
            </a:r>
            <a:r>
              <a:rPr lang="en-US" altLang="en-US" sz="4400" b="1" dirty="0">
                <a:effectLst>
                  <a:outerShdw blurRad="38100" dist="38100" dir="2700000" algn="tl">
                    <a:srgbClr val="C0C0C0"/>
                  </a:outerShdw>
                </a:effectLst>
              </a:rPr>
              <a:t> </a:t>
            </a:r>
            <a:r>
              <a:rPr lang="en-US" altLang="en-US" sz="4400" b="1" dirty="0" err="1">
                <a:effectLst>
                  <a:outerShdw blurRad="38100" dist="38100" dir="2700000" algn="tl">
                    <a:srgbClr val="C0C0C0"/>
                  </a:outerShdw>
                </a:effectLst>
              </a:rPr>
              <a:t>si</a:t>
            </a:r>
            <a:r>
              <a:rPr lang="en-US" altLang="en-US" sz="4400" b="1" dirty="0">
                <a:effectLst>
                  <a:outerShdw blurRad="38100" dist="38100" dir="2700000" algn="tl">
                    <a:srgbClr val="C0C0C0"/>
                  </a:outerShdw>
                </a:effectLst>
              </a:rPr>
              <a:t> Mme </a:t>
            </a:r>
            <a:r>
              <a:rPr lang="en-US" altLang="en-US" sz="4400" b="1" dirty="0" err="1">
                <a:effectLst>
                  <a:outerShdw blurRad="38100" dist="38100" dir="2700000" algn="tl">
                    <a:srgbClr val="C0C0C0"/>
                  </a:outerShdw>
                </a:effectLst>
              </a:rPr>
              <a:t>Choquette</a:t>
            </a:r>
            <a:r>
              <a:rPr lang="en-US" altLang="en-US" sz="4400" b="1" dirty="0">
                <a:effectLst>
                  <a:outerShdw blurRad="38100" dist="38100" dir="2700000" algn="tl">
                    <a:srgbClr val="C0C0C0"/>
                  </a:outerShdw>
                </a:effectLst>
              </a:rPr>
              <a:t> </a:t>
            </a:r>
            <a:r>
              <a:rPr lang="en-US" altLang="en-US" sz="4400" b="1" dirty="0" err="1">
                <a:effectLst>
                  <a:outerShdw blurRad="38100" dist="38100" dir="2700000" algn="tl">
                    <a:srgbClr val="C0C0C0"/>
                  </a:outerShdw>
                </a:effectLst>
              </a:rPr>
              <a:t>pleure</a:t>
            </a:r>
            <a:r>
              <a:rPr lang="en-US" altLang="en-US" sz="4400" b="1" dirty="0">
                <a:effectLst>
                  <a:outerShdw blurRad="38100" dist="38100" dir="2700000" algn="tl">
                    <a:srgbClr val="C0C0C0"/>
                  </a:outerShdw>
                </a:effectLst>
              </a:rPr>
              <a:t>?</a:t>
            </a:r>
          </a:p>
        </p:txBody>
      </p:sp>
      <p:pic>
        <p:nvPicPr>
          <p:cNvPr id="78" name="Picture 100">
            <a:hlinkClick r:id="" action="ppaction://macro?name=Begin_Round"/>
          </p:cNvPr>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7" cstate="print">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21035590"/>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11"/>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827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827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827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8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38286"/>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42" presetClass="path" presetSubtype="0" fill="hold" nodeType="withEffect">
                                  <p:stCondLst>
                                    <p:cond delay="0"/>
                                  </p:stCondLst>
                                  <p:childTnLst>
                                    <p:animMotion origin="layout" path="M -0.69688 0.34699 L -0.69688 0.34699 " pathEditMode="fixed" rAng="0" ptsTypes="AA">
                                      <p:cBhvr>
                                        <p:cTn id="33" dur="10" fill="hold"/>
                                        <p:tgtEl>
                                          <p:spTgt spid="9"/>
                                        </p:tgtEl>
                                        <p:attrNameLst>
                                          <p:attrName>ppt_x</p:attrName>
                                          <p:attrName>ppt_y</p:attrName>
                                        </p:attrNameLst>
                                      </p:cBhvr>
                                      <p:rCtr x="0" y="0"/>
                                    </p:animMotion>
                                  </p:childTnLst>
                                </p:cTn>
                              </p:par>
                              <p:par>
                                <p:cTn id="34" presetID="3" presetClass="entr" presetSubtype="0" fill="hold" grpId="0" nodeType="withEffect">
                                  <p:stCondLst>
                                    <p:cond delay="0"/>
                                  </p:stCondLst>
                                  <p:childTnLst>
                                    <p:set>
                                      <p:cBhvr>
                                        <p:cTn id="35" dur="1" fill="hold">
                                          <p:stCondLst>
                                            <p:cond delay="0"/>
                                          </p:stCondLst>
                                        </p:cTn>
                                        <p:tgtEl>
                                          <p:spTgt spid="438283"/>
                                        </p:tgtEl>
                                        <p:attrNameLst>
                                          <p:attrName>style.visibility</p:attrName>
                                        </p:attrNameLst>
                                      </p:cBhvr>
                                      <p:to>
                                        <p:strVal val="visible"/>
                                      </p:to>
                                    </p:set>
                                  </p:childTnLst>
                                </p:cTn>
                              </p:par>
                              <p:par>
                                <p:cTn id="36" presetID="3" presetClass="exit" presetSubtype="0" fill="hold" grpId="0" nodeType="withEffect">
                                  <p:stCondLst>
                                    <p:cond delay="0"/>
                                  </p:stCondLst>
                                  <p:childTnLst>
                                    <p:set>
                                      <p:cBhvr>
                                        <p:cTn id="37" dur="1" fill="hold">
                                          <p:stCondLst>
                                            <p:cond delay="0"/>
                                          </p:stCondLst>
                                        </p:cTn>
                                        <p:tgtEl>
                                          <p:spTgt spid="438286"/>
                                        </p:tgtEl>
                                        <p:attrNameLst>
                                          <p:attrName>style.visibility</p:attrName>
                                        </p:attrNameLst>
                                      </p:cBhvr>
                                      <p:to>
                                        <p:strVal val="hidden"/>
                                      </p:to>
                                    </p:set>
                                  </p:childTnLst>
                                </p:cTn>
                              </p:par>
                              <p:par>
                                <p:cTn id="38" presetID="3" presetClass="entr" presetSubtype="0" fill="hold" grpId="0" nodeType="withEffect">
                                  <p:stCondLst>
                                    <p:cond delay="0"/>
                                  </p:stCondLst>
                                  <p:childTnLst>
                                    <p:set>
                                      <p:cBhvr>
                                        <p:cTn id="39" dur="1" fill="hold">
                                          <p:stCondLst>
                                            <p:cond delay="0"/>
                                          </p:stCondLst>
                                        </p:cTn>
                                        <p:tgtEl>
                                          <p:spTgt spid="438287"/>
                                        </p:tgtEl>
                                        <p:attrNameLst>
                                          <p:attrName>style.visibility</p:attrName>
                                        </p:attrNameLst>
                                      </p:cBhvr>
                                      <p:to>
                                        <p:strVal val="visible"/>
                                      </p:to>
                                    </p:set>
                                  </p:childTnLst>
                                </p:cTn>
                              </p:par>
                              <p:par>
                                <p:cTn id="40" presetID="10"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00"/>
                                        <p:tgtEl>
                                          <p:spTgt spid="9"/>
                                        </p:tgtEl>
                                      </p:cBhvr>
                                    </p:animEffect>
                                  </p:childTnLst>
                                  <p:subTnLst>
                                    <p:audio>
                                      <p:cMediaNode>
                                        <p:cTn display="0" masterRel="sameClick">
                                          <p:stCondLst>
                                            <p:cond evt="begin" delay="0">
                                              <p:tn val="40"/>
                                            </p:cond>
                                          </p:stCondLst>
                                          <p:endCondLst>
                                            <p:cond evt="onStopAudio" delay="0">
                                              <p:tgtEl>
                                                <p:sldTgt/>
                                              </p:tgtEl>
                                            </p:cond>
                                          </p:endCondLst>
                                        </p:cTn>
                                        <p:tgtEl>
                                          <p:sndTgt r:embed="rId4" name="Buzzer.wav"/>
                                        </p:tgtEl>
                                      </p:cMediaNode>
                                    </p:audio>
                                  </p:subTnLst>
                                </p:cTn>
                              </p:par>
                            </p:childTnLst>
                          </p:cTn>
                        </p:par>
                        <p:par>
                          <p:cTn id="43" fill="hold" nodeType="afterGroup">
                            <p:stCondLst>
                              <p:cond delay="200"/>
                            </p:stCondLst>
                            <p:childTnLst>
                              <p:par>
                                <p:cTn id="44" presetID="10" presetClass="exit" presetSubtype="0" fill="hold" nodeType="afterEffect">
                                  <p:stCondLst>
                                    <p:cond delay="500"/>
                                  </p:stCondLst>
                                  <p:childTnLst>
                                    <p:animEffect transition="out" filter="fade">
                                      <p:cBhvr>
                                        <p:cTn id="45" dur="200"/>
                                        <p:tgtEl>
                                          <p:spTgt spid="9"/>
                                        </p:tgtEl>
                                      </p:cBhvr>
                                    </p:animEffect>
                                    <p:set>
                                      <p:cBhvr>
                                        <p:cTn id="46"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47" restart="whenNotActive" fill="hold" evtFilter="cancelBubble" nodeType="interactiveSeq">
                <p:stCondLst>
                  <p:cond evt="onClick" delay="0">
                    <p:tgtEl>
                      <p:spTgt spid="438287"/>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42" presetClass="path" presetSubtype="0" fill="hold" nodeType="withEffect">
                                  <p:stCondLst>
                                    <p:cond delay="0"/>
                                  </p:stCondLst>
                                  <p:childTnLst>
                                    <p:animMotion origin="layout" path="M -0.84723 0.34699 L -0.84723 0.34699 " pathEditMode="fixed" rAng="0" ptsTypes="AA">
                                      <p:cBhvr>
                                        <p:cTn id="51" dur="10" fill="hold"/>
                                        <p:tgtEl>
                                          <p:spTgt spid="6"/>
                                        </p:tgtEl>
                                        <p:attrNameLst>
                                          <p:attrName>ppt_x</p:attrName>
                                          <p:attrName>ppt_y</p:attrName>
                                        </p:attrNameLst>
                                      </p:cBhvr>
                                      <p:rCtr x="0" y="0"/>
                                    </p:animMotion>
                                  </p:childTnLst>
                                </p:cTn>
                              </p:par>
                              <p:par>
                                <p:cTn id="52" presetID="3" presetClass="entr" presetSubtype="0" fill="hold" grpId="0" nodeType="withEffect">
                                  <p:stCondLst>
                                    <p:cond delay="0"/>
                                  </p:stCondLst>
                                  <p:childTnLst>
                                    <p:set>
                                      <p:cBhvr>
                                        <p:cTn id="53" dur="1" fill="hold">
                                          <p:stCondLst>
                                            <p:cond delay="0"/>
                                          </p:stCondLst>
                                        </p:cTn>
                                        <p:tgtEl>
                                          <p:spTgt spid="438284"/>
                                        </p:tgtEl>
                                        <p:attrNameLst>
                                          <p:attrName>style.visibility</p:attrName>
                                        </p:attrNameLst>
                                      </p:cBhvr>
                                      <p:to>
                                        <p:strVal val="visible"/>
                                      </p:to>
                                    </p:set>
                                  </p:childTnLst>
                                </p:cTn>
                              </p:par>
                              <p:par>
                                <p:cTn id="54" presetID="3" presetClass="exit" presetSubtype="0" fill="hold" grpId="1" nodeType="withEffect">
                                  <p:stCondLst>
                                    <p:cond delay="0"/>
                                  </p:stCondLst>
                                  <p:childTnLst>
                                    <p:set>
                                      <p:cBhvr>
                                        <p:cTn id="55" dur="1" fill="hold">
                                          <p:stCondLst>
                                            <p:cond delay="0"/>
                                          </p:stCondLst>
                                        </p:cTn>
                                        <p:tgtEl>
                                          <p:spTgt spid="438287"/>
                                        </p:tgtEl>
                                        <p:attrNameLst>
                                          <p:attrName>style.visibility</p:attrName>
                                        </p:attrNameLst>
                                      </p:cBhvr>
                                      <p:to>
                                        <p:strVal val="hidden"/>
                                      </p:to>
                                    </p:set>
                                  </p:childTnLst>
                                </p:cTn>
                              </p:par>
                              <p:par>
                                <p:cTn id="56" presetID="3" presetClass="entr" presetSubtype="0" fill="hold" grpId="0" nodeType="withEffect">
                                  <p:stCondLst>
                                    <p:cond delay="0"/>
                                  </p:stCondLst>
                                  <p:childTnLst>
                                    <p:set>
                                      <p:cBhvr>
                                        <p:cTn id="57" dur="1" fill="hold">
                                          <p:stCondLst>
                                            <p:cond delay="0"/>
                                          </p:stCondLst>
                                        </p:cTn>
                                        <p:tgtEl>
                                          <p:spTgt spid="438288"/>
                                        </p:tgtEl>
                                        <p:attrNameLst>
                                          <p:attrName>style.visibility</p:attrName>
                                        </p:attrNameLst>
                                      </p:cBhvr>
                                      <p:to>
                                        <p:strVal val="visible"/>
                                      </p:to>
                                    </p:set>
                                  </p:childTnLst>
                                </p:cTn>
                              </p:par>
                              <p:par>
                                <p:cTn id="58" presetID="10" presetClass="entr" presetSubtype="0" fill="hold"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2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4" name="Buzzer.wav"/>
                                        </p:tgtEl>
                                      </p:cMediaNode>
                                    </p:audio>
                                  </p:subTnLst>
                                </p:cTn>
                              </p:par>
                            </p:childTnLst>
                          </p:cTn>
                        </p:par>
                        <p:par>
                          <p:cTn id="61" fill="hold" nodeType="afterGroup">
                            <p:stCondLst>
                              <p:cond delay="200"/>
                            </p:stCondLst>
                            <p:childTnLst>
                              <p:par>
                                <p:cTn id="62" presetID="10" presetClass="exit" presetSubtype="0" fill="hold" nodeType="afterEffect">
                                  <p:stCondLst>
                                    <p:cond delay="500"/>
                                  </p:stCondLst>
                                  <p:childTnLst>
                                    <p:animEffect transition="out" filter="fade">
                                      <p:cBhvr>
                                        <p:cTn id="63" dur="200"/>
                                        <p:tgtEl>
                                          <p:spTgt spid="6"/>
                                        </p:tgtEl>
                                      </p:cBhvr>
                                    </p:animEffect>
                                    <p:set>
                                      <p:cBhvr>
                                        <p:cTn id="64"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65" restart="whenNotActive" fill="hold" evtFilter="cancelBubble" nodeType="interactiveSeq">
                <p:stCondLst>
                  <p:cond evt="onClick" delay="0">
                    <p:tgtEl>
                      <p:spTgt spid="438288"/>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42" presetClass="path" presetSubtype="0" fill="hold" nodeType="withEffect">
                                  <p:stCondLst>
                                    <p:cond delay="0"/>
                                  </p:stCondLst>
                                  <p:childTnLst>
                                    <p:animMotion origin="layout" path="M -0.99688 0.34699 L -0.99688 0.34699 " pathEditMode="fixed" rAng="0" ptsTypes="AA">
                                      <p:cBhvr>
                                        <p:cTn id="69" dur="10" fill="hold"/>
                                        <p:tgtEl>
                                          <p:spTgt spid="2"/>
                                        </p:tgtEl>
                                        <p:attrNameLst>
                                          <p:attrName>ppt_x</p:attrName>
                                          <p:attrName>ppt_y</p:attrName>
                                        </p:attrNameLst>
                                      </p:cBhvr>
                                      <p:rCtr x="0" y="0"/>
                                    </p:animMotion>
                                  </p:childTnLst>
                                </p:cTn>
                              </p:par>
                              <p:par>
                                <p:cTn id="70" presetID="3" presetClass="entr" presetSubtype="0" fill="hold" grpId="0" nodeType="withEffect">
                                  <p:stCondLst>
                                    <p:cond delay="0"/>
                                  </p:stCondLst>
                                  <p:childTnLst>
                                    <p:set>
                                      <p:cBhvr>
                                        <p:cTn id="71" dur="1" fill="hold">
                                          <p:stCondLst>
                                            <p:cond delay="0"/>
                                          </p:stCondLst>
                                        </p:cTn>
                                        <p:tgtEl>
                                          <p:spTgt spid="438285"/>
                                        </p:tgtEl>
                                        <p:attrNameLst>
                                          <p:attrName>style.visibility</p:attrName>
                                        </p:attrNameLst>
                                      </p:cBhvr>
                                      <p:to>
                                        <p:strVal val="visible"/>
                                      </p:to>
                                    </p:set>
                                  </p:childTnLst>
                                </p:cTn>
                              </p:par>
                              <p:par>
                                <p:cTn id="72" presetID="10" presetClass="entr" presetSubtype="0" fill="hold" nodeType="with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200"/>
                                        <p:tgtEl>
                                          <p:spTgt spid="2"/>
                                        </p:tgtEl>
                                      </p:cBhvr>
                                    </p:animEffect>
                                  </p:childTnLst>
                                  <p:subTnLst>
                                    <p:audio>
                                      <p:cMediaNode>
                                        <p:cTn display="0" masterRel="sameClick">
                                          <p:stCondLst>
                                            <p:cond evt="begin" delay="0">
                                              <p:tn val="72"/>
                                            </p:cond>
                                          </p:stCondLst>
                                          <p:endCondLst>
                                            <p:cond evt="onStopAudio" delay="0">
                                              <p:tgtEl>
                                                <p:sldTgt/>
                                              </p:tgtEl>
                                            </p:cond>
                                          </p:endCondLst>
                                        </p:cTn>
                                        <p:tgtEl>
                                          <p:sndTgt r:embed="rId4" name="Buzzer.wav"/>
                                        </p:tgtEl>
                                      </p:cMediaNode>
                                    </p:audio>
                                  </p:subTnLst>
                                </p:cTn>
                              </p:par>
                            </p:childTnLst>
                          </p:cTn>
                        </p:par>
                        <p:par>
                          <p:cTn id="75" fill="hold" nodeType="afterGroup">
                            <p:stCondLst>
                              <p:cond delay="200"/>
                            </p:stCondLst>
                            <p:childTnLst>
                              <p:par>
                                <p:cTn id="76" presetID="10" presetClass="exit" presetSubtype="0" fill="hold" nodeType="afterEffect">
                                  <p:stCondLst>
                                    <p:cond delay="500"/>
                                  </p:stCondLst>
                                  <p:childTnLst>
                                    <p:animEffect transition="out" filter="fade">
                                      <p:cBhvr>
                                        <p:cTn id="77" dur="200"/>
                                        <p:tgtEl>
                                          <p:spTgt spid="2"/>
                                        </p:tgtEl>
                                      </p:cBhvr>
                                    </p:animEffect>
                                    <p:set>
                                      <p:cBhvr>
                                        <p:cTn id="78" dur="1" fill="hold">
                                          <p:stCondLst>
                                            <p:cond delay="1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79" restart="whenNotActive" fill="hold" evtFilter="cancelBubble" nodeType="interactiveSeq">
                <p:stCondLst>
                  <p:cond evt="onClick" delay="0">
                    <p:tgtEl>
                      <p:spTgt spid="438297"/>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12" presetClass="exit" presetSubtype="1" fill="hold" nodeType="clickEffect">
                                  <p:stCondLst>
                                    <p:cond delay="0"/>
                                  </p:stCondLst>
                                  <p:childTnLst>
                                    <p:animEffect transition="out" filter="slide(fromTop)">
                                      <p:cBhvr>
                                        <p:cTn id="83" dur="300"/>
                                        <p:tgtEl>
                                          <p:spTgt spid="438297"/>
                                        </p:tgtEl>
                                      </p:cBhvr>
                                    </p:animEffect>
                                    <p:set>
                                      <p:cBhvr>
                                        <p:cTn id="8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85" restart="whenNotActive" fill="hold" evtFilter="cancelBubble" nodeType="interactiveSeq">
                <p:stCondLst>
                  <p:cond evt="onClick" delay="0">
                    <p:tgtEl>
                      <p:spTgt spid="438301"/>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12" presetClass="exit" presetSubtype="1" fill="hold" nodeType="clickEffect">
                                  <p:stCondLst>
                                    <p:cond delay="0"/>
                                  </p:stCondLst>
                                  <p:childTnLst>
                                    <p:animEffect transition="out" filter="slide(fromTop)">
                                      <p:cBhvr>
                                        <p:cTn id="89" dur="300"/>
                                        <p:tgtEl>
                                          <p:spTgt spid="438301"/>
                                        </p:tgtEl>
                                      </p:cBhvr>
                                    </p:animEffect>
                                    <p:set>
                                      <p:cBhvr>
                                        <p:cTn id="90"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91" restart="whenNotActive" fill="hold" evtFilter="cancelBubble" nodeType="interactiveSeq">
                <p:stCondLst>
                  <p:cond evt="onClick" delay="0">
                    <p:tgtEl>
                      <p:spTgt spid="438302"/>
                    </p:tgtEl>
                  </p:cond>
                </p:stCondLst>
                <p:endSync evt="end" delay="0">
                  <p:rtn val="all"/>
                </p:endSync>
                <p:childTnLst>
                  <p:par>
                    <p:cTn id="92" fill="hold" nodeType="clickPar">
                      <p:stCondLst>
                        <p:cond delay="0"/>
                      </p:stCondLst>
                      <p:childTnLst>
                        <p:par>
                          <p:cTn id="93" fill="hold" nodeType="withGroup">
                            <p:stCondLst>
                              <p:cond delay="0"/>
                            </p:stCondLst>
                            <p:childTnLst>
                              <p:par>
                                <p:cTn id="94" presetID="12" presetClass="exit" presetSubtype="1" fill="hold" nodeType="clickEffect">
                                  <p:stCondLst>
                                    <p:cond delay="0"/>
                                  </p:stCondLst>
                                  <p:childTnLst>
                                    <p:animEffect transition="out" filter="slide(fromTop)">
                                      <p:cBhvr>
                                        <p:cTn id="95" dur="400"/>
                                        <p:tgtEl>
                                          <p:spTgt spid="438302"/>
                                        </p:tgtEl>
                                      </p:cBhvr>
                                    </p:animEffect>
                                    <p:set>
                                      <p:cBhvr>
                                        <p:cTn id="96"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97" restart="whenNotActive" fill="hold" evtFilter="cancelBubble" nodeType="interactiveSeq">
                <p:stCondLst>
                  <p:cond evt="onClick" delay="0">
                    <p:tgtEl>
                      <p:spTgt spid="438303"/>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12" presetClass="exit" presetSubtype="1" fill="hold" nodeType="clickEffect">
                                  <p:stCondLst>
                                    <p:cond delay="0"/>
                                  </p:stCondLst>
                                  <p:childTnLst>
                                    <p:animEffect transition="out" filter="slide(fromTop)">
                                      <p:cBhvr>
                                        <p:cTn id="101" dur="300"/>
                                        <p:tgtEl>
                                          <p:spTgt spid="438303"/>
                                        </p:tgtEl>
                                      </p:cBhvr>
                                    </p:animEffect>
                                    <p:set>
                                      <p:cBhvr>
                                        <p:cTn id="102"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03" restart="whenNotActive" fill="hold" evtFilter="cancelBubble" nodeType="interactiveSeq">
                <p:stCondLst>
                  <p:cond evt="onClick" delay="0">
                    <p:tgtEl>
                      <p:spTgt spid="438331"/>
                    </p:tgtEl>
                  </p:cond>
                </p:stCondLst>
                <p:endSync evt="end" delay="0">
                  <p:rtn val="all"/>
                </p:endSync>
                <p:childTnLst>
                  <p:par>
                    <p:cTn id="104" fill="hold" nodeType="clickPar">
                      <p:stCondLst>
                        <p:cond delay="0"/>
                      </p:stCondLst>
                      <p:childTnLst>
                        <p:par>
                          <p:cTn id="105" fill="hold" nodeType="withGroup">
                            <p:stCondLst>
                              <p:cond delay="0"/>
                            </p:stCondLst>
                            <p:childTnLst>
                              <p:par>
                                <p:cTn id="106" presetID="42" presetClass="path" presetSubtype="0" fill="hold" nodeType="clickEffect">
                                  <p:stCondLst>
                                    <p:cond delay="0"/>
                                  </p:stCondLst>
                                  <p:childTnLst>
                                    <p:animMotion origin="layout" path="M -0.97014 -0.19352 L -0.97014 -0.19352 " pathEditMode="fixed" rAng="0" ptsTypes="AA">
                                      <p:cBhvr>
                                        <p:cTn id="107" dur="10" fill="hold"/>
                                        <p:tgtEl>
                                          <p:spTgt spid="438297"/>
                                        </p:tgtEl>
                                        <p:attrNameLst>
                                          <p:attrName>ppt_x</p:attrName>
                                          <p:attrName>ppt_y</p:attrName>
                                        </p:attrNameLst>
                                      </p:cBhvr>
                                      <p:rCtr x="0" y="0"/>
                                    </p:animMotion>
                                  </p:childTnLst>
                                </p:cTn>
                              </p:par>
                              <p:par>
                                <p:cTn id="108" presetID="42" presetClass="path" presetSubtype="0" fill="hold" nodeType="withEffect">
                                  <p:stCondLst>
                                    <p:cond delay="0"/>
                                  </p:stCondLst>
                                  <p:childTnLst>
                                    <p:animMotion origin="layout" path="M -0.97014 -0.19352 L -0.97014 -0.19352 " pathEditMode="fixed" rAng="0" ptsTypes="AA">
                                      <p:cBhvr>
                                        <p:cTn id="109" dur="10" fill="hold"/>
                                        <p:tgtEl>
                                          <p:spTgt spid="438303"/>
                                        </p:tgtEl>
                                        <p:attrNameLst>
                                          <p:attrName>ppt_x</p:attrName>
                                          <p:attrName>ppt_y</p:attrName>
                                        </p:attrNameLst>
                                      </p:cBhvr>
                                      <p:rCtr x="0" y="0"/>
                                    </p:animMotion>
                                  </p:childTnLst>
                                </p:cTn>
                              </p:par>
                              <p:par>
                                <p:cTn id="110" presetID="42" presetClass="path" presetSubtype="0" fill="hold" nodeType="withEffect">
                                  <p:stCondLst>
                                    <p:cond delay="0"/>
                                  </p:stCondLst>
                                  <p:childTnLst>
                                    <p:animMotion origin="layout" path="M -0.97014 -0.19353 L -0.97014 -0.19353 " pathEditMode="fixed" rAng="0" ptsTypes="AA">
                                      <p:cBhvr>
                                        <p:cTn id="111" dur="10" fill="hold"/>
                                        <p:tgtEl>
                                          <p:spTgt spid="438302"/>
                                        </p:tgtEl>
                                        <p:attrNameLst>
                                          <p:attrName>ppt_x</p:attrName>
                                          <p:attrName>ppt_y</p:attrName>
                                        </p:attrNameLst>
                                      </p:cBhvr>
                                      <p:rCtr x="0" y="0"/>
                                    </p:animMotion>
                                  </p:childTnLst>
                                </p:cTn>
                              </p:par>
                              <p:par>
                                <p:cTn id="112" presetID="42" presetClass="path" presetSubtype="0" fill="hold" nodeType="withEffect">
                                  <p:stCondLst>
                                    <p:cond delay="0"/>
                                  </p:stCondLst>
                                  <p:childTnLst>
                                    <p:animMotion origin="layout" path="M -0.97014 -0.19353 L -0.97014 -0.19353 " pathEditMode="fixed" rAng="0" ptsTypes="AA">
                                      <p:cBhvr>
                                        <p:cTn id="113" dur="10" fill="hold"/>
                                        <p:tgtEl>
                                          <p:spTgt spid="438301"/>
                                        </p:tgtEl>
                                        <p:attrNameLst>
                                          <p:attrName>ppt_x</p:attrName>
                                          <p:attrName>ppt_y</p:attrName>
                                        </p:attrNameLst>
                                      </p:cBhvr>
                                      <p:rCtr x="0" y="0"/>
                                    </p:animMotion>
                                  </p:childTnLst>
                                </p:cTn>
                              </p:par>
                              <p:par>
                                <p:cTn id="114" presetID="42" presetClass="path" presetSubtype="0" fill="hold" grpId="1" nodeType="withEffect">
                                  <p:stCondLst>
                                    <p:cond delay="0"/>
                                  </p:stCondLst>
                                  <p:iterate type="lt">
                                    <p:tmPct val="0"/>
                                  </p:iterate>
                                  <p:childTnLst>
                                    <p:animMotion origin="layout" path="M -0.96737 0.41436 L -0.96737 0.41436 " pathEditMode="fixed" rAng="0" ptsTypes="AA">
                                      <p:cBhvr>
                                        <p:cTn id="115" dur="10" fill="hold"/>
                                        <p:tgtEl>
                                          <p:spTgt spid="438335">
                                            <p:bg/>
                                          </p:spTgt>
                                        </p:tgtEl>
                                        <p:attrNameLst>
                                          <p:attrName>ppt_x</p:attrName>
                                          <p:attrName>ppt_y</p:attrName>
                                        </p:attrNameLst>
                                      </p:cBhvr>
                                      <p:rCtr x="0" y="0"/>
                                    </p:animMotion>
                                  </p:childTnLst>
                                </p:cTn>
                              </p:par>
                              <p:par>
                                <p:cTn id="116" presetID="42" presetClass="path" presetSubtype="0" fill="hold" grpId="1" nodeType="withEffect">
                                  <p:stCondLst>
                                    <p:cond delay="0"/>
                                  </p:stCondLst>
                                  <p:iterate type="lt">
                                    <p:tmPct val="0"/>
                                  </p:iterate>
                                  <p:childTnLst>
                                    <p:animMotion origin="layout" path="M -0.9764 0.41436 L -0.9764 0.41436 " pathEditMode="fixed" rAng="0" ptsTypes="AA">
                                      <p:cBhvr>
                                        <p:cTn id="117" dur="10" fill="hold"/>
                                        <p:tgtEl>
                                          <p:spTgt spid="438335">
                                            <p:txEl>
                                              <p:pRg st="0" end="0"/>
                                            </p:txEl>
                                          </p:spTgt>
                                        </p:tgtEl>
                                        <p:attrNameLst>
                                          <p:attrName>ppt_x</p:attrName>
                                          <p:attrName>ppt_y</p:attrName>
                                        </p:attrNameLst>
                                      </p:cBhvr>
                                      <p:rCtr x="0" y="0"/>
                                    </p:animMotion>
                                  </p:childTnLst>
                                </p:cTn>
                              </p:par>
                              <p:par>
                                <p:cTn id="118" presetID="1" presetClass="exit" presetSubtype="0" fill="hold" grpId="2" nodeType="withEffect">
                                  <p:stCondLst>
                                    <p:cond delay="0"/>
                                  </p:stCondLst>
                                  <p:childTnLst>
                                    <p:set>
                                      <p:cBhvr>
                                        <p:cTn id="119" dur="1" fill="hold">
                                          <p:stCondLst>
                                            <p:cond delay="0"/>
                                          </p:stCondLst>
                                        </p:cTn>
                                        <p:tgtEl>
                                          <p:spTgt spid="438335">
                                            <p:txEl>
                                              <p:pRg st="0" end="0"/>
                                            </p:txEl>
                                          </p:spTgt>
                                        </p:tgtEl>
                                        <p:attrNameLst>
                                          <p:attrName>style.visibility</p:attrName>
                                        </p:attrNameLst>
                                      </p:cBhvr>
                                      <p:to>
                                        <p:strVal val="hidden"/>
                                      </p:to>
                                    </p:set>
                                  </p:childTnLst>
                                </p:cTn>
                              </p:par>
                              <p:par>
                                <p:cTn id="120" presetID="1" presetClass="exit" presetSubtype="0" fill="hold" grpId="2" nodeType="withEffect">
                                  <p:stCondLst>
                                    <p:cond delay="0"/>
                                  </p:stCondLst>
                                  <p:childTnLst>
                                    <p:set>
                                      <p:cBhvr>
                                        <p:cTn id="121" dur="1" fill="hold">
                                          <p:stCondLst>
                                            <p:cond delay="0"/>
                                          </p:stCondLst>
                                        </p:cTn>
                                        <p:tgtEl>
                                          <p:spTgt spid="438335">
                                            <p:bg/>
                                          </p:spTgt>
                                        </p:tgtEl>
                                        <p:attrNameLst>
                                          <p:attrName>style.visibility</p:attrName>
                                        </p:attrNameLst>
                                      </p:cBhvr>
                                      <p:to>
                                        <p:strVal val="hidden"/>
                                      </p:to>
                                    </p:set>
                                  </p:childTnLst>
                                </p:cTn>
                              </p:par>
                            </p:childTnLst>
                          </p:cTn>
                        </p:par>
                        <p:par>
                          <p:cTn id="122" fill="hold" nodeType="afterGroup">
                            <p:stCondLst>
                              <p:cond delay="10"/>
                            </p:stCondLst>
                            <p:childTnLst>
                              <p:par>
                                <p:cTn id="123" presetID="12" presetClass="exit" presetSubtype="1" fill="hold" nodeType="afterEffect">
                                  <p:stCondLst>
                                    <p:cond delay="0"/>
                                  </p:stCondLst>
                                  <p:childTnLst>
                                    <p:animEffect transition="out" filter="slide(fromTop)">
                                      <p:cBhvr>
                                        <p:cTn id="124" dur="1000"/>
                                        <p:tgtEl>
                                          <p:spTgt spid="11"/>
                                        </p:tgtEl>
                                      </p:cBhvr>
                                    </p:animEffect>
                                    <p:set>
                                      <p:cBhvr>
                                        <p:cTn id="125" dur="1" fill="hold">
                                          <p:stCondLst>
                                            <p:cond delay="999"/>
                                          </p:stCondLst>
                                        </p:cTn>
                                        <p:tgtEl>
                                          <p:spTgt spid="11"/>
                                        </p:tgtEl>
                                        <p:attrNameLst>
                                          <p:attrName>style.visibility</p:attrName>
                                        </p:attrNameLst>
                                      </p:cBhvr>
                                      <p:to>
                                        <p:strVal val="hidden"/>
                                      </p:to>
                                    </p:set>
                                  </p:childTnLst>
                                </p:cTn>
                              </p:par>
                            </p:childTnLst>
                          </p:cTn>
                        </p:par>
                        <p:par>
                          <p:cTn id="126" fill="hold" nodeType="afterGroup">
                            <p:stCondLst>
                              <p:cond delay="1010"/>
                            </p:stCondLst>
                            <p:childTnLst>
                              <p:par>
                                <p:cTn id="127" presetID="10" presetClass="entr" presetSubtype="0" fill="hold" grpId="5" nodeType="afterEffect">
                                  <p:stCondLst>
                                    <p:cond delay="490"/>
                                  </p:stCondLst>
                                  <p:childTnLst>
                                    <p:set>
                                      <p:cBhvr>
                                        <p:cTn id="128" dur="1" fill="hold">
                                          <p:stCondLst>
                                            <p:cond delay="0"/>
                                          </p:stCondLst>
                                        </p:cTn>
                                        <p:tgtEl>
                                          <p:spTgt spid="438335">
                                            <p:bg/>
                                          </p:spTgt>
                                        </p:tgtEl>
                                        <p:attrNameLst>
                                          <p:attrName>style.visibility</p:attrName>
                                        </p:attrNameLst>
                                      </p:cBhvr>
                                      <p:to>
                                        <p:strVal val="visible"/>
                                      </p:to>
                                    </p:set>
                                    <p:animEffect transition="in" filter="fade">
                                      <p:cBhvr>
                                        <p:cTn id="129" dur="500"/>
                                        <p:tgtEl>
                                          <p:spTgt spid="438335">
                                            <p:bg/>
                                          </p:spTgt>
                                        </p:tgtEl>
                                      </p:cBhvr>
                                    </p:animEffect>
                                  </p:childTnLst>
                                </p:cTn>
                              </p:par>
                            </p:childTnLst>
                          </p:cTn>
                        </p:par>
                        <p:par>
                          <p:cTn id="130" fill="hold" nodeType="afterGroup">
                            <p:stCondLst>
                              <p:cond delay="2000"/>
                            </p:stCondLst>
                            <p:childTnLst>
                              <p:par>
                                <p:cTn id="131" presetID="10" presetClass="entr" presetSubtype="0" fill="hold" grpId="4" nodeType="afterEffect">
                                  <p:stCondLst>
                                    <p:cond delay="0"/>
                                  </p:stCondLst>
                                  <p:iterate type="lt">
                                    <p:tmPct val="0"/>
                                  </p:iterate>
                                  <p:childTnLst>
                                    <p:set>
                                      <p:cBhvr>
                                        <p:cTn id="132" dur="1" fill="hold">
                                          <p:stCondLst>
                                            <p:cond delay="0"/>
                                          </p:stCondLst>
                                        </p:cTn>
                                        <p:tgtEl>
                                          <p:spTgt spid="438335">
                                            <p:txEl>
                                              <p:pRg st="0" end="0"/>
                                            </p:txEl>
                                          </p:spTgt>
                                        </p:tgtEl>
                                        <p:attrNameLst>
                                          <p:attrName>style.visibility</p:attrName>
                                        </p:attrNameLst>
                                      </p:cBhvr>
                                      <p:to>
                                        <p:strVal val="visible"/>
                                      </p:to>
                                    </p:set>
                                    <p:animEffect transition="in" filter="fade">
                                      <p:cBhvr>
                                        <p:cTn id="133" dur="500"/>
                                        <p:tgtEl>
                                          <p:spTgt spid="438335">
                                            <p:txEl>
                                              <p:pRg st="0" end="0"/>
                                            </p:txEl>
                                          </p:spTgt>
                                        </p:tgtEl>
                                      </p:cBhvr>
                                    </p:animEffect>
                                  </p:childTnLst>
                                </p:cTn>
                              </p:par>
                            </p:childTnLst>
                          </p:cTn>
                        </p:par>
                        <p:par>
                          <p:cTn id="134" fill="hold" nodeType="afterGroup">
                            <p:stCondLst>
                              <p:cond delay="2500"/>
                            </p:stCondLst>
                            <p:childTnLst>
                              <p:par>
                                <p:cTn id="135" presetID="27" presetClass="entr" presetSubtype="0" fill="hold" grpId="3" nodeType="afterEffect">
                                  <p:stCondLst>
                                    <p:cond delay="0"/>
                                  </p:stCondLst>
                                  <p:iterate type="lt">
                                    <p:tmPct val="50000"/>
                                  </p:iterate>
                                  <p:childTnLst>
                                    <p:set>
                                      <p:cBhvr>
                                        <p:cTn id="136"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37"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38"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39"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40" restart="whenNotActive" fill="hold" evtFilter="cancelBubble" nodeType="interactiveSeq">
                <p:stCondLst>
                  <p:cond evt="onClick" delay="0">
                    <p:tgtEl>
                      <p:spTgt spid="438336"/>
                    </p:tgtEl>
                  </p:cond>
                </p:stCondLst>
                <p:endSync evt="end" delay="0">
                  <p:rtn val="all"/>
                </p:endSync>
                <p:childTnLst>
                  <p:par>
                    <p:cTn id="141" fill="hold" nodeType="clickPar">
                      <p:stCondLst>
                        <p:cond delay="0"/>
                      </p:stCondLst>
                      <p:childTnLst>
                        <p:par>
                          <p:cTn id="142" fill="hold" nodeType="withGroup">
                            <p:stCondLst>
                              <p:cond delay="0"/>
                            </p:stCondLst>
                            <p:childTnLst>
                              <p:par>
                                <p:cTn id="143" presetID="3" presetClass="entr" presetSubtype="0" fill="hold" grpId="1" nodeType="clickEffect">
                                  <p:stCondLst>
                                    <p:cond delay="0"/>
                                  </p:stCondLst>
                                  <p:childTnLst>
                                    <p:set>
                                      <p:cBhvr>
                                        <p:cTn id="144" dur="1" fill="hold">
                                          <p:stCondLst>
                                            <p:cond delay="0"/>
                                          </p:stCondLst>
                                        </p:cTn>
                                        <p:tgtEl>
                                          <p:spTgt spid="438286"/>
                                        </p:tgtEl>
                                        <p:attrNameLst>
                                          <p:attrName>style.visibility</p:attrName>
                                        </p:attrNameLst>
                                      </p:cBhvr>
                                      <p:to>
                                        <p:strVal val="visible"/>
                                      </p:to>
                                    </p:set>
                                  </p:childTnLst>
                                </p:cTn>
                              </p:par>
                              <p:par>
                                <p:cTn id="145" presetID="3" presetClass="exit" presetSubtype="0" fill="hold" grpId="2" nodeType="withEffect">
                                  <p:stCondLst>
                                    <p:cond delay="0"/>
                                  </p:stCondLst>
                                  <p:childTnLst>
                                    <p:set>
                                      <p:cBhvr>
                                        <p:cTn id="146" dur="1" fill="hold">
                                          <p:stCondLst>
                                            <p:cond delay="0"/>
                                          </p:stCondLst>
                                        </p:cTn>
                                        <p:tgtEl>
                                          <p:spTgt spid="438287"/>
                                        </p:tgtEl>
                                        <p:attrNameLst>
                                          <p:attrName>style.visibility</p:attrName>
                                        </p:attrNameLst>
                                      </p:cBhvr>
                                      <p:to>
                                        <p:strVal val="hidden"/>
                                      </p:to>
                                    </p:set>
                                  </p:childTnLst>
                                </p:cTn>
                              </p:par>
                              <p:par>
                                <p:cTn id="147" presetID="3" presetClass="exit" presetSubtype="0" fill="hold" grpId="1" nodeType="withEffect">
                                  <p:stCondLst>
                                    <p:cond delay="0"/>
                                  </p:stCondLst>
                                  <p:childTnLst>
                                    <p:set>
                                      <p:cBhvr>
                                        <p:cTn id="148" dur="1" fill="hold">
                                          <p:stCondLst>
                                            <p:cond delay="0"/>
                                          </p:stCondLst>
                                        </p:cTn>
                                        <p:tgtEl>
                                          <p:spTgt spid="438288"/>
                                        </p:tgtEl>
                                        <p:attrNameLst>
                                          <p:attrName>style.visibility</p:attrName>
                                        </p:attrNameLst>
                                      </p:cBhvr>
                                      <p:to>
                                        <p:strVal val="hidden"/>
                                      </p:to>
                                    </p:set>
                                  </p:childTnLst>
                                </p:cTn>
                              </p:par>
                              <p:par>
                                <p:cTn id="149" presetID="3" presetClass="exit" presetSubtype="0" fill="hold" grpId="1" nodeType="withEffect">
                                  <p:stCondLst>
                                    <p:cond delay="0"/>
                                  </p:stCondLst>
                                  <p:childTnLst>
                                    <p:set>
                                      <p:cBhvr>
                                        <p:cTn id="150" dur="1" fill="hold">
                                          <p:stCondLst>
                                            <p:cond delay="0"/>
                                          </p:stCondLst>
                                        </p:cTn>
                                        <p:tgtEl>
                                          <p:spTgt spid="438283"/>
                                        </p:tgtEl>
                                        <p:attrNameLst>
                                          <p:attrName>style.visibility</p:attrName>
                                        </p:attrNameLst>
                                      </p:cBhvr>
                                      <p:to>
                                        <p:strVal val="hidden"/>
                                      </p:to>
                                    </p:set>
                                  </p:childTnLst>
                                </p:cTn>
                              </p:par>
                              <p:par>
                                <p:cTn id="151" presetID="3" presetClass="exit" presetSubtype="0" fill="hold" grpId="1" nodeType="withEffect">
                                  <p:stCondLst>
                                    <p:cond delay="0"/>
                                  </p:stCondLst>
                                  <p:childTnLst>
                                    <p:set>
                                      <p:cBhvr>
                                        <p:cTn id="152" dur="1" fill="hold">
                                          <p:stCondLst>
                                            <p:cond delay="0"/>
                                          </p:stCondLst>
                                        </p:cTn>
                                        <p:tgtEl>
                                          <p:spTgt spid="438284"/>
                                        </p:tgtEl>
                                        <p:attrNameLst>
                                          <p:attrName>style.visibility</p:attrName>
                                        </p:attrNameLst>
                                      </p:cBhvr>
                                      <p:to>
                                        <p:strVal val="hidden"/>
                                      </p:to>
                                    </p:set>
                                  </p:childTnLst>
                                </p:cTn>
                              </p:par>
                              <p:par>
                                <p:cTn id="153" presetID="3" presetClass="exit" presetSubtype="0" fill="hold" grpId="1" nodeType="withEffect">
                                  <p:stCondLst>
                                    <p:cond delay="0"/>
                                  </p:stCondLst>
                                  <p:childTnLst>
                                    <p:set>
                                      <p:cBhvr>
                                        <p:cTn id="154"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55" restart="whenNotActive" fill="hold" evtFilter="cancelBubble" nodeType="interactiveSeq">
                <p:stCondLst>
                  <p:cond evt="onClick" delay="0">
                    <p:tgtEl>
                      <p:spTgt spid="78"/>
                    </p:tgtEl>
                  </p:cond>
                </p:stCondLst>
                <p:endSync evt="end" delay="0">
                  <p:rtn val="all"/>
                </p:endSync>
                <p:childTnLst>
                  <p:par>
                    <p:cTn id="156" fill="hold">
                      <p:stCondLst>
                        <p:cond delay="0"/>
                      </p:stCondLst>
                      <p:childTnLst>
                        <p:par>
                          <p:cTn id="157" fill="hold">
                            <p:stCondLst>
                              <p:cond delay="0"/>
                            </p:stCondLst>
                            <p:childTnLst>
                              <p:par>
                                <p:cTn id="158" presetID="10" presetClass="exit" presetSubtype="0" fill="hold" grpId="0" nodeType="afterEffect">
                                  <p:stCondLst>
                                    <p:cond delay="0"/>
                                  </p:stCondLst>
                                  <p:iterate type="lt">
                                    <p:tmPct val="0"/>
                                  </p:iterate>
                                  <p:childTnLst>
                                    <p:animEffect transition="out" filter="fade">
                                      <p:cBhvr>
                                        <p:cTn id="159" dur="500"/>
                                        <p:tgtEl>
                                          <p:spTgt spid="438335">
                                            <p:txEl>
                                              <p:pRg st="0" end="0"/>
                                            </p:txEl>
                                          </p:spTgt>
                                        </p:tgtEl>
                                      </p:cBhvr>
                                    </p:animEffect>
                                    <p:set>
                                      <p:cBhvr>
                                        <p:cTn id="160" dur="1" fill="hold">
                                          <p:stCondLst>
                                            <p:cond delay="499"/>
                                          </p:stCondLst>
                                        </p:cTn>
                                        <p:tgtEl>
                                          <p:spTgt spid="438335">
                                            <p:txEl>
                                              <p:pRg st="0" end="0"/>
                                            </p:txEl>
                                          </p:spTgt>
                                        </p:tgtEl>
                                        <p:attrNameLst>
                                          <p:attrName>style.visibility</p:attrName>
                                        </p:attrNameLst>
                                      </p:cBhvr>
                                      <p:to>
                                        <p:strVal val="hidden"/>
                                      </p:to>
                                    </p:set>
                                  </p:childTnLst>
                                </p:cTn>
                              </p:par>
                            </p:childTnLst>
                          </p:cTn>
                        </p:par>
                        <p:par>
                          <p:cTn id="161" fill="hold">
                            <p:stCondLst>
                              <p:cond delay="500"/>
                            </p:stCondLst>
                            <p:childTnLst>
                              <p:par>
                                <p:cTn id="162" presetID="10" presetClass="exit" presetSubtype="0" fill="hold" grpId="0" nodeType="afterEffect">
                                  <p:stCondLst>
                                    <p:cond delay="0"/>
                                  </p:stCondLst>
                                  <p:iterate type="lt">
                                    <p:tmPct val="0"/>
                                  </p:iterate>
                                  <p:childTnLst>
                                    <p:animEffect transition="out" filter="fade">
                                      <p:cBhvr>
                                        <p:cTn id="163" dur="500"/>
                                        <p:tgtEl>
                                          <p:spTgt spid="438335">
                                            <p:bg/>
                                          </p:spTgt>
                                        </p:tgtEl>
                                      </p:cBhvr>
                                    </p:animEffect>
                                    <p:set>
                                      <p:cBhvr>
                                        <p:cTn id="164"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30</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19</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16</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10</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9</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8</a:t>
            </a: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82" name="Rectangle 10" descr="Small grid">
            <a:hlinkClick r:id="" action="ppaction://macro?name=Score_8"/>
          </p:cNvPr>
          <p:cNvSpPr>
            <a:spLocks noChangeAspect="1" noChangeArrowheads="1"/>
          </p:cNvSpPr>
          <p:nvPr/>
        </p:nvSpPr>
        <p:spPr bwMode="auto">
          <a:xfrm>
            <a:off x="74263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Désorientation</a:t>
            </a:r>
            <a:r>
              <a:rPr lang="en-US" altLang="en-US" sz="3300" dirty="0">
                <a:solidFill>
                  <a:schemeClr val="bg1"/>
                </a:solidFill>
                <a:effectLst/>
                <a:latin typeface="Impact" pitchFamily="34" charset="0"/>
              </a:rPr>
              <a:t>/</a:t>
            </a:r>
          </a:p>
          <a:p>
            <a:pPr algn="ctr"/>
            <a:r>
              <a:rPr lang="en-US" altLang="en-US" sz="3300" dirty="0">
                <a:solidFill>
                  <a:schemeClr val="bg1"/>
                </a:solidFill>
                <a:effectLst/>
                <a:latin typeface="Impact" pitchFamily="34" charset="0"/>
              </a:rPr>
              <a:t>confusion</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dirty="0">
                <a:solidFill>
                  <a:schemeClr val="bg1"/>
                </a:solidFill>
                <a:effectLst/>
                <a:latin typeface="Impact" pitchFamily="34" charset="0"/>
              </a:rPr>
              <a:t>Coloration </a:t>
            </a:r>
            <a:r>
              <a:rPr lang="en-US" altLang="en-US" sz="2400" dirty="0" err="1">
                <a:solidFill>
                  <a:schemeClr val="bg1"/>
                </a:solidFill>
                <a:effectLst/>
                <a:latin typeface="Impact" pitchFamily="34" charset="0"/>
              </a:rPr>
              <a:t>bleuâtre</a:t>
            </a:r>
            <a:endParaRPr lang="en-US" altLang="en-US" sz="2400" dirty="0">
              <a:solidFill>
                <a:schemeClr val="bg1"/>
              </a:solidFill>
              <a:effectLst/>
              <a:latin typeface="Impact" pitchFamily="34" charset="0"/>
            </a:endParaRPr>
          </a:p>
          <a:p>
            <a:pPr algn="ctr"/>
            <a:r>
              <a:rPr lang="en-US" altLang="en-US" sz="2400" dirty="0">
                <a:solidFill>
                  <a:schemeClr val="bg1"/>
                </a:solidFill>
                <a:effectLst/>
                <a:latin typeface="Impact" pitchFamily="34" charset="0"/>
              </a:rPr>
              <a:t>de la </a:t>
            </a:r>
            <a:r>
              <a:rPr lang="en-US" altLang="en-US" sz="2400" dirty="0" err="1">
                <a:solidFill>
                  <a:schemeClr val="bg1"/>
                </a:solidFill>
                <a:effectLst/>
                <a:latin typeface="Impact" pitchFamily="34" charset="0"/>
              </a:rPr>
              <a:t>peau</a:t>
            </a:r>
            <a:r>
              <a:rPr lang="en-US" altLang="en-US" sz="2400" dirty="0">
                <a:solidFill>
                  <a:schemeClr val="bg1"/>
                </a:solidFill>
                <a:effectLst/>
                <a:latin typeface="Impact" pitchFamily="34" charset="0"/>
              </a:rPr>
              <a:t> / </a:t>
            </a:r>
            <a:r>
              <a:rPr lang="en-US" altLang="en-US" sz="2400" dirty="0" err="1">
                <a:solidFill>
                  <a:schemeClr val="bg1"/>
                </a:solidFill>
                <a:effectLst/>
                <a:latin typeface="Impact" pitchFamily="34" charset="0"/>
              </a:rPr>
              <a:t>cyanose</a:t>
            </a:r>
            <a:endParaRPr lang="en-US" altLang="en-US" sz="2400" dirty="0">
              <a:solidFill>
                <a:schemeClr val="bg1"/>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err="1">
                <a:solidFill>
                  <a:schemeClr val="bg1"/>
                </a:solidFill>
                <a:effectLst/>
                <a:latin typeface="Impact" pitchFamily="34" charset="0"/>
              </a:rPr>
              <a:t>Douleur</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augmentée</a:t>
            </a:r>
            <a:endParaRPr lang="en-US" altLang="en-US" sz="2800" dirty="0">
              <a:solidFill>
                <a:schemeClr val="bg1"/>
              </a:solidFill>
              <a:effectLst/>
              <a:latin typeface="Impact" pitchFamily="34" charset="0"/>
            </a:endParaRPr>
          </a:p>
          <a:p>
            <a:pPr algn="ctr"/>
            <a:r>
              <a:rPr lang="en-US" altLang="en-US" sz="2800" dirty="0" err="1">
                <a:solidFill>
                  <a:schemeClr val="bg1"/>
                </a:solidFill>
                <a:effectLst/>
                <a:latin typeface="Impact" pitchFamily="34" charset="0"/>
              </a:rPr>
              <a:t>ou</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diminuée</a:t>
            </a:r>
            <a:endParaRPr lang="en-US" altLang="en-US" sz="2800" dirty="0">
              <a:solidFill>
                <a:schemeClr val="bg1"/>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Perte</a:t>
            </a:r>
            <a:r>
              <a:rPr lang="en-US" altLang="en-US" sz="3300" dirty="0">
                <a:solidFill>
                  <a:schemeClr val="bg1"/>
                </a:solidFill>
                <a:effectLst/>
                <a:latin typeface="Impact" pitchFamily="34" charset="0"/>
              </a:rPr>
              <a:t> </a:t>
            </a:r>
            <a:r>
              <a:rPr lang="en-US" altLang="en-US" sz="3300" dirty="0" err="1">
                <a:solidFill>
                  <a:schemeClr val="bg1"/>
                </a:solidFill>
                <a:effectLst/>
                <a:latin typeface="Impact" pitchFamily="34" charset="0"/>
              </a:rPr>
              <a:t>d’appétit</a:t>
            </a:r>
            <a:r>
              <a:rPr lang="en-US" altLang="en-US" sz="3300" dirty="0">
                <a:solidFill>
                  <a:schemeClr val="bg1"/>
                </a:solidFill>
                <a:effectLst/>
                <a:latin typeface="Impact" pitchFamily="34" charset="0"/>
              </a:rPr>
              <a:t> /</a:t>
            </a:r>
          </a:p>
          <a:p>
            <a:pPr algn="ctr"/>
            <a:r>
              <a:rPr lang="en-US" altLang="en-US" sz="3300" dirty="0" err="1">
                <a:solidFill>
                  <a:schemeClr val="bg1"/>
                </a:solidFill>
                <a:effectLst/>
                <a:latin typeface="Impact" pitchFamily="34" charset="0"/>
              </a:rPr>
              <a:t>Anorexique</a:t>
            </a:r>
            <a:endParaRPr lang="en-US" altLang="en-US" sz="3300" dirty="0">
              <a:solidFill>
                <a:schemeClr val="bg1"/>
              </a:solidFill>
              <a:effectLst/>
              <a:latin typeface="Impact" pitchFamily="34" charset="0"/>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dirty="0" err="1">
                <a:solidFill>
                  <a:schemeClr val="bg1"/>
                </a:solidFill>
                <a:effectLst/>
                <a:latin typeface="Impact" pitchFamily="34" charset="0"/>
              </a:rPr>
              <a:t>Difficulté</a:t>
            </a:r>
            <a:endParaRPr lang="en-US" altLang="en-US" sz="2000" dirty="0">
              <a:solidFill>
                <a:schemeClr val="bg1"/>
              </a:solidFill>
              <a:effectLst/>
              <a:latin typeface="Impact" pitchFamily="34" charset="0"/>
            </a:endParaRPr>
          </a:p>
          <a:p>
            <a:pPr algn="ctr"/>
            <a:r>
              <a:rPr lang="en-US" altLang="en-US" sz="2000" dirty="0" err="1">
                <a:solidFill>
                  <a:schemeClr val="bg1"/>
                </a:solidFill>
                <a:effectLst/>
                <a:latin typeface="Impact" pitchFamily="34" charset="0"/>
              </a:rPr>
              <a:t>respiratoire</a:t>
            </a:r>
            <a:r>
              <a:rPr lang="en-US" altLang="en-US" sz="2000" dirty="0">
                <a:solidFill>
                  <a:schemeClr val="bg1"/>
                </a:solidFill>
                <a:effectLst/>
                <a:latin typeface="Impact" pitchFamily="34" charset="0"/>
              </a:rPr>
              <a:t> / </a:t>
            </a:r>
            <a:r>
              <a:rPr lang="en-US" altLang="en-US" sz="2000" dirty="0" err="1">
                <a:solidFill>
                  <a:schemeClr val="bg1"/>
                </a:solidFill>
                <a:effectLst/>
                <a:latin typeface="Impact" pitchFamily="34" charset="0"/>
              </a:rPr>
              <a:t>dyspnée</a:t>
            </a:r>
            <a:endParaRPr lang="en-US" altLang="en-US" sz="2000" dirty="0">
              <a:solidFill>
                <a:schemeClr val="bg1"/>
              </a:solidFill>
              <a:effectLst/>
              <a:latin typeface="Impact" pitchFamily="34" charset="0"/>
            </a:endParaRP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Râle</a:t>
            </a:r>
            <a:r>
              <a:rPr lang="en-US" altLang="en-US" sz="3300" dirty="0">
                <a:solidFill>
                  <a:schemeClr val="bg1"/>
                </a:solidFill>
                <a:effectLst/>
                <a:latin typeface="Impact" pitchFamily="34" charset="0"/>
              </a:rPr>
              <a:t> </a:t>
            </a:r>
            <a:r>
              <a:rPr lang="en-US" altLang="en-US" sz="3300" dirty="0" err="1">
                <a:solidFill>
                  <a:schemeClr val="bg1"/>
                </a:solidFill>
                <a:effectLst/>
                <a:latin typeface="Impact" pitchFamily="34" charset="0"/>
              </a:rPr>
              <a:t>agonique</a:t>
            </a:r>
            <a:endParaRPr lang="en-US" altLang="en-US" sz="3300" dirty="0">
              <a:solidFill>
                <a:schemeClr val="bg1"/>
              </a:solidFill>
              <a:effectLst/>
              <a:latin typeface="Impact" pitchFamily="34" charset="0"/>
            </a:endParaRP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Déshydratation</a:t>
            </a:r>
            <a:endParaRPr lang="en-US" altLang="en-US" sz="3300" dirty="0">
              <a:solidFill>
                <a:schemeClr val="bg1"/>
              </a:solidFill>
              <a:effectLst/>
              <a:latin typeface="Impact" pitchFamily="34" charset="0"/>
            </a:endParaRPr>
          </a:p>
        </p:txBody>
      </p:sp>
      <p:sp>
        <p:nvSpPr>
          <p:cNvPr id="438296" name="Rectangle 24" descr="Small grid"/>
          <p:cNvSpPr>
            <a:spLocks noChangeAspect="1" noChangeArrowheads="1"/>
          </p:cNvSpPr>
          <p:nvPr/>
        </p:nvSpPr>
        <p:spPr bwMode="auto">
          <a:xfrm>
            <a:off x="46704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Fièvre</a:t>
            </a:r>
            <a:endParaRPr lang="en-US" altLang="en-US" sz="33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4" name="Picture 32" descr="8">
            <a:hlinkClick r:id="" action="ppaction://macro?name=Score_8"/>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469938"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33"/>
          <p:cNvGrpSpPr>
            <a:grpSpLocks/>
          </p:cNvGrpSpPr>
          <p:nvPr/>
        </p:nvGrpSpPr>
        <p:grpSpPr bwMode="auto">
          <a:xfrm>
            <a:off x="9836150" y="-57150"/>
            <a:ext cx="7715250" cy="2333625"/>
            <a:chOff x="6192" y="-276"/>
            <a:chExt cx="4860" cy="1470"/>
          </a:xfrm>
        </p:grpSpPr>
        <p:grpSp>
          <p:nvGrpSpPr>
            <p:cNvPr id="3"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 name="Group 46"/>
          <p:cNvGrpSpPr>
            <a:grpSpLocks/>
          </p:cNvGrpSpPr>
          <p:nvPr/>
        </p:nvGrpSpPr>
        <p:grpSpPr bwMode="auto">
          <a:xfrm>
            <a:off x="9839325" y="-57150"/>
            <a:ext cx="4972050" cy="2333625"/>
            <a:chOff x="6146" y="-2208"/>
            <a:chExt cx="3132" cy="1470"/>
          </a:xfrm>
        </p:grpSpPr>
        <p:grpSp>
          <p:nvGrpSpPr>
            <p:cNvPr id="7"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7"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8"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9"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20"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13</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err="1">
                <a:effectLst>
                  <a:outerShdw blurRad="38100" dist="38100" dir="2700000" algn="tl">
                    <a:srgbClr val="C0C0C0"/>
                  </a:outerShdw>
                </a:effectLst>
              </a:rPr>
              <a:t>Nommer</a:t>
            </a:r>
            <a:r>
              <a:rPr lang="en-US" altLang="en-US" sz="4400" b="1" dirty="0">
                <a:effectLst>
                  <a:outerShdw blurRad="38100" dist="38100" dir="2700000" algn="tl">
                    <a:srgbClr val="C0C0C0"/>
                  </a:outerShdw>
                </a:effectLst>
              </a:rPr>
              <a:t> les manifestations de </a:t>
            </a:r>
            <a:r>
              <a:rPr lang="en-US" altLang="en-US" sz="4400" b="1" dirty="0" err="1">
                <a:effectLst>
                  <a:outerShdw blurRad="38100" dist="38100" dir="2700000" algn="tl">
                    <a:srgbClr val="C0C0C0"/>
                  </a:outerShdw>
                </a:effectLst>
              </a:rPr>
              <a:t>l’agonie</a:t>
            </a:r>
            <a:endParaRPr lang="en-US" altLang="en-US" sz="4400" b="1" dirty="0">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21" cstate="print">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784649"/>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10"/>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childTnLst>
                          </p:cTn>
                        </p:par>
                        <p:par>
                          <p:cTn id="28" fill="hold">
                            <p:stCondLst>
                              <p:cond delay="10"/>
                            </p:stCondLst>
                            <p:childTnLst>
                              <p:par>
                                <p:cTn id="29" presetID="1" presetClass="entr" presetSubtype="0" fill="hold" grpId="0" nodeType="afterEffect">
                                  <p:stCondLst>
                                    <p:cond delay="0"/>
                                  </p:stCondLst>
                                  <p:childTnLst>
                                    <p:set>
                                      <p:cBhvr>
                                        <p:cTn id="30" dur="1" fill="hold">
                                          <p:stCondLst>
                                            <p:cond delay="0"/>
                                          </p:stCondLst>
                                        </p:cTn>
                                        <p:tgtEl>
                                          <p:spTgt spid="4382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82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827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82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828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8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38286"/>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42" presetClass="path" presetSubtype="0" fill="hold" nodeType="withEffect">
                                  <p:stCondLst>
                                    <p:cond delay="0"/>
                                  </p:stCondLst>
                                  <p:childTnLst>
                                    <p:animMotion origin="layout" path="M -0.69688 0.34699 L -0.69688 0.34699 " pathEditMode="fixed" rAng="0" ptsTypes="AA">
                                      <p:cBhvr>
                                        <p:cTn id="53" dur="10" fill="hold"/>
                                        <p:tgtEl>
                                          <p:spTgt spid="9"/>
                                        </p:tgtEl>
                                        <p:attrNameLst>
                                          <p:attrName>ppt_x</p:attrName>
                                          <p:attrName>ppt_y</p:attrName>
                                        </p:attrNameLst>
                                      </p:cBhvr>
                                      <p:rCtr x="0" y="0"/>
                                    </p:animMotion>
                                  </p:childTnLst>
                                </p:cTn>
                              </p:par>
                              <p:par>
                                <p:cTn id="54" presetID="3" presetClass="entr" presetSubtype="0" fill="hold" grpId="0" nodeType="withEffect">
                                  <p:stCondLst>
                                    <p:cond delay="0"/>
                                  </p:stCondLst>
                                  <p:childTnLst>
                                    <p:set>
                                      <p:cBhvr>
                                        <p:cTn id="55" dur="1" fill="hold">
                                          <p:stCondLst>
                                            <p:cond delay="0"/>
                                          </p:stCondLst>
                                        </p:cTn>
                                        <p:tgtEl>
                                          <p:spTgt spid="438283"/>
                                        </p:tgtEl>
                                        <p:attrNameLst>
                                          <p:attrName>style.visibility</p:attrName>
                                        </p:attrNameLst>
                                      </p:cBhvr>
                                      <p:to>
                                        <p:strVal val="visible"/>
                                      </p:to>
                                    </p:set>
                                  </p:childTnLst>
                                </p:cTn>
                              </p:par>
                              <p:par>
                                <p:cTn id="56" presetID="3" presetClass="exit" presetSubtype="0" fill="hold" grpId="0" nodeType="withEffect">
                                  <p:stCondLst>
                                    <p:cond delay="0"/>
                                  </p:stCondLst>
                                  <p:childTnLst>
                                    <p:set>
                                      <p:cBhvr>
                                        <p:cTn id="57" dur="1" fill="hold">
                                          <p:stCondLst>
                                            <p:cond delay="0"/>
                                          </p:stCondLst>
                                        </p:cTn>
                                        <p:tgtEl>
                                          <p:spTgt spid="438286"/>
                                        </p:tgtEl>
                                        <p:attrNameLst>
                                          <p:attrName>style.visibility</p:attrName>
                                        </p:attrNameLst>
                                      </p:cBhvr>
                                      <p:to>
                                        <p:strVal val="hidden"/>
                                      </p:to>
                                    </p:set>
                                  </p:childTnLst>
                                </p:cTn>
                              </p:par>
                              <p:par>
                                <p:cTn id="58" presetID="3" presetClass="entr" presetSubtype="0" fill="hold" grpId="0" nodeType="withEffect">
                                  <p:stCondLst>
                                    <p:cond delay="0"/>
                                  </p:stCondLst>
                                  <p:childTnLst>
                                    <p:set>
                                      <p:cBhvr>
                                        <p:cTn id="59" dur="1" fill="hold">
                                          <p:stCondLst>
                                            <p:cond delay="0"/>
                                          </p:stCondLst>
                                        </p:cTn>
                                        <p:tgtEl>
                                          <p:spTgt spid="438287"/>
                                        </p:tgtEl>
                                        <p:attrNameLst>
                                          <p:attrName>style.visibility</p:attrName>
                                        </p:attrNameLst>
                                      </p:cBhvr>
                                      <p:to>
                                        <p:strVal val="visible"/>
                                      </p:to>
                                    </p:set>
                                  </p:childTnLst>
                                </p:cTn>
                              </p:par>
                              <p:par>
                                <p:cTn id="60" presetID="10" presetClass="entr" presetSubtype="0" fill="hold"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200"/>
                                        <p:tgtEl>
                                          <p:spTgt spid="9"/>
                                        </p:tgtEl>
                                      </p:cBhvr>
                                    </p:animEffect>
                                  </p:childTnLst>
                                  <p:subTnLst>
                                    <p:audio>
                                      <p:cMediaNode>
                                        <p:cTn display="0" masterRel="sameClick">
                                          <p:stCondLst>
                                            <p:cond evt="begin" delay="0">
                                              <p:tn val="60"/>
                                            </p:cond>
                                          </p:stCondLst>
                                          <p:endCondLst>
                                            <p:cond evt="onStopAudio" delay="0">
                                              <p:tgtEl>
                                                <p:sldTgt/>
                                              </p:tgtEl>
                                            </p:cond>
                                          </p:endCondLst>
                                        </p:cTn>
                                        <p:tgtEl>
                                          <p:sndTgt r:embed="rId4" name="Buzzer.wav"/>
                                        </p:tgtEl>
                                      </p:cMediaNode>
                                    </p:audio>
                                  </p:subTnLst>
                                </p:cTn>
                              </p:par>
                            </p:childTnLst>
                          </p:cTn>
                        </p:par>
                        <p:par>
                          <p:cTn id="63" fill="hold" nodeType="afterGroup">
                            <p:stCondLst>
                              <p:cond delay="200"/>
                            </p:stCondLst>
                            <p:childTnLst>
                              <p:par>
                                <p:cTn id="64" presetID="10" presetClass="exit" presetSubtype="0" fill="hold" nodeType="afterEffect">
                                  <p:stCondLst>
                                    <p:cond delay="500"/>
                                  </p:stCondLst>
                                  <p:childTnLst>
                                    <p:animEffect transition="out" filter="fade">
                                      <p:cBhvr>
                                        <p:cTn id="65" dur="200"/>
                                        <p:tgtEl>
                                          <p:spTgt spid="9"/>
                                        </p:tgtEl>
                                      </p:cBhvr>
                                    </p:animEffect>
                                    <p:set>
                                      <p:cBhvr>
                                        <p:cTn id="66"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7" restart="whenNotActive" fill="hold" evtFilter="cancelBubble" nodeType="interactiveSeq">
                <p:stCondLst>
                  <p:cond evt="onClick" delay="0">
                    <p:tgtEl>
                      <p:spTgt spid="438287"/>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42" presetClass="path" presetSubtype="0" fill="hold" nodeType="withEffect">
                                  <p:stCondLst>
                                    <p:cond delay="0"/>
                                  </p:stCondLst>
                                  <p:childTnLst>
                                    <p:animMotion origin="layout" path="M -0.84723 0.34699 L -0.84723 0.34699 " pathEditMode="fixed" rAng="0" ptsTypes="AA">
                                      <p:cBhvr>
                                        <p:cTn id="71" dur="10" fill="hold"/>
                                        <p:tgtEl>
                                          <p:spTgt spid="6"/>
                                        </p:tgtEl>
                                        <p:attrNameLst>
                                          <p:attrName>ppt_x</p:attrName>
                                          <p:attrName>ppt_y</p:attrName>
                                        </p:attrNameLst>
                                      </p:cBhvr>
                                      <p:rCtr x="0" y="0"/>
                                    </p:animMotion>
                                  </p:childTnLst>
                                </p:cTn>
                              </p:par>
                              <p:par>
                                <p:cTn id="72" presetID="3" presetClass="entr" presetSubtype="0" fill="hold" grpId="0" nodeType="withEffect">
                                  <p:stCondLst>
                                    <p:cond delay="0"/>
                                  </p:stCondLst>
                                  <p:childTnLst>
                                    <p:set>
                                      <p:cBhvr>
                                        <p:cTn id="73" dur="1" fill="hold">
                                          <p:stCondLst>
                                            <p:cond delay="0"/>
                                          </p:stCondLst>
                                        </p:cTn>
                                        <p:tgtEl>
                                          <p:spTgt spid="438284"/>
                                        </p:tgtEl>
                                        <p:attrNameLst>
                                          <p:attrName>style.visibility</p:attrName>
                                        </p:attrNameLst>
                                      </p:cBhvr>
                                      <p:to>
                                        <p:strVal val="visible"/>
                                      </p:to>
                                    </p:set>
                                  </p:childTnLst>
                                </p:cTn>
                              </p:par>
                              <p:par>
                                <p:cTn id="74" presetID="3" presetClass="exit" presetSubtype="0" fill="hold" grpId="1" nodeType="withEffect">
                                  <p:stCondLst>
                                    <p:cond delay="0"/>
                                  </p:stCondLst>
                                  <p:childTnLst>
                                    <p:set>
                                      <p:cBhvr>
                                        <p:cTn id="75" dur="1" fill="hold">
                                          <p:stCondLst>
                                            <p:cond delay="0"/>
                                          </p:stCondLst>
                                        </p:cTn>
                                        <p:tgtEl>
                                          <p:spTgt spid="438287"/>
                                        </p:tgtEl>
                                        <p:attrNameLst>
                                          <p:attrName>style.visibility</p:attrName>
                                        </p:attrNameLst>
                                      </p:cBhvr>
                                      <p:to>
                                        <p:strVal val="hidden"/>
                                      </p:to>
                                    </p:set>
                                  </p:childTnLst>
                                </p:cTn>
                              </p:par>
                              <p:par>
                                <p:cTn id="76" presetID="3" presetClass="entr" presetSubtype="0" fill="hold" grpId="0" nodeType="withEffect">
                                  <p:stCondLst>
                                    <p:cond delay="0"/>
                                  </p:stCondLst>
                                  <p:childTnLst>
                                    <p:set>
                                      <p:cBhvr>
                                        <p:cTn id="77" dur="1" fill="hold">
                                          <p:stCondLst>
                                            <p:cond delay="0"/>
                                          </p:stCondLst>
                                        </p:cTn>
                                        <p:tgtEl>
                                          <p:spTgt spid="438288"/>
                                        </p:tgtEl>
                                        <p:attrNameLst>
                                          <p:attrName>style.visibility</p:attrName>
                                        </p:attrNameLst>
                                      </p:cBhvr>
                                      <p:to>
                                        <p:strVal val="visible"/>
                                      </p:to>
                                    </p:set>
                                  </p:childTnLst>
                                </p:cTn>
                              </p:par>
                              <p:par>
                                <p:cTn id="78" presetID="10" presetClass="entr" presetSubtype="0" fill="hold" nodeType="withEffect">
                                  <p:stCondLst>
                                    <p:cond delay="0"/>
                                  </p:stCondLst>
                                  <p:childTnLst>
                                    <p:set>
                                      <p:cBhvr>
                                        <p:cTn id="79" dur="1" fill="hold">
                                          <p:stCondLst>
                                            <p:cond delay="0"/>
                                          </p:stCondLst>
                                        </p:cTn>
                                        <p:tgtEl>
                                          <p:spTgt spid="6"/>
                                        </p:tgtEl>
                                        <p:attrNameLst>
                                          <p:attrName>style.visibility</p:attrName>
                                        </p:attrNameLst>
                                      </p:cBhvr>
                                      <p:to>
                                        <p:strVal val="visible"/>
                                      </p:to>
                                    </p:set>
                                    <p:animEffect transition="in" filter="fade">
                                      <p:cBhvr>
                                        <p:cTn id="80" dur="200"/>
                                        <p:tgtEl>
                                          <p:spTgt spid="6"/>
                                        </p:tgtEl>
                                      </p:cBhvr>
                                    </p:animEffect>
                                  </p:childTnLst>
                                  <p:subTnLst>
                                    <p:audio>
                                      <p:cMediaNode>
                                        <p:cTn display="0" masterRel="sameClick">
                                          <p:stCondLst>
                                            <p:cond evt="begin" delay="0">
                                              <p:tn val="78"/>
                                            </p:cond>
                                          </p:stCondLst>
                                          <p:endCondLst>
                                            <p:cond evt="onStopAudio" delay="0">
                                              <p:tgtEl>
                                                <p:sldTgt/>
                                              </p:tgtEl>
                                            </p:cond>
                                          </p:endCondLst>
                                        </p:cTn>
                                        <p:tgtEl>
                                          <p:sndTgt r:embed="rId4" name="Buzzer.wav"/>
                                        </p:tgtEl>
                                      </p:cMediaNode>
                                    </p:audio>
                                  </p:subTnLst>
                                </p:cTn>
                              </p:par>
                            </p:childTnLst>
                          </p:cTn>
                        </p:par>
                        <p:par>
                          <p:cTn id="81" fill="hold" nodeType="afterGroup">
                            <p:stCondLst>
                              <p:cond delay="200"/>
                            </p:stCondLst>
                            <p:childTnLst>
                              <p:par>
                                <p:cTn id="82" presetID="10" presetClass="exit" presetSubtype="0" fill="hold" nodeType="afterEffect">
                                  <p:stCondLst>
                                    <p:cond delay="500"/>
                                  </p:stCondLst>
                                  <p:childTnLst>
                                    <p:animEffect transition="out" filter="fade">
                                      <p:cBhvr>
                                        <p:cTn id="83" dur="200"/>
                                        <p:tgtEl>
                                          <p:spTgt spid="6"/>
                                        </p:tgtEl>
                                      </p:cBhvr>
                                    </p:animEffect>
                                    <p:set>
                                      <p:cBhvr>
                                        <p:cTn id="84"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5" restart="whenNotActive" fill="hold" evtFilter="cancelBubble" nodeType="interactiveSeq">
                <p:stCondLst>
                  <p:cond evt="onClick" delay="0">
                    <p:tgtEl>
                      <p:spTgt spid="438288"/>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42" presetClass="path" presetSubtype="0" fill="hold" nodeType="withEffect">
                                  <p:stCondLst>
                                    <p:cond delay="0"/>
                                  </p:stCondLst>
                                  <p:childTnLst>
                                    <p:animMotion origin="layout" path="M -0.99688 0.34699 L -0.99688 0.34699 " pathEditMode="fixed" rAng="0" ptsTypes="AA">
                                      <p:cBhvr>
                                        <p:cTn id="89" dur="10" fill="hold"/>
                                        <p:tgtEl>
                                          <p:spTgt spid="2"/>
                                        </p:tgtEl>
                                        <p:attrNameLst>
                                          <p:attrName>ppt_x</p:attrName>
                                          <p:attrName>ppt_y</p:attrName>
                                        </p:attrNameLst>
                                      </p:cBhvr>
                                      <p:rCtr x="0" y="0"/>
                                    </p:animMotion>
                                  </p:childTnLst>
                                </p:cTn>
                              </p:par>
                              <p:par>
                                <p:cTn id="90" presetID="3" presetClass="entr" presetSubtype="0" fill="hold" grpId="0" nodeType="withEffect">
                                  <p:stCondLst>
                                    <p:cond delay="0"/>
                                  </p:stCondLst>
                                  <p:childTnLst>
                                    <p:set>
                                      <p:cBhvr>
                                        <p:cTn id="91" dur="1" fill="hold">
                                          <p:stCondLst>
                                            <p:cond delay="0"/>
                                          </p:stCondLst>
                                        </p:cTn>
                                        <p:tgtEl>
                                          <p:spTgt spid="438285"/>
                                        </p:tgtEl>
                                        <p:attrNameLst>
                                          <p:attrName>style.visibility</p:attrName>
                                        </p:attrNameLst>
                                      </p:cBhvr>
                                      <p:to>
                                        <p:strVal val="visible"/>
                                      </p:to>
                                    </p:set>
                                  </p:childTnLst>
                                </p:cTn>
                              </p:par>
                              <p:par>
                                <p:cTn id="92" presetID="10" presetClass="entr" presetSubtype="0" fill="hold" nodeType="withEffect">
                                  <p:stCondLst>
                                    <p:cond delay="0"/>
                                  </p:stCondLst>
                                  <p:childTnLst>
                                    <p:set>
                                      <p:cBhvr>
                                        <p:cTn id="93" dur="1" fill="hold">
                                          <p:stCondLst>
                                            <p:cond delay="0"/>
                                          </p:stCondLst>
                                        </p:cTn>
                                        <p:tgtEl>
                                          <p:spTgt spid="2"/>
                                        </p:tgtEl>
                                        <p:attrNameLst>
                                          <p:attrName>style.visibility</p:attrName>
                                        </p:attrNameLst>
                                      </p:cBhvr>
                                      <p:to>
                                        <p:strVal val="visible"/>
                                      </p:to>
                                    </p:set>
                                    <p:animEffect transition="in" filter="fade">
                                      <p:cBhvr>
                                        <p:cTn id="94" dur="200"/>
                                        <p:tgtEl>
                                          <p:spTgt spid="2"/>
                                        </p:tgtEl>
                                      </p:cBhvr>
                                    </p:animEffect>
                                  </p:childTnLst>
                                  <p:subTnLst>
                                    <p:audio>
                                      <p:cMediaNode>
                                        <p:cTn display="0" masterRel="sameClick">
                                          <p:stCondLst>
                                            <p:cond evt="begin" delay="0">
                                              <p:tn val="92"/>
                                            </p:cond>
                                          </p:stCondLst>
                                          <p:endCondLst>
                                            <p:cond evt="onStopAudio" delay="0">
                                              <p:tgtEl>
                                                <p:sldTgt/>
                                              </p:tgtEl>
                                            </p:cond>
                                          </p:endCondLst>
                                        </p:cTn>
                                        <p:tgtEl>
                                          <p:sndTgt r:embed="rId4" name="Buzzer.wav"/>
                                        </p:tgtEl>
                                      </p:cMediaNode>
                                    </p:audio>
                                  </p:subTnLst>
                                </p:cTn>
                              </p:par>
                            </p:childTnLst>
                          </p:cTn>
                        </p:par>
                        <p:par>
                          <p:cTn id="95" fill="hold" nodeType="afterGroup">
                            <p:stCondLst>
                              <p:cond delay="200"/>
                            </p:stCondLst>
                            <p:childTnLst>
                              <p:par>
                                <p:cTn id="96" presetID="10" presetClass="exit" presetSubtype="0" fill="hold" nodeType="afterEffect">
                                  <p:stCondLst>
                                    <p:cond delay="500"/>
                                  </p:stCondLst>
                                  <p:childTnLst>
                                    <p:animEffect transition="out" filter="fade">
                                      <p:cBhvr>
                                        <p:cTn id="97" dur="200"/>
                                        <p:tgtEl>
                                          <p:spTgt spid="2"/>
                                        </p:tgtEl>
                                      </p:cBhvr>
                                    </p:animEffect>
                                    <p:set>
                                      <p:cBhvr>
                                        <p:cTn id="98" dur="1" fill="hold">
                                          <p:stCondLst>
                                            <p:cond delay="1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9" restart="whenNotActive" fill="hold" evtFilter="cancelBubble" nodeType="interactiveSeq">
                <p:stCondLst>
                  <p:cond evt="onClick" delay="0">
                    <p:tgtEl>
                      <p:spTgt spid="438297"/>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2" presetClass="exit" presetSubtype="1" fill="hold" nodeType="clickEffect">
                                  <p:stCondLst>
                                    <p:cond delay="0"/>
                                  </p:stCondLst>
                                  <p:childTnLst>
                                    <p:animEffect transition="out" filter="slide(fromTop)">
                                      <p:cBhvr>
                                        <p:cTn id="103" dur="300"/>
                                        <p:tgtEl>
                                          <p:spTgt spid="438297"/>
                                        </p:tgtEl>
                                      </p:cBhvr>
                                    </p:animEffect>
                                    <p:set>
                                      <p:cBhvr>
                                        <p:cTn id="10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5" restart="whenNotActive" fill="hold" evtFilter="cancelBubble" nodeType="interactiveSeq">
                <p:stCondLst>
                  <p:cond evt="onClick" delay="0">
                    <p:tgtEl>
                      <p:spTgt spid="438298"/>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12" presetClass="exit" presetSubtype="1" fill="hold" nodeType="clickEffect">
                                  <p:stCondLst>
                                    <p:cond delay="0"/>
                                  </p:stCondLst>
                                  <p:childTnLst>
                                    <p:animEffect transition="out" filter="slide(fromTop)">
                                      <p:cBhvr>
                                        <p:cTn id="109" dur="300"/>
                                        <p:tgtEl>
                                          <p:spTgt spid="438298"/>
                                        </p:tgtEl>
                                      </p:cBhvr>
                                    </p:animEffect>
                                    <p:set>
                                      <p:cBhvr>
                                        <p:cTn id="110"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11" restart="whenNotActive" fill="hold" evtFilter="cancelBubble" nodeType="interactiveSeq">
                <p:stCondLst>
                  <p:cond evt="onClick" delay="0">
                    <p:tgtEl>
                      <p:spTgt spid="438299"/>
                    </p:tgtEl>
                  </p:cond>
                </p:stCondLst>
                <p:endSync evt="end" delay="0">
                  <p:rtn val="all"/>
                </p:endSync>
                <p:childTnLst>
                  <p:par>
                    <p:cTn id="112" fill="hold" nodeType="clickPar">
                      <p:stCondLst>
                        <p:cond delay="0"/>
                      </p:stCondLst>
                      <p:childTnLst>
                        <p:par>
                          <p:cTn id="113" fill="hold" nodeType="withGroup">
                            <p:stCondLst>
                              <p:cond delay="0"/>
                            </p:stCondLst>
                            <p:childTnLst>
                              <p:par>
                                <p:cTn id="114" presetID="12" presetClass="exit" presetSubtype="1" fill="hold" nodeType="clickEffect">
                                  <p:stCondLst>
                                    <p:cond delay="0"/>
                                  </p:stCondLst>
                                  <p:childTnLst>
                                    <p:animEffect transition="out" filter="slide(fromTop)">
                                      <p:cBhvr>
                                        <p:cTn id="115" dur="300"/>
                                        <p:tgtEl>
                                          <p:spTgt spid="438299"/>
                                        </p:tgtEl>
                                      </p:cBhvr>
                                    </p:animEffect>
                                    <p:set>
                                      <p:cBhvr>
                                        <p:cTn id="116"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7" restart="whenNotActive" fill="hold" evtFilter="cancelBubble" nodeType="interactiveSeq">
                <p:stCondLst>
                  <p:cond evt="onClick" delay="0">
                    <p:tgtEl>
                      <p:spTgt spid="438300"/>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2" presetClass="exit" presetSubtype="1" fill="hold" nodeType="clickEffect">
                                  <p:stCondLst>
                                    <p:cond delay="0"/>
                                  </p:stCondLst>
                                  <p:childTnLst>
                                    <p:animEffect transition="out" filter="slide(fromTop)">
                                      <p:cBhvr>
                                        <p:cTn id="121" dur="300"/>
                                        <p:tgtEl>
                                          <p:spTgt spid="438300"/>
                                        </p:tgtEl>
                                      </p:cBhvr>
                                    </p:animEffect>
                                    <p:set>
                                      <p:cBhvr>
                                        <p:cTn id="122"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23" restart="whenNotActive" fill="hold" evtFilter="cancelBubble" nodeType="interactiveSeq">
                <p:stCondLst>
                  <p:cond evt="onClick" delay="0">
                    <p:tgtEl>
                      <p:spTgt spid="438301"/>
                    </p:tgtEl>
                  </p:cond>
                </p:stCondLst>
                <p:endSync evt="end" delay="0">
                  <p:rtn val="all"/>
                </p:endSync>
                <p:childTnLst>
                  <p:par>
                    <p:cTn id="124" fill="hold" nodeType="clickPar">
                      <p:stCondLst>
                        <p:cond delay="0"/>
                      </p:stCondLst>
                      <p:childTnLst>
                        <p:par>
                          <p:cTn id="125" fill="hold" nodeType="withGroup">
                            <p:stCondLst>
                              <p:cond delay="0"/>
                            </p:stCondLst>
                            <p:childTnLst>
                              <p:par>
                                <p:cTn id="126" presetID="12" presetClass="exit" presetSubtype="1" fill="hold" nodeType="clickEffect">
                                  <p:stCondLst>
                                    <p:cond delay="0"/>
                                  </p:stCondLst>
                                  <p:childTnLst>
                                    <p:animEffect transition="out" filter="slide(fromTop)">
                                      <p:cBhvr>
                                        <p:cTn id="127" dur="300"/>
                                        <p:tgtEl>
                                          <p:spTgt spid="438301"/>
                                        </p:tgtEl>
                                      </p:cBhvr>
                                    </p:animEffect>
                                    <p:set>
                                      <p:cBhvr>
                                        <p:cTn id="128"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9" restart="whenNotActive" fill="hold" evtFilter="cancelBubble" nodeType="interactiveSeq">
                <p:stCondLst>
                  <p:cond evt="onClick" delay="0">
                    <p:tgtEl>
                      <p:spTgt spid="438302"/>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2" presetClass="exit" presetSubtype="1" fill="hold" nodeType="clickEffect">
                                  <p:stCondLst>
                                    <p:cond delay="0"/>
                                  </p:stCondLst>
                                  <p:childTnLst>
                                    <p:animEffect transition="out" filter="slide(fromTop)">
                                      <p:cBhvr>
                                        <p:cTn id="133" dur="400"/>
                                        <p:tgtEl>
                                          <p:spTgt spid="438302"/>
                                        </p:tgtEl>
                                      </p:cBhvr>
                                    </p:animEffect>
                                    <p:set>
                                      <p:cBhvr>
                                        <p:cTn id="134"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5" restart="whenNotActive" fill="hold" evtFilter="cancelBubble" nodeType="interactiveSeq">
                <p:stCondLst>
                  <p:cond evt="onClick" delay="0">
                    <p:tgtEl>
                      <p:spTgt spid="438303"/>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12" presetClass="exit" presetSubtype="1" fill="hold" nodeType="clickEffect">
                                  <p:stCondLst>
                                    <p:cond delay="0"/>
                                  </p:stCondLst>
                                  <p:childTnLst>
                                    <p:animEffect transition="out" filter="slide(fromTop)">
                                      <p:cBhvr>
                                        <p:cTn id="139" dur="300"/>
                                        <p:tgtEl>
                                          <p:spTgt spid="438303"/>
                                        </p:tgtEl>
                                      </p:cBhvr>
                                    </p:animEffect>
                                    <p:set>
                                      <p:cBhvr>
                                        <p:cTn id="140"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41" restart="whenNotActive" fill="hold" evtFilter="cancelBubble" nodeType="interactiveSeq">
                <p:stCondLst>
                  <p:cond evt="onClick" delay="0">
                    <p:tgtEl>
                      <p:spTgt spid="438304"/>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2" presetClass="exit" presetSubtype="1" fill="hold" nodeType="clickEffect">
                                  <p:stCondLst>
                                    <p:cond delay="0"/>
                                  </p:stCondLst>
                                  <p:childTnLst>
                                    <p:animEffect transition="out" filter="slide(fromTop)">
                                      <p:cBhvr>
                                        <p:cTn id="145" dur="300"/>
                                        <p:tgtEl>
                                          <p:spTgt spid="438304"/>
                                        </p:tgtEl>
                                      </p:cBhvr>
                                    </p:animEffect>
                                    <p:set>
                                      <p:cBhvr>
                                        <p:cTn id="146" dur="1" fill="hold">
                                          <p:stCondLst>
                                            <p:cond delay="299"/>
                                          </p:stCondLst>
                                        </p:cTn>
                                        <p:tgtEl>
                                          <p:spTgt spid="438304"/>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4"/>
                  </p:tgtEl>
                </p:cond>
              </p:nextCondLst>
            </p:seq>
            <p:seq concurrent="1" nextAc="seek">
              <p:cTn id="147" restart="whenNotActive" fill="hold" evtFilter="cancelBubble" nodeType="interactiveSeq">
                <p:stCondLst>
                  <p:cond evt="onClick" delay="0">
                    <p:tgtEl>
                      <p:spTgt spid="438331"/>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42" presetClass="path" presetSubtype="0" fill="hold" nodeType="clickEffect">
                                  <p:stCondLst>
                                    <p:cond delay="0"/>
                                  </p:stCondLst>
                                  <p:childTnLst>
                                    <p:animMotion origin="layout" path="M -0.97014 -0.19352 L -0.97014 -0.19352 " pathEditMode="fixed" rAng="0" ptsTypes="AA">
                                      <p:cBhvr>
                                        <p:cTn id="151" dur="10" fill="hold"/>
                                        <p:tgtEl>
                                          <p:spTgt spid="438297"/>
                                        </p:tgtEl>
                                        <p:attrNameLst>
                                          <p:attrName>ppt_x</p:attrName>
                                          <p:attrName>ppt_y</p:attrName>
                                        </p:attrNameLst>
                                      </p:cBhvr>
                                      <p:rCtr x="0" y="0"/>
                                    </p:animMotion>
                                  </p:childTnLst>
                                </p:cTn>
                              </p:par>
                              <p:par>
                                <p:cTn id="152" presetID="42" presetClass="path" presetSubtype="0" fill="hold" nodeType="withEffect">
                                  <p:stCondLst>
                                    <p:cond delay="0"/>
                                  </p:stCondLst>
                                  <p:childTnLst>
                                    <p:animMotion origin="layout" path="M -0.97014 -0.19352 L -0.97014 -0.19352 " pathEditMode="fixed" rAng="0" ptsTypes="AA">
                                      <p:cBhvr>
                                        <p:cTn id="153" dur="10" fill="hold"/>
                                        <p:tgtEl>
                                          <p:spTgt spid="438303"/>
                                        </p:tgtEl>
                                        <p:attrNameLst>
                                          <p:attrName>ppt_x</p:attrName>
                                          <p:attrName>ppt_y</p:attrName>
                                        </p:attrNameLst>
                                      </p:cBhvr>
                                      <p:rCtr x="0" y="0"/>
                                    </p:animMotion>
                                  </p:childTnLst>
                                </p:cTn>
                              </p:par>
                              <p:par>
                                <p:cTn id="154" presetID="42" presetClass="path" presetSubtype="0" fill="hold" nodeType="withEffect">
                                  <p:stCondLst>
                                    <p:cond delay="0"/>
                                  </p:stCondLst>
                                  <p:childTnLst>
                                    <p:animMotion origin="layout" path="M -0.97014 -0.19353 L -0.97014 -0.19353 " pathEditMode="fixed" rAng="0" ptsTypes="AA">
                                      <p:cBhvr>
                                        <p:cTn id="155" dur="10" fill="hold"/>
                                        <p:tgtEl>
                                          <p:spTgt spid="438302"/>
                                        </p:tgtEl>
                                        <p:attrNameLst>
                                          <p:attrName>ppt_x</p:attrName>
                                          <p:attrName>ppt_y</p:attrName>
                                        </p:attrNameLst>
                                      </p:cBhvr>
                                      <p:rCtr x="0" y="0"/>
                                    </p:animMotion>
                                  </p:childTnLst>
                                </p:cTn>
                              </p:par>
                              <p:par>
                                <p:cTn id="156" presetID="42" presetClass="path" presetSubtype="0" fill="hold" nodeType="withEffect">
                                  <p:stCondLst>
                                    <p:cond delay="0"/>
                                  </p:stCondLst>
                                  <p:childTnLst>
                                    <p:animMotion origin="layout" path="M -0.97014 -0.19353 L -0.97014 -0.19353 " pathEditMode="fixed" rAng="0" ptsTypes="AA">
                                      <p:cBhvr>
                                        <p:cTn id="157" dur="10" fill="hold"/>
                                        <p:tgtEl>
                                          <p:spTgt spid="438301"/>
                                        </p:tgtEl>
                                        <p:attrNameLst>
                                          <p:attrName>ppt_x</p:attrName>
                                          <p:attrName>ppt_y</p:attrName>
                                        </p:attrNameLst>
                                      </p:cBhvr>
                                      <p:rCtr x="0" y="0"/>
                                    </p:animMotion>
                                  </p:childTnLst>
                                </p:cTn>
                              </p:par>
                              <p:par>
                                <p:cTn id="158" presetID="42" presetClass="path" presetSubtype="0" fill="hold" nodeType="withEffect">
                                  <p:stCondLst>
                                    <p:cond delay="0"/>
                                  </p:stCondLst>
                                  <p:childTnLst>
                                    <p:animMotion origin="layout" path="M -0.97013 -0.19352 L -0.97013 -0.19352 " pathEditMode="fixed" rAng="0" ptsTypes="AA">
                                      <p:cBhvr>
                                        <p:cTn id="159" dur="10" fill="hold"/>
                                        <p:tgtEl>
                                          <p:spTgt spid="438300"/>
                                        </p:tgtEl>
                                        <p:attrNameLst>
                                          <p:attrName>ppt_x</p:attrName>
                                          <p:attrName>ppt_y</p:attrName>
                                        </p:attrNameLst>
                                      </p:cBhvr>
                                      <p:rCtr x="0" y="0"/>
                                    </p:animMotion>
                                  </p:childTnLst>
                                </p:cTn>
                              </p:par>
                              <p:par>
                                <p:cTn id="160" presetID="42" presetClass="path" presetSubtype="0" fill="hold" nodeType="withEffect">
                                  <p:stCondLst>
                                    <p:cond delay="0"/>
                                  </p:stCondLst>
                                  <p:childTnLst>
                                    <p:animMotion origin="layout" path="M -0.97013 -0.19352 L -0.97013 -0.19352 " pathEditMode="fixed" rAng="0" ptsTypes="AA">
                                      <p:cBhvr>
                                        <p:cTn id="161" dur="10" fill="hold"/>
                                        <p:tgtEl>
                                          <p:spTgt spid="438299"/>
                                        </p:tgtEl>
                                        <p:attrNameLst>
                                          <p:attrName>ppt_x</p:attrName>
                                          <p:attrName>ppt_y</p:attrName>
                                        </p:attrNameLst>
                                      </p:cBhvr>
                                      <p:rCtr x="0" y="0"/>
                                    </p:animMotion>
                                  </p:childTnLst>
                                </p:cTn>
                              </p:par>
                              <p:par>
                                <p:cTn id="162" presetID="42" presetClass="path" presetSubtype="0" fill="hold" nodeType="withEffect">
                                  <p:stCondLst>
                                    <p:cond delay="0"/>
                                  </p:stCondLst>
                                  <p:childTnLst>
                                    <p:animMotion origin="layout" path="M -0.97013 -0.19352 L -0.97013 -0.19352 " pathEditMode="fixed" rAng="0" ptsTypes="AA">
                                      <p:cBhvr>
                                        <p:cTn id="163" dur="10" fill="hold"/>
                                        <p:tgtEl>
                                          <p:spTgt spid="438298"/>
                                        </p:tgtEl>
                                        <p:attrNameLst>
                                          <p:attrName>ppt_x</p:attrName>
                                          <p:attrName>ppt_y</p:attrName>
                                        </p:attrNameLst>
                                      </p:cBhvr>
                                      <p:rCtr x="0" y="0"/>
                                    </p:animMotion>
                                  </p:childTnLst>
                                </p:cTn>
                              </p:par>
                              <p:par>
                                <p:cTn id="164" presetID="42" presetClass="path" presetSubtype="0" fill="hold" nodeType="withEffect">
                                  <p:stCondLst>
                                    <p:cond delay="0"/>
                                  </p:stCondLst>
                                  <p:childTnLst>
                                    <p:animMotion origin="layout" path="M -0.97013 -0.19352 L -0.97013 -0.19352 " pathEditMode="fixed" rAng="0" ptsTypes="AA">
                                      <p:cBhvr>
                                        <p:cTn id="165" dur="10" fill="hold"/>
                                        <p:tgtEl>
                                          <p:spTgt spid="438304"/>
                                        </p:tgtEl>
                                        <p:attrNameLst>
                                          <p:attrName>ppt_x</p:attrName>
                                          <p:attrName>ppt_y</p:attrName>
                                        </p:attrNameLst>
                                      </p:cBhvr>
                                      <p:rCtr x="0" y="0"/>
                                    </p:animMotion>
                                  </p:childTnLst>
                                </p:cTn>
                              </p:par>
                              <p:par>
                                <p:cTn id="166" presetID="42" presetClass="path" presetSubtype="0" fill="hold" grpId="1" nodeType="withEffect">
                                  <p:stCondLst>
                                    <p:cond delay="0"/>
                                  </p:stCondLst>
                                  <p:iterate type="lt">
                                    <p:tmPct val="0"/>
                                  </p:iterate>
                                  <p:childTnLst>
                                    <p:animMotion origin="layout" path="M -0.96737 0.41436 L -0.96737 0.41436 " pathEditMode="fixed" rAng="0" ptsTypes="AA">
                                      <p:cBhvr>
                                        <p:cTn id="167" dur="10" fill="hold"/>
                                        <p:tgtEl>
                                          <p:spTgt spid="438335">
                                            <p:bg/>
                                          </p:spTgt>
                                        </p:tgtEl>
                                        <p:attrNameLst>
                                          <p:attrName>ppt_x</p:attrName>
                                          <p:attrName>ppt_y</p:attrName>
                                        </p:attrNameLst>
                                      </p:cBhvr>
                                      <p:rCtr x="0" y="0"/>
                                    </p:animMotion>
                                  </p:childTnLst>
                                </p:cTn>
                              </p:par>
                              <p:par>
                                <p:cTn id="168" presetID="42" presetClass="path" presetSubtype="0" fill="hold" grpId="1" nodeType="withEffect">
                                  <p:stCondLst>
                                    <p:cond delay="0"/>
                                  </p:stCondLst>
                                  <p:iterate type="lt">
                                    <p:tmPct val="0"/>
                                  </p:iterate>
                                  <p:childTnLst>
                                    <p:animMotion origin="layout" path="M -0.9764 0.41436 L -0.9764 0.41436 " pathEditMode="fixed" rAng="0" ptsTypes="AA">
                                      <p:cBhvr>
                                        <p:cTn id="169" dur="10" fill="hold"/>
                                        <p:tgtEl>
                                          <p:spTgt spid="438335">
                                            <p:txEl>
                                              <p:pRg st="0" end="0"/>
                                            </p:txEl>
                                          </p:spTgt>
                                        </p:tgtEl>
                                        <p:attrNameLst>
                                          <p:attrName>ppt_x</p:attrName>
                                          <p:attrName>ppt_y</p:attrName>
                                        </p:attrNameLst>
                                      </p:cBhvr>
                                      <p:rCtr x="0" y="0"/>
                                    </p:animMotion>
                                  </p:childTnLst>
                                </p:cTn>
                              </p:par>
                              <p:par>
                                <p:cTn id="170" presetID="1" presetClass="exit" presetSubtype="0" fill="hold" grpId="2" nodeType="withEffect">
                                  <p:stCondLst>
                                    <p:cond delay="0"/>
                                  </p:stCondLst>
                                  <p:childTnLst>
                                    <p:set>
                                      <p:cBhvr>
                                        <p:cTn id="171" dur="1" fill="hold">
                                          <p:stCondLst>
                                            <p:cond delay="0"/>
                                          </p:stCondLst>
                                        </p:cTn>
                                        <p:tgtEl>
                                          <p:spTgt spid="438335">
                                            <p:txEl>
                                              <p:pRg st="0" end="0"/>
                                            </p:txEl>
                                          </p:spTgt>
                                        </p:tgtEl>
                                        <p:attrNameLst>
                                          <p:attrName>style.visibility</p:attrName>
                                        </p:attrNameLst>
                                      </p:cBhvr>
                                      <p:to>
                                        <p:strVal val="hidden"/>
                                      </p:to>
                                    </p:set>
                                  </p:childTnLst>
                                </p:cTn>
                              </p:par>
                              <p:par>
                                <p:cTn id="172" presetID="1" presetClass="exit" presetSubtype="0" fill="hold" grpId="2" nodeType="withEffect">
                                  <p:stCondLst>
                                    <p:cond delay="0"/>
                                  </p:stCondLst>
                                  <p:childTnLst>
                                    <p:set>
                                      <p:cBhvr>
                                        <p:cTn id="173" dur="1" fill="hold">
                                          <p:stCondLst>
                                            <p:cond delay="0"/>
                                          </p:stCondLst>
                                        </p:cTn>
                                        <p:tgtEl>
                                          <p:spTgt spid="438335">
                                            <p:bg/>
                                          </p:spTgt>
                                        </p:tgtEl>
                                        <p:attrNameLst>
                                          <p:attrName>style.visibility</p:attrName>
                                        </p:attrNameLst>
                                      </p:cBhvr>
                                      <p:to>
                                        <p:strVal val="hidden"/>
                                      </p:to>
                                    </p:set>
                                  </p:childTnLst>
                                </p:cTn>
                              </p:par>
                            </p:childTnLst>
                          </p:cTn>
                        </p:par>
                        <p:par>
                          <p:cTn id="174" fill="hold" nodeType="afterGroup">
                            <p:stCondLst>
                              <p:cond delay="10"/>
                            </p:stCondLst>
                            <p:childTnLst>
                              <p:par>
                                <p:cTn id="175" presetID="12" presetClass="exit" presetSubtype="1" fill="hold" nodeType="afterEffect">
                                  <p:stCondLst>
                                    <p:cond delay="0"/>
                                  </p:stCondLst>
                                  <p:childTnLst>
                                    <p:animEffect transition="out" filter="slide(fromTop)">
                                      <p:cBhvr>
                                        <p:cTn id="176" dur="1000"/>
                                        <p:tgtEl>
                                          <p:spTgt spid="10"/>
                                        </p:tgtEl>
                                      </p:cBhvr>
                                    </p:animEffect>
                                    <p:set>
                                      <p:cBhvr>
                                        <p:cTn id="177" dur="1" fill="hold">
                                          <p:stCondLst>
                                            <p:cond delay="999"/>
                                          </p:stCondLst>
                                        </p:cTn>
                                        <p:tgtEl>
                                          <p:spTgt spid="10"/>
                                        </p:tgtEl>
                                        <p:attrNameLst>
                                          <p:attrName>style.visibility</p:attrName>
                                        </p:attrNameLst>
                                      </p:cBhvr>
                                      <p:to>
                                        <p:strVal val="hidden"/>
                                      </p:to>
                                    </p:set>
                                  </p:childTnLst>
                                </p:cTn>
                              </p:par>
                            </p:childTnLst>
                          </p:cTn>
                        </p:par>
                        <p:par>
                          <p:cTn id="178" fill="hold" nodeType="afterGroup">
                            <p:stCondLst>
                              <p:cond delay="1010"/>
                            </p:stCondLst>
                            <p:childTnLst>
                              <p:par>
                                <p:cTn id="179" presetID="10" presetClass="entr" presetSubtype="0" fill="hold" grpId="5" nodeType="afterEffect">
                                  <p:stCondLst>
                                    <p:cond delay="490"/>
                                  </p:stCondLst>
                                  <p:childTnLst>
                                    <p:set>
                                      <p:cBhvr>
                                        <p:cTn id="180" dur="1" fill="hold">
                                          <p:stCondLst>
                                            <p:cond delay="0"/>
                                          </p:stCondLst>
                                        </p:cTn>
                                        <p:tgtEl>
                                          <p:spTgt spid="438335">
                                            <p:bg/>
                                          </p:spTgt>
                                        </p:tgtEl>
                                        <p:attrNameLst>
                                          <p:attrName>style.visibility</p:attrName>
                                        </p:attrNameLst>
                                      </p:cBhvr>
                                      <p:to>
                                        <p:strVal val="visible"/>
                                      </p:to>
                                    </p:set>
                                    <p:animEffect transition="in" filter="fade">
                                      <p:cBhvr>
                                        <p:cTn id="181" dur="500"/>
                                        <p:tgtEl>
                                          <p:spTgt spid="438335">
                                            <p:bg/>
                                          </p:spTgt>
                                        </p:tgtEl>
                                      </p:cBhvr>
                                    </p:animEffect>
                                  </p:childTnLst>
                                </p:cTn>
                              </p:par>
                            </p:childTnLst>
                          </p:cTn>
                        </p:par>
                        <p:par>
                          <p:cTn id="182" fill="hold" nodeType="afterGroup">
                            <p:stCondLst>
                              <p:cond delay="2000"/>
                            </p:stCondLst>
                            <p:childTnLst>
                              <p:par>
                                <p:cTn id="183" presetID="10" presetClass="entr" presetSubtype="0" fill="hold" grpId="4" nodeType="afterEffect">
                                  <p:stCondLst>
                                    <p:cond delay="0"/>
                                  </p:stCondLst>
                                  <p:iterate type="lt">
                                    <p:tmPct val="0"/>
                                  </p:iterate>
                                  <p:childTnLst>
                                    <p:set>
                                      <p:cBhvr>
                                        <p:cTn id="184" dur="1" fill="hold">
                                          <p:stCondLst>
                                            <p:cond delay="0"/>
                                          </p:stCondLst>
                                        </p:cTn>
                                        <p:tgtEl>
                                          <p:spTgt spid="438335">
                                            <p:txEl>
                                              <p:pRg st="0" end="0"/>
                                            </p:txEl>
                                          </p:spTgt>
                                        </p:tgtEl>
                                        <p:attrNameLst>
                                          <p:attrName>style.visibility</p:attrName>
                                        </p:attrNameLst>
                                      </p:cBhvr>
                                      <p:to>
                                        <p:strVal val="visible"/>
                                      </p:to>
                                    </p:set>
                                    <p:animEffect transition="in" filter="fade">
                                      <p:cBhvr>
                                        <p:cTn id="185" dur="500"/>
                                        <p:tgtEl>
                                          <p:spTgt spid="438335">
                                            <p:txEl>
                                              <p:pRg st="0" end="0"/>
                                            </p:txEl>
                                          </p:spTgt>
                                        </p:tgtEl>
                                      </p:cBhvr>
                                    </p:animEffect>
                                  </p:childTnLst>
                                </p:cTn>
                              </p:par>
                            </p:childTnLst>
                          </p:cTn>
                        </p:par>
                        <p:par>
                          <p:cTn id="186" fill="hold" nodeType="afterGroup">
                            <p:stCondLst>
                              <p:cond delay="2500"/>
                            </p:stCondLst>
                            <p:childTnLst>
                              <p:par>
                                <p:cTn id="187" presetID="27" presetClass="entr" presetSubtype="0" fill="hold" grpId="3" nodeType="afterEffect">
                                  <p:stCondLst>
                                    <p:cond delay="0"/>
                                  </p:stCondLst>
                                  <p:iterate type="lt">
                                    <p:tmPct val="50000"/>
                                  </p:iterate>
                                  <p:childTnLst>
                                    <p:set>
                                      <p:cBhvr>
                                        <p:cTn id="188"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89"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90"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91"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92" restart="whenNotActive" fill="hold" evtFilter="cancelBubble" nodeType="interactiveSeq">
                <p:stCondLst>
                  <p:cond evt="onClick" delay="0">
                    <p:tgtEl>
                      <p:spTgt spid="438336"/>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3" presetClass="entr" presetSubtype="0" fill="hold" grpId="1" nodeType="clickEffect">
                                  <p:stCondLst>
                                    <p:cond delay="0"/>
                                  </p:stCondLst>
                                  <p:childTnLst>
                                    <p:set>
                                      <p:cBhvr>
                                        <p:cTn id="196" dur="1" fill="hold">
                                          <p:stCondLst>
                                            <p:cond delay="0"/>
                                          </p:stCondLst>
                                        </p:cTn>
                                        <p:tgtEl>
                                          <p:spTgt spid="438286"/>
                                        </p:tgtEl>
                                        <p:attrNameLst>
                                          <p:attrName>style.visibility</p:attrName>
                                        </p:attrNameLst>
                                      </p:cBhvr>
                                      <p:to>
                                        <p:strVal val="visible"/>
                                      </p:to>
                                    </p:set>
                                  </p:childTnLst>
                                </p:cTn>
                              </p:par>
                              <p:par>
                                <p:cTn id="197" presetID="3" presetClass="exit" presetSubtype="0" fill="hold" grpId="2" nodeType="withEffect">
                                  <p:stCondLst>
                                    <p:cond delay="0"/>
                                  </p:stCondLst>
                                  <p:childTnLst>
                                    <p:set>
                                      <p:cBhvr>
                                        <p:cTn id="198" dur="1" fill="hold">
                                          <p:stCondLst>
                                            <p:cond delay="0"/>
                                          </p:stCondLst>
                                        </p:cTn>
                                        <p:tgtEl>
                                          <p:spTgt spid="438287"/>
                                        </p:tgtEl>
                                        <p:attrNameLst>
                                          <p:attrName>style.visibility</p:attrName>
                                        </p:attrNameLst>
                                      </p:cBhvr>
                                      <p:to>
                                        <p:strVal val="hidden"/>
                                      </p:to>
                                    </p:set>
                                  </p:childTnLst>
                                </p:cTn>
                              </p:par>
                              <p:par>
                                <p:cTn id="199" presetID="3" presetClass="exit" presetSubtype="0" fill="hold" grpId="1" nodeType="withEffect">
                                  <p:stCondLst>
                                    <p:cond delay="0"/>
                                  </p:stCondLst>
                                  <p:childTnLst>
                                    <p:set>
                                      <p:cBhvr>
                                        <p:cTn id="200" dur="1" fill="hold">
                                          <p:stCondLst>
                                            <p:cond delay="0"/>
                                          </p:stCondLst>
                                        </p:cTn>
                                        <p:tgtEl>
                                          <p:spTgt spid="438288"/>
                                        </p:tgtEl>
                                        <p:attrNameLst>
                                          <p:attrName>style.visibility</p:attrName>
                                        </p:attrNameLst>
                                      </p:cBhvr>
                                      <p:to>
                                        <p:strVal val="hidden"/>
                                      </p:to>
                                    </p:set>
                                  </p:childTnLst>
                                </p:cTn>
                              </p:par>
                              <p:par>
                                <p:cTn id="201" presetID="3" presetClass="exit" presetSubtype="0" fill="hold" grpId="1" nodeType="withEffect">
                                  <p:stCondLst>
                                    <p:cond delay="0"/>
                                  </p:stCondLst>
                                  <p:childTnLst>
                                    <p:set>
                                      <p:cBhvr>
                                        <p:cTn id="202" dur="1" fill="hold">
                                          <p:stCondLst>
                                            <p:cond delay="0"/>
                                          </p:stCondLst>
                                        </p:cTn>
                                        <p:tgtEl>
                                          <p:spTgt spid="438283"/>
                                        </p:tgtEl>
                                        <p:attrNameLst>
                                          <p:attrName>style.visibility</p:attrName>
                                        </p:attrNameLst>
                                      </p:cBhvr>
                                      <p:to>
                                        <p:strVal val="hidden"/>
                                      </p:to>
                                    </p:set>
                                  </p:childTnLst>
                                </p:cTn>
                              </p:par>
                              <p:par>
                                <p:cTn id="203" presetID="3" presetClass="exit" presetSubtype="0" fill="hold" grpId="1" nodeType="withEffect">
                                  <p:stCondLst>
                                    <p:cond delay="0"/>
                                  </p:stCondLst>
                                  <p:childTnLst>
                                    <p:set>
                                      <p:cBhvr>
                                        <p:cTn id="204" dur="1" fill="hold">
                                          <p:stCondLst>
                                            <p:cond delay="0"/>
                                          </p:stCondLst>
                                        </p:cTn>
                                        <p:tgtEl>
                                          <p:spTgt spid="438284"/>
                                        </p:tgtEl>
                                        <p:attrNameLst>
                                          <p:attrName>style.visibility</p:attrName>
                                        </p:attrNameLst>
                                      </p:cBhvr>
                                      <p:to>
                                        <p:strVal val="hidden"/>
                                      </p:to>
                                    </p:set>
                                  </p:childTnLst>
                                </p:cTn>
                              </p:par>
                              <p:par>
                                <p:cTn id="205" presetID="3" presetClass="exit" presetSubtype="0" fill="hold" grpId="1" nodeType="withEffect">
                                  <p:stCondLst>
                                    <p:cond delay="0"/>
                                  </p:stCondLst>
                                  <p:childTnLst>
                                    <p:set>
                                      <p:cBhvr>
                                        <p:cTn id="206"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207" restart="whenNotActive" fill="hold" evtFilter="cancelBubble" nodeType="interactiveSeq">
                <p:stCondLst>
                  <p:cond evt="onClick" delay="0">
                    <p:tgtEl>
                      <p:spTgt spid="78"/>
                    </p:tgtEl>
                  </p:cond>
                </p:stCondLst>
                <p:endSync evt="end" delay="0">
                  <p:rtn val="all"/>
                </p:endSync>
                <p:childTnLst>
                  <p:par>
                    <p:cTn id="208" fill="hold">
                      <p:stCondLst>
                        <p:cond delay="0"/>
                      </p:stCondLst>
                      <p:childTnLst>
                        <p:par>
                          <p:cTn id="209" fill="hold">
                            <p:stCondLst>
                              <p:cond delay="0"/>
                            </p:stCondLst>
                            <p:childTnLst>
                              <p:par>
                                <p:cTn id="210" presetID="10" presetClass="exit" presetSubtype="0" fill="hold" grpId="0" nodeType="afterEffect">
                                  <p:stCondLst>
                                    <p:cond delay="0"/>
                                  </p:stCondLst>
                                  <p:iterate type="lt">
                                    <p:tmPct val="0"/>
                                  </p:iterate>
                                  <p:childTnLst>
                                    <p:animEffect transition="out" filter="fade">
                                      <p:cBhvr>
                                        <p:cTn id="211" dur="500"/>
                                        <p:tgtEl>
                                          <p:spTgt spid="438335">
                                            <p:txEl>
                                              <p:pRg st="0" end="0"/>
                                            </p:txEl>
                                          </p:spTgt>
                                        </p:tgtEl>
                                      </p:cBhvr>
                                    </p:animEffect>
                                    <p:set>
                                      <p:cBhvr>
                                        <p:cTn id="212" dur="1" fill="hold">
                                          <p:stCondLst>
                                            <p:cond delay="499"/>
                                          </p:stCondLst>
                                        </p:cTn>
                                        <p:tgtEl>
                                          <p:spTgt spid="438335">
                                            <p:txEl>
                                              <p:pRg st="0" end="0"/>
                                            </p:txEl>
                                          </p:spTgt>
                                        </p:tgtEl>
                                        <p:attrNameLst>
                                          <p:attrName>style.visibility</p:attrName>
                                        </p:attrNameLst>
                                      </p:cBhvr>
                                      <p:to>
                                        <p:strVal val="hidden"/>
                                      </p:to>
                                    </p:set>
                                  </p:childTnLst>
                                </p:cTn>
                              </p:par>
                            </p:childTnLst>
                          </p:cTn>
                        </p:par>
                        <p:par>
                          <p:cTn id="213" fill="hold">
                            <p:stCondLst>
                              <p:cond delay="500"/>
                            </p:stCondLst>
                            <p:childTnLst>
                              <p:par>
                                <p:cTn id="214" presetID="10" presetClass="exit" presetSubtype="0" fill="hold" grpId="0" nodeType="afterEffect">
                                  <p:stCondLst>
                                    <p:cond delay="0"/>
                                  </p:stCondLst>
                                  <p:iterate type="lt">
                                    <p:tmPct val="0"/>
                                  </p:iterate>
                                  <p:childTnLst>
                                    <p:animEffect transition="out" filter="fade">
                                      <p:cBhvr>
                                        <p:cTn id="215" dur="500"/>
                                        <p:tgtEl>
                                          <p:spTgt spid="438335">
                                            <p:bg/>
                                          </p:spTgt>
                                        </p:tgtEl>
                                      </p:cBhvr>
                                    </p:animEffect>
                                    <p:set>
                                      <p:cBhvr>
                                        <p:cTn id="216"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2"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296"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32</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24</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16</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10</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7</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6</a:t>
            </a: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dirty="0" err="1">
                <a:solidFill>
                  <a:schemeClr val="bg1"/>
                </a:solidFill>
                <a:effectLst/>
                <a:latin typeface="Impact" pitchFamily="34" charset="0"/>
              </a:rPr>
              <a:t>Toothette</a:t>
            </a:r>
            <a:r>
              <a:rPr lang="en-US" altLang="en-US" sz="2400" dirty="0">
                <a:solidFill>
                  <a:schemeClr val="bg1"/>
                </a:solidFill>
                <a:effectLst/>
                <a:latin typeface="Impact" pitchFamily="34" charset="0"/>
              </a:rPr>
              <a:t> / </a:t>
            </a:r>
            <a:r>
              <a:rPr lang="en-US" altLang="en-US" sz="2400" dirty="0" err="1">
                <a:solidFill>
                  <a:schemeClr val="bg1"/>
                </a:solidFill>
                <a:effectLst/>
                <a:latin typeface="Impact" pitchFamily="34" charset="0"/>
              </a:rPr>
              <a:t>éponges</a:t>
            </a:r>
            <a:endParaRPr lang="en-US" altLang="en-US" sz="2400" dirty="0">
              <a:solidFill>
                <a:schemeClr val="bg1"/>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err="1">
                <a:solidFill>
                  <a:schemeClr val="bg1"/>
                </a:solidFill>
                <a:effectLst/>
                <a:latin typeface="Impact" pitchFamily="34" charset="0"/>
              </a:rPr>
              <a:t>Rince</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bouche</a:t>
            </a:r>
            <a:r>
              <a:rPr lang="en-US" altLang="en-US" sz="2800" dirty="0">
                <a:solidFill>
                  <a:schemeClr val="bg1"/>
                </a:solidFill>
                <a:effectLst/>
                <a:latin typeface="Impact" pitchFamily="34" charset="0"/>
              </a:rPr>
              <a:t> /</a:t>
            </a:r>
          </a:p>
          <a:p>
            <a:pPr algn="ctr"/>
            <a:r>
              <a:rPr lang="en-US" altLang="en-US" sz="2800" dirty="0">
                <a:solidFill>
                  <a:schemeClr val="bg1"/>
                </a:solidFill>
                <a:effectLst/>
                <a:latin typeface="Impact" pitchFamily="34" charset="0"/>
              </a:rPr>
              <a:t>Mélange </a:t>
            </a:r>
            <a:r>
              <a:rPr lang="en-US" altLang="en-US" sz="2800" dirty="0" err="1">
                <a:solidFill>
                  <a:schemeClr val="bg1"/>
                </a:solidFill>
                <a:effectLst/>
                <a:latin typeface="Impact" pitchFamily="34" charset="0"/>
              </a:rPr>
              <a:t>glycérine</a:t>
            </a:r>
            <a:endParaRPr lang="en-US" altLang="en-US" sz="2800" dirty="0">
              <a:solidFill>
                <a:schemeClr val="bg1"/>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Brosse</a:t>
            </a:r>
            <a:r>
              <a:rPr lang="en-US" altLang="en-US" sz="3300" dirty="0">
                <a:solidFill>
                  <a:schemeClr val="bg1"/>
                </a:solidFill>
                <a:effectLst/>
                <a:latin typeface="Impact" pitchFamily="34" charset="0"/>
              </a:rPr>
              <a:t> à dents</a:t>
            </a: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Gants</a:t>
            </a: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Haricot</a:t>
            </a: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err="1">
                <a:solidFill>
                  <a:schemeClr val="bg1"/>
                </a:solidFill>
                <a:effectLst/>
                <a:latin typeface="Impact" pitchFamily="34" charset="0"/>
              </a:rPr>
              <a:t>Seringue</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rincage</a:t>
            </a:r>
            <a:r>
              <a:rPr lang="en-US" altLang="en-US" sz="2800" dirty="0">
                <a:solidFill>
                  <a:schemeClr val="bg1"/>
                </a:solidFill>
                <a:effectLst/>
                <a:latin typeface="Impact" pitchFamily="34" charset="0"/>
              </a:rPr>
              <a:t>)</a:t>
            </a: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Piqué</a:t>
            </a:r>
          </a:p>
        </p:txBody>
      </p:sp>
      <p:pic>
        <p:nvPicPr>
          <p:cNvPr id="438297" name="Picture 25" descr="1">
            <a:hlinkClick r:id="" action="ppaction://macro?name=Score_1"/>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33"/>
          <p:cNvGrpSpPr>
            <a:grpSpLocks/>
          </p:cNvGrpSpPr>
          <p:nvPr/>
        </p:nvGrpSpPr>
        <p:grpSpPr bwMode="auto">
          <a:xfrm>
            <a:off x="9836150" y="-57150"/>
            <a:ext cx="7715250" cy="2333625"/>
            <a:chOff x="6192" y="-276"/>
            <a:chExt cx="4860" cy="1470"/>
          </a:xfrm>
        </p:grpSpPr>
        <p:grpSp>
          <p:nvGrpSpPr>
            <p:cNvPr id="3"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 name="Group 46"/>
          <p:cNvGrpSpPr>
            <a:grpSpLocks/>
          </p:cNvGrpSpPr>
          <p:nvPr/>
        </p:nvGrpSpPr>
        <p:grpSpPr bwMode="auto">
          <a:xfrm>
            <a:off x="9839325" y="-57150"/>
            <a:ext cx="4972050" cy="2333625"/>
            <a:chOff x="6146" y="-2208"/>
            <a:chExt cx="3132" cy="1470"/>
          </a:xfrm>
        </p:grpSpPr>
        <p:grpSp>
          <p:nvGrpSpPr>
            <p:cNvPr id="7"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5"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6"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7"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8"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14</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err="1">
                <a:effectLst>
                  <a:outerShdw blurRad="38100" dist="38100" dir="2700000" algn="tl">
                    <a:srgbClr val="C0C0C0"/>
                  </a:outerShdw>
                </a:effectLst>
              </a:rPr>
              <a:t>Nommer</a:t>
            </a:r>
            <a:r>
              <a:rPr lang="en-US" altLang="en-US" sz="4400" b="1" dirty="0">
                <a:effectLst>
                  <a:outerShdw blurRad="38100" dist="38100" dir="2700000" algn="tl">
                    <a:srgbClr val="C0C0C0"/>
                  </a:outerShdw>
                </a:effectLst>
              </a:rPr>
              <a:t> le </a:t>
            </a:r>
            <a:r>
              <a:rPr lang="en-US" altLang="en-US" sz="4400" b="1" dirty="0" err="1">
                <a:effectLst>
                  <a:outerShdw blurRad="38100" dist="38100" dir="2700000" algn="tl">
                    <a:srgbClr val="C0C0C0"/>
                  </a:outerShdw>
                </a:effectLst>
              </a:rPr>
              <a:t>matériel</a:t>
            </a:r>
            <a:r>
              <a:rPr lang="en-US" altLang="en-US" sz="4400" b="1" dirty="0">
                <a:effectLst>
                  <a:outerShdw blurRad="38100" dist="38100" dir="2700000" algn="tl">
                    <a:srgbClr val="C0C0C0"/>
                  </a:outerShdw>
                </a:effectLst>
              </a:rPr>
              <a:t> qui </a:t>
            </a:r>
            <a:r>
              <a:rPr lang="en-US" altLang="en-US" sz="4400" b="1" dirty="0" err="1">
                <a:effectLst>
                  <a:outerShdw blurRad="38100" dist="38100" dir="2700000" algn="tl">
                    <a:srgbClr val="C0C0C0"/>
                  </a:outerShdw>
                </a:effectLst>
              </a:rPr>
              <a:t>est</a:t>
            </a:r>
            <a:r>
              <a:rPr lang="en-US" altLang="en-US" sz="4400" b="1" dirty="0">
                <a:effectLst>
                  <a:outerShdw blurRad="38100" dist="38100" dir="2700000" algn="tl">
                    <a:srgbClr val="C0C0C0"/>
                  </a:outerShdw>
                </a:effectLst>
              </a:rPr>
              <a:t> possible </a:t>
            </a:r>
            <a:r>
              <a:rPr lang="en-US" altLang="en-US" sz="4400" b="1" dirty="0" err="1">
                <a:effectLst>
                  <a:outerShdw blurRad="38100" dist="38100" dir="2700000" algn="tl">
                    <a:srgbClr val="C0C0C0"/>
                  </a:outerShdw>
                </a:effectLst>
              </a:rPr>
              <a:t>d’utiliser</a:t>
            </a:r>
            <a:r>
              <a:rPr lang="en-US" altLang="en-US" sz="4400" b="1" dirty="0">
                <a:effectLst>
                  <a:outerShdw blurRad="38100" dist="38100" dir="2700000" algn="tl">
                    <a:srgbClr val="C0C0C0"/>
                  </a:outerShdw>
                </a:effectLst>
              </a:rPr>
              <a:t> pour faire des </a:t>
            </a:r>
            <a:r>
              <a:rPr lang="en-US" altLang="en-US" sz="4400" b="1" dirty="0" err="1">
                <a:effectLst>
                  <a:outerShdw blurRad="38100" dist="38100" dir="2700000" algn="tl">
                    <a:srgbClr val="C0C0C0"/>
                  </a:outerShdw>
                </a:effectLst>
              </a:rPr>
              <a:t>soins</a:t>
            </a:r>
            <a:r>
              <a:rPr lang="en-US" altLang="en-US" sz="4400" b="1" dirty="0">
                <a:effectLst>
                  <a:outerShdw blurRad="38100" dist="38100" dir="2700000" algn="tl">
                    <a:srgbClr val="C0C0C0"/>
                  </a:outerShdw>
                </a:effectLst>
              </a:rPr>
              <a:t> de </a:t>
            </a:r>
            <a:r>
              <a:rPr lang="en-US" altLang="en-US" sz="4400" b="1" dirty="0" err="1">
                <a:effectLst>
                  <a:outerShdw blurRad="38100" dist="38100" dir="2700000" algn="tl">
                    <a:srgbClr val="C0C0C0"/>
                  </a:outerShdw>
                </a:effectLst>
              </a:rPr>
              <a:t>bouche</a:t>
            </a:r>
            <a:r>
              <a:rPr lang="en-US" altLang="en-US" sz="4400" b="1" dirty="0">
                <a:effectLst>
                  <a:outerShdw blurRad="38100" dist="38100" dir="2700000" algn="tl">
                    <a:srgbClr val="C0C0C0"/>
                  </a:outerShdw>
                </a:effectLst>
              </a:rPr>
              <a:t>.</a:t>
            </a:r>
          </a:p>
        </p:txBody>
      </p:sp>
      <p:pic>
        <p:nvPicPr>
          <p:cNvPr id="78" name="Picture 100">
            <a:hlinkClick r:id="" action="ppaction://macro?name=Begin_Round"/>
          </p:cNvPr>
          <p:cNvPicPr>
            <a:picLocks noChangeAspect="1" noChangeArrowheads="1"/>
          </p:cNvPicPr>
          <p:nvPr/>
        </p:nvPicPr>
        <p:blipFill>
          <a:blip r:embed="rId19" cstate="print">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20" cstate="print">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73623041"/>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11"/>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1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3827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3827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43827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3827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43827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3828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38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438286"/>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42" presetClass="path" presetSubtype="0" fill="hold" nodeType="withEffect">
                                  <p:stCondLst>
                                    <p:cond delay="0"/>
                                  </p:stCondLst>
                                  <p:childTnLst>
                                    <p:animMotion origin="layout" path="M -0.69688 0.34699 L -0.69688 0.34699 " pathEditMode="fixed" rAng="0" ptsTypes="AA">
                                      <p:cBhvr>
                                        <p:cTn id="48" dur="10" fill="hold"/>
                                        <p:tgtEl>
                                          <p:spTgt spid="9"/>
                                        </p:tgtEl>
                                        <p:attrNameLst>
                                          <p:attrName>ppt_x</p:attrName>
                                          <p:attrName>ppt_y</p:attrName>
                                        </p:attrNameLst>
                                      </p:cBhvr>
                                      <p:rCtr x="0" y="0"/>
                                    </p:animMotion>
                                  </p:childTnLst>
                                </p:cTn>
                              </p:par>
                              <p:par>
                                <p:cTn id="49" presetID="3" presetClass="entr" presetSubtype="0" fill="hold" grpId="0" nodeType="withEffect">
                                  <p:stCondLst>
                                    <p:cond delay="0"/>
                                  </p:stCondLst>
                                  <p:childTnLst>
                                    <p:set>
                                      <p:cBhvr>
                                        <p:cTn id="50" dur="1" fill="hold">
                                          <p:stCondLst>
                                            <p:cond delay="0"/>
                                          </p:stCondLst>
                                        </p:cTn>
                                        <p:tgtEl>
                                          <p:spTgt spid="438283"/>
                                        </p:tgtEl>
                                        <p:attrNameLst>
                                          <p:attrName>style.visibility</p:attrName>
                                        </p:attrNameLst>
                                      </p:cBhvr>
                                      <p:to>
                                        <p:strVal val="visible"/>
                                      </p:to>
                                    </p:set>
                                  </p:childTnLst>
                                </p:cTn>
                              </p:par>
                              <p:par>
                                <p:cTn id="51" presetID="3" presetClass="exit" presetSubtype="0" fill="hold" grpId="0" nodeType="withEffect">
                                  <p:stCondLst>
                                    <p:cond delay="0"/>
                                  </p:stCondLst>
                                  <p:childTnLst>
                                    <p:set>
                                      <p:cBhvr>
                                        <p:cTn id="52" dur="1" fill="hold">
                                          <p:stCondLst>
                                            <p:cond delay="0"/>
                                          </p:stCondLst>
                                        </p:cTn>
                                        <p:tgtEl>
                                          <p:spTgt spid="438286"/>
                                        </p:tgtEl>
                                        <p:attrNameLst>
                                          <p:attrName>style.visibility</p:attrName>
                                        </p:attrNameLst>
                                      </p:cBhvr>
                                      <p:to>
                                        <p:strVal val="hidden"/>
                                      </p:to>
                                    </p:set>
                                  </p:childTnLst>
                                </p:cTn>
                              </p:par>
                              <p:par>
                                <p:cTn id="53" presetID="3" presetClass="entr" presetSubtype="0" fill="hold" grpId="0" nodeType="withEffect">
                                  <p:stCondLst>
                                    <p:cond delay="0"/>
                                  </p:stCondLst>
                                  <p:childTnLst>
                                    <p:set>
                                      <p:cBhvr>
                                        <p:cTn id="54" dur="1" fill="hold">
                                          <p:stCondLst>
                                            <p:cond delay="0"/>
                                          </p:stCondLst>
                                        </p:cTn>
                                        <p:tgtEl>
                                          <p:spTgt spid="438287"/>
                                        </p:tgtEl>
                                        <p:attrNameLst>
                                          <p:attrName>style.visibility</p:attrName>
                                        </p:attrNameLst>
                                      </p:cBhvr>
                                      <p:to>
                                        <p:strVal val="visible"/>
                                      </p:to>
                                    </p:set>
                                  </p:childTnLst>
                                </p:cTn>
                              </p:par>
                              <p:par>
                                <p:cTn id="55" presetID="10"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200"/>
                                        <p:tgtEl>
                                          <p:spTgt spid="9"/>
                                        </p:tgtEl>
                                      </p:cBhvr>
                                    </p:animEffect>
                                  </p:childTnLst>
                                  <p:subTnLst>
                                    <p:audio>
                                      <p:cMediaNode>
                                        <p:cTn display="0" masterRel="sameClick">
                                          <p:stCondLst>
                                            <p:cond evt="begin" delay="0">
                                              <p:tn val="55"/>
                                            </p:cond>
                                          </p:stCondLst>
                                          <p:endCondLst>
                                            <p:cond evt="onStopAudio" delay="0">
                                              <p:tgtEl>
                                                <p:sldTgt/>
                                              </p:tgtEl>
                                            </p:cond>
                                          </p:endCondLst>
                                        </p:cTn>
                                        <p:tgtEl>
                                          <p:sndTgt r:embed="rId4" name="Buzzer.wav"/>
                                        </p:tgtEl>
                                      </p:cMediaNode>
                                    </p:audio>
                                  </p:subTnLst>
                                </p:cTn>
                              </p:par>
                            </p:childTnLst>
                          </p:cTn>
                        </p:par>
                        <p:par>
                          <p:cTn id="58" fill="hold" nodeType="afterGroup">
                            <p:stCondLst>
                              <p:cond delay="200"/>
                            </p:stCondLst>
                            <p:childTnLst>
                              <p:par>
                                <p:cTn id="59" presetID="10" presetClass="exit" presetSubtype="0" fill="hold" nodeType="afterEffect">
                                  <p:stCondLst>
                                    <p:cond delay="500"/>
                                  </p:stCondLst>
                                  <p:childTnLst>
                                    <p:animEffect transition="out" filter="fade">
                                      <p:cBhvr>
                                        <p:cTn id="60" dur="200"/>
                                        <p:tgtEl>
                                          <p:spTgt spid="9"/>
                                        </p:tgtEl>
                                      </p:cBhvr>
                                    </p:animEffect>
                                    <p:set>
                                      <p:cBhvr>
                                        <p:cTn id="61"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2" restart="whenNotActive" fill="hold" evtFilter="cancelBubble" nodeType="interactiveSeq">
                <p:stCondLst>
                  <p:cond evt="onClick" delay="0">
                    <p:tgtEl>
                      <p:spTgt spid="438287"/>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42" presetClass="path" presetSubtype="0" fill="hold" nodeType="withEffect">
                                  <p:stCondLst>
                                    <p:cond delay="0"/>
                                  </p:stCondLst>
                                  <p:childTnLst>
                                    <p:animMotion origin="layout" path="M -0.84723 0.34699 L -0.84723 0.34699 " pathEditMode="fixed" rAng="0" ptsTypes="AA">
                                      <p:cBhvr>
                                        <p:cTn id="66" dur="10" fill="hold"/>
                                        <p:tgtEl>
                                          <p:spTgt spid="6"/>
                                        </p:tgtEl>
                                        <p:attrNameLst>
                                          <p:attrName>ppt_x</p:attrName>
                                          <p:attrName>ppt_y</p:attrName>
                                        </p:attrNameLst>
                                      </p:cBhvr>
                                      <p:rCtr x="0" y="0"/>
                                    </p:animMotion>
                                  </p:childTnLst>
                                </p:cTn>
                              </p:par>
                              <p:par>
                                <p:cTn id="67" presetID="3" presetClass="entr" presetSubtype="0" fill="hold" grpId="0" nodeType="withEffect">
                                  <p:stCondLst>
                                    <p:cond delay="0"/>
                                  </p:stCondLst>
                                  <p:childTnLst>
                                    <p:set>
                                      <p:cBhvr>
                                        <p:cTn id="68" dur="1" fill="hold">
                                          <p:stCondLst>
                                            <p:cond delay="0"/>
                                          </p:stCondLst>
                                        </p:cTn>
                                        <p:tgtEl>
                                          <p:spTgt spid="438284"/>
                                        </p:tgtEl>
                                        <p:attrNameLst>
                                          <p:attrName>style.visibility</p:attrName>
                                        </p:attrNameLst>
                                      </p:cBhvr>
                                      <p:to>
                                        <p:strVal val="visible"/>
                                      </p:to>
                                    </p:set>
                                  </p:childTnLst>
                                </p:cTn>
                              </p:par>
                              <p:par>
                                <p:cTn id="69" presetID="3" presetClass="exit" presetSubtype="0" fill="hold" grpId="1" nodeType="withEffect">
                                  <p:stCondLst>
                                    <p:cond delay="0"/>
                                  </p:stCondLst>
                                  <p:childTnLst>
                                    <p:set>
                                      <p:cBhvr>
                                        <p:cTn id="70" dur="1" fill="hold">
                                          <p:stCondLst>
                                            <p:cond delay="0"/>
                                          </p:stCondLst>
                                        </p:cTn>
                                        <p:tgtEl>
                                          <p:spTgt spid="438287"/>
                                        </p:tgtEl>
                                        <p:attrNameLst>
                                          <p:attrName>style.visibility</p:attrName>
                                        </p:attrNameLst>
                                      </p:cBhvr>
                                      <p:to>
                                        <p:strVal val="hidden"/>
                                      </p:to>
                                    </p:set>
                                  </p:childTnLst>
                                </p:cTn>
                              </p:par>
                              <p:par>
                                <p:cTn id="71" presetID="3" presetClass="entr" presetSubtype="0" fill="hold" grpId="0" nodeType="withEffect">
                                  <p:stCondLst>
                                    <p:cond delay="0"/>
                                  </p:stCondLst>
                                  <p:childTnLst>
                                    <p:set>
                                      <p:cBhvr>
                                        <p:cTn id="72" dur="1" fill="hold">
                                          <p:stCondLst>
                                            <p:cond delay="0"/>
                                          </p:stCondLst>
                                        </p:cTn>
                                        <p:tgtEl>
                                          <p:spTgt spid="438288"/>
                                        </p:tgtEl>
                                        <p:attrNameLst>
                                          <p:attrName>style.visibility</p:attrName>
                                        </p:attrNameLst>
                                      </p:cBhvr>
                                      <p:to>
                                        <p:strVal val="visible"/>
                                      </p:to>
                                    </p:set>
                                  </p:childTnLst>
                                </p:cTn>
                              </p:par>
                              <p:par>
                                <p:cTn id="73" presetID="10" presetClass="entr" presetSubtype="0" fill="hold" nodeType="with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fade">
                                      <p:cBhvr>
                                        <p:cTn id="75" dur="200"/>
                                        <p:tgtEl>
                                          <p:spTgt spid="6"/>
                                        </p:tgtEl>
                                      </p:cBhvr>
                                    </p:animEffect>
                                  </p:childTnLst>
                                  <p:subTnLst>
                                    <p:audio>
                                      <p:cMediaNode>
                                        <p:cTn display="0" masterRel="sameClick">
                                          <p:stCondLst>
                                            <p:cond evt="begin" delay="0">
                                              <p:tn val="73"/>
                                            </p:cond>
                                          </p:stCondLst>
                                          <p:endCondLst>
                                            <p:cond evt="onStopAudio" delay="0">
                                              <p:tgtEl>
                                                <p:sldTgt/>
                                              </p:tgtEl>
                                            </p:cond>
                                          </p:endCondLst>
                                        </p:cTn>
                                        <p:tgtEl>
                                          <p:sndTgt r:embed="rId4" name="Buzzer.wav"/>
                                        </p:tgtEl>
                                      </p:cMediaNode>
                                    </p:audio>
                                  </p:subTnLst>
                                </p:cTn>
                              </p:par>
                            </p:childTnLst>
                          </p:cTn>
                        </p:par>
                        <p:par>
                          <p:cTn id="76" fill="hold" nodeType="afterGroup">
                            <p:stCondLst>
                              <p:cond delay="200"/>
                            </p:stCondLst>
                            <p:childTnLst>
                              <p:par>
                                <p:cTn id="77" presetID="10" presetClass="exit" presetSubtype="0" fill="hold" nodeType="afterEffect">
                                  <p:stCondLst>
                                    <p:cond delay="500"/>
                                  </p:stCondLst>
                                  <p:childTnLst>
                                    <p:animEffect transition="out" filter="fade">
                                      <p:cBhvr>
                                        <p:cTn id="78" dur="200"/>
                                        <p:tgtEl>
                                          <p:spTgt spid="6"/>
                                        </p:tgtEl>
                                      </p:cBhvr>
                                    </p:animEffect>
                                    <p:set>
                                      <p:cBhvr>
                                        <p:cTn id="79"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0" restart="whenNotActive" fill="hold" evtFilter="cancelBubble" nodeType="interactiveSeq">
                <p:stCondLst>
                  <p:cond evt="onClick" delay="0">
                    <p:tgtEl>
                      <p:spTgt spid="438288"/>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42" presetClass="path" presetSubtype="0" fill="hold" nodeType="withEffect">
                                  <p:stCondLst>
                                    <p:cond delay="0"/>
                                  </p:stCondLst>
                                  <p:childTnLst>
                                    <p:animMotion origin="layout" path="M -0.99688 0.34699 L -0.99688 0.34699 " pathEditMode="fixed" rAng="0" ptsTypes="AA">
                                      <p:cBhvr>
                                        <p:cTn id="84" dur="10" fill="hold"/>
                                        <p:tgtEl>
                                          <p:spTgt spid="2"/>
                                        </p:tgtEl>
                                        <p:attrNameLst>
                                          <p:attrName>ppt_x</p:attrName>
                                          <p:attrName>ppt_y</p:attrName>
                                        </p:attrNameLst>
                                      </p:cBhvr>
                                      <p:rCtr x="0" y="0"/>
                                    </p:animMotion>
                                  </p:childTnLst>
                                </p:cTn>
                              </p:par>
                              <p:par>
                                <p:cTn id="85" presetID="3" presetClass="entr" presetSubtype="0" fill="hold" grpId="0" nodeType="withEffect">
                                  <p:stCondLst>
                                    <p:cond delay="0"/>
                                  </p:stCondLst>
                                  <p:childTnLst>
                                    <p:set>
                                      <p:cBhvr>
                                        <p:cTn id="86" dur="1" fill="hold">
                                          <p:stCondLst>
                                            <p:cond delay="0"/>
                                          </p:stCondLst>
                                        </p:cTn>
                                        <p:tgtEl>
                                          <p:spTgt spid="438285"/>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2"/>
                                        </p:tgtEl>
                                        <p:attrNameLst>
                                          <p:attrName>style.visibility</p:attrName>
                                        </p:attrNameLst>
                                      </p:cBhvr>
                                      <p:to>
                                        <p:strVal val="visible"/>
                                      </p:to>
                                    </p:set>
                                    <p:animEffect transition="in" filter="fade">
                                      <p:cBhvr>
                                        <p:cTn id="89" dur="200"/>
                                        <p:tgtEl>
                                          <p:spTgt spid="2"/>
                                        </p:tgtEl>
                                      </p:cBhvr>
                                    </p:animEffect>
                                  </p:childTnLst>
                                  <p:subTnLst>
                                    <p:audio>
                                      <p:cMediaNode>
                                        <p:cTn display="0" masterRel="sameClick">
                                          <p:stCondLst>
                                            <p:cond evt="begin" delay="0">
                                              <p:tn val="87"/>
                                            </p:cond>
                                          </p:stCondLst>
                                          <p:endCondLst>
                                            <p:cond evt="onStopAudio" delay="0">
                                              <p:tgtEl>
                                                <p:sldTgt/>
                                              </p:tgtEl>
                                            </p:cond>
                                          </p:endCondLst>
                                        </p:cTn>
                                        <p:tgtEl>
                                          <p:sndTgt r:embed="rId4" name="Buzzer.wav"/>
                                        </p:tgtEl>
                                      </p:cMediaNode>
                                    </p:audio>
                                  </p:subTnLst>
                                </p:cTn>
                              </p:par>
                            </p:childTnLst>
                          </p:cTn>
                        </p:par>
                        <p:par>
                          <p:cTn id="90" fill="hold" nodeType="afterGroup">
                            <p:stCondLst>
                              <p:cond delay="200"/>
                            </p:stCondLst>
                            <p:childTnLst>
                              <p:par>
                                <p:cTn id="91" presetID="10" presetClass="exit" presetSubtype="0" fill="hold" nodeType="afterEffect">
                                  <p:stCondLst>
                                    <p:cond delay="500"/>
                                  </p:stCondLst>
                                  <p:childTnLst>
                                    <p:animEffect transition="out" filter="fade">
                                      <p:cBhvr>
                                        <p:cTn id="92" dur="200"/>
                                        <p:tgtEl>
                                          <p:spTgt spid="2"/>
                                        </p:tgtEl>
                                      </p:cBhvr>
                                    </p:animEffect>
                                    <p:set>
                                      <p:cBhvr>
                                        <p:cTn id="93" dur="1" fill="hold">
                                          <p:stCondLst>
                                            <p:cond delay="1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4" restart="whenNotActive" fill="hold" evtFilter="cancelBubble" nodeType="interactiveSeq">
                <p:stCondLst>
                  <p:cond evt="onClick" delay="0">
                    <p:tgtEl>
                      <p:spTgt spid="438297"/>
                    </p:tgtEl>
                  </p:cond>
                </p:stCondLst>
                <p:endSync evt="end" delay="0">
                  <p:rtn val="all"/>
                </p:endSync>
                <p:childTnLst>
                  <p:par>
                    <p:cTn id="95" fill="hold" nodeType="clickPar">
                      <p:stCondLst>
                        <p:cond delay="0"/>
                      </p:stCondLst>
                      <p:childTnLst>
                        <p:par>
                          <p:cTn id="96" fill="hold" nodeType="withGroup">
                            <p:stCondLst>
                              <p:cond delay="0"/>
                            </p:stCondLst>
                            <p:childTnLst>
                              <p:par>
                                <p:cTn id="97" presetID="12" presetClass="exit" presetSubtype="1" fill="hold" nodeType="clickEffect">
                                  <p:stCondLst>
                                    <p:cond delay="0"/>
                                  </p:stCondLst>
                                  <p:childTnLst>
                                    <p:animEffect transition="out" filter="slide(fromTop)">
                                      <p:cBhvr>
                                        <p:cTn id="98" dur="300"/>
                                        <p:tgtEl>
                                          <p:spTgt spid="438297"/>
                                        </p:tgtEl>
                                      </p:cBhvr>
                                    </p:animEffect>
                                    <p:set>
                                      <p:cBhvr>
                                        <p:cTn id="99"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0" restart="whenNotActive" fill="hold" evtFilter="cancelBubble" nodeType="interactiveSeq">
                <p:stCondLst>
                  <p:cond evt="onClick" delay="0">
                    <p:tgtEl>
                      <p:spTgt spid="438298"/>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12" presetClass="exit" presetSubtype="1" fill="hold" nodeType="clickEffect">
                                  <p:stCondLst>
                                    <p:cond delay="0"/>
                                  </p:stCondLst>
                                  <p:childTnLst>
                                    <p:animEffect transition="out" filter="slide(fromTop)">
                                      <p:cBhvr>
                                        <p:cTn id="104" dur="300"/>
                                        <p:tgtEl>
                                          <p:spTgt spid="438298"/>
                                        </p:tgtEl>
                                      </p:cBhvr>
                                    </p:animEffect>
                                    <p:set>
                                      <p:cBhvr>
                                        <p:cTn id="105"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06" restart="whenNotActive" fill="hold" evtFilter="cancelBubble" nodeType="interactiveSeq">
                <p:stCondLst>
                  <p:cond evt="onClick" delay="0">
                    <p:tgtEl>
                      <p:spTgt spid="438299"/>
                    </p:tgtEl>
                  </p:cond>
                </p:stCondLst>
                <p:endSync evt="end" delay="0">
                  <p:rtn val="all"/>
                </p:endSync>
                <p:childTnLst>
                  <p:par>
                    <p:cTn id="107" fill="hold" nodeType="clickPar">
                      <p:stCondLst>
                        <p:cond delay="0"/>
                      </p:stCondLst>
                      <p:childTnLst>
                        <p:par>
                          <p:cTn id="108" fill="hold" nodeType="withGroup">
                            <p:stCondLst>
                              <p:cond delay="0"/>
                            </p:stCondLst>
                            <p:childTnLst>
                              <p:par>
                                <p:cTn id="109" presetID="12" presetClass="exit" presetSubtype="1" fill="hold" nodeType="clickEffect">
                                  <p:stCondLst>
                                    <p:cond delay="0"/>
                                  </p:stCondLst>
                                  <p:childTnLst>
                                    <p:animEffect transition="out" filter="slide(fromTop)">
                                      <p:cBhvr>
                                        <p:cTn id="110" dur="300"/>
                                        <p:tgtEl>
                                          <p:spTgt spid="438299"/>
                                        </p:tgtEl>
                                      </p:cBhvr>
                                    </p:animEffect>
                                    <p:set>
                                      <p:cBhvr>
                                        <p:cTn id="111"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2" restart="whenNotActive" fill="hold" evtFilter="cancelBubble" nodeType="interactiveSeq">
                <p:stCondLst>
                  <p:cond evt="onClick" delay="0">
                    <p:tgtEl>
                      <p:spTgt spid="438300"/>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12" presetClass="exit" presetSubtype="1" fill="hold" nodeType="clickEffect">
                                  <p:stCondLst>
                                    <p:cond delay="0"/>
                                  </p:stCondLst>
                                  <p:childTnLst>
                                    <p:animEffect transition="out" filter="slide(fromTop)">
                                      <p:cBhvr>
                                        <p:cTn id="116" dur="300"/>
                                        <p:tgtEl>
                                          <p:spTgt spid="438300"/>
                                        </p:tgtEl>
                                      </p:cBhvr>
                                    </p:animEffect>
                                    <p:set>
                                      <p:cBhvr>
                                        <p:cTn id="117"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18" restart="whenNotActive" fill="hold" evtFilter="cancelBubble" nodeType="interactiveSeq">
                <p:stCondLst>
                  <p:cond evt="onClick" delay="0">
                    <p:tgtEl>
                      <p:spTgt spid="438301"/>
                    </p:tgtEl>
                  </p:cond>
                </p:stCondLst>
                <p:endSync evt="end" delay="0">
                  <p:rtn val="all"/>
                </p:endSync>
                <p:childTnLst>
                  <p:par>
                    <p:cTn id="119" fill="hold" nodeType="clickPar">
                      <p:stCondLst>
                        <p:cond delay="0"/>
                      </p:stCondLst>
                      <p:childTnLst>
                        <p:par>
                          <p:cTn id="120" fill="hold" nodeType="withGroup">
                            <p:stCondLst>
                              <p:cond delay="0"/>
                            </p:stCondLst>
                            <p:childTnLst>
                              <p:par>
                                <p:cTn id="121" presetID="12" presetClass="exit" presetSubtype="1" fill="hold" nodeType="clickEffect">
                                  <p:stCondLst>
                                    <p:cond delay="0"/>
                                  </p:stCondLst>
                                  <p:childTnLst>
                                    <p:animEffect transition="out" filter="slide(fromTop)">
                                      <p:cBhvr>
                                        <p:cTn id="122" dur="300"/>
                                        <p:tgtEl>
                                          <p:spTgt spid="438301"/>
                                        </p:tgtEl>
                                      </p:cBhvr>
                                    </p:animEffect>
                                    <p:set>
                                      <p:cBhvr>
                                        <p:cTn id="123"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4" restart="whenNotActive" fill="hold" evtFilter="cancelBubble" nodeType="interactiveSeq">
                <p:stCondLst>
                  <p:cond evt="onClick" delay="0">
                    <p:tgtEl>
                      <p:spTgt spid="438302"/>
                    </p:tgtEl>
                  </p:cond>
                </p:stCondLst>
                <p:endSync evt="end" delay="0">
                  <p:rtn val="all"/>
                </p:endSync>
                <p:childTnLst>
                  <p:par>
                    <p:cTn id="125" fill="hold" nodeType="clickPar">
                      <p:stCondLst>
                        <p:cond delay="0"/>
                      </p:stCondLst>
                      <p:childTnLst>
                        <p:par>
                          <p:cTn id="126" fill="hold" nodeType="withGroup">
                            <p:stCondLst>
                              <p:cond delay="0"/>
                            </p:stCondLst>
                            <p:childTnLst>
                              <p:par>
                                <p:cTn id="127" presetID="12" presetClass="exit" presetSubtype="1" fill="hold" nodeType="clickEffect">
                                  <p:stCondLst>
                                    <p:cond delay="0"/>
                                  </p:stCondLst>
                                  <p:childTnLst>
                                    <p:animEffect transition="out" filter="slide(fromTop)">
                                      <p:cBhvr>
                                        <p:cTn id="128" dur="400"/>
                                        <p:tgtEl>
                                          <p:spTgt spid="438302"/>
                                        </p:tgtEl>
                                      </p:cBhvr>
                                    </p:animEffect>
                                    <p:set>
                                      <p:cBhvr>
                                        <p:cTn id="129"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2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0" restart="whenNotActive" fill="hold" evtFilter="cancelBubble" nodeType="interactiveSeq">
                <p:stCondLst>
                  <p:cond evt="onClick" delay="0">
                    <p:tgtEl>
                      <p:spTgt spid="438303"/>
                    </p:tgtEl>
                  </p:cond>
                </p:stCondLst>
                <p:endSync evt="end" delay="0">
                  <p:rtn val="all"/>
                </p:endSync>
                <p:childTnLst>
                  <p:par>
                    <p:cTn id="131" fill="hold" nodeType="clickPar">
                      <p:stCondLst>
                        <p:cond delay="0"/>
                      </p:stCondLst>
                      <p:childTnLst>
                        <p:par>
                          <p:cTn id="132" fill="hold" nodeType="withGroup">
                            <p:stCondLst>
                              <p:cond delay="0"/>
                            </p:stCondLst>
                            <p:childTnLst>
                              <p:par>
                                <p:cTn id="133" presetID="12" presetClass="exit" presetSubtype="1" fill="hold" nodeType="clickEffect">
                                  <p:stCondLst>
                                    <p:cond delay="0"/>
                                  </p:stCondLst>
                                  <p:childTnLst>
                                    <p:animEffect transition="out" filter="slide(fromTop)">
                                      <p:cBhvr>
                                        <p:cTn id="134" dur="300"/>
                                        <p:tgtEl>
                                          <p:spTgt spid="438303"/>
                                        </p:tgtEl>
                                      </p:cBhvr>
                                    </p:animEffect>
                                    <p:set>
                                      <p:cBhvr>
                                        <p:cTn id="135"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36" restart="whenNotActive" fill="hold" evtFilter="cancelBubble" nodeType="interactiveSeq">
                <p:stCondLst>
                  <p:cond evt="onClick" delay="0">
                    <p:tgtEl>
                      <p:spTgt spid="438331"/>
                    </p:tgtEl>
                  </p:cond>
                </p:stCondLst>
                <p:endSync evt="end" delay="0">
                  <p:rtn val="all"/>
                </p:endSync>
                <p:childTnLst>
                  <p:par>
                    <p:cTn id="137" fill="hold" nodeType="clickPar">
                      <p:stCondLst>
                        <p:cond delay="0"/>
                      </p:stCondLst>
                      <p:childTnLst>
                        <p:par>
                          <p:cTn id="138" fill="hold" nodeType="withGroup">
                            <p:stCondLst>
                              <p:cond delay="0"/>
                            </p:stCondLst>
                            <p:childTnLst>
                              <p:par>
                                <p:cTn id="139" presetID="42" presetClass="path" presetSubtype="0" fill="hold" nodeType="clickEffect">
                                  <p:stCondLst>
                                    <p:cond delay="0"/>
                                  </p:stCondLst>
                                  <p:childTnLst>
                                    <p:animMotion origin="layout" path="M -0.97014 -0.19352 L -0.97014 -0.19352 " pathEditMode="fixed" rAng="0" ptsTypes="AA">
                                      <p:cBhvr>
                                        <p:cTn id="140" dur="10" fill="hold"/>
                                        <p:tgtEl>
                                          <p:spTgt spid="438297"/>
                                        </p:tgtEl>
                                        <p:attrNameLst>
                                          <p:attrName>ppt_x</p:attrName>
                                          <p:attrName>ppt_y</p:attrName>
                                        </p:attrNameLst>
                                      </p:cBhvr>
                                      <p:rCtr x="0" y="0"/>
                                    </p:animMotion>
                                  </p:childTnLst>
                                </p:cTn>
                              </p:par>
                              <p:par>
                                <p:cTn id="141" presetID="42" presetClass="path" presetSubtype="0" fill="hold" nodeType="withEffect">
                                  <p:stCondLst>
                                    <p:cond delay="0"/>
                                  </p:stCondLst>
                                  <p:childTnLst>
                                    <p:animMotion origin="layout" path="M -0.97014 -0.19352 L -0.97014 -0.19352 " pathEditMode="fixed" rAng="0" ptsTypes="AA">
                                      <p:cBhvr>
                                        <p:cTn id="142" dur="10" fill="hold"/>
                                        <p:tgtEl>
                                          <p:spTgt spid="438303"/>
                                        </p:tgtEl>
                                        <p:attrNameLst>
                                          <p:attrName>ppt_x</p:attrName>
                                          <p:attrName>ppt_y</p:attrName>
                                        </p:attrNameLst>
                                      </p:cBhvr>
                                      <p:rCtr x="0" y="0"/>
                                    </p:animMotion>
                                  </p:childTnLst>
                                </p:cTn>
                              </p:par>
                              <p:par>
                                <p:cTn id="143" presetID="42" presetClass="path" presetSubtype="0" fill="hold" nodeType="withEffect">
                                  <p:stCondLst>
                                    <p:cond delay="0"/>
                                  </p:stCondLst>
                                  <p:childTnLst>
                                    <p:animMotion origin="layout" path="M -0.97014 -0.19353 L -0.97014 -0.19353 " pathEditMode="fixed" rAng="0" ptsTypes="AA">
                                      <p:cBhvr>
                                        <p:cTn id="144" dur="10" fill="hold"/>
                                        <p:tgtEl>
                                          <p:spTgt spid="438302"/>
                                        </p:tgtEl>
                                        <p:attrNameLst>
                                          <p:attrName>ppt_x</p:attrName>
                                          <p:attrName>ppt_y</p:attrName>
                                        </p:attrNameLst>
                                      </p:cBhvr>
                                      <p:rCtr x="0" y="0"/>
                                    </p:animMotion>
                                  </p:childTnLst>
                                </p:cTn>
                              </p:par>
                              <p:par>
                                <p:cTn id="145" presetID="42" presetClass="path" presetSubtype="0" fill="hold" nodeType="withEffect">
                                  <p:stCondLst>
                                    <p:cond delay="0"/>
                                  </p:stCondLst>
                                  <p:childTnLst>
                                    <p:animMotion origin="layout" path="M -0.97014 -0.19353 L -0.97014 -0.19353 " pathEditMode="fixed" rAng="0" ptsTypes="AA">
                                      <p:cBhvr>
                                        <p:cTn id="146" dur="10" fill="hold"/>
                                        <p:tgtEl>
                                          <p:spTgt spid="438301"/>
                                        </p:tgtEl>
                                        <p:attrNameLst>
                                          <p:attrName>ppt_x</p:attrName>
                                          <p:attrName>ppt_y</p:attrName>
                                        </p:attrNameLst>
                                      </p:cBhvr>
                                      <p:rCtr x="0" y="0"/>
                                    </p:animMotion>
                                  </p:childTnLst>
                                </p:cTn>
                              </p:par>
                              <p:par>
                                <p:cTn id="147" presetID="42" presetClass="path" presetSubtype="0" fill="hold" nodeType="withEffect">
                                  <p:stCondLst>
                                    <p:cond delay="0"/>
                                  </p:stCondLst>
                                  <p:childTnLst>
                                    <p:animMotion origin="layout" path="M -0.97013 -0.19352 L -0.97013 -0.19352 " pathEditMode="fixed" rAng="0" ptsTypes="AA">
                                      <p:cBhvr>
                                        <p:cTn id="148" dur="10" fill="hold"/>
                                        <p:tgtEl>
                                          <p:spTgt spid="438300"/>
                                        </p:tgtEl>
                                        <p:attrNameLst>
                                          <p:attrName>ppt_x</p:attrName>
                                          <p:attrName>ppt_y</p:attrName>
                                        </p:attrNameLst>
                                      </p:cBhvr>
                                      <p:rCtr x="0" y="0"/>
                                    </p:animMotion>
                                  </p:childTnLst>
                                </p:cTn>
                              </p:par>
                              <p:par>
                                <p:cTn id="149" presetID="42" presetClass="path" presetSubtype="0" fill="hold" nodeType="withEffect">
                                  <p:stCondLst>
                                    <p:cond delay="0"/>
                                  </p:stCondLst>
                                  <p:childTnLst>
                                    <p:animMotion origin="layout" path="M -0.97013 -0.19352 L -0.97013 -0.19352 " pathEditMode="fixed" rAng="0" ptsTypes="AA">
                                      <p:cBhvr>
                                        <p:cTn id="150" dur="10" fill="hold"/>
                                        <p:tgtEl>
                                          <p:spTgt spid="438299"/>
                                        </p:tgtEl>
                                        <p:attrNameLst>
                                          <p:attrName>ppt_x</p:attrName>
                                          <p:attrName>ppt_y</p:attrName>
                                        </p:attrNameLst>
                                      </p:cBhvr>
                                      <p:rCtr x="0" y="0"/>
                                    </p:animMotion>
                                  </p:childTnLst>
                                </p:cTn>
                              </p:par>
                              <p:par>
                                <p:cTn id="151" presetID="42" presetClass="path" presetSubtype="0" fill="hold" nodeType="withEffect">
                                  <p:stCondLst>
                                    <p:cond delay="0"/>
                                  </p:stCondLst>
                                  <p:childTnLst>
                                    <p:animMotion origin="layout" path="M -0.97013 -0.19352 L -0.97013 -0.19352 " pathEditMode="fixed" rAng="0" ptsTypes="AA">
                                      <p:cBhvr>
                                        <p:cTn id="152" dur="10" fill="hold"/>
                                        <p:tgtEl>
                                          <p:spTgt spid="438298"/>
                                        </p:tgtEl>
                                        <p:attrNameLst>
                                          <p:attrName>ppt_x</p:attrName>
                                          <p:attrName>ppt_y</p:attrName>
                                        </p:attrNameLst>
                                      </p:cBhvr>
                                      <p:rCtr x="0" y="0"/>
                                    </p:animMotion>
                                  </p:childTnLst>
                                </p:cTn>
                              </p:par>
                              <p:par>
                                <p:cTn id="153" presetID="42" presetClass="path" presetSubtype="0" fill="hold" grpId="1" nodeType="withEffect">
                                  <p:stCondLst>
                                    <p:cond delay="0"/>
                                  </p:stCondLst>
                                  <p:iterate type="lt">
                                    <p:tmPct val="0"/>
                                  </p:iterate>
                                  <p:childTnLst>
                                    <p:animMotion origin="layout" path="M -0.96737 0.41436 L -0.96737 0.41436 " pathEditMode="fixed" rAng="0" ptsTypes="AA">
                                      <p:cBhvr>
                                        <p:cTn id="154" dur="10" fill="hold"/>
                                        <p:tgtEl>
                                          <p:spTgt spid="438335">
                                            <p:bg/>
                                          </p:spTgt>
                                        </p:tgtEl>
                                        <p:attrNameLst>
                                          <p:attrName>ppt_x</p:attrName>
                                          <p:attrName>ppt_y</p:attrName>
                                        </p:attrNameLst>
                                      </p:cBhvr>
                                      <p:rCtr x="0" y="0"/>
                                    </p:animMotion>
                                  </p:childTnLst>
                                </p:cTn>
                              </p:par>
                              <p:par>
                                <p:cTn id="155" presetID="42" presetClass="path" presetSubtype="0" fill="hold" grpId="1" nodeType="withEffect">
                                  <p:stCondLst>
                                    <p:cond delay="0"/>
                                  </p:stCondLst>
                                  <p:iterate type="lt">
                                    <p:tmPct val="0"/>
                                  </p:iterate>
                                  <p:childTnLst>
                                    <p:animMotion origin="layout" path="M -0.9764 0.41436 L -0.9764 0.41436 " pathEditMode="fixed" rAng="0" ptsTypes="AA">
                                      <p:cBhvr>
                                        <p:cTn id="156" dur="10" fill="hold"/>
                                        <p:tgtEl>
                                          <p:spTgt spid="438335">
                                            <p:txEl>
                                              <p:pRg st="0" end="0"/>
                                            </p:txEl>
                                          </p:spTgt>
                                        </p:tgtEl>
                                        <p:attrNameLst>
                                          <p:attrName>ppt_x</p:attrName>
                                          <p:attrName>ppt_y</p:attrName>
                                        </p:attrNameLst>
                                      </p:cBhvr>
                                      <p:rCtr x="0" y="0"/>
                                    </p:animMotion>
                                  </p:childTnLst>
                                </p:cTn>
                              </p:par>
                              <p:par>
                                <p:cTn id="157" presetID="1" presetClass="exit" presetSubtype="0" fill="hold" grpId="2" nodeType="withEffect">
                                  <p:stCondLst>
                                    <p:cond delay="0"/>
                                  </p:stCondLst>
                                  <p:childTnLst>
                                    <p:set>
                                      <p:cBhvr>
                                        <p:cTn id="158" dur="1" fill="hold">
                                          <p:stCondLst>
                                            <p:cond delay="0"/>
                                          </p:stCondLst>
                                        </p:cTn>
                                        <p:tgtEl>
                                          <p:spTgt spid="438335">
                                            <p:txEl>
                                              <p:pRg st="0" end="0"/>
                                            </p:txEl>
                                          </p:spTgt>
                                        </p:tgtEl>
                                        <p:attrNameLst>
                                          <p:attrName>style.visibility</p:attrName>
                                        </p:attrNameLst>
                                      </p:cBhvr>
                                      <p:to>
                                        <p:strVal val="hidden"/>
                                      </p:to>
                                    </p:set>
                                  </p:childTnLst>
                                </p:cTn>
                              </p:par>
                              <p:par>
                                <p:cTn id="159" presetID="1" presetClass="exit" presetSubtype="0" fill="hold" grpId="2" nodeType="withEffect">
                                  <p:stCondLst>
                                    <p:cond delay="0"/>
                                  </p:stCondLst>
                                  <p:childTnLst>
                                    <p:set>
                                      <p:cBhvr>
                                        <p:cTn id="160" dur="1" fill="hold">
                                          <p:stCondLst>
                                            <p:cond delay="0"/>
                                          </p:stCondLst>
                                        </p:cTn>
                                        <p:tgtEl>
                                          <p:spTgt spid="438335">
                                            <p:bg/>
                                          </p:spTgt>
                                        </p:tgtEl>
                                        <p:attrNameLst>
                                          <p:attrName>style.visibility</p:attrName>
                                        </p:attrNameLst>
                                      </p:cBhvr>
                                      <p:to>
                                        <p:strVal val="hidden"/>
                                      </p:to>
                                    </p:set>
                                  </p:childTnLst>
                                </p:cTn>
                              </p:par>
                            </p:childTnLst>
                          </p:cTn>
                        </p:par>
                        <p:par>
                          <p:cTn id="161" fill="hold" nodeType="afterGroup">
                            <p:stCondLst>
                              <p:cond delay="10"/>
                            </p:stCondLst>
                            <p:childTnLst>
                              <p:par>
                                <p:cTn id="162" presetID="12" presetClass="exit" presetSubtype="1" fill="hold" nodeType="afterEffect">
                                  <p:stCondLst>
                                    <p:cond delay="0"/>
                                  </p:stCondLst>
                                  <p:childTnLst>
                                    <p:animEffect transition="out" filter="slide(fromTop)">
                                      <p:cBhvr>
                                        <p:cTn id="163" dur="1000"/>
                                        <p:tgtEl>
                                          <p:spTgt spid="11"/>
                                        </p:tgtEl>
                                      </p:cBhvr>
                                    </p:animEffect>
                                    <p:set>
                                      <p:cBhvr>
                                        <p:cTn id="164" dur="1" fill="hold">
                                          <p:stCondLst>
                                            <p:cond delay="999"/>
                                          </p:stCondLst>
                                        </p:cTn>
                                        <p:tgtEl>
                                          <p:spTgt spid="11"/>
                                        </p:tgtEl>
                                        <p:attrNameLst>
                                          <p:attrName>style.visibility</p:attrName>
                                        </p:attrNameLst>
                                      </p:cBhvr>
                                      <p:to>
                                        <p:strVal val="hidden"/>
                                      </p:to>
                                    </p:set>
                                  </p:childTnLst>
                                </p:cTn>
                              </p:par>
                            </p:childTnLst>
                          </p:cTn>
                        </p:par>
                        <p:par>
                          <p:cTn id="165" fill="hold" nodeType="afterGroup">
                            <p:stCondLst>
                              <p:cond delay="1010"/>
                            </p:stCondLst>
                            <p:childTnLst>
                              <p:par>
                                <p:cTn id="166" presetID="10" presetClass="entr" presetSubtype="0" fill="hold" grpId="5" nodeType="afterEffect">
                                  <p:stCondLst>
                                    <p:cond delay="490"/>
                                  </p:stCondLst>
                                  <p:childTnLst>
                                    <p:set>
                                      <p:cBhvr>
                                        <p:cTn id="167" dur="1" fill="hold">
                                          <p:stCondLst>
                                            <p:cond delay="0"/>
                                          </p:stCondLst>
                                        </p:cTn>
                                        <p:tgtEl>
                                          <p:spTgt spid="438335">
                                            <p:bg/>
                                          </p:spTgt>
                                        </p:tgtEl>
                                        <p:attrNameLst>
                                          <p:attrName>style.visibility</p:attrName>
                                        </p:attrNameLst>
                                      </p:cBhvr>
                                      <p:to>
                                        <p:strVal val="visible"/>
                                      </p:to>
                                    </p:set>
                                    <p:animEffect transition="in" filter="fade">
                                      <p:cBhvr>
                                        <p:cTn id="168" dur="500"/>
                                        <p:tgtEl>
                                          <p:spTgt spid="438335">
                                            <p:bg/>
                                          </p:spTgt>
                                        </p:tgtEl>
                                      </p:cBhvr>
                                    </p:animEffect>
                                  </p:childTnLst>
                                </p:cTn>
                              </p:par>
                            </p:childTnLst>
                          </p:cTn>
                        </p:par>
                        <p:par>
                          <p:cTn id="169" fill="hold" nodeType="afterGroup">
                            <p:stCondLst>
                              <p:cond delay="2000"/>
                            </p:stCondLst>
                            <p:childTnLst>
                              <p:par>
                                <p:cTn id="170" presetID="10" presetClass="entr" presetSubtype="0" fill="hold" grpId="4" nodeType="afterEffect">
                                  <p:stCondLst>
                                    <p:cond delay="0"/>
                                  </p:stCondLst>
                                  <p:iterate type="lt">
                                    <p:tmPct val="0"/>
                                  </p:iterate>
                                  <p:childTnLst>
                                    <p:set>
                                      <p:cBhvr>
                                        <p:cTn id="171" dur="1" fill="hold">
                                          <p:stCondLst>
                                            <p:cond delay="0"/>
                                          </p:stCondLst>
                                        </p:cTn>
                                        <p:tgtEl>
                                          <p:spTgt spid="438335">
                                            <p:txEl>
                                              <p:pRg st="0" end="0"/>
                                            </p:txEl>
                                          </p:spTgt>
                                        </p:tgtEl>
                                        <p:attrNameLst>
                                          <p:attrName>style.visibility</p:attrName>
                                        </p:attrNameLst>
                                      </p:cBhvr>
                                      <p:to>
                                        <p:strVal val="visible"/>
                                      </p:to>
                                    </p:set>
                                    <p:animEffect transition="in" filter="fade">
                                      <p:cBhvr>
                                        <p:cTn id="172" dur="500"/>
                                        <p:tgtEl>
                                          <p:spTgt spid="438335">
                                            <p:txEl>
                                              <p:pRg st="0" end="0"/>
                                            </p:txEl>
                                          </p:spTgt>
                                        </p:tgtEl>
                                      </p:cBhvr>
                                    </p:animEffect>
                                  </p:childTnLst>
                                </p:cTn>
                              </p:par>
                            </p:childTnLst>
                          </p:cTn>
                        </p:par>
                        <p:par>
                          <p:cTn id="173" fill="hold" nodeType="afterGroup">
                            <p:stCondLst>
                              <p:cond delay="2500"/>
                            </p:stCondLst>
                            <p:childTnLst>
                              <p:par>
                                <p:cTn id="174" presetID="27" presetClass="entr" presetSubtype="0" fill="hold" grpId="3" nodeType="afterEffect">
                                  <p:stCondLst>
                                    <p:cond delay="0"/>
                                  </p:stCondLst>
                                  <p:iterate type="lt">
                                    <p:tmPct val="50000"/>
                                  </p:iterate>
                                  <p:childTnLst>
                                    <p:set>
                                      <p:cBhvr>
                                        <p:cTn id="175"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76"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77"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78"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79" restart="whenNotActive" fill="hold" evtFilter="cancelBubble" nodeType="interactiveSeq">
                <p:stCondLst>
                  <p:cond evt="onClick" delay="0">
                    <p:tgtEl>
                      <p:spTgt spid="438336"/>
                    </p:tgtEl>
                  </p:cond>
                </p:stCondLst>
                <p:endSync evt="end" delay="0">
                  <p:rtn val="all"/>
                </p:endSync>
                <p:childTnLst>
                  <p:par>
                    <p:cTn id="180" fill="hold" nodeType="clickPar">
                      <p:stCondLst>
                        <p:cond delay="0"/>
                      </p:stCondLst>
                      <p:childTnLst>
                        <p:par>
                          <p:cTn id="181" fill="hold" nodeType="withGroup">
                            <p:stCondLst>
                              <p:cond delay="0"/>
                            </p:stCondLst>
                            <p:childTnLst>
                              <p:par>
                                <p:cTn id="182" presetID="3" presetClass="entr" presetSubtype="0" fill="hold" grpId="1" nodeType="clickEffect">
                                  <p:stCondLst>
                                    <p:cond delay="0"/>
                                  </p:stCondLst>
                                  <p:childTnLst>
                                    <p:set>
                                      <p:cBhvr>
                                        <p:cTn id="183" dur="1" fill="hold">
                                          <p:stCondLst>
                                            <p:cond delay="0"/>
                                          </p:stCondLst>
                                        </p:cTn>
                                        <p:tgtEl>
                                          <p:spTgt spid="438286"/>
                                        </p:tgtEl>
                                        <p:attrNameLst>
                                          <p:attrName>style.visibility</p:attrName>
                                        </p:attrNameLst>
                                      </p:cBhvr>
                                      <p:to>
                                        <p:strVal val="visible"/>
                                      </p:to>
                                    </p:set>
                                  </p:childTnLst>
                                </p:cTn>
                              </p:par>
                              <p:par>
                                <p:cTn id="184" presetID="3" presetClass="exit" presetSubtype="0" fill="hold" grpId="2" nodeType="withEffect">
                                  <p:stCondLst>
                                    <p:cond delay="0"/>
                                  </p:stCondLst>
                                  <p:childTnLst>
                                    <p:set>
                                      <p:cBhvr>
                                        <p:cTn id="185" dur="1" fill="hold">
                                          <p:stCondLst>
                                            <p:cond delay="0"/>
                                          </p:stCondLst>
                                        </p:cTn>
                                        <p:tgtEl>
                                          <p:spTgt spid="438287"/>
                                        </p:tgtEl>
                                        <p:attrNameLst>
                                          <p:attrName>style.visibility</p:attrName>
                                        </p:attrNameLst>
                                      </p:cBhvr>
                                      <p:to>
                                        <p:strVal val="hidden"/>
                                      </p:to>
                                    </p:set>
                                  </p:childTnLst>
                                </p:cTn>
                              </p:par>
                              <p:par>
                                <p:cTn id="186" presetID="3" presetClass="exit" presetSubtype="0" fill="hold" grpId="1" nodeType="withEffect">
                                  <p:stCondLst>
                                    <p:cond delay="0"/>
                                  </p:stCondLst>
                                  <p:childTnLst>
                                    <p:set>
                                      <p:cBhvr>
                                        <p:cTn id="187" dur="1" fill="hold">
                                          <p:stCondLst>
                                            <p:cond delay="0"/>
                                          </p:stCondLst>
                                        </p:cTn>
                                        <p:tgtEl>
                                          <p:spTgt spid="438288"/>
                                        </p:tgtEl>
                                        <p:attrNameLst>
                                          <p:attrName>style.visibility</p:attrName>
                                        </p:attrNameLst>
                                      </p:cBhvr>
                                      <p:to>
                                        <p:strVal val="hidden"/>
                                      </p:to>
                                    </p:set>
                                  </p:childTnLst>
                                </p:cTn>
                              </p:par>
                              <p:par>
                                <p:cTn id="188" presetID="3" presetClass="exit" presetSubtype="0" fill="hold" grpId="1" nodeType="withEffect">
                                  <p:stCondLst>
                                    <p:cond delay="0"/>
                                  </p:stCondLst>
                                  <p:childTnLst>
                                    <p:set>
                                      <p:cBhvr>
                                        <p:cTn id="189" dur="1" fill="hold">
                                          <p:stCondLst>
                                            <p:cond delay="0"/>
                                          </p:stCondLst>
                                        </p:cTn>
                                        <p:tgtEl>
                                          <p:spTgt spid="438283"/>
                                        </p:tgtEl>
                                        <p:attrNameLst>
                                          <p:attrName>style.visibility</p:attrName>
                                        </p:attrNameLst>
                                      </p:cBhvr>
                                      <p:to>
                                        <p:strVal val="hidden"/>
                                      </p:to>
                                    </p:set>
                                  </p:childTnLst>
                                </p:cTn>
                              </p:par>
                              <p:par>
                                <p:cTn id="190" presetID="3" presetClass="exit" presetSubtype="0" fill="hold" grpId="1" nodeType="withEffect">
                                  <p:stCondLst>
                                    <p:cond delay="0"/>
                                  </p:stCondLst>
                                  <p:childTnLst>
                                    <p:set>
                                      <p:cBhvr>
                                        <p:cTn id="191" dur="1" fill="hold">
                                          <p:stCondLst>
                                            <p:cond delay="0"/>
                                          </p:stCondLst>
                                        </p:cTn>
                                        <p:tgtEl>
                                          <p:spTgt spid="438284"/>
                                        </p:tgtEl>
                                        <p:attrNameLst>
                                          <p:attrName>style.visibility</p:attrName>
                                        </p:attrNameLst>
                                      </p:cBhvr>
                                      <p:to>
                                        <p:strVal val="hidden"/>
                                      </p:to>
                                    </p:set>
                                  </p:childTnLst>
                                </p:cTn>
                              </p:par>
                              <p:par>
                                <p:cTn id="192" presetID="3" presetClass="exit" presetSubtype="0" fill="hold" grpId="1" nodeType="withEffect">
                                  <p:stCondLst>
                                    <p:cond delay="0"/>
                                  </p:stCondLst>
                                  <p:childTnLst>
                                    <p:set>
                                      <p:cBhvr>
                                        <p:cTn id="193"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94" restart="whenNotActive" fill="hold" evtFilter="cancelBubble" nodeType="interactiveSeq">
                <p:stCondLst>
                  <p:cond evt="onClick" delay="0">
                    <p:tgtEl>
                      <p:spTgt spid="78"/>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grpId="0" nodeType="afterEffect">
                                  <p:stCondLst>
                                    <p:cond delay="0"/>
                                  </p:stCondLst>
                                  <p:iterate type="lt">
                                    <p:tmPct val="0"/>
                                  </p:iterate>
                                  <p:childTnLst>
                                    <p:animEffect transition="out" filter="fade">
                                      <p:cBhvr>
                                        <p:cTn id="198" dur="500"/>
                                        <p:tgtEl>
                                          <p:spTgt spid="438335">
                                            <p:txEl>
                                              <p:pRg st="0" end="0"/>
                                            </p:txEl>
                                          </p:spTgt>
                                        </p:tgtEl>
                                      </p:cBhvr>
                                    </p:animEffect>
                                    <p:set>
                                      <p:cBhvr>
                                        <p:cTn id="199" dur="1" fill="hold">
                                          <p:stCondLst>
                                            <p:cond delay="499"/>
                                          </p:stCondLst>
                                        </p:cTn>
                                        <p:tgtEl>
                                          <p:spTgt spid="438335">
                                            <p:txEl>
                                              <p:pRg st="0" end="0"/>
                                            </p:txEl>
                                          </p:spTgt>
                                        </p:tgtEl>
                                        <p:attrNameLst>
                                          <p:attrName>style.visibility</p:attrName>
                                        </p:attrNameLst>
                                      </p:cBhvr>
                                      <p:to>
                                        <p:strVal val="hidden"/>
                                      </p:to>
                                    </p:set>
                                  </p:childTnLst>
                                </p:cTn>
                              </p:par>
                            </p:childTnLst>
                          </p:cTn>
                        </p:par>
                        <p:par>
                          <p:cTn id="200" fill="hold">
                            <p:stCondLst>
                              <p:cond delay="500"/>
                            </p:stCondLst>
                            <p:childTnLst>
                              <p:par>
                                <p:cTn id="201" presetID="10" presetClass="exit" presetSubtype="0" fill="hold" grpId="0" nodeType="afterEffect">
                                  <p:stCondLst>
                                    <p:cond delay="0"/>
                                  </p:stCondLst>
                                  <p:iterate type="lt">
                                    <p:tmPct val="0"/>
                                  </p:iterate>
                                  <p:childTnLst>
                                    <p:animEffect transition="out" filter="fade">
                                      <p:cBhvr>
                                        <p:cTn id="202" dur="500"/>
                                        <p:tgtEl>
                                          <p:spTgt spid="438335">
                                            <p:bg/>
                                          </p:spTgt>
                                        </p:tgtEl>
                                      </p:cBhvr>
                                    </p:animEffect>
                                    <p:set>
                                      <p:cBhvr>
                                        <p:cTn id="203"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29</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22</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19</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10</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9</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4</a:t>
            </a:r>
          </a:p>
        </p:txBody>
      </p:sp>
      <p:sp>
        <p:nvSpPr>
          <p:cNvPr id="438282" name="Rectangle 10" descr="Small grid">
            <a:hlinkClick r:id="" action="ppaction://macro?name=Score_8"/>
          </p:cNvPr>
          <p:cNvSpPr>
            <a:spLocks noChangeAspect="1" noChangeArrowheads="1"/>
          </p:cNvSpPr>
          <p:nvPr/>
        </p:nvSpPr>
        <p:spPr bwMode="auto">
          <a:xfrm>
            <a:off x="74263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Hydrater</a:t>
            </a:r>
            <a:r>
              <a:rPr lang="en-US" altLang="en-US" sz="3300" dirty="0">
                <a:solidFill>
                  <a:schemeClr val="bg1"/>
                </a:solidFill>
                <a:effectLst/>
                <a:latin typeface="Impact" pitchFamily="34" charset="0"/>
              </a:rPr>
              <a:t> /</a:t>
            </a:r>
          </a:p>
          <a:p>
            <a:pPr algn="ctr"/>
            <a:r>
              <a:rPr lang="en-US" altLang="en-US" sz="3300" dirty="0">
                <a:solidFill>
                  <a:schemeClr val="bg1"/>
                </a:solidFill>
                <a:effectLst/>
                <a:latin typeface="Impact" pitchFamily="34" charset="0"/>
              </a:rPr>
              <a:t>Faire </a:t>
            </a:r>
            <a:r>
              <a:rPr lang="en-US" altLang="en-US" sz="3300" dirty="0" err="1">
                <a:solidFill>
                  <a:schemeClr val="bg1"/>
                </a:solidFill>
                <a:effectLst/>
                <a:latin typeface="Impact" pitchFamily="34" charset="0"/>
              </a:rPr>
              <a:t>boire</a:t>
            </a:r>
            <a:endParaRPr lang="en-US" altLang="en-US" sz="3300" dirty="0">
              <a:solidFill>
                <a:schemeClr val="bg1"/>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Changer de</a:t>
            </a:r>
          </a:p>
          <a:p>
            <a:pPr algn="ctr"/>
            <a:r>
              <a:rPr lang="en-US" altLang="en-US" sz="3300" dirty="0">
                <a:solidFill>
                  <a:schemeClr val="bg1"/>
                </a:solidFill>
                <a:effectLst/>
                <a:latin typeface="Impact" pitchFamily="34" charset="0"/>
              </a:rPr>
              <a:t>position</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err="1">
                <a:solidFill>
                  <a:schemeClr val="bg1"/>
                </a:solidFill>
                <a:effectLst/>
                <a:latin typeface="Impact" pitchFamily="34" charset="0"/>
              </a:rPr>
              <a:t>Mettre</a:t>
            </a:r>
            <a:r>
              <a:rPr lang="en-US" altLang="en-US" sz="2800" dirty="0">
                <a:solidFill>
                  <a:schemeClr val="bg1"/>
                </a:solidFill>
                <a:effectLst/>
                <a:latin typeface="Impact" pitchFamily="34" charset="0"/>
              </a:rPr>
              <a:t> de la</a:t>
            </a:r>
          </a:p>
          <a:p>
            <a:pPr algn="ctr"/>
            <a:r>
              <a:rPr lang="en-US" altLang="en-US" sz="2800" dirty="0">
                <a:solidFill>
                  <a:schemeClr val="bg1"/>
                </a:solidFill>
                <a:effectLst/>
                <a:latin typeface="Impact" pitchFamily="34" charset="0"/>
              </a:rPr>
              <a:t>crème </a:t>
            </a:r>
            <a:r>
              <a:rPr lang="en-US" altLang="en-US" sz="2800" dirty="0" err="1">
                <a:solidFill>
                  <a:schemeClr val="bg1"/>
                </a:solidFill>
                <a:effectLst/>
                <a:latin typeface="Impact" pitchFamily="34" charset="0"/>
              </a:rPr>
              <a:t>hydratante</a:t>
            </a:r>
            <a:endParaRPr lang="en-US" altLang="en-US" sz="2800" dirty="0">
              <a:solidFill>
                <a:schemeClr val="bg1"/>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600" dirty="0" err="1">
                <a:solidFill>
                  <a:schemeClr val="bg1"/>
                </a:solidFill>
                <a:effectLst/>
                <a:latin typeface="Impact" pitchFamily="34" charset="0"/>
              </a:rPr>
              <a:t>Maintenir</a:t>
            </a:r>
            <a:r>
              <a:rPr lang="en-US" altLang="en-US" sz="2600" dirty="0">
                <a:solidFill>
                  <a:schemeClr val="bg1"/>
                </a:solidFill>
                <a:effectLst/>
                <a:latin typeface="Impact" pitchFamily="34" charset="0"/>
              </a:rPr>
              <a:t> un bon</a:t>
            </a:r>
          </a:p>
          <a:p>
            <a:pPr algn="ctr"/>
            <a:r>
              <a:rPr lang="en-US" altLang="en-US" sz="2600" dirty="0" err="1">
                <a:solidFill>
                  <a:schemeClr val="bg1"/>
                </a:solidFill>
                <a:effectLst/>
                <a:latin typeface="Impact" pitchFamily="34" charset="0"/>
              </a:rPr>
              <a:t>alignement</a:t>
            </a:r>
            <a:r>
              <a:rPr lang="en-US" altLang="en-US" sz="2600" dirty="0">
                <a:solidFill>
                  <a:schemeClr val="bg1"/>
                </a:solidFill>
                <a:effectLst/>
                <a:latin typeface="Impact" pitchFamily="34" charset="0"/>
              </a:rPr>
              <a:t> </a:t>
            </a:r>
            <a:r>
              <a:rPr lang="en-US" altLang="en-US" sz="2600" dirty="0" err="1">
                <a:solidFill>
                  <a:schemeClr val="bg1"/>
                </a:solidFill>
                <a:effectLst/>
                <a:latin typeface="Impact" pitchFamily="34" charset="0"/>
              </a:rPr>
              <a:t>corporel</a:t>
            </a:r>
            <a:endParaRPr lang="en-US" altLang="en-US" sz="2600" dirty="0">
              <a:solidFill>
                <a:schemeClr val="bg1"/>
              </a:solidFill>
              <a:effectLst/>
              <a:latin typeface="Impact" pitchFamily="34" charset="0"/>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600" dirty="0">
                <a:solidFill>
                  <a:schemeClr val="bg1"/>
                </a:solidFill>
                <a:effectLst/>
                <a:latin typeface="Impact" pitchFamily="34" charset="0"/>
              </a:rPr>
              <a:t>Assurer </a:t>
            </a:r>
            <a:r>
              <a:rPr lang="en-US" altLang="en-US" sz="2600" dirty="0" err="1">
                <a:solidFill>
                  <a:schemeClr val="bg1"/>
                </a:solidFill>
                <a:effectLst/>
                <a:latin typeface="Impact" pitchFamily="34" charset="0"/>
              </a:rPr>
              <a:t>soins</a:t>
            </a:r>
            <a:endParaRPr lang="en-US" altLang="en-US" sz="2600" dirty="0">
              <a:solidFill>
                <a:schemeClr val="bg1"/>
              </a:solidFill>
              <a:effectLst/>
              <a:latin typeface="Impact" pitchFamily="34" charset="0"/>
            </a:endParaRPr>
          </a:p>
          <a:p>
            <a:pPr algn="ctr"/>
            <a:r>
              <a:rPr lang="en-US" altLang="en-US" sz="2600" dirty="0" err="1">
                <a:solidFill>
                  <a:schemeClr val="bg1"/>
                </a:solidFill>
                <a:effectLst/>
                <a:latin typeface="Impact" pitchFamily="34" charset="0"/>
              </a:rPr>
              <a:t>d’hygiène</a:t>
            </a:r>
            <a:r>
              <a:rPr lang="en-US" altLang="en-US" sz="2600" dirty="0">
                <a:solidFill>
                  <a:schemeClr val="bg1"/>
                </a:solidFill>
                <a:effectLst/>
                <a:latin typeface="Impact" pitchFamily="34" charset="0"/>
              </a:rPr>
              <a:t> </a:t>
            </a:r>
            <a:r>
              <a:rPr lang="en-US" altLang="en-US" sz="2600" dirty="0" err="1">
                <a:solidFill>
                  <a:schemeClr val="bg1"/>
                </a:solidFill>
                <a:effectLst/>
                <a:latin typeface="Impact" pitchFamily="34" charset="0"/>
              </a:rPr>
              <a:t>adéquants</a:t>
            </a:r>
            <a:endParaRPr lang="en-US" altLang="en-US" sz="2600" dirty="0">
              <a:solidFill>
                <a:schemeClr val="bg1"/>
              </a:solidFill>
              <a:effectLst/>
              <a:latin typeface="Impact" pitchFamily="34" charset="0"/>
            </a:endParaRP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dirty="0" err="1">
                <a:solidFill>
                  <a:schemeClr val="bg1"/>
                </a:solidFill>
                <a:effectLst/>
                <a:latin typeface="Impact" pitchFamily="34" charset="0"/>
              </a:rPr>
              <a:t>Éviter</a:t>
            </a:r>
            <a:r>
              <a:rPr lang="en-US" altLang="en-US" sz="2000" dirty="0">
                <a:solidFill>
                  <a:schemeClr val="bg1"/>
                </a:solidFill>
                <a:effectLst/>
                <a:latin typeface="Impact" pitchFamily="34" charset="0"/>
              </a:rPr>
              <a:t> </a:t>
            </a:r>
            <a:r>
              <a:rPr lang="en-US" altLang="en-US" sz="2000" dirty="0" err="1">
                <a:solidFill>
                  <a:schemeClr val="bg1"/>
                </a:solidFill>
                <a:effectLst/>
                <a:latin typeface="Impact" pitchFamily="34" charset="0"/>
              </a:rPr>
              <a:t>l’humidité</a:t>
            </a:r>
            <a:endParaRPr lang="en-US" altLang="en-US" sz="2000" dirty="0">
              <a:solidFill>
                <a:schemeClr val="bg1"/>
              </a:solidFill>
              <a:effectLst/>
              <a:latin typeface="Impact" pitchFamily="34" charset="0"/>
            </a:endParaRPr>
          </a:p>
          <a:p>
            <a:pPr algn="ctr"/>
            <a:r>
              <a:rPr lang="en-US" altLang="en-US" sz="2000" dirty="0">
                <a:solidFill>
                  <a:schemeClr val="bg1"/>
                </a:solidFill>
                <a:effectLst/>
                <a:latin typeface="Impact" pitchFamily="34" charset="0"/>
              </a:rPr>
              <a:t>(</a:t>
            </a:r>
            <a:r>
              <a:rPr lang="en-US" altLang="en-US" sz="2000" dirty="0" err="1">
                <a:solidFill>
                  <a:schemeClr val="bg1"/>
                </a:solidFill>
                <a:effectLst/>
                <a:latin typeface="Impact" pitchFamily="34" charset="0"/>
              </a:rPr>
              <a:t>culotte</a:t>
            </a:r>
            <a:r>
              <a:rPr lang="en-US" altLang="en-US" sz="2000" dirty="0">
                <a:solidFill>
                  <a:schemeClr val="bg1"/>
                </a:solidFill>
                <a:effectLst/>
                <a:latin typeface="Impact" pitchFamily="34" charset="0"/>
              </a:rPr>
              <a:t>, </a:t>
            </a:r>
            <a:r>
              <a:rPr lang="en-US" altLang="en-US" sz="2000" dirty="0" err="1">
                <a:solidFill>
                  <a:schemeClr val="bg1"/>
                </a:solidFill>
                <a:effectLst/>
                <a:latin typeface="Impact" pitchFamily="34" charset="0"/>
              </a:rPr>
              <a:t>vêtements</a:t>
            </a:r>
            <a:r>
              <a:rPr lang="en-US" altLang="en-US" sz="2000" dirty="0">
                <a:solidFill>
                  <a:schemeClr val="bg1"/>
                </a:solidFill>
                <a:effectLst/>
                <a:latin typeface="Impact" pitchFamily="34" charset="0"/>
              </a:rPr>
              <a:t>,</a:t>
            </a:r>
          </a:p>
          <a:p>
            <a:pPr algn="ctr"/>
            <a:r>
              <a:rPr lang="en-US" altLang="en-US" sz="2000" dirty="0" err="1">
                <a:solidFill>
                  <a:schemeClr val="bg1"/>
                </a:solidFill>
                <a:effectLst/>
                <a:latin typeface="Impact" pitchFamily="34" charset="0"/>
              </a:rPr>
              <a:t>literie</a:t>
            </a:r>
            <a:r>
              <a:rPr lang="en-US" altLang="en-US" sz="2000" dirty="0">
                <a:solidFill>
                  <a:schemeClr val="bg1"/>
                </a:solidFill>
                <a:effectLst/>
                <a:latin typeface="Impact" pitchFamily="34" charset="0"/>
              </a:rPr>
              <a:t>)</a:t>
            </a: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dirty="0" err="1">
                <a:solidFill>
                  <a:schemeClr val="bg1"/>
                </a:solidFill>
                <a:effectLst/>
                <a:latin typeface="Impact" pitchFamily="34" charset="0"/>
              </a:rPr>
              <a:t>Éviter</a:t>
            </a:r>
            <a:r>
              <a:rPr lang="en-US" altLang="en-US" sz="2400" dirty="0">
                <a:solidFill>
                  <a:schemeClr val="bg1"/>
                </a:solidFill>
                <a:effectLst/>
                <a:latin typeface="Impact" pitchFamily="34" charset="0"/>
              </a:rPr>
              <a:t> position </a:t>
            </a:r>
            <a:r>
              <a:rPr lang="en-US" altLang="en-US" sz="2400" dirty="0" err="1">
                <a:solidFill>
                  <a:schemeClr val="bg1"/>
                </a:solidFill>
                <a:effectLst/>
                <a:latin typeface="Impact" pitchFamily="34" charset="0"/>
              </a:rPr>
              <a:t>demi</a:t>
            </a:r>
            <a:r>
              <a:rPr lang="en-US" altLang="en-US" sz="2400" dirty="0">
                <a:solidFill>
                  <a:schemeClr val="bg1"/>
                </a:solidFill>
                <a:effectLst/>
                <a:latin typeface="Impact" pitchFamily="34" charset="0"/>
              </a:rPr>
              <a:t>-</a:t>
            </a:r>
          </a:p>
          <a:p>
            <a:pPr algn="ctr"/>
            <a:r>
              <a:rPr lang="en-US" altLang="en-US" sz="2400" dirty="0" err="1">
                <a:solidFill>
                  <a:schemeClr val="bg1"/>
                </a:solidFill>
                <a:effectLst/>
                <a:latin typeface="Impact" pitchFamily="34" charset="0"/>
              </a:rPr>
              <a:t>assise</a:t>
            </a:r>
            <a:r>
              <a:rPr lang="en-US" altLang="en-US" sz="2400" dirty="0">
                <a:solidFill>
                  <a:schemeClr val="bg1"/>
                </a:solidFill>
                <a:effectLst/>
                <a:latin typeface="Impact" pitchFamily="34" charset="0"/>
              </a:rPr>
              <a:t> </a:t>
            </a:r>
            <a:r>
              <a:rPr lang="en-US" altLang="en-US" sz="2400" dirty="0" err="1">
                <a:solidFill>
                  <a:schemeClr val="bg1"/>
                </a:solidFill>
                <a:effectLst/>
                <a:latin typeface="Impact" pitchFamily="34" charset="0"/>
              </a:rPr>
              <a:t>prolongée</a:t>
            </a:r>
            <a:endParaRPr lang="en-US" altLang="en-US" sz="2400" dirty="0">
              <a:solidFill>
                <a:schemeClr val="bg1"/>
              </a:solidFill>
              <a:effectLst/>
              <a:latin typeface="Impact" pitchFamily="34" charset="0"/>
            </a:endParaRPr>
          </a:p>
        </p:txBody>
      </p:sp>
      <p:sp>
        <p:nvSpPr>
          <p:cNvPr id="438296" name="Rectangle 24" descr="Small grid"/>
          <p:cNvSpPr>
            <a:spLocks noChangeAspect="1" noChangeArrowheads="1"/>
          </p:cNvSpPr>
          <p:nvPr/>
        </p:nvSpPr>
        <p:spPr bwMode="auto">
          <a:xfrm>
            <a:off x="46704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dirty="0" err="1">
                <a:solidFill>
                  <a:schemeClr val="bg1"/>
                </a:solidFill>
                <a:effectLst/>
                <a:latin typeface="Impact" pitchFamily="34" charset="0"/>
              </a:rPr>
              <a:t>Éviter</a:t>
            </a:r>
            <a:r>
              <a:rPr lang="en-US" altLang="en-US" sz="2000" dirty="0">
                <a:solidFill>
                  <a:schemeClr val="bg1"/>
                </a:solidFill>
                <a:effectLst/>
                <a:latin typeface="Impact" pitchFamily="34" charset="0"/>
              </a:rPr>
              <a:t> les frictions</a:t>
            </a:r>
          </a:p>
          <a:p>
            <a:pPr algn="ctr"/>
            <a:r>
              <a:rPr lang="en-US" altLang="en-US" sz="2000" dirty="0">
                <a:solidFill>
                  <a:schemeClr val="bg1"/>
                </a:solidFill>
                <a:effectLst/>
                <a:latin typeface="Impact" pitchFamily="34" charset="0"/>
              </a:rPr>
              <a:t>entre la </a:t>
            </a:r>
            <a:r>
              <a:rPr lang="en-US" altLang="en-US" sz="2000" dirty="0" err="1">
                <a:solidFill>
                  <a:schemeClr val="bg1"/>
                </a:solidFill>
                <a:effectLst/>
                <a:latin typeface="Impact" pitchFamily="34" charset="0"/>
              </a:rPr>
              <a:t>peau</a:t>
            </a:r>
            <a:r>
              <a:rPr lang="en-US" altLang="en-US" sz="2000" dirty="0">
                <a:solidFill>
                  <a:schemeClr val="bg1"/>
                </a:solidFill>
                <a:effectLst/>
                <a:latin typeface="Impact" pitchFamily="34" charset="0"/>
              </a:rPr>
              <a:t> et</a:t>
            </a:r>
          </a:p>
          <a:p>
            <a:pPr algn="ctr"/>
            <a:r>
              <a:rPr lang="en-US" altLang="en-US" sz="2000" dirty="0">
                <a:solidFill>
                  <a:schemeClr val="bg1"/>
                </a:solidFill>
                <a:effectLst/>
                <a:latin typeface="Impact" pitchFamily="34" charset="0"/>
              </a:rPr>
              <a:t>les </a:t>
            </a:r>
            <a:r>
              <a:rPr lang="en-US" altLang="en-US" sz="2000" dirty="0" err="1">
                <a:solidFill>
                  <a:schemeClr val="bg1"/>
                </a:solidFill>
                <a:effectLst/>
                <a:latin typeface="Impact" pitchFamily="34" charset="0"/>
              </a:rPr>
              <a:t>draps</a:t>
            </a:r>
            <a:endParaRPr lang="en-US" altLang="en-US" sz="20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4" name="Picture 32" descr="8">
            <a:hlinkClick r:id="" action="ppaction://macro?name=Score_8"/>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469938"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33"/>
          <p:cNvGrpSpPr>
            <a:grpSpLocks/>
          </p:cNvGrpSpPr>
          <p:nvPr/>
        </p:nvGrpSpPr>
        <p:grpSpPr bwMode="auto">
          <a:xfrm>
            <a:off x="9836150" y="-57150"/>
            <a:ext cx="7715250" cy="2333625"/>
            <a:chOff x="6192" y="-276"/>
            <a:chExt cx="4860" cy="1470"/>
          </a:xfrm>
        </p:grpSpPr>
        <p:grpSp>
          <p:nvGrpSpPr>
            <p:cNvPr id="3"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 name="Group 46"/>
          <p:cNvGrpSpPr>
            <a:grpSpLocks/>
          </p:cNvGrpSpPr>
          <p:nvPr/>
        </p:nvGrpSpPr>
        <p:grpSpPr bwMode="auto">
          <a:xfrm>
            <a:off x="9839325" y="-57150"/>
            <a:ext cx="4972050" cy="2333625"/>
            <a:chOff x="6146" y="-2208"/>
            <a:chExt cx="3132" cy="1470"/>
          </a:xfrm>
        </p:grpSpPr>
        <p:grpSp>
          <p:nvGrpSpPr>
            <p:cNvPr id="7"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7"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8"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9"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20"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15</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err="1">
                <a:effectLst>
                  <a:outerShdw blurRad="38100" dist="38100" dir="2700000" algn="tl">
                    <a:srgbClr val="C0C0C0"/>
                  </a:outerShdw>
                </a:effectLst>
              </a:rPr>
              <a:t>Nommer</a:t>
            </a:r>
            <a:r>
              <a:rPr lang="en-US" altLang="en-US" sz="4400" b="1" dirty="0">
                <a:effectLst>
                  <a:outerShdw blurRad="38100" dist="38100" dir="2700000" algn="tl">
                    <a:srgbClr val="C0C0C0"/>
                  </a:outerShdw>
                </a:effectLst>
              </a:rPr>
              <a:t> des interventions pour </a:t>
            </a:r>
            <a:r>
              <a:rPr lang="en-US" altLang="en-US" sz="4400" b="1" dirty="0" err="1">
                <a:effectLst>
                  <a:outerShdw blurRad="38100" dist="38100" dir="2700000" algn="tl">
                    <a:srgbClr val="C0C0C0"/>
                  </a:outerShdw>
                </a:effectLst>
              </a:rPr>
              <a:t>prévenir</a:t>
            </a:r>
            <a:r>
              <a:rPr lang="en-US" altLang="en-US" sz="4400" b="1" dirty="0">
                <a:effectLst>
                  <a:outerShdw blurRad="38100" dist="38100" dir="2700000" algn="tl">
                    <a:srgbClr val="C0C0C0"/>
                  </a:outerShdw>
                </a:effectLst>
              </a:rPr>
              <a:t> les </a:t>
            </a:r>
            <a:r>
              <a:rPr lang="en-US" altLang="en-US" sz="4400" b="1" dirty="0" err="1">
                <a:effectLst>
                  <a:outerShdw blurRad="38100" dist="38100" dir="2700000" algn="tl">
                    <a:srgbClr val="C0C0C0"/>
                  </a:outerShdw>
                </a:effectLst>
              </a:rPr>
              <a:t>plaies</a:t>
            </a:r>
            <a:r>
              <a:rPr lang="en-US" altLang="en-US" sz="4400" b="1" dirty="0">
                <a:effectLst>
                  <a:outerShdw blurRad="38100" dist="38100" dir="2700000" algn="tl">
                    <a:srgbClr val="C0C0C0"/>
                  </a:outerShdw>
                </a:effectLst>
              </a:rPr>
              <a:t> de </a:t>
            </a:r>
            <a:r>
              <a:rPr lang="en-US" altLang="en-US" sz="4400" b="1" dirty="0" err="1">
                <a:effectLst>
                  <a:outerShdw blurRad="38100" dist="38100" dir="2700000" algn="tl">
                    <a:srgbClr val="C0C0C0"/>
                  </a:outerShdw>
                </a:effectLst>
              </a:rPr>
              <a:t>pression</a:t>
            </a:r>
            <a:r>
              <a:rPr lang="en-US" altLang="en-US" sz="4400" b="1" dirty="0">
                <a:effectLst>
                  <a:outerShdw blurRad="38100" dist="38100" dir="2700000" algn="tl">
                    <a:srgbClr val="C0C0C0"/>
                  </a:outerShdw>
                </a:effectLst>
              </a:rPr>
              <a:t>.</a:t>
            </a:r>
          </a:p>
        </p:txBody>
      </p:sp>
      <p:pic>
        <p:nvPicPr>
          <p:cNvPr id="78" name="Picture 100">
            <a:hlinkClick r:id="" action="ppaction://macro?name=Begin_Round"/>
          </p:cNvPr>
          <p:cNvPicPr>
            <a:picLocks noChangeAspect="1" noChangeArrowheads="1"/>
          </p:cNvPicPr>
          <p:nvPr/>
        </p:nvPicPr>
        <p:blipFill>
          <a:blip r:embed="rId21" cstate="print">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784649"/>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10"/>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childTnLst>
                          </p:cTn>
                        </p:par>
                        <p:par>
                          <p:cTn id="28" fill="hold">
                            <p:stCondLst>
                              <p:cond delay="10"/>
                            </p:stCondLst>
                            <p:childTnLst>
                              <p:par>
                                <p:cTn id="29" presetID="1" presetClass="entr" presetSubtype="0" fill="hold" grpId="0" nodeType="afterEffect">
                                  <p:stCondLst>
                                    <p:cond delay="0"/>
                                  </p:stCondLst>
                                  <p:childTnLst>
                                    <p:set>
                                      <p:cBhvr>
                                        <p:cTn id="30" dur="1" fill="hold">
                                          <p:stCondLst>
                                            <p:cond delay="0"/>
                                          </p:stCondLst>
                                        </p:cTn>
                                        <p:tgtEl>
                                          <p:spTgt spid="4382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82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827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82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828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8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38286"/>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42" presetClass="path" presetSubtype="0" fill="hold" nodeType="withEffect">
                                  <p:stCondLst>
                                    <p:cond delay="0"/>
                                  </p:stCondLst>
                                  <p:childTnLst>
                                    <p:animMotion origin="layout" path="M -0.69688 0.34699 L -0.69688 0.34699 " pathEditMode="fixed" rAng="0" ptsTypes="AA">
                                      <p:cBhvr>
                                        <p:cTn id="53" dur="10" fill="hold"/>
                                        <p:tgtEl>
                                          <p:spTgt spid="9"/>
                                        </p:tgtEl>
                                        <p:attrNameLst>
                                          <p:attrName>ppt_x</p:attrName>
                                          <p:attrName>ppt_y</p:attrName>
                                        </p:attrNameLst>
                                      </p:cBhvr>
                                      <p:rCtr x="0" y="0"/>
                                    </p:animMotion>
                                  </p:childTnLst>
                                </p:cTn>
                              </p:par>
                              <p:par>
                                <p:cTn id="54" presetID="3" presetClass="entr" presetSubtype="0" fill="hold" grpId="0" nodeType="withEffect">
                                  <p:stCondLst>
                                    <p:cond delay="0"/>
                                  </p:stCondLst>
                                  <p:childTnLst>
                                    <p:set>
                                      <p:cBhvr>
                                        <p:cTn id="55" dur="1" fill="hold">
                                          <p:stCondLst>
                                            <p:cond delay="0"/>
                                          </p:stCondLst>
                                        </p:cTn>
                                        <p:tgtEl>
                                          <p:spTgt spid="438283"/>
                                        </p:tgtEl>
                                        <p:attrNameLst>
                                          <p:attrName>style.visibility</p:attrName>
                                        </p:attrNameLst>
                                      </p:cBhvr>
                                      <p:to>
                                        <p:strVal val="visible"/>
                                      </p:to>
                                    </p:set>
                                  </p:childTnLst>
                                </p:cTn>
                              </p:par>
                              <p:par>
                                <p:cTn id="56" presetID="3" presetClass="exit" presetSubtype="0" fill="hold" grpId="0" nodeType="withEffect">
                                  <p:stCondLst>
                                    <p:cond delay="0"/>
                                  </p:stCondLst>
                                  <p:childTnLst>
                                    <p:set>
                                      <p:cBhvr>
                                        <p:cTn id="57" dur="1" fill="hold">
                                          <p:stCondLst>
                                            <p:cond delay="0"/>
                                          </p:stCondLst>
                                        </p:cTn>
                                        <p:tgtEl>
                                          <p:spTgt spid="438286"/>
                                        </p:tgtEl>
                                        <p:attrNameLst>
                                          <p:attrName>style.visibility</p:attrName>
                                        </p:attrNameLst>
                                      </p:cBhvr>
                                      <p:to>
                                        <p:strVal val="hidden"/>
                                      </p:to>
                                    </p:set>
                                  </p:childTnLst>
                                </p:cTn>
                              </p:par>
                              <p:par>
                                <p:cTn id="58" presetID="3" presetClass="entr" presetSubtype="0" fill="hold" grpId="0" nodeType="withEffect">
                                  <p:stCondLst>
                                    <p:cond delay="0"/>
                                  </p:stCondLst>
                                  <p:childTnLst>
                                    <p:set>
                                      <p:cBhvr>
                                        <p:cTn id="59" dur="1" fill="hold">
                                          <p:stCondLst>
                                            <p:cond delay="0"/>
                                          </p:stCondLst>
                                        </p:cTn>
                                        <p:tgtEl>
                                          <p:spTgt spid="438287"/>
                                        </p:tgtEl>
                                        <p:attrNameLst>
                                          <p:attrName>style.visibility</p:attrName>
                                        </p:attrNameLst>
                                      </p:cBhvr>
                                      <p:to>
                                        <p:strVal val="visible"/>
                                      </p:to>
                                    </p:set>
                                  </p:childTnLst>
                                </p:cTn>
                              </p:par>
                              <p:par>
                                <p:cTn id="60" presetID="10" presetClass="entr" presetSubtype="0" fill="hold"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200"/>
                                        <p:tgtEl>
                                          <p:spTgt spid="9"/>
                                        </p:tgtEl>
                                      </p:cBhvr>
                                    </p:animEffect>
                                  </p:childTnLst>
                                  <p:subTnLst>
                                    <p:audio>
                                      <p:cMediaNode>
                                        <p:cTn display="0" masterRel="sameClick">
                                          <p:stCondLst>
                                            <p:cond evt="begin" delay="0">
                                              <p:tn val="60"/>
                                            </p:cond>
                                          </p:stCondLst>
                                          <p:endCondLst>
                                            <p:cond evt="onStopAudio" delay="0">
                                              <p:tgtEl>
                                                <p:sldTgt/>
                                              </p:tgtEl>
                                            </p:cond>
                                          </p:endCondLst>
                                        </p:cTn>
                                        <p:tgtEl>
                                          <p:sndTgt r:embed="rId4" name="Buzzer.wav"/>
                                        </p:tgtEl>
                                      </p:cMediaNode>
                                    </p:audio>
                                  </p:subTnLst>
                                </p:cTn>
                              </p:par>
                            </p:childTnLst>
                          </p:cTn>
                        </p:par>
                        <p:par>
                          <p:cTn id="63" fill="hold" nodeType="afterGroup">
                            <p:stCondLst>
                              <p:cond delay="200"/>
                            </p:stCondLst>
                            <p:childTnLst>
                              <p:par>
                                <p:cTn id="64" presetID="10" presetClass="exit" presetSubtype="0" fill="hold" nodeType="afterEffect">
                                  <p:stCondLst>
                                    <p:cond delay="500"/>
                                  </p:stCondLst>
                                  <p:childTnLst>
                                    <p:animEffect transition="out" filter="fade">
                                      <p:cBhvr>
                                        <p:cTn id="65" dur="200"/>
                                        <p:tgtEl>
                                          <p:spTgt spid="9"/>
                                        </p:tgtEl>
                                      </p:cBhvr>
                                    </p:animEffect>
                                    <p:set>
                                      <p:cBhvr>
                                        <p:cTn id="66"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7" restart="whenNotActive" fill="hold" evtFilter="cancelBubble" nodeType="interactiveSeq">
                <p:stCondLst>
                  <p:cond evt="onClick" delay="0">
                    <p:tgtEl>
                      <p:spTgt spid="438287"/>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42" presetClass="path" presetSubtype="0" fill="hold" nodeType="withEffect">
                                  <p:stCondLst>
                                    <p:cond delay="0"/>
                                  </p:stCondLst>
                                  <p:childTnLst>
                                    <p:animMotion origin="layout" path="M -0.84723 0.34699 L -0.84723 0.34699 " pathEditMode="fixed" rAng="0" ptsTypes="AA">
                                      <p:cBhvr>
                                        <p:cTn id="71" dur="10" fill="hold"/>
                                        <p:tgtEl>
                                          <p:spTgt spid="6"/>
                                        </p:tgtEl>
                                        <p:attrNameLst>
                                          <p:attrName>ppt_x</p:attrName>
                                          <p:attrName>ppt_y</p:attrName>
                                        </p:attrNameLst>
                                      </p:cBhvr>
                                      <p:rCtr x="0" y="0"/>
                                    </p:animMotion>
                                  </p:childTnLst>
                                </p:cTn>
                              </p:par>
                              <p:par>
                                <p:cTn id="72" presetID="3" presetClass="entr" presetSubtype="0" fill="hold" grpId="0" nodeType="withEffect">
                                  <p:stCondLst>
                                    <p:cond delay="0"/>
                                  </p:stCondLst>
                                  <p:childTnLst>
                                    <p:set>
                                      <p:cBhvr>
                                        <p:cTn id="73" dur="1" fill="hold">
                                          <p:stCondLst>
                                            <p:cond delay="0"/>
                                          </p:stCondLst>
                                        </p:cTn>
                                        <p:tgtEl>
                                          <p:spTgt spid="438284"/>
                                        </p:tgtEl>
                                        <p:attrNameLst>
                                          <p:attrName>style.visibility</p:attrName>
                                        </p:attrNameLst>
                                      </p:cBhvr>
                                      <p:to>
                                        <p:strVal val="visible"/>
                                      </p:to>
                                    </p:set>
                                  </p:childTnLst>
                                </p:cTn>
                              </p:par>
                              <p:par>
                                <p:cTn id="74" presetID="3" presetClass="exit" presetSubtype="0" fill="hold" grpId="1" nodeType="withEffect">
                                  <p:stCondLst>
                                    <p:cond delay="0"/>
                                  </p:stCondLst>
                                  <p:childTnLst>
                                    <p:set>
                                      <p:cBhvr>
                                        <p:cTn id="75" dur="1" fill="hold">
                                          <p:stCondLst>
                                            <p:cond delay="0"/>
                                          </p:stCondLst>
                                        </p:cTn>
                                        <p:tgtEl>
                                          <p:spTgt spid="438287"/>
                                        </p:tgtEl>
                                        <p:attrNameLst>
                                          <p:attrName>style.visibility</p:attrName>
                                        </p:attrNameLst>
                                      </p:cBhvr>
                                      <p:to>
                                        <p:strVal val="hidden"/>
                                      </p:to>
                                    </p:set>
                                  </p:childTnLst>
                                </p:cTn>
                              </p:par>
                              <p:par>
                                <p:cTn id="76" presetID="3" presetClass="entr" presetSubtype="0" fill="hold" grpId="0" nodeType="withEffect">
                                  <p:stCondLst>
                                    <p:cond delay="0"/>
                                  </p:stCondLst>
                                  <p:childTnLst>
                                    <p:set>
                                      <p:cBhvr>
                                        <p:cTn id="77" dur="1" fill="hold">
                                          <p:stCondLst>
                                            <p:cond delay="0"/>
                                          </p:stCondLst>
                                        </p:cTn>
                                        <p:tgtEl>
                                          <p:spTgt spid="438288"/>
                                        </p:tgtEl>
                                        <p:attrNameLst>
                                          <p:attrName>style.visibility</p:attrName>
                                        </p:attrNameLst>
                                      </p:cBhvr>
                                      <p:to>
                                        <p:strVal val="visible"/>
                                      </p:to>
                                    </p:set>
                                  </p:childTnLst>
                                </p:cTn>
                              </p:par>
                              <p:par>
                                <p:cTn id="78" presetID="10" presetClass="entr" presetSubtype="0" fill="hold" nodeType="withEffect">
                                  <p:stCondLst>
                                    <p:cond delay="0"/>
                                  </p:stCondLst>
                                  <p:childTnLst>
                                    <p:set>
                                      <p:cBhvr>
                                        <p:cTn id="79" dur="1" fill="hold">
                                          <p:stCondLst>
                                            <p:cond delay="0"/>
                                          </p:stCondLst>
                                        </p:cTn>
                                        <p:tgtEl>
                                          <p:spTgt spid="6"/>
                                        </p:tgtEl>
                                        <p:attrNameLst>
                                          <p:attrName>style.visibility</p:attrName>
                                        </p:attrNameLst>
                                      </p:cBhvr>
                                      <p:to>
                                        <p:strVal val="visible"/>
                                      </p:to>
                                    </p:set>
                                    <p:animEffect transition="in" filter="fade">
                                      <p:cBhvr>
                                        <p:cTn id="80" dur="200"/>
                                        <p:tgtEl>
                                          <p:spTgt spid="6"/>
                                        </p:tgtEl>
                                      </p:cBhvr>
                                    </p:animEffect>
                                  </p:childTnLst>
                                  <p:subTnLst>
                                    <p:audio>
                                      <p:cMediaNode>
                                        <p:cTn display="0" masterRel="sameClick">
                                          <p:stCondLst>
                                            <p:cond evt="begin" delay="0">
                                              <p:tn val="78"/>
                                            </p:cond>
                                          </p:stCondLst>
                                          <p:endCondLst>
                                            <p:cond evt="onStopAudio" delay="0">
                                              <p:tgtEl>
                                                <p:sldTgt/>
                                              </p:tgtEl>
                                            </p:cond>
                                          </p:endCondLst>
                                        </p:cTn>
                                        <p:tgtEl>
                                          <p:sndTgt r:embed="rId4" name="Buzzer.wav"/>
                                        </p:tgtEl>
                                      </p:cMediaNode>
                                    </p:audio>
                                  </p:subTnLst>
                                </p:cTn>
                              </p:par>
                            </p:childTnLst>
                          </p:cTn>
                        </p:par>
                        <p:par>
                          <p:cTn id="81" fill="hold" nodeType="afterGroup">
                            <p:stCondLst>
                              <p:cond delay="200"/>
                            </p:stCondLst>
                            <p:childTnLst>
                              <p:par>
                                <p:cTn id="82" presetID="10" presetClass="exit" presetSubtype="0" fill="hold" nodeType="afterEffect">
                                  <p:stCondLst>
                                    <p:cond delay="500"/>
                                  </p:stCondLst>
                                  <p:childTnLst>
                                    <p:animEffect transition="out" filter="fade">
                                      <p:cBhvr>
                                        <p:cTn id="83" dur="200"/>
                                        <p:tgtEl>
                                          <p:spTgt spid="6"/>
                                        </p:tgtEl>
                                      </p:cBhvr>
                                    </p:animEffect>
                                    <p:set>
                                      <p:cBhvr>
                                        <p:cTn id="84"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5" restart="whenNotActive" fill="hold" evtFilter="cancelBubble" nodeType="interactiveSeq">
                <p:stCondLst>
                  <p:cond evt="onClick" delay="0">
                    <p:tgtEl>
                      <p:spTgt spid="438288"/>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42" presetClass="path" presetSubtype="0" fill="hold" nodeType="withEffect">
                                  <p:stCondLst>
                                    <p:cond delay="0"/>
                                  </p:stCondLst>
                                  <p:childTnLst>
                                    <p:animMotion origin="layout" path="M -0.99688 0.34699 L -0.99688 0.34699 " pathEditMode="fixed" rAng="0" ptsTypes="AA">
                                      <p:cBhvr>
                                        <p:cTn id="89" dur="10" fill="hold"/>
                                        <p:tgtEl>
                                          <p:spTgt spid="2"/>
                                        </p:tgtEl>
                                        <p:attrNameLst>
                                          <p:attrName>ppt_x</p:attrName>
                                          <p:attrName>ppt_y</p:attrName>
                                        </p:attrNameLst>
                                      </p:cBhvr>
                                      <p:rCtr x="0" y="0"/>
                                    </p:animMotion>
                                  </p:childTnLst>
                                </p:cTn>
                              </p:par>
                              <p:par>
                                <p:cTn id="90" presetID="3" presetClass="entr" presetSubtype="0" fill="hold" grpId="0" nodeType="withEffect">
                                  <p:stCondLst>
                                    <p:cond delay="0"/>
                                  </p:stCondLst>
                                  <p:childTnLst>
                                    <p:set>
                                      <p:cBhvr>
                                        <p:cTn id="91" dur="1" fill="hold">
                                          <p:stCondLst>
                                            <p:cond delay="0"/>
                                          </p:stCondLst>
                                        </p:cTn>
                                        <p:tgtEl>
                                          <p:spTgt spid="438285"/>
                                        </p:tgtEl>
                                        <p:attrNameLst>
                                          <p:attrName>style.visibility</p:attrName>
                                        </p:attrNameLst>
                                      </p:cBhvr>
                                      <p:to>
                                        <p:strVal val="visible"/>
                                      </p:to>
                                    </p:set>
                                  </p:childTnLst>
                                </p:cTn>
                              </p:par>
                              <p:par>
                                <p:cTn id="92" presetID="10" presetClass="entr" presetSubtype="0" fill="hold" nodeType="withEffect">
                                  <p:stCondLst>
                                    <p:cond delay="0"/>
                                  </p:stCondLst>
                                  <p:childTnLst>
                                    <p:set>
                                      <p:cBhvr>
                                        <p:cTn id="93" dur="1" fill="hold">
                                          <p:stCondLst>
                                            <p:cond delay="0"/>
                                          </p:stCondLst>
                                        </p:cTn>
                                        <p:tgtEl>
                                          <p:spTgt spid="2"/>
                                        </p:tgtEl>
                                        <p:attrNameLst>
                                          <p:attrName>style.visibility</p:attrName>
                                        </p:attrNameLst>
                                      </p:cBhvr>
                                      <p:to>
                                        <p:strVal val="visible"/>
                                      </p:to>
                                    </p:set>
                                    <p:animEffect transition="in" filter="fade">
                                      <p:cBhvr>
                                        <p:cTn id="94" dur="200"/>
                                        <p:tgtEl>
                                          <p:spTgt spid="2"/>
                                        </p:tgtEl>
                                      </p:cBhvr>
                                    </p:animEffect>
                                  </p:childTnLst>
                                  <p:subTnLst>
                                    <p:audio>
                                      <p:cMediaNode>
                                        <p:cTn display="0" masterRel="sameClick">
                                          <p:stCondLst>
                                            <p:cond evt="begin" delay="0">
                                              <p:tn val="92"/>
                                            </p:cond>
                                          </p:stCondLst>
                                          <p:endCondLst>
                                            <p:cond evt="onStopAudio" delay="0">
                                              <p:tgtEl>
                                                <p:sldTgt/>
                                              </p:tgtEl>
                                            </p:cond>
                                          </p:endCondLst>
                                        </p:cTn>
                                        <p:tgtEl>
                                          <p:sndTgt r:embed="rId4" name="Buzzer.wav"/>
                                        </p:tgtEl>
                                      </p:cMediaNode>
                                    </p:audio>
                                  </p:subTnLst>
                                </p:cTn>
                              </p:par>
                            </p:childTnLst>
                          </p:cTn>
                        </p:par>
                        <p:par>
                          <p:cTn id="95" fill="hold" nodeType="afterGroup">
                            <p:stCondLst>
                              <p:cond delay="200"/>
                            </p:stCondLst>
                            <p:childTnLst>
                              <p:par>
                                <p:cTn id="96" presetID="10" presetClass="exit" presetSubtype="0" fill="hold" nodeType="afterEffect">
                                  <p:stCondLst>
                                    <p:cond delay="500"/>
                                  </p:stCondLst>
                                  <p:childTnLst>
                                    <p:animEffect transition="out" filter="fade">
                                      <p:cBhvr>
                                        <p:cTn id="97" dur="200"/>
                                        <p:tgtEl>
                                          <p:spTgt spid="2"/>
                                        </p:tgtEl>
                                      </p:cBhvr>
                                    </p:animEffect>
                                    <p:set>
                                      <p:cBhvr>
                                        <p:cTn id="98" dur="1" fill="hold">
                                          <p:stCondLst>
                                            <p:cond delay="1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9" restart="whenNotActive" fill="hold" evtFilter="cancelBubble" nodeType="interactiveSeq">
                <p:stCondLst>
                  <p:cond evt="onClick" delay="0">
                    <p:tgtEl>
                      <p:spTgt spid="438297"/>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2" presetClass="exit" presetSubtype="1" fill="hold" nodeType="clickEffect">
                                  <p:stCondLst>
                                    <p:cond delay="0"/>
                                  </p:stCondLst>
                                  <p:childTnLst>
                                    <p:animEffect transition="out" filter="slide(fromTop)">
                                      <p:cBhvr>
                                        <p:cTn id="103" dur="300"/>
                                        <p:tgtEl>
                                          <p:spTgt spid="438297"/>
                                        </p:tgtEl>
                                      </p:cBhvr>
                                    </p:animEffect>
                                    <p:set>
                                      <p:cBhvr>
                                        <p:cTn id="10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5" restart="whenNotActive" fill="hold" evtFilter="cancelBubble" nodeType="interactiveSeq">
                <p:stCondLst>
                  <p:cond evt="onClick" delay="0">
                    <p:tgtEl>
                      <p:spTgt spid="438298"/>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12" presetClass="exit" presetSubtype="1" fill="hold" nodeType="clickEffect">
                                  <p:stCondLst>
                                    <p:cond delay="0"/>
                                  </p:stCondLst>
                                  <p:childTnLst>
                                    <p:animEffect transition="out" filter="slide(fromTop)">
                                      <p:cBhvr>
                                        <p:cTn id="109" dur="300"/>
                                        <p:tgtEl>
                                          <p:spTgt spid="438298"/>
                                        </p:tgtEl>
                                      </p:cBhvr>
                                    </p:animEffect>
                                    <p:set>
                                      <p:cBhvr>
                                        <p:cTn id="110"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11" restart="whenNotActive" fill="hold" evtFilter="cancelBubble" nodeType="interactiveSeq">
                <p:stCondLst>
                  <p:cond evt="onClick" delay="0">
                    <p:tgtEl>
                      <p:spTgt spid="438299"/>
                    </p:tgtEl>
                  </p:cond>
                </p:stCondLst>
                <p:endSync evt="end" delay="0">
                  <p:rtn val="all"/>
                </p:endSync>
                <p:childTnLst>
                  <p:par>
                    <p:cTn id="112" fill="hold" nodeType="clickPar">
                      <p:stCondLst>
                        <p:cond delay="0"/>
                      </p:stCondLst>
                      <p:childTnLst>
                        <p:par>
                          <p:cTn id="113" fill="hold" nodeType="withGroup">
                            <p:stCondLst>
                              <p:cond delay="0"/>
                            </p:stCondLst>
                            <p:childTnLst>
                              <p:par>
                                <p:cTn id="114" presetID="12" presetClass="exit" presetSubtype="1" fill="hold" nodeType="clickEffect">
                                  <p:stCondLst>
                                    <p:cond delay="0"/>
                                  </p:stCondLst>
                                  <p:childTnLst>
                                    <p:animEffect transition="out" filter="slide(fromTop)">
                                      <p:cBhvr>
                                        <p:cTn id="115" dur="300"/>
                                        <p:tgtEl>
                                          <p:spTgt spid="438299"/>
                                        </p:tgtEl>
                                      </p:cBhvr>
                                    </p:animEffect>
                                    <p:set>
                                      <p:cBhvr>
                                        <p:cTn id="116"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7" restart="whenNotActive" fill="hold" evtFilter="cancelBubble" nodeType="interactiveSeq">
                <p:stCondLst>
                  <p:cond evt="onClick" delay="0">
                    <p:tgtEl>
                      <p:spTgt spid="438300"/>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2" presetClass="exit" presetSubtype="1" fill="hold" nodeType="clickEffect">
                                  <p:stCondLst>
                                    <p:cond delay="0"/>
                                  </p:stCondLst>
                                  <p:childTnLst>
                                    <p:animEffect transition="out" filter="slide(fromTop)">
                                      <p:cBhvr>
                                        <p:cTn id="121" dur="300"/>
                                        <p:tgtEl>
                                          <p:spTgt spid="438300"/>
                                        </p:tgtEl>
                                      </p:cBhvr>
                                    </p:animEffect>
                                    <p:set>
                                      <p:cBhvr>
                                        <p:cTn id="122"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23" restart="whenNotActive" fill="hold" evtFilter="cancelBubble" nodeType="interactiveSeq">
                <p:stCondLst>
                  <p:cond evt="onClick" delay="0">
                    <p:tgtEl>
                      <p:spTgt spid="438301"/>
                    </p:tgtEl>
                  </p:cond>
                </p:stCondLst>
                <p:endSync evt="end" delay="0">
                  <p:rtn val="all"/>
                </p:endSync>
                <p:childTnLst>
                  <p:par>
                    <p:cTn id="124" fill="hold" nodeType="clickPar">
                      <p:stCondLst>
                        <p:cond delay="0"/>
                      </p:stCondLst>
                      <p:childTnLst>
                        <p:par>
                          <p:cTn id="125" fill="hold" nodeType="withGroup">
                            <p:stCondLst>
                              <p:cond delay="0"/>
                            </p:stCondLst>
                            <p:childTnLst>
                              <p:par>
                                <p:cTn id="126" presetID="12" presetClass="exit" presetSubtype="1" fill="hold" nodeType="clickEffect">
                                  <p:stCondLst>
                                    <p:cond delay="0"/>
                                  </p:stCondLst>
                                  <p:childTnLst>
                                    <p:animEffect transition="out" filter="slide(fromTop)">
                                      <p:cBhvr>
                                        <p:cTn id="127" dur="300"/>
                                        <p:tgtEl>
                                          <p:spTgt spid="438301"/>
                                        </p:tgtEl>
                                      </p:cBhvr>
                                    </p:animEffect>
                                    <p:set>
                                      <p:cBhvr>
                                        <p:cTn id="128"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9" restart="whenNotActive" fill="hold" evtFilter="cancelBubble" nodeType="interactiveSeq">
                <p:stCondLst>
                  <p:cond evt="onClick" delay="0">
                    <p:tgtEl>
                      <p:spTgt spid="438302"/>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2" presetClass="exit" presetSubtype="1" fill="hold" nodeType="clickEffect">
                                  <p:stCondLst>
                                    <p:cond delay="0"/>
                                  </p:stCondLst>
                                  <p:childTnLst>
                                    <p:animEffect transition="out" filter="slide(fromTop)">
                                      <p:cBhvr>
                                        <p:cTn id="133" dur="400"/>
                                        <p:tgtEl>
                                          <p:spTgt spid="438302"/>
                                        </p:tgtEl>
                                      </p:cBhvr>
                                    </p:animEffect>
                                    <p:set>
                                      <p:cBhvr>
                                        <p:cTn id="134"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5" restart="whenNotActive" fill="hold" evtFilter="cancelBubble" nodeType="interactiveSeq">
                <p:stCondLst>
                  <p:cond evt="onClick" delay="0">
                    <p:tgtEl>
                      <p:spTgt spid="438303"/>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12" presetClass="exit" presetSubtype="1" fill="hold" nodeType="clickEffect">
                                  <p:stCondLst>
                                    <p:cond delay="0"/>
                                  </p:stCondLst>
                                  <p:childTnLst>
                                    <p:animEffect transition="out" filter="slide(fromTop)">
                                      <p:cBhvr>
                                        <p:cTn id="139" dur="300"/>
                                        <p:tgtEl>
                                          <p:spTgt spid="438303"/>
                                        </p:tgtEl>
                                      </p:cBhvr>
                                    </p:animEffect>
                                    <p:set>
                                      <p:cBhvr>
                                        <p:cTn id="140"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41" restart="whenNotActive" fill="hold" evtFilter="cancelBubble" nodeType="interactiveSeq">
                <p:stCondLst>
                  <p:cond evt="onClick" delay="0">
                    <p:tgtEl>
                      <p:spTgt spid="438304"/>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2" presetClass="exit" presetSubtype="1" fill="hold" nodeType="clickEffect">
                                  <p:stCondLst>
                                    <p:cond delay="0"/>
                                  </p:stCondLst>
                                  <p:childTnLst>
                                    <p:animEffect transition="out" filter="slide(fromTop)">
                                      <p:cBhvr>
                                        <p:cTn id="145" dur="300"/>
                                        <p:tgtEl>
                                          <p:spTgt spid="438304"/>
                                        </p:tgtEl>
                                      </p:cBhvr>
                                    </p:animEffect>
                                    <p:set>
                                      <p:cBhvr>
                                        <p:cTn id="146" dur="1" fill="hold">
                                          <p:stCondLst>
                                            <p:cond delay="299"/>
                                          </p:stCondLst>
                                        </p:cTn>
                                        <p:tgtEl>
                                          <p:spTgt spid="438304"/>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4"/>
                  </p:tgtEl>
                </p:cond>
              </p:nextCondLst>
            </p:seq>
            <p:seq concurrent="1" nextAc="seek">
              <p:cTn id="147" restart="whenNotActive" fill="hold" evtFilter="cancelBubble" nodeType="interactiveSeq">
                <p:stCondLst>
                  <p:cond evt="onClick" delay="0">
                    <p:tgtEl>
                      <p:spTgt spid="438331"/>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42" presetClass="path" presetSubtype="0" fill="hold" nodeType="clickEffect">
                                  <p:stCondLst>
                                    <p:cond delay="0"/>
                                  </p:stCondLst>
                                  <p:childTnLst>
                                    <p:animMotion origin="layout" path="M -0.97014 -0.19352 L -0.97014 -0.19352 " pathEditMode="fixed" rAng="0" ptsTypes="AA">
                                      <p:cBhvr>
                                        <p:cTn id="151" dur="10" fill="hold"/>
                                        <p:tgtEl>
                                          <p:spTgt spid="438297"/>
                                        </p:tgtEl>
                                        <p:attrNameLst>
                                          <p:attrName>ppt_x</p:attrName>
                                          <p:attrName>ppt_y</p:attrName>
                                        </p:attrNameLst>
                                      </p:cBhvr>
                                      <p:rCtr x="0" y="0"/>
                                    </p:animMotion>
                                  </p:childTnLst>
                                </p:cTn>
                              </p:par>
                              <p:par>
                                <p:cTn id="152" presetID="42" presetClass="path" presetSubtype="0" fill="hold" nodeType="withEffect">
                                  <p:stCondLst>
                                    <p:cond delay="0"/>
                                  </p:stCondLst>
                                  <p:childTnLst>
                                    <p:animMotion origin="layout" path="M -0.97014 -0.19352 L -0.97014 -0.19352 " pathEditMode="fixed" rAng="0" ptsTypes="AA">
                                      <p:cBhvr>
                                        <p:cTn id="153" dur="10" fill="hold"/>
                                        <p:tgtEl>
                                          <p:spTgt spid="438303"/>
                                        </p:tgtEl>
                                        <p:attrNameLst>
                                          <p:attrName>ppt_x</p:attrName>
                                          <p:attrName>ppt_y</p:attrName>
                                        </p:attrNameLst>
                                      </p:cBhvr>
                                      <p:rCtr x="0" y="0"/>
                                    </p:animMotion>
                                  </p:childTnLst>
                                </p:cTn>
                              </p:par>
                              <p:par>
                                <p:cTn id="154" presetID="42" presetClass="path" presetSubtype="0" fill="hold" nodeType="withEffect">
                                  <p:stCondLst>
                                    <p:cond delay="0"/>
                                  </p:stCondLst>
                                  <p:childTnLst>
                                    <p:animMotion origin="layout" path="M -0.97014 -0.19353 L -0.97014 -0.19353 " pathEditMode="fixed" rAng="0" ptsTypes="AA">
                                      <p:cBhvr>
                                        <p:cTn id="155" dur="10" fill="hold"/>
                                        <p:tgtEl>
                                          <p:spTgt spid="438302"/>
                                        </p:tgtEl>
                                        <p:attrNameLst>
                                          <p:attrName>ppt_x</p:attrName>
                                          <p:attrName>ppt_y</p:attrName>
                                        </p:attrNameLst>
                                      </p:cBhvr>
                                      <p:rCtr x="0" y="0"/>
                                    </p:animMotion>
                                  </p:childTnLst>
                                </p:cTn>
                              </p:par>
                              <p:par>
                                <p:cTn id="156" presetID="42" presetClass="path" presetSubtype="0" fill="hold" nodeType="withEffect">
                                  <p:stCondLst>
                                    <p:cond delay="0"/>
                                  </p:stCondLst>
                                  <p:childTnLst>
                                    <p:animMotion origin="layout" path="M -0.97014 -0.19353 L -0.97014 -0.19353 " pathEditMode="fixed" rAng="0" ptsTypes="AA">
                                      <p:cBhvr>
                                        <p:cTn id="157" dur="10" fill="hold"/>
                                        <p:tgtEl>
                                          <p:spTgt spid="438301"/>
                                        </p:tgtEl>
                                        <p:attrNameLst>
                                          <p:attrName>ppt_x</p:attrName>
                                          <p:attrName>ppt_y</p:attrName>
                                        </p:attrNameLst>
                                      </p:cBhvr>
                                      <p:rCtr x="0" y="0"/>
                                    </p:animMotion>
                                  </p:childTnLst>
                                </p:cTn>
                              </p:par>
                              <p:par>
                                <p:cTn id="158" presetID="42" presetClass="path" presetSubtype="0" fill="hold" nodeType="withEffect">
                                  <p:stCondLst>
                                    <p:cond delay="0"/>
                                  </p:stCondLst>
                                  <p:childTnLst>
                                    <p:animMotion origin="layout" path="M -0.97013 -0.19352 L -0.97013 -0.19352 " pathEditMode="fixed" rAng="0" ptsTypes="AA">
                                      <p:cBhvr>
                                        <p:cTn id="159" dur="10" fill="hold"/>
                                        <p:tgtEl>
                                          <p:spTgt spid="438300"/>
                                        </p:tgtEl>
                                        <p:attrNameLst>
                                          <p:attrName>ppt_x</p:attrName>
                                          <p:attrName>ppt_y</p:attrName>
                                        </p:attrNameLst>
                                      </p:cBhvr>
                                      <p:rCtr x="0" y="0"/>
                                    </p:animMotion>
                                  </p:childTnLst>
                                </p:cTn>
                              </p:par>
                              <p:par>
                                <p:cTn id="160" presetID="42" presetClass="path" presetSubtype="0" fill="hold" nodeType="withEffect">
                                  <p:stCondLst>
                                    <p:cond delay="0"/>
                                  </p:stCondLst>
                                  <p:childTnLst>
                                    <p:animMotion origin="layout" path="M -0.97013 -0.19352 L -0.97013 -0.19352 " pathEditMode="fixed" rAng="0" ptsTypes="AA">
                                      <p:cBhvr>
                                        <p:cTn id="161" dur="10" fill="hold"/>
                                        <p:tgtEl>
                                          <p:spTgt spid="438299"/>
                                        </p:tgtEl>
                                        <p:attrNameLst>
                                          <p:attrName>ppt_x</p:attrName>
                                          <p:attrName>ppt_y</p:attrName>
                                        </p:attrNameLst>
                                      </p:cBhvr>
                                      <p:rCtr x="0" y="0"/>
                                    </p:animMotion>
                                  </p:childTnLst>
                                </p:cTn>
                              </p:par>
                              <p:par>
                                <p:cTn id="162" presetID="42" presetClass="path" presetSubtype="0" fill="hold" nodeType="withEffect">
                                  <p:stCondLst>
                                    <p:cond delay="0"/>
                                  </p:stCondLst>
                                  <p:childTnLst>
                                    <p:animMotion origin="layout" path="M -0.97013 -0.19352 L -0.97013 -0.19352 " pathEditMode="fixed" rAng="0" ptsTypes="AA">
                                      <p:cBhvr>
                                        <p:cTn id="163" dur="10" fill="hold"/>
                                        <p:tgtEl>
                                          <p:spTgt spid="438298"/>
                                        </p:tgtEl>
                                        <p:attrNameLst>
                                          <p:attrName>ppt_x</p:attrName>
                                          <p:attrName>ppt_y</p:attrName>
                                        </p:attrNameLst>
                                      </p:cBhvr>
                                      <p:rCtr x="0" y="0"/>
                                    </p:animMotion>
                                  </p:childTnLst>
                                </p:cTn>
                              </p:par>
                              <p:par>
                                <p:cTn id="164" presetID="42" presetClass="path" presetSubtype="0" fill="hold" nodeType="withEffect">
                                  <p:stCondLst>
                                    <p:cond delay="0"/>
                                  </p:stCondLst>
                                  <p:childTnLst>
                                    <p:animMotion origin="layout" path="M -0.97013 -0.19352 L -0.97013 -0.19352 " pathEditMode="fixed" rAng="0" ptsTypes="AA">
                                      <p:cBhvr>
                                        <p:cTn id="165" dur="10" fill="hold"/>
                                        <p:tgtEl>
                                          <p:spTgt spid="438304"/>
                                        </p:tgtEl>
                                        <p:attrNameLst>
                                          <p:attrName>ppt_x</p:attrName>
                                          <p:attrName>ppt_y</p:attrName>
                                        </p:attrNameLst>
                                      </p:cBhvr>
                                      <p:rCtr x="0" y="0"/>
                                    </p:animMotion>
                                  </p:childTnLst>
                                </p:cTn>
                              </p:par>
                              <p:par>
                                <p:cTn id="166" presetID="42" presetClass="path" presetSubtype="0" fill="hold" grpId="1" nodeType="withEffect">
                                  <p:stCondLst>
                                    <p:cond delay="0"/>
                                  </p:stCondLst>
                                  <p:iterate type="lt">
                                    <p:tmPct val="0"/>
                                  </p:iterate>
                                  <p:childTnLst>
                                    <p:animMotion origin="layout" path="M -0.96737 0.41436 L -0.96737 0.41436 " pathEditMode="fixed" rAng="0" ptsTypes="AA">
                                      <p:cBhvr>
                                        <p:cTn id="167" dur="10" fill="hold"/>
                                        <p:tgtEl>
                                          <p:spTgt spid="438335">
                                            <p:bg/>
                                          </p:spTgt>
                                        </p:tgtEl>
                                        <p:attrNameLst>
                                          <p:attrName>ppt_x</p:attrName>
                                          <p:attrName>ppt_y</p:attrName>
                                        </p:attrNameLst>
                                      </p:cBhvr>
                                      <p:rCtr x="0" y="0"/>
                                    </p:animMotion>
                                  </p:childTnLst>
                                </p:cTn>
                              </p:par>
                              <p:par>
                                <p:cTn id="168" presetID="42" presetClass="path" presetSubtype="0" fill="hold" grpId="1" nodeType="withEffect">
                                  <p:stCondLst>
                                    <p:cond delay="0"/>
                                  </p:stCondLst>
                                  <p:iterate type="lt">
                                    <p:tmPct val="0"/>
                                  </p:iterate>
                                  <p:childTnLst>
                                    <p:animMotion origin="layout" path="M -0.9764 0.41436 L -0.9764 0.41436 " pathEditMode="fixed" rAng="0" ptsTypes="AA">
                                      <p:cBhvr>
                                        <p:cTn id="169" dur="10" fill="hold"/>
                                        <p:tgtEl>
                                          <p:spTgt spid="438335">
                                            <p:txEl>
                                              <p:pRg st="0" end="0"/>
                                            </p:txEl>
                                          </p:spTgt>
                                        </p:tgtEl>
                                        <p:attrNameLst>
                                          <p:attrName>ppt_x</p:attrName>
                                          <p:attrName>ppt_y</p:attrName>
                                        </p:attrNameLst>
                                      </p:cBhvr>
                                      <p:rCtr x="0" y="0"/>
                                    </p:animMotion>
                                  </p:childTnLst>
                                </p:cTn>
                              </p:par>
                              <p:par>
                                <p:cTn id="170" presetID="1" presetClass="exit" presetSubtype="0" fill="hold" grpId="2" nodeType="withEffect">
                                  <p:stCondLst>
                                    <p:cond delay="0"/>
                                  </p:stCondLst>
                                  <p:childTnLst>
                                    <p:set>
                                      <p:cBhvr>
                                        <p:cTn id="171" dur="1" fill="hold">
                                          <p:stCondLst>
                                            <p:cond delay="0"/>
                                          </p:stCondLst>
                                        </p:cTn>
                                        <p:tgtEl>
                                          <p:spTgt spid="438335">
                                            <p:txEl>
                                              <p:pRg st="0" end="0"/>
                                            </p:txEl>
                                          </p:spTgt>
                                        </p:tgtEl>
                                        <p:attrNameLst>
                                          <p:attrName>style.visibility</p:attrName>
                                        </p:attrNameLst>
                                      </p:cBhvr>
                                      <p:to>
                                        <p:strVal val="hidden"/>
                                      </p:to>
                                    </p:set>
                                  </p:childTnLst>
                                </p:cTn>
                              </p:par>
                              <p:par>
                                <p:cTn id="172" presetID="1" presetClass="exit" presetSubtype="0" fill="hold" grpId="2" nodeType="withEffect">
                                  <p:stCondLst>
                                    <p:cond delay="0"/>
                                  </p:stCondLst>
                                  <p:childTnLst>
                                    <p:set>
                                      <p:cBhvr>
                                        <p:cTn id="173" dur="1" fill="hold">
                                          <p:stCondLst>
                                            <p:cond delay="0"/>
                                          </p:stCondLst>
                                        </p:cTn>
                                        <p:tgtEl>
                                          <p:spTgt spid="438335">
                                            <p:bg/>
                                          </p:spTgt>
                                        </p:tgtEl>
                                        <p:attrNameLst>
                                          <p:attrName>style.visibility</p:attrName>
                                        </p:attrNameLst>
                                      </p:cBhvr>
                                      <p:to>
                                        <p:strVal val="hidden"/>
                                      </p:to>
                                    </p:set>
                                  </p:childTnLst>
                                </p:cTn>
                              </p:par>
                            </p:childTnLst>
                          </p:cTn>
                        </p:par>
                        <p:par>
                          <p:cTn id="174" fill="hold" nodeType="afterGroup">
                            <p:stCondLst>
                              <p:cond delay="10"/>
                            </p:stCondLst>
                            <p:childTnLst>
                              <p:par>
                                <p:cTn id="175" presetID="12" presetClass="exit" presetSubtype="1" fill="hold" nodeType="afterEffect">
                                  <p:stCondLst>
                                    <p:cond delay="0"/>
                                  </p:stCondLst>
                                  <p:childTnLst>
                                    <p:animEffect transition="out" filter="slide(fromTop)">
                                      <p:cBhvr>
                                        <p:cTn id="176" dur="1000"/>
                                        <p:tgtEl>
                                          <p:spTgt spid="10"/>
                                        </p:tgtEl>
                                      </p:cBhvr>
                                    </p:animEffect>
                                    <p:set>
                                      <p:cBhvr>
                                        <p:cTn id="177" dur="1" fill="hold">
                                          <p:stCondLst>
                                            <p:cond delay="999"/>
                                          </p:stCondLst>
                                        </p:cTn>
                                        <p:tgtEl>
                                          <p:spTgt spid="10"/>
                                        </p:tgtEl>
                                        <p:attrNameLst>
                                          <p:attrName>style.visibility</p:attrName>
                                        </p:attrNameLst>
                                      </p:cBhvr>
                                      <p:to>
                                        <p:strVal val="hidden"/>
                                      </p:to>
                                    </p:set>
                                  </p:childTnLst>
                                </p:cTn>
                              </p:par>
                            </p:childTnLst>
                          </p:cTn>
                        </p:par>
                        <p:par>
                          <p:cTn id="178" fill="hold" nodeType="afterGroup">
                            <p:stCondLst>
                              <p:cond delay="1010"/>
                            </p:stCondLst>
                            <p:childTnLst>
                              <p:par>
                                <p:cTn id="179" presetID="10" presetClass="entr" presetSubtype="0" fill="hold" grpId="5" nodeType="afterEffect">
                                  <p:stCondLst>
                                    <p:cond delay="490"/>
                                  </p:stCondLst>
                                  <p:childTnLst>
                                    <p:set>
                                      <p:cBhvr>
                                        <p:cTn id="180" dur="1" fill="hold">
                                          <p:stCondLst>
                                            <p:cond delay="0"/>
                                          </p:stCondLst>
                                        </p:cTn>
                                        <p:tgtEl>
                                          <p:spTgt spid="438335">
                                            <p:bg/>
                                          </p:spTgt>
                                        </p:tgtEl>
                                        <p:attrNameLst>
                                          <p:attrName>style.visibility</p:attrName>
                                        </p:attrNameLst>
                                      </p:cBhvr>
                                      <p:to>
                                        <p:strVal val="visible"/>
                                      </p:to>
                                    </p:set>
                                    <p:animEffect transition="in" filter="fade">
                                      <p:cBhvr>
                                        <p:cTn id="181" dur="500"/>
                                        <p:tgtEl>
                                          <p:spTgt spid="438335">
                                            <p:bg/>
                                          </p:spTgt>
                                        </p:tgtEl>
                                      </p:cBhvr>
                                    </p:animEffect>
                                  </p:childTnLst>
                                </p:cTn>
                              </p:par>
                            </p:childTnLst>
                          </p:cTn>
                        </p:par>
                        <p:par>
                          <p:cTn id="182" fill="hold" nodeType="afterGroup">
                            <p:stCondLst>
                              <p:cond delay="2000"/>
                            </p:stCondLst>
                            <p:childTnLst>
                              <p:par>
                                <p:cTn id="183" presetID="10" presetClass="entr" presetSubtype="0" fill="hold" grpId="4" nodeType="afterEffect">
                                  <p:stCondLst>
                                    <p:cond delay="0"/>
                                  </p:stCondLst>
                                  <p:iterate type="lt">
                                    <p:tmPct val="0"/>
                                  </p:iterate>
                                  <p:childTnLst>
                                    <p:set>
                                      <p:cBhvr>
                                        <p:cTn id="184" dur="1" fill="hold">
                                          <p:stCondLst>
                                            <p:cond delay="0"/>
                                          </p:stCondLst>
                                        </p:cTn>
                                        <p:tgtEl>
                                          <p:spTgt spid="438335">
                                            <p:txEl>
                                              <p:pRg st="0" end="0"/>
                                            </p:txEl>
                                          </p:spTgt>
                                        </p:tgtEl>
                                        <p:attrNameLst>
                                          <p:attrName>style.visibility</p:attrName>
                                        </p:attrNameLst>
                                      </p:cBhvr>
                                      <p:to>
                                        <p:strVal val="visible"/>
                                      </p:to>
                                    </p:set>
                                    <p:animEffect transition="in" filter="fade">
                                      <p:cBhvr>
                                        <p:cTn id="185" dur="500"/>
                                        <p:tgtEl>
                                          <p:spTgt spid="438335">
                                            <p:txEl>
                                              <p:pRg st="0" end="0"/>
                                            </p:txEl>
                                          </p:spTgt>
                                        </p:tgtEl>
                                      </p:cBhvr>
                                    </p:animEffect>
                                  </p:childTnLst>
                                </p:cTn>
                              </p:par>
                            </p:childTnLst>
                          </p:cTn>
                        </p:par>
                        <p:par>
                          <p:cTn id="186" fill="hold" nodeType="afterGroup">
                            <p:stCondLst>
                              <p:cond delay="2500"/>
                            </p:stCondLst>
                            <p:childTnLst>
                              <p:par>
                                <p:cTn id="187" presetID="27" presetClass="entr" presetSubtype="0" fill="hold" grpId="3" nodeType="afterEffect">
                                  <p:stCondLst>
                                    <p:cond delay="0"/>
                                  </p:stCondLst>
                                  <p:iterate type="lt">
                                    <p:tmPct val="50000"/>
                                  </p:iterate>
                                  <p:childTnLst>
                                    <p:set>
                                      <p:cBhvr>
                                        <p:cTn id="188"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89"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90"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91"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92" restart="whenNotActive" fill="hold" evtFilter="cancelBubble" nodeType="interactiveSeq">
                <p:stCondLst>
                  <p:cond evt="onClick" delay="0">
                    <p:tgtEl>
                      <p:spTgt spid="438336"/>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3" presetClass="entr" presetSubtype="0" fill="hold" grpId="1" nodeType="clickEffect">
                                  <p:stCondLst>
                                    <p:cond delay="0"/>
                                  </p:stCondLst>
                                  <p:childTnLst>
                                    <p:set>
                                      <p:cBhvr>
                                        <p:cTn id="196" dur="1" fill="hold">
                                          <p:stCondLst>
                                            <p:cond delay="0"/>
                                          </p:stCondLst>
                                        </p:cTn>
                                        <p:tgtEl>
                                          <p:spTgt spid="438286"/>
                                        </p:tgtEl>
                                        <p:attrNameLst>
                                          <p:attrName>style.visibility</p:attrName>
                                        </p:attrNameLst>
                                      </p:cBhvr>
                                      <p:to>
                                        <p:strVal val="visible"/>
                                      </p:to>
                                    </p:set>
                                  </p:childTnLst>
                                </p:cTn>
                              </p:par>
                              <p:par>
                                <p:cTn id="197" presetID="3" presetClass="exit" presetSubtype="0" fill="hold" grpId="2" nodeType="withEffect">
                                  <p:stCondLst>
                                    <p:cond delay="0"/>
                                  </p:stCondLst>
                                  <p:childTnLst>
                                    <p:set>
                                      <p:cBhvr>
                                        <p:cTn id="198" dur="1" fill="hold">
                                          <p:stCondLst>
                                            <p:cond delay="0"/>
                                          </p:stCondLst>
                                        </p:cTn>
                                        <p:tgtEl>
                                          <p:spTgt spid="438287"/>
                                        </p:tgtEl>
                                        <p:attrNameLst>
                                          <p:attrName>style.visibility</p:attrName>
                                        </p:attrNameLst>
                                      </p:cBhvr>
                                      <p:to>
                                        <p:strVal val="hidden"/>
                                      </p:to>
                                    </p:set>
                                  </p:childTnLst>
                                </p:cTn>
                              </p:par>
                              <p:par>
                                <p:cTn id="199" presetID="3" presetClass="exit" presetSubtype="0" fill="hold" grpId="1" nodeType="withEffect">
                                  <p:stCondLst>
                                    <p:cond delay="0"/>
                                  </p:stCondLst>
                                  <p:childTnLst>
                                    <p:set>
                                      <p:cBhvr>
                                        <p:cTn id="200" dur="1" fill="hold">
                                          <p:stCondLst>
                                            <p:cond delay="0"/>
                                          </p:stCondLst>
                                        </p:cTn>
                                        <p:tgtEl>
                                          <p:spTgt spid="438288"/>
                                        </p:tgtEl>
                                        <p:attrNameLst>
                                          <p:attrName>style.visibility</p:attrName>
                                        </p:attrNameLst>
                                      </p:cBhvr>
                                      <p:to>
                                        <p:strVal val="hidden"/>
                                      </p:to>
                                    </p:set>
                                  </p:childTnLst>
                                </p:cTn>
                              </p:par>
                              <p:par>
                                <p:cTn id="201" presetID="3" presetClass="exit" presetSubtype="0" fill="hold" grpId="1" nodeType="withEffect">
                                  <p:stCondLst>
                                    <p:cond delay="0"/>
                                  </p:stCondLst>
                                  <p:childTnLst>
                                    <p:set>
                                      <p:cBhvr>
                                        <p:cTn id="202" dur="1" fill="hold">
                                          <p:stCondLst>
                                            <p:cond delay="0"/>
                                          </p:stCondLst>
                                        </p:cTn>
                                        <p:tgtEl>
                                          <p:spTgt spid="438283"/>
                                        </p:tgtEl>
                                        <p:attrNameLst>
                                          <p:attrName>style.visibility</p:attrName>
                                        </p:attrNameLst>
                                      </p:cBhvr>
                                      <p:to>
                                        <p:strVal val="hidden"/>
                                      </p:to>
                                    </p:set>
                                  </p:childTnLst>
                                </p:cTn>
                              </p:par>
                              <p:par>
                                <p:cTn id="203" presetID="3" presetClass="exit" presetSubtype="0" fill="hold" grpId="1" nodeType="withEffect">
                                  <p:stCondLst>
                                    <p:cond delay="0"/>
                                  </p:stCondLst>
                                  <p:childTnLst>
                                    <p:set>
                                      <p:cBhvr>
                                        <p:cTn id="204" dur="1" fill="hold">
                                          <p:stCondLst>
                                            <p:cond delay="0"/>
                                          </p:stCondLst>
                                        </p:cTn>
                                        <p:tgtEl>
                                          <p:spTgt spid="438284"/>
                                        </p:tgtEl>
                                        <p:attrNameLst>
                                          <p:attrName>style.visibility</p:attrName>
                                        </p:attrNameLst>
                                      </p:cBhvr>
                                      <p:to>
                                        <p:strVal val="hidden"/>
                                      </p:to>
                                    </p:set>
                                  </p:childTnLst>
                                </p:cTn>
                              </p:par>
                              <p:par>
                                <p:cTn id="205" presetID="3" presetClass="exit" presetSubtype="0" fill="hold" grpId="1" nodeType="withEffect">
                                  <p:stCondLst>
                                    <p:cond delay="0"/>
                                  </p:stCondLst>
                                  <p:childTnLst>
                                    <p:set>
                                      <p:cBhvr>
                                        <p:cTn id="206"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207" restart="whenNotActive" fill="hold" evtFilter="cancelBubble" nodeType="interactiveSeq">
                <p:stCondLst>
                  <p:cond evt="onClick" delay="0">
                    <p:tgtEl>
                      <p:spTgt spid="78"/>
                    </p:tgtEl>
                  </p:cond>
                </p:stCondLst>
                <p:endSync evt="end" delay="0">
                  <p:rtn val="all"/>
                </p:endSync>
                <p:childTnLst>
                  <p:par>
                    <p:cTn id="208" fill="hold">
                      <p:stCondLst>
                        <p:cond delay="0"/>
                      </p:stCondLst>
                      <p:childTnLst>
                        <p:par>
                          <p:cTn id="209" fill="hold">
                            <p:stCondLst>
                              <p:cond delay="0"/>
                            </p:stCondLst>
                            <p:childTnLst>
                              <p:par>
                                <p:cTn id="210" presetID="10" presetClass="exit" presetSubtype="0" fill="hold" grpId="0" nodeType="afterEffect">
                                  <p:stCondLst>
                                    <p:cond delay="0"/>
                                  </p:stCondLst>
                                  <p:iterate type="lt">
                                    <p:tmPct val="0"/>
                                  </p:iterate>
                                  <p:childTnLst>
                                    <p:animEffect transition="out" filter="fade">
                                      <p:cBhvr>
                                        <p:cTn id="211" dur="500"/>
                                        <p:tgtEl>
                                          <p:spTgt spid="438335">
                                            <p:txEl>
                                              <p:pRg st="0" end="0"/>
                                            </p:txEl>
                                          </p:spTgt>
                                        </p:tgtEl>
                                      </p:cBhvr>
                                    </p:animEffect>
                                    <p:set>
                                      <p:cBhvr>
                                        <p:cTn id="212" dur="1" fill="hold">
                                          <p:stCondLst>
                                            <p:cond delay="499"/>
                                          </p:stCondLst>
                                        </p:cTn>
                                        <p:tgtEl>
                                          <p:spTgt spid="438335">
                                            <p:txEl>
                                              <p:pRg st="0" end="0"/>
                                            </p:txEl>
                                          </p:spTgt>
                                        </p:tgtEl>
                                        <p:attrNameLst>
                                          <p:attrName>style.visibility</p:attrName>
                                        </p:attrNameLst>
                                      </p:cBhvr>
                                      <p:to>
                                        <p:strVal val="hidden"/>
                                      </p:to>
                                    </p:set>
                                  </p:childTnLst>
                                </p:cTn>
                              </p:par>
                            </p:childTnLst>
                          </p:cTn>
                        </p:par>
                        <p:par>
                          <p:cTn id="213" fill="hold">
                            <p:stCondLst>
                              <p:cond delay="500"/>
                            </p:stCondLst>
                            <p:childTnLst>
                              <p:par>
                                <p:cTn id="214" presetID="10" presetClass="exit" presetSubtype="0" fill="hold" grpId="0" nodeType="afterEffect">
                                  <p:stCondLst>
                                    <p:cond delay="0"/>
                                  </p:stCondLst>
                                  <p:iterate type="lt">
                                    <p:tmPct val="0"/>
                                  </p:iterate>
                                  <p:childTnLst>
                                    <p:animEffect transition="out" filter="fade">
                                      <p:cBhvr>
                                        <p:cTn id="215" dur="500"/>
                                        <p:tgtEl>
                                          <p:spTgt spid="438335">
                                            <p:bg/>
                                          </p:spTgt>
                                        </p:tgtEl>
                                      </p:cBhvr>
                                    </p:animEffect>
                                    <p:set>
                                      <p:cBhvr>
                                        <p:cTn id="216"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2"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296"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34</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16</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15</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12</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9</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8</a:t>
            </a: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6</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Démangeaisons</a:t>
            </a:r>
            <a:endParaRPr lang="en-US" altLang="en-US" sz="3300" dirty="0">
              <a:solidFill>
                <a:schemeClr val="bg1"/>
              </a:solidFill>
              <a:effectLst/>
              <a:latin typeface="Impact" pitchFamily="34" charset="0"/>
            </a:endParaRPr>
          </a:p>
          <a:p>
            <a:pPr algn="ctr"/>
            <a:r>
              <a:rPr lang="en-US" altLang="en-US" sz="3300" dirty="0">
                <a:solidFill>
                  <a:schemeClr val="bg1"/>
                </a:solidFill>
                <a:effectLst/>
                <a:latin typeface="Impact" pitchFamily="34" charset="0"/>
              </a:rPr>
              <a:t>(</a:t>
            </a:r>
            <a:r>
              <a:rPr lang="en-US" altLang="en-US" sz="3300" dirty="0" err="1">
                <a:solidFill>
                  <a:schemeClr val="bg1"/>
                </a:solidFill>
                <a:effectLst/>
                <a:latin typeface="Impact" pitchFamily="34" charset="0"/>
              </a:rPr>
              <a:t>prurit</a:t>
            </a:r>
            <a:r>
              <a:rPr lang="en-US" altLang="en-US" sz="3300" dirty="0">
                <a:solidFill>
                  <a:schemeClr val="bg1"/>
                </a:solidFill>
                <a:effectLst/>
                <a:latin typeface="Impact" pitchFamily="34" charset="0"/>
              </a:rPr>
              <a:t>)</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Fièvre</a:t>
            </a:r>
            <a:endParaRPr lang="en-US" altLang="en-US" sz="3300" dirty="0">
              <a:solidFill>
                <a:schemeClr val="bg1"/>
              </a:solidFill>
              <a:effectLst/>
              <a:latin typeface="Impact" pitchFamily="34" charset="0"/>
            </a:endParaRPr>
          </a:p>
          <a:p>
            <a:pPr algn="ctr"/>
            <a:r>
              <a:rPr lang="en-US" altLang="en-US" sz="3300" dirty="0">
                <a:solidFill>
                  <a:schemeClr val="bg1"/>
                </a:solidFill>
                <a:effectLst/>
                <a:latin typeface="Impact" pitchFamily="34" charset="0"/>
              </a:rPr>
              <a:t>(</a:t>
            </a:r>
            <a:r>
              <a:rPr lang="en-US" altLang="en-US" sz="3300" dirty="0" err="1">
                <a:solidFill>
                  <a:schemeClr val="bg1"/>
                </a:solidFill>
                <a:effectLst/>
                <a:latin typeface="Impact" pitchFamily="34" charset="0"/>
              </a:rPr>
              <a:t>hyperthermie</a:t>
            </a:r>
            <a:r>
              <a:rPr lang="en-US" altLang="en-US" sz="3300" dirty="0">
                <a:solidFill>
                  <a:schemeClr val="bg1"/>
                </a:solidFill>
                <a:effectLst/>
                <a:latin typeface="Impact" pitchFamily="34" charset="0"/>
              </a:rPr>
              <a:t>)</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Frilosité</a:t>
            </a:r>
            <a:endParaRPr lang="en-US" altLang="en-US" sz="3300" dirty="0">
              <a:solidFill>
                <a:schemeClr val="bg1"/>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L’ankylose</a:t>
            </a:r>
            <a:endParaRPr lang="en-US" altLang="en-US" sz="3300" dirty="0">
              <a:solidFill>
                <a:schemeClr val="bg1"/>
              </a:solidFill>
              <a:effectLst/>
              <a:latin typeface="Impact" pitchFamily="34" charset="0"/>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L’oedème</a:t>
            </a:r>
            <a:endParaRPr lang="en-US" altLang="en-US" sz="3300" dirty="0">
              <a:solidFill>
                <a:schemeClr val="bg1"/>
              </a:solidFill>
              <a:effectLst/>
              <a:latin typeface="Impact" pitchFamily="34" charset="0"/>
            </a:endParaRPr>
          </a:p>
          <a:p>
            <a:pPr algn="ctr"/>
            <a:r>
              <a:rPr lang="en-US" altLang="en-US" sz="3300" dirty="0">
                <a:solidFill>
                  <a:schemeClr val="bg1"/>
                </a:solidFill>
                <a:effectLst/>
                <a:latin typeface="Impact" pitchFamily="34" charset="0"/>
              </a:rPr>
              <a:t>(</a:t>
            </a:r>
            <a:r>
              <a:rPr lang="en-US" altLang="en-US" sz="3300" dirty="0" err="1">
                <a:solidFill>
                  <a:schemeClr val="bg1"/>
                </a:solidFill>
                <a:effectLst/>
                <a:latin typeface="Impact" pitchFamily="34" charset="0"/>
              </a:rPr>
              <a:t>enflure</a:t>
            </a:r>
            <a:r>
              <a:rPr lang="en-US" altLang="en-US" sz="3300" dirty="0">
                <a:solidFill>
                  <a:schemeClr val="bg1"/>
                </a:solidFill>
                <a:effectLst/>
                <a:latin typeface="Impact" pitchFamily="34" charset="0"/>
              </a:rPr>
              <a:t>)</a:t>
            </a: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err="1">
                <a:solidFill>
                  <a:schemeClr val="bg1"/>
                </a:solidFill>
                <a:effectLst/>
                <a:latin typeface="Impact" pitchFamily="34" charset="0"/>
              </a:rPr>
              <a:t>Rétention</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urinaire</a:t>
            </a:r>
            <a:endParaRPr lang="en-US" altLang="en-US" sz="2800" dirty="0">
              <a:solidFill>
                <a:schemeClr val="bg1"/>
              </a:solidFill>
              <a:effectLst/>
              <a:latin typeface="Impact" pitchFamily="34" charset="0"/>
            </a:endParaRP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Hémorroïdes</a:t>
            </a:r>
            <a:endParaRPr lang="en-US" altLang="en-US" sz="33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33"/>
          <p:cNvGrpSpPr>
            <a:grpSpLocks/>
          </p:cNvGrpSpPr>
          <p:nvPr/>
        </p:nvGrpSpPr>
        <p:grpSpPr bwMode="auto">
          <a:xfrm>
            <a:off x="9836150" y="-57150"/>
            <a:ext cx="7715250" cy="2333625"/>
            <a:chOff x="6192" y="-276"/>
            <a:chExt cx="4860" cy="1470"/>
          </a:xfrm>
        </p:grpSpPr>
        <p:grpSp>
          <p:nvGrpSpPr>
            <p:cNvPr id="3"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 name="Group 46"/>
          <p:cNvGrpSpPr>
            <a:grpSpLocks/>
          </p:cNvGrpSpPr>
          <p:nvPr/>
        </p:nvGrpSpPr>
        <p:grpSpPr bwMode="auto">
          <a:xfrm>
            <a:off x="9839325" y="-57150"/>
            <a:ext cx="4972050" cy="2333625"/>
            <a:chOff x="6146" y="-2208"/>
            <a:chExt cx="3132" cy="1470"/>
          </a:xfrm>
        </p:grpSpPr>
        <p:grpSp>
          <p:nvGrpSpPr>
            <p:cNvPr id="7"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5"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6"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7"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8"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16</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err="1">
                <a:effectLst>
                  <a:outerShdw blurRad="38100" dist="38100" dir="2700000" algn="tl">
                    <a:srgbClr val="C0C0C0"/>
                  </a:outerShdw>
                </a:effectLst>
              </a:rPr>
              <a:t>Nommer</a:t>
            </a:r>
            <a:r>
              <a:rPr lang="en-US" altLang="en-US" sz="4400" b="1" dirty="0">
                <a:effectLst>
                  <a:outerShdw blurRad="38100" dist="38100" dir="2700000" algn="tl">
                    <a:srgbClr val="C0C0C0"/>
                  </a:outerShdw>
                </a:effectLst>
              </a:rPr>
              <a:t> des sources </a:t>
            </a:r>
            <a:r>
              <a:rPr lang="en-US" altLang="en-US" sz="4400" b="1" dirty="0" err="1">
                <a:effectLst>
                  <a:outerShdw blurRad="38100" dist="38100" dir="2700000" algn="tl">
                    <a:srgbClr val="C0C0C0"/>
                  </a:outerShdw>
                </a:effectLst>
              </a:rPr>
              <a:t>d’inconfort</a:t>
            </a:r>
            <a:r>
              <a:rPr lang="en-US" altLang="en-US" sz="4400" b="1" dirty="0">
                <a:effectLst>
                  <a:outerShdw blurRad="38100" dist="38100" dir="2700000" algn="tl">
                    <a:srgbClr val="C0C0C0"/>
                  </a:outerShdw>
                </a:effectLst>
              </a:rPr>
              <a:t> physique.</a:t>
            </a:r>
          </a:p>
        </p:txBody>
      </p:sp>
      <p:pic>
        <p:nvPicPr>
          <p:cNvPr id="78" name="Picture 100">
            <a:hlinkClick r:id="" action="ppaction://macro?name=Begin_Round"/>
          </p:cNvPr>
          <p:cNvPicPr>
            <a:picLocks noChangeAspect="1" noChangeArrowheads="1"/>
          </p:cNvPicPr>
          <p:nvPr/>
        </p:nvPicPr>
        <p:blipFill>
          <a:blip r:embed="rId19" cstate="print">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20" cstate="print">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7" descr="Small grid">
            <a:extLst>
              <a:ext uri="{FF2B5EF4-FFF2-40B4-BE49-F238E27FC236}">
                <a16:creationId xmlns:a16="http://schemas.microsoft.com/office/drawing/2014/main" id="{6CFE04CA-DF28-681B-9F23-FB0E32AEA4AB}"/>
              </a:ext>
            </a:extLst>
          </p:cNvPr>
          <p:cNvSpPr>
            <a:spLocks noChangeArrowheads="1"/>
          </p:cNvSpPr>
          <p:nvPr/>
        </p:nvSpPr>
        <p:spPr bwMode="auto">
          <a:xfrm>
            <a:off x="4627562" y="4640706"/>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Sécheresse</a:t>
            </a:r>
            <a:endParaRPr lang="en-US" altLang="en-US" sz="3300" dirty="0">
              <a:solidFill>
                <a:schemeClr val="bg1"/>
              </a:solidFill>
              <a:effectLst/>
              <a:latin typeface="Impact" pitchFamily="34" charset="0"/>
            </a:endParaRPr>
          </a:p>
          <a:p>
            <a:pPr algn="ctr"/>
            <a:r>
              <a:rPr lang="en-US" altLang="en-US" sz="3300" dirty="0" err="1">
                <a:solidFill>
                  <a:schemeClr val="bg1"/>
                </a:solidFill>
                <a:effectLst/>
                <a:latin typeface="Impact" pitchFamily="34" charset="0"/>
              </a:rPr>
              <a:t>Occulaire</a:t>
            </a:r>
            <a:endParaRPr lang="en-US" altLang="en-US" sz="3300" dirty="0">
              <a:solidFill>
                <a:schemeClr val="bg1"/>
              </a:solidFill>
              <a:effectLst/>
              <a:latin typeface="Impact" pitchFamily="34" charset="0"/>
            </a:endParaRPr>
          </a:p>
        </p:txBody>
      </p:sp>
      <p:sp>
        <p:nvSpPr>
          <p:cNvPr id="13" name="Rectangle 3" descr="Small grid">
            <a:hlinkClick r:id="" action="ppaction://macro?name=Score_1"/>
            <a:extLst>
              <a:ext uri="{FF2B5EF4-FFF2-40B4-BE49-F238E27FC236}">
                <a16:creationId xmlns:a16="http://schemas.microsoft.com/office/drawing/2014/main" id="{554F40F8-BB42-C28E-6162-1C1C9F5AF79C}"/>
              </a:ext>
            </a:extLst>
          </p:cNvPr>
          <p:cNvSpPr>
            <a:spLocks noChangeAspect="1" noChangeArrowheads="1"/>
          </p:cNvSpPr>
          <p:nvPr/>
        </p:nvSpPr>
        <p:spPr bwMode="auto">
          <a:xfrm>
            <a:off x="7416799" y="4653869"/>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4</a:t>
            </a:r>
          </a:p>
        </p:txBody>
      </p:sp>
    </p:spTree>
    <p:extLst>
      <p:ext uri="{BB962C8B-B14F-4D97-AF65-F5344CB8AC3E}">
        <p14:creationId xmlns:p14="http://schemas.microsoft.com/office/powerpoint/2010/main" val="873623041"/>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11"/>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1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3827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3827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43827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3827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43827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3828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38281"/>
                                        </p:tgtEl>
                                        <p:attrNameLst>
                                          <p:attrName>style.visibility</p:attrName>
                                        </p:attrNameLst>
                                      </p:cBhvr>
                                      <p:to>
                                        <p:strVal val="visible"/>
                                      </p:to>
                                    </p:set>
                                  </p:childTnLst>
                                </p:cTn>
                              </p:par>
                            </p:childTnLst>
                          </p:cTn>
                        </p:par>
                        <p:par>
                          <p:cTn id="44" fill="hold">
                            <p:stCondLst>
                              <p:cond delay="10"/>
                            </p:stCondLst>
                            <p:childTnLst>
                              <p:par>
                                <p:cTn id="45" presetID="1" presetClass="entr" presetSubtype="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38286"/>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42" presetClass="path" presetSubtype="0" fill="hold" nodeType="withEffect">
                                  <p:stCondLst>
                                    <p:cond delay="0"/>
                                  </p:stCondLst>
                                  <p:childTnLst>
                                    <p:animMotion origin="layout" path="M -0.69688 0.34699 L -0.69688 0.34699 " pathEditMode="fixed" rAng="0" ptsTypes="AA">
                                      <p:cBhvr>
                                        <p:cTn id="53" dur="10" fill="hold"/>
                                        <p:tgtEl>
                                          <p:spTgt spid="9"/>
                                        </p:tgtEl>
                                        <p:attrNameLst>
                                          <p:attrName>ppt_x</p:attrName>
                                          <p:attrName>ppt_y</p:attrName>
                                        </p:attrNameLst>
                                      </p:cBhvr>
                                      <p:rCtr x="0" y="0"/>
                                    </p:animMotion>
                                  </p:childTnLst>
                                </p:cTn>
                              </p:par>
                              <p:par>
                                <p:cTn id="54" presetID="3" presetClass="entr" presetSubtype="0" fill="hold" grpId="0" nodeType="withEffect">
                                  <p:stCondLst>
                                    <p:cond delay="0"/>
                                  </p:stCondLst>
                                  <p:childTnLst>
                                    <p:set>
                                      <p:cBhvr>
                                        <p:cTn id="55" dur="1" fill="hold">
                                          <p:stCondLst>
                                            <p:cond delay="0"/>
                                          </p:stCondLst>
                                        </p:cTn>
                                        <p:tgtEl>
                                          <p:spTgt spid="438283"/>
                                        </p:tgtEl>
                                        <p:attrNameLst>
                                          <p:attrName>style.visibility</p:attrName>
                                        </p:attrNameLst>
                                      </p:cBhvr>
                                      <p:to>
                                        <p:strVal val="visible"/>
                                      </p:to>
                                    </p:set>
                                  </p:childTnLst>
                                </p:cTn>
                              </p:par>
                              <p:par>
                                <p:cTn id="56" presetID="3" presetClass="exit" presetSubtype="0" fill="hold" grpId="0" nodeType="withEffect">
                                  <p:stCondLst>
                                    <p:cond delay="0"/>
                                  </p:stCondLst>
                                  <p:childTnLst>
                                    <p:set>
                                      <p:cBhvr>
                                        <p:cTn id="57" dur="1" fill="hold">
                                          <p:stCondLst>
                                            <p:cond delay="0"/>
                                          </p:stCondLst>
                                        </p:cTn>
                                        <p:tgtEl>
                                          <p:spTgt spid="438286"/>
                                        </p:tgtEl>
                                        <p:attrNameLst>
                                          <p:attrName>style.visibility</p:attrName>
                                        </p:attrNameLst>
                                      </p:cBhvr>
                                      <p:to>
                                        <p:strVal val="hidden"/>
                                      </p:to>
                                    </p:set>
                                  </p:childTnLst>
                                </p:cTn>
                              </p:par>
                              <p:par>
                                <p:cTn id="58" presetID="3" presetClass="entr" presetSubtype="0" fill="hold" grpId="0" nodeType="withEffect">
                                  <p:stCondLst>
                                    <p:cond delay="0"/>
                                  </p:stCondLst>
                                  <p:childTnLst>
                                    <p:set>
                                      <p:cBhvr>
                                        <p:cTn id="59" dur="1" fill="hold">
                                          <p:stCondLst>
                                            <p:cond delay="0"/>
                                          </p:stCondLst>
                                        </p:cTn>
                                        <p:tgtEl>
                                          <p:spTgt spid="438287"/>
                                        </p:tgtEl>
                                        <p:attrNameLst>
                                          <p:attrName>style.visibility</p:attrName>
                                        </p:attrNameLst>
                                      </p:cBhvr>
                                      <p:to>
                                        <p:strVal val="visible"/>
                                      </p:to>
                                    </p:set>
                                  </p:childTnLst>
                                </p:cTn>
                              </p:par>
                              <p:par>
                                <p:cTn id="60" presetID="10" presetClass="entr" presetSubtype="0" fill="hold"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200"/>
                                        <p:tgtEl>
                                          <p:spTgt spid="9"/>
                                        </p:tgtEl>
                                      </p:cBhvr>
                                    </p:animEffect>
                                  </p:childTnLst>
                                  <p:subTnLst>
                                    <p:audio>
                                      <p:cMediaNode>
                                        <p:cTn display="0" masterRel="sameClick">
                                          <p:stCondLst>
                                            <p:cond evt="begin" delay="0">
                                              <p:tn val="60"/>
                                            </p:cond>
                                          </p:stCondLst>
                                          <p:endCondLst>
                                            <p:cond evt="onStopAudio" delay="0">
                                              <p:tgtEl>
                                                <p:sldTgt/>
                                              </p:tgtEl>
                                            </p:cond>
                                          </p:endCondLst>
                                        </p:cTn>
                                        <p:tgtEl>
                                          <p:sndTgt r:embed="rId4" name="Buzzer.wav"/>
                                        </p:tgtEl>
                                      </p:cMediaNode>
                                    </p:audio>
                                  </p:subTnLst>
                                </p:cTn>
                              </p:par>
                            </p:childTnLst>
                          </p:cTn>
                        </p:par>
                        <p:par>
                          <p:cTn id="63" fill="hold" nodeType="afterGroup">
                            <p:stCondLst>
                              <p:cond delay="200"/>
                            </p:stCondLst>
                            <p:childTnLst>
                              <p:par>
                                <p:cTn id="64" presetID="10" presetClass="exit" presetSubtype="0" fill="hold" nodeType="afterEffect">
                                  <p:stCondLst>
                                    <p:cond delay="500"/>
                                  </p:stCondLst>
                                  <p:childTnLst>
                                    <p:animEffect transition="out" filter="fade">
                                      <p:cBhvr>
                                        <p:cTn id="65" dur="200"/>
                                        <p:tgtEl>
                                          <p:spTgt spid="9"/>
                                        </p:tgtEl>
                                      </p:cBhvr>
                                    </p:animEffect>
                                    <p:set>
                                      <p:cBhvr>
                                        <p:cTn id="66"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7" restart="whenNotActive" fill="hold" evtFilter="cancelBubble" nodeType="interactiveSeq">
                <p:stCondLst>
                  <p:cond evt="onClick" delay="0">
                    <p:tgtEl>
                      <p:spTgt spid="438287"/>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42" presetClass="path" presetSubtype="0" fill="hold" nodeType="withEffect">
                                  <p:stCondLst>
                                    <p:cond delay="0"/>
                                  </p:stCondLst>
                                  <p:childTnLst>
                                    <p:animMotion origin="layout" path="M -0.84723 0.34699 L -0.84723 0.34699 " pathEditMode="fixed" rAng="0" ptsTypes="AA">
                                      <p:cBhvr>
                                        <p:cTn id="71" dur="10" fill="hold"/>
                                        <p:tgtEl>
                                          <p:spTgt spid="6"/>
                                        </p:tgtEl>
                                        <p:attrNameLst>
                                          <p:attrName>ppt_x</p:attrName>
                                          <p:attrName>ppt_y</p:attrName>
                                        </p:attrNameLst>
                                      </p:cBhvr>
                                      <p:rCtr x="0" y="0"/>
                                    </p:animMotion>
                                  </p:childTnLst>
                                </p:cTn>
                              </p:par>
                              <p:par>
                                <p:cTn id="72" presetID="3" presetClass="entr" presetSubtype="0" fill="hold" grpId="0" nodeType="withEffect">
                                  <p:stCondLst>
                                    <p:cond delay="0"/>
                                  </p:stCondLst>
                                  <p:childTnLst>
                                    <p:set>
                                      <p:cBhvr>
                                        <p:cTn id="73" dur="1" fill="hold">
                                          <p:stCondLst>
                                            <p:cond delay="0"/>
                                          </p:stCondLst>
                                        </p:cTn>
                                        <p:tgtEl>
                                          <p:spTgt spid="438284"/>
                                        </p:tgtEl>
                                        <p:attrNameLst>
                                          <p:attrName>style.visibility</p:attrName>
                                        </p:attrNameLst>
                                      </p:cBhvr>
                                      <p:to>
                                        <p:strVal val="visible"/>
                                      </p:to>
                                    </p:set>
                                  </p:childTnLst>
                                </p:cTn>
                              </p:par>
                              <p:par>
                                <p:cTn id="74" presetID="3" presetClass="exit" presetSubtype="0" fill="hold" grpId="1" nodeType="withEffect">
                                  <p:stCondLst>
                                    <p:cond delay="0"/>
                                  </p:stCondLst>
                                  <p:childTnLst>
                                    <p:set>
                                      <p:cBhvr>
                                        <p:cTn id="75" dur="1" fill="hold">
                                          <p:stCondLst>
                                            <p:cond delay="0"/>
                                          </p:stCondLst>
                                        </p:cTn>
                                        <p:tgtEl>
                                          <p:spTgt spid="438287"/>
                                        </p:tgtEl>
                                        <p:attrNameLst>
                                          <p:attrName>style.visibility</p:attrName>
                                        </p:attrNameLst>
                                      </p:cBhvr>
                                      <p:to>
                                        <p:strVal val="hidden"/>
                                      </p:to>
                                    </p:set>
                                  </p:childTnLst>
                                </p:cTn>
                              </p:par>
                              <p:par>
                                <p:cTn id="76" presetID="3" presetClass="entr" presetSubtype="0" fill="hold" grpId="0" nodeType="withEffect">
                                  <p:stCondLst>
                                    <p:cond delay="0"/>
                                  </p:stCondLst>
                                  <p:childTnLst>
                                    <p:set>
                                      <p:cBhvr>
                                        <p:cTn id="77" dur="1" fill="hold">
                                          <p:stCondLst>
                                            <p:cond delay="0"/>
                                          </p:stCondLst>
                                        </p:cTn>
                                        <p:tgtEl>
                                          <p:spTgt spid="438288"/>
                                        </p:tgtEl>
                                        <p:attrNameLst>
                                          <p:attrName>style.visibility</p:attrName>
                                        </p:attrNameLst>
                                      </p:cBhvr>
                                      <p:to>
                                        <p:strVal val="visible"/>
                                      </p:to>
                                    </p:set>
                                  </p:childTnLst>
                                </p:cTn>
                              </p:par>
                              <p:par>
                                <p:cTn id="78" presetID="10" presetClass="entr" presetSubtype="0" fill="hold" nodeType="withEffect">
                                  <p:stCondLst>
                                    <p:cond delay="0"/>
                                  </p:stCondLst>
                                  <p:childTnLst>
                                    <p:set>
                                      <p:cBhvr>
                                        <p:cTn id="79" dur="1" fill="hold">
                                          <p:stCondLst>
                                            <p:cond delay="0"/>
                                          </p:stCondLst>
                                        </p:cTn>
                                        <p:tgtEl>
                                          <p:spTgt spid="6"/>
                                        </p:tgtEl>
                                        <p:attrNameLst>
                                          <p:attrName>style.visibility</p:attrName>
                                        </p:attrNameLst>
                                      </p:cBhvr>
                                      <p:to>
                                        <p:strVal val="visible"/>
                                      </p:to>
                                    </p:set>
                                    <p:animEffect transition="in" filter="fade">
                                      <p:cBhvr>
                                        <p:cTn id="80" dur="200"/>
                                        <p:tgtEl>
                                          <p:spTgt spid="6"/>
                                        </p:tgtEl>
                                      </p:cBhvr>
                                    </p:animEffect>
                                  </p:childTnLst>
                                  <p:subTnLst>
                                    <p:audio>
                                      <p:cMediaNode>
                                        <p:cTn display="0" masterRel="sameClick">
                                          <p:stCondLst>
                                            <p:cond evt="begin" delay="0">
                                              <p:tn val="78"/>
                                            </p:cond>
                                          </p:stCondLst>
                                          <p:endCondLst>
                                            <p:cond evt="onStopAudio" delay="0">
                                              <p:tgtEl>
                                                <p:sldTgt/>
                                              </p:tgtEl>
                                            </p:cond>
                                          </p:endCondLst>
                                        </p:cTn>
                                        <p:tgtEl>
                                          <p:sndTgt r:embed="rId4" name="Buzzer.wav"/>
                                        </p:tgtEl>
                                      </p:cMediaNode>
                                    </p:audio>
                                  </p:subTnLst>
                                </p:cTn>
                              </p:par>
                            </p:childTnLst>
                          </p:cTn>
                        </p:par>
                        <p:par>
                          <p:cTn id="81" fill="hold" nodeType="afterGroup">
                            <p:stCondLst>
                              <p:cond delay="200"/>
                            </p:stCondLst>
                            <p:childTnLst>
                              <p:par>
                                <p:cTn id="82" presetID="10" presetClass="exit" presetSubtype="0" fill="hold" nodeType="afterEffect">
                                  <p:stCondLst>
                                    <p:cond delay="500"/>
                                  </p:stCondLst>
                                  <p:childTnLst>
                                    <p:animEffect transition="out" filter="fade">
                                      <p:cBhvr>
                                        <p:cTn id="83" dur="200"/>
                                        <p:tgtEl>
                                          <p:spTgt spid="6"/>
                                        </p:tgtEl>
                                      </p:cBhvr>
                                    </p:animEffect>
                                    <p:set>
                                      <p:cBhvr>
                                        <p:cTn id="84"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5" restart="whenNotActive" fill="hold" evtFilter="cancelBubble" nodeType="interactiveSeq">
                <p:stCondLst>
                  <p:cond evt="onClick" delay="0">
                    <p:tgtEl>
                      <p:spTgt spid="438288"/>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42" presetClass="path" presetSubtype="0" fill="hold" nodeType="withEffect">
                                  <p:stCondLst>
                                    <p:cond delay="0"/>
                                  </p:stCondLst>
                                  <p:childTnLst>
                                    <p:animMotion origin="layout" path="M -0.99688 0.34699 L -0.99688 0.34699 " pathEditMode="fixed" rAng="0" ptsTypes="AA">
                                      <p:cBhvr>
                                        <p:cTn id="89" dur="10" fill="hold"/>
                                        <p:tgtEl>
                                          <p:spTgt spid="2"/>
                                        </p:tgtEl>
                                        <p:attrNameLst>
                                          <p:attrName>ppt_x</p:attrName>
                                          <p:attrName>ppt_y</p:attrName>
                                        </p:attrNameLst>
                                      </p:cBhvr>
                                      <p:rCtr x="0" y="0"/>
                                    </p:animMotion>
                                  </p:childTnLst>
                                </p:cTn>
                              </p:par>
                              <p:par>
                                <p:cTn id="90" presetID="3" presetClass="entr" presetSubtype="0" fill="hold" grpId="0" nodeType="withEffect">
                                  <p:stCondLst>
                                    <p:cond delay="0"/>
                                  </p:stCondLst>
                                  <p:childTnLst>
                                    <p:set>
                                      <p:cBhvr>
                                        <p:cTn id="91" dur="1" fill="hold">
                                          <p:stCondLst>
                                            <p:cond delay="0"/>
                                          </p:stCondLst>
                                        </p:cTn>
                                        <p:tgtEl>
                                          <p:spTgt spid="438285"/>
                                        </p:tgtEl>
                                        <p:attrNameLst>
                                          <p:attrName>style.visibility</p:attrName>
                                        </p:attrNameLst>
                                      </p:cBhvr>
                                      <p:to>
                                        <p:strVal val="visible"/>
                                      </p:to>
                                    </p:set>
                                  </p:childTnLst>
                                </p:cTn>
                              </p:par>
                              <p:par>
                                <p:cTn id="92" presetID="10" presetClass="entr" presetSubtype="0" fill="hold" nodeType="withEffect">
                                  <p:stCondLst>
                                    <p:cond delay="0"/>
                                  </p:stCondLst>
                                  <p:childTnLst>
                                    <p:set>
                                      <p:cBhvr>
                                        <p:cTn id="93" dur="1" fill="hold">
                                          <p:stCondLst>
                                            <p:cond delay="0"/>
                                          </p:stCondLst>
                                        </p:cTn>
                                        <p:tgtEl>
                                          <p:spTgt spid="2"/>
                                        </p:tgtEl>
                                        <p:attrNameLst>
                                          <p:attrName>style.visibility</p:attrName>
                                        </p:attrNameLst>
                                      </p:cBhvr>
                                      <p:to>
                                        <p:strVal val="visible"/>
                                      </p:to>
                                    </p:set>
                                    <p:animEffect transition="in" filter="fade">
                                      <p:cBhvr>
                                        <p:cTn id="94" dur="200"/>
                                        <p:tgtEl>
                                          <p:spTgt spid="2"/>
                                        </p:tgtEl>
                                      </p:cBhvr>
                                    </p:animEffect>
                                  </p:childTnLst>
                                  <p:subTnLst>
                                    <p:audio>
                                      <p:cMediaNode>
                                        <p:cTn display="0" masterRel="sameClick">
                                          <p:stCondLst>
                                            <p:cond evt="begin" delay="0">
                                              <p:tn val="92"/>
                                            </p:cond>
                                          </p:stCondLst>
                                          <p:endCondLst>
                                            <p:cond evt="onStopAudio" delay="0">
                                              <p:tgtEl>
                                                <p:sldTgt/>
                                              </p:tgtEl>
                                            </p:cond>
                                          </p:endCondLst>
                                        </p:cTn>
                                        <p:tgtEl>
                                          <p:sndTgt r:embed="rId4" name="Buzzer.wav"/>
                                        </p:tgtEl>
                                      </p:cMediaNode>
                                    </p:audio>
                                  </p:subTnLst>
                                </p:cTn>
                              </p:par>
                            </p:childTnLst>
                          </p:cTn>
                        </p:par>
                        <p:par>
                          <p:cTn id="95" fill="hold" nodeType="afterGroup">
                            <p:stCondLst>
                              <p:cond delay="200"/>
                            </p:stCondLst>
                            <p:childTnLst>
                              <p:par>
                                <p:cTn id="96" presetID="10" presetClass="exit" presetSubtype="0" fill="hold" nodeType="afterEffect">
                                  <p:stCondLst>
                                    <p:cond delay="500"/>
                                  </p:stCondLst>
                                  <p:childTnLst>
                                    <p:animEffect transition="out" filter="fade">
                                      <p:cBhvr>
                                        <p:cTn id="97" dur="200"/>
                                        <p:tgtEl>
                                          <p:spTgt spid="2"/>
                                        </p:tgtEl>
                                      </p:cBhvr>
                                    </p:animEffect>
                                    <p:set>
                                      <p:cBhvr>
                                        <p:cTn id="98" dur="1" fill="hold">
                                          <p:stCondLst>
                                            <p:cond delay="1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9" restart="whenNotActive" fill="hold" evtFilter="cancelBubble" nodeType="interactiveSeq">
                <p:stCondLst>
                  <p:cond evt="onClick" delay="0">
                    <p:tgtEl>
                      <p:spTgt spid="438297"/>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2" presetClass="exit" presetSubtype="1" fill="hold" nodeType="clickEffect">
                                  <p:stCondLst>
                                    <p:cond delay="0"/>
                                  </p:stCondLst>
                                  <p:childTnLst>
                                    <p:animEffect transition="out" filter="slide(fromTop)">
                                      <p:cBhvr>
                                        <p:cTn id="103" dur="300"/>
                                        <p:tgtEl>
                                          <p:spTgt spid="438297"/>
                                        </p:tgtEl>
                                      </p:cBhvr>
                                    </p:animEffect>
                                    <p:set>
                                      <p:cBhvr>
                                        <p:cTn id="10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5" restart="whenNotActive" fill="hold" evtFilter="cancelBubble" nodeType="interactiveSeq">
                <p:stCondLst>
                  <p:cond evt="onClick" delay="0">
                    <p:tgtEl>
                      <p:spTgt spid="438298"/>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12" presetClass="exit" presetSubtype="1" fill="hold" nodeType="clickEffect">
                                  <p:stCondLst>
                                    <p:cond delay="0"/>
                                  </p:stCondLst>
                                  <p:childTnLst>
                                    <p:animEffect transition="out" filter="slide(fromTop)">
                                      <p:cBhvr>
                                        <p:cTn id="109" dur="300"/>
                                        <p:tgtEl>
                                          <p:spTgt spid="438298"/>
                                        </p:tgtEl>
                                      </p:cBhvr>
                                    </p:animEffect>
                                    <p:set>
                                      <p:cBhvr>
                                        <p:cTn id="110"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11" restart="whenNotActive" fill="hold" evtFilter="cancelBubble" nodeType="interactiveSeq">
                <p:stCondLst>
                  <p:cond evt="onClick" delay="0">
                    <p:tgtEl>
                      <p:spTgt spid="438299"/>
                    </p:tgtEl>
                  </p:cond>
                </p:stCondLst>
                <p:endSync evt="end" delay="0">
                  <p:rtn val="all"/>
                </p:endSync>
                <p:childTnLst>
                  <p:par>
                    <p:cTn id="112" fill="hold" nodeType="clickPar">
                      <p:stCondLst>
                        <p:cond delay="0"/>
                      </p:stCondLst>
                      <p:childTnLst>
                        <p:par>
                          <p:cTn id="113" fill="hold" nodeType="withGroup">
                            <p:stCondLst>
                              <p:cond delay="0"/>
                            </p:stCondLst>
                            <p:childTnLst>
                              <p:par>
                                <p:cTn id="114" presetID="12" presetClass="exit" presetSubtype="1" fill="hold" nodeType="clickEffect">
                                  <p:stCondLst>
                                    <p:cond delay="0"/>
                                  </p:stCondLst>
                                  <p:childTnLst>
                                    <p:animEffect transition="out" filter="slide(fromTop)">
                                      <p:cBhvr>
                                        <p:cTn id="115" dur="300"/>
                                        <p:tgtEl>
                                          <p:spTgt spid="438299"/>
                                        </p:tgtEl>
                                      </p:cBhvr>
                                    </p:animEffect>
                                    <p:set>
                                      <p:cBhvr>
                                        <p:cTn id="116"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7" restart="whenNotActive" fill="hold" evtFilter="cancelBubble" nodeType="interactiveSeq">
                <p:stCondLst>
                  <p:cond evt="onClick" delay="0">
                    <p:tgtEl>
                      <p:spTgt spid="438300"/>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2" presetClass="exit" presetSubtype="1" fill="hold" nodeType="clickEffect">
                                  <p:stCondLst>
                                    <p:cond delay="0"/>
                                  </p:stCondLst>
                                  <p:childTnLst>
                                    <p:animEffect transition="out" filter="slide(fromTop)">
                                      <p:cBhvr>
                                        <p:cTn id="121" dur="300"/>
                                        <p:tgtEl>
                                          <p:spTgt spid="438300"/>
                                        </p:tgtEl>
                                      </p:cBhvr>
                                    </p:animEffect>
                                    <p:set>
                                      <p:cBhvr>
                                        <p:cTn id="122"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23" restart="whenNotActive" fill="hold" evtFilter="cancelBubble" nodeType="interactiveSeq">
                <p:stCondLst>
                  <p:cond evt="onClick" delay="0">
                    <p:tgtEl>
                      <p:spTgt spid="438301"/>
                    </p:tgtEl>
                  </p:cond>
                </p:stCondLst>
                <p:endSync evt="end" delay="0">
                  <p:rtn val="all"/>
                </p:endSync>
                <p:childTnLst>
                  <p:par>
                    <p:cTn id="124" fill="hold" nodeType="clickPar">
                      <p:stCondLst>
                        <p:cond delay="0"/>
                      </p:stCondLst>
                      <p:childTnLst>
                        <p:par>
                          <p:cTn id="125" fill="hold" nodeType="withGroup">
                            <p:stCondLst>
                              <p:cond delay="0"/>
                            </p:stCondLst>
                            <p:childTnLst>
                              <p:par>
                                <p:cTn id="126" presetID="12" presetClass="exit" presetSubtype="1" fill="hold" nodeType="clickEffect">
                                  <p:stCondLst>
                                    <p:cond delay="0"/>
                                  </p:stCondLst>
                                  <p:childTnLst>
                                    <p:animEffect transition="out" filter="slide(fromTop)">
                                      <p:cBhvr>
                                        <p:cTn id="127" dur="300"/>
                                        <p:tgtEl>
                                          <p:spTgt spid="438301"/>
                                        </p:tgtEl>
                                      </p:cBhvr>
                                    </p:animEffect>
                                    <p:set>
                                      <p:cBhvr>
                                        <p:cTn id="128"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9" restart="whenNotActive" fill="hold" evtFilter="cancelBubble" nodeType="interactiveSeq">
                <p:stCondLst>
                  <p:cond evt="onClick" delay="0">
                    <p:tgtEl>
                      <p:spTgt spid="438302"/>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2" presetClass="exit" presetSubtype="1" fill="hold" nodeType="clickEffect">
                                  <p:stCondLst>
                                    <p:cond delay="0"/>
                                  </p:stCondLst>
                                  <p:childTnLst>
                                    <p:animEffect transition="out" filter="slide(fromTop)">
                                      <p:cBhvr>
                                        <p:cTn id="133" dur="400"/>
                                        <p:tgtEl>
                                          <p:spTgt spid="438302"/>
                                        </p:tgtEl>
                                      </p:cBhvr>
                                    </p:animEffect>
                                    <p:set>
                                      <p:cBhvr>
                                        <p:cTn id="134"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5" restart="whenNotActive" fill="hold" evtFilter="cancelBubble" nodeType="interactiveSeq">
                <p:stCondLst>
                  <p:cond evt="onClick" delay="0">
                    <p:tgtEl>
                      <p:spTgt spid="438303"/>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12" presetClass="exit" presetSubtype="1" fill="hold" nodeType="clickEffect">
                                  <p:stCondLst>
                                    <p:cond delay="0"/>
                                  </p:stCondLst>
                                  <p:childTnLst>
                                    <p:animEffect transition="out" filter="slide(fromTop)">
                                      <p:cBhvr>
                                        <p:cTn id="139" dur="300"/>
                                        <p:tgtEl>
                                          <p:spTgt spid="438303"/>
                                        </p:tgtEl>
                                      </p:cBhvr>
                                    </p:animEffect>
                                    <p:set>
                                      <p:cBhvr>
                                        <p:cTn id="140"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41" restart="whenNotActive" fill="hold" evtFilter="cancelBubble" nodeType="interactiveSeq">
                <p:stCondLst>
                  <p:cond evt="onClick" delay="0">
                    <p:tgtEl>
                      <p:spTgt spid="438331"/>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42" presetClass="path" presetSubtype="0" fill="hold" nodeType="clickEffect">
                                  <p:stCondLst>
                                    <p:cond delay="0"/>
                                  </p:stCondLst>
                                  <p:childTnLst>
                                    <p:animMotion origin="layout" path="M -0.97014 -0.19352 L -0.97014 -0.19352 " pathEditMode="fixed" rAng="0" ptsTypes="AA">
                                      <p:cBhvr>
                                        <p:cTn id="145" dur="10" fill="hold"/>
                                        <p:tgtEl>
                                          <p:spTgt spid="438297"/>
                                        </p:tgtEl>
                                        <p:attrNameLst>
                                          <p:attrName>ppt_x</p:attrName>
                                          <p:attrName>ppt_y</p:attrName>
                                        </p:attrNameLst>
                                      </p:cBhvr>
                                      <p:rCtr x="0" y="0"/>
                                    </p:animMotion>
                                  </p:childTnLst>
                                </p:cTn>
                              </p:par>
                              <p:par>
                                <p:cTn id="146" presetID="42" presetClass="path" presetSubtype="0" fill="hold" nodeType="withEffect">
                                  <p:stCondLst>
                                    <p:cond delay="0"/>
                                  </p:stCondLst>
                                  <p:childTnLst>
                                    <p:animMotion origin="layout" path="M -0.97014 -0.19352 L -0.97014 -0.19352 " pathEditMode="fixed" rAng="0" ptsTypes="AA">
                                      <p:cBhvr>
                                        <p:cTn id="147" dur="10" fill="hold"/>
                                        <p:tgtEl>
                                          <p:spTgt spid="438303"/>
                                        </p:tgtEl>
                                        <p:attrNameLst>
                                          <p:attrName>ppt_x</p:attrName>
                                          <p:attrName>ppt_y</p:attrName>
                                        </p:attrNameLst>
                                      </p:cBhvr>
                                      <p:rCtr x="0" y="0"/>
                                    </p:animMotion>
                                  </p:childTnLst>
                                </p:cTn>
                              </p:par>
                              <p:par>
                                <p:cTn id="148" presetID="42" presetClass="path" presetSubtype="0" fill="hold" nodeType="withEffect">
                                  <p:stCondLst>
                                    <p:cond delay="0"/>
                                  </p:stCondLst>
                                  <p:childTnLst>
                                    <p:animMotion origin="layout" path="M -0.97014 -0.19353 L -0.97014 -0.19353 " pathEditMode="fixed" rAng="0" ptsTypes="AA">
                                      <p:cBhvr>
                                        <p:cTn id="149" dur="10" fill="hold"/>
                                        <p:tgtEl>
                                          <p:spTgt spid="438302"/>
                                        </p:tgtEl>
                                        <p:attrNameLst>
                                          <p:attrName>ppt_x</p:attrName>
                                          <p:attrName>ppt_y</p:attrName>
                                        </p:attrNameLst>
                                      </p:cBhvr>
                                      <p:rCtr x="0" y="0"/>
                                    </p:animMotion>
                                  </p:childTnLst>
                                </p:cTn>
                              </p:par>
                              <p:par>
                                <p:cTn id="150" presetID="42" presetClass="path" presetSubtype="0" fill="hold" nodeType="withEffect">
                                  <p:stCondLst>
                                    <p:cond delay="0"/>
                                  </p:stCondLst>
                                  <p:childTnLst>
                                    <p:animMotion origin="layout" path="M -0.97014 -0.19353 L -0.97014 -0.19353 " pathEditMode="fixed" rAng="0" ptsTypes="AA">
                                      <p:cBhvr>
                                        <p:cTn id="151" dur="10" fill="hold"/>
                                        <p:tgtEl>
                                          <p:spTgt spid="438301"/>
                                        </p:tgtEl>
                                        <p:attrNameLst>
                                          <p:attrName>ppt_x</p:attrName>
                                          <p:attrName>ppt_y</p:attrName>
                                        </p:attrNameLst>
                                      </p:cBhvr>
                                      <p:rCtr x="0" y="0"/>
                                    </p:animMotion>
                                  </p:childTnLst>
                                </p:cTn>
                              </p:par>
                              <p:par>
                                <p:cTn id="152" presetID="42" presetClass="path" presetSubtype="0" fill="hold" nodeType="withEffect">
                                  <p:stCondLst>
                                    <p:cond delay="0"/>
                                  </p:stCondLst>
                                  <p:childTnLst>
                                    <p:animMotion origin="layout" path="M -0.97013 -0.19352 L -0.97013 -0.19352 " pathEditMode="fixed" rAng="0" ptsTypes="AA">
                                      <p:cBhvr>
                                        <p:cTn id="153" dur="10" fill="hold"/>
                                        <p:tgtEl>
                                          <p:spTgt spid="438300"/>
                                        </p:tgtEl>
                                        <p:attrNameLst>
                                          <p:attrName>ppt_x</p:attrName>
                                          <p:attrName>ppt_y</p:attrName>
                                        </p:attrNameLst>
                                      </p:cBhvr>
                                      <p:rCtr x="0" y="0"/>
                                    </p:animMotion>
                                  </p:childTnLst>
                                </p:cTn>
                              </p:par>
                              <p:par>
                                <p:cTn id="154" presetID="42" presetClass="path" presetSubtype="0" fill="hold" nodeType="withEffect">
                                  <p:stCondLst>
                                    <p:cond delay="0"/>
                                  </p:stCondLst>
                                  <p:childTnLst>
                                    <p:animMotion origin="layout" path="M -0.97013 -0.19352 L -0.97013 -0.19352 " pathEditMode="fixed" rAng="0" ptsTypes="AA">
                                      <p:cBhvr>
                                        <p:cTn id="155" dur="10" fill="hold"/>
                                        <p:tgtEl>
                                          <p:spTgt spid="438299"/>
                                        </p:tgtEl>
                                        <p:attrNameLst>
                                          <p:attrName>ppt_x</p:attrName>
                                          <p:attrName>ppt_y</p:attrName>
                                        </p:attrNameLst>
                                      </p:cBhvr>
                                      <p:rCtr x="0" y="0"/>
                                    </p:animMotion>
                                  </p:childTnLst>
                                </p:cTn>
                              </p:par>
                              <p:par>
                                <p:cTn id="156" presetID="42" presetClass="path" presetSubtype="0" fill="hold" nodeType="withEffect">
                                  <p:stCondLst>
                                    <p:cond delay="0"/>
                                  </p:stCondLst>
                                  <p:childTnLst>
                                    <p:animMotion origin="layout" path="M -0.97013 -0.19352 L -0.97013 -0.19352 " pathEditMode="fixed" rAng="0" ptsTypes="AA">
                                      <p:cBhvr>
                                        <p:cTn id="157" dur="10" fill="hold"/>
                                        <p:tgtEl>
                                          <p:spTgt spid="438298"/>
                                        </p:tgtEl>
                                        <p:attrNameLst>
                                          <p:attrName>ppt_x</p:attrName>
                                          <p:attrName>ppt_y</p:attrName>
                                        </p:attrNameLst>
                                      </p:cBhvr>
                                      <p:rCtr x="0" y="0"/>
                                    </p:animMotion>
                                  </p:childTnLst>
                                </p:cTn>
                              </p:par>
                              <p:par>
                                <p:cTn id="158" presetID="42" presetClass="path" presetSubtype="0" fill="hold" grpId="1" nodeType="withEffect">
                                  <p:stCondLst>
                                    <p:cond delay="0"/>
                                  </p:stCondLst>
                                  <p:iterate type="lt">
                                    <p:tmPct val="0"/>
                                  </p:iterate>
                                  <p:childTnLst>
                                    <p:animMotion origin="layout" path="M -0.96737 0.41436 L -0.96737 0.41436 " pathEditMode="fixed" rAng="0" ptsTypes="AA">
                                      <p:cBhvr>
                                        <p:cTn id="159" dur="10" fill="hold"/>
                                        <p:tgtEl>
                                          <p:spTgt spid="438335">
                                            <p:bg/>
                                          </p:spTgt>
                                        </p:tgtEl>
                                        <p:attrNameLst>
                                          <p:attrName>ppt_x</p:attrName>
                                          <p:attrName>ppt_y</p:attrName>
                                        </p:attrNameLst>
                                      </p:cBhvr>
                                      <p:rCtr x="0" y="0"/>
                                    </p:animMotion>
                                  </p:childTnLst>
                                </p:cTn>
                              </p:par>
                              <p:par>
                                <p:cTn id="160" presetID="42" presetClass="path" presetSubtype="0" fill="hold" grpId="1" nodeType="withEffect">
                                  <p:stCondLst>
                                    <p:cond delay="0"/>
                                  </p:stCondLst>
                                  <p:iterate type="lt">
                                    <p:tmPct val="0"/>
                                  </p:iterate>
                                  <p:childTnLst>
                                    <p:animMotion origin="layout" path="M -0.9764 0.41436 L -0.9764 0.41436 " pathEditMode="fixed" rAng="0" ptsTypes="AA">
                                      <p:cBhvr>
                                        <p:cTn id="161" dur="10" fill="hold"/>
                                        <p:tgtEl>
                                          <p:spTgt spid="438335">
                                            <p:txEl>
                                              <p:pRg st="0" end="0"/>
                                            </p:txEl>
                                          </p:spTgt>
                                        </p:tgtEl>
                                        <p:attrNameLst>
                                          <p:attrName>ppt_x</p:attrName>
                                          <p:attrName>ppt_y</p:attrName>
                                        </p:attrNameLst>
                                      </p:cBhvr>
                                      <p:rCtr x="0" y="0"/>
                                    </p:animMotion>
                                  </p:childTnLst>
                                </p:cTn>
                              </p:par>
                              <p:par>
                                <p:cTn id="162" presetID="1" presetClass="exit" presetSubtype="0" fill="hold" grpId="2" nodeType="withEffect">
                                  <p:stCondLst>
                                    <p:cond delay="0"/>
                                  </p:stCondLst>
                                  <p:childTnLst>
                                    <p:set>
                                      <p:cBhvr>
                                        <p:cTn id="163" dur="1" fill="hold">
                                          <p:stCondLst>
                                            <p:cond delay="0"/>
                                          </p:stCondLst>
                                        </p:cTn>
                                        <p:tgtEl>
                                          <p:spTgt spid="438335">
                                            <p:txEl>
                                              <p:pRg st="0" end="0"/>
                                            </p:txEl>
                                          </p:spTgt>
                                        </p:tgtEl>
                                        <p:attrNameLst>
                                          <p:attrName>style.visibility</p:attrName>
                                        </p:attrNameLst>
                                      </p:cBhvr>
                                      <p:to>
                                        <p:strVal val="hidden"/>
                                      </p:to>
                                    </p:set>
                                  </p:childTnLst>
                                </p:cTn>
                              </p:par>
                              <p:par>
                                <p:cTn id="164" presetID="1" presetClass="exit" presetSubtype="0" fill="hold" grpId="2" nodeType="withEffect">
                                  <p:stCondLst>
                                    <p:cond delay="0"/>
                                  </p:stCondLst>
                                  <p:childTnLst>
                                    <p:set>
                                      <p:cBhvr>
                                        <p:cTn id="165" dur="1" fill="hold">
                                          <p:stCondLst>
                                            <p:cond delay="0"/>
                                          </p:stCondLst>
                                        </p:cTn>
                                        <p:tgtEl>
                                          <p:spTgt spid="438335">
                                            <p:bg/>
                                          </p:spTgt>
                                        </p:tgtEl>
                                        <p:attrNameLst>
                                          <p:attrName>style.visibility</p:attrName>
                                        </p:attrNameLst>
                                      </p:cBhvr>
                                      <p:to>
                                        <p:strVal val="hidden"/>
                                      </p:to>
                                    </p:set>
                                  </p:childTnLst>
                                </p:cTn>
                              </p:par>
                            </p:childTnLst>
                          </p:cTn>
                        </p:par>
                        <p:par>
                          <p:cTn id="166" fill="hold" nodeType="afterGroup">
                            <p:stCondLst>
                              <p:cond delay="10"/>
                            </p:stCondLst>
                            <p:childTnLst>
                              <p:par>
                                <p:cTn id="167" presetID="12" presetClass="exit" presetSubtype="1" fill="hold" nodeType="afterEffect">
                                  <p:stCondLst>
                                    <p:cond delay="0"/>
                                  </p:stCondLst>
                                  <p:childTnLst>
                                    <p:animEffect transition="out" filter="slide(fromTop)">
                                      <p:cBhvr>
                                        <p:cTn id="168" dur="1000"/>
                                        <p:tgtEl>
                                          <p:spTgt spid="11"/>
                                        </p:tgtEl>
                                      </p:cBhvr>
                                    </p:animEffect>
                                    <p:set>
                                      <p:cBhvr>
                                        <p:cTn id="169" dur="1" fill="hold">
                                          <p:stCondLst>
                                            <p:cond delay="999"/>
                                          </p:stCondLst>
                                        </p:cTn>
                                        <p:tgtEl>
                                          <p:spTgt spid="11"/>
                                        </p:tgtEl>
                                        <p:attrNameLst>
                                          <p:attrName>style.visibility</p:attrName>
                                        </p:attrNameLst>
                                      </p:cBhvr>
                                      <p:to>
                                        <p:strVal val="hidden"/>
                                      </p:to>
                                    </p:set>
                                  </p:childTnLst>
                                </p:cTn>
                              </p:par>
                            </p:childTnLst>
                          </p:cTn>
                        </p:par>
                        <p:par>
                          <p:cTn id="170" fill="hold" nodeType="afterGroup">
                            <p:stCondLst>
                              <p:cond delay="1010"/>
                            </p:stCondLst>
                            <p:childTnLst>
                              <p:par>
                                <p:cTn id="171" presetID="10" presetClass="entr" presetSubtype="0" fill="hold" grpId="5" nodeType="afterEffect">
                                  <p:stCondLst>
                                    <p:cond delay="490"/>
                                  </p:stCondLst>
                                  <p:childTnLst>
                                    <p:set>
                                      <p:cBhvr>
                                        <p:cTn id="172" dur="1" fill="hold">
                                          <p:stCondLst>
                                            <p:cond delay="0"/>
                                          </p:stCondLst>
                                        </p:cTn>
                                        <p:tgtEl>
                                          <p:spTgt spid="438335">
                                            <p:bg/>
                                          </p:spTgt>
                                        </p:tgtEl>
                                        <p:attrNameLst>
                                          <p:attrName>style.visibility</p:attrName>
                                        </p:attrNameLst>
                                      </p:cBhvr>
                                      <p:to>
                                        <p:strVal val="visible"/>
                                      </p:to>
                                    </p:set>
                                    <p:animEffect transition="in" filter="fade">
                                      <p:cBhvr>
                                        <p:cTn id="173" dur="500"/>
                                        <p:tgtEl>
                                          <p:spTgt spid="438335">
                                            <p:bg/>
                                          </p:spTgt>
                                        </p:tgtEl>
                                      </p:cBhvr>
                                    </p:animEffect>
                                  </p:childTnLst>
                                </p:cTn>
                              </p:par>
                            </p:childTnLst>
                          </p:cTn>
                        </p:par>
                        <p:par>
                          <p:cTn id="174" fill="hold" nodeType="afterGroup">
                            <p:stCondLst>
                              <p:cond delay="2000"/>
                            </p:stCondLst>
                            <p:childTnLst>
                              <p:par>
                                <p:cTn id="175" presetID="10" presetClass="entr" presetSubtype="0" fill="hold" grpId="4" nodeType="afterEffect">
                                  <p:stCondLst>
                                    <p:cond delay="0"/>
                                  </p:stCondLst>
                                  <p:iterate type="lt">
                                    <p:tmPct val="0"/>
                                  </p:iterate>
                                  <p:childTnLst>
                                    <p:set>
                                      <p:cBhvr>
                                        <p:cTn id="176" dur="1" fill="hold">
                                          <p:stCondLst>
                                            <p:cond delay="0"/>
                                          </p:stCondLst>
                                        </p:cTn>
                                        <p:tgtEl>
                                          <p:spTgt spid="438335">
                                            <p:txEl>
                                              <p:pRg st="0" end="0"/>
                                            </p:txEl>
                                          </p:spTgt>
                                        </p:tgtEl>
                                        <p:attrNameLst>
                                          <p:attrName>style.visibility</p:attrName>
                                        </p:attrNameLst>
                                      </p:cBhvr>
                                      <p:to>
                                        <p:strVal val="visible"/>
                                      </p:to>
                                    </p:set>
                                    <p:animEffect transition="in" filter="fade">
                                      <p:cBhvr>
                                        <p:cTn id="177" dur="500"/>
                                        <p:tgtEl>
                                          <p:spTgt spid="438335">
                                            <p:txEl>
                                              <p:pRg st="0" end="0"/>
                                            </p:txEl>
                                          </p:spTgt>
                                        </p:tgtEl>
                                      </p:cBhvr>
                                    </p:animEffect>
                                  </p:childTnLst>
                                </p:cTn>
                              </p:par>
                            </p:childTnLst>
                          </p:cTn>
                        </p:par>
                        <p:par>
                          <p:cTn id="178" fill="hold" nodeType="afterGroup">
                            <p:stCondLst>
                              <p:cond delay="2500"/>
                            </p:stCondLst>
                            <p:childTnLst>
                              <p:par>
                                <p:cTn id="179" presetID="27" presetClass="entr" presetSubtype="0" fill="hold" grpId="3" nodeType="afterEffect">
                                  <p:stCondLst>
                                    <p:cond delay="0"/>
                                  </p:stCondLst>
                                  <p:iterate type="lt">
                                    <p:tmPct val="50000"/>
                                  </p:iterate>
                                  <p:childTnLst>
                                    <p:set>
                                      <p:cBhvr>
                                        <p:cTn id="180"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81"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82"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83"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84" restart="whenNotActive" fill="hold" evtFilter="cancelBubble" nodeType="interactiveSeq">
                <p:stCondLst>
                  <p:cond evt="onClick" delay="0">
                    <p:tgtEl>
                      <p:spTgt spid="438336"/>
                    </p:tgtEl>
                  </p:cond>
                </p:stCondLst>
                <p:endSync evt="end" delay="0">
                  <p:rtn val="all"/>
                </p:endSync>
                <p:childTnLst>
                  <p:par>
                    <p:cTn id="185" fill="hold" nodeType="clickPar">
                      <p:stCondLst>
                        <p:cond delay="0"/>
                      </p:stCondLst>
                      <p:childTnLst>
                        <p:par>
                          <p:cTn id="186" fill="hold" nodeType="withGroup">
                            <p:stCondLst>
                              <p:cond delay="0"/>
                            </p:stCondLst>
                            <p:childTnLst>
                              <p:par>
                                <p:cTn id="187" presetID="3" presetClass="entr" presetSubtype="0" fill="hold" grpId="1" nodeType="clickEffect">
                                  <p:stCondLst>
                                    <p:cond delay="0"/>
                                  </p:stCondLst>
                                  <p:childTnLst>
                                    <p:set>
                                      <p:cBhvr>
                                        <p:cTn id="188" dur="1" fill="hold">
                                          <p:stCondLst>
                                            <p:cond delay="0"/>
                                          </p:stCondLst>
                                        </p:cTn>
                                        <p:tgtEl>
                                          <p:spTgt spid="438286"/>
                                        </p:tgtEl>
                                        <p:attrNameLst>
                                          <p:attrName>style.visibility</p:attrName>
                                        </p:attrNameLst>
                                      </p:cBhvr>
                                      <p:to>
                                        <p:strVal val="visible"/>
                                      </p:to>
                                    </p:set>
                                  </p:childTnLst>
                                </p:cTn>
                              </p:par>
                              <p:par>
                                <p:cTn id="189" presetID="3" presetClass="exit" presetSubtype="0" fill="hold" grpId="2" nodeType="withEffect">
                                  <p:stCondLst>
                                    <p:cond delay="0"/>
                                  </p:stCondLst>
                                  <p:childTnLst>
                                    <p:set>
                                      <p:cBhvr>
                                        <p:cTn id="190" dur="1" fill="hold">
                                          <p:stCondLst>
                                            <p:cond delay="0"/>
                                          </p:stCondLst>
                                        </p:cTn>
                                        <p:tgtEl>
                                          <p:spTgt spid="438287"/>
                                        </p:tgtEl>
                                        <p:attrNameLst>
                                          <p:attrName>style.visibility</p:attrName>
                                        </p:attrNameLst>
                                      </p:cBhvr>
                                      <p:to>
                                        <p:strVal val="hidden"/>
                                      </p:to>
                                    </p:set>
                                  </p:childTnLst>
                                </p:cTn>
                              </p:par>
                              <p:par>
                                <p:cTn id="191" presetID="3" presetClass="exit" presetSubtype="0" fill="hold" grpId="1" nodeType="withEffect">
                                  <p:stCondLst>
                                    <p:cond delay="0"/>
                                  </p:stCondLst>
                                  <p:childTnLst>
                                    <p:set>
                                      <p:cBhvr>
                                        <p:cTn id="192" dur="1" fill="hold">
                                          <p:stCondLst>
                                            <p:cond delay="0"/>
                                          </p:stCondLst>
                                        </p:cTn>
                                        <p:tgtEl>
                                          <p:spTgt spid="438288"/>
                                        </p:tgtEl>
                                        <p:attrNameLst>
                                          <p:attrName>style.visibility</p:attrName>
                                        </p:attrNameLst>
                                      </p:cBhvr>
                                      <p:to>
                                        <p:strVal val="hidden"/>
                                      </p:to>
                                    </p:set>
                                  </p:childTnLst>
                                </p:cTn>
                              </p:par>
                              <p:par>
                                <p:cTn id="193" presetID="3" presetClass="exit" presetSubtype="0" fill="hold" grpId="1" nodeType="withEffect">
                                  <p:stCondLst>
                                    <p:cond delay="0"/>
                                  </p:stCondLst>
                                  <p:childTnLst>
                                    <p:set>
                                      <p:cBhvr>
                                        <p:cTn id="194" dur="1" fill="hold">
                                          <p:stCondLst>
                                            <p:cond delay="0"/>
                                          </p:stCondLst>
                                        </p:cTn>
                                        <p:tgtEl>
                                          <p:spTgt spid="438283"/>
                                        </p:tgtEl>
                                        <p:attrNameLst>
                                          <p:attrName>style.visibility</p:attrName>
                                        </p:attrNameLst>
                                      </p:cBhvr>
                                      <p:to>
                                        <p:strVal val="hidden"/>
                                      </p:to>
                                    </p:set>
                                  </p:childTnLst>
                                </p:cTn>
                              </p:par>
                              <p:par>
                                <p:cTn id="195" presetID="3" presetClass="exit" presetSubtype="0" fill="hold" grpId="1" nodeType="withEffect">
                                  <p:stCondLst>
                                    <p:cond delay="0"/>
                                  </p:stCondLst>
                                  <p:childTnLst>
                                    <p:set>
                                      <p:cBhvr>
                                        <p:cTn id="196" dur="1" fill="hold">
                                          <p:stCondLst>
                                            <p:cond delay="0"/>
                                          </p:stCondLst>
                                        </p:cTn>
                                        <p:tgtEl>
                                          <p:spTgt spid="438284"/>
                                        </p:tgtEl>
                                        <p:attrNameLst>
                                          <p:attrName>style.visibility</p:attrName>
                                        </p:attrNameLst>
                                      </p:cBhvr>
                                      <p:to>
                                        <p:strVal val="hidden"/>
                                      </p:to>
                                    </p:set>
                                  </p:childTnLst>
                                </p:cTn>
                              </p:par>
                              <p:par>
                                <p:cTn id="197" presetID="3" presetClass="exit" presetSubtype="0" fill="hold" grpId="1" nodeType="withEffect">
                                  <p:stCondLst>
                                    <p:cond delay="0"/>
                                  </p:stCondLst>
                                  <p:childTnLst>
                                    <p:set>
                                      <p:cBhvr>
                                        <p:cTn id="198"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99" restart="whenNotActive" fill="hold" evtFilter="cancelBubble" nodeType="interactiveSeq">
                <p:stCondLst>
                  <p:cond evt="onClick" delay="0">
                    <p:tgtEl>
                      <p:spTgt spid="78"/>
                    </p:tgtEl>
                  </p:cond>
                </p:stCondLst>
                <p:endSync evt="end" delay="0">
                  <p:rtn val="all"/>
                </p:endSync>
                <p:childTnLst>
                  <p:par>
                    <p:cTn id="200" fill="hold">
                      <p:stCondLst>
                        <p:cond delay="0"/>
                      </p:stCondLst>
                      <p:childTnLst>
                        <p:par>
                          <p:cTn id="201" fill="hold">
                            <p:stCondLst>
                              <p:cond delay="0"/>
                            </p:stCondLst>
                            <p:childTnLst>
                              <p:par>
                                <p:cTn id="202" presetID="10" presetClass="exit" presetSubtype="0" fill="hold" grpId="0" nodeType="afterEffect">
                                  <p:stCondLst>
                                    <p:cond delay="0"/>
                                  </p:stCondLst>
                                  <p:iterate type="lt">
                                    <p:tmPct val="0"/>
                                  </p:iterate>
                                  <p:childTnLst>
                                    <p:animEffect transition="out" filter="fade">
                                      <p:cBhvr>
                                        <p:cTn id="203" dur="500"/>
                                        <p:tgtEl>
                                          <p:spTgt spid="438335">
                                            <p:txEl>
                                              <p:pRg st="0" end="0"/>
                                            </p:txEl>
                                          </p:spTgt>
                                        </p:tgtEl>
                                      </p:cBhvr>
                                    </p:animEffect>
                                    <p:set>
                                      <p:cBhvr>
                                        <p:cTn id="204" dur="1" fill="hold">
                                          <p:stCondLst>
                                            <p:cond delay="499"/>
                                          </p:stCondLst>
                                        </p:cTn>
                                        <p:tgtEl>
                                          <p:spTgt spid="438335">
                                            <p:txEl>
                                              <p:pRg st="0" end="0"/>
                                            </p:txEl>
                                          </p:spTgt>
                                        </p:tgtEl>
                                        <p:attrNameLst>
                                          <p:attrName>style.visibility</p:attrName>
                                        </p:attrNameLst>
                                      </p:cBhvr>
                                      <p:to>
                                        <p:strVal val="hidden"/>
                                      </p:to>
                                    </p:set>
                                  </p:childTnLst>
                                </p:cTn>
                              </p:par>
                            </p:childTnLst>
                          </p:cTn>
                        </p:par>
                        <p:par>
                          <p:cTn id="205" fill="hold">
                            <p:stCondLst>
                              <p:cond delay="500"/>
                            </p:stCondLst>
                            <p:childTnLst>
                              <p:par>
                                <p:cTn id="206" presetID="10" presetClass="exit" presetSubtype="0" fill="hold" grpId="0" nodeType="afterEffect">
                                  <p:stCondLst>
                                    <p:cond delay="0"/>
                                  </p:stCondLst>
                                  <p:iterate type="lt">
                                    <p:tmPct val="0"/>
                                  </p:iterate>
                                  <p:childTnLst>
                                    <p:animEffect transition="out" filter="fade">
                                      <p:cBhvr>
                                        <p:cTn id="207" dur="500"/>
                                        <p:tgtEl>
                                          <p:spTgt spid="438335">
                                            <p:bg/>
                                          </p:spTgt>
                                        </p:tgtEl>
                                      </p:cBhvr>
                                    </p:animEffect>
                                    <p:set>
                                      <p:cBhvr>
                                        <p:cTn id="208"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ext Box 71"/>
          <p:cNvSpPr txBox="1">
            <a:spLocks noChangeArrowheads="1"/>
          </p:cNvSpPr>
          <p:nvPr/>
        </p:nvSpPr>
        <p:spPr bwMode="auto">
          <a:xfrm>
            <a:off x="2895600" y="388203"/>
            <a:ext cx="3276600" cy="830997"/>
          </a:xfrm>
          <a:prstGeom prst="rect">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pPr>
            <a:r>
              <a:rPr lang="en-US" altLang="en-US" sz="4800" i="1" dirty="0">
                <a:solidFill>
                  <a:srgbClr val="FFFF66"/>
                </a:solidFill>
                <a:effectLst>
                  <a:outerShdw blurRad="38100" dist="38100" dir="2700000" algn="tl">
                    <a:srgbClr val="000000"/>
                  </a:outerShdw>
                </a:effectLst>
                <a:latin typeface="Impact" panose="020B0806030902050204" pitchFamily="34" charset="0"/>
              </a:rPr>
              <a:t>Fast Money</a:t>
            </a:r>
          </a:p>
        </p:txBody>
      </p:sp>
      <p:sp>
        <p:nvSpPr>
          <p:cNvPr id="3" name="TextBox 2"/>
          <p:cNvSpPr txBox="1"/>
          <p:nvPr/>
        </p:nvSpPr>
        <p:spPr>
          <a:xfrm>
            <a:off x="609600" y="1371600"/>
            <a:ext cx="8077200" cy="5170646"/>
          </a:xfrm>
          <a:prstGeom prst="rect">
            <a:avLst/>
          </a:prstGeom>
          <a:solidFill>
            <a:srgbClr val="00B0F0"/>
          </a:solidFill>
        </p:spPr>
        <p:txBody>
          <a:bodyPr wrap="square" rtlCol="0">
            <a:spAutoFit/>
          </a:bodyPr>
          <a:lstStyle/>
          <a:p>
            <a:r>
              <a:rPr lang="en-US" b="1" dirty="0">
                <a:solidFill>
                  <a:srgbClr val="FFFFFF"/>
                </a:solidFill>
                <a:effectLst/>
              </a:rPr>
              <a:t>How to use the Fast Money slide:</a:t>
            </a:r>
          </a:p>
          <a:p>
            <a:endParaRPr lang="en-US" sz="1400" b="1" dirty="0">
              <a:solidFill>
                <a:srgbClr val="FFFFFF"/>
              </a:solidFill>
              <a:effectLst/>
            </a:endParaRPr>
          </a:p>
          <a:p>
            <a:r>
              <a:rPr lang="en-US" sz="1400" b="1" u="sng" dirty="0">
                <a:solidFill>
                  <a:srgbClr val="FFFFFF"/>
                </a:solidFill>
                <a:effectLst/>
              </a:rPr>
              <a:t>How to set up the board:</a:t>
            </a:r>
            <a:r>
              <a:rPr lang="en-US" sz="1400" b="1" dirty="0">
                <a:solidFill>
                  <a:srgbClr val="FFFFFF"/>
                </a:solidFill>
                <a:effectLst/>
              </a:rPr>
              <a:t> </a:t>
            </a:r>
            <a:r>
              <a:rPr lang="en-US" sz="1400" dirty="0">
                <a:solidFill>
                  <a:srgbClr val="FFFFFF"/>
                </a:solidFill>
                <a:effectLst/>
              </a:rPr>
              <a:t>Come up with 10 short questions with very short, definitive answers, and type those questions in the board. You will need to put the same questions in both Fast Money slides (player 1 &amp; player 2). You will not input the answers anywhere. </a:t>
            </a:r>
            <a:endParaRPr lang="en-US" sz="1400" b="1" dirty="0">
              <a:solidFill>
                <a:srgbClr val="FFFFFF"/>
              </a:solidFill>
              <a:effectLst/>
            </a:endParaRPr>
          </a:p>
          <a:p>
            <a:endParaRPr lang="en-US" sz="1400" b="1" u="sng" dirty="0">
              <a:solidFill>
                <a:srgbClr val="FFFFFF"/>
              </a:solidFill>
              <a:effectLst/>
            </a:endParaRPr>
          </a:p>
          <a:p>
            <a:r>
              <a:rPr lang="en-US" sz="1400" b="1" u="sng" dirty="0">
                <a:solidFill>
                  <a:srgbClr val="FFFFFF"/>
                </a:solidFill>
                <a:effectLst/>
              </a:rPr>
              <a:t>To work the board</a:t>
            </a:r>
            <a:r>
              <a:rPr lang="en-US" sz="1400" dirty="0">
                <a:solidFill>
                  <a:srgbClr val="FFFFFF"/>
                </a:solidFill>
                <a:effectLst/>
              </a:rPr>
              <a:t>: Click the 1:00 in the upper right to start the time. Click on each question to have it appear, then click on the green + if they get it right, or the red x if they get it wrong. Then manually add them up at the end. </a:t>
            </a:r>
            <a:r>
              <a:rPr lang="en-US" sz="1400" b="1" dirty="0">
                <a:solidFill>
                  <a:srgbClr val="FFFFFF"/>
                </a:solidFill>
                <a:effectLst/>
              </a:rPr>
              <a:t>Note: </a:t>
            </a:r>
            <a:r>
              <a:rPr lang="en-US" sz="1400" dirty="0">
                <a:solidFill>
                  <a:srgbClr val="FFFFFF"/>
                </a:solidFill>
                <a:effectLst/>
              </a:rPr>
              <a:t>The correct answer will never be revealed. The host, or the game operator needs to have the answers in front of them so that they can click + or x.</a:t>
            </a:r>
          </a:p>
          <a:p>
            <a:endParaRPr lang="en-US" sz="1400" b="1" dirty="0">
              <a:solidFill>
                <a:srgbClr val="FFFFFF"/>
              </a:solidFill>
              <a:effectLst/>
            </a:endParaRPr>
          </a:p>
          <a:p>
            <a:r>
              <a:rPr lang="en-US" sz="1400" b="1" u="sng" dirty="0">
                <a:solidFill>
                  <a:srgbClr val="FFFFFF"/>
                </a:solidFill>
                <a:effectLst/>
              </a:rPr>
              <a:t>Select 2 people to play the round.</a:t>
            </a:r>
            <a:r>
              <a:rPr lang="en-US" sz="1400" b="1" dirty="0">
                <a:solidFill>
                  <a:srgbClr val="FFFFFF"/>
                </a:solidFill>
                <a:effectLst/>
              </a:rPr>
              <a:t> </a:t>
            </a:r>
            <a:r>
              <a:rPr lang="en-US" sz="1400" dirty="0">
                <a:solidFill>
                  <a:srgbClr val="FFFFFF"/>
                </a:solidFill>
                <a:effectLst/>
              </a:rPr>
              <a:t>They can either be 2 people from the winning team working together to get a certain number right (like the </a:t>
            </a:r>
            <a:r>
              <a:rPr lang="en-US" sz="1400" dirty="0" err="1">
                <a:solidFill>
                  <a:srgbClr val="FFFFFF"/>
                </a:solidFill>
                <a:effectLst/>
              </a:rPr>
              <a:t>tv</a:t>
            </a:r>
            <a:r>
              <a:rPr lang="en-US" sz="1400" dirty="0">
                <a:solidFill>
                  <a:srgbClr val="FFFFFF"/>
                </a:solidFill>
                <a:effectLst/>
              </a:rPr>
              <a:t> show) or they can be 1 from each team going head to head seeing who gets the most right. In either case, send player 2 out of the room, so they cannot hear the questions or the answers given when player 1 is answering. After player 1 has given their answers, record their score somewhere (if you’re keeping score), move to the next slide, and bring in player 2 for their turn. </a:t>
            </a:r>
          </a:p>
          <a:p>
            <a:endParaRPr lang="en-US" sz="1400" dirty="0">
              <a:solidFill>
                <a:srgbClr val="FFFFFF"/>
              </a:solidFill>
              <a:effectLst/>
            </a:endParaRPr>
          </a:p>
          <a:p>
            <a:r>
              <a:rPr lang="en-US" sz="1400" b="1" u="sng" dirty="0">
                <a:solidFill>
                  <a:srgbClr val="FFFFFF"/>
                </a:solidFill>
                <a:effectLst/>
              </a:rPr>
              <a:t>If you’re keeping score:</a:t>
            </a:r>
            <a:r>
              <a:rPr lang="en-US" sz="1400" dirty="0">
                <a:solidFill>
                  <a:srgbClr val="FFFFFF"/>
                </a:solidFill>
                <a:effectLst/>
              </a:rPr>
              <a:t> Figure out how many point each correct Fast Money answer is worth. Depending on how many rounds you play, the team’s point totals might be several hundred points off so for these Fast Money questions to possibly change the outcome, they need to be worth more than 1 point each. Perhaps you could have each correct answer worth 25 points. </a:t>
            </a:r>
          </a:p>
          <a:p>
            <a:endParaRPr lang="en-US" b="1" dirty="0">
              <a:solidFill>
                <a:srgbClr val="FFFFFF"/>
              </a:solidFill>
            </a:endParaRPr>
          </a:p>
        </p:txBody>
      </p:sp>
    </p:spTree>
    <p:extLst>
      <p:ext uri="{BB962C8B-B14F-4D97-AF65-F5344CB8AC3E}">
        <p14:creationId xmlns:p14="http://schemas.microsoft.com/office/powerpoint/2010/main" val="426130102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5" name="AutoShape 11"/>
          <p:cNvSpPr>
            <a:spLocks noChangeArrowheads="1"/>
          </p:cNvSpPr>
          <p:nvPr/>
        </p:nvSpPr>
        <p:spPr bwMode="auto">
          <a:xfrm>
            <a:off x="0" y="0"/>
            <a:ext cx="4391025" cy="6858000"/>
          </a:xfrm>
          <a:prstGeom prst="parallelogram">
            <a:avLst>
              <a:gd name="adj" fmla="val 25000"/>
            </a:avLst>
          </a:prstGeom>
          <a:gradFill rotWithShape="1">
            <a:gsLst>
              <a:gs pos="0">
                <a:schemeClr val="accent1">
                  <a:gamma/>
                  <a:shade val="46275"/>
                  <a:invGamma/>
                  <a:alpha val="0"/>
                </a:schemeClr>
              </a:gs>
              <a:gs pos="50000">
                <a:schemeClr val="accent1">
                  <a:alpha val="80000"/>
                </a:schemeClr>
              </a:gs>
              <a:gs pos="100000">
                <a:schemeClr val="accent1">
                  <a:gamma/>
                  <a:shade val="46275"/>
                  <a:invGamma/>
                  <a:alpha val="0"/>
                </a:schemeClr>
              </a:gs>
            </a:gsLst>
            <a:lin ang="5400000" scaled="1"/>
          </a:gradFill>
          <a:ln>
            <a:noFill/>
          </a:ln>
          <a:effectLst/>
          <a:extLst>
            <a:ext uri="{91240B29-F687-4F45-9708-019B960494DF}">
              <a14:hiddenLine xmlns:a14="http://schemas.microsoft.com/office/drawing/2010/main" w="38100" cmpd="dbl">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000" b="1" i="1">
              <a:solidFill>
                <a:srgbClr val="000066"/>
              </a:solidFill>
              <a:effectLst/>
            </a:endParaRPr>
          </a:p>
        </p:txBody>
      </p:sp>
      <p:sp>
        <p:nvSpPr>
          <p:cNvPr id="6156" name="AutoShape 12"/>
          <p:cNvSpPr>
            <a:spLocks noChangeArrowheads="1"/>
          </p:cNvSpPr>
          <p:nvPr/>
        </p:nvSpPr>
        <p:spPr bwMode="auto">
          <a:xfrm>
            <a:off x="4752975" y="0"/>
            <a:ext cx="4391025" cy="6858000"/>
          </a:xfrm>
          <a:prstGeom prst="parallelogram">
            <a:avLst>
              <a:gd name="adj" fmla="val 25000"/>
            </a:avLst>
          </a:prstGeom>
          <a:gradFill rotWithShape="1">
            <a:gsLst>
              <a:gs pos="0">
                <a:schemeClr val="accent1">
                  <a:gamma/>
                  <a:shade val="46275"/>
                  <a:invGamma/>
                  <a:alpha val="0"/>
                </a:schemeClr>
              </a:gs>
              <a:gs pos="50000">
                <a:schemeClr val="accent1">
                  <a:alpha val="80000"/>
                </a:schemeClr>
              </a:gs>
              <a:gs pos="100000">
                <a:schemeClr val="accent1">
                  <a:gamma/>
                  <a:shade val="46275"/>
                  <a:invGamma/>
                  <a:alpha val="0"/>
                </a:schemeClr>
              </a:gs>
            </a:gsLst>
            <a:lin ang="5400000" scaled="1"/>
          </a:gradFill>
          <a:ln>
            <a:noFill/>
          </a:ln>
          <a:effectLst/>
          <a:extLst>
            <a:ext uri="{91240B29-F687-4F45-9708-019B960494DF}">
              <a14:hiddenLine xmlns:a14="http://schemas.microsoft.com/office/drawing/2010/main" w="38100" cmpd="dbl">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i="1">
              <a:solidFill>
                <a:srgbClr val="000066"/>
              </a:solidFill>
              <a:effectLst/>
            </a:endParaRPr>
          </a:p>
        </p:txBody>
      </p:sp>
      <p:sp>
        <p:nvSpPr>
          <p:cNvPr id="6179" name="Rectangle 35"/>
          <p:cNvSpPr>
            <a:spLocks noChangeArrowheads="1"/>
          </p:cNvSpPr>
          <p:nvPr/>
        </p:nvSpPr>
        <p:spPr bwMode="auto">
          <a:xfrm>
            <a:off x="-30480" y="76200"/>
            <a:ext cx="31994475" cy="1371600"/>
          </a:xfrm>
          <a:prstGeom prst="rect">
            <a:avLst/>
          </a:prstGeom>
          <a:noFill/>
          <a:ln>
            <a:noFill/>
          </a:ln>
          <a:effectLst/>
        </p:spPr>
        <p:txBody>
          <a:bodyPr lIns="0" tIns="0" rIns="0" bIns="0" anchor="ctr"/>
          <a:lstStyle/>
          <a:p>
            <a:pPr algn="ctr"/>
            <a:r>
              <a:rPr lang="en-US" altLang="en-US" sz="2800" dirty="0">
                <a:solidFill>
                  <a:schemeClr val="bg1"/>
                </a:solidFill>
                <a:effectLst/>
                <a:latin typeface="Impact" pitchFamily="34" charset="0"/>
              </a:rPr>
              <a:t>FAMILY FEUD   FAMILY FEUD   FAMILY FEUD   FAMILY FEUD   FAMILY FEUD   FAMILY FEUD   FAMILY FEUD   FAMILY FEUD   FAMILY FEUD   FAMILY FEUD   FAMILY FEUD   FAMILY FEUD   FAMILY FEUD   FAMILY FEUD   FAMILY FEUD   FAMILY FEUD   FAMILY FE</a:t>
            </a:r>
          </a:p>
        </p:txBody>
      </p:sp>
      <p:sp>
        <p:nvSpPr>
          <p:cNvPr id="6180" name="Rectangle 36"/>
          <p:cNvSpPr>
            <a:spLocks noChangeArrowheads="1"/>
          </p:cNvSpPr>
          <p:nvPr/>
        </p:nvSpPr>
        <p:spPr bwMode="auto">
          <a:xfrm>
            <a:off x="-22850475" y="5257800"/>
            <a:ext cx="31994475" cy="1371600"/>
          </a:xfrm>
          <a:prstGeom prst="rect">
            <a:avLst/>
          </a:prstGeom>
          <a:gradFill rotWithShape="1">
            <a:gsLst>
              <a:gs pos="0">
                <a:srgbClr val="EDD15B">
                  <a:gamma/>
                  <a:shade val="46275"/>
                  <a:invGamma/>
                  <a:alpha val="0"/>
                </a:srgbClr>
              </a:gs>
              <a:gs pos="50000">
                <a:schemeClr val="bg1">
                  <a:alpha val="27000"/>
                </a:schemeClr>
              </a:gs>
              <a:gs pos="100000">
                <a:srgbClr val="EDD15B">
                  <a:gamma/>
                  <a:shade val="46275"/>
                  <a:invGamma/>
                  <a:alpha val="0"/>
                </a:srgbClr>
              </a:gs>
            </a:gsLst>
            <a:lin ang="5400000" scaled="1"/>
          </a:gradFill>
          <a:ln>
            <a:noFill/>
          </a:ln>
          <a:effectLst/>
        </p:spPr>
        <p:txBody>
          <a:bodyPr lIns="0" tIns="0" rIns="0" bIns="0" anchor="ctr"/>
          <a:lstStyle/>
          <a:p>
            <a:pPr algn="ctr"/>
            <a:r>
              <a:rPr lang="en-US" altLang="en-US" sz="2800" dirty="0">
                <a:solidFill>
                  <a:schemeClr val="bg1"/>
                </a:solidFill>
                <a:effectLst/>
                <a:latin typeface="Impact" pitchFamily="34" charset="0"/>
              </a:rPr>
              <a:t>FAMILY FEUD   FAMILY FEUD   FAMILY FEUD   FAMILY FEUD   FAMILY FEUD   FAMILY FEUD   FAMILY FEUD   FAMILY FEUD   FAMILY FEUD   FAMILY FEUD   FAMILY FEUD   FAMILY FEUD   FAMILY FEUD   FAMILY FEUD   FAMILY FEUD   FAMILY FEUD   FAMILY FE</a:t>
            </a:r>
          </a:p>
        </p:txBody>
      </p:sp>
      <p:pic>
        <p:nvPicPr>
          <p:cNvPr id="6164" name="Picture 20"/>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28600" y="152400"/>
            <a:ext cx="9508583" cy="64164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25000">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6164"/>
                                        </p:tgtEl>
                                        <p:attrNameLst>
                                          <p:attrName>style.visibility</p:attrName>
                                        </p:attrNameLst>
                                      </p:cBhvr>
                                      <p:to>
                                        <p:strVal val="visible"/>
                                      </p:to>
                                    </p:set>
                                    <p:anim calcmode="lin" valueType="num">
                                      <p:cBhvr>
                                        <p:cTn id="7" dur="2000" fill="hold"/>
                                        <p:tgtEl>
                                          <p:spTgt spid="6164"/>
                                        </p:tgtEl>
                                        <p:attrNameLst>
                                          <p:attrName>ppt_w</p:attrName>
                                        </p:attrNameLst>
                                      </p:cBhvr>
                                      <p:tavLst>
                                        <p:tav tm="0">
                                          <p:val>
                                            <p:fltVal val="0"/>
                                          </p:val>
                                        </p:tav>
                                        <p:tav tm="100000">
                                          <p:val>
                                            <p:strVal val="#ppt_w"/>
                                          </p:val>
                                        </p:tav>
                                      </p:tavLst>
                                    </p:anim>
                                    <p:anim calcmode="lin" valueType="num">
                                      <p:cBhvr>
                                        <p:cTn id="8" dur="2000" fill="hold"/>
                                        <p:tgtEl>
                                          <p:spTgt spid="6164"/>
                                        </p:tgtEl>
                                        <p:attrNameLst>
                                          <p:attrName>ppt_h</p:attrName>
                                        </p:attrNameLst>
                                      </p:cBhvr>
                                      <p:tavLst>
                                        <p:tav tm="0">
                                          <p:val>
                                            <p:fltVal val="0"/>
                                          </p:val>
                                        </p:tav>
                                        <p:tav tm="100000">
                                          <p:val>
                                            <p:strVal val="#ppt_h"/>
                                          </p:val>
                                        </p:tav>
                                      </p:tavLst>
                                    </p:anim>
                                    <p:animEffect transition="in" filter="fade">
                                      <p:cBhvr>
                                        <p:cTn id="9" dur="2000"/>
                                        <p:tgtEl>
                                          <p:spTgt spid="6164"/>
                                        </p:tgtEl>
                                      </p:cBhvr>
                                    </p:animEffect>
                                  </p:childTnLst>
                                </p:cTn>
                              </p:par>
                              <p:par>
                                <p:cTn id="10" presetID="22" presetClass="entr" presetSubtype="1" fill="hold" nodeType="withEffect">
                                  <p:stCondLst>
                                    <p:cond delay="3500"/>
                                  </p:stCondLst>
                                  <p:childTnLst>
                                    <p:set>
                                      <p:cBhvr>
                                        <p:cTn id="11" dur="1" fill="hold">
                                          <p:stCondLst>
                                            <p:cond delay="0"/>
                                          </p:stCondLst>
                                        </p:cTn>
                                        <p:tgtEl>
                                          <p:spTgt spid="6155">
                                            <p:bg/>
                                          </p:spTgt>
                                        </p:tgtEl>
                                        <p:attrNameLst>
                                          <p:attrName>style.visibility</p:attrName>
                                        </p:attrNameLst>
                                      </p:cBhvr>
                                      <p:to>
                                        <p:strVal val="visible"/>
                                      </p:to>
                                    </p:set>
                                    <p:animEffect transition="in" filter="wipe(up)">
                                      <p:cBhvr>
                                        <p:cTn id="12" dur="500"/>
                                        <p:tgtEl>
                                          <p:spTgt spid="6155">
                                            <p:bg/>
                                          </p:spTgt>
                                        </p:tgtEl>
                                      </p:cBhvr>
                                    </p:animEffect>
                                  </p:childTnLst>
                                </p:cTn>
                              </p:par>
                              <p:par>
                                <p:cTn id="13" presetID="22" presetClass="entr" presetSubtype="4" fill="hold" nodeType="withEffect">
                                  <p:stCondLst>
                                    <p:cond delay="3500"/>
                                  </p:stCondLst>
                                  <p:iterate type="wd">
                                    <p:tmPct val="10000"/>
                                  </p:iterate>
                                  <p:childTnLst>
                                    <p:set>
                                      <p:cBhvr>
                                        <p:cTn id="14" dur="1" fill="hold">
                                          <p:stCondLst>
                                            <p:cond delay="0"/>
                                          </p:stCondLst>
                                        </p:cTn>
                                        <p:tgtEl>
                                          <p:spTgt spid="6156">
                                            <p:bg/>
                                          </p:spTgt>
                                        </p:tgtEl>
                                        <p:attrNameLst>
                                          <p:attrName>style.visibility</p:attrName>
                                        </p:attrNameLst>
                                      </p:cBhvr>
                                      <p:to>
                                        <p:strVal val="visible"/>
                                      </p:to>
                                    </p:set>
                                    <p:animEffect transition="in" filter="wipe(down)">
                                      <p:cBhvr>
                                        <p:cTn id="15" dur="500"/>
                                        <p:tgtEl>
                                          <p:spTgt spid="6156">
                                            <p:bg/>
                                          </p:spTgt>
                                        </p:tgtEl>
                                      </p:cBhvr>
                                    </p:animEffect>
                                  </p:childTnLst>
                                </p:cTn>
                              </p:par>
                              <p:par>
                                <p:cTn id="16" presetID="22" presetClass="exit" presetSubtype="4" fill="hold" nodeType="withEffect">
                                  <p:stCondLst>
                                    <p:cond delay="8600"/>
                                  </p:stCondLst>
                                  <p:childTnLst>
                                    <p:animEffect transition="out" filter="wipe(down)">
                                      <p:cBhvr>
                                        <p:cTn id="17" dur="500"/>
                                        <p:tgtEl>
                                          <p:spTgt spid="6155">
                                            <p:bg/>
                                          </p:spTgt>
                                        </p:tgtEl>
                                      </p:cBhvr>
                                    </p:animEffect>
                                    <p:set>
                                      <p:cBhvr>
                                        <p:cTn id="18" dur="1" fill="hold">
                                          <p:stCondLst>
                                            <p:cond delay="499"/>
                                          </p:stCondLst>
                                        </p:cTn>
                                        <p:tgtEl>
                                          <p:spTgt spid="6155">
                                            <p:bg/>
                                          </p:spTgt>
                                        </p:tgtEl>
                                        <p:attrNameLst>
                                          <p:attrName>style.visibility</p:attrName>
                                        </p:attrNameLst>
                                      </p:cBhvr>
                                      <p:to>
                                        <p:strVal val="hidden"/>
                                      </p:to>
                                    </p:set>
                                  </p:childTnLst>
                                </p:cTn>
                              </p:par>
                              <p:par>
                                <p:cTn id="19" presetID="22" presetClass="exit" presetSubtype="1" fill="hold" nodeType="withEffect">
                                  <p:stCondLst>
                                    <p:cond delay="8600"/>
                                  </p:stCondLst>
                                  <p:childTnLst>
                                    <p:animEffect transition="out" filter="wipe(up)">
                                      <p:cBhvr>
                                        <p:cTn id="20" dur="500"/>
                                        <p:tgtEl>
                                          <p:spTgt spid="6156">
                                            <p:bg/>
                                          </p:spTgt>
                                        </p:tgtEl>
                                      </p:cBhvr>
                                    </p:animEffect>
                                    <p:set>
                                      <p:cBhvr>
                                        <p:cTn id="21" dur="1" fill="hold">
                                          <p:stCondLst>
                                            <p:cond delay="499"/>
                                          </p:stCondLst>
                                        </p:cTn>
                                        <p:tgtEl>
                                          <p:spTgt spid="6156">
                                            <p:bg/>
                                          </p:spTgt>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6179"/>
                                        </p:tgtEl>
                                        <p:attrNameLst>
                                          <p:attrName>style.visibility</p:attrName>
                                        </p:attrNameLst>
                                      </p:cBhvr>
                                      <p:to>
                                        <p:strVal val="visible"/>
                                      </p:to>
                                    </p:set>
                                    <p:animEffect transition="in" filter="fade">
                                      <p:cBhvr>
                                        <p:cTn id="24" dur="2500"/>
                                        <p:tgtEl>
                                          <p:spTgt spid="6179"/>
                                        </p:tgtEl>
                                      </p:cBhvr>
                                    </p:animEffect>
                                  </p:childTnLst>
                                </p:cTn>
                              </p:par>
                              <p:par>
                                <p:cTn id="25" presetID="35" presetClass="path" presetSubtype="0" fill="hold" nodeType="withEffect">
                                  <p:stCondLst>
                                    <p:cond delay="0"/>
                                  </p:stCondLst>
                                  <p:childTnLst>
                                    <p:animMotion origin="layout" path="M 8.33333E-7 0.03007 L -2.49896 0.03007 " pathEditMode="fixed" rAng="0" ptsTypes="AA">
                                      <p:cBhvr>
                                        <p:cTn id="26" dur="11000" fill="hold"/>
                                        <p:tgtEl>
                                          <p:spTgt spid="6179"/>
                                        </p:tgtEl>
                                        <p:attrNameLst>
                                          <p:attrName>ppt_x</p:attrName>
                                          <p:attrName>ppt_y</p:attrName>
                                        </p:attrNameLst>
                                      </p:cBhvr>
                                      <p:rCtr x="-124948" y="0"/>
                                    </p:animMotion>
                                  </p:childTnLst>
                                </p:cTn>
                              </p:par>
                              <p:par>
                                <p:cTn id="27" presetID="10" presetClass="entr" presetSubtype="0" fill="hold" nodeType="withEffect">
                                  <p:stCondLst>
                                    <p:cond delay="0"/>
                                  </p:stCondLst>
                                  <p:childTnLst>
                                    <p:set>
                                      <p:cBhvr>
                                        <p:cTn id="28" dur="1" fill="hold">
                                          <p:stCondLst>
                                            <p:cond delay="0"/>
                                          </p:stCondLst>
                                        </p:cTn>
                                        <p:tgtEl>
                                          <p:spTgt spid="6180"/>
                                        </p:tgtEl>
                                        <p:attrNameLst>
                                          <p:attrName>style.visibility</p:attrName>
                                        </p:attrNameLst>
                                      </p:cBhvr>
                                      <p:to>
                                        <p:strVal val="visible"/>
                                      </p:to>
                                    </p:set>
                                    <p:animEffect transition="in" filter="fade">
                                      <p:cBhvr>
                                        <p:cTn id="29" dur="2500"/>
                                        <p:tgtEl>
                                          <p:spTgt spid="6180"/>
                                        </p:tgtEl>
                                      </p:cBhvr>
                                    </p:animEffect>
                                  </p:childTnLst>
                                </p:cTn>
                              </p:par>
                              <p:par>
                                <p:cTn id="30" presetID="63" presetClass="path" presetSubtype="0" fill="hold" nodeType="withEffect">
                                  <p:stCondLst>
                                    <p:cond delay="0"/>
                                  </p:stCondLst>
                                  <p:childTnLst>
                                    <p:animMotion origin="layout" path="M -8.33333E-7 -0.03098 L 2.49896 -0.03098 " pathEditMode="fixed" rAng="0" ptsTypes="AA">
                                      <p:cBhvr>
                                        <p:cTn id="31" dur="11000" fill="hold"/>
                                        <p:tgtEl>
                                          <p:spTgt spid="6180"/>
                                        </p:tgtEl>
                                        <p:attrNameLst>
                                          <p:attrName>ppt_x</p:attrName>
                                          <p:attrName>ppt_y</p:attrName>
                                        </p:attrNameLst>
                                      </p:cBhvr>
                                      <p:rCtr x="124948" y="0"/>
                                    </p:animMotion>
                                  </p:childTnLst>
                                </p:cTn>
                              </p:par>
                              <p:par>
                                <p:cTn id="32" presetID="10" presetClass="exit" presetSubtype="0" fill="hold" grpId="0" nodeType="withEffect">
                                  <p:stCondLst>
                                    <p:cond delay="9000"/>
                                  </p:stCondLst>
                                  <p:childTnLst>
                                    <p:animEffect transition="out" filter="fade">
                                      <p:cBhvr>
                                        <p:cTn id="33" dur="2000"/>
                                        <p:tgtEl>
                                          <p:spTgt spid="6179"/>
                                        </p:tgtEl>
                                      </p:cBhvr>
                                    </p:animEffect>
                                    <p:set>
                                      <p:cBhvr>
                                        <p:cTn id="34" dur="1" fill="hold">
                                          <p:stCondLst>
                                            <p:cond delay="1999"/>
                                          </p:stCondLst>
                                        </p:cTn>
                                        <p:tgtEl>
                                          <p:spTgt spid="6179"/>
                                        </p:tgtEl>
                                        <p:attrNameLst>
                                          <p:attrName>style.visibility</p:attrName>
                                        </p:attrNameLst>
                                      </p:cBhvr>
                                      <p:to>
                                        <p:strVal val="hidden"/>
                                      </p:to>
                                    </p:set>
                                  </p:childTnLst>
                                </p:cTn>
                              </p:par>
                              <p:par>
                                <p:cTn id="35" presetID="10" presetClass="exit" presetSubtype="0" fill="hold" grpId="0" nodeType="withEffect">
                                  <p:stCondLst>
                                    <p:cond delay="9000"/>
                                  </p:stCondLst>
                                  <p:childTnLst>
                                    <p:animEffect transition="out" filter="fade">
                                      <p:cBhvr>
                                        <p:cTn id="36" dur="2000"/>
                                        <p:tgtEl>
                                          <p:spTgt spid="6180"/>
                                        </p:tgtEl>
                                      </p:cBhvr>
                                    </p:animEffect>
                                    <p:set>
                                      <p:cBhvr>
                                        <p:cTn id="37" dur="1" fill="hold">
                                          <p:stCondLst>
                                            <p:cond delay="1999"/>
                                          </p:stCondLst>
                                        </p:cTn>
                                        <p:tgtEl>
                                          <p:spTgt spid="61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9" grpId="0"/>
      <p:bldP spid="618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4700954" y="43891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9</a:t>
            </a:r>
          </a:p>
        </p:txBody>
      </p:sp>
      <p:sp>
        <p:nvSpPr>
          <p:cNvPr id="5" name="TextBox 4"/>
          <p:cNvSpPr txBox="1">
            <a:spLocks noChangeArrowheads="1"/>
          </p:cNvSpPr>
          <p:nvPr/>
        </p:nvSpPr>
        <p:spPr bwMode="auto">
          <a:xfrm>
            <a:off x="4700954" y="37795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8</a:t>
            </a:r>
          </a:p>
        </p:txBody>
      </p:sp>
      <p:sp>
        <p:nvSpPr>
          <p:cNvPr id="6" name="TextBox 5"/>
          <p:cNvSpPr txBox="1">
            <a:spLocks noChangeArrowheads="1"/>
          </p:cNvSpPr>
          <p:nvPr/>
        </p:nvSpPr>
        <p:spPr bwMode="auto">
          <a:xfrm>
            <a:off x="4700954" y="31699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7</a:t>
            </a:r>
          </a:p>
        </p:txBody>
      </p:sp>
      <p:sp>
        <p:nvSpPr>
          <p:cNvPr id="7" name="TextBox 6"/>
          <p:cNvSpPr txBox="1">
            <a:spLocks noChangeArrowheads="1"/>
          </p:cNvSpPr>
          <p:nvPr/>
        </p:nvSpPr>
        <p:spPr bwMode="auto">
          <a:xfrm>
            <a:off x="4700954" y="2571176"/>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6</a:t>
            </a:r>
          </a:p>
        </p:txBody>
      </p:sp>
      <p:sp>
        <p:nvSpPr>
          <p:cNvPr id="8" name="TextBox 7"/>
          <p:cNvSpPr txBox="1">
            <a:spLocks noChangeArrowheads="1"/>
          </p:cNvSpPr>
          <p:nvPr/>
        </p:nvSpPr>
        <p:spPr bwMode="auto">
          <a:xfrm>
            <a:off x="967154" y="43891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4</a:t>
            </a:r>
          </a:p>
        </p:txBody>
      </p:sp>
      <p:sp>
        <p:nvSpPr>
          <p:cNvPr id="9" name="TextBox 8"/>
          <p:cNvSpPr txBox="1">
            <a:spLocks noChangeArrowheads="1"/>
          </p:cNvSpPr>
          <p:nvPr/>
        </p:nvSpPr>
        <p:spPr bwMode="auto">
          <a:xfrm>
            <a:off x="967154" y="37795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3</a:t>
            </a:r>
          </a:p>
        </p:txBody>
      </p:sp>
      <p:sp>
        <p:nvSpPr>
          <p:cNvPr id="10" name="TextBox 9"/>
          <p:cNvSpPr txBox="1">
            <a:spLocks noChangeArrowheads="1"/>
          </p:cNvSpPr>
          <p:nvPr/>
        </p:nvSpPr>
        <p:spPr bwMode="auto">
          <a:xfrm>
            <a:off x="967154" y="31699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2</a:t>
            </a:r>
          </a:p>
        </p:txBody>
      </p:sp>
      <p:sp>
        <p:nvSpPr>
          <p:cNvPr id="11" name="TextBox 10"/>
          <p:cNvSpPr txBox="1">
            <a:spLocks noChangeArrowheads="1"/>
          </p:cNvSpPr>
          <p:nvPr/>
        </p:nvSpPr>
        <p:spPr bwMode="auto">
          <a:xfrm>
            <a:off x="967154" y="2571176"/>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1</a:t>
            </a:r>
          </a:p>
        </p:txBody>
      </p:sp>
      <p:sp>
        <p:nvSpPr>
          <p:cNvPr id="12" name="Text Box 4"/>
          <p:cNvSpPr txBox="1">
            <a:spLocks noChangeArrowheads="1"/>
          </p:cNvSpPr>
          <p:nvPr/>
        </p:nvSpPr>
        <p:spPr bwMode="auto">
          <a:xfrm>
            <a:off x="937358" y="2571176"/>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1.  Capital of California</a:t>
            </a:r>
          </a:p>
        </p:txBody>
      </p:sp>
      <p:sp>
        <p:nvSpPr>
          <p:cNvPr id="13" name="Text Box 4"/>
          <p:cNvSpPr txBox="1">
            <a:spLocks noChangeArrowheads="1"/>
          </p:cNvSpPr>
          <p:nvPr/>
        </p:nvSpPr>
        <p:spPr bwMode="auto">
          <a:xfrm>
            <a:off x="967154" y="31699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2.  Longest River in U.S.</a:t>
            </a:r>
          </a:p>
        </p:txBody>
      </p:sp>
      <p:sp>
        <p:nvSpPr>
          <p:cNvPr id="14" name="Text Box 4"/>
          <p:cNvSpPr txBox="1">
            <a:spLocks noChangeArrowheads="1"/>
          </p:cNvSpPr>
          <p:nvPr/>
        </p:nvSpPr>
        <p:spPr bwMode="auto">
          <a:xfrm>
            <a:off x="967154" y="37795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3.  Biggest State</a:t>
            </a:r>
          </a:p>
        </p:txBody>
      </p:sp>
      <p:sp>
        <p:nvSpPr>
          <p:cNvPr id="15" name="Text Box 4"/>
          <p:cNvSpPr txBox="1">
            <a:spLocks noChangeArrowheads="1"/>
          </p:cNvSpPr>
          <p:nvPr/>
        </p:nvSpPr>
        <p:spPr bwMode="auto">
          <a:xfrm>
            <a:off x="967154" y="43891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4.  50</a:t>
            </a:r>
            <a:r>
              <a:rPr lang="en-US" baseline="30000" dirty="0">
                <a:solidFill>
                  <a:srgbClr val="FFFFFF"/>
                </a:solidFill>
                <a:effectLst/>
                <a:latin typeface="Impact" panose="020B0806030902050204" pitchFamily="34" charset="0"/>
              </a:rPr>
              <a:t>th</a:t>
            </a:r>
            <a:r>
              <a:rPr lang="en-US" dirty="0">
                <a:solidFill>
                  <a:srgbClr val="FFFFFF"/>
                </a:solidFill>
                <a:effectLst/>
                <a:latin typeface="Impact" panose="020B0806030902050204" pitchFamily="34" charset="0"/>
              </a:rPr>
              <a:t> State</a:t>
            </a:r>
          </a:p>
        </p:txBody>
      </p:sp>
      <p:sp>
        <p:nvSpPr>
          <p:cNvPr id="16" name="Text Box 4"/>
          <p:cNvSpPr txBox="1">
            <a:spLocks noChangeArrowheads="1"/>
          </p:cNvSpPr>
          <p:nvPr/>
        </p:nvSpPr>
        <p:spPr bwMode="auto">
          <a:xfrm>
            <a:off x="4700954" y="2571176"/>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0</a:t>
            </a:r>
          </a:p>
        </p:txBody>
      </p:sp>
      <p:sp>
        <p:nvSpPr>
          <p:cNvPr id="17" name="Text Box 4"/>
          <p:cNvSpPr txBox="1">
            <a:spLocks noChangeArrowheads="1"/>
          </p:cNvSpPr>
          <p:nvPr/>
        </p:nvSpPr>
        <p:spPr bwMode="auto">
          <a:xfrm>
            <a:off x="4700954" y="31699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0</a:t>
            </a:r>
          </a:p>
        </p:txBody>
      </p:sp>
      <p:sp>
        <p:nvSpPr>
          <p:cNvPr id="18" name="Text Box 4"/>
          <p:cNvSpPr txBox="1">
            <a:spLocks noChangeArrowheads="1"/>
          </p:cNvSpPr>
          <p:nvPr/>
        </p:nvSpPr>
        <p:spPr bwMode="auto">
          <a:xfrm>
            <a:off x="4700954" y="37795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0</a:t>
            </a:r>
          </a:p>
        </p:txBody>
      </p:sp>
      <p:sp>
        <p:nvSpPr>
          <p:cNvPr id="19" name="Text Box 4"/>
          <p:cNvSpPr txBox="1">
            <a:spLocks noChangeArrowheads="1"/>
          </p:cNvSpPr>
          <p:nvPr/>
        </p:nvSpPr>
        <p:spPr bwMode="auto">
          <a:xfrm>
            <a:off x="4700954" y="43891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0</a:t>
            </a:r>
          </a:p>
        </p:txBody>
      </p:sp>
      <p:sp>
        <p:nvSpPr>
          <p:cNvPr id="20" name="TextBox 19"/>
          <p:cNvSpPr txBox="1"/>
          <p:nvPr/>
        </p:nvSpPr>
        <p:spPr>
          <a:xfrm>
            <a:off x="1066800" y="1600200"/>
            <a:ext cx="7086600" cy="704910"/>
          </a:xfrm>
          <a:prstGeom prst="rect">
            <a:avLst/>
          </a:prstGeom>
          <a:solidFill>
            <a:srgbClr val="FFFF66"/>
          </a:solidFill>
          <a:ln>
            <a:noFill/>
          </a:ln>
          <a:effectLst/>
          <a:scene3d>
            <a:camera prst="orthographicFront">
              <a:rot lat="0" lon="0" rev="0"/>
            </a:camera>
            <a:lightRig rig="glow" dir="t">
              <a:rot lat="0" lon="0" rev="14100000"/>
            </a:lightRig>
          </a:scene3d>
          <a:sp3d prstMaterial="softEdge">
            <a:bevelT w="127000" prst="artDeco"/>
          </a:sp3d>
        </p:spPr>
        <p:txBody>
          <a:bodyPr wrap="square" rtlCol="0" anchor="ctr" anchorCtr="0">
            <a:noAutofit/>
          </a:bodyPr>
          <a:lstStyle/>
          <a:p>
            <a:pPr algn="ctr"/>
            <a:r>
              <a:rPr lang="en-US" sz="2000" b="1" dirty="0">
                <a:solidFill>
                  <a:srgbClr val="000000"/>
                </a:solidFill>
                <a:effectLst/>
                <a:latin typeface="Tahoma"/>
              </a:rPr>
              <a:t>How many can you get right in 1 minute?</a:t>
            </a:r>
          </a:p>
        </p:txBody>
      </p:sp>
      <p:sp>
        <p:nvSpPr>
          <p:cNvPr id="21" name="TextBox 20"/>
          <p:cNvSpPr txBox="1">
            <a:spLocks noChangeArrowheads="1"/>
          </p:cNvSpPr>
          <p:nvPr/>
        </p:nvSpPr>
        <p:spPr bwMode="auto">
          <a:xfrm>
            <a:off x="967154" y="49987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5</a:t>
            </a:r>
          </a:p>
        </p:txBody>
      </p:sp>
      <p:sp>
        <p:nvSpPr>
          <p:cNvPr id="22" name="Text Box 4"/>
          <p:cNvSpPr txBox="1">
            <a:spLocks noChangeArrowheads="1"/>
          </p:cNvSpPr>
          <p:nvPr/>
        </p:nvSpPr>
        <p:spPr bwMode="auto">
          <a:xfrm>
            <a:off x="967154" y="49987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5.  State  Farthest South</a:t>
            </a:r>
          </a:p>
        </p:txBody>
      </p:sp>
      <p:sp>
        <p:nvSpPr>
          <p:cNvPr id="23" name="TextBox 22"/>
          <p:cNvSpPr txBox="1">
            <a:spLocks noChangeArrowheads="1"/>
          </p:cNvSpPr>
          <p:nvPr/>
        </p:nvSpPr>
        <p:spPr bwMode="auto">
          <a:xfrm>
            <a:off x="4700954" y="49987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10</a:t>
            </a:r>
          </a:p>
        </p:txBody>
      </p:sp>
      <p:sp>
        <p:nvSpPr>
          <p:cNvPr id="24" name="Text Box 4"/>
          <p:cNvSpPr txBox="1">
            <a:spLocks noChangeArrowheads="1"/>
          </p:cNvSpPr>
          <p:nvPr/>
        </p:nvSpPr>
        <p:spPr bwMode="auto">
          <a:xfrm>
            <a:off x="4700954" y="49987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0</a:t>
            </a:r>
          </a:p>
        </p:txBody>
      </p:sp>
      <p:sp>
        <p:nvSpPr>
          <p:cNvPr id="25" name="Text Box 71"/>
          <p:cNvSpPr txBox="1">
            <a:spLocks noChangeArrowheads="1"/>
          </p:cNvSpPr>
          <p:nvPr/>
        </p:nvSpPr>
        <p:spPr bwMode="auto">
          <a:xfrm>
            <a:off x="2895600" y="388203"/>
            <a:ext cx="3276600" cy="830997"/>
          </a:xfrm>
          <a:prstGeom prst="rect">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pPr>
            <a:r>
              <a:rPr lang="en-US" altLang="en-US" sz="4800" i="1" dirty="0">
                <a:solidFill>
                  <a:srgbClr val="FFFF66"/>
                </a:solidFill>
                <a:effectLst>
                  <a:outerShdw blurRad="38100" dist="38100" dir="2700000" algn="tl">
                    <a:srgbClr val="000000"/>
                  </a:outerShdw>
                </a:effectLst>
                <a:latin typeface="Impact" panose="020B0806030902050204" pitchFamily="34" charset="0"/>
              </a:rPr>
              <a:t>Fast Money</a:t>
            </a:r>
          </a:p>
        </p:txBody>
      </p:sp>
      <p:sp>
        <p:nvSpPr>
          <p:cNvPr id="43" name="TextBox 42">
            <a:hlinkClick r:id="" action="ppaction://noaction">
              <a:snd r:embed="rId4" name="Ping.wav"/>
            </a:hlinkClick>
          </p:cNvPr>
          <p:cNvSpPr txBox="1">
            <a:spLocks noChangeArrowheads="1"/>
          </p:cNvSpPr>
          <p:nvPr/>
        </p:nvSpPr>
        <p:spPr bwMode="auto">
          <a:xfrm>
            <a:off x="3801208" y="2571176"/>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44" name="Text Box 4"/>
          <p:cNvSpPr txBox="1">
            <a:spLocks noChangeArrowheads="1"/>
          </p:cNvSpPr>
          <p:nvPr/>
        </p:nvSpPr>
        <p:spPr bwMode="auto">
          <a:xfrm>
            <a:off x="3801208" y="2571176"/>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45" name="TextBox 44">
            <a:hlinkClick r:id="" action="ppaction://noaction">
              <a:snd r:embed="rId5" name="Buzzer.wav"/>
            </a:hlinkClick>
          </p:cNvPr>
          <p:cNvSpPr txBox="1">
            <a:spLocks noChangeArrowheads="1"/>
          </p:cNvSpPr>
          <p:nvPr/>
        </p:nvSpPr>
        <p:spPr bwMode="auto">
          <a:xfrm>
            <a:off x="4106008" y="2571176"/>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46" name="Text Box 4"/>
          <p:cNvSpPr txBox="1">
            <a:spLocks noChangeArrowheads="1"/>
          </p:cNvSpPr>
          <p:nvPr/>
        </p:nvSpPr>
        <p:spPr bwMode="auto">
          <a:xfrm>
            <a:off x="4106008" y="2571176"/>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76" name="Text Box 71"/>
          <p:cNvSpPr txBox="1">
            <a:spLocks noChangeArrowheads="1"/>
          </p:cNvSpPr>
          <p:nvPr/>
        </p:nvSpPr>
        <p:spPr bwMode="auto">
          <a:xfrm>
            <a:off x="1066800" y="542091"/>
            <a:ext cx="1524000" cy="523220"/>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a:spcBef>
                <a:spcPct val="50000"/>
              </a:spcBef>
            </a:pPr>
            <a:r>
              <a:rPr lang="en-US" altLang="en-US" sz="2800" i="1" dirty="0">
                <a:solidFill>
                  <a:srgbClr val="FFFFFF"/>
                </a:solidFill>
                <a:effectLst/>
                <a:latin typeface="Impact" panose="020B0806030902050204" pitchFamily="34" charset="0"/>
              </a:rPr>
              <a:t>Player  1  </a:t>
            </a:r>
          </a:p>
        </p:txBody>
      </p:sp>
      <p:sp>
        <p:nvSpPr>
          <p:cNvPr id="77" name="TextBox 76">
            <a:hlinkClick r:id="" action="ppaction://noaction">
              <a:snd r:embed="rId4" name="Ping.wav"/>
            </a:hlinkClick>
          </p:cNvPr>
          <p:cNvSpPr txBox="1">
            <a:spLocks noChangeArrowheads="1"/>
          </p:cNvSpPr>
          <p:nvPr/>
        </p:nvSpPr>
        <p:spPr bwMode="auto">
          <a:xfrm>
            <a:off x="3801208" y="31699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78" name="Text Box 4"/>
          <p:cNvSpPr txBox="1">
            <a:spLocks noChangeArrowheads="1"/>
          </p:cNvSpPr>
          <p:nvPr/>
        </p:nvSpPr>
        <p:spPr bwMode="auto">
          <a:xfrm>
            <a:off x="3801208" y="31699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79" name="TextBox 78">
            <a:hlinkClick r:id="" action="ppaction://noaction">
              <a:snd r:embed="rId5" name="Buzzer.wav"/>
            </a:hlinkClick>
          </p:cNvPr>
          <p:cNvSpPr txBox="1">
            <a:spLocks noChangeArrowheads="1"/>
          </p:cNvSpPr>
          <p:nvPr/>
        </p:nvSpPr>
        <p:spPr bwMode="auto">
          <a:xfrm>
            <a:off x="4106008" y="31699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0" name="Text Box 4"/>
          <p:cNvSpPr txBox="1">
            <a:spLocks noChangeArrowheads="1"/>
          </p:cNvSpPr>
          <p:nvPr/>
        </p:nvSpPr>
        <p:spPr bwMode="auto">
          <a:xfrm>
            <a:off x="4106008" y="31699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1" name="TextBox 80">
            <a:hlinkClick r:id="" action="ppaction://noaction">
              <a:snd r:embed="rId4" name="Ping.wav"/>
            </a:hlinkClick>
          </p:cNvPr>
          <p:cNvSpPr txBox="1">
            <a:spLocks noChangeArrowheads="1"/>
          </p:cNvSpPr>
          <p:nvPr/>
        </p:nvSpPr>
        <p:spPr bwMode="auto">
          <a:xfrm>
            <a:off x="3801208" y="37795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2" name="Text Box 4"/>
          <p:cNvSpPr txBox="1">
            <a:spLocks noChangeArrowheads="1"/>
          </p:cNvSpPr>
          <p:nvPr/>
        </p:nvSpPr>
        <p:spPr bwMode="auto">
          <a:xfrm>
            <a:off x="3801208" y="37795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3" name="TextBox 82">
            <a:hlinkClick r:id="" action="ppaction://noaction">
              <a:snd r:embed="rId5" name="Buzzer.wav"/>
            </a:hlinkClick>
          </p:cNvPr>
          <p:cNvSpPr txBox="1">
            <a:spLocks noChangeArrowheads="1"/>
          </p:cNvSpPr>
          <p:nvPr/>
        </p:nvSpPr>
        <p:spPr bwMode="auto">
          <a:xfrm>
            <a:off x="4106008" y="37795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4" name="Text Box 4"/>
          <p:cNvSpPr txBox="1">
            <a:spLocks noChangeArrowheads="1"/>
          </p:cNvSpPr>
          <p:nvPr/>
        </p:nvSpPr>
        <p:spPr bwMode="auto">
          <a:xfrm>
            <a:off x="4106008" y="37795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5" name="TextBox 84">
            <a:hlinkClick r:id="" action="ppaction://noaction">
              <a:snd r:embed="rId4" name="Ping.wav"/>
            </a:hlinkClick>
          </p:cNvPr>
          <p:cNvSpPr txBox="1">
            <a:spLocks noChangeArrowheads="1"/>
          </p:cNvSpPr>
          <p:nvPr/>
        </p:nvSpPr>
        <p:spPr bwMode="auto">
          <a:xfrm>
            <a:off x="3801208" y="43891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6" name="Text Box 4"/>
          <p:cNvSpPr txBox="1">
            <a:spLocks noChangeArrowheads="1"/>
          </p:cNvSpPr>
          <p:nvPr/>
        </p:nvSpPr>
        <p:spPr bwMode="auto">
          <a:xfrm>
            <a:off x="3801208" y="43891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7" name="TextBox 86">
            <a:hlinkClick r:id="" action="ppaction://noaction">
              <a:snd r:embed="rId5" name="Buzzer.wav"/>
            </a:hlinkClick>
          </p:cNvPr>
          <p:cNvSpPr txBox="1">
            <a:spLocks noChangeArrowheads="1"/>
          </p:cNvSpPr>
          <p:nvPr/>
        </p:nvSpPr>
        <p:spPr bwMode="auto">
          <a:xfrm>
            <a:off x="4106008" y="43891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8" name="Text Box 4"/>
          <p:cNvSpPr txBox="1">
            <a:spLocks noChangeArrowheads="1"/>
          </p:cNvSpPr>
          <p:nvPr/>
        </p:nvSpPr>
        <p:spPr bwMode="auto">
          <a:xfrm>
            <a:off x="4106008" y="43891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9" name="TextBox 88">
            <a:hlinkClick r:id="" action="ppaction://noaction">
              <a:snd r:embed="rId4" name="Ping.wav"/>
            </a:hlinkClick>
          </p:cNvPr>
          <p:cNvSpPr txBox="1">
            <a:spLocks noChangeArrowheads="1"/>
          </p:cNvSpPr>
          <p:nvPr/>
        </p:nvSpPr>
        <p:spPr bwMode="auto">
          <a:xfrm>
            <a:off x="3801208" y="49987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0" name="Text Box 4"/>
          <p:cNvSpPr txBox="1">
            <a:spLocks noChangeArrowheads="1"/>
          </p:cNvSpPr>
          <p:nvPr/>
        </p:nvSpPr>
        <p:spPr bwMode="auto">
          <a:xfrm>
            <a:off x="3801208" y="49987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1" name="TextBox 90">
            <a:hlinkClick r:id="" action="ppaction://noaction">
              <a:snd r:embed="rId5" name="Buzzer.wav"/>
            </a:hlinkClick>
          </p:cNvPr>
          <p:cNvSpPr txBox="1">
            <a:spLocks noChangeArrowheads="1"/>
          </p:cNvSpPr>
          <p:nvPr/>
        </p:nvSpPr>
        <p:spPr bwMode="auto">
          <a:xfrm>
            <a:off x="4106008" y="49987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2" name="Text Box 4"/>
          <p:cNvSpPr txBox="1">
            <a:spLocks noChangeArrowheads="1"/>
          </p:cNvSpPr>
          <p:nvPr/>
        </p:nvSpPr>
        <p:spPr bwMode="auto">
          <a:xfrm>
            <a:off x="4106008" y="49987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3" name="TextBox 92">
            <a:hlinkClick r:id="" action="ppaction://noaction">
              <a:snd r:embed="rId4" name="Ping.wav"/>
            </a:hlinkClick>
          </p:cNvPr>
          <p:cNvSpPr txBox="1">
            <a:spLocks noChangeArrowheads="1"/>
          </p:cNvSpPr>
          <p:nvPr/>
        </p:nvSpPr>
        <p:spPr bwMode="auto">
          <a:xfrm>
            <a:off x="7543800" y="2571176"/>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4" name="Text Box 4"/>
          <p:cNvSpPr txBox="1">
            <a:spLocks noChangeArrowheads="1"/>
          </p:cNvSpPr>
          <p:nvPr/>
        </p:nvSpPr>
        <p:spPr bwMode="auto">
          <a:xfrm>
            <a:off x="7543800" y="2571176"/>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5" name="TextBox 94">
            <a:hlinkClick r:id="" action="ppaction://noaction">
              <a:snd r:embed="rId5" name="Buzzer.wav"/>
            </a:hlinkClick>
          </p:cNvPr>
          <p:cNvSpPr txBox="1">
            <a:spLocks noChangeArrowheads="1"/>
          </p:cNvSpPr>
          <p:nvPr/>
        </p:nvSpPr>
        <p:spPr bwMode="auto">
          <a:xfrm>
            <a:off x="7848600" y="2571176"/>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6" name="Text Box 4"/>
          <p:cNvSpPr txBox="1">
            <a:spLocks noChangeArrowheads="1"/>
          </p:cNvSpPr>
          <p:nvPr/>
        </p:nvSpPr>
        <p:spPr bwMode="auto">
          <a:xfrm>
            <a:off x="7848600" y="2571176"/>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7" name="TextBox 96">
            <a:hlinkClick r:id="" action="ppaction://noaction">
              <a:snd r:embed="rId4" name="Ping.wav"/>
            </a:hlinkClick>
          </p:cNvPr>
          <p:cNvSpPr txBox="1">
            <a:spLocks noChangeArrowheads="1"/>
          </p:cNvSpPr>
          <p:nvPr/>
        </p:nvSpPr>
        <p:spPr bwMode="auto">
          <a:xfrm>
            <a:off x="7543800" y="31699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8" name="Text Box 4"/>
          <p:cNvSpPr txBox="1">
            <a:spLocks noChangeArrowheads="1"/>
          </p:cNvSpPr>
          <p:nvPr/>
        </p:nvSpPr>
        <p:spPr bwMode="auto">
          <a:xfrm>
            <a:off x="7543800" y="31699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9" name="TextBox 98">
            <a:hlinkClick r:id="" action="ppaction://noaction">
              <a:snd r:embed="rId5" name="Buzzer.wav"/>
            </a:hlinkClick>
          </p:cNvPr>
          <p:cNvSpPr txBox="1">
            <a:spLocks noChangeArrowheads="1"/>
          </p:cNvSpPr>
          <p:nvPr/>
        </p:nvSpPr>
        <p:spPr bwMode="auto">
          <a:xfrm>
            <a:off x="7848600" y="31699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0" name="Text Box 4"/>
          <p:cNvSpPr txBox="1">
            <a:spLocks noChangeArrowheads="1"/>
          </p:cNvSpPr>
          <p:nvPr/>
        </p:nvSpPr>
        <p:spPr bwMode="auto">
          <a:xfrm>
            <a:off x="7848600" y="31699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1" name="TextBox 100">
            <a:hlinkClick r:id="" action="ppaction://noaction">
              <a:snd r:embed="rId4" name="Ping.wav"/>
            </a:hlinkClick>
          </p:cNvPr>
          <p:cNvSpPr txBox="1">
            <a:spLocks noChangeArrowheads="1"/>
          </p:cNvSpPr>
          <p:nvPr/>
        </p:nvSpPr>
        <p:spPr bwMode="auto">
          <a:xfrm>
            <a:off x="7543800" y="37795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2" name="Text Box 4"/>
          <p:cNvSpPr txBox="1">
            <a:spLocks noChangeArrowheads="1"/>
          </p:cNvSpPr>
          <p:nvPr/>
        </p:nvSpPr>
        <p:spPr bwMode="auto">
          <a:xfrm>
            <a:off x="7543800" y="37795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3" name="TextBox 102">
            <a:hlinkClick r:id="" action="ppaction://noaction">
              <a:snd r:embed="rId5" name="Buzzer.wav"/>
            </a:hlinkClick>
          </p:cNvPr>
          <p:cNvSpPr txBox="1">
            <a:spLocks noChangeArrowheads="1"/>
          </p:cNvSpPr>
          <p:nvPr/>
        </p:nvSpPr>
        <p:spPr bwMode="auto">
          <a:xfrm>
            <a:off x="7848600" y="37795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4" name="Text Box 4"/>
          <p:cNvSpPr txBox="1">
            <a:spLocks noChangeArrowheads="1"/>
          </p:cNvSpPr>
          <p:nvPr/>
        </p:nvSpPr>
        <p:spPr bwMode="auto">
          <a:xfrm>
            <a:off x="7848600" y="37795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5" name="TextBox 104">
            <a:hlinkClick r:id="" action="ppaction://noaction">
              <a:snd r:embed="rId4" name="Ping.wav"/>
            </a:hlinkClick>
          </p:cNvPr>
          <p:cNvSpPr txBox="1">
            <a:spLocks noChangeArrowheads="1"/>
          </p:cNvSpPr>
          <p:nvPr/>
        </p:nvSpPr>
        <p:spPr bwMode="auto">
          <a:xfrm>
            <a:off x="7543800" y="43891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6" name="Text Box 4"/>
          <p:cNvSpPr txBox="1">
            <a:spLocks noChangeArrowheads="1"/>
          </p:cNvSpPr>
          <p:nvPr/>
        </p:nvSpPr>
        <p:spPr bwMode="auto">
          <a:xfrm>
            <a:off x="7543800" y="43891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7" name="TextBox 106">
            <a:hlinkClick r:id="" action="ppaction://noaction">
              <a:snd r:embed="rId5" name="Buzzer.wav"/>
            </a:hlinkClick>
          </p:cNvPr>
          <p:cNvSpPr txBox="1">
            <a:spLocks noChangeArrowheads="1"/>
          </p:cNvSpPr>
          <p:nvPr/>
        </p:nvSpPr>
        <p:spPr bwMode="auto">
          <a:xfrm>
            <a:off x="7848600" y="43891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8" name="Text Box 4"/>
          <p:cNvSpPr txBox="1">
            <a:spLocks noChangeArrowheads="1"/>
          </p:cNvSpPr>
          <p:nvPr/>
        </p:nvSpPr>
        <p:spPr bwMode="auto">
          <a:xfrm>
            <a:off x="7848600" y="43891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9" name="TextBox 108">
            <a:hlinkClick r:id="" action="ppaction://noaction">
              <a:snd r:embed="rId4" name="Ping.wav"/>
            </a:hlinkClick>
          </p:cNvPr>
          <p:cNvSpPr txBox="1">
            <a:spLocks noChangeArrowheads="1"/>
          </p:cNvSpPr>
          <p:nvPr/>
        </p:nvSpPr>
        <p:spPr bwMode="auto">
          <a:xfrm>
            <a:off x="7543800" y="49987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10" name="Text Box 4"/>
          <p:cNvSpPr txBox="1">
            <a:spLocks noChangeArrowheads="1"/>
          </p:cNvSpPr>
          <p:nvPr/>
        </p:nvSpPr>
        <p:spPr bwMode="auto">
          <a:xfrm>
            <a:off x="7543800" y="49987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11" name="TextBox 110">
            <a:hlinkClick r:id="" action="ppaction://noaction">
              <a:snd r:embed="rId5" name="Buzzer.wav"/>
            </a:hlinkClick>
          </p:cNvPr>
          <p:cNvSpPr txBox="1">
            <a:spLocks noChangeArrowheads="1"/>
          </p:cNvSpPr>
          <p:nvPr/>
        </p:nvSpPr>
        <p:spPr bwMode="auto">
          <a:xfrm>
            <a:off x="7848600" y="49987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12" name="Text Box 4"/>
          <p:cNvSpPr txBox="1">
            <a:spLocks noChangeArrowheads="1"/>
          </p:cNvSpPr>
          <p:nvPr/>
        </p:nvSpPr>
        <p:spPr bwMode="auto">
          <a:xfrm>
            <a:off x="7848600" y="49987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grpSp>
        <p:nvGrpSpPr>
          <p:cNvPr id="113" name="Group 65"/>
          <p:cNvGrpSpPr>
            <a:grpSpLocks/>
          </p:cNvGrpSpPr>
          <p:nvPr/>
        </p:nvGrpSpPr>
        <p:grpSpPr bwMode="auto">
          <a:xfrm>
            <a:off x="6394450" y="6324600"/>
            <a:ext cx="2139950" cy="533400"/>
            <a:chOff x="4028" y="3984"/>
            <a:chExt cx="1348" cy="336"/>
          </a:xfrm>
        </p:grpSpPr>
        <p:sp>
          <p:nvSpPr>
            <p:cNvPr id="114"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5" name="AutoShape 67">
              <a:hlinkClick r:id="" action="ppaction://noaction" highlightClick="1">
                <a:snd r:embed="rId7"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6"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7"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Cheer</a:t>
              </a:r>
            </a:p>
          </p:txBody>
        </p:sp>
        <p:sp>
          <p:nvSpPr>
            <p:cNvPr id="118"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Silence</a:t>
              </a:r>
            </a:p>
          </p:txBody>
        </p:sp>
        <p:sp>
          <p:nvSpPr>
            <p:cNvPr id="119"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Lose</a:t>
              </a:r>
            </a:p>
          </p:txBody>
        </p:sp>
        <p:sp>
          <p:nvSpPr>
            <p:cNvPr id="120" name="AutoShape 72">
              <a:hlinkClick r:id="" action="ppaction://noaction" highlightClick="1">
                <a:snd r:embed="rId8"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21"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Win</a:t>
              </a:r>
            </a:p>
          </p:txBody>
        </p:sp>
        <p:sp>
          <p:nvSpPr>
            <p:cNvPr id="122" name="AutoShape 74">
              <a:hlinkClick r:id="" action="ppaction://noaction" highlightClick="1">
                <a:snd r:embed="rId9"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23"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Boo</a:t>
              </a:r>
            </a:p>
          </p:txBody>
        </p:sp>
      </p:grpSp>
      <p:sp>
        <p:nvSpPr>
          <p:cNvPr id="189" name="Rectangle 63"/>
          <p:cNvSpPr>
            <a:spLocks noChangeArrowheads="1"/>
          </p:cNvSpPr>
          <p:nvPr/>
        </p:nvSpPr>
        <p:spPr bwMode="auto">
          <a:xfrm>
            <a:off x="6477001" y="465147"/>
            <a:ext cx="1757362"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1:00</a:t>
            </a:r>
          </a:p>
        </p:txBody>
      </p:sp>
      <p:sp>
        <p:nvSpPr>
          <p:cNvPr id="190" name="Rectangle 6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0:59</a:t>
            </a:r>
          </a:p>
        </p:txBody>
      </p:sp>
      <p:sp>
        <p:nvSpPr>
          <p:cNvPr id="191" name="Rectangle 6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0:58</a:t>
            </a:r>
          </a:p>
        </p:txBody>
      </p:sp>
      <p:sp>
        <p:nvSpPr>
          <p:cNvPr id="192" name="Rectangle 6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0:57</a:t>
            </a:r>
          </a:p>
        </p:txBody>
      </p:sp>
      <p:sp>
        <p:nvSpPr>
          <p:cNvPr id="193" name="Rectangle 6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0:56</a:t>
            </a:r>
          </a:p>
        </p:txBody>
      </p:sp>
      <p:sp>
        <p:nvSpPr>
          <p:cNvPr id="194" name="Rectangle 6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0:55</a:t>
            </a:r>
          </a:p>
        </p:txBody>
      </p:sp>
      <p:sp>
        <p:nvSpPr>
          <p:cNvPr id="195" name="Rectangle 6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0:54</a:t>
            </a:r>
          </a:p>
        </p:txBody>
      </p:sp>
      <p:sp>
        <p:nvSpPr>
          <p:cNvPr id="196" name="Rectangle 7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0:53</a:t>
            </a:r>
          </a:p>
        </p:txBody>
      </p:sp>
      <p:sp>
        <p:nvSpPr>
          <p:cNvPr id="197" name="Rectangle 7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0:52</a:t>
            </a:r>
          </a:p>
        </p:txBody>
      </p:sp>
      <p:sp>
        <p:nvSpPr>
          <p:cNvPr id="198" name="Rectangle 7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0:51</a:t>
            </a:r>
          </a:p>
        </p:txBody>
      </p:sp>
      <p:sp>
        <p:nvSpPr>
          <p:cNvPr id="199" name="Rectangle 7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0:50</a:t>
            </a:r>
          </a:p>
        </p:txBody>
      </p:sp>
      <p:sp>
        <p:nvSpPr>
          <p:cNvPr id="200" name="Rectangle 7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0:49</a:t>
            </a:r>
          </a:p>
        </p:txBody>
      </p:sp>
      <p:sp>
        <p:nvSpPr>
          <p:cNvPr id="201" name="Rectangle 7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0:48</a:t>
            </a:r>
          </a:p>
        </p:txBody>
      </p:sp>
      <p:sp>
        <p:nvSpPr>
          <p:cNvPr id="202" name="Rectangle 7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0:47</a:t>
            </a:r>
          </a:p>
        </p:txBody>
      </p:sp>
      <p:sp>
        <p:nvSpPr>
          <p:cNvPr id="203" name="Rectangle 7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0:46</a:t>
            </a:r>
          </a:p>
        </p:txBody>
      </p:sp>
      <p:sp>
        <p:nvSpPr>
          <p:cNvPr id="204" name="Rectangle 7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0:45</a:t>
            </a:r>
          </a:p>
        </p:txBody>
      </p:sp>
      <p:sp>
        <p:nvSpPr>
          <p:cNvPr id="205" name="Rectangle 7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0:44</a:t>
            </a:r>
          </a:p>
        </p:txBody>
      </p:sp>
      <p:sp>
        <p:nvSpPr>
          <p:cNvPr id="206" name="Rectangle 8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0:43</a:t>
            </a:r>
          </a:p>
        </p:txBody>
      </p:sp>
      <p:sp>
        <p:nvSpPr>
          <p:cNvPr id="207" name="Rectangle 8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0:42</a:t>
            </a:r>
          </a:p>
        </p:txBody>
      </p:sp>
      <p:sp>
        <p:nvSpPr>
          <p:cNvPr id="208" name="Rectangle 8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0:41</a:t>
            </a:r>
          </a:p>
        </p:txBody>
      </p:sp>
      <p:sp>
        <p:nvSpPr>
          <p:cNvPr id="209" name="Rectangle 8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0:40</a:t>
            </a:r>
          </a:p>
        </p:txBody>
      </p:sp>
      <p:sp>
        <p:nvSpPr>
          <p:cNvPr id="210" name="Rectangle 8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0:39</a:t>
            </a:r>
          </a:p>
        </p:txBody>
      </p:sp>
      <p:sp>
        <p:nvSpPr>
          <p:cNvPr id="211" name="Rectangle 8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0:38</a:t>
            </a:r>
          </a:p>
        </p:txBody>
      </p:sp>
      <p:sp>
        <p:nvSpPr>
          <p:cNvPr id="212" name="Rectangle 8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0:37</a:t>
            </a:r>
          </a:p>
        </p:txBody>
      </p:sp>
      <p:sp>
        <p:nvSpPr>
          <p:cNvPr id="213" name="Rectangle 8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0:36</a:t>
            </a:r>
          </a:p>
        </p:txBody>
      </p:sp>
      <p:sp>
        <p:nvSpPr>
          <p:cNvPr id="214" name="Rectangle 8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0:35</a:t>
            </a:r>
          </a:p>
        </p:txBody>
      </p:sp>
      <p:sp>
        <p:nvSpPr>
          <p:cNvPr id="215" name="Rectangle 8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0:34</a:t>
            </a:r>
          </a:p>
        </p:txBody>
      </p:sp>
      <p:sp>
        <p:nvSpPr>
          <p:cNvPr id="216" name="Rectangle 9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0:33</a:t>
            </a:r>
          </a:p>
        </p:txBody>
      </p:sp>
      <p:sp>
        <p:nvSpPr>
          <p:cNvPr id="217" name="Rectangle 9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0:32</a:t>
            </a:r>
          </a:p>
        </p:txBody>
      </p:sp>
      <p:sp>
        <p:nvSpPr>
          <p:cNvPr id="218" name="Rectangle 9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0:31</a:t>
            </a:r>
          </a:p>
        </p:txBody>
      </p:sp>
      <p:sp>
        <p:nvSpPr>
          <p:cNvPr id="219" name="Rectangle 9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0:30</a:t>
            </a:r>
          </a:p>
        </p:txBody>
      </p:sp>
      <p:sp>
        <p:nvSpPr>
          <p:cNvPr id="220" name="Rectangle 9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0:29</a:t>
            </a:r>
          </a:p>
        </p:txBody>
      </p:sp>
      <p:sp>
        <p:nvSpPr>
          <p:cNvPr id="221" name="Rectangle 9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0:28</a:t>
            </a:r>
          </a:p>
        </p:txBody>
      </p:sp>
      <p:sp>
        <p:nvSpPr>
          <p:cNvPr id="222" name="Rectangle 9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0:27</a:t>
            </a:r>
          </a:p>
        </p:txBody>
      </p:sp>
      <p:sp>
        <p:nvSpPr>
          <p:cNvPr id="223" name="Rectangle 9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0:26</a:t>
            </a:r>
          </a:p>
        </p:txBody>
      </p:sp>
      <p:sp>
        <p:nvSpPr>
          <p:cNvPr id="224" name="Rectangle 9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0:25</a:t>
            </a:r>
          </a:p>
        </p:txBody>
      </p:sp>
      <p:sp>
        <p:nvSpPr>
          <p:cNvPr id="225" name="Rectangle 9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0:24</a:t>
            </a:r>
          </a:p>
        </p:txBody>
      </p:sp>
      <p:sp>
        <p:nvSpPr>
          <p:cNvPr id="226" name="Rectangle 10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0:23</a:t>
            </a:r>
          </a:p>
        </p:txBody>
      </p:sp>
      <p:sp>
        <p:nvSpPr>
          <p:cNvPr id="227" name="Rectangle 10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0:22</a:t>
            </a:r>
          </a:p>
        </p:txBody>
      </p:sp>
      <p:sp>
        <p:nvSpPr>
          <p:cNvPr id="228" name="Rectangle 10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0:21</a:t>
            </a:r>
          </a:p>
        </p:txBody>
      </p:sp>
      <p:sp>
        <p:nvSpPr>
          <p:cNvPr id="229" name="Rectangle 10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0:20</a:t>
            </a:r>
          </a:p>
        </p:txBody>
      </p:sp>
      <p:sp>
        <p:nvSpPr>
          <p:cNvPr id="230" name="Rectangle 10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0:19</a:t>
            </a:r>
          </a:p>
        </p:txBody>
      </p:sp>
      <p:sp>
        <p:nvSpPr>
          <p:cNvPr id="231" name="Rectangle 10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0:18</a:t>
            </a:r>
          </a:p>
        </p:txBody>
      </p:sp>
      <p:sp>
        <p:nvSpPr>
          <p:cNvPr id="232" name="Rectangle 10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0:17</a:t>
            </a:r>
          </a:p>
        </p:txBody>
      </p:sp>
      <p:sp>
        <p:nvSpPr>
          <p:cNvPr id="233" name="Rectangle 10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0:16</a:t>
            </a:r>
          </a:p>
        </p:txBody>
      </p:sp>
      <p:sp>
        <p:nvSpPr>
          <p:cNvPr id="234" name="Rectangle 10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0:15</a:t>
            </a:r>
          </a:p>
        </p:txBody>
      </p:sp>
      <p:sp>
        <p:nvSpPr>
          <p:cNvPr id="235" name="Rectangle 10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0:14</a:t>
            </a:r>
          </a:p>
        </p:txBody>
      </p:sp>
      <p:sp>
        <p:nvSpPr>
          <p:cNvPr id="236" name="Rectangle 11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0:13</a:t>
            </a:r>
          </a:p>
        </p:txBody>
      </p:sp>
      <p:sp>
        <p:nvSpPr>
          <p:cNvPr id="237" name="Rectangle 11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0:12</a:t>
            </a:r>
          </a:p>
        </p:txBody>
      </p:sp>
      <p:sp>
        <p:nvSpPr>
          <p:cNvPr id="238" name="Rectangle 11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0:11</a:t>
            </a:r>
          </a:p>
        </p:txBody>
      </p:sp>
      <p:sp>
        <p:nvSpPr>
          <p:cNvPr id="239" name="Rectangle 11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0:10</a:t>
            </a:r>
          </a:p>
        </p:txBody>
      </p:sp>
      <p:sp>
        <p:nvSpPr>
          <p:cNvPr id="240" name="Rectangle 11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0:09</a:t>
            </a:r>
          </a:p>
        </p:txBody>
      </p:sp>
      <p:sp>
        <p:nvSpPr>
          <p:cNvPr id="241" name="Rectangle 11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0:08</a:t>
            </a:r>
          </a:p>
        </p:txBody>
      </p:sp>
      <p:sp>
        <p:nvSpPr>
          <p:cNvPr id="242" name="Rectangle 11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0:07</a:t>
            </a:r>
          </a:p>
        </p:txBody>
      </p:sp>
      <p:sp>
        <p:nvSpPr>
          <p:cNvPr id="243" name="Rectangle 11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0:06</a:t>
            </a:r>
          </a:p>
        </p:txBody>
      </p:sp>
      <p:sp>
        <p:nvSpPr>
          <p:cNvPr id="244" name="Rectangle 11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0:05</a:t>
            </a:r>
          </a:p>
        </p:txBody>
      </p:sp>
      <p:sp>
        <p:nvSpPr>
          <p:cNvPr id="245" name="Rectangle 11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0:04</a:t>
            </a:r>
          </a:p>
        </p:txBody>
      </p:sp>
      <p:sp>
        <p:nvSpPr>
          <p:cNvPr id="246" name="Rectangle 12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0:03</a:t>
            </a:r>
          </a:p>
        </p:txBody>
      </p:sp>
      <p:sp>
        <p:nvSpPr>
          <p:cNvPr id="247" name="Rectangle 12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0:02</a:t>
            </a:r>
          </a:p>
        </p:txBody>
      </p:sp>
      <p:sp>
        <p:nvSpPr>
          <p:cNvPr id="248" name="Rectangle 12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0:01</a:t>
            </a:r>
          </a:p>
        </p:txBody>
      </p:sp>
      <p:sp>
        <p:nvSpPr>
          <p:cNvPr id="249" name="Rectangle 12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dirty="0"/>
              <a:t>End</a:t>
            </a:r>
          </a:p>
        </p:txBody>
      </p:sp>
      <p:sp>
        <p:nvSpPr>
          <p:cNvPr id="250" name="Rectangle 24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dirty="0"/>
              <a:t>0:20</a:t>
            </a:r>
          </a:p>
        </p:txBody>
      </p:sp>
    </p:spTree>
    <p:extLst>
      <p:ext uri="{BB962C8B-B14F-4D97-AF65-F5344CB8AC3E}">
        <p14:creationId xmlns:p14="http://schemas.microsoft.com/office/powerpoint/2010/main" val="1664572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52" restart="whenNotActive" fill="hold" evtFilter="cancelBubble" nodeType="interactiveSeq">
                <p:stCondLst>
                  <p:cond evt="onClick" delay="0">
                    <p:tgtEl>
                      <p:spTgt spid="43"/>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3"/>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62" restart="whenNotActive" fill="hold" evtFilter="cancelBubble" nodeType="interactiveSeq">
                <p:stCondLst>
                  <p:cond evt="onClick" delay="0">
                    <p:tgtEl>
                      <p:spTgt spid="77"/>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67" restart="whenNotActive" fill="hold" evtFilter="cancelBubble" nodeType="interactiveSeq">
                <p:stCondLst>
                  <p:cond evt="onClick" delay="0">
                    <p:tgtEl>
                      <p:spTgt spid="79"/>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80"/>
                                        </p:tgtEl>
                                        <p:attrNameLst>
                                          <p:attrName>style.visibility</p:attrName>
                                        </p:attrNameLst>
                                      </p:cBhvr>
                                      <p:to>
                                        <p:strVal val="visible"/>
                                      </p:to>
                                    </p:set>
                                  </p:childTnLst>
                                </p:cTn>
                              </p:par>
                            </p:childTnLst>
                          </p:cTn>
                        </p:par>
                      </p:childTnLst>
                    </p:cTn>
                  </p:par>
                </p:childTnLst>
              </p:cTn>
              <p:nextCondLst>
                <p:cond evt="onClick" delay="0">
                  <p:tgtEl>
                    <p:spTgt spid="79"/>
                  </p:tgtEl>
                </p:cond>
              </p:nextCondLst>
            </p:seq>
            <p:seq concurrent="1" nextAc="seek">
              <p:cTn id="72" restart="whenNotActive" fill="hold" evtFilter="cancelBubble" nodeType="interactiveSeq">
                <p:stCondLst>
                  <p:cond evt="onClick" delay="0">
                    <p:tgtEl>
                      <p:spTgt spid="81"/>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82"/>
                                        </p:tgtEl>
                                        <p:attrNameLst>
                                          <p:attrName>style.visibility</p:attrName>
                                        </p:attrNameLst>
                                      </p:cBhvr>
                                      <p:to>
                                        <p:strVal val="visible"/>
                                      </p:to>
                                    </p:set>
                                  </p:childTnLst>
                                </p:cTn>
                              </p:par>
                            </p:childTnLst>
                          </p:cTn>
                        </p:par>
                      </p:childTnLst>
                    </p:cTn>
                  </p:par>
                </p:childTnLst>
              </p:cTn>
              <p:nextCondLst>
                <p:cond evt="onClick" delay="0">
                  <p:tgtEl>
                    <p:spTgt spid="81"/>
                  </p:tgtEl>
                </p:cond>
              </p:nextCondLst>
            </p:seq>
            <p:seq concurrent="1" nextAc="seek">
              <p:cTn id="77" restart="whenNotActive" fill="hold" evtFilter="cancelBubble" nodeType="interactiveSeq">
                <p:stCondLst>
                  <p:cond evt="onClick" delay="0">
                    <p:tgtEl>
                      <p:spTgt spid="83"/>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84"/>
                                        </p:tgtEl>
                                        <p:attrNameLst>
                                          <p:attrName>style.visibility</p:attrName>
                                        </p:attrNameLst>
                                      </p:cBhvr>
                                      <p:to>
                                        <p:strVal val="visible"/>
                                      </p:to>
                                    </p:set>
                                  </p:childTnLst>
                                </p:cTn>
                              </p:par>
                            </p:childTnLst>
                          </p:cTn>
                        </p:par>
                      </p:childTnLst>
                    </p:cTn>
                  </p:par>
                </p:childTnLst>
              </p:cTn>
              <p:nextCondLst>
                <p:cond evt="onClick" delay="0">
                  <p:tgtEl>
                    <p:spTgt spid="83"/>
                  </p:tgtEl>
                </p:cond>
              </p:nextCondLst>
            </p:seq>
            <p:seq concurrent="1" nextAc="seek">
              <p:cTn id="82" restart="whenNotActive" fill="hold" evtFilter="cancelBubble" nodeType="interactiveSeq">
                <p:stCondLst>
                  <p:cond evt="onClick" delay="0">
                    <p:tgtEl>
                      <p:spTgt spid="85"/>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6"/>
                                        </p:tgtEl>
                                        <p:attrNameLst>
                                          <p:attrName>style.visibility</p:attrName>
                                        </p:attrNameLst>
                                      </p:cBhvr>
                                      <p:to>
                                        <p:strVal val="visible"/>
                                      </p:to>
                                    </p:set>
                                  </p:childTnLst>
                                </p:cTn>
                              </p:par>
                            </p:childTnLst>
                          </p:cTn>
                        </p:par>
                      </p:childTnLst>
                    </p:cTn>
                  </p:par>
                </p:childTnLst>
              </p:cTn>
              <p:nextCondLst>
                <p:cond evt="onClick" delay="0">
                  <p:tgtEl>
                    <p:spTgt spid="85"/>
                  </p:tgtEl>
                </p:cond>
              </p:nextCondLst>
            </p:seq>
            <p:seq concurrent="1" nextAc="seek">
              <p:cTn id="87" restart="whenNotActive" fill="hold" evtFilter="cancelBubble" nodeType="interactiveSeq">
                <p:stCondLst>
                  <p:cond evt="onClick" delay="0">
                    <p:tgtEl>
                      <p:spTgt spid="87"/>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88"/>
                                        </p:tgtEl>
                                        <p:attrNameLst>
                                          <p:attrName>style.visibility</p:attrName>
                                        </p:attrNameLst>
                                      </p:cBhvr>
                                      <p:to>
                                        <p:strVal val="visible"/>
                                      </p:to>
                                    </p:set>
                                  </p:childTnLst>
                                </p:cTn>
                              </p:par>
                            </p:childTnLst>
                          </p:cTn>
                        </p:par>
                      </p:childTnLst>
                    </p:cTn>
                  </p:par>
                </p:childTnLst>
              </p:cTn>
              <p:nextCondLst>
                <p:cond evt="onClick" delay="0">
                  <p:tgtEl>
                    <p:spTgt spid="87"/>
                  </p:tgtEl>
                </p:cond>
              </p:nextCondLst>
            </p:seq>
            <p:seq concurrent="1" nextAc="seek">
              <p:cTn id="92" restart="whenNotActive" fill="hold" evtFilter="cancelBubble" nodeType="interactiveSeq">
                <p:stCondLst>
                  <p:cond evt="onClick" delay="0">
                    <p:tgtEl>
                      <p:spTgt spid="89"/>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90"/>
                                        </p:tgtEl>
                                        <p:attrNameLst>
                                          <p:attrName>style.visibility</p:attrName>
                                        </p:attrNameLst>
                                      </p:cBhvr>
                                      <p:to>
                                        <p:strVal val="visible"/>
                                      </p:to>
                                    </p:set>
                                  </p:childTnLst>
                                </p:cTn>
                              </p:par>
                            </p:childTnLst>
                          </p:cTn>
                        </p:par>
                      </p:childTnLst>
                    </p:cTn>
                  </p:par>
                </p:childTnLst>
              </p:cTn>
              <p:nextCondLst>
                <p:cond evt="onClick" delay="0">
                  <p:tgtEl>
                    <p:spTgt spid="89"/>
                  </p:tgtEl>
                </p:cond>
              </p:nextCondLst>
            </p:seq>
            <p:seq concurrent="1" nextAc="seek">
              <p:cTn id="97" restart="whenNotActive" fill="hold" evtFilter="cancelBubble" nodeType="interactiveSeq">
                <p:stCondLst>
                  <p:cond evt="onClick" delay="0">
                    <p:tgtEl>
                      <p:spTgt spid="91"/>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92"/>
                                        </p:tgtEl>
                                        <p:attrNameLst>
                                          <p:attrName>style.visibility</p:attrName>
                                        </p:attrNameLst>
                                      </p:cBhvr>
                                      <p:to>
                                        <p:strVal val="visible"/>
                                      </p:to>
                                    </p:set>
                                  </p:childTnLst>
                                </p:cTn>
                              </p:par>
                            </p:childTnLst>
                          </p:cTn>
                        </p:par>
                      </p:childTnLst>
                    </p:cTn>
                  </p:par>
                </p:childTnLst>
              </p:cTn>
              <p:nextCondLst>
                <p:cond evt="onClick" delay="0">
                  <p:tgtEl>
                    <p:spTgt spid="91"/>
                  </p:tgtEl>
                </p:cond>
              </p:nextCondLst>
            </p:seq>
            <p:seq concurrent="1" nextAc="seek">
              <p:cTn id="102" restart="whenNotActive" fill="hold" evtFilter="cancelBubble" nodeType="interactiveSeq">
                <p:stCondLst>
                  <p:cond evt="onClick" delay="0">
                    <p:tgtEl>
                      <p:spTgt spid="93"/>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94"/>
                                        </p:tgtEl>
                                        <p:attrNameLst>
                                          <p:attrName>style.visibility</p:attrName>
                                        </p:attrNameLst>
                                      </p:cBhvr>
                                      <p:to>
                                        <p:strVal val="visible"/>
                                      </p:to>
                                    </p:set>
                                  </p:childTnLst>
                                </p:cTn>
                              </p:par>
                            </p:childTnLst>
                          </p:cTn>
                        </p:par>
                      </p:childTnLst>
                    </p:cTn>
                  </p:par>
                </p:childTnLst>
              </p:cTn>
              <p:nextCondLst>
                <p:cond evt="onClick" delay="0">
                  <p:tgtEl>
                    <p:spTgt spid="93"/>
                  </p:tgtEl>
                </p:cond>
              </p:nextCondLst>
            </p:seq>
            <p:seq concurrent="1" nextAc="seek">
              <p:cTn id="107" restart="whenNotActive" fill="hold" evtFilter="cancelBubble" nodeType="interactiveSeq">
                <p:stCondLst>
                  <p:cond evt="onClick" delay="0">
                    <p:tgtEl>
                      <p:spTgt spid="9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96"/>
                                        </p:tgtEl>
                                        <p:attrNameLst>
                                          <p:attrName>style.visibility</p:attrName>
                                        </p:attrNameLst>
                                      </p:cBhvr>
                                      <p:to>
                                        <p:strVal val="visible"/>
                                      </p:to>
                                    </p:set>
                                  </p:childTnLst>
                                </p:cTn>
                              </p:par>
                            </p:childTnLst>
                          </p:cTn>
                        </p:par>
                      </p:childTnLst>
                    </p:cTn>
                  </p:par>
                </p:childTnLst>
              </p:cTn>
              <p:nextCondLst>
                <p:cond evt="onClick" delay="0">
                  <p:tgtEl>
                    <p:spTgt spid="95"/>
                  </p:tgtEl>
                </p:cond>
              </p:nextCondLst>
            </p:seq>
            <p:seq concurrent="1" nextAc="seek">
              <p:cTn id="112" restart="whenNotActive" fill="hold" evtFilter="cancelBubble" nodeType="interactiveSeq">
                <p:stCondLst>
                  <p:cond evt="onClick" delay="0">
                    <p:tgtEl>
                      <p:spTgt spid="97"/>
                    </p:tgtEl>
                  </p:cond>
                </p:stCondLst>
                <p:endSync evt="end" delay="0">
                  <p:rtn val="all"/>
                </p:endSync>
                <p:childTnLst>
                  <p:par>
                    <p:cTn id="113" fill="hold">
                      <p:stCondLst>
                        <p:cond delay="0"/>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98"/>
                                        </p:tgtEl>
                                        <p:attrNameLst>
                                          <p:attrName>style.visibility</p:attrName>
                                        </p:attrNameLst>
                                      </p:cBhvr>
                                      <p:to>
                                        <p:strVal val="visible"/>
                                      </p:to>
                                    </p:set>
                                  </p:childTnLst>
                                </p:cTn>
                              </p:par>
                            </p:childTnLst>
                          </p:cTn>
                        </p:par>
                      </p:childTnLst>
                    </p:cTn>
                  </p:par>
                </p:childTnLst>
              </p:cTn>
              <p:nextCondLst>
                <p:cond evt="onClick" delay="0">
                  <p:tgtEl>
                    <p:spTgt spid="97"/>
                  </p:tgtEl>
                </p:cond>
              </p:nextCondLst>
            </p:seq>
            <p:seq concurrent="1" nextAc="seek">
              <p:cTn id="117" restart="whenNotActive" fill="hold" evtFilter="cancelBubble" nodeType="interactiveSeq">
                <p:stCondLst>
                  <p:cond evt="onClick" delay="0">
                    <p:tgtEl>
                      <p:spTgt spid="99"/>
                    </p:tgtEl>
                  </p:cond>
                </p:stCondLst>
                <p:endSync evt="end" delay="0">
                  <p:rtn val="all"/>
                </p:endSync>
                <p:childTnLst>
                  <p:par>
                    <p:cTn id="118" fill="hold">
                      <p:stCondLst>
                        <p:cond delay="0"/>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99"/>
                  </p:tgtEl>
                </p:cond>
              </p:nextCondLst>
            </p:seq>
            <p:seq concurrent="1" nextAc="seek">
              <p:cTn id="122" restart="whenNotActive" fill="hold" evtFilter="cancelBubble" nodeType="interactiveSeq">
                <p:stCondLst>
                  <p:cond evt="onClick" delay="0">
                    <p:tgtEl>
                      <p:spTgt spid="101"/>
                    </p:tgtEl>
                  </p:cond>
                </p:stCondLst>
                <p:endSync evt="end" delay="0">
                  <p:rtn val="all"/>
                </p:endSync>
                <p:childTnLst>
                  <p:par>
                    <p:cTn id="123" fill="hold">
                      <p:stCondLst>
                        <p:cond delay="0"/>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102"/>
                                        </p:tgtEl>
                                        <p:attrNameLst>
                                          <p:attrName>style.visibility</p:attrName>
                                        </p:attrNameLst>
                                      </p:cBhvr>
                                      <p:to>
                                        <p:strVal val="visible"/>
                                      </p:to>
                                    </p:set>
                                  </p:childTnLst>
                                </p:cTn>
                              </p:par>
                            </p:childTnLst>
                          </p:cTn>
                        </p:par>
                      </p:childTnLst>
                    </p:cTn>
                  </p:par>
                </p:childTnLst>
              </p:cTn>
              <p:nextCondLst>
                <p:cond evt="onClick" delay="0">
                  <p:tgtEl>
                    <p:spTgt spid="101"/>
                  </p:tgtEl>
                </p:cond>
              </p:nextCondLst>
            </p:seq>
            <p:seq concurrent="1" nextAc="seek">
              <p:cTn id="127" restart="whenNotActive" fill="hold" evtFilter="cancelBubble" nodeType="interactiveSeq">
                <p:stCondLst>
                  <p:cond evt="onClick" delay="0">
                    <p:tgtEl>
                      <p:spTgt spid="103"/>
                    </p:tgtEl>
                  </p:cond>
                </p:stCondLst>
                <p:endSync evt="end" delay="0">
                  <p:rtn val="all"/>
                </p:endSync>
                <p:childTnLst>
                  <p:par>
                    <p:cTn id="128" fill="hold">
                      <p:stCondLst>
                        <p:cond delay="0"/>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104"/>
                                        </p:tgtEl>
                                        <p:attrNameLst>
                                          <p:attrName>style.visibility</p:attrName>
                                        </p:attrNameLst>
                                      </p:cBhvr>
                                      <p:to>
                                        <p:strVal val="visible"/>
                                      </p:to>
                                    </p:set>
                                  </p:childTnLst>
                                </p:cTn>
                              </p:par>
                            </p:childTnLst>
                          </p:cTn>
                        </p:par>
                      </p:childTnLst>
                    </p:cTn>
                  </p:par>
                </p:childTnLst>
              </p:cTn>
              <p:nextCondLst>
                <p:cond evt="onClick" delay="0">
                  <p:tgtEl>
                    <p:spTgt spid="103"/>
                  </p:tgtEl>
                </p:cond>
              </p:nextCondLst>
            </p:seq>
            <p:seq concurrent="1" nextAc="seek">
              <p:cTn id="132" restart="whenNotActive" fill="hold" evtFilter="cancelBubble" nodeType="interactiveSeq">
                <p:stCondLst>
                  <p:cond evt="onClick" delay="0">
                    <p:tgtEl>
                      <p:spTgt spid="105"/>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106"/>
                                        </p:tgtEl>
                                        <p:attrNameLst>
                                          <p:attrName>style.visibility</p:attrName>
                                        </p:attrNameLst>
                                      </p:cBhvr>
                                      <p:to>
                                        <p:strVal val="visible"/>
                                      </p:to>
                                    </p:set>
                                  </p:childTnLst>
                                </p:cTn>
                              </p:par>
                            </p:childTnLst>
                          </p:cTn>
                        </p:par>
                      </p:childTnLst>
                    </p:cTn>
                  </p:par>
                </p:childTnLst>
              </p:cTn>
              <p:nextCondLst>
                <p:cond evt="onClick" delay="0">
                  <p:tgtEl>
                    <p:spTgt spid="105"/>
                  </p:tgtEl>
                </p:cond>
              </p:nextCondLst>
            </p:seq>
            <p:seq concurrent="1" nextAc="seek">
              <p:cTn id="137" restart="whenNotActive" fill="hold" evtFilter="cancelBubble" nodeType="interactiveSeq">
                <p:stCondLst>
                  <p:cond evt="onClick" delay="0">
                    <p:tgtEl>
                      <p:spTgt spid="107"/>
                    </p:tgtEl>
                  </p:cond>
                </p:stCondLst>
                <p:endSync evt="end" delay="0">
                  <p:rtn val="all"/>
                </p:endSync>
                <p:childTnLst>
                  <p:par>
                    <p:cTn id="138" fill="hold">
                      <p:stCondLst>
                        <p:cond delay="0"/>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108"/>
                                        </p:tgtEl>
                                        <p:attrNameLst>
                                          <p:attrName>style.visibility</p:attrName>
                                        </p:attrNameLst>
                                      </p:cBhvr>
                                      <p:to>
                                        <p:strVal val="visible"/>
                                      </p:to>
                                    </p:set>
                                  </p:childTnLst>
                                </p:cTn>
                              </p:par>
                            </p:childTnLst>
                          </p:cTn>
                        </p:par>
                      </p:childTnLst>
                    </p:cTn>
                  </p:par>
                </p:childTnLst>
              </p:cTn>
              <p:nextCondLst>
                <p:cond evt="onClick" delay="0">
                  <p:tgtEl>
                    <p:spTgt spid="107"/>
                  </p:tgtEl>
                </p:cond>
              </p:nextCondLst>
            </p:seq>
            <p:seq concurrent="1" nextAc="seek">
              <p:cTn id="142" restart="whenNotActive" fill="hold" evtFilter="cancelBubble" nodeType="interactiveSeq">
                <p:stCondLst>
                  <p:cond evt="onClick" delay="0">
                    <p:tgtEl>
                      <p:spTgt spid="109"/>
                    </p:tgtEl>
                  </p:cond>
                </p:stCondLst>
                <p:endSync evt="end" delay="0">
                  <p:rtn val="all"/>
                </p:endSync>
                <p:childTnLst>
                  <p:par>
                    <p:cTn id="143" fill="hold">
                      <p:stCondLst>
                        <p:cond delay="0"/>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110"/>
                                        </p:tgtEl>
                                        <p:attrNameLst>
                                          <p:attrName>style.visibility</p:attrName>
                                        </p:attrNameLst>
                                      </p:cBhvr>
                                      <p:to>
                                        <p:strVal val="visible"/>
                                      </p:to>
                                    </p:set>
                                  </p:childTnLst>
                                </p:cTn>
                              </p:par>
                            </p:childTnLst>
                          </p:cTn>
                        </p:par>
                      </p:childTnLst>
                    </p:cTn>
                  </p:par>
                </p:childTnLst>
              </p:cTn>
              <p:nextCondLst>
                <p:cond evt="onClick" delay="0">
                  <p:tgtEl>
                    <p:spTgt spid="109"/>
                  </p:tgtEl>
                </p:cond>
              </p:nextCondLst>
            </p:seq>
            <p:seq concurrent="1" nextAc="seek">
              <p:cTn id="147" restart="whenNotActive" fill="hold" evtFilter="cancelBubble" nodeType="interactiveSeq">
                <p:stCondLst>
                  <p:cond evt="onClick" delay="0">
                    <p:tgtEl>
                      <p:spTgt spid="111"/>
                    </p:tgtEl>
                  </p:cond>
                </p:stCondLst>
                <p:endSync evt="end" delay="0">
                  <p:rtn val="all"/>
                </p:endSync>
                <p:childTnLst>
                  <p:par>
                    <p:cTn id="148" fill="hold">
                      <p:stCondLst>
                        <p:cond delay="0"/>
                      </p:stCondLst>
                      <p:childTnLst>
                        <p:par>
                          <p:cTn id="149" fill="hold">
                            <p:stCondLst>
                              <p:cond delay="0"/>
                            </p:stCondLst>
                            <p:childTnLst>
                              <p:par>
                                <p:cTn id="150" presetID="1" presetClass="entr" presetSubtype="0" fill="hold" grpId="0" nodeType="clickEffect">
                                  <p:stCondLst>
                                    <p:cond delay="0"/>
                                  </p:stCondLst>
                                  <p:childTnLst>
                                    <p:set>
                                      <p:cBhvr>
                                        <p:cTn id="151" dur="1" fill="hold">
                                          <p:stCondLst>
                                            <p:cond delay="0"/>
                                          </p:stCondLst>
                                        </p:cTn>
                                        <p:tgtEl>
                                          <p:spTgt spid="112"/>
                                        </p:tgtEl>
                                        <p:attrNameLst>
                                          <p:attrName>style.visibility</p:attrName>
                                        </p:attrNameLst>
                                      </p:cBhvr>
                                      <p:to>
                                        <p:strVal val="visible"/>
                                      </p:to>
                                    </p:set>
                                  </p:childTnLst>
                                </p:cTn>
                              </p:par>
                            </p:childTnLst>
                          </p:cTn>
                        </p:par>
                      </p:childTnLst>
                    </p:cTn>
                  </p:par>
                </p:childTnLst>
              </p:cTn>
              <p:nextCondLst>
                <p:cond evt="onClick" delay="0">
                  <p:tgtEl>
                    <p:spTgt spid="111"/>
                  </p:tgtEl>
                </p:cond>
              </p:nextCondLst>
            </p:seq>
            <p:seq concurrent="1" nextAc="seek">
              <p:cTn id="152" restart="whenNotActive" fill="hold" evtFilter="cancelBubble" nodeType="interactiveSeq">
                <p:stCondLst>
                  <p:cond evt="onClick" delay="0">
                    <p:tgtEl>
                      <p:spTgt spid="250"/>
                    </p:tgtEl>
                  </p:cond>
                </p:stCondLst>
                <p:endSync evt="end" delay="0">
                  <p:rtn val="all"/>
                </p:endSync>
                <p:childTnLst>
                  <p:par>
                    <p:cTn id="153" fill="hold">
                      <p:stCondLst>
                        <p:cond delay="0"/>
                      </p:stCondLst>
                      <p:childTnLst>
                        <p:par>
                          <p:cTn id="154" fill="hold">
                            <p:stCondLst>
                              <p:cond delay="0"/>
                            </p:stCondLst>
                            <p:childTnLst>
                              <p:par>
                                <p:cTn id="155" presetID="1" presetClass="exit" presetSubtype="0" fill="hold" grpId="0" nodeType="clickEffect">
                                  <p:stCondLst>
                                    <p:cond delay="0"/>
                                  </p:stCondLst>
                                  <p:childTnLst>
                                    <p:set>
                                      <p:cBhvr>
                                        <p:cTn id="156" dur="1" fill="hold">
                                          <p:stCondLst>
                                            <p:cond delay="0"/>
                                          </p:stCondLst>
                                        </p:cTn>
                                        <p:tgtEl>
                                          <p:spTgt spid="250"/>
                                        </p:tgtEl>
                                        <p:attrNameLst>
                                          <p:attrName>style.visibility</p:attrName>
                                        </p:attrNameLst>
                                      </p:cBhvr>
                                      <p:to>
                                        <p:strVal val="hidden"/>
                                      </p:to>
                                    </p:set>
                                  </p:childTnLst>
                                </p:cTn>
                              </p:par>
                              <p:par>
                                <p:cTn id="157" presetID="1" presetClass="entr" presetSubtype="0" fill="hold" grpId="0" nodeType="withEffect">
                                  <p:stCondLst>
                                    <p:cond delay="0"/>
                                  </p:stCondLst>
                                  <p:childTnLst>
                                    <p:set>
                                      <p:cBhvr>
                                        <p:cTn id="158" dur="1" fill="hold">
                                          <p:stCondLst>
                                            <p:cond delay="0"/>
                                          </p:stCondLst>
                                        </p:cTn>
                                        <p:tgtEl>
                                          <p:spTgt spid="189"/>
                                        </p:tgtEl>
                                        <p:attrNameLst>
                                          <p:attrName>style.visibility</p:attrName>
                                        </p:attrNameLst>
                                      </p:cBhvr>
                                      <p:to>
                                        <p:strVal val="visible"/>
                                      </p:to>
                                    </p:set>
                                  </p:childTnLst>
                                </p:cTn>
                              </p:par>
                            </p:childTnLst>
                          </p:cTn>
                        </p:par>
                        <p:par>
                          <p:cTn id="159" fill="hold">
                            <p:stCondLst>
                              <p:cond delay="0"/>
                            </p:stCondLst>
                            <p:childTnLst>
                              <p:par>
                                <p:cTn id="160" presetID="1" presetClass="entr" presetSubtype="0" fill="hold" grpId="0" nodeType="afterEffect">
                                  <p:stCondLst>
                                    <p:cond delay="1000"/>
                                  </p:stCondLst>
                                  <p:childTnLst>
                                    <p:set>
                                      <p:cBhvr>
                                        <p:cTn id="161" dur="1" fill="hold">
                                          <p:stCondLst>
                                            <p:cond delay="0"/>
                                          </p:stCondLst>
                                        </p:cTn>
                                        <p:tgtEl>
                                          <p:spTgt spid="190"/>
                                        </p:tgtEl>
                                        <p:attrNameLst>
                                          <p:attrName>style.visibility</p:attrName>
                                        </p:attrNameLst>
                                      </p:cBhvr>
                                      <p:to>
                                        <p:strVal val="visible"/>
                                      </p:to>
                                    </p:set>
                                  </p:childTnLst>
                                </p:cTn>
                              </p:par>
                            </p:childTnLst>
                          </p:cTn>
                        </p:par>
                        <p:par>
                          <p:cTn id="162" fill="hold">
                            <p:stCondLst>
                              <p:cond delay="1000"/>
                            </p:stCondLst>
                            <p:childTnLst>
                              <p:par>
                                <p:cTn id="163" presetID="1" presetClass="entr" presetSubtype="0" fill="hold" grpId="0" nodeType="afterEffect">
                                  <p:stCondLst>
                                    <p:cond delay="1000"/>
                                  </p:stCondLst>
                                  <p:childTnLst>
                                    <p:set>
                                      <p:cBhvr>
                                        <p:cTn id="164" dur="1" fill="hold">
                                          <p:stCondLst>
                                            <p:cond delay="0"/>
                                          </p:stCondLst>
                                        </p:cTn>
                                        <p:tgtEl>
                                          <p:spTgt spid="191"/>
                                        </p:tgtEl>
                                        <p:attrNameLst>
                                          <p:attrName>style.visibility</p:attrName>
                                        </p:attrNameLst>
                                      </p:cBhvr>
                                      <p:to>
                                        <p:strVal val="visible"/>
                                      </p:to>
                                    </p:set>
                                  </p:childTnLst>
                                </p:cTn>
                              </p:par>
                            </p:childTnLst>
                          </p:cTn>
                        </p:par>
                        <p:par>
                          <p:cTn id="165" fill="hold">
                            <p:stCondLst>
                              <p:cond delay="2000"/>
                            </p:stCondLst>
                            <p:childTnLst>
                              <p:par>
                                <p:cTn id="166" presetID="1" presetClass="entr" presetSubtype="0" fill="hold" grpId="0" nodeType="afterEffect">
                                  <p:stCondLst>
                                    <p:cond delay="1000"/>
                                  </p:stCondLst>
                                  <p:childTnLst>
                                    <p:set>
                                      <p:cBhvr>
                                        <p:cTn id="167" dur="1" fill="hold">
                                          <p:stCondLst>
                                            <p:cond delay="0"/>
                                          </p:stCondLst>
                                        </p:cTn>
                                        <p:tgtEl>
                                          <p:spTgt spid="192"/>
                                        </p:tgtEl>
                                        <p:attrNameLst>
                                          <p:attrName>style.visibility</p:attrName>
                                        </p:attrNameLst>
                                      </p:cBhvr>
                                      <p:to>
                                        <p:strVal val="visible"/>
                                      </p:to>
                                    </p:set>
                                  </p:childTnLst>
                                </p:cTn>
                              </p:par>
                            </p:childTnLst>
                          </p:cTn>
                        </p:par>
                        <p:par>
                          <p:cTn id="168" fill="hold">
                            <p:stCondLst>
                              <p:cond delay="3000"/>
                            </p:stCondLst>
                            <p:childTnLst>
                              <p:par>
                                <p:cTn id="169" presetID="1" presetClass="entr" presetSubtype="0" fill="hold" grpId="0" nodeType="afterEffect">
                                  <p:stCondLst>
                                    <p:cond delay="1000"/>
                                  </p:stCondLst>
                                  <p:childTnLst>
                                    <p:set>
                                      <p:cBhvr>
                                        <p:cTn id="170" dur="1" fill="hold">
                                          <p:stCondLst>
                                            <p:cond delay="0"/>
                                          </p:stCondLst>
                                        </p:cTn>
                                        <p:tgtEl>
                                          <p:spTgt spid="193"/>
                                        </p:tgtEl>
                                        <p:attrNameLst>
                                          <p:attrName>style.visibility</p:attrName>
                                        </p:attrNameLst>
                                      </p:cBhvr>
                                      <p:to>
                                        <p:strVal val="visible"/>
                                      </p:to>
                                    </p:set>
                                  </p:childTnLst>
                                </p:cTn>
                              </p:par>
                            </p:childTnLst>
                          </p:cTn>
                        </p:par>
                        <p:par>
                          <p:cTn id="171" fill="hold">
                            <p:stCondLst>
                              <p:cond delay="4000"/>
                            </p:stCondLst>
                            <p:childTnLst>
                              <p:par>
                                <p:cTn id="172" presetID="1" presetClass="entr" presetSubtype="0" fill="hold" grpId="0" nodeType="afterEffect">
                                  <p:stCondLst>
                                    <p:cond delay="1000"/>
                                  </p:stCondLst>
                                  <p:childTnLst>
                                    <p:set>
                                      <p:cBhvr>
                                        <p:cTn id="173" dur="1" fill="hold">
                                          <p:stCondLst>
                                            <p:cond delay="0"/>
                                          </p:stCondLst>
                                        </p:cTn>
                                        <p:tgtEl>
                                          <p:spTgt spid="194"/>
                                        </p:tgtEl>
                                        <p:attrNameLst>
                                          <p:attrName>style.visibility</p:attrName>
                                        </p:attrNameLst>
                                      </p:cBhvr>
                                      <p:to>
                                        <p:strVal val="visible"/>
                                      </p:to>
                                    </p:set>
                                  </p:childTnLst>
                                </p:cTn>
                              </p:par>
                            </p:childTnLst>
                          </p:cTn>
                        </p:par>
                        <p:par>
                          <p:cTn id="174" fill="hold">
                            <p:stCondLst>
                              <p:cond delay="5000"/>
                            </p:stCondLst>
                            <p:childTnLst>
                              <p:par>
                                <p:cTn id="175" presetID="1" presetClass="entr" presetSubtype="0" fill="hold" grpId="0" nodeType="afterEffect">
                                  <p:stCondLst>
                                    <p:cond delay="1000"/>
                                  </p:stCondLst>
                                  <p:childTnLst>
                                    <p:set>
                                      <p:cBhvr>
                                        <p:cTn id="176" dur="1" fill="hold">
                                          <p:stCondLst>
                                            <p:cond delay="0"/>
                                          </p:stCondLst>
                                        </p:cTn>
                                        <p:tgtEl>
                                          <p:spTgt spid="195"/>
                                        </p:tgtEl>
                                        <p:attrNameLst>
                                          <p:attrName>style.visibility</p:attrName>
                                        </p:attrNameLst>
                                      </p:cBhvr>
                                      <p:to>
                                        <p:strVal val="visible"/>
                                      </p:to>
                                    </p:set>
                                  </p:childTnLst>
                                </p:cTn>
                              </p:par>
                            </p:childTnLst>
                          </p:cTn>
                        </p:par>
                        <p:par>
                          <p:cTn id="177" fill="hold">
                            <p:stCondLst>
                              <p:cond delay="6000"/>
                            </p:stCondLst>
                            <p:childTnLst>
                              <p:par>
                                <p:cTn id="178" presetID="1" presetClass="entr" presetSubtype="0" fill="hold" grpId="0" nodeType="afterEffect">
                                  <p:stCondLst>
                                    <p:cond delay="1000"/>
                                  </p:stCondLst>
                                  <p:childTnLst>
                                    <p:set>
                                      <p:cBhvr>
                                        <p:cTn id="179" dur="1" fill="hold">
                                          <p:stCondLst>
                                            <p:cond delay="0"/>
                                          </p:stCondLst>
                                        </p:cTn>
                                        <p:tgtEl>
                                          <p:spTgt spid="196"/>
                                        </p:tgtEl>
                                        <p:attrNameLst>
                                          <p:attrName>style.visibility</p:attrName>
                                        </p:attrNameLst>
                                      </p:cBhvr>
                                      <p:to>
                                        <p:strVal val="visible"/>
                                      </p:to>
                                    </p:set>
                                  </p:childTnLst>
                                </p:cTn>
                              </p:par>
                            </p:childTnLst>
                          </p:cTn>
                        </p:par>
                        <p:par>
                          <p:cTn id="180" fill="hold">
                            <p:stCondLst>
                              <p:cond delay="7000"/>
                            </p:stCondLst>
                            <p:childTnLst>
                              <p:par>
                                <p:cTn id="181" presetID="1" presetClass="entr" presetSubtype="0" fill="hold" grpId="0" nodeType="afterEffect">
                                  <p:stCondLst>
                                    <p:cond delay="1000"/>
                                  </p:stCondLst>
                                  <p:childTnLst>
                                    <p:set>
                                      <p:cBhvr>
                                        <p:cTn id="182" dur="1" fill="hold">
                                          <p:stCondLst>
                                            <p:cond delay="0"/>
                                          </p:stCondLst>
                                        </p:cTn>
                                        <p:tgtEl>
                                          <p:spTgt spid="197"/>
                                        </p:tgtEl>
                                        <p:attrNameLst>
                                          <p:attrName>style.visibility</p:attrName>
                                        </p:attrNameLst>
                                      </p:cBhvr>
                                      <p:to>
                                        <p:strVal val="visible"/>
                                      </p:to>
                                    </p:set>
                                  </p:childTnLst>
                                </p:cTn>
                              </p:par>
                            </p:childTnLst>
                          </p:cTn>
                        </p:par>
                        <p:par>
                          <p:cTn id="183" fill="hold">
                            <p:stCondLst>
                              <p:cond delay="8000"/>
                            </p:stCondLst>
                            <p:childTnLst>
                              <p:par>
                                <p:cTn id="184" presetID="1" presetClass="entr" presetSubtype="0" fill="hold" grpId="0" nodeType="afterEffect">
                                  <p:stCondLst>
                                    <p:cond delay="1000"/>
                                  </p:stCondLst>
                                  <p:childTnLst>
                                    <p:set>
                                      <p:cBhvr>
                                        <p:cTn id="185" dur="1" fill="hold">
                                          <p:stCondLst>
                                            <p:cond delay="0"/>
                                          </p:stCondLst>
                                        </p:cTn>
                                        <p:tgtEl>
                                          <p:spTgt spid="198"/>
                                        </p:tgtEl>
                                        <p:attrNameLst>
                                          <p:attrName>style.visibility</p:attrName>
                                        </p:attrNameLst>
                                      </p:cBhvr>
                                      <p:to>
                                        <p:strVal val="visible"/>
                                      </p:to>
                                    </p:set>
                                  </p:childTnLst>
                                </p:cTn>
                              </p:par>
                            </p:childTnLst>
                          </p:cTn>
                        </p:par>
                        <p:par>
                          <p:cTn id="186" fill="hold">
                            <p:stCondLst>
                              <p:cond delay="9000"/>
                            </p:stCondLst>
                            <p:childTnLst>
                              <p:par>
                                <p:cTn id="187" presetID="1" presetClass="entr" presetSubtype="0" fill="hold" grpId="0" nodeType="afterEffect">
                                  <p:stCondLst>
                                    <p:cond delay="1000"/>
                                  </p:stCondLst>
                                  <p:childTnLst>
                                    <p:set>
                                      <p:cBhvr>
                                        <p:cTn id="188" dur="1" fill="hold">
                                          <p:stCondLst>
                                            <p:cond delay="0"/>
                                          </p:stCondLst>
                                        </p:cTn>
                                        <p:tgtEl>
                                          <p:spTgt spid="199"/>
                                        </p:tgtEl>
                                        <p:attrNameLst>
                                          <p:attrName>style.visibility</p:attrName>
                                        </p:attrNameLst>
                                      </p:cBhvr>
                                      <p:to>
                                        <p:strVal val="visible"/>
                                      </p:to>
                                    </p:set>
                                  </p:childTnLst>
                                </p:cTn>
                              </p:par>
                            </p:childTnLst>
                          </p:cTn>
                        </p:par>
                        <p:par>
                          <p:cTn id="189" fill="hold">
                            <p:stCondLst>
                              <p:cond delay="10000"/>
                            </p:stCondLst>
                            <p:childTnLst>
                              <p:par>
                                <p:cTn id="190" presetID="1" presetClass="entr" presetSubtype="0" fill="hold" grpId="0" nodeType="afterEffect">
                                  <p:stCondLst>
                                    <p:cond delay="1000"/>
                                  </p:stCondLst>
                                  <p:childTnLst>
                                    <p:set>
                                      <p:cBhvr>
                                        <p:cTn id="191" dur="1" fill="hold">
                                          <p:stCondLst>
                                            <p:cond delay="0"/>
                                          </p:stCondLst>
                                        </p:cTn>
                                        <p:tgtEl>
                                          <p:spTgt spid="200"/>
                                        </p:tgtEl>
                                        <p:attrNameLst>
                                          <p:attrName>style.visibility</p:attrName>
                                        </p:attrNameLst>
                                      </p:cBhvr>
                                      <p:to>
                                        <p:strVal val="visible"/>
                                      </p:to>
                                    </p:set>
                                  </p:childTnLst>
                                </p:cTn>
                              </p:par>
                            </p:childTnLst>
                          </p:cTn>
                        </p:par>
                        <p:par>
                          <p:cTn id="192" fill="hold">
                            <p:stCondLst>
                              <p:cond delay="11000"/>
                            </p:stCondLst>
                            <p:childTnLst>
                              <p:par>
                                <p:cTn id="193" presetID="1" presetClass="entr" presetSubtype="0" fill="hold" grpId="0" nodeType="afterEffect">
                                  <p:stCondLst>
                                    <p:cond delay="1000"/>
                                  </p:stCondLst>
                                  <p:childTnLst>
                                    <p:set>
                                      <p:cBhvr>
                                        <p:cTn id="194" dur="1" fill="hold">
                                          <p:stCondLst>
                                            <p:cond delay="0"/>
                                          </p:stCondLst>
                                        </p:cTn>
                                        <p:tgtEl>
                                          <p:spTgt spid="201"/>
                                        </p:tgtEl>
                                        <p:attrNameLst>
                                          <p:attrName>style.visibility</p:attrName>
                                        </p:attrNameLst>
                                      </p:cBhvr>
                                      <p:to>
                                        <p:strVal val="visible"/>
                                      </p:to>
                                    </p:set>
                                  </p:childTnLst>
                                </p:cTn>
                              </p:par>
                            </p:childTnLst>
                          </p:cTn>
                        </p:par>
                        <p:par>
                          <p:cTn id="195" fill="hold">
                            <p:stCondLst>
                              <p:cond delay="12000"/>
                            </p:stCondLst>
                            <p:childTnLst>
                              <p:par>
                                <p:cTn id="196" presetID="1" presetClass="entr" presetSubtype="0" fill="hold" grpId="0" nodeType="afterEffect">
                                  <p:stCondLst>
                                    <p:cond delay="1000"/>
                                  </p:stCondLst>
                                  <p:childTnLst>
                                    <p:set>
                                      <p:cBhvr>
                                        <p:cTn id="197" dur="1" fill="hold">
                                          <p:stCondLst>
                                            <p:cond delay="0"/>
                                          </p:stCondLst>
                                        </p:cTn>
                                        <p:tgtEl>
                                          <p:spTgt spid="202"/>
                                        </p:tgtEl>
                                        <p:attrNameLst>
                                          <p:attrName>style.visibility</p:attrName>
                                        </p:attrNameLst>
                                      </p:cBhvr>
                                      <p:to>
                                        <p:strVal val="visible"/>
                                      </p:to>
                                    </p:set>
                                  </p:childTnLst>
                                </p:cTn>
                              </p:par>
                            </p:childTnLst>
                          </p:cTn>
                        </p:par>
                        <p:par>
                          <p:cTn id="198" fill="hold">
                            <p:stCondLst>
                              <p:cond delay="13000"/>
                            </p:stCondLst>
                            <p:childTnLst>
                              <p:par>
                                <p:cTn id="199" presetID="1" presetClass="entr" presetSubtype="0" fill="hold" grpId="0" nodeType="afterEffect">
                                  <p:stCondLst>
                                    <p:cond delay="1000"/>
                                  </p:stCondLst>
                                  <p:childTnLst>
                                    <p:set>
                                      <p:cBhvr>
                                        <p:cTn id="200" dur="1" fill="hold">
                                          <p:stCondLst>
                                            <p:cond delay="0"/>
                                          </p:stCondLst>
                                        </p:cTn>
                                        <p:tgtEl>
                                          <p:spTgt spid="203"/>
                                        </p:tgtEl>
                                        <p:attrNameLst>
                                          <p:attrName>style.visibility</p:attrName>
                                        </p:attrNameLst>
                                      </p:cBhvr>
                                      <p:to>
                                        <p:strVal val="visible"/>
                                      </p:to>
                                    </p:set>
                                  </p:childTnLst>
                                </p:cTn>
                              </p:par>
                            </p:childTnLst>
                          </p:cTn>
                        </p:par>
                        <p:par>
                          <p:cTn id="201" fill="hold">
                            <p:stCondLst>
                              <p:cond delay="14000"/>
                            </p:stCondLst>
                            <p:childTnLst>
                              <p:par>
                                <p:cTn id="202" presetID="1" presetClass="entr" presetSubtype="0" fill="hold" grpId="0" nodeType="afterEffect">
                                  <p:stCondLst>
                                    <p:cond delay="1000"/>
                                  </p:stCondLst>
                                  <p:childTnLst>
                                    <p:set>
                                      <p:cBhvr>
                                        <p:cTn id="203" dur="1" fill="hold">
                                          <p:stCondLst>
                                            <p:cond delay="0"/>
                                          </p:stCondLst>
                                        </p:cTn>
                                        <p:tgtEl>
                                          <p:spTgt spid="204"/>
                                        </p:tgtEl>
                                        <p:attrNameLst>
                                          <p:attrName>style.visibility</p:attrName>
                                        </p:attrNameLst>
                                      </p:cBhvr>
                                      <p:to>
                                        <p:strVal val="visible"/>
                                      </p:to>
                                    </p:set>
                                  </p:childTnLst>
                                </p:cTn>
                              </p:par>
                            </p:childTnLst>
                          </p:cTn>
                        </p:par>
                        <p:par>
                          <p:cTn id="204" fill="hold">
                            <p:stCondLst>
                              <p:cond delay="15000"/>
                            </p:stCondLst>
                            <p:childTnLst>
                              <p:par>
                                <p:cTn id="205" presetID="1" presetClass="entr" presetSubtype="0" fill="hold" grpId="0" nodeType="afterEffect">
                                  <p:stCondLst>
                                    <p:cond delay="1000"/>
                                  </p:stCondLst>
                                  <p:childTnLst>
                                    <p:set>
                                      <p:cBhvr>
                                        <p:cTn id="206" dur="1" fill="hold">
                                          <p:stCondLst>
                                            <p:cond delay="0"/>
                                          </p:stCondLst>
                                        </p:cTn>
                                        <p:tgtEl>
                                          <p:spTgt spid="205"/>
                                        </p:tgtEl>
                                        <p:attrNameLst>
                                          <p:attrName>style.visibility</p:attrName>
                                        </p:attrNameLst>
                                      </p:cBhvr>
                                      <p:to>
                                        <p:strVal val="visible"/>
                                      </p:to>
                                    </p:set>
                                  </p:childTnLst>
                                </p:cTn>
                              </p:par>
                            </p:childTnLst>
                          </p:cTn>
                        </p:par>
                        <p:par>
                          <p:cTn id="207" fill="hold">
                            <p:stCondLst>
                              <p:cond delay="16000"/>
                            </p:stCondLst>
                            <p:childTnLst>
                              <p:par>
                                <p:cTn id="208" presetID="1" presetClass="entr" presetSubtype="0" fill="hold" grpId="0" nodeType="afterEffect">
                                  <p:stCondLst>
                                    <p:cond delay="1000"/>
                                  </p:stCondLst>
                                  <p:childTnLst>
                                    <p:set>
                                      <p:cBhvr>
                                        <p:cTn id="209" dur="1" fill="hold">
                                          <p:stCondLst>
                                            <p:cond delay="0"/>
                                          </p:stCondLst>
                                        </p:cTn>
                                        <p:tgtEl>
                                          <p:spTgt spid="206"/>
                                        </p:tgtEl>
                                        <p:attrNameLst>
                                          <p:attrName>style.visibility</p:attrName>
                                        </p:attrNameLst>
                                      </p:cBhvr>
                                      <p:to>
                                        <p:strVal val="visible"/>
                                      </p:to>
                                    </p:set>
                                  </p:childTnLst>
                                </p:cTn>
                              </p:par>
                            </p:childTnLst>
                          </p:cTn>
                        </p:par>
                        <p:par>
                          <p:cTn id="210" fill="hold">
                            <p:stCondLst>
                              <p:cond delay="17000"/>
                            </p:stCondLst>
                            <p:childTnLst>
                              <p:par>
                                <p:cTn id="211" presetID="1" presetClass="entr" presetSubtype="0" fill="hold" grpId="0" nodeType="afterEffect">
                                  <p:stCondLst>
                                    <p:cond delay="1000"/>
                                  </p:stCondLst>
                                  <p:childTnLst>
                                    <p:set>
                                      <p:cBhvr>
                                        <p:cTn id="212" dur="1" fill="hold">
                                          <p:stCondLst>
                                            <p:cond delay="0"/>
                                          </p:stCondLst>
                                        </p:cTn>
                                        <p:tgtEl>
                                          <p:spTgt spid="207"/>
                                        </p:tgtEl>
                                        <p:attrNameLst>
                                          <p:attrName>style.visibility</p:attrName>
                                        </p:attrNameLst>
                                      </p:cBhvr>
                                      <p:to>
                                        <p:strVal val="visible"/>
                                      </p:to>
                                    </p:set>
                                  </p:childTnLst>
                                </p:cTn>
                              </p:par>
                            </p:childTnLst>
                          </p:cTn>
                        </p:par>
                        <p:par>
                          <p:cTn id="213" fill="hold">
                            <p:stCondLst>
                              <p:cond delay="18000"/>
                            </p:stCondLst>
                            <p:childTnLst>
                              <p:par>
                                <p:cTn id="214" presetID="1" presetClass="entr" presetSubtype="0" fill="hold" grpId="0" nodeType="afterEffect">
                                  <p:stCondLst>
                                    <p:cond delay="1000"/>
                                  </p:stCondLst>
                                  <p:childTnLst>
                                    <p:set>
                                      <p:cBhvr>
                                        <p:cTn id="215" dur="1" fill="hold">
                                          <p:stCondLst>
                                            <p:cond delay="0"/>
                                          </p:stCondLst>
                                        </p:cTn>
                                        <p:tgtEl>
                                          <p:spTgt spid="208"/>
                                        </p:tgtEl>
                                        <p:attrNameLst>
                                          <p:attrName>style.visibility</p:attrName>
                                        </p:attrNameLst>
                                      </p:cBhvr>
                                      <p:to>
                                        <p:strVal val="visible"/>
                                      </p:to>
                                    </p:set>
                                  </p:childTnLst>
                                </p:cTn>
                              </p:par>
                            </p:childTnLst>
                          </p:cTn>
                        </p:par>
                        <p:par>
                          <p:cTn id="216" fill="hold">
                            <p:stCondLst>
                              <p:cond delay="19000"/>
                            </p:stCondLst>
                            <p:childTnLst>
                              <p:par>
                                <p:cTn id="217" presetID="1" presetClass="entr" presetSubtype="0" fill="hold" grpId="0" nodeType="afterEffect">
                                  <p:stCondLst>
                                    <p:cond delay="1000"/>
                                  </p:stCondLst>
                                  <p:childTnLst>
                                    <p:set>
                                      <p:cBhvr>
                                        <p:cTn id="218" dur="1" fill="hold">
                                          <p:stCondLst>
                                            <p:cond delay="0"/>
                                          </p:stCondLst>
                                        </p:cTn>
                                        <p:tgtEl>
                                          <p:spTgt spid="209"/>
                                        </p:tgtEl>
                                        <p:attrNameLst>
                                          <p:attrName>style.visibility</p:attrName>
                                        </p:attrNameLst>
                                      </p:cBhvr>
                                      <p:to>
                                        <p:strVal val="visible"/>
                                      </p:to>
                                    </p:set>
                                  </p:childTnLst>
                                </p:cTn>
                              </p:par>
                            </p:childTnLst>
                          </p:cTn>
                        </p:par>
                        <p:par>
                          <p:cTn id="219" fill="hold">
                            <p:stCondLst>
                              <p:cond delay="20000"/>
                            </p:stCondLst>
                            <p:childTnLst>
                              <p:par>
                                <p:cTn id="220" presetID="1" presetClass="entr" presetSubtype="0" fill="hold" grpId="0" nodeType="afterEffect">
                                  <p:stCondLst>
                                    <p:cond delay="1000"/>
                                  </p:stCondLst>
                                  <p:childTnLst>
                                    <p:set>
                                      <p:cBhvr>
                                        <p:cTn id="221" dur="1" fill="hold">
                                          <p:stCondLst>
                                            <p:cond delay="0"/>
                                          </p:stCondLst>
                                        </p:cTn>
                                        <p:tgtEl>
                                          <p:spTgt spid="210"/>
                                        </p:tgtEl>
                                        <p:attrNameLst>
                                          <p:attrName>style.visibility</p:attrName>
                                        </p:attrNameLst>
                                      </p:cBhvr>
                                      <p:to>
                                        <p:strVal val="visible"/>
                                      </p:to>
                                    </p:set>
                                  </p:childTnLst>
                                </p:cTn>
                              </p:par>
                            </p:childTnLst>
                          </p:cTn>
                        </p:par>
                        <p:par>
                          <p:cTn id="222" fill="hold">
                            <p:stCondLst>
                              <p:cond delay="21000"/>
                            </p:stCondLst>
                            <p:childTnLst>
                              <p:par>
                                <p:cTn id="223" presetID="1" presetClass="entr" presetSubtype="0" fill="hold" grpId="0" nodeType="afterEffect">
                                  <p:stCondLst>
                                    <p:cond delay="1000"/>
                                  </p:stCondLst>
                                  <p:childTnLst>
                                    <p:set>
                                      <p:cBhvr>
                                        <p:cTn id="224" dur="1" fill="hold">
                                          <p:stCondLst>
                                            <p:cond delay="0"/>
                                          </p:stCondLst>
                                        </p:cTn>
                                        <p:tgtEl>
                                          <p:spTgt spid="211"/>
                                        </p:tgtEl>
                                        <p:attrNameLst>
                                          <p:attrName>style.visibility</p:attrName>
                                        </p:attrNameLst>
                                      </p:cBhvr>
                                      <p:to>
                                        <p:strVal val="visible"/>
                                      </p:to>
                                    </p:set>
                                  </p:childTnLst>
                                </p:cTn>
                              </p:par>
                            </p:childTnLst>
                          </p:cTn>
                        </p:par>
                        <p:par>
                          <p:cTn id="225" fill="hold">
                            <p:stCondLst>
                              <p:cond delay="22000"/>
                            </p:stCondLst>
                            <p:childTnLst>
                              <p:par>
                                <p:cTn id="226" presetID="1" presetClass="entr" presetSubtype="0" fill="hold" grpId="0" nodeType="afterEffect">
                                  <p:stCondLst>
                                    <p:cond delay="1000"/>
                                  </p:stCondLst>
                                  <p:childTnLst>
                                    <p:set>
                                      <p:cBhvr>
                                        <p:cTn id="227" dur="1" fill="hold">
                                          <p:stCondLst>
                                            <p:cond delay="0"/>
                                          </p:stCondLst>
                                        </p:cTn>
                                        <p:tgtEl>
                                          <p:spTgt spid="212"/>
                                        </p:tgtEl>
                                        <p:attrNameLst>
                                          <p:attrName>style.visibility</p:attrName>
                                        </p:attrNameLst>
                                      </p:cBhvr>
                                      <p:to>
                                        <p:strVal val="visible"/>
                                      </p:to>
                                    </p:set>
                                  </p:childTnLst>
                                </p:cTn>
                              </p:par>
                            </p:childTnLst>
                          </p:cTn>
                        </p:par>
                        <p:par>
                          <p:cTn id="228" fill="hold">
                            <p:stCondLst>
                              <p:cond delay="23000"/>
                            </p:stCondLst>
                            <p:childTnLst>
                              <p:par>
                                <p:cTn id="229" presetID="1" presetClass="entr" presetSubtype="0" fill="hold" grpId="0" nodeType="afterEffect">
                                  <p:stCondLst>
                                    <p:cond delay="1000"/>
                                  </p:stCondLst>
                                  <p:childTnLst>
                                    <p:set>
                                      <p:cBhvr>
                                        <p:cTn id="230" dur="1" fill="hold">
                                          <p:stCondLst>
                                            <p:cond delay="0"/>
                                          </p:stCondLst>
                                        </p:cTn>
                                        <p:tgtEl>
                                          <p:spTgt spid="213"/>
                                        </p:tgtEl>
                                        <p:attrNameLst>
                                          <p:attrName>style.visibility</p:attrName>
                                        </p:attrNameLst>
                                      </p:cBhvr>
                                      <p:to>
                                        <p:strVal val="visible"/>
                                      </p:to>
                                    </p:set>
                                  </p:childTnLst>
                                </p:cTn>
                              </p:par>
                            </p:childTnLst>
                          </p:cTn>
                        </p:par>
                        <p:par>
                          <p:cTn id="231" fill="hold">
                            <p:stCondLst>
                              <p:cond delay="24000"/>
                            </p:stCondLst>
                            <p:childTnLst>
                              <p:par>
                                <p:cTn id="232" presetID="1" presetClass="entr" presetSubtype="0" fill="hold" grpId="0" nodeType="afterEffect">
                                  <p:stCondLst>
                                    <p:cond delay="1000"/>
                                  </p:stCondLst>
                                  <p:childTnLst>
                                    <p:set>
                                      <p:cBhvr>
                                        <p:cTn id="233" dur="1" fill="hold">
                                          <p:stCondLst>
                                            <p:cond delay="0"/>
                                          </p:stCondLst>
                                        </p:cTn>
                                        <p:tgtEl>
                                          <p:spTgt spid="214"/>
                                        </p:tgtEl>
                                        <p:attrNameLst>
                                          <p:attrName>style.visibility</p:attrName>
                                        </p:attrNameLst>
                                      </p:cBhvr>
                                      <p:to>
                                        <p:strVal val="visible"/>
                                      </p:to>
                                    </p:set>
                                  </p:childTnLst>
                                </p:cTn>
                              </p:par>
                            </p:childTnLst>
                          </p:cTn>
                        </p:par>
                        <p:par>
                          <p:cTn id="234" fill="hold">
                            <p:stCondLst>
                              <p:cond delay="25000"/>
                            </p:stCondLst>
                            <p:childTnLst>
                              <p:par>
                                <p:cTn id="235" presetID="1" presetClass="entr" presetSubtype="0" fill="hold" grpId="0" nodeType="afterEffect">
                                  <p:stCondLst>
                                    <p:cond delay="1000"/>
                                  </p:stCondLst>
                                  <p:childTnLst>
                                    <p:set>
                                      <p:cBhvr>
                                        <p:cTn id="236" dur="1" fill="hold">
                                          <p:stCondLst>
                                            <p:cond delay="0"/>
                                          </p:stCondLst>
                                        </p:cTn>
                                        <p:tgtEl>
                                          <p:spTgt spid="215"/>
                                        </p:tgtEl>
                                        <p:attrNameLst>
                                          <p:attrName>style.visibility</p:attrName>
                                        </p:attrNameLst>
                                      </p:cBhvr>
                                      <p:to>
                                        <p:strVal val="visible"/>
                                      </p:to>
                                    </p:set>
                                  </p:childTnLst>
                                </p:cTn>
                              </p:par>
                            </p:childTnLst>
                          </p:cTn>
                        </p:par>
                        <p:par>
                          <p:cTn id="237" fill="hold">
                            <p:stCondLst>
                              <p:cond delay="26000"/>
                            </p:stCondLst>
                            <p:childTnLst>
                              <p:par>
                                <p:cTn id="238" presetID="1" presetClass="entr" presetSubtype="0" fill="hold" grpId="0" nodeType="afterEffect">
                                  <p:stCondLst>
                                    <p:cond delay="1000"/>
                                  </p:stCondLst>
                                  <p:childTnLst>
                                    <p:set>
                                      <p:cBhvr>
                                        <p:cTn id="239" dur="1" fill="hold">
                                          <p:stCondLst>
                                            <p:cond delay="0"/>
                                          </p:stCondLst>
                                        </p:cTn>
                                        <p:tgtEl>
                                          <p:spTgt spid="216"/>
                                        </p:tgtEl>
                                        <p:attrNameLst>
                                          <p:attrName>style.visibility</p:attrName>
                                        </p:attrNameLst>
                                      </p:cBhvr>
                                      <p:to>
                                        <p:strVal val="visible"/>
                                      </p:to>
                                    </p:set>
                                  </p:childTnLst>
                                </p:cTn>
                              </p:par>
                            </p:childTnLst>
                          </p:cTn>
                        </p:par>
                        <p:par>
                          <p:cTn id="240" fill="hold">
                            <p:stCondLst>
                              <p:cond delay="27000"/>
                            </p:stCondLst>
                            <p:childTnLst>
                              <p:par>
                                <p:cTn id="241" presetID="1" presetClass="entr" presetSubtype="0" fill="hold" grpId="0" nodeType="afterEffect">
                                  <p:stCondLst>
                                    <p:cond delay="1000"/>
                                  </p:stCondLst>
                                  <p:childTnLst>
                                    <p:set>
                                      <p:cBhvr>
                                        <p:cTn id="242" dur="1" fill="hold">
                                          <p:stCondLst>
                                            <p:cond delay="0"/>
                                          </p:stCondLst>
                                        </p:cTn>
                                        <p:tgtEl>
                                          <p:spTgt spid="217"/>
                                        </p:tgtEl>
                                        <p:attrNameLst>
                                          <p:attrName>style.visibility</p:attrName>
                                        </p:attrNameLst>
                                      </p:cBhvr>
                                      <p:to>
                                        <p:strVal val="visible"/>
                                      </p:to>
                                    </p:set>
                                  </p:childTnLst>
                                </p:cTn>
                              </p:par>
                            </p:childTnLst>
                          </p:cTn>
                        </p:par>
                        <p:par>
                          <p:cTn id="243" fill="hold">
                            <p:stCondLst>
                              <p:cond delay="28000"/>
                            </p:stCondLst>
                            <p:childTnLst>
                              <p:par>
                                <p:cTn id="244" presetID="1" presetClass="entr" presetSubtype="0" fill="hold" grpId="0" nodeType="afterEffect">
                                  <p:stCondLst>
                                    <p:cond delay="1000"/>
                                  </p:stCondLst>
                                  <p:childTnLst>
                                    <p:set>
                                      <p:cBhvr>
                                        <p:cTn id="245" dur="1" fill="hold">
                                          <p:stCondLst>
                                            <p:cond delay="0"/>
                                          </p:stCondLst>
                                        </p:cTn>
                                        <p:tgtEl>
                                          <p:spTgt spid="218"/>
                                        </p:tgtEl>
                                        <p:attrNameLst>
                                          <p:attrName>style.visibility</p:attrName>
                                        </p:attrNameLst>
                                      </p:cBhvr>
                                      <p:to>
                                        <p:strVal val="visible"/>
                                      </p:to>
                                    </p:set>
                                  </p:childTnLst>
                                </p:cTn>
                              </p:par>
                            </p:childTnLst>
                          </p:cTn>
                        </p:par>
                        <p:par>
                          <p:cTn id="246" fill="hold">
                            <p:stCondLst>
                              <p:cond delay="29000"/>
                            </p:stCondLst>
                            <p:childTnLst>
                              <p:par>
                                <p:cTn id="247" presetID="1" presetClass="entr" presetSubtype="0" fill="hold" grpId="0" nodeType="afterEffect">
                                  <p:stCondLst>
                                    <p:cond delay="1000"/>
                                  </p:stCondLst>
                                  <p:childTnLst>
                                    <p:set>
                                      <p:cBhvr>
                                        <p:cTn id="248" dur="1" fill="hold">
                                          <p:stCondLst>
                                            <p:cond delay="0"/>
                                          </p:stCondLst>
                                        </p:cTn>
                                        <p:tgtEl>
                                          <p:spTgt spid="219"/>
                                        </p:tgtEl>
                                        <p:attrNameLst>
                                          <p:attrName>style.visibility</p:attrName>
                                        </p:attrNameLst>
                                      </p:cBhvr>
                                      <p:to>
                                        <p:strVal val="visible"/>
                                      </p:to>
                                    </p:set>
                                  </p:childTnLst>
                                </p:cTn>
                              </p:par>
                            </p:childTnLst>
                          </p:cTn>
                        </p:par>
                        <p:par>
                          <p:cTn id="249" fill="hold">
                            <p:stCondLst>
                              <p:cond delay="30000"/>
                            </p:stCondLst>
                            <p:childTnLst>
                              <p:par>
                                <p:cTn id="250" presetID="1" presetClass="entr" presetSubtype="0" fill="hold" grpId="0" nodeType="afterEffect">
                                  <p:stCondLst>
                                    <p:cond delay="1000"/>
                                  </p:stCondLst>
                                  <p:childTnLst>
                                    <p:set>
                                      <p:cBhvr>
                                        <p:cTn id="251" dur="1" fill="hold">
                                          <p:stCondLst>
                                            <p:cond delay="0"/>
                                          </p:stCondLst>
                                        </p:cTn>
                                        <p:tgtEl>
                                          <p:spTgt spid="220"/>
                                        </p:tgtEl>
                                        <p:attrNameLst>
                                          <p:attrName>style.visibility</p:attrName>
                                        </p:attrNameLst>
                                      </p:cBhvr>
                                      <p:to>
                                        <p:strVal val="visible"/>
                                      </p:to>
                                    </p:set>
                                  </p:childTnLst>
                                </p:cTn>
                              </p:par>
                            </p:childTnLst>
                          </p:cTn>
                        </p:par>
                        <p:par>
                          <p:cTn id="252" fill="hold">
                            <p:stCondLst>
                              <p:cond delay="31000"/>
                            </p:stCondLst>
                            <p:childTnLst>
                              <p:par>
                                <p:cTn id="253" presetID="1" presetClass="entr" presetSubtype="0" fill="hold" grpId="0" nodeType="afterEffect">
                                  <p:stCondLst>
                                    <p:cond delay="1000"/>
                                  </p:stCondLst>
                                  <p:childTnLst>
                                    <p:set>
                                      <p:cBhvr>
                                        <p:cTn id="254" dur="1" fill="hold">
                                          <p:stCondLst>
                                            <p:cond delay="0"/>
                                          </p:stCondLst>
                                        </p:cTn>
                                        <p:tgtEl>
                                          <p:spTgt spid="221"/>
                                        </p:tgtEl>
                                        <p:attrNameLst>
                                          <p:attrName>style.visibility</p:attrName>
                                        </p:attrNameLst>
                                      </p:cBhvr>
                                      <p:to>
                                        <p:strVal val="visible"/>
                                      </p:to>
                                    </p:set>
                                  </p:childTnLst>
                                </p:cTn>
                              </p:par>
                            </p:childTnLst>
                          </p:cTn>
                        </p:par>
                        <p:par>
                          <p:cTn id="255" fill="hold">
                            <p:stCondLst>
                              <p:cond delay="32000"/>
                            </p:stCondLst>
                            <p:childTnLst>
                              <p:par>
                                <p:cTn id="256" presetID="1" presetClass="entr" presetSubtype="0" fill="hold" grpId="0" nodeType="afterEffect">
                                  <p:stCondLst>
                                    <p:cond delay="1000"/>
                                  </p:stCondLst>
                                  <p:childTnLst>
                                    <p:set>
                                      <p:cBhvr>
                                        <p:cTn id="257" dur="1" fill="hold">
                                          <p:stCondLst>
                                            <p:cond delay="0"/>
                                          </p:stCondLst>
                                        </p:cTn>
                                        <p:tgtEl>
                                          <p:spTgt spid="222"/>
                                        </p:tgtEl>
                                        <p:attrNameLst>
                                          <p:attrName>style.visibility</p:attrName>
                                        </p:attrNameLst>
                                      </p:cBhvr>
                                      <p:to>
                                        <p:strVal val="visible"/>
                                      </p:to>
                                    </p:set>
                                  </p:childTnLst>
                                </p:cTn>
                              </p:par>
                            </p:childTnLst>
                          </p:cTn>
                        </p:par>
                        <p:par>
                          <p:cTn id="258" fill="hold">
                            <p:stCondLst>
                              <p:cond delay="33000"/>
                            </p:stCondLst>
                            <p:childTnLst>
                              <p:par>
                                <p:cTn id="259" presetID="1" presetClass="entr" presetSubtype="0" fill="hold" grpId="0" nodeType="afterEffect">
                                  <p:stCondLst>
                                    <p:cond delay="1000"/>
                                  </p:stCondLst>
                                  <p:childTnLst>
                                    <p:set>
                                      <p:cBhvr>
                                        <p:cTn id="260" dur="1" fill="hold">
                                          <p:stCondLst>
                                            <p:cond delay="0"/>
                                          </p:stCondLst>
                                        </p:cTn>
                                        <p:tgtEl>
                                          <p:spTgt spid="223"/>
                                        </p:tgtEl>
                                        <p:attrNameLst>
                                          <p:attrName>style.visibility</p:attrName>
                                        </p:attrNameLst>
                                      </p:cBhvr>
                                      <p:to>
                                        <p:strVal val="visible"/>
                                      </p:to>
                                    </p:set>
                                  </p:childTnLst>
                                </p:cTn>
                              </p:par>
                            </p:childTnLst>
                          </p:cTn>
                        </p:par>
                        <p:par>
                          <p:cTn id="261" fill="hold">
                            <p:stCondLst>
                              <p:cond delay="34000"/>
                            </p:stCondLst>
                            <p:childTnLst>
                              <p:par>
                                <p:cTn id="262" presetID="1" presetClass="entr" presetSubtype="0" fill="hold" grpId="0" nodeType="afterEffect">
                                  <p:stCondLst>
                                    <p:cond delay="1000"/>
                                  </p:stCondLst>
                                  <p:childTnLst>
                                    <p:set>
                                      <p:cBhvr>
                                        <p:cTn id="263" dur="1" fill="hold">
                                          <p:stCondLst>
                                            <p:cond delay="0"/>
                                          </p:stCondLst>
                                        </p:cTn>
                                        <p:tgtEl>
                                          <p:spTgt spid="224"/>
                                        </p:tgtEl>
                                        <p:attrNameLst>
                                          <p:attrName>style.visibility</p:attrName>
                                        </p:attrNameLst>
                                      </p:cBhvr>
                                      <p:to>
                                        <p:strVal val="visible"/>
                                      </p:to>
                                    </p:set>
                                  </p:childTnLst>
                                </p:cTn>
                              </p:par>
                            </p:childTnLst>
                          </p:cTn>
                        </p:par>
                        <p:par>
                          <p:cTn id="264" fill="hold">
                            <p:stCondLst>
                              <p:cond delay="35000"/>
                            </p:stCondLst>
                            <p:childTnLst>
                              <p:par>
                                <p:cTn id="265" presetID="1" presetClass="entr" presetSubtype="0" fill="hold" grpId="0" nodeType="afterEffect">
                                  <p:stCondLst>
                                    <p:cond delay="1000"/>
                                  </p:stCondLst>
                                  <p:childTnLst>
                                    <p:set>
                                      <p:cBhvr>
                                        <p:cTn id="266" dur="1" fill="hold">
                                          <p:stCondLst>
                                            <p:cond delay="0"/>
                                          </p:stCondLst>
                                        </p:cTn>
                                        <p:tgtEl>
                                          <p:spTgt spid="225"/>
                                        </p:tgtEl>
                                        <p:attrNameLst>
                                          <p:attrName>style.visibility</p:attrName>
                                        </p:attrNameLst>
                                      </p:cBhvr>
                                      <p:to>
                                        <p:strVal val="visible"/>
                                      </p:to>
                                    </p:set>
                                  </p:childTnLst>
                                </p:cTn>
                              </p:par>
                            </p:childTnLst>
                          </p:cTn>
                        </p:par>
                        <p:par>
                          <p:cTn id="267" fill="hold">
                            <p:stCondLst>
                              <p:cond delay="36000"/>
                            </p:stCondLst>
                            <p:childTnLst>
                              <p:par>
                                <p:cTn id="268" presetID="1" presetClass="entr" presetSubtype="0" fill="hold" grpId="0" nodeType="afterEffect">
                                  <p:stCondLst>
                                    <p:cond delay="1000"/>
                                  </p:stCondLst>
                                  <p:childTnLst>
                                    <p:set>
                                      <p:cBhvr>
                                        <p:cTn id="269" dur="1" fill="hold">
                                          <p:stCondLst>
                                            <p:cond delay="0"/>
                                          </p:stCondLst>
                                        </p:cTn>
                                        <p:tgtEl>
                                          <p:spTgt spid="226"/>
                                        </p:tgtEl>
                                        <p:attrNameLst>
                                          <p:attrName>style.visibility</p:attrName>
                                        </p:attrNameLst>
                                      </p:cBhvr>
                                      <p:to>
                                        <p:strVal val="visible"/>
                                      </p:to>
                                    </p:set>
                                  </p:childTnLst>
                                </p:cTn>
                              </p:par>
                            </p:childTnLst>
                          </p:cTn>
                        </p:par>
                        <p:par>
                          <p:cTn id="270" fill="hold">
                            <p:stCondLst>
                              <p:cond delay="37000"/>
                            </p:stCondLst>
                            <p:childTnLst>
                              <p:par>
                                <p:cTn id="271" presetID="1" presetClass="entr" presetSubtype="0" fill="hold" grpId="0" nodeType="afterEffect">
                                  <p:stCondLst>
                                    <p:cond delay="1000"/>
                                  </p:stCondLst>
                                  <p:childTnLst>
                                    <p:set>
                                      <p:cBhvr>
                                        <p:cTn id="272" dur="1" fill="hold">
                                          <p:stCondLst>
                                            <p:cond delay="0"/>
                                          </p:stCondLst>
                                        </p:cTn>
                                        <p:tgtEl>
                                          <p:spTgt spid="227"/>
                                        </p:tgtEl>
                                        <p:attrNameLst>
                                          <p:attrName>style.visibility</p:attrName>
                                        </p:attrNameLst>
                                      </p:cBhvr>
                                      <p:to>
                                        <p:strVal val="visible"/>
                                      </p:to>
                                    </p:set>
                                  </p:childTnLst>
                                </p:cTn>
                              </p:par>
                            </p:childTnLst>
                          </p:cTn>
                        </p:par>
                        <p:par>
                          <p:cTn id="273" fill="hold">
                            <p:stCondLst>
                              <p:cond delay="38000"/>
                            </p:stCondLst>
                            <p:childTnLst>
                              <p:par>
                                <p:cTn id="274" presetID="1" presetClass="entr" presetSubtype="0" fill="hold" grpId="0" nodeType="afterEffect">
                                  <p:stCondLst>
                                    <p:cond delay="1000"/>
                                  </p:stCondLst>
                                  <p:childTnLst>
                                    <p:set>
                                      <p:cBhvr>
                                        <p:cTn id="275" dur="1" fill="hold">
                                          <p:stCondLst>
                                            <p:cond delay="0"/>
                                          </p:stCondLst>
                                        </p:cTn>
                                        <p:tgtEl>
                                          <p:spTgt spid="228"/>
                                        </p:tgtEl>
                                        <p:attrNameLst>
                                          <p:attrName>style.visibility</p:attrName>
                                        </p:attrNameLst>
                                      </p:cBhvr>
                                      <p:to>
                                        <p:strVal val="visible"/>
                                      </p:to>
                                    </p:set>
                                  </p:childTnLst>
                                </p:cTn>
                              </p:par>
                            </p:childTnLst>
                          </p:cTn>
                        </p:par>
                        <p:par>
                          <p:cTn id="276" fill="hold">
                            <p:stCondLst>
                              <p:cond delay="39000"/>
                            </p:stCondLst>
                            <p:childTnLst>
                              <p:par>
                                <p:cTn id="277" presetID="1" presetClass="entr" presetSubtype="0" fill="hold" grpId="0" nodeType="afterEffect">
                                  <p:stCondLst>
                                    <p:cond delay="1000"/>
                                  </p:stCondLst>
                                  <p:childTnLst>
                                    <p:set>
                                      <p:cBhvr>
                                        <p:cTn id="278" dur="1" fill="hold">
                                          <p:stCondLst>
                                            <p:cond delay="0"/>
                                          </p:stCondLst>
                                        </p:cTn>
                                        <p:tgtEl>
                                          <p:spTgt spid="229"/>
                                        </p:tgtEl>
                                        <p:attrNameLst>
                                          <p:attrName>style.visibility</p:attrName>
                                        </p:attrNameLst>
                                      </p:cBhvr>
                                      <p:to>
                                        <p:strVal val="visible"/>
                                      </p:to>
                                    </p:set>
                                  </p:childTnLst>
                                </p:cTn>
                              </p:par>
                            </p:childTnLst>
                          </p:cTn>
                        </p:par>
                        <p:par>
                          <p:cTn id="279" fill="hold">
                            <p:stCondLst>
                              <p:cond delay="40000"/>
                            </p:stCondLst>
                            <p:childTnLst>
                              <p:par>
                                <p:cTn id="280" presetID="1" presetClass="entr" presetSubtype="0" fill="hold" grpId="0" nodeType="afterEffect">
                                  <p:stCondLst>
                                    <p:cond delay="1000"/>
                                  </p:stCondLst>
                                  <p:childTnLst>
                                    <p:set>
                                      <p:cBhvr>
                                        <p:cTn id="281" dur="1" fill="hold">
                                          <p:stCondLst>
                                            <p:cond delay="0"/>
                                          </p:stCondLst>
                                        </p:cTn>
                                        <p:tgtEl>
                                          <p:spTgt spid="230"/>
                                        </p:tgtEl>
                                        <p:attrNameLst>
                                          <p:attrName>style.visibility</p:attrName>
                                        </p:attrNameLst>
                                      </p:cBhvr>
                                      <p:to>
                                        <p:strVal val="visible"/>
                                      </p:to>
                                    </p:set>
                                  </p:childTnLst>
                                </p:cTn>
                              </p:par>
                            </p:childTnLst>
                          </p:cTn>
                        </p:par>
                        <p:par>
                          <p:cTn id="282" fill="hold">
                            <p:stCondLst>
                              <p:cond delay="41000"/>
                            </p:stCondLst>
                            <p:childTnLst>
                              <p:par>
                                <p:cTn id="283" presetID="1" presetClass="entr" presetSubtype="0" fill="hold" grpId="0" nodeType="afterEffect">
                                  <p:stCondLst>
                                    <p:cond delay="1000"/>
                                  </p:stCondLst>
                                  <p:childTnLst>
                                    <p:set>
                                      <p:cBhvr>
                                        <p:cTn id="284" dur="1" fill="hold">
                                          <p:stCondLst>
                                            <p:cond delay="0"/>
                                          </p:stCondLst>
                                        </p:cTn>
                                        <p:tgtEl>
                                          <p:spTgt spid="231"/>
                                        </p:tgtEl>
                                        <p:attrNameLst>
                                          <p:attrName>style.visibility</p:attrName>
                                        </p:attrNameLst>
                                      </p:cBhvr>
                                      <p:to>
                                        <p:strVal val="visible"/>
                                      </p:to>
                                    </p:set>
                                  </p:childTnLst>
                                </p:cTn>
                              </p:par>
                            </p:childTnLst>
                          </p:cTn>
                        </p:par>
                        <p:par>
                          <p:cTn id="285" fill="hold">
                            <p:stCondLst>
                              <p:cond delay="42000"/>
                            </p:stCondLst>
                            <p:childTnLst>
                              <p:par>
                                <p:cTn id="286" presetID="1" presetClass="entr" presetSubtype="0" fill="hold" grpId="0" nodeType="afterEffect">
                                  <p:stCondLst>
                                    <p:cond delay="1000"/>
                                  </p:stCondLst>
                                  <p:childTnLst>
                                    <p:set>
                                      <p:cBhvr>
                                        <p:cTn id="287" dur="1" fill="hold">
                                          <p:stCondLst>
                                            <p:cond delay="0"/>
                                          </p:stCondLst>
                                        </p:cTn>
                                        <p:tgtEl>
                                          <p:spTgt spid="232"/>
                                        </p:tgtEl>
                                        <p:attrNameLst>
                                          <p:attrName>style.visibility</p:attrName>
                                        </p:attrNameLst>
                                      </p:cBhvr>
                                      <p:to>
                                        <p:strVal val="visible"/>
                                      </p:to>
                                    </p:set>
                                  </p:childTnLst>
                                </p:cTn>
                              </p:par>
                            </p:childTnLst>
                          </p:cTn>
                        </p:par>
                        <p:par>
                          <p:cTn id="288" fill="hold">
                            <p:stCondLst>
                              <p:cond delay="43000"/>
                            </p:stCondLst>
                            <p:childTnLst>
                              <p:par>
                                <p:cTn id="289" presetID="1" presetClass="entr" presetSubtype="0" fill="hold" grpId="0" nodeType="afterEffect">
                                  <p:stCondLst>
                                    <p:cond delay="1000"/>
                                  </p:stCondLst>
                                  <p:childTnLst>
                                    <p:set>
                                      <p:cBhvr>
                                        <p:cTn id="290" dur="1" fill="hold">
                                          <p:stCondLst>
                                            <p:cond delay="0"/>
                                          </p:stCondLst>
                                        </p:cTn>
                                        <p:tgtEl>
                                          <p:spTgt spid="233"/>
                                        </p:tgtEl>
                                        <p:attrNameLst>
                                          <p:attrName>style.visibility</p:attrName>
                                        </p:attrNameLst>
                                      </p:cBhvr>
                                      <p:to>
                                        <p:strVal val="visible"/>
                                      </p:to>
                                    </p:set>
                                  </p:childTnLst>
                                </p:cTn>
                              </p:par>
                            </p:childTnLst>
                          </p:cTn>
                        </p:par>
                        <p:par>
                          <p:cTn id="291" fill="hold">
                            <p:stCondLst>
                              <p:cond delay="44000"/>
                            </p:stCondLst>
                            <p:childTnLst>
                              <p:par>
                                <p:cTn id="292" presetID="1" presetClass="entr" presetSubtype="0" fill="hold" grpId="0" nodeType="afterEffect">
                                  <p:stCondLst>
                                    <p:cond delay="1000"/>
                                  </p:stCondLst>
                                  <p:childTnLst>
                                    <p:set>
                                      <p:cBhvr>
                                        <p:cTn id="293" dur="1" fill="hold">
                                          <p:stCondLst>
                                            <p:cond delay="0"/>
                                          </p:stCondLst>
                                        </p:cTn>
                                        <p:tgtEl>
                                          <p:spTgt spid="234"/>
                                        </p:tgtEl>
                                        <p:attrNameLst>
                                          <p:attrName>style.visibility</p:attrName>
                                        </p:attrNameLst>
                                      </p:cBhvr>
                                      <p:to>
                                        <p:strVal val="visible"/>
                                      </p:to>
                                    </p:set>
                                  </p:childTnLst>
                                </p:cTn>
                              </p:par>
                            </p:childTnLst>
                          </p:cTn>
                        </p:par>
                        <p:par>
                          <p:cTn id="294" fill="hold">
                            <p:stCondLst>
                              <p:cond delay="45000"/>
                            </p:stCondLst>
                            <p:childTnLst>
                              <p:par>
                                <p:cTn id="295" presetID="1" presetClass="entr" presetSubtype="0" fill="hold" grpId="0" nodeType="afterEffect">
                                  <p:stCondLst>
                                    <p:cond delay="1000"/>
                                  </p:stCondLst>
                                  <p:childTnLst>
                                    <p:set>
                                      <p:cBhvr>
                                        <p:cTn id="296" dur="1" fill="hold">
                                          <p:stCondLst>
                                            <p:cond delay="0"/>
                                          </p:stCondLst>
                                        </p:cTn>
                                        <p:tgtEl>
                                          <p:spTgt spid="235"/>
                                        </p:tgtEl>
                                        <p:attrNameLst>
                                          <p:attrName>style.visibility</p:attrName>
                                        </p:attrNameLst>
                                      </p:cBhvr>
                                      <p:to>
                                        <p:strVal val="visible"/>
                                      </p:to>
                                    </p:set>
                                  </p:childTnLst>
                                </p:cTn>
                              </p:par>
                            </p:childTnLst>
                          </p:cTn>
                        </p:par>
                        <p:par>
                          <p:cTn id="297" fill="hold">
                            <p:stCondLst>
                              <p:cond delay="46000"/>
                            </p:stCondLst>
                            <p:childTnLst>
                              <p:par>
                                <p:cTn id="298" presetID="1" presetClass="entr" presetSubtype="0" fill="hold" grpId="0" nodeType="afterEffect">
                                  <p:stCondLst>
                                    <p:cond delay="1000"/>
                                  </p:stCondLst>
                                  <p:childTnLst>
                                    <p:set>
                                      <p:cBhvr>
                                        <p:cTn id="299" dur="1" fill="hold">
                                          <p:stCondLst>
                                            <p:cond delay="0"/>
                                          </p:stCondLst>
                                        </p:cTn>
                                        <p:tgtEl>
                                          <p:spTgt spid="236"/>
                                        </p:tgtEl>
                                        <p:attrNameLst>
                                          <p:attrName>style.visibility</p:attrName>
                                        </p:attrNameLst>
                                      </p:cBhvr>
                                      <p:to>
                                        <p:strVal val="visible"/>
                                      </p:to>
                                    </p:set>
                                  </p:childTnLst>
                                </p:cTn>
                              </p:par>
                            </p:childTnLst>
                          </p:cTn>
                        </p:par>
                        <p:par>
                          <p:cTn id="300" fill="hold">
                            <p:stCondLst>
                              <p:cond delay="47000"/>
                            </p:stCondLst>
                            <p:childTnLst>
                              <p:par>
                                <p:cTn id="301" presetID="1" presetClass="entr" presetSubtype="0" fill="hold" grpId="0" nodeType="afterEffect">
                                  <p:stCondLst>
                                    <p:cond delay="1000"/>
                                  </p:stCondLst>
                                  <p:childTnLst>
                                    <p:set>
                                      <p:cBhvr>
                                        <p:cTn id="302" dur="1" fill="hold">
                                          <p:stCondLst>
                                            <p:cond delay="0"/>
                                          </p:stCondLst>
                                        </p:cTn>
                                        <p:tgtEl>
                                          <p:spTgt spid="237"/>
                                        </p:tgtEl>
                                        <p:attrNameLst>
                                          <p:attrName>style.visibility</p:attrName>
                                        </p:attrNameLst>
                                      </p:cBhvr>
                                      <p:to>
                                        <p:strVal val="visible"/>
                                      </p:to>
                                    </p:set>
                                  </p:childTnLst>
                                </p:cTn>
                              </p:par>
                            </p:childTnLst>
                          </p:cTn>
                        </p:par>
                        <p:par>
                          <p:cTn id="303" fill="hold">
                            <p:stCondLst>
                              <p:cond delay="48000"/>
                            </p:stCondLst>
                            <p:childTnLst>
                              <p:par>
                                <p:cTn id="304" presetID="1" presetClass="entr" presetSubtype="0" fill="hold" grpId="0" nodeType="afterEffect">
                                  <p:stCondLst>
                                    <p:cond delay="1000"/>
                                  </p:stCondLst>
                                  <p:childTnLst>
                                    <p:set>
                                      <p:cBhvr>
                                        <p:cTn id="305" dur="1" fill="hold">
                                          <p:stCondLst>
                                            <p:cond delay="0"/>
                                          </p:stCondLst>
                                        </p:cTn>
                                        <p:tgtEl>
                                          <p:spTgt spid="238"/>
                                        </p:tgtEl>
                                        <p:attrNameLst>
                                          <p:attrName>style.visibility</p:attrName>
                                        </p:attrNameLst>
                                      </p:cBhvr>
                                      <p:to>
                                        <p:strVal val="visible"/>
                                      </p:to>
                                    </p:set>
                                  </p:childTnLst>
                                </p:cTn>
                              </p:par>
                            </p:childTnLst>
                          </p:cTn>
                        </p:par>
                        <p:par>
                          <p:cTn id="306" fill="hold">
                            <p:stCondLst>
                              <p:cond delay="49000"/>
                            </p:stCondLst>
                            <p:childTnLst>
                              <p:par>
                                <p:cTn id="307" presetID="1" presetClass="entr" presetSubtype="0" fill="hold" grpId="0" nodeType="afterEffect">
                                  <p:stCondLst>
                                    <p:cond delay="1000"/>
                                  </p:stCondLst>
                                  <p:childTnLst>
                                    <p:set>
                                      <p:cBhvr>
                                        <p:cTn id="308" dur="1" fill="hold">
                                          <p:stCondLst>
                                            <p:cond delay="0"/>
                                          </p:stCondLst>
                                        </p:cTn>
                                        <p:tgtEl>
                                          <p:spTgt spid="239"/>
                                        </p:tgtEl>
                                        <p:attrNameLst>
                                          <p:attrName>style.visibility</p:attrName>
                                        </p:attrNameLst>
                                      </p:cBhvr>
                                      <p:to>
                                        <p:strVal val="visible"/>
                                      </p:to>
                                    </p:set>
                                  </p:childTnLst>
                                </p:cTn>
                              </p:par>
                            </p:childTnLst>
                          </p:cTn>
                        </p:par>
                        <p:par>
                          <p:cTn id="309" fill="hold">
                            <p:stCondLst>
                              <p:cond delay="50000"/>
                            </p:stCondLst>
                            <p:childTnLst>
                              <p:par>
                                <p:cTn id="310" presetID="1" presetClass="entr" presetSubtype="0" fill="hold" grpId="0" nodeType="afterEffect">
                                  <p:stCondLst>
                                    <p:cond delay="1000"/>
                                  </p:stCondLst>
                                  <p:childTnLst>
                                    <p:set>
                                      <p:cBhvr>
                                        <p:cTn id="311" dur="1" fill="hold">
                                          <p:stCondLst>
                                            <p:cond delay="0"/>
                                          </p:stCondLst>
                                        </p:cTn>
                                        <p:tgtEl>
                                          <p:spTgt spid="240"/>
                                        </p:tgtEl>
                                        <p:attrNameLst>
                                          <p:attrName>style.visibility</p:attrName>
                                        </p:attrNameLst>
                                      </p:cBhvr>
                                      <p:to>
                                        <p:strVal val="visible"/>
                                      </p:to>
                                    </p:set>
                                  </p:childTnLst>
                                </p:cTn>
                              </p:par>
                            </p:childTnLst>
                          </p:cTn>
                        </p:par>
                        <p:par>
                          <p:cTn id="312" fill="hold">
                            <p:stCondLst>
                              <p:cond delay="51000"/>
                            </p:stCondLst>
                            <p:childTnLst>
                              <p:par>
                                <p:cTn id="313" presetID="1" presetClass="entr" presetSubtype="0" fill="hold" grpId="0" nodeType="afterEffect">
                                  <p:stCondLst>
                                    <p:cond delay="1000"/>
                                  </p:stCondLst>
                                  <p:childTnLst>
                                    <p:set>
                                      <p:cBhvr>
                                        <p:cTn id="314" dur="1" fill="hold">
                                          <p:stCondLst>
                                            <p:cond delay="0"/>
                                          </p:stCondLst>
                                        </p:cTn>
                                        <p:tgtEl>
                                          <p:spTgt spid="241"/>
                                        </p:tgtEl>
                                        <p:attrNameLst>
                                          <p:attrName>style.visibility</p:attrName>
                                        </p:attrNameLst>
                                      </p:cBhvr>
                                      <p:to>
                                        <p:strVal val="visible"/>
                                      </p:to>
                                    </p:set>
                                  </p:childTnLst>
                                </p:cTn>
                              </p:par>
                            </p:childTnLst>
                          </p:cTn>
                        </p:par>
                        <p:par>
                          <p:cTn id="315" fill="hold">
                            <p:stCondLst>
                              <p:cond delay="52000"/>
                            </p:stCondLst>
                            <p:childTnLst>
                              <p:par>
                                <p:cTn id="316" presetID="1" presetClass="entr" presetSubtype="0" fill="hold" grpId="0" nodeType="afterEffect">
                                  <p:stCondLst>
                                    <p:cond delay="1000"/>
                                  </p:stCondLst>
                                  <p:childTnLst>
                                    <p:set>
                                      <p:cBhvr>
                                        <p:cTn id="317" dur="1" fill="hold">
                                          <p:stCondLst>
                                            <p:cond delay="0"/>
                                          </p:stCondLst>
                                        </p:cTn>
                                        <p:tgtEl>
                                          <p:spTgt spid="242"/>
                                        </p:tgtEl>
                                        <p:attrNameLst>
                                          <p:attrName>style.visibility</p:attrName>
                                        </p:attrNameLst>
                                      </p:cBhvr>
                                      <p:to>
                                        <p:strVal val="visible"/>
                                      </p:to>
                                    </p:set>
                                  </p:childTnLst>
                                </p:cTn>
                              </p:par>
                            </p:childTnLst>
                          </p:cTn>
                        </p:par>
                        <p:par>
                          <p:cTn id="318" fill="hold">
                            <p:stCondLst>
                              <p:cond delay="53000"/>
                            </p:stCondLst>
                            <p:childTnLst>
                              <p:par>
                                <p:cTn id="319" presetID="1" presetClass="entr" presetSubtype="0" fill="hold" grpId="0" nodeType="afterEffect">
                                  <p:stCondLst>
                                    <p:cond delay="1000"/>
                                  </p:stCondLst>
                                  <p:childTnLst>
                                    <p:set>
                                      <p:cBhvr>
                                        <p:cTn id="320" dur="1" fill="hold">
                                          <p:stCondLst>
                                            <p:cond delay="0"/>
                                          </p:stCondLst>
                                        </p:cTn>
                                        <p:tgtEl>
                                          <p:spTgt spid="243"/>
                                        </p:tgtEl>
                                        <p:attrNameLst>
                                          <p:attrName>style.visibility</p:attrName>
                                        </p:attrNameLst>
                                      </p:cBhvr>
                                      <p:to>
                                        <p:strVal val="visible"/>
                                      </p:to>
                                    </p:set>
                                  </p:childTnLst>
                                </p:cTn>
                              </p:par>
                            </p:childTnLst>
                          </p:cTn>
                        </p:par>
                        <p:par>
                          <p:cTn id="321" fill="hold">
                            <p:stCondLst>
                              <p:cond delay="54000"/>
                            </p:stCondLst>
                            <p:childTnLst>
                              <p:par>
                                <p:cTn id="322" presetID="1" presetClass="entr" presetSubtype="0" fill="hold" grpId="0" nodeType="afterEffect">
                                  <p:stCondLst>
                                    <p:cond delay="1000"/>
                                  </p:stCondLst>
                                  <p:childTnLst>
                                    <p:set>
                                      <p:cBhvr>
                                        <p:cTn id="323" dur="1" fill="hold">
                                          <p:stCondLst>
                                            <p:cond delay="0"/>
                                          </p:stCondLst>
                                        </p:cTn>
                                        <p:tgtEl>
                                          <p:spTgt spid="244"/>
                                        </p:tgtEl>
                                        <p:attrNameLst>
                                          <p:attrName>style.visibility</p:attrName>
                                        </p:attrNameLst>
                                      </p:cBhvr>
                                      <p:to>
                                        <p:strVal val="visible"/>
                                      </p:to>
                                    </p:set>
                                  </p:childTnLst>
                                </p:cTn>
                              </p:par>
                            </p:childTnLst>
                          </p:cTn>
                        </p:par>
                        <p:par>
                          <p:cTn id="324" fill="hold">
                            <p:stCondLst>
                              <p:cond delay="55000"/>
                            </p:stCondLst>
                            <p:childTnLst>
                              <p:par>
                                <p:cTn id="325" presetID="1" presetClass="entr" presetSubtype="0" fill="hold" grpId="0" nodeType="afterEffect">
                                  <p:stCondLst>
                                    <p:cond delay="1000"/>
                                  </p:stCondLst>
                                  <p:childTnLst>
                                    <p:set>
                                      <p:cBhvr>
                                        <p:cTn id="326" dur="1" fill="hold">
                                          <p:stCondLst>
                                            <p:cond delay="0"/>
                                          </p:stCondLst>
                                        </p:cTn>
                                        <p:tgtEl>
                                          <p:spTgt spid="245"/>
                                        </p:tgtEl>
                                        <p:attrNameLst>
                                          <p:attrName>style.visibility</p:attrName>
                                        </p:attrNameLst>
                                      </p:cBhvr>
                                      <p:to>
                                        <p:strVal val="visible"/>
                                      </p:to>
                                    </p:set>
                                  </p:childTnLst>
                                </p:cTn>
                              </p:par>
                            </p:childTnLst>
                          </p:cTn>
                        </p:par>
                        <p:par>
                          <p:cTn id="327" fill="hold">
                            <p:stCondLst>
                              <p:cond delay="56000"/>
                            </p:stCondLst>
                            <p:childTnLst>
                              <p:par>
                                <p:cTn id="328" presetID="1" presetClass="entr" presetSubtype="0" fill="hold" grpId="0" nodeType="afterEffect">
                                  <p:stCondLst>
                                    <p:cond delay="1000"/>
                                  </p:stCondLst>
                                  <p:childTnLst>
                                    <p:set>
                                      <p:cBhvr>
                                        <p:cTn id="329" dur="1" fill="hold">
                                          <p:stCondLst>
                                            <p:cond delay="0"/>
                                          </p:stCondLst>
                                        </p:cTn>
                                        <p:tgtEl>
                                          <p:spTgt spid="246"/>
                                        </p:tgtEl>
                                        <p:attrNameLst>
                                          <p:attrName>style.visibility</p:attrName>
                                        </p:attrNameLst>
                                      </p:cBhvr>
                                      <p:to>
                                        <p:strVal val="visible"/>
                                      </p:to>
                                    </p:set>
                                  </p:childTnLst>
                                </p:cTn>
                              </p:par>
                            </p:childTnLst>
                          </p:cTn>
                        </p:par>
                        <p:par>
                          <p:cTn id="330" fill="hold">
                            <p:stCondLst>
                              <p:cond delay="57000"/>
                            </p:stCondLst>
                            <p:childTnLst>
                              <p:par>
                                <p:cTn id="331" presetID="1" presetClass="entr" presetSubtype="0" fill="hold" grpId="0" nodeType="afterEffect">
                                  <p:stCondLst>
                                    <p:cond delay="1000"/>
                                  </p:stCondLst>
                                  <p:childTnLst>
                                    <p:set>
                                      <p:cBhvr>
                                        <p:cTn id="332" dur="1" fill="hold">
                                          <p:stCondLst>
                                            <p:cond delay="0"/>
                                          </p:stCondLst>
                                        </p:cTn>
                                        <p:tgtEl>
                                          <p:spTgt spid="247"/>
                                        </p:tgtEl>
                                        <p:attrNameLst>
                                          <p:attrName>style.visibility</p:attrName>
                                        </p:attrNameLst>
                                      </p:cBhvr>
                                      <p:to>
                                        <p:strVal val="visible"/>
                                      </p:to>
                                    </p:set>
                                  </p:childTnLst>
                                </p:cTn>
                              </p:par>
                            </p:childTnLst>
                          </p:cTn>
                        </p:par>
                        <p:par>
                          <p:cTn id="333" fill="hold">
                            <p:stCondLst>
                              <p:cond delay="58000"/>
                            </p:stCondLst>
                            <p:childTnLst>
                              <p:par>
                                <p:cTn id="334" presetID="1" presetClass="entr" presetSubtype="0" fill="hold" grpId="0" nodeType="afterEffect">
                                  <p:stCondLst>
                                    <p:cond delay="1000"/>
                                  </p:stCondLst>
                                  <p:childTnLst>
                                    <p:set>
                                      <p:cBhvr>
                                        <p:cTn id="335" dur="1" fill="hold">
                                          <p:stCondLst>
                                            <p:cond delay="0"/>
                                          </p:stCondLst>
                                        </p:cTn>
                                        <p:tgtEl>
                                          <p:spTgt spid="248"/>
                                        </p:tgtEl>
                                        <p:attrNameLst>
                                          <p:attrName>style.visibility</p:attrName>
                                        </p:attrNameLst>
                                      </p:cBhvr>
                                      <p:to>
                                        <p:strVal val="visible"/>
                                      </p:to>
                                    </p:set>
                                  </p:childTnLst>
                                </p:cTn>
                              </p:par>
                            </p:childTnLst>
                          </p:cTn>
                        </p:par>
                        <p:par>
                          <p:cTn id="336" fill="hold">
                            <p:stCondLst>
                              <p:cond delay="59000"/>
                            </p:stCondLst>
                            <p:childTnLst>
                              <p:par>
                                <p:cTn id="337" presetID="1" presetClass="entr" presetSubtype="0" fill="hold" grpId="0" nodeType="afterEffect">
                                  <p:stCondLst>
                                    <p:cond delay="1000"/>
                                  </p:stCondLst>
                                  <p:childTnLst>
                                    <p:set>
                                      <p:cBhvr>
                                        <p:cTn id="338" dur="1" fill="hold">
                                          <p:stCondLst>
                                            <p:cond delay="0"/>
                                          </p:stCondLst>
                                        </p:cTn>
                                        <p:tgtEl>
                                          <p:spTgt spid="249"/>
                                        </p:tgtEl>
                                        <p:attrNameLst>
                                          <p:attrName>style.visibility</p:attrName>
                                        </p:attrNameLst>
                                      </p:cBhvr>
                                      <p:to>
                                        <p:strVal val="visible"/>
                                      </p:to>
                                    </p:set>
                                  </p:childTnLst>
                                  <p:subTnLst>
                                    <p:audio>
                                      <p:cMediaNode vol="100000">
                                        <p:cTn display="0" masterRel="sameClick">
                                          <p:stCondLst>
                                            <p:cond evt="begin" delay="0">
                                              <p:tn val="337"/>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250"/>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2" grpId="0" animBg="1"/>
      <p:bldP spid="24" grpId="0" animBg="1"/>
      <p:bldP spid="44" grpId="0" animBg="1"/>
      <p:bldP spid="46" grpId="0" animBg="1"/>
      <p:bldP spid="78" grpId="0" animBg="1"/>
      <p:bldP spid="80" grpId="0" animBg="1"/>
      <p:bldP spid="82" grpId="0" animBg="1"/>
      <p:bldP spid="84" grpId="0" animBg="1"/>
      <p:bldP spid="86" grpId="0" animBg="1"/>
      <p:bldP spid="88" grpId="0" animBg="1"/>
      <p:bldP spid="90" grpId="0" animBg="1"/>
      <p:bldP spid="92" grpId="0" animBg="1"/>
      <p:bldP spid="94" grpId="0" animBg="1"/>
      <p:bldP spid="96" grpId="0" animBg="1"/>
      <p:bldP spid="98" grpId="0" animBg="1"/>
      <p:bldP spid="100" grpId="0" animBg="1"/>
      <p:bldP spid="102" grpId="0" animBg="1"/>
      <p:bldP spid="104" grpId="0" animBg="1"/>
      <p:bldP spid="106" grpId="0" animBg="1"/>
      <p:bldP spid="108" grpId="0" animBg="1"/>
      <p:bldP spid="110" grpId="0" animBg="1"/>
      <p:bldP spid="112"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4700954" y="43891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9</a:t>
            </a:r>
          </a:p>
        </p:txBody>
      </p:sp>
      <p:sp>
        <p:nvSpPr>
          <p:cNvPr id="5" name="TextBox 4"/>
          <p:cNvSpPr txBox="1">
            <a:spLocks noChangeArrowheads="1"/>
          </p:cNvSpPr>
          <p:nvPr/>
        </p:nvSpPr>
        <p:spPr bwMode="auto">
          <a:xfrm>
            <a:off x="4700954" y="37795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8</a:t>
            </a:r>
          </a:p>
        </p:txBody>
      </p:sp>
      <p:sp>
        <p:nvSpPr>
          <p:cNvPr id="6" name="TextBox 5"/>
          <p:cNvSpPr txBox="1">
            <a:spLocks noChangeArrowheads="1"/>
          </p:cNvSpPr>
          <p:nvPr/>
        </p:nvSpPr>
        <p:spPr bwMode="auto">
          <a:xfrm>
            <a:off x="4700954" y="31699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7</a:t>
            </a:r>
          </a:p>
        </p:txBody>
      </p:sp>
      <p:sp>
        <p:nvSpPr>
          <p:cNvPr id="7" name="TextBox 6"/>
          <p:cNvSpPr txBox="1">
            <a:spLocks noChangeArrowheads="1"/>
          </p:cNvSpPr>
          <p:nvPr/>
        </p:nvSpPr>
        <p:spPr bwMode="auto">
          <a:xfrm>
            <a:off x="4700954" y="2571176"/>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6</a:t>
            </a:r>
          </a:p>
        </p:txBody>
      </p:sp>
      <p:sp>
        <p:nvSpPr>
          <p:cNvPr id="8" name="TextBox 7"/>
          <p:cNvSpPr txBox="1">
            <a:spLocks noChangeArrowheads="1"/>
          </p:cNvSpPr>
          <p:nvPr/>
        </p:nvSpPr>
        <p:spPr bwMode="auto">
          <a:xfrm>
            <a:off x="967154" y="43891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4</a:t>
            </a:r>
          </a:p>
        </p:txBody>
      </p:sp>
      <p:sp>
        <p:nvSpPr>
          <p:cNvPr id="9" name="TextBox 8"/>
          <p:cNvSpPr txBox="1">
            <a:spLocks noChangeArrowheads="1"/>
          </p:cNvSpPr>
          <p:nvPr/>
        </p:nvSpPr>
        <p:spPr bwMode="auto">
          <a:xfrm>
            <a:off x="967154" y="37795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3</a:t>
            </a:r>
          </a:p>
        </p:txBody>
      </p:sp>
      <p:sp>
        <p:nvSpPr>
          <p:cNvPr id="10" name="TextBox 9"/>
          <p:cNvSpPr txBox="1">
            <a:spLocks noChangeArrowheads="1"/>
          </p:cNvSpPr>
          <p:nvPr/>
        </p:nvSpPr>
        <p:spPr bwMode="auto">
          <a:xfrm>
            <a:off x="967154" y="31699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2</a:t>
            </a:r>
          </a:p>
        </p:txBody>
      </p:sp>
      <p:sp>
        <p:nvSpPr>
          <p:cNvPr id="11" name="TextBox 10"/>
          <p:cNvSpPr txBox="1">
            <a:spLocks noChangeArrowheads="1"/>
          </p:cNvSpPr>
          <p:nvPr/>
        </p:nvSpPr>
        <p:spPr bwMode="auto">
          <a:xfrm>
            <a:off x="967154" y="2571176"/>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1</a:t>
            </a:r>
          </a:p>
        </p:txBody>
      </p:sp>
      <p:sp>
        <p:nvSpPr>
          <p:cNvPr id="12" name="Text Box 4"/>
          <p:cNvSpPr txBox="1">
            <a:spLocks noChangeArrowheads="1"/>
          </p:cNvSpPr>
          <p:nvPr/>
        </p:nvSpPr>
        <p:spPr bwMode="auto">
          <a:xfrm>
            <a:off x="967154" y="2571176"/>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1.  Capital of California</a:t>
            </a:r>
          </a:p>
        </p:txBody>
      </p:sp>
      <p:sp>
        <p:nvSpPr>
          <p:cNvPr id="13" name="Text Box 4"/>
          <p:cNvSpPr txBox="1">
            <a:spLocks noChangeArrowheads="1"/>
          </p:cNvSpPr>
          <p:nvPr/>
        </p:nvSpPr>
        <p:spPr bwMode="auto">
          <a:xfrm>
            <a:off x="967154" y="31699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2.  Longest River in U.S.</a:t>
            </a:r>
          </a:p>
        </p:txBody>
      </p:sp>
      <p:sp>
        <p:nvSpPr>
          <p:cNvPr id="14" name="Text Box 4"/>
          <p:cNvSpPr txBox="1">
            <a:spLocks noChangeArrowheads="1"/>
          </p:cNvSpPr>
          <p:nvPr/>
        </p:nvSpPr>
        <p:spPr bwMode="auto">
          <a:xfrm>
            <a:off x="967154" y="37795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3.  Biggest State</a:t>
            </a:r>
          </a:p>
        </p:txBody>
      </p:sp>
      <p:sp>
        <p:nvSpPr>
          <p:cNvPr id="15" name="Text Box 4"/>
          <p:cNvSpPr txBox="1">
            <a:spLocks noChangeArrowheads="1"/>
          </p:cNvSpPr>
          <p:nvPr/>
        </p:nvSpPr>
        <p:spPr bwMode="auto">
          <a:xfrm>
            <a:off x="967154" y="43891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4.  50</a:t>
            </a:r>
            <a:r>
              <a:rPr lang="en-US" baseline="30000" dirty="0">
                <a:solidFill>
                  <a:srgbClr val="FFFFFF"/>
                </a:solidFill>
                <a:effectLst/>
                <a:latin typeface="Impact" panose="020B0806030902050204" pitchFamily="34" charset="0"/>
              </a:rPr>
              <a:t>th</a:t>
            </a:r>
            <a:r>
              <a:rPr lang="en-US" dirty="0">
                <a:solidFill>
                  <a:srgbClr val="FFFFFF"/>
                </a:solidFill>
                <a:effectLst/>
                <a:latin typeface="Impact" panose="020B0806030902050204" pitchFamily="34" charset="0"/>
              </a:rPr>
              <a:t> State</a:t>
            </a:r>
          </a:p>
        </p:txBody>
      </p:sp>
      <p:sp>
        <p:nvSpPr>
          <p:cNvPr id="16" name="Text Box 4"/>
          <p:cNvSpPr txBox="1">
            <a:spLocks noChangeArrowheads="1"/>
          </p:cNvSpPr>
          <p:nvPr/>
        </p:nvSpPr>
        <p:spPr bwMode="auto">
          <a:xfrm>
            <a:off x="4700954" y="2571176"/>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0</a:t>
            </a:r>
          </a:p>
        </p:txBody>
      </p:sp>
      <p:sp>
        <p:nvSpPr>
          <p:cNvPr id="17" name="Text Box 4"/>
          <p:cNvSpPr txBox="1">
            <a:spLocks noChangeArrowheads="1"/>
          </p:cNvSpPr>
          <p:nvPr/>
        </p:nvSpPr>
        <p:spPr bwMode="auto">
          <a:xfrm>
            <a:off x="4700954" y="31699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0</a:t>
            </a:r>
          </a:p>
        </p:txBody>
      </p:sp>
      <p:sp>
        <p:nvSpPr>
          <p:cNvPr id="18" name="Text Box 4"/>
          <p:cNvSpPr txBox="1">
            <a:spLocks noChangeArrowheads="1"/>
          </p:cNvSpPr>
          <p:nvPr/>
        </p:nvSpPr>
        <p:spPr bwMode="auto">
          <a:xfrm>
            <a:off x="4700954" y="37795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0</a:t>
            </a:r>
          </a:p>
        </p:txBody>
      </p:sp>
      <p:sp>
        <p:nvSpPr>
          <p:cNvPr id="19" name="Text Box 4"/>
          <p:cNvSpPr txBox="1">
            <a:spLocks noChangeArrowheads="1"/>
          </p:cNvSpPr>
          <p:nvPr/>
        </p:nvSpPr>
        <p:spPr bwMode="auto">
          <a:xfrm>
            <a:off x="4700954" y="43891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0</a:t>
            </a:r>
          </a:p>
        </p:txBody>
      </p:sp>
      <p:sp>
        <p:nvSpPr>
          <p:cNvPr id="20" name="TextBox 19"/>
          <p:cNvSpPr txBox="1"/>
          <p:nvPr/>
        </p:nvSpPr>
        <p:spPr>
          <a:xfrm>
            <a:off x="1066800" y="1600200"/>
            <a:ext cx="7086600" cy="704910"/>
          </a:xfrm>
          <a:prstGeom prst="rect">
            <a:avLst/>
          </a:prstGeom>
          <a:solidFill>
            <a:srgbClr val="FFFF66"/>
          </a:solidFill>
          <a:ln>
            <a:noFill/>
          </a:ln>
          <a:effectLst/>
          <a:scene3d>
            <a:camera prst="orthographicFront">
              <a:rot lat="0" lon="0" rev="0"/>
            </a:camera>
            <a:lightRig rig="glow" dir="t">
              <a:rot lat="0" lon="0" rev="14100000"/>
            </a:lightRig>
          </a:scene3d>
          <a:sp3d prstMaterial="softEdge">
            <a:bevelT w="127000" prst="artDeco"/>
          </a:sp3d>
        </p:spPr>
        <p:txBody>
          <a:bodyPr wrap="square" rtlCol="0" anchor="ctr" anchorCtr="0">
            <a:noAutofit/>
          </a:bodyPr>
          <a:lstStyle/>
          <a:p>
            <a:pPr algn="ctr"/>
            <a:r>
              <a:rPr lang="en-US" sz="2000" b="1" dirty="0">
                <a:solidFill>
                  <a:srgbClr val="000000"/>
                </a:solidFill>
                <a:effectLst/>
                <a:latin typeface="Tahoma"/>
              </a:rPr>
              <a:t>How many can you get right in 1 minute?</a:t>
            </a:r>
          </a:p>
        </p:txBody>
      </p:sp>
      <p:sp>
        <p:nvSpPr>
          <p:cNvPr id="21" name="TextBox 20"/>
          <p:cNvSpPr txBox="1">
            <a:spLocks noChangeArrowheads="1"/>
          </p:cNvSpPr>
          <p:nvPr/>
        </p:nvSpPr>
        <p:spPr bwMode="auto">
          <a:xfrm>
            <a:off x="967154" y="49987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5</a:t>
            </a:r>
          </a:p>
        </p:txBody>
      </p:sp>
      <p:sp>
        <p:nvSpPr>
          <p:cNvPr id="22" name="Text Box 4"/>
          <p:cNvSpPr txBox="1">
            <a:spLocks noChangeArrowheads="1"/>
          </p:cNvSpPr>
          <p:nvPr/>
        </p:nvSpPr>
        <p:spPr bwMode="auto">
          <a:xfrm>
            <a:off x="967154" y="49987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5.  State  Farthest South</a:t>
            </a:r>
          </a:p>
        </p:txBody>
      </p:sp>
      <p:sp>
        <p:nvSpPr>
          <p:cNvPr id="23" name="TextBox 22"/>
          <p:cNvSpPr txBox="1">
            <a:spLocks noChangeArrowheads="1"/>
          </p:cNvSpPr>
          <p:nvPr/>
        </p:nvSpPr>
        <p:spPr bwMode="auto">
          <a:xfrm>
            <a:off x="4700954" y="49987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10</a:t>
            </a:r>
          </a:p>
        </p:txBody>
      </p:sp>
      <p:sp>
        <p:nvSpPr>
          <p:cNvPr id="24" name="Text Box 4"/>
          <p:cNvSpPr txBox="1">
            <a:spLocks noChangeArrowheads="1"/>
          </p:cNvSpPr>
          <p:nvPr/>
        </p:nvSpPr>
        <p:spPr bwMode="auto">
          <a:xfrm>
            <a:off x="4700954" y="49987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0</a:t>
            </a:r>
          </a:p>
        </p:txBody>
      </p:sp>
      <p:sp>
        <p:nvSpPr>
          <p:cNvPr id="25" name="Text Box 71"/>
          <p:cNvSpPr txBox="1">
            <a:spLocks noChangeArrowheads="1"/>
          </p:cNvSpPr>
          <p:nvPr/>
        </p:nvSpPr>
        <p:spPr bwMode="auto">
          <a:xfrm>
            <a:off x="2895600" y="384602"/>
            <a:ext cx="3276600" cy="830997"/>
          </a:xfrm>
          <a:prstGeom prst="rect">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pPr>
            <a:r>
              <a:rPr lang="en-US" altLang="en-US" sz="4800" i="1" dirty="0">
                <a:solidFill>
                  <a:srgbClr val="FFFF66"/>
                </a:solidFill>
                <a:effectLst>
                  <a:outerShdw blurRad="38100" dist="38100" dir="2700000" algn="tl">
                    <a:srgbClr val="000000"/>
                  </a:outerShdw>
                </a:effectLst>
                <a:latin typeface="Impact" panose="020B0806030902050204" pitchFamily="34" charset="0"/>
              </a:rPr>
              <a:t>Fast Money</a:t>
            </a:r>
          </a:p>
        </p:txBody>
      </p:sp>
      <p:sp>
        <p:nvSpPr>
          <p:cNvPr id="43" name="TextBox 42">
            <a:hlinkClick r:id="" action="ppaction://noaction">
              <a:snd r:embed="rId4" name="Ping.wav"/>
            </a:hlinkClick>
          </p:cNvPr>
          <p:cNvSpPr txBox="1">
            <a:spLocks noChangeArrowheads="1"/>
          </p:cNvSpPr>
          <p:nvPr/>
        </p:nvSpPr>
        <p:spPr bwMode="auto">
          <a:xfrm>
            <a:off x="3801208" y="2571176"/>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44" name="Text Box 4"/>
          <p:cNvSpPr txBox="1">
            <a:spLocks noChangeArrowheads="1"/>
          </p:cNvSpPr>
          <p:nvPr/>
        </p:nvSpPr>
        <p:spPr bwMode="auto">
          <a:xfrm>
            <a:off x="3801208" y="2571176"/>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45" name="TextBox 44">
            <a:hlinkClick r:id="" action="ppaction://noaction">
              <a:snd r:embed="rId5" name="Buzzer.wav"/>
            </a:hlinkClick>
          </p:cNvPr>
          <p:cNvSpPr txBox="1">
            <a:spLocks noChangeArrowheads="1"/>
          </p:cNvSpPr>
          <p:nvPr/>
        </p:nvSpPr>
        <p:spPr bwMode="auto">
          <a:xfrm>
            <a:off x="4106008" y="2571176"/>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46" name="Text Box 4"/>
          <p:cNvSpPr txBox="1">
            <a:spLocks noChangeArrowheads="1"/>
          </p:cNvSpPr>
          <p:nvPr/>
        </p:nvSpPr>
        <p:spPr bwMode="auto">
          <a:xfrm>
            <a:off x="4106008" y="2571176"/>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76" name="Text Box 71"/>
          <p:cNvSpPr txBox="1">
            <a:spLocks noChangeArrowheads="1"/>
          </p:cNvSpPr>
          <p:nvPr/>
        </p:nvSpPr>
        <p:spPr bwMode="auto">
          <a:xfrm>
            <a:off x="1066800" y="538490"/>
            <a:ext cx="1524000" cy="523220"/>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a:spcBef>
                <a:spcPct val="50000"/>
              </a:spcBef>
            </a:pPr>
            <a:r>
              <a:rPr lang="en-US" altLang="en-US" sz="2800" i="1" dirty="0">
                <a:solidFill>
                  <a:srgbClr val="FFFFFF"/>
                </a:solidFill>
                <a:effectLst/>
                <a:latin typeface="Impact" panose="020B0806030902050204" pitchFamily="34" charset="0"/>
              </a:rPr>
              <a:t>Player  2  </a:t>
            </a:r>
          </a:p>
        </p:txBody>
      </p:sp>
      <p:sp>
        <p:nvSpPr>
          <p:cNvPr id="77" name="TextBox 76">
            <a:hlinkClick r:id="" action="ppaction://noaction">
              <a:snd r:embed="rId4" name="Ping.wav"/>
            </a:hlinkClick>
          </p:cNvPr>
          <p:cNvSpPr txBox="1">
            <a:spLocks noChangeArrowheads="1"/>
          </p:cNvSpPr>
          <p:nvPr/>
        </p:nvSpPr>
        <p:spPr bwMode="auto">
          <a:xfrm>
            <a:off x="3801208" y="31699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78" name="Text Box 4"/>
          <p:cNvSpPr txBox="1">
            <a:spLocks noChangeArrowheads="1"/>
          </p:cNvSpPr>
          <p:nvPr/>
        </p:nvSpPr>
        <p:spPr bwMode="auto">
          <a:xfrm>
            <a:off x="3801208" y="31699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79" name="TextBox 78">
            <a:hlinkClick r:id="" action="ppaction://noaction">
              <a:snd r:embed="rId5" name="Buzzer.wav"/>
            </a:hlinkClick>
          </p:cNvPr>
          <p:cNvSpPr txBox="1">
            <a:spLocks noChangeArrowheads="1"/>
          </p:cNvSpPr>
          <p:nvPr/>
        </p:nvSpPr>
        <p:spPr bwMode="auto">
          <a:xfrm>
            <a:off x="4106008" y="31699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0" name="Text Box 4"/>
          <p:cNvSpPr txBox="1">
            <a:spLocks noChangeArrowheads="1"/>
          </p:cNvSpPr>
          <p:nvPr/>
        </p:nvSpPr>
        <p:spPr bwMode="auto">
          <a:xfrm>
            <a:off x="4106008" y="31699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1" name="TextBox 80">
            <a:hlinkClick r:id="" action="ppaction://noaction">
              <a:snd r:embed="rId4" name="Ping.wav"/>
            </a:hlinkClick>
          </p:cNvPr>
          <p:cNvSpPr txBox="1">
            <a:spLocks noChangeArrowheads="1"/>
          </p:cNvSpPr>
          <p:nvPr/>
        </p:nvSpPr>
        <p:spPr bwMode="auto">
          <a:xfrm>
            <a:off x="3801208" y="37795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2" name="Text Box 4"/>
          <p:cNvSpPr txBox="1">
            <a:spLocks noChangeArrowheads="1"/>
          </p:cNvSpPr>
          <p:nvPr/>
        </p:nvSpPr>
        <p:spPr bwMode="auto">
          <a:xfrm>
            <a:off x="3801208" y="37795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3" name="TextBox 82">
            <a:hlinkClick r:id="" action="ppaction://noaction">
              <a:snd r:embed="rId5" name="Buzzer.wav"/>
            </a:hlinkClick>
          </p:cNvPr>
          <p:cNvSpPr txBox="1">
            <a:spLocks noChangeArrowheads="1"/>
          </p:cNvSpPr>
          <p:nvPr/>
        </p:nvSpPr>
        <p:spPr bwMode="auto">
          <a:xfrm>
            <a:off x="4106008" y="37795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4" name="Text Box 4"/>
          <p:cNvSpPr txBox="1">
            <a:spLocks noChangeArrowheads="1"/>
          </p:cNvSpPr>
          <p:nvPr/>
        </p:nvSpPr>
        <p:spPr bwMode="auto">
          <a:xfrm>
            <a:off x="4106008" y="37795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5" name="TextBox 84">
            <a:hlinkClick r:id="" action="ppaction://noaction">
              <a:snd r:embed="rId4" name="Ping.wav"/>
            </a:hlinkClick>
          </p:cNvPr>
          <p:cNvSpPr txBox="1">
            <a:spLocks noChangeArrowheads="1"/>
          </p:cNvSpPr>
          <p:nvPr/>
        </p:nvSpPr>
        <p:spPr bwMode="auto">
          <a:xfrm>
            <a:off x="3801208" y="43891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6" name="Text Box 4"/>
          <p:cNvSpPr txBox="1">
            <a:spLocks noChangeArrowheads="1"/>
          </p:cNvSpPr>
          <p:nvPr/>
        </p:nvSpPr>
        <p:spPr bwMode="auto">
          <a:xfrm>
            <a:off x="3801208" y="43891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7" name="TextBox 86">
            <a:hlinkClick r:id="" action="ppaction://noaction">
              <a:snd r:embed="rId5" name="Buzzer.wav"/>
            </a:hlinkClick>
          </p:cNvPr>
          <p:cNvSpPr txBox="1">
            <a:spLocks noChangeArrowheads="1"/>
          </p:cNvSpPr>
          <p:nvPr/>
        </p:nvSpPr>
        <p:spPr bwMode="auto">
          <a:xfrm>
            <a:off x="4106008" y="43891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8" name="Text Box 4"/>
          <p:cNvSpPr txBox="1">
            <a:spLocks noChangeArrowheads="1"/>
          </p:cNvSpPr>
          <p:nvPr/>
        </p:nvSpPr>
        <p:spPr bwMode="auto">
          <a:xfrm>
            <a:off x="4106008" y="43891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9" name="TextBox 88">
            <a:hlinkClick r:id="" action="ppaction://noaction">
              <a:snd r:embed="rId4" name="Ping.wav"/>
            </a:hlinkClick>
          </p:cNvPr>
          <p:cNvSpPr txBox="1">
            <a:spLocks noChangeArrowheads="1"/>
          </p:cNvSpPr>
          <p:nvPr/>
        </p:nvSpPr>
        <p:spPr bwMode="auto">
          <a:xfrm>
            <a:off x="3801208" y="49987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0" name="Text Box 4"/>
          <p:cNvSpPr txBox="1">
            <a:spLocks noChangeArrowheads="1"/>
          </p:cNvSpPr>
          <p:nvPr/>
        </p:nvSpPr>
        <p:spPr bwMode="auto">
          <a:xfrm>
            <a:off x="3801208" y="49987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1" name="TextBox 90">
            <a:hlinkClick r:id="" action="ppaction://noaction">
              <a:snd r:embed="rId5" name="Buzzer.wav"/>
            </a:hlinkClick>
          </p:cNvPr>
          <p:cNvSpPr txBox="1">
            <a:spLocks noChangeArrowheads="1"/>
          </p:cNvSpPr>
          <p:nvPr/>
        </p:nvSpPr>
        <p:spPr bwMode="auto">
          <a:xfrm>
            <a:off x="4106008" y="49987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2" name="Text Box 4"/>
          <p:cNvSpPr txBox="1">
            <a:spLocks noChangeArrowheads="1"/>
          </p:cNvSpPr>
          <p:nvPr/>
        </p:nvSpPr>
        <p:spPr bwMode="auto">
          <a:xfrm>
            <a:off x="4106008" y="49987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3" name="TextBox 92">
            <a:hlinkClick r:id="" action="ppaction://noaction">
              <a:snd r:embed="rId4" name="Ping.wav"/>
            </a:hlinkClick>
          </p:cNvPr>
          <p:cNvSpPr txBox="1">
            <a:spLocks noChangeArrowheads="1"/>
          </p:cNvSpPr>
          <p:nvPr/>
        </p:nvSpPr>
        <p:spPr bwMode="auto">
          <a:xfrm>
            <a:off x="7543800" y="2571176"/>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4" name="Text Box 4"/>
          <p:cNvSpPr txBox="1">
            <a:spLocks noChangeArrowheads="1"/>
          </p:cNvSpPr>
          <p:nvPr/>
        </p:nvSpPr>
        <p:spPr bwMode="auto">
          <a:xfrm>
            <a:off x="7543800" y="2571176"/>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5" name="TextBox 94">
            <a:hlinkClick r:id="" action="ppaction://noaction">
              <a:snd r:embed="rId5" name="Buzzer.wav"/>
            </a:hlinkClick>
          </p:cNvPr>
          <p:cNvSpPr txBox="1">
            <a:spLocks noChangeArrowheads="1"/>
          </p:cNvSpPr>
          <p:nvPr/>
        </p:nvSpPr>
        <p:spPr bwMode="auto">
          <a:xfrm>
            <a:off x="7848600" y="2571176"/>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6" name="Text Box 4"/>
          <p:cNvSpPr txBox="1">
            <a:spLocks noChangeArrowheads="1"/>
          </p:cNvSpPr>
          <p:nvPr/>
        </p:nvSpPr>
        <p:spPr bwMode="auto">
          <a:xfrm>
            <a:off x="7848600" y="2571176"/>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7" name="TextBox 96">
            <a:hlinkClick r:id="" action="ppaction://noaction">
              <a:snd r:embed="rId4" name="Ping.wav"/>
            </a:hlinkClick>
          </p:cNvPr>
          <p:cNvSpPr txBox="1">
            <a:spLocks noChangeArrowheads="1"/>
          </p:cNvSpPr>
          <p:nvPr/>
        </p:nvSpPr>
        <p:spPr bwMode="auto">
          <a:xfrm>
            <a:off x="7543800" y="31699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8" name="Text Box 4"/>
          <p:cNvSpPr txBox="1">
            <a:spLocks noChangeArrowheads="1"/>
          </p:cNvSpPr>
          <p:nvPr/>
        </p:nvSpPr>
        <p:spPr bwMode="auto">
          <a:xfrm>
            <a:off x="7543800" y="31699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9" name="TextBox 98">
            <a:hlinkClick r:id="" action="ppaction://noaction">
              <a:snd r:embed="rId5" name="Buzzer.wav"/>
            </a:hlinkClick>
          </p:cNvPr>
          <p:cNvSpPr txBox="1">
            <a:spLocks noChangeArrowheads="1"/>
          </p:cNvSpPr>
          <p:nvPr/>
        </p:nvSpPr>
        <p:spPr bwMode="auto">
          <a:xfrm>
            <a:off x="7848600" y="31699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0" name="Text Box 4"/>
          <p:cNvSpPr txBox="1">
            <a:spLocks noChangeArrowheads="1"/>
          </p:cNvSpPr>
          <p:nvPr/>
        </p:nvSpPr>
        <p:spPr bwMode="auto">
          <a:xfrm>
            <a:off x="7848600" y="31699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1" name="TextBox 100">
            <a:hlinkClick r:id="" action="ppaction://noaction">
              <a:snd r:embed="rId4" name="Ping.wav"/>
            </a:hlinkClick>
          </p:cNvPr>
          <p:cNvSpPr txBox="1">
            <a:spLocks noChangeArrowheads="1"/>
          </p:cNvSpPr>
          <p:nvPr/>
        </p:nvSpPr>
        <p:spPr bwMode="auto">
          <a:xfrm>
            <a:off x="7543800" y="37795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2" name="Text Box 4"/>
          <p:cNvSpPr txBox="1">
            <a:spLocks noChangeArrowheads="1"/>
          </p:cNvSpPr>
          <p:nvPr/>
        </p:nvSpPr>
        <p:spPr bwMode="auto">
          <a:xfrm>
            <a:off x="7543800" y="37795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3" name="TextBox 102">
            <a:hlinkClick r:id="" action="ppaction://noaction">
              <a:snd r:embed="rId5" name="Buzzer.wav"/>
            </a:hlinkClick>
          </p:cNvPr>
          <p:cNvSpPr txBox="1">
            <a:spLocks noChangeArrowheads="1"/>
          </p:cNvSpPr>
          <p:nvPr/>
        </p:nvSpPr>
        <p:spPr bwMode="auto">
          <a:xfrm>
            <a:off x="7848600" y="37795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4" name="Text Box 4"/>
          <p:cNvSpPr txBox="1">
            <a:spLocks noChangeArrowheads="1"/>
          </p:cNvSpPr>
          <p:nvPr/>
        </p:nvSpPr>
        <p:spPr bwMode="auto">
          <a:xfrm>
            <a:off x="7848600" y="37795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5" name="TextBox 104">
            <a:hlinkClick r:id="" action="ppaction://noaction">
              <a:snd r:embed="rId4" name="Ping.wav"/>
            </a:hlinkClick>
          </p:cNvPr>
          <p:cNvSpPr txBox="1">
            <a:spLocks noChangeArrowheads="1"/>
          </p:cNvSpPr>
          <p:nvPr/>
        </p:nvSpPr>
        <p:spPr bwMode="auto">
          <a:xfrm>
            <a:off x="7543800" y="43891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6" name="Text Box 4"/>
          <p:cNvSpPr txBox="1">
            <a:spLocks noChangeArrowheads="1"/>
          </p:cNvSpPr>
          <p:nvPr/>
        </p:nvSpPr>
        <p:spPr bwMode="auto">
          <a:xfrm>
            <a:off x="7543800" y="43891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7" name="TextBox 106">
            <a:hlinkClick r:id="" action="ppaction://noaction">
              <a:snd r:embed="rId5" name="Buzzer.wav"/>
            </a:hlinkClick>
          </p:cNvPr>
          <p:cNvSpPr txBox="1">
            <a:spLocks noChangeArrowheads="1"/>
          </p:cNvSpPr>
          <p:nvPr/>
        </p:nvSpPr>
        <p:spPr bwMode="auto">
          <a:xfrm>
            <a:off x="7848600" y="43891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8" name="Text Box 4"/>
          <p:cNvSpPr txBox="1">
            <a:spLocks noChangeArrowheads="1"/>
          </p:cNvSpPr>
          <p:nvPr/>
        </p:nvSpPr>
        <p:spPr bwMode="auto">
          <a:xfrm>
            <a:off x="7848600" y="43891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9" name="TextBox 108">
            <a:hlinkClick r:id="" action="ppaction://noaction">
              <a:snd r:embed="rId4" name="Ping.wav"/>
            </a:hlinkClick>
          </p:cNvPr>
          <p:cNvSpPr txBox="1">
            <a:spLocks noChangeArrowheads="1"/>
          </p:cNvSpPr>
          <p:nvPr/>
        </p:nvSpPr>
        <p:spPr bwMode="auto">
          <a:xfrm>
            <a:off x="7543800" y="49987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10" name="Text Box 4"/>
          <p:cNvSpPr txBox="1">
            <a:spLocks noChangeArrowheads="1"/>
          </p:cNvSpPr>
          <p:nvPr/>
        </p:nvSpPr>
        <p:spPr bwMode="auto">
          <a:xfrm>
            <a:off x="7543800" y="49987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11" name="TextBox 110">
            <a:hlinkClick r:id="" action="ppaction://noaction">
              <a:snd r:embed="rId5" name="Buzzer.wav"/>
            </a:hlinkClick>
          </p:cNvPr>
          <p:cNvSpPr txBox="1">
            <a:spLocks noChangeArrowheads="1"/>
          </p:cNvSpPr>
          <p:nvPr/>
        </p:nvSpPr>
        <p:spPr bwMode="auto">
          <a:xfrm>
            <a:off x="7848600" y="49987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12" name="Text Box 4"/>
          <p:cNvSpPr txBox="1">
            <a:spLocks noChangeArrowheads="1"/>
          </p:cNvSpPr>
          <p:nvPr/>
        </p:nvSpPr>
        <p:spPr bwMode="auto">
          <a:xfrm>
            <a:off x="7848600" y="49987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grpSp>
        <p:nvGrpSpPr>
          <p:cNvPr id="113" name="Group 65"/>
          <p:cNvGrpSpPr>
            <a:grpSpLocks/>
          </p:cNvGrpSpPr>
          <p:nvPr/>
        </p:nvGrpSpPr>
        <p:grpSpPr bwMode="auto">
          <a:xfrm>
            <a:off x="6394450" y="6324600"/>
            <a:ext cx="2139950" cy="533400"/>
            <a:chOff x="4028" y="3984"/>
            <a:chExt cx="1348" cy="336"/>
          </a:xfrm>
        </p:grpSpPr>
        <p:sp>
          <p:nvSpPr>
            <p:cNvPr id="114"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5" name="AutoShape 67">
              <a:hlinkClick r:id="" action="ppaction://noaction" highlightClick="1">
                <a:snd r:embed="rId7"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6"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7"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Cheer</a:t>
              </a:r>
            </a:p>
          </p:txBody>
        </p:sp>
        <p:sp>
          <p:nvSpPr>
            <p:cNvPr id="118"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Silence</a:t>
              </a:r>
            </a:p>
          </p:txBody>
        </p:sp>
        <p:sp>
          <p:nvSpPr>
            <p:cNvPr id="119"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Lose</a:t>
              </a:r>
            </a:p>
          </p:txBody>
        </p:sp>
        <p:sp>
          <p:nvSpPr>
            <p:cNvPr id="120" name="AutoShape 72">
              <a:hlinkClick r:id="" action="ppaction://noaction" highlightClick="1">
                <a:snd r:embed="rId8"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21"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Win</a:t>
              </a:r>
            </a:p>
          </p:txBody>
        </p:sp>
        <p:sp>
          <p:nvSpPr>
            <p:cNvPr id="122" name="AutoShape 74">
              <a:hlinkClick r:id="" action="ppaction://noaction" highlightClick="1">
                <a:snd r:embed="rId9"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23"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Boo</a:t>
              </a:r>
            </a:p>
          </p:txBody>
        </p:sp>
      </p:grpSp>
      <p:sp>
        <p:nvSpPr>
          <p:cNvPr id="189" name="Rectangle 63"/>
          <p:cNvSpPr>
            <a:spLocks noChangeArrowheads="1"/>
          </p:cNvSpPr>
          <p:nvPr/>
        </p:nvSpPr>
        <p:spPr bwMode="auto">
          <a:xfrm>
            <a:off x="6477001" y="461546"/>
            <a:ext cx="1757362"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1:00</a:t>
            </a:r>
          </a:p>
        </p:txBody>
      </p:sp>
      <p:sp>
        <p:nvSpPr>
          <p:cNvPr id="190" name="Rectangle 64"/>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0:59</a:t>
            </a:r>
          </a:p>
        </p:txBody>
      </p:sp>
      <p:sp>
        <p:nvSpPr>
          <p:cNvPr id="191" name="Rectangle 65"/>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0:58</a:t>
            </a:r>
          </a:p>
        </p:txBody>
      </p:sp>
      <p:sp>
        <p:nvSpPr>
          <p:cNvPr id="192" name="Rectangle 66"/>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0:57</a:t>
            </a:r>
          </a:p>
        </p:txBody>
      </p:sp>
      <p:sp>
        <p:nvSpPr>
          <p:cNvPr id="193" name="Rectangle 67"/>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0:56</a:t>
            </a:r>
          </a:p>
        </p:txBody>
      </p:sp>
      <p:sp>
        <p:nvSpPr>
          <p:cNvPr id="194" name="Rectangle 68"/>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0:55</a:t>
            </a:r>
          </a:p>
        </p:txBody>
      </p:sp>
      <p:sp>
        <p:nvSpPr>
          <p:cNvPr id="195" name="Rectangle 69"/>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0:54</a:t>
            </a:r>
          </a:p>
        </p:txBody>
      </p:sp>
      <p:sp>
        <p:nvSpPr>
          <p:cNvPr id="196" name="Rectangle 70"/>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0:53</a:t>
            </a:r>
          </a:p>
        </p:txBody>
      </p:sp>
      <p:sp>
        <p:nvSpPr>
          <p:cNvPr id="197" name="Rectangle 71"/>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0:52</a:t>
            </a:r>
          </a:p>
        </p:txBody>
      </p:sp>
      <p:sp>
        <p:nvSpPr>
          <p:cNvPr id="198" name="Rectangle 72"/>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0:51</a:t>
            </a:r>
          </a:p>
        </p:txBody>
      </p:sp>
      <p:sp>
        <p:nvSpPr>
          <p:cNvPr id="199" name="Rectangle 73"/>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0:50</a:t>
            </a:r>
          </a:p>
        </p:txBody>
      </p:sp>
      <p:sp>
        <p:nvSpPr>
          <p:cNvPr id="200" name="Rectangle 74"/>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0:49</a:t>
            </a:r>
          </a:p>
        </p:txBody>
      </p:sp>
      <p:sp>
        <p:nvSpPr>
          <p:cNvPr id="201" name="Rectangle 75"/>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0:48</a:t>
            </a:r>
          </a:p>
        </p:txBody>
      </p:sp>
      <p:sp>
        <p:nvSpPr>
          <p:cNvPr id="202" name="Rectangle 76"/>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0:47</a:t>
            </a:r>
          </a:p>
        </p:txBody>
      </p:sp>
      <p:sp>
        <p:nvSpPr>
          <p:cNvPr id="203" name="Rectangle 77"/>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0:46</a:t>
            </a:r>
          </a:p>
        </p:txBody>
      </p:sp>
      <p:sp>
        <p:nvSpPr>
          <p:cNvPr id="204" name="Rectangle 78"/>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0:45</a:t>
            </a:r>
          </a:p>
        </p:txBody>
      </p:sp>
      <p:sp>
        <p:nvSpPr>
          <p:cNvPr id="205" name="Rectangle 79"/>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0:44</a:t>
            </a:r>
          </a:p>
        </p:txBody>
      </p:sp>
      <p:sp>
        <p:nvSpPr>
          <p:cNvPr id="206" name="Rectangle 80"/>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0:43</a:t>
            </a:r>
          </a:p>
        </p:txBody>
      </p:sp>
      <p:sp>
        <p:nvSpPr>
          <p:cNvPr id="207" name="Rectangle 81"/>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0:42</a:t>
            </a:r>
          </a:p>
        </p:txBody>
      </p:sp>
      <p:sp>
        <p:nvSpPr>
          <p:cNvPr id="208" name="Rectangle 82"/>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0:41</a:t>
            </a:r>
          </a:p>
        </p:txBody>
      </p:sp>
      <p:sp>
        <p:nvSpPr>
          <p:cNvPr id="209" name="Rectangle 83"/>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0:40</a:t>
            </a:r>
          </a:p>
        </p:txBody>
      </p:sp>
      <p:sp>
        <p:nvSpPr>
          <p:cNvPr id="210" name="Rectangle 84"/>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0:39</a:t>
            </a:r>
          </a:p>
        </p:txBody>
      </p:sp>
      <p:sp>
        <p:nvSpPr>
          <p:cNvPr id="211" name="Rectangle 85"/>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0:38</a:t>
            </a:r>
          </a:p>
        </p:txBody>
      </p:sp>
      <p:sp>
        <p:nvSpPr>
          <p:cNvPr id="212" name="Rectangle 86"/>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0:37</a:t>
            </a:r>
          </a:p>
        </p:txBody>
      </p:sp>
      <p:sp>
        <p:nvSpPr>
          <p:cNvPr id="213" name="Rectangle 87"/>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0:36</a:t>
            </a:r>
          </a:p>
        </p:txBody>
      </p:sp>
      <p:sp>
        <p:nvSpPr>
          <p:cNvPr id="214" name="Rectangle 88"/>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0:35</a:t>
            </a:r>
          </a:p>
        </p:txBody>
      </p:sp>
      <p:sp>
        <p:nvSpPr>
          <p:cNvPr id="215" name="Rectangle 89"/>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0:34</a:t>
            </a:r>
          </a:p>
        </p:txBody>
      </p:sp>
      <p:sp>
        <p:nvSpPr>
          <p:cNvPr id="216" name="Rectangle 90"/>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0:33</a:t>
            </a:r>
          </a:p>
        </p:txBody>
      </p:sp>
      <p:sp>
        <p:nvSpPr>
          <p:cNvPr id="217" name="Rectangle 91"/>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0:32</a:t>
            </a:r>
          </a:p>
        </p:txBody>
      </p:sp>
      <p:sp>
        <p:nvSpPr>
          <p:cNvPr id="218" name="Rectangle 92"/>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0:31</a:t>
            </a:r>
          </a:p>
        </p:txBody>
      </p:sp>
      <p:sp>
        <p:nvSpPr>
          <p:cNvPr id="219" name="Rectangle 93"/>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0:30</a:t>
            </a:r>
          </a:p>
        </p:txBody>
      </p:sp>
      <p:sp>
        <p:nvSpPr>
          <p:cNvPr id="220" name="Rectangle 94"/>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0:29</a:t>
            </a:r>
          </a:p>
        </p:txBody>
      </p:sp>
      <p:sp>
        <p:nvSpPr>
          <p:cNvPr id="221" name="Rectangle 95"/>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0:28</a:t>
            </a:r>
          </a:p>
        </p:txBody>
      </p:sp>
      <p:sp>
        <p:nvSpPr>
          <p:cNvPr id="222" name="Rectangle 96"/>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0:27</a:t>
            </a:r>
          </a:p>
        </p:txBody>
      </p:sp>
      <p:sp>
        <p:nvSpPr>
          <p:cNvPr id="223" name="Rectangle 97"/>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0:26</a:t>
            </a:r>
          </a:p>
        </p:txBody>
      </p:sp>
      <p:sp>
        <p:nvSpPr>
          <p:cNvPr id="224" name="Rectangle 98"/>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0:25</a:t>
            </a:r>
          </a:p>
        </p:txBody>
      </p:sp>
      <p:sp>
        <p:nvSpPr>
          <p:cNvPr id="225" name="Rectangle 99"/>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0:24</a:t>
            </a:r>
          </a:p>
        </p:txBody>
      </p:sp>
      <p:sp>
        <p:nvSpPr>
          <p:cNvPr id="226" name="Rectangle 100"/>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0:23</a:t>
            </a:r>
          </a:p>
        </p:txBody>
      </p:sp>
      <p:sp>
        <p:nvSpPr>
          <p:cNvPr id="227" name="Rectangle 101"/>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0:22</a:t>
            </a:r>
          </a:p>
        </p:txBody>
      </p:sp>
      <p:sp>
        <p:nvSpPr>
          <p:cNvPr id="228" name="Rectangle 102"/>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0:21</a:t>
            </a:r>
          </a:p>
        </p:txBody>
      </p:sp>
      <p:sp>
        <p:nvSpPr>
          <p:cNvPr id="229" name="Rectangle 103"/>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0:20</a:t>
            </a:r>
          </a:p>
        </p:txBody>
      </p:sp>
      <p:sp>
        <p:nvSpPr>
          <p:cNvPr id="230" name="Rectangle 104"/>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0:19</a:t>
            </a:r>
          </a:p>
        </p:txBody>
      </p:sp>
      <p:sp>
        <p:nvSpPr>
          <p:cNvPr id="231" name="Rectangle 105"/>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0:18</a:t>
            </a:r>
          </a:p>
        </p:txBody>
      </p:sp>
      <p:sp>
        <p:nvSpPr>
          <p:cNvPr id="232" name="Rectangle 106"/>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0:17</a:t>
            </a:r>
          </a:p>
        </p:txBody>
      </p:sp>
      <p:sp>
        <p:nvSpPr>
          <p:cNvPr id="233" name="Rectangle 107"/>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0:16</a:t>
            </a:r>
          </a:p>
        </p:txBody>
      </p:sp>
      <p:sp>
        <p:nvSpPr>
          <p:cNvPr id="234" name="Rectangle 108"/>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0:15</a:t>
            </a:r>
          </a:p>
        </p:txBody>
      </p:sp>
      <p:sp>
        <p:nvSpPr>
          <p:cNvPr id="235" name="Rectangle 109"/>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0:14</a:t>
            </a:r>
          </a:p>
        </p:txBody>
      </p:sp>
      <p:sp>
        <p:nvSpPr>
          <p:cNvPr id="236" name="Rectangle 110"/>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0:13</a:t>
            </a:r>
          </a:p>
        </p:txBody>
      </p:sp>
      <p:sp>
        <p:nvSpPr>
          <p:cNvPr id="237" name="Rectangle 111"/>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0:12</a:t>
            </a:r>
          </a:p>
        </p:txBody>
      </p:sp>
      <p:sp>
        <p:nvSpPr>
          <p:cNvPr id="238" name="Rectangle 112"/>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0:11</a:t>
            </a:r>
          </a:p>
        </p:txBody>
      </p:sp>
      <p:sp>
        <p:nvSpPr>
          <p:cNvPr id="239" name="Rectangle 113"/>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0:10</a:t>
            </a:r>
          </a:p>
        </p:txBody>
      </p:sp>
      <p:sp>
        <p:nvSpPr>
          <p:cNvPr id="240" name="Rectangle 114"/>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0:09</a:t>
            </a:r>
          </a:p>
        </p:txBody>
      </p:sp>
      <p:sp>
        <p:nvSpPr>
          <p:cNvPr id="241" name="Rectangle 115"/>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0:08</a:t>
            </a:r>
          </a:p>
        </p:txBody>
      </p:sp>
      <p:sp>
        <p:nvSpPr>
          <p:cNvPr id="242" name="Rectangle 116"/>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0:07</a:t>
            </a:r>
          </a:p>
        </p:txBody>
      </p:sp>
      <p:sp>
        <p:nvSpPr>
          <p:cNvPr id="243" name="Rectangle 117"/>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0:06</a:t>
            </a:r>
          </a:p>
        </p:txBody>
      </p:sp>
      <p:sp>
        <p:nvSpPr>
          <p:cNvPr id="244" name="Rectangle 118"/>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0:05</a:t>
            </a:r>
          </a:p>
        </p:txBody>
      </p:sp>
      <p:sp>
        <p:nvSpPr>
          <p:cNvPr id="245" name="Rectangle 119"/>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0:04</a:t>
            </a:r>
          </a:p>
        </p:txBody>
      </p:sp>
      <p:sp>
        <p:nvSpPr>
          <p:cNvPr id="246" name="Rectangle 120"/>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0:03</a:t>
            </a:r>
          </a:p>
        </p:txBody>
      </p:sp>
      <p:sp>
        <p:nvSpPr>
          <p:cNvPr id="247" name="Rectangle 121"/>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0:02</a:t>
            </a:r>
          </a:p>
        </p:txBody>
      </p:sp>
      <p:sp>
        <p:nvSpPr>
          <p:cNvPr id="248" name="Rectangle 122"/>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0:01</a:t>
            </a:r>
          </a:p>
        </p:txBody>
      </p:sp>
      <p:sp>
        <p:nvSpPr>
          <p:cNvPr id="249" name="Rectangle 123"/>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dirty="0"/>
              <a:t>End</a:t>
            </a:r>
          </a:p>
        </p:txBody>
      </p:sp>
      <p:sp>
        <p:nvSpPr>
          <p:cNvPr id="250" name="Rectangle 249"/>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dirty="0"/>
              <a:t>0:25</a:t>
            </a:r>
          </a:p>
        </p:txBody>
      </p:sp>
    </p:spTree>
    <p:extLst>
      <p:ext uri="{BB962C8B-B14F-4D97-AF65-F5344CB8AC3E}">
        <p14:creationId xmlns:p14="http://schemas.microsoft.com/office/powerpoint/2010/main" val="2233654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52" restart="whenNotActive" fill="hold" evtFilter="cancelBubble" nodeType="interactiveSeq">
                <p:stCondLst>
                  <p:cond evt="onClick" delay="0">
                    <p:tgtEl>
                      <p:spTgt spid="43"/>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3"/>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62" restart="whenNotActive" fill="hold" evtFilter="cancelBubble" nodeType="interactiveSeq">
                <p:stCondLst>
                  <p:cond evt="onClick" delay="0">
                    <p:tgtEl>
                      <p:spTgt spid="77"/>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67" restart="whenNotActive" fill="hold" evtFilter="cancelBubble" nodeType="interactiveSeq">
                <p:stCondLst>
                  <p:cond evt="onClick" delay="0">
                    <p:tgtEl>
                      <p:spTgt spid="79"/>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80"/>
                                        </p:tgtEl>
                                        <p:attrNameLst>
                                          <p:attrName>style.visibility</p:attrName>
                                        </p:attrNameLst>
                                      </p:cBhvr>
                                      <p:to>
                                        <p:strVal val="visible"/>
                                      </p:to>
                                    </p:set>
                                  </p:childTnLst>
                                </p:cTn>
                              </p:par>
                            </p:childTnLst>
                          </p:cTn>
                        </p:par>
                      </p:childTnLst>
                    </p:cTn>
                  </p:par>
                </p:childTnLst>
              </p:cTn>
              <p:nextCondLst>
                <p:cond evt="onClick" delay="0">
                  <p:tgtEl>
                    <p:spTgt spid="79"/>
                  </p:tgtEl>
                </p:cond>
              </p:nextCondLst>
            </p:seq>
            <p:seq concurrent="1" nextAc="seek">
              <p:cTn id="72" restart="whenNotActive" fill="hold" evtFilter="cancelBubble" nodeType="interactiveSeq">
                <p:stCondLst>
                  <p:cond evt="onClick" delay="0">
                    <p:tgtEl>
                      <p:spTgt spid="81"/>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82"/>
                                        </p:tgtEl>
                                        <p:attrNameLst>
                                          <p:attrName>style.visibility</p:attrName>
                                        </p:attrNameLst>
                                      </p:cBhvr>
                                      <p:to>
                                        <p:strVal val="visible"/>
                                      </p:to>
                                    </p:set>
                                  </p:childTnLst>
                                </p:cTn>
                              </p:par>
                            </p:childTnLst>
                          </p:cTn>
                        </p:par>
                      </p:childTnLst>
                    </p:cTn>
                  </p:par>
                </p:childTnLst>
              </p:cTn>
              <p:nextCondLst>
                <p:cond evt="onClick" delay="0">
                  <p:tgtEl>
                    <p:spTgt spid="81"/>
                  </p:tgtEl>
                </p:cond>
              </p:nextCondLst>
            </p:seq>
            <p:seq concurrent="1" nextAc="seek">
              <p:cTn id="77" restart="whenNotActive" fill="hold" evtFilter="cancelBubble" nodeType="interactiveSeq">
                <p:stCondLst>
                  <p:cond evt="onClick" delay="0">
                    <p:tgtEl>
                      <p:spTgt spid="83"/>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84"/>
                                        </p:tgtEl>
                                        <p:attrNameLst>
                                          <p:attrName>style.visibility</p:attrName>
                                        </p:attrNameLst>
                                      </p:cBhvr>
                                      <p:to>
                                        <p:strVal val="visible"/>
                                      </p:to>
                                    </p:set>
                                  </p:childTnLst>
                                </p:cTn>
                              </p:par>
                            </p:childTnLst>
                          </p:cTn>
                        </p:par>
                      </p:childTnLst>
                    </p:cTn>
                  </p:par>
                </p:childTnLst>
              </p:cTn>
              <p:nextCondLst>
                <p:cond evt="onClick" delay="0">
                  <p:tgtEl>
                    <p:spTgt spid="83"/>
                  </p:tgtEl>
                </p:cond>
              </p:nextCondLst>
            </p:seq>
            <p:seq concurrent="1" nextAc="seek">
              <p:cTn id="82" restart="whenNotActive" fill="hold" evtFilter="cancelBubble" nodeType="interactiveSeq">
                <p:stCondLst>
                  <p:cond evt="onClick" delay="0">
                    <p:tgtEl>
                      <p:spTgt spid="85"/>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6"/>
                                        </p:tgtEl>
                                        <p:attrNameLst>
                                          <p:attrName>style.visibility</p:attrName>
                                        </p:attrNameLst>
                                      </p:cBhvr>
                                      <p:to>
                                        <p:strVal val="visible"/>
                                      </p:to>
                                    </p:set>
                                  </p:childTnLst>
                                </p:cTn>
                              </p:par>
                            </p:childTnLst>
                          </p:cTn>
                        </p:par>
                      </p:childTnLst>
                    </p:cTn>
                  </p:par>
                </p:childTnLst>
              </p:cTn>
              <p:nextCondLst>
                <p:cond evt="onClick" delay="0">
                  <p:tgtEl>
                    <p:spTgt spid="85"/>
                  </p:tgtEl>
                </p:cond>
              </p:nextCondLst>
            </p:seq>
            <p:seq concurrent="1" nextAc="seek">
              <p:cTn id="87" restart="whenNotActive" fill="hold" evtFilter="cancelBubble" nodeType="interactiveSeq">
                <p:stCondLst>
                  <p:cond evt="onClick" delay="0">
                    <p:tgtEl>
                      <p:spTgt spid="87"/>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88"/>
                                        </p:tgtEl>
                                        <p:attrNameLst>
                                          <p:attrName>style.visibility</p:attrName>
                                        </p:attrNameLst>
                                      </p:cBhvr>
                                      <p:to>
                                        <p:strVal val="visible"/>
                                      </p:to>
                                    </p:set>
                                  </p:childTnLst>
                                </p:cTn>
                              </p:par>
                            </p:childTnLst>
                          </p:cTn>
                        </p:par>
                      </p:childTnLst>
                    </p:cTn>
                  </p:par>
                </p:childTnLst>
              </p:cTn>
              <p:nextCondLst>
                <p:cond evt="onClick" delay="0">
                  <p:tgtEl>
                    <p:spTgt spid="87"/>
                  </p:tgtEl>
                </p:cond>
              </p:nextCondLst>
            </p:seq>
            <p:seq concurrent="1" nextAc="seek">
              <p:cTn id="92" restart="whenNotActive" fill="hold" evtFilter="cancelBubble" nodeType="interactiveSeq">
                <p:stCondLst>
                  <p:cond evt="onClick" delay="0">
                    <p:tgtEl>
                      <p:spTgt spid="89"/>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90"/>
                                        </p:tgtEl>
                                        <p:attrNameLst>
                                          <p:attrName>style.visibility</p:attrName>
                                        </p:attrNameLst>
                                      </p:cBhvr>
                                      <p:to>
                                        <p:strVal val="visible"/>
                                      </p:to>
                                    </p:set>
                                  </p:childTnLst>
                                </p:cTn>
                              </p:par>
                            </p:childTnLst>
                          </p:cTn>
                        </p:par>
                      </p:childTnLst>
                    </p:cTn>
                  </p:par>
                </p:childTnLst>
              </p:cTn>
              <p:nextCondLst>
                <p:cond evt="onClick" delay="0">
                  <p:tgtEl>
                    <p:spTgt spid="89"/>
                  </p:tgtEl>
                </p:cond>
              </p:nextCondLst>
            </p:seq>
            <p:seq concurrent="1" nextAc="seek">
              <p:cTn id="97" restart="whenNotActive" fill="hold" evtFilter="cancelBubble" nodeType="interactiveSeq">
                <p:stCondLst>
                  <p:cond evt="onClick" delay="0">
                    <p:tgtEl>
                      <p:spTgt spid="91"/>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92"/>
                                        </p:tgtEl>
                                        <p:attrNameLst>
                                          <p:attrName>style.visibility</p:attrName>
                                        </p:attrNameLst>
                                      </p:cBhvr>
                                      <p:to>
                                        <p:strVal val="visible"/>
                                      </p:to>
                                    </p:set>
                                  </p:childTnLst>
                                </p:cTn>
                              </p:par>
                            </p:childTnLst>
                          </p:cTn>
                        </p:par>
                      </p:childTnLst>
                    </p:cTn>
                  </p:par>
                </p:childTnLst>
              </p:cTn>
              <p:nextCondLst>
                <p:cond evt="onClick" delay="0">
                  <p:tgtEl>
                    <p:spTgt spid="91"/>
                  </p:tgtEl>
                </p:cond>
              </p:nextCondLst>
            </p:seq>
            <p:seq concurrent="1" nextAc="seek">
              <p:cTn id="102" restart="whenNotActive" fill="hold" evtFilter="cancelBubble" nodeType="interactiveSeq">
                <p:stCondLst>
                  <p:cond evt="onClick" delay="0">
                    <p:tgtEl>
                      <p:spTgt spid="93"/>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94"/>
                                        </p:tgtEl>
                                        <p:attrNameLst>
                                          <p:attrName>style.visibility</p:attrName>
                                        </p:attrNameLst>
                                      </p:cBhvr>
                                      <p:to>
                                        <p:strVal val="visible"/>
                                      </p:to>
                                    </p:set>
                                  </p:childTnLst>
                                </p:cTn>
                              </p:par>
                            </p:childTnLst>
                          </p:cTn>
                        </p:par>
                      </p:childTnLst>
                    </p:cTn>
                  </p:par>
                </p:childTnLst>
              </p:cTn>
              <p:nextCondLst>
                <p:cond evt="onClick" delay="0">
                  <p:tgtEl>
                    <p:spTgt spid="93"/>
                  </p:tgtEl>
                </p:cond>
              </p:nextCondLst>
            </p:seq>
            <p:seq concurrent="1" nextAc="seek">
              <p:cTn id="107" restart="whenNotActive" fill="hold" evtFilter="cancelBubble" nodeType="interactiveSeq">
                <p:stCondLst>
                  <p:cond evt="onClick" delay="0">
                    <p:tgtEl>
                      <p:spTgt spid="9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96"/>
                                        </p:tgtEl>
                                        <p:attrNameLst>
                                          <p:attrName>style.visibility</p:attrName>
                                        </p:attrNameLst>
                                      </p:cBhvr>
                                      <p:to>
                                        <p:strVal val="visible"/>
                                      </p:to>
                                    </p:set>
                                  </p:childTnLst>
                                </p:cTn>
                              </p:par>
                            </p:childTnLst>
                          </p:cTn>
                        </p:par>
                      </p:childTnLst>
                    </p:cTn>
                  </p:par>
                </p:childTnLst>
              </p:cTn>
              <p:nextCondLst>
                <p:cond evt="onClick" delay="0">
                  <p:tgtEl>
                    <p:spTgt spid="95"/>
                  </p:tgtEl>
                </p:cond>
              </p:nextCondLst>
            </p:seq>
            <p:seq concurrent="1" nextAc="seek">
              <p:cTn id="112" restart="whenNotActive" fill="hold" evtFilter="cancelBubble" nodeType="interactiveSeq">
                <p:stCondLst>
                  <p:cond evt="onClick" delay="0">
                    <p:tgtEl>
                      <p:spTgt spid="97"/>
                    </p:tgtEl>
                  </p:cond>
                </p:stCondLst>
                <p:endSync evt="end" delay="0">
                  <p:rtn val="all"/>
                </p:endSync>
                <p:childTnLst>
                  <p:par>
                    <p:cTn id="113" fill="hold">
                      <p:stCondLst>
                        <p:cond delay="0"/>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98"/>
                                        </p:tgtEl>
                                        <p:attrNameLst>
                                          <p:attrName>style.visibility</p:attrName>
                                        </p:attrNameLst>
                                      </p:cBhvr>
                                      <p:to>
                                        <p:strVal val="visible"/>
                                      </p:to>
                                    </p:set>
                                  </p:childTnLst>
                                </p:cTn>
                              </p:par>
                            </p:childTnLst>
                          </p:cTn>
                        </p:par>
                      </p:childTnLst>
                    </p:cTn>
                  </p:par>
                </p:childTnLst>
              </p:cTn>
              <p:nextCondLst>
                <p:cond evt="onClick" delay="0">
                  <p:tgtEl>
                    <p:spTgt spid="97"/>
                  </p:tgtEl>
                </p:cond>
              </p:nextCondLst>
            </p:seq>
            <p:seq concurrent="1" nextAc="seek">
              <p:cTn id="117" restart="whenNotActive" fill="hold" evtFilter="cancelBubble" nodeType="interactiveSeq">
                <p:stCondLst>
                  <p:cond evt="onClick" delay="0">
                    <p:tgtEl>
                      <p:spTgt spid="99"/>
                    </p:tgtEl>
                  </p:cond>
                </p:stCondLst>
                <p:endSync evt="end" delay="0">
                  <p:rtn val="all"/>
                </p:endSync>
                <p:childTnLst>
                  <p:par>
                    <p:cTn id="118" fill="hold">
                      <p:stCondLst>
                        <p:cond delay="0"/>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99"/>
                  </p:tgtEl>
                </p:cond>
              </p:nextCondLst>
            </p:seq>
            <p:seq concurrent="1" nextAc="seek">
              <p:cTn id="122" restart="whenNotActive" fill="hold" evtFilter="cancelBubble" nodeType="interactiveSeq">
                <p:stCondLst>
                  <p:cond evt="onClick" delay="0">
                    <p:tgtEl>
                      <p:spTgt spid="101"/>
                    </p:tgtEl>
                  </p:cond>
                </p:stCondLst>
                <p:endSync evt="end" delay="0">
                  <p:rtn val="all"/>
                </p:endSync>
                <p:childTnLst>
                  <p:par>
                    <p:cTn id="123" fill="hold">
                      <p:stCondLst>
                        <p:cond delay="0"/>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102"/>
                                        </p:tgtEl>
                                        <p:attrNameLst>
                                          <p:attrName>style.visibility</p:attrName>
                                        </p:attrNameLst>
                                      </p:cBhvr>
                                      <p:to>
                                        <p:strVal val="visible"/>
                                      </p:to>
                                    </p:set>
                                  </p:childTnLst>
                                </p:cTn>
                              </p:par>
                            </p:childTnLst>
                          </p:cTn>
                        </p:par>
                      </p:childTnLst>
                    </p:cTn>
                  </p:par>
                </p:childTnLst>
              </p:cTn>
              <p:nextCondLst>
                <p:cond evt="onClick" delay="0">
                  <p:tgtEl>
                    <p:spTgt spid="101"/>
                  </p:tgtEl>
                </p:cond>
              </p:nextCondLst>
            </p:seq>
            <p:seq concurrent="1" nextAc="seek">
              <p:cTn id="127" restart="whenNotActive" fill="hold" evtFilter="cancelBubble" nodeType="interactiveSeq">
                <p:stCondLst>
                  <p:cond evt="onClick" delay="0">
                    <p:tgtEl>
                      <p:spTgt spid="103"/>
                    </p:tgtEl>
                  </p:cond>
                </p:stCondLst>
                <p:endSync evt="end" delay="0">
                  <p:rtn val="all"/>
                </p:endSync>
                <p:childTnLst>
                  <p:par>
                    <p:cTn id="128" fill="hold">
                      <p:stCondLst>
                        <p:cond delay="0"/>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104"/>
                                        </p:tgtEl>
                                        <p:attrNameLst>
                                          <p:attrName>style.visibility</p:attrName>
                                        </p:attrNameLst>
                                      </p:cBhvr>
                                      <p:to>
                                        <p:strVal val="visible"/>
                                      </p:to>
                                    </p:set>
                                  </p:childTnLst>
                                </p:cTn>
                              </p:par>
                            </p:childTnLst>
                          </p:cTn>
                        </p:par>
                      </p:childTnLst>
                    </p:cTn>
                  </p:par>
                </p:childTnLst>
              </p:cTn>
              <p:nextCondLst>
                <p:cond evt="onClick" delay="0">
                  <p:tgtEl>
                    <p:spTgt spid="103"/>
                  </p:tgtEl>
                </p:cond>
              </p:nextCondLst>
            </p:seq>
            <p:seq concurrent="1" nextAc="seek">
              <p:cTn id="132" restart="whenNotActive" fill="hold" evtFilter="cancelBubble" nodeType="interactiveSeq">
                <p:stCondLst>
                  <p:cond evt="onClick" delay="0">
                    <p:tgtEl>
                      <p:spTgt spid="105"/>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106"/>
                                        </p:tgtEl>
                                        <p:attrNameLst>
                                          <p:attrName>style.visibility</p:attrName>
                                        </p:attrNameLst>
                                      </p:cBhvr>
                                      <p:to>
                                        <p:strVal val="visible"/>
                                      </p:to>
                                    </p:set>
                                  </p:childTnLst>
                                </p:cTn>
                              </p:par>
                            </p:childTnLst>
                          </p:cTn>
                        </p:par>
                      </p:childTnLst>
                    </p:cTn>
                  </p:par>
                </p:childTnLst>
              </p:cTn>
              <p:nextCondLst>
                <p:cond evt="onClick" delay="0">
                  <p:tgtEl>
                    <p:spTgt spid="105"/>
                  </p:tgtEl>
                </p:cond>
              </p:nextCondLst>
            </p:seq>
            <p:seq concurrent="1" nextAc="seek">
              <p:cTn id="137" restart="whenNotActive" fill="hold" evtFilter="cancelBubble" nodeType="interactiveSeq">
                <p:stCondLst>
                  <p:cond evt="onClick" delay="0">
                    <p:tgtEl>
                      <p:spTgt spid="107"/>
                    </p:tgtEl>
                  </p:cond>
                </p:stCondLst>
                <p:endSync evt="end" delay="0">
                  <p:rtn val="all"/>
                </p:endSync>
                <p:childTnLst>
                  <p:par>
                    <p:cTn id="138" fill="hold">
                      <p:stCondLst>
                        <p:cond delay="0"/>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108"/>
                                        </p:tgtEl>
                                        <p:attrNameLst>
                                          <p:attrName>style.visibility</p:attrName>
                                        </p:attrNameLst>
                                      </p:cBhvr>
                                      <p:to>
                                        <p:strVal val="visible"/>
                                      </p:to>
                                    </p:set>
                                  </p:childTnLst>
                                </p:cTn>
                              </p:par>
                            </p:childTnLst>
                          </p:cTn>
                        </p:par>
                      </p:childTnLst>
                    </p:cTn>
                  </p:par>
                </p:childTnLst>
              </p:cTn>
              <p:nextCondLst>
                <p:cond evt="onClick" delay="0">
                  <p:tgtEl>
                    <p:spTgt spid="107"/>
                  </p:tgtEl>
                </p:cond>
              </p:nextCondLst>
            </p:seq>
            <p:seq concurrent="1" nextAc="seek">
              <p:cTn id="142" restart="whenNotActive" fill="hold" evtFilter="cancelBubble" nodeType="interactiveSeq">
                <p:stCondLst>
                  <p:cond evt="onClick" delay="0">
                    <p:tgtEl>
                      <p:spTgt spid="109"/>
                    </p:tgtEl>
                  </p:cond>
                </p:stCondLst>
                <p:endSync evt="end" delay="0">
                  <p:rtn val="all"/>
                </p:endSync>
                <p:childTnLst>
                  <p:par>
                    <p:cTn id="143" fill="hold">
                      <p:stCondLst>
                        <p:cond delay="0"/>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110"/>
                                        </p:tgtEl>
                                        <p:attrNameLst>
                                          <p:attrName>style.visibility</p:attrName>
                                        </p:attrNameLst>
                                      </p:cBhvr>
                                      <p:to>
                                        <p:strVal val="visible"/>
                                      </p:to>
                                    </p:set>
                                  </p:childTnLst>
                                </p:cTn>
                              </p:par>
                            </p:childTnLst>
                          </p:cTn>
                        </p:par>
                      </p:childTnLst>
                    </p:cTn>
                  </p:par>
                </p:childTnLst>
              </p:cTn>
              <p:nextCondLst>
                <p:cond evt="onClick" delay="0">
                  <p:tgtEl>
                    <p:spTgt spid="109"/>
                  </p:tgtEl>
                </p:cond>
              </p:nextCondLst>
            </p:seq>
            <p:seq concurrent="1" nextAc="seek">
              <p:cTn id="147" restart="whenNotActive" fill="hold" evtFilter="cancelBubble" nodeType="interactiveSeq">
                <p:stCondLst>
                  <p:cond evt="onClick" delay="0">
                    <p:tgtEl>
                      <p:spTgt spid="111"/>
                    </p:tgtEl>
                  </p:cond>
                </p:stCondLst>
                <p:endSync evt="end" delay="0">
                  <p:rtn val="all"/>
                </p:endSync>
                <p:childTnLst>
                  <p:par>
                    <p:cTn id="148" fill="hold">
                      <p:stCondLst>
                        <p:cond delay="0"/>
                      </p:stCondLst>
                      <p:childTnLst>
                        <p:par>
                          <p:cTn id="149" fill="hold">
                            <p:stCondLst>
                              <p:cond delay="0"/>
                            </p:stCondLst>
                            <p:childTnLst>
                              <p:par>
                                <p:cTn id="150" presetID="1" presetClass="entr" presetSubtype="0" fill="hold" grpId="0" nodeType="clickEffect">
                                  <p:stCondLst>
                                    <p:cond delay="0"/>
                                  </p:stCondLst>
                                  <p:childTnLst>
                                    <p:set>
                                      <p:cBhvr>
                                        <p:cTn id="151" dur="1" fill="hold">
                                          <p:stCondLst>
                                            <p:cond delay="0"/>
                                          </p:stCondLst>
                                        </p:cTn>
                                        <p:tgtEl>
                                          <p:spTgt spid="112"/>
                                        </p:tgtEl>
                                        <p:attrNameLst>
                                          <p:attrName>style.visibility</p:attrName>
                                        </p:attrNameLst>
                                      </p:cBhvr>
                                      <p:to>
                                        <p:strVal val="visible"/>
                                      </p:to>
                                    </p:set>
                                  </p:childTnLst>
                                </p:cTn>
                              </p:par>
                            </p:childTnLst>
                          </p:cTn>
                        </p:par>
                      </p:childTnLst>
                    </p:cTn>
                  </p:par>
                </p:childTnLst>
              </p:cTn>
              <p:nextCondLst>
                <p:cond evt="onClick" delay="0">
                  <p:tgtEl>
                    <p:spTgt spid="111"/>
                  </p:tgtEl>
                </p:cond>
              </p:nextCondLst>
            </p:seq>
            <p:seq concurrent="1" nextAc="seek">
              <p:cTn id="152" restart="whenNotActive" fill="hold" evtFilter="cancelBubble" nodeType="interactiveSeq">
                <p:stCondLst>
                  <p:cond evt="onClick" delay="0">
                    <p:tgtEl>
                      <p:spTgt spid="250"/>
                    </p:tgtEl>
                  </p:cond>
                </p:stCondLst>
                <p:endSync evt="end" delay="0">
                  <p:rtn val="all"/>
                </p:endSync>
                <p:childTnLst>
                  <p:par>
                    <p:cTn id="153" fill="hold">
                      <p:stCondLst>
                        <p:cond delay="0"/>
                      </p:stCondLst>
                      <p:childTnLst>
                        <p:par>
                          <p:cTn id="154" fill="hold">
                            <p:stCondLst>
                              <p:cond delay="0"/>
                            </p:stCondLst>
                            <p:childTnLst>
                              <p:par>
                                <p:cTn id="155" presetID="1" presetClass="exit" presetSubtype="0" fill="hold" grpId="0" nodeType="clickEffect">
                                  <p:stCondLst>
                                    <p:cond delay="0"/>
                                  </p:stCondLst>
                                  <p:childTnLst>
                                    <p:set>
                                      <p:cBhvr>
                                        <p:cTn id="156" dur="1" fill="hold">
                                          <p:stCondLst>
                                            <p:cond delay="0"/>
                                          </p:stCondLst>
                                        </p:cTn>
                                        <p:tgtEl>
                                          <p:spTgt spid="250"/>
                                        </p:tgtEl>
                                        <p:attrNameLst>
                                          <p:attrName>style.visibility</p:attrName>
                                        </p:attrNameLst>
                                      </p:cBhvr>
                                      <p:to>
                                        <p:strVal val="hidden"/>
                                      </p:to>
                                    </p:set>
                                  </p:childTnLst>
                                </p:cTn>
                              </p:par>
                              <p:par>
                                <p:cTn id="157" presetID="1" presetClass="entr" presetSubtype="0" fill="hold" grpId="0" nodeType="withEffect">
                                  <p:stCondLst>
                                    <p:cond delay="0"/>
                                  </p:stCondLst>
                                  <p:childTnLst>
                                    <p:set>
                                      <p:cBhvr>
                                        <p:cTn id="158" dur="1" fill="hold">
                                          <p:stCondLst>
                                            <p:cond delay="0"/>
                                          </p:stCondLst>
                                        </p:cTn>
                                        <p:tgtEl>
                                          <p:spTgt spid="189"/>
                                        </p:tgtEl>
                                        <p:attrNameLst>
                                          <p:attrName>style.visibility</p:attrName>
                                        </p:attrNameLst>
                                      </p:cBhvr>
                                      <p:to>
                                        <p:strVal val="visible"/>
                                      </p:to>
                                    </p:set>
                                  </p:childTnLst>
                                </p:cTn>
                              </p:par>
                            </p:childTnLst>
                          </p:cTn>
                        </p:par>
                        <p:par>
                          <p:cTn id="159" fill="hold">
                            <p:stCondLst>
                              <p:cond delay="0"/>
                            </p:stCondLst>
                            <p:childTnLst>
                              <p:par>
                                <p:cTn id="160" presetID="1" presetClass="entr" presetSubtype="0" fill="hold" grpId="0" nodeType="afterEffect">
                                  <p:stCondLst>
                                    <p:cond delay="1000"/>
                                  </p:stCondLst>
                                  <p:childTnLst>
                                    <p:set>
                                      <p:cBhvr>
                                        <p:cTn id="161" dur="1" fill="hold">
                                          <p:stCondLst>
                                            <p:cond delay="0"/>
                                          </p:stCondLst>
                                        </p:cTn>
                                        <p:tgtEl>
                                          <p:spTgt spid="190"/>
                                        </p:tgtEl>
                                        <p:attrNameLst>
                                          <p:attrName>style.visibility</p:attrName>
                                        </p:attrNameLst>
                                      </p:cBhvr>
                                      <p:to>
                                        <p:strVal val="visible"/>
                                      </p:to>
                                    </p:set>
                                  </p:childTnLst>
                                </p:cTn>
                              </p:par>
                            </p:childTnLst>
                          </p:cTn>
                        </p:par>
                        <p:par>
                          <p:cTn id="162" fill="hold">
                            <p:stCondLst>
                              <p:cond delay="1000"/>
                            </p:stCondLst>
                            <p:childTnLst>
                              <p:par>
                                <p:cTn id="163" presetID="1" presetClass="entr" presetSubtype="0" fill="hold" grpId="0" nodeType="afterEffect">
                                  <p:stCondLst>
                                    <p:cond delay="1000"/>
                                  </p:stCondLst>
                                  <p:childTnLst>
                                    <p:set>
                                      <p:cBhvr>
                                        <p:cTn id="164" dur="1" fill="hold">
                                          <p:stCondLst>
                                            <p:cond delay="0"/>
                                          </p:stCondLst>
                                        </p:cTn>
                                        <p:tgtEl>
                                          <p:spTgt spid="191"/>
                                        </p:tgtEl>
                                        <p:attrNameLst>
                                          <p:attrName>style.visibility</p:attrName>
                                        </p:attrNameLst>
                                      </p:cBhvr>
                                      <p:to>
                                        <p:strVal val="visible"/>
                                      </p:to>
                                    </p:set>
                                  </p:childTnLst>
                                </p:cTn>
                              </p:par>
                            </p:childTnLst>
                          </p:cTn>
                        </p:par>
                        <p:par>
                          <p:cTn id="165" fill="hold">
                            <p:stCondLst>
                              <p:cond delay="2000"/>
                            </p:stCondLst>
                            <p:childTnLst>
                              <p:par>
                                <p:cTn id="166" presetID="1" presetClass="entr" presetSubtype="0" fill="hold" grpId="0" nodeType="afterEffect">
                                  <p:stCondLst>
                                    <p:cond delay="1000"/>
                                  </p:stCondLst>
                                  <p:childTnLst>
                                    <p:set>
                                      <p:cBhvr>
                                        <p:cTn id="167" dur="1" fill="hold">
                                          <p:stCondLst>
                                            <p:cond delay="0"/>
                                          </p:stCondLst>
                                        </p:cTn>
                                        <p:tgtEl>
                                          <p:spTgt spid="192"/>
                                        </p:tgtEl>
                                        <p:attrNameLst>
                                          <p:attrName>style.visibility</p:attrName>
                                        </p:attrNameLst>
                                      </p:cBhvr>
                                      <p:to>
                                        <p:strVal val="visible"/>
                                      </p:to>
                                    </p:set>
                                  </p:childTnLst>
                                </p:cTn>
                              </p:par>
                            </p:childTnLst>
                          </p:cTn>
                        </p:par>
                        <p:par>
                          <p:cTn id="168" fill="hold">
                            <p:stCondLst>
                              <p:cond delay="3000"/>
                            </p:stCondLst>
                            <p:childTnLst>
                              <p:par>
                                <p:cTn id="169" presetID="1" presetClass="entr" presetSubtype="0" fill="hold" grpId="0" nodeType="afterEffect">
                                  <p:stCondLst>
                                    <p:cond delay="1000"/>
                                  </p:stCondLst>
                                  <p:childTnLst>
                                    <p:set>
                                      <p:cBhvr>
                                        <p:cTn id="170" dur="1" fill="hold">
                                          <p:stCondLst>
                                            <p:cond delay="0"/>
                                          </p:stCondLst>
                                        </p:cTn>
                                        <p:tgtEl>
                                          <p:spTgt spid="193"/>
                                        </p:tgtEl>
                                        <p:attrNameLst>
                                          <p:attrName>style.visibility</p:attrName>
                                        </p:attrNameLst>
                                      </p:cBhvr>
                                      <p:to>
                                        <p:strVal val="visible"/>
                                      </p:to>
                                    </p:set>
                                  </p:childTnLst>
                                </p:cTn>
                              </p:par>
                            </p:childTnLst>
                          </p:cTn>
                        </p:par>
                        <p:par>
                          <p:cTn id="171" fill="hold">
                            <p:stCondLst>
                              <p:cond delay="4000"/>
                            </p:stCondLst>
                            <p:childTnLst>
                              <p:par>
                                <p:cTn id="172" presetID="1" presetClass="entr" presetSubtype="0" fill="hold" grpId="0" nodeType="afterEffect">
                                  <p:stCondLst>
                                    <p:cond delay="1000"/>
                                  </p:stCondLst>
                                  <p:childTnLst>
                                    <p:set>
                                      <p:cBhvr>
                                        <p:cTn id="173" dur="1" fill="hold">
                                          <p:stCondLst>
                                            <p:cond delay="0"/>
                                          </p:stCondLst>
                                        </p:cTn>
                                        <p:tgtEl>
                                          <p:spTgt spid="194"/>
                                        </p:tgtEl>
                                        <p:attrNameLst>
                                          <p:attrName>style.visibility</p:attrName>
                                        </p:attrNameLst>
                                      </p:cBhvr>
                                      <p:to>
                                        <p:strVal val="visible"/>
                                      </p:to>
                                    </p:set>
                                  </p:childTnLst>
                                </p:cTn>
                              </p:par>
                            </p:childTnLst>
                          </p:cTn>
                        </p:par>
                        <p:par>
                          <p:cTn id="174" fill="hold">
                            <p:stCondLst>
                              <p:cond delay="5000"/>
                            </p:stCondLst>
                            <p:childTnLst>
                              <p:par>
                                <p:cTn id="175" presetID="1" presetClass="entr" presetSubtype="0" fill="hold" grpId="0" nodeType="afterEffect">
                                  <p:stCondLst>
                                    <p:cond delay="1000"/>
                                  </p:stCondLst>
                                  <p:childTnLst>
                                    <p:set>
                                      <p:cBhvr>
                                        <p:cTn id="176" dur="1" fill="hold">
                                          <p:stCondLst>
                                            <p:cond delay="0"/>
                                          </p:stCondLst>
                                        </p:cTn>
                                        <p:tgtEl>
                                          <p:spTgt spid="195"/>
                                        </p:tgtEl>
                                        <p:attrNameLst>
                                          <p:attrName>style.visibility</p:attrName>
                                        </p:attrNameLst>
                                      </p:cBhvr>
                                      <p:to>
                                        <p:strVal val="visible"/>
                                      </p:to>
                                    </p:set>
                                  </p:childTnLst>
                                </p:cTn>
                              </p:par>
                            </p:childTnLst>
                          </p:cTn>
                        </p:par>
                        <p:par>
                          <p:cTn id="177" fill="hold">
                            <p:stCondLst>
                              <p:cond delay="6000"/>
                            </p:stCondLst>
                            <p:childTnLst>
                              <p:par>
                                <p:cTn id="178" presetID="1" presetClass="entr" presetSubtype="0" fill="hold" grpId="0" nodeType="afterEffect">
                                  <p:stCondLst>
                                    <p:cond delay="1000"/>
                                  </p:stCondLst>
                                  <p:childTnLst>
                                    <p:set>
                                      <p:cBhvr>
                                        <p:cTn id="179" dur="1" fill="hold">
                                          <p:stCondLst>
                                            <p:cond delay="0"/>
                                          </p:stCondLst>
                                        </p:cTn>
                                        <p:tgtEl>
                                          <p:spTgt spid="196"/>
                                        </p:tgtEl>
                                        <p:attrNameLst>
                                          <p:attrName>style.visibility</p:attrName>
                                        </p:attrNameLst>
                                      </p:cBhvr>
                                      <p:to>
                                        <p:strVal val="visible"/>
                                      </p:to>
                                    </p:set>
                                  </p:childTnLst>
                                </p:cTn>
                              </p:par>
                            </p:childTnLst>
                          </p:cTn>
                        </p:par>
                        <p:par>
                          <p:cTn id="180" fill="hold">
                            <p:stCondLst>
                              <p:cond delay="7000"/>
                            </p:stCondLst>
                            <p:childTnLst>
                              <p:par>
                                <p:cTn id="181" presetID="1" presetClass="entr" presetSubtype="0" fill="hold" grpId="0" nodeType="afterEffect">
                                  <p:stCondLst>
                                    <p:cond delay="1000"/>
                                  </p:stCondLst>
                                  <p:childTnLst>
                                    <p:set>
                                      <p:cBhvr>
                                        <p:cTn id="182" dur="1" fill="hold">
                                          <p:stCondLst>
                                            <p:cond delay="0"/>
                                          </p:stCondLst>
                                        </p:cTn>
                                        <p:tgtEl>
                                          <p:spTgt spid="197"/>
                                        </p:tgtEl>
                                        <p:attrNameLst>
                                          <p:attrName>style.visibility</p:attrName>
                                        </p:attrNameLst>
                                      </p:cBhvr>
                                      <p:to>
                                        <p:strVal val="visible"/>
                                      </p:to>
                                    </p:set>
                                  </p:childTnLst>
                                </p:cTn>
                              </p:par>
                            </p:childTnLst>
                          </p:cTn>
                        </p:par>
                        <p:par>
                          <p:cTn id="183" fill="hold">
                            <p:stCondLst>
                              <p:cond delay="8000"/>
                            </p:stCondLst>
                            <p:childTnLst>
                              <p:par>
                                <p:cTn id="184" presetID="1" presetClass="entr" presetSubtype="0" fill="hold" grpId="0" nodeType="afterEffect">
                                  <p:stCondLst>
                                    <p:cond delay="1000"/>
                                  </p:stCondLst>
                                  <p:childTnLst>
                                    <p:set>
                                      <p:cBhvr>
                                        <p:cTn id="185" dur="1" fill="hold">
                                          <p:stCondLst>
                                            <p:cond delay="0"/>
                                          </p:stCondLst>
                                        </p:cTn>
                                        <p:tgtEl>
                                          <p:spTgt spid="198"/>
                                        </p:tgtEl>
                                        <p:attrNameLst>
                                          <p:attrName>style.visibility</p:attrName>
                                        </p:attrNameLst>
                                      </p:cBhvr>
                                      <p:to>
                                        <p:strVal val="visible"/>
                                      </p:to>
                                    </p:set>
                                  </p:childTnLst>
                                </p:cTn>
                              </p:par>
                            </p:childTnLst>
                          </p:cTn>
                        </p:par>
                        <p:par>
                          <p:cTn id="186" fill="hold">
                            <p:stCondLst>
                              <p:cond delay="9000"/>
                            </p:stCondLst>
                            <p:childTnLst>
                              <p:par>
                                <p:cTn id="187" presetID="1" presetClass="entr" presetSubtype="0" fill="hold" grpId="0" nodeType="afterEffect">
                                  <p:stCondLst>
                                    <p:cond delay="1000"/>
                                  </p:stCondLst>
                                  <p:childTnLst>
                                    <p:set>
                                      <p:cBhvr>
                                        <p:cTn id="188" dur="1" fill="hold">
                                          <p:stCondLst>
                                            <p:cond delay="0"/>
                                          </p:stCondLst>
                                        </p:cTn>
                                        <p:tgtEl>
                                          <p:spTgt spid="199"/>
                                        </p:tgtEl>
                                        <p:attrNameLst>
                                          <p:attrName>style.visibility</p:attrName>
                                        </p:attrNameLst>
                                      </p:cBhvr>
                                      <p:to>
                                        <p:strVal val="visible"/>
                                      </p:to>
                                    </p:set>
                                  </p:childTnLst>
                                </p:cTn>
                              </p:par>
                            </p:childTnLst>
                          </p:cTn>
                        </p:par>
                        <p:par>
                          <p:cTn id="189" fill="hold">
                            <p:stCondLst>
                              <p:cond delay="10000"/>
                            </p:stCondLst>
                            <p:childTnLst>
                              <p:par>
                                <p:cTn id="190" presetID="1" presetClass="entr" presetSubtype="0" fill="hold" grpId="0" nodeType="afterEffect">
                                  <p:stCondLst>
                                    <p:cond delay="1000"/>
                                  </p:stCondLst>
                                  <p:childTnLst>
                                    <p:set>
                                      <p:cBhvr>
                                        <p:cTn id="191" dur="1" fill="hold">
                                          <p:stCondLst>
                                            <p:cond delay="0"/>
                                          </p:stCondLst>
                                        </p:cTn>
                                        <p:tgtEl>
                                          <p:spTgt spid="200"/>
                                        </p:tgtEl>
                                        <p:attrNameLst>
                                          <p:attrName>style.visibility</p:attrName>
                                        </p:attrNameLst>
                                      </p:cBhvr>
                                      <p:to>
                                        <p:strVal val="visible"/>
                                      </p:to>
                                    </p:set>
                                  </p:childTnLst>
                                </p:cTn>
                              </p:par>
                            </p:childTnLst>
                          </p:cTn>
                        </p:par>
                        <p:par>
                          <p:cTn id="192" fill="hold">
                            <p:stCondLst>
                              <p:cond delay="11000"/>
                            </p:stCondLst>
                            <p:childTnLst>
                              <p:par>
                                <p:cTn id="193" presetID="1" presetClass="entr" presetSubtype="0" fill="hold" grpId="0" nodeType="afterEffect">
                                  <p:stCondLst>
                                    <p:cond delay="1000"/>
                                  </p:stCondLst>
                                  <p:childTnLst>
                                    <p:set>
                                      <p:cBhvr>
                                        <p:cTn id="194" dur="1" fill="hold">
                                          <p:stCondLst>
                                            <p:cond delay="0"/>
                                          </p:stCondLst>
                                        </p:cTn>
                                        <p:tgtEl>
                                          <p:spTgt spid="201"/>
                                        </p:tgtEl>
                                        <p:attrNameLst>
                                          <p:attrName>style.visibility</p:attrName>
                                        </p:attrNameLst>
                                      </p:cBhvr>
                                      <p:to>
                                        <p:strVal val="visible"/>
                                      </p:to>
                                    </p:set>
                                  </p:childTnLst>
                                </p:cTn>
                              </p:par>
                            </p:childTnLst>
                          </p:cTn>
                        </p:par>
                        <p:par>
                          <p:cTn id="195" fill="hold">
                            <p:stCondLst>
                              <p:cond delay="12000"/>
                            </p:stCondLst>
                            <p:childTnLst>
                              <p:par>
                                <p:cTn id="196" presetID="1" presetClass="entr" presetSubtype="0" fill="hold" grpId="0" nodeType="afterEffect">
                                  <p:stCondLst>
                                    <p:cond delay="1000"/>
                                  </p:stCondLst>
                                  <p:childTnLst>
                                    <p:set>
                                      <p:cBhvr>
                                        <p:cTn id="197" dur="1" fill="hold">
                                          <p:stCondLst>
                                            <p:cond delay="0"/>
                                          </p:stCondLst>
                                        </p:cTn>
                                        <p:tgtEl>
                                          <p:spTgt spid="202"/>
                                        </p:tgtEl>
                                        <p:attrNameLst>
                                          <p:attrName>style.visibility</p:attrName>
                                        </p:attrNameLst>
                                      </p:cBhvr>
                                      <p:to>
                                        <p:strVal val="visible"/>
                                      </p:to>
                                    </p:set>
                                  </p:childTnLst>
                                </p:cTn>
                              </p:par>
                            </p:childTnLst>
                          </p:cTn>
                        </p:par>
                        <p:par>
                          <p:cTn id="198" fill="hold">
                            <p:stCondLst>
                              <p:cond delay="13000"/>
                            </p:stCondLst>
                            <p:childTnLst>
                              <p:par>
                                <p:cTn id="199" presetID="1" presetClass="entr" presetSubtype="0" fill="hold" grpId="0" nodeType="afterEffect">
                                  <p:stCondLst>
                                    <p:cond delay="1000"/>
                                  </p:stCondLst>
                                  <p:childTnLst>
                                    <p:set>
                                      <p:cBhvr>
                                        <p:cTn id="200" dur="1" fill="hold">
                                          <p:stCondLst>
                                            <p:cond delay="0"/>
                                          </p:stCondLst>
                                        </p:cTn>
                                        <p:tgtEl>
                                          <p:spTgt spid="203"/>
                                        </p:tgtEl>
                                        <p:attrNameLst>
                                          <p:attrName>style.visibility</p:attrName>
                                        </p:attrNameLst>
                                      </p:cBhvr>
                                      <p:to>
                                        <p:strVal val="visible"/>
                                      </p:to>
                                    </p:set>
                                  </p:childTnLst>
                                </p:cTn>
                              </p:par>
                            </p:childTnLst>
                          </p:cTn>
                        </p:par>
                        <p:par>
                          <p:cTn id="201" fill="hold">
                            <p:stCondLst>
                              <p:cond delay="14000"/>
                            </p:stCondLst>
                            <p:childTnLst>
                              <p:par>
                                <p:cTn id="202" presetID="1" presetClass="entr" presetSubtype="0" fill="hold" grpId="0" nodeType="afterEffect">
                                  <p:stCondLst>
                                    <p:cond delay="1000"/>
                                  </p:stCondLst>
                                  <p:childTnLst>
                                    <p:set>
                                      <p:cBhvr>
                                        <p:cTn id="203" dur="1" fill="hold">
                                          <p:stCondLst>
                                            <p:cond delay="0"/>
                                          </p:stCondLst>
                                        </p:cTn>
                                        <p:tgtEl>
                                          <p:spTgt spid="204"/>
                                        </p:tgtEl>
                                        <p:attrNameLst>
                                          <p:attrName>style.visibility</p:attrName>
                                        </p:attrNameLst>
                                      </p:cBhvr>
                                      <p:to>
                                        <p:strVal val="visible"/>
                                      </p:to>
                                    </p:set>
                                  </p:childTnLst>
                                </p:cTn>
                              </p:par>
                            </p:childTnLst>
                          </p:cTn>
                        </p:par>
                        <p:par>
                          <p:cTn id="204" fill="hold">
                            <p:stCondLst>
                              <p:cond delay="15000"/>
                            </p:stCondLst>
                            <p:childTnLst>
                              <p:par>
                                <p:cTn id="205" presetID="1" presetClass="entr" presetSubtype="0" fill="hold" grpId="0" nodeType="afterEffect">
                                  <p:stCondLst>
                                    <p:cond delay="1000"/>
                                  </p:stCondLst>
                                  <p:childTnLst>
                                    <p:set>
                                      <p:cBhvr>
                                        <p:cTn id="206" dur="1" fill="hold">
                                          <p:stCondLst>
                                            <p:cond delay="0"/>
                                          </p:stCondLst>
                                        </p:cTn>
                                        <p:tgtEl>
                                          <p:spTgt spid="205"/>
                                        </p:tgtEl>
                                        <p:attrNameLst>
                                          <p:attrName>style.visibility</p:attrName>
                                        </p:attrNameLst>
                                      </p:cBhvr>
                                      <p:to>
                                        <p:strVal val="visible"/>
                                      </p:to>
                                    </p:set>
                                  </p:childTnLst>
                                </p:cTn>
                              </p:par>
                            </p:childTnLst>
                          </p:cTn>
                        </p:par>
                        <p:par>
                          <p:cTn id="207" fill="hold">
                            <p:stCondLst>
                              <p:cond delay="16000"/>
                            </p:stCondLst>
                            <p:childTnLst>
                              <p:par>
                                <p:cTn id="208" presetID="1" presetClass="entr" presetSubtype="0" fill="hold" grpId="0" nodeType="afterEffect">
                                  <p:stCondLst>
                                    <p:cond delay="1000"/>
                                  </p:stCondLst>
                                  <p:childTnLst>
                                    <p:set>
                                      <p:cBhvr>
                                        <p:cTn id="209" dur="1" fill="hold">
                                          <p:stCondLst>
                                            <p:cond delay="0"/>
                                          </p:stCondLst>
                                        </p:cTn>
                                        <p:tgtEl>
                                          <p:spTgt spid="206"/>
                                        </p:tgtEl>
                                        <p:attrNameLst>
                                          <p:attrName>style.visibility</p:attrName>
                                        </p:attrNameLst>
                                      </p:cBhvr>
                                      <p:to>
                                        <p:strVal val="visible"/>
                                      </p:to>
                                    </p:set>
                                  </p:childTnLst>
                                </p:cTn>
                              </p:par>
                            </p:childTnLst>
                          </p:cTn>
                        </p:par>
                        <p:par>
                          <p:cTn id="210" fill="hold">
                            <p:stCondLst>
                              <p:cond delay="17000"/>
                            </p:stCondLst>
                            <p:childTnLst>
                              <p:par>
                                <p:cTn id="211" presetID="1" presetClass="entr" presetSubtype="0" fill="hold" grpId="0" nodeType="afterEffect">
                                  <p:stCondLst>
                                    <p:cond delay="1000"/>
                                  </p:stCondLst>
                                  <p:childTnLst>
                                    <p:set>
                                      <p:cBhvr>
                                        <p:cTn id="212" dur="1" fill="hold">
                                          <p:stCondLst>
                                            <p:cond delay="0"/>
                                          </p:stCondLst>
                                        </p:cTn>
                                        <p:tgtEl>
                                          <p:spTgt spid="207"/>
                                        </p:tgtEl>
                                        <p:attrNameLst>
                                          <p:attrName>style.visibility</p:attrName>
                                        </p:attrNameLst>
                                      </p:cBhvr>
                                      <p:to>
                                        <p:strVal val="visible"/>
                                      </p:to>
                                    </p:set>
                                  </p:childTnLst>
                                </p:cTn>
                              </p:par>
                            </p:childTnLst>
                          </p:cTn>
                        </p:par>
                        <p:par>
                          <p:cTn id="213" fill="hold">
                            <p:stCondLst>
                              <p:cond delay="18000"/>
                            </p:stCondLst>
                            <p:childTnLst>
                              <p:par>
                                <p:cTn id="214" presetID="1" presetClass="entr" presetSubtype="0" fill="hold" grpId="0" nodeType="afterEffect">
                                  <p:stCondLst>
                                    <p:cond delay="1000"/>
                                  </p:stCondLst>
                                  <p:childTnLst>
                                    <p:set>
                                      <p:cBhvr>
                                        <p:cTn id="215" dur="1" fill="hold">
                                          <p:stCondLst>
                                            <p:cond delay="0"/>
                                          </p:stCondLst>
                                        </p:cTn>
                                        <p:tgtEl>
                                          <p:spTgt spid="208"/>
                                        </p:tgtEl>
                                        <p:attrNameLst>
                                          <p:attrName>style.visibility</p:attrName>
                                        </p:attrNameLst>
                                      </p:cBhvr>
                                      <p:to>
                                        <p:strVal val="visible"/>
                                      </p:to>
                                    </p:set>
                                  </p:childTnLst>
                                </p:cTn>
                              </p:par>
                            </p:childTnLst>
                          </p:cTn>
                        </p:par>
                        <p:par>
                          <p:cTn id="216" fill="hold">
                            <p:stCondLst>
                              <p:cond delay="19000"/>
                            </p:stCondLst>
                            <p:childTnLst>
                              <p:par>
                                <p:cTn id="217" presetID="1" presetClass="entr" presetSubtype="0" fill="hold" grpId="0" nodeType="afterEffect">
                                  <p:stCondLst>
                                    <p:cond delay="1000"/>
                                  </p:stCondLst>
                                  <p:childTnLst>
                                    <p:set>
                                      <p:cBhvr>
                                        <p:cTn id="218" dur="1" fill="hold">
                                          <p:stCondLst>
                                            <p:cond delay="0"/>
                                          </p:stCondLst>
                                        </p:cTn>
                                        <p:tgtEl>
                                          <p:spTgt spid="209"/>
                                        </p:tgtEl>
                                        <p:attrNameLst>
                                          <p:attrName>style.visibility</p:attrName>
                                        </p:attrNameLst>
                                      </p:cBhvr>
                                      <p:to>
                                        <p:strVal val="visible"/>
                                      </p:to>
                                    </p:set>
                                  </p:childTnLst>
                                </p:cTn>
                              </p:par>
                            </p:childTnLst>
                          </p:cTn>
                        </p:par>
                        <p:par>
                          <p:cTn id="219" fill="hold">
                            <p:stCondLst>
                              <p:cond delay="20000"/>
                            </p:stCondLst>
                            <p:childTnLst>
                              <p:par>
                                <p:cTn id="220" presetID="1" presetClass="entr" presetSubtype="0" fill="hold" grpId="0" nodeType="afterEffect">
                                  <p:stCondLst>
                                    <p:cond delay="1000"/>
                                  </p:stCondLst>
                                  <p:childTnLst>
                                    <p:set>
                                      <p:cBhvr>
                                        <p:cTn id="221" dur="1" fill="hold">
                                          <p:stCondLst>
                                            <p:cond delay="0"/>
                                          </p:stCondLst>
                                        </p:cTn>
                                        <p:tgtEl>
                                          <p:spTgt spid="210"/>
                                        </p:tgtEl>
                                        <p:attrNameLst>
                                          <p:attrName>style.visibility</p:attrName>
                                        </p:attrNameLst>
                                      </p:cBhvr>
                                      <p:to>
                                        <p:strVal val="visible"/>
                                      </p:to>
                                    </p:set>
                                  </p:childTnLst>
                                </p:cTn>
                              </p:par>
                            </p:childTnLst>
                          </p:cTn>
                        </p:par>
                        <p:par>
                          <p:cTn id="222" fill="hold">
                            <p:stCondLst>
                              <p:cond delay="21000"/>
                            </p:stCondLst>
                            <p:childTnLst>
                              <p:par>
                                <p:cTn id="223" presetID="1" presetClass="entr" presetSubtype="0" fill="hold" grpId="0" nodeType="afterEffect">
                                  <p:stCondLst>
                                    <p:cond delay="1000"/>
                                  </p:stCondLst>
                                  <p:childTnLst>
                                    <p:set>
                                      <p:cBhvr>
                                        <p:cTn id="224" dur="1" fill="hold">
                                          <p:stCondLst>
                                            <p:cond delay="0"/>
                                          </p:stCondLst>
                                        </p:cTn>
                                        <p:tgtEl>
                                          <p:spTgt spid="211"/>
                                        </p:tgtEl>
                                        <p:attrNameLst>
                                          <p:attrName>style.visibility</p:attrName>
                                        </p:attrNameLst>
                                      </p:cBhvr>
                                      <p:to>
                                        <p:strVal val="visible"/>
                                      </p:to>
                                    </p:set>
                                  </p:childTnLst>
                                </p:cTn>
                              </p:par>
                            </p:childTnLst>
                          </p:cTn>
                        </p:par>
                        <p:par>
                          <p:cTn id="225" fill="hold">
                            <p:stCondLst>
                              <p:cond delay="22000"/>
                            </p:stCondLst>
                            <p:childTnLst>
                              <p:par>
                                <p:cTn id="226" presetID="1" presetClass="entr" presetSubtype="0" fill="hold" grpId="0" nodeType="afterEffect">
                                  <p:stCondLst>
                                    <p:cond delay="1000"/>
                                  </p:stCondLst>
                                  <p:childTnLst>
                                    <p:set>
                                      <p:cBhvr>
                                        <p:cTn id="227" dur="1" fill="hold">
                                          <p:stCondLst>
                                            <p:cond delay="0"/>
                                          </p:stCondLst>
                                        </p:cTn>
                                        <p:tgtEl>
                                          <p:spTgt spid="212"/>
                                        </p:tgtEl>
                                        <p:attrNameLst>
                                          <p:attrName>style.visibility</p:attrName>
                                        </p:attrNameLst>
                                      </p:cBhvr>
                                      <p:to>
                                        <p:strVal val="visible"/>
                                      </p:to>
                                    </p:set>
                                  </p:childTnLst>
                                </p:cTn>
                              </p:par>
                            </p:childTnLst>
                          </p:cTn>
                        </p:par>
                        <p:par>
                          <p:cTn id="228" fill="hold">
                            <p:stCondLst>
                              <p:cond delay="23000"/>
                            </p:stCondLst>
                            <p:childTnLst>
                              <p:par>
                                <p:cTn id="229" presetID="1" presetClass="entr" presetSubtype="0" fill="hold" grpId="0" nodeType="afterEffect">
                                  <p:stCondLst>
                                    <p:cond delay="1000"/>
                                  </p:stCondLst>
                                  <p:childTnLst>
                                    <p:set>
                                      <p:cBhvr>
                                        <p:cTn id="230" dur="1" fill="hold">
                                          <p:stCondLst>
                                            <p:cond delay="0"/>
                                          </p:stCondLst>
                                        </p:cTn>
                                        <p:tgtEl>
                                          <p:spTgt spid="213"/>
                                        </p:tgtEl>
                                        <p:attrNameLst>
                                          <p:attrName>style.visibility</p:attrName>
                                        </p:attrNameLst>
                                      </p:cBhvr>
                                      <p:to>
                                        <p:strVal val="visible"/>
                                      </p:to>
                                    </p:set>
                                  </p:childTnLst>
                                </p:cTn>
                              </p:par>
                            </p:childTnLst>
                          </p:cTn>
                        </p:par>
                        <p:par>
                          <p:cTn id="231" fill="hold">
                            <p:stCondLst>
                              <p:cond delay="24000"/>
                            </p:stCondLst>
                            <p:childTnLst>
                              <p:par>
                                <p:cTn id="232" presetID="1" presetClass="entr" presetSubtype="0" fill="hold" grpId="0" nodeType="afterEffect">
                                  <p:stCondLst>
                                    <p:cond delay="1000"/>
                                  </p:stCondLst>
                                  <p:childTnLst>
                                    <p:set>
                                      <p:cBhvr>
                                        <p:cTn id="233" dur="1" fill="hold">
                                          <p:stCondLst>
                                            <p:cond delay="0"/>
                                          </p:stCondLst>
                                        </p:cTn>
                                        <p:tgtEl>
                                          <p:spTgt spid="214"/>
                                        </p:tgtEl>
                                        <p:attrNameLst>
                                          <p:attrName>style.visibility</p:attrName>
                                        </p:attrNameLst>
                                      </p:cBhvr>
                                      <p:to>
                                        <p:strVal val="visible"/>
                                      </p:to>
                                    </p:set>
                                  </p:childTnLst>
                                </p:cTn>
                              </p:par>
                            </p:childTnLst>
                          </p:cTn>
                        </p:par>
                        <p:par>
                          <p:cTn id="234" fill="hold">
                            <p:stCondLst>
                              <p:cond delay="25000"/>
                            </p:stCondLst>
                            <p:childTnLst>
                              <p:par>
                                <p:cTn id="235" presetID="1" presetClass="entr" presetSubtype="0" fill="hold" grpId="0" nodeType="afterEffect">
                                  <p:stCondLst>
                                    <p:cond delay="1000"/>
                                  </p:stCondLst>
                                  <p:childTnLst>
                                    <p:set>
                                      <p:cBhvr>
                                        <p:cTn id="236" dur="1" fill="hold">
                                          <p:stCondLst>
                                            <p:cond delay="0"/>
                                          </p:stCondLst>
                                        </p:cTn>
                                        <p:tgtEl>
                                          <p:spTgt spid="215"/>
                                        </p:tgtEl>
                                        <p:attrNameLst>
                                          <p:attrName>style.visibility</p:attrName>
                                        </p:attrNameLst>
                                      </p:cBhvr>
                                      <p:to>
                                        <p:strVal val="visible"/>
                                      </p:to>
                                    </p:set>
                                  </p:childTnLst>
                                </p:cTn>
                              </p:par>
                            </p:childTnLst>
                          </p:cTn>
                        </p:par>
                        <p:par>
                          <p:cTn id="237" fill="hold">
                            <p:stCondLst>
                              <p:cond delay="26000"/>
                            </p:stCondLst>
                            <p:childTnLst>
                              <p:par>
                                <p:cTn id="238" presetID="1" presetClass="entr" presetSubtype="0" fill="hold" grpId="0" nodeType="afterEffect">
                                  <p:stCondLst>
                                    <p:cond delay="1000"/>
                                  </p:stCondLst>
                                  <p:childTnLst>
                                    <p:set>
                                      <p:cBhvr>
                                        <p:cTn id="239" dur="1" fill="hold">
                                          <p:stCondLst>
                                            <p:cond delay="0"/>
                                          </p:stCondLst>
                                        </p:cTn>
                                        <p:tgtEl>
                                          <p:spTgt spid="216"/>
                                        </p:tgtEl>
                                        <p:attrNameLst>
                                          <p:attrName>style.visibility</p:attrName>
                                        </p:attrNameLst>
                                      </p:cBhvr>
                                      <p:to>
                                        <p:strVal val="visible"/>
                                      </p:to>
                                    </p:set>
                                  </p:childTnLst>
                                </p:cTn>
                              </p:par>
                            </p:childTnLst>
                          </p:cTn>
                        </p:par>
                        <p:par>
                          <p:cTn id="240" fill="hold">
                            <p:stCondLst>
                              <p:cond delay="27000"/>
                            </p:stCondLst>
                            <p:childTnLst>
                              <p:par>
                                <p:cTn id="241" presetID="1" presetClass="entr" presetSubtype="0" fill="hold" grpId="0" nodeType="afterEffect">
                                  <p:stCondLst>
                                    <p:cond delay="1000"/>
                                  </p:stCondLst>
                                  <p:childTnLst>
                                    <p:set>
                                      <p:cBhvr>
                                        <p:cTn id="242" dur="1" fill="hold">
                                          <p:stCondLst>
                                            <p:cond delay="0"/>
                                          </p:stCondLst>
                                        </p:cTn>
                                        <p:tgtEl>
                                          <p:spTgt spid="217"/>
                                        </p:tgtEl>
                                        <p:attrNameLst>
                                          <p:attrName>style.visibility</p:attrName>
                                        </p:attrNameLst>
                                      </p:cBhvr>
                                      <p:to>
                                        <p:strVal val="visible"/>
                                      </p:to>
                                    </p:set>
                                  </p:childTnLst>
                                </p:cTn>
                              </p:par>
                            </p:childTnLst>
                          </p:cTn>
                        </p:par>
                        <p:par>
                          <p:cTn id="243" fill="hold">
                            <p:stCondLst>
                              <p:cond delay="28000"/>
                            </p:stCondLst>
                            <p:childTnLst>
                              <p:par>
                                <p:cTn id="244" presetID="1" presetClass="entr" presetSubtype="0" fill="hold" grpId="0" nodeType="afterEffect">
                                  <p:stCondLst>
                                    <p:cond delay="1000"/>
                                  </p:stCondLst>
                                  <p:childTnLst>
                                    <p:set>
                                      <p:cBhvr>
                                        <p:cTn id="245" dur="1" fill="hold">
                                          <p:stCondLst>
                                            <p:cond delay="0"/>
                                          </p:stCondLst>
                                        </p:cTn>
                                        <p:tgtEl>
                                          <p:spTgt spid="218"/>
                                        </p:tgtEl>
                                        <p:attrNameLst>
                                          <p:attrName>style.visibility</p:attrName>
                                        </p:attrNameLst>
                                      </p:cBhvr>
                                      <p:to>
                                        <p:strVal val="visible"/>
                                      </p:to>
                                    </p:set>
                                  </p:childTnLst>
                                </p:cTn>
                              </p:par>
                            </p:childTnLst>
                          </p:cTn>
                        </p:par>
                        <p:par>
                          <p:cTn id="246" fill="hold">
                            <p:stCondLst>
                              <p:cond delay="29000"/>
                            </p:stCondLst>
                            <p:childTnLst>
                              <p:par>
                                <p:cTn id="247" presetID="1" presetClass="entr" presetSubtype="0" fill="hold" grpId="0" nodeType="afterEffect">
                                  <p:stCondLst>
                                    <p:cond delay="1000"/>
                                  </p:stCondLst>
                                  <p:childTnLst>
                                    <p:set>
                                      <p:cBhvr>
                                        <p:cTn id="248" dur="1" fill="hold">
                                          <p:stCondLst>
                                            <p:cond delay="0"/>
                                          </p:stCondLst>
                                        </p:cTn>
                                        <p:tgtEl>
                                          <p:spTgt spid="219"/>
                                        </p:tgtEl>
                                        <p:attrNameLst>
                                          <p:attrName>style.visibility</p:attrName>
                                        </p:attrNameLst>
                                      </p:cBhvr>
                                      <p:to>
                                        <p:strVal val="visible"/>
                                      </p:to>
                                    </p:set>
                                  </p:childTnLst>
                                </p:cTn>
                              </p:par>
                            </p:childTnLst>
                          </p:cTn>
                        </p:par>
                        <p:par>
                          <p:cTn id="249" fill="hold">
                            <p:stCondLst>
                              <p:cond delay="30000"/>
                            </p:stCondLst>
                            <p:childTnLst>
                              <p:par>
                                <p:cTn id="250" presetID="1" presetClass="entr" presetSubtype="0" fill="hold" grpId="0" nodeType="afterEffect">
                                  <p:stCondLst>
                                    <p:cond delay="1000"/>
                                  </p:stCondLst>
                                  <p:childTnLst>
                                    <p:set>
                                      <p:cBhvr>
                                        <p:cTn id="251" dur="1" fill="hold">
                                          <p:stCondLst>
                                            <p:cond delay="0"/>
                                          </p:stCondLst>
                                        </p:cTn>
                                        <p:tgtEl>
                                          <p:spTgt spid="220"/>
                                        </p:tgtEl>
                                        <p:attrNameLst>
                                          <p:attrName>style.visibility</p:attrName>
                                        </p:attrNameLst>
                                      </p:cBhvr>
                                      <p:to>
                                        <p:strVal val="visible"/>
                                      </p:to>
                                    </p:set>
                                  </p:childTnLst>
                                </p:cTn>
                              </p:par>
                            </p:childTnLst>
                          </p:cTn>
                        </p:par>
                        <p:par>
                          <p:cTn id="252" fill="hold">
                            <p:stCondLst>
                              <p:cond delay="31000"/>
                            </p:stCondLst>
                            <p:childTnLst>
                              <p:par>
                                <p:cTn id="253" presetID="1" presetClass="entr" presetSubtype="0" fill="hold" grpId="0" nodeType="afterEffect">
                                  <p:stCondLst>
                                    <p:cond delay="1000"/>
                                  </p:stCondLst>
                                  <p:childTnLst>
                                    <p:set>
                                      <p:cBhvr>
                                        <p:cTn id="254" dur="1" fill="hold">
                                          <p:stCondLst>
                                            <p:cond delay="0"/>
                                          </p:stCondLst>
                                        </p:cTn>
                                        <p:tgtEl>
                                          <p:spTgt spid="221"/>
                                        </p:tgtEl>
                                        <p:attrNameLst>
                                          <p:attrName>style.visibility</p:attrName>
                                        </p:attrNameLst>
                                      </p:cBhvr>
                                      <p:to>
                                        <p:strVal val="visible"/>
                                      </p:to>
                                    </p:set>
                                  </p:childTnLst>
                                </p:cTn>
                              </p:par>
                            </p:childTnLst>
                          </p:cTn>
                        </p:par>
                        <p:par>
                          <p:cTn id="255" fill="hold">
                            <p:stCondLst>
                              <p:cond delay="32000"/>
                            </p:stCondLst>
                            <p:childTnLst>
                              <p:par>
                                <p:cTn id="256" presetID="1" presetClass="entr" presetSubtype="0" fill="hold" grpId="0" nodeType="afterEffect">
                                  <p:stCondLst>
                                    <p:cond delay="1000"/>
                                  </p:stCondLst>
                                  <p:childTnLst>
                                    <p:set>
                                      <p:cBhvr>
                                        <p:cTn id="257" dur="1" fill="hold">
                                          <p:stCondLst>
                                            <p:cond delay="0"/>
                                          </p:stCondLst>
                                        </p:cTn>
                                        <p:tgtEl>
                                          <p:spTgt spid="222"/>
                                        </p:tgtEl>
                                        <p:attrNameLst>
                                          <p:attrName>style.visibility</p:attrName>
                                        </p:attrNameLst>
                                      </p:cBhvr>
                                      <p:to>
                                        <p:strVal val="visible"/>
                                      </p:to>
                                    </p:set>
                                  </p:childTnLst>
                                </p:cTn>
                              </p:par>
                            </p:childTnLst>
                          </p:cTn>
                        </p:par>
                        <p:par>
                          <p:cTn id="258" fill="hold">
                            <p:stCondLst>
                              <p:cond delay="33000"/>
                            </p:stCondLst>
                            <p:childTnLst>
                              <p:par>
                                <p:cTn id="259" presetID="1" presetClass="entr" presetSubtype="0" fill="hold" grpId="0" nodeType="afterEffect">
                                  <p:stCondLst>
                                    <p:cond delay="1000"/>
                                  </p:stCondLst>
                                  <p:childTnLst>
                                    <p:set>
                                      <p:cBhvr>
                                        <p:cTn id="260" dur="1" fill="hold">
                                          <p:stCondLst>
                                            <p:cond delay="0"/>
                                          </p:stCondLst>
                                        </p:cTn>
                                        <p:tgtEl>
                                          <p:spTgt spid="223"/>
                                        </p:tgtEl>
                                        <p:attrNameLst>
                                          <p:attrName>style.visibility</p:attrName>
                                        </p:attrNameLst>
                                      </p:cBhvr>
                                      <p:to>
                                        <p:strVal val="visible"/>
                                      </p:to>
                                    </p:set>
                                  </p:childTnLst>
                                </p:cTn>
                              </p:par>
                            </p:childTnLst>
                          </p:cTn>
                        </p:par>
                        <p:par>
                          <p:cTn id="261" fill="hold">
                            <p:stCondLst>
                              <p:cond delay="34000"/>
                            </p:stCondLst>
                            <p:childTnLst>
                              <p:par>
                                <p:cTn id="262" presetID="1" presetClass="entr" presetSubtype="0" fill="hold" grpId="0" nodeType="afterEffect">
                                  <p:stCondLst>
                                    <p:cond delay="1000"/>
                                  </p:stCondLst>
                                  <p:childTnLst>
                                    <p:set>
                                      <p:cBhvr>
                                        <p:cTn id="263" dur="1" fill="hold">
                                          <p:stCondLst>
                                            <p:cond delay="0"/>
                                          </p:stCondLst>
                                        </p:cTn>
                                        <p:tgtEl>
                                          <p:spTgt spid="224"/>
                                        </p:tgtEl>
                                        <p:attrNameLst>
                                          <p:attrName>style.visibility</p:attrName>
                                        </p:attrNameLst>
                                      </p:cBhvr>
                                      <p:to>
                                        <p:strVal val="visible"/>
                                      </p:to>
                                    </p:set>
                                  </p:childTnLst>
                                </p:cTn>
                              </p:par>
                            </p:childTnLst>
                          </p:cTn>
                        </p:par>
                        <p:par>
                          <p:cTn id="264" fill="hold">
                            <p:stCondLst>
                              <p:cond delay="35000"/>
                            </p:stCondLst>
                            <p:childTnLst>
                              <p:par>
                                <p:cTn id="265" presetID="1" presetClass="entr" presetSubtype="0" fill="hold" grpId="0" nodeType="afterEffect">
                                  <p:stCondLst>
                                    <p:cond delay="1000"/>
                                  </p:stCondLst>
                                  <p:childTnLst>
                                    <p:set>
                                      <p:cBhvr>
                                        <p:cTn id="266" dur="1" fill="hold">
                                          <p:stCondLst>
                                            <p:cond delay="0"/>
                                          </p:stCondLst>
                                        </p:cTn>
                                        <p:tgtEl>
                                          <p:spTgt spid="225"/>
                                        </p:tgtEl>
                                        <p:attrNameLst>
                                          <p:attrName>style.visibility</p:attrName>
                                        </p:attrNameLst>
                                      </p:cBhvr>
                                      <p:to>
                                        <p:strVal val="visible"/>
                                      </p:to>
                                    </p:set>
                                  </p:childTnLst>
                                </p:cTn>
                              </p:par>
                            </p:childTnLst>
                          </p:cTn>
                        </p:par>
                        <p:par>
                          <p:cTn id="267" fill="hold">
                            <p:stCondLst>
                              <p:cond delay="36000"/>
                            </p:stCondLst>
                            <p:childTnLst>
                              <p:par>
                                <p:cTn id="268" presetID="1" presetClass="entr" presetSubtype="0" fill="hold" grpId="0" nodeType="afterEffect">
                                  <p:stCondLst>
                                    <p:cond delay="1000"/>
                                  </p:stCondLst>
                                  <p:childTnLst>
                                    <p:set>
                                      <p:cBhvr>
                                        <p:cTn id="269" dur="1" fill="hold">
                                          <p:stCondLst>
                                            <p:cond delay="0"/>
                                          </p:stCondLst>
                                        </p:cTn>
                                        <p:tgtEl>
                                          <p:spTgt spid="226"/>
                                        </p:tgtEl>
                                        <p:attrNameLst>
                                          <p:attrName>style.visibility</p:attrName>
                                        </p:attrNameLst>
                                      </p:cBhvr>
                                      <p:to>
                                        <p:strVal val="visible"/>
                                      </p:to>
                                    </p:set>
                                  </p:childTnLst>
                                </p:cTn>
                              </p:par>
                            </p:childTnLst>
                          </p:cTn>
                        </p:par>
                        <p:par>
                          <p:cTn id="270" fill="hold">
                            <p:stCondLst>
                              <p:cond delay="37000"/>
                            </p:stCondLst>
                            <p:childTnLst>
                              <p:par>
                                <p:cTn id="271" presetID="1" presetClass="entr" presetSubtype="0" fill="hold" grpId="0" nodeType="afterEffect">
                                  <p:stCondLst>
                                    <p:cond delay="1000"/>
                                  </p:stCondLst>
                                  <p:childTnLst>
                                    <p:set>
                                      <p:cBhvr>
                                        <p:cTn id="272" dur="1" fill="hold">
                                          <p:stCondLst>
                                            <p:cond delay="0"/>
                                          </p:stCondLst>
                                        </p:cTn>
                                        <p:tgtEl>
                                          <p:spTgt spid="227"/>
                                        </p:tgtEl>
                                        <p:attrNameLst>
                                          <p:attrName>style.visibility</p:attrName>
                                        </p:attrNameLst>
                                      </p:cBhvr>
                                      <p:to>
                                        <p:strVal val="visible"/>
                                      </p:to>
                                    </p:set>
                                  </p:childTnLst>
                                </p:cTn>
                              </p:par>
                            </p:childTnLst>
                          </p:cTn>
                        </p:par>
                        <p:par>
                          <p:cTn id="273" fill="hold">
                            <p:stCondLst>
                              <p:cond delay="38000"/>
                            </p:stCondLst>
                            <p:childTnLst>
                              <p:par>
                                <p:cTn id="274" presetID="1" presetClass="entr" presetSubtype="0" fill="hold" grpId="0" nodeType="afterEffect">
                                  <p:stCondLst>
                                    <p:cond delay="1000"/>
                                  </p:stCondLst>
                                  <p:childTnLst>
                                    <p:set>
                                      <p:cBhvr>
                                        <p:cTn id="275" dur="1" fill="hold">
                                          <p:stCondLst>
                                            <p:cond delay="0"/>
                                          </p:stCondLst>
                                        </p:cTn>
                                        <p:tgtEl>
                                          <p:spTgt spid="228"/>
                                        </p:tgtEl>
                                        <p:attrNameLst>
                                          <p:attrName>style.visibility</p:attrName>
                                        </p:attrNameLst>
                                      </p:cBhvr>
                                      <p:to>
                                        <p:strVal val="visible"/>
                                      </p:to>
                                    </p:set>
                                  </p:childTnLst>
                                </p:cTn>
                              </p:par>
                            </p:childTnLst>
                          </p:cTn>
                        </p:par>
                        <p:par>
                          <p:cTn id="276" fill="hold">
                            <p:stCondLst>
                              <p:cond delay="39000"/>
                            </p:stCondLst>
                            <p:childTnLst>
                              <p:par>
                                <p:cTn id="277" presetID="1" presetClass="entr" presetSubtype="0" fill="hold" grpId="0" nodeType="afterEffect">
                                  <p:stCondLst>
                                    <p:cond delay="1000"/>
                                  </p:stCondLst>
                                  <p:childTnLst>
                                    <p:set>
                                      <p:cBhvr>
                                        <p:cTn id="278" dur="1" fill="hold">
                                          <p:stCondLst>
                                            <p:cond delay="0"/>
                                          </p:stCondLst>
                                        </p:cTn>
                                        <p:tgtEl>
                                          <p:spTgt spid="229"/>
                                        </p:tgtEl>
                                        <p:attrNameLst>
                                          <p:attrName>style.visibility</p:attrName>
                                        </p:attrNameLst>
                                      </p:cBhvr>
                                      <p:to>
                                        <p:strVal val="visible"/>
                                      </p:to>
                                    </p:set>
                                  </p:childTnLst>
                                </p:cTn>
                              </p:par>
                            </p:childTnLst>
                          </p:cTn>
                        </p:par>
                        <p:par>
                          <p:cTn id="279" fill="hold">
                            <p:stCondLst>
                              <p:cond delay="40000"/>
                            </p:stCondLst>
                            <p:childTnLst>
                              <p:par>
                                <p:cTn id="280" presetID="1" presetClass="entr" presetSubtype="0" fill="hold" grpId="0" nodeType="afterEffect">
                                  <p:stCondLst>
                                    <p:cond delay="1000"/>
                                  </p:stCondLst>
                                  <p:childTnLst>
                                    <p:set>
                                      <p:cBhvr>
                                        <p:cTn id="281" dur="1" fill="hold">
                                          <p:stCondLst>
                                            <p:cond delay="0"/>
                                          </p:stCondLst>
                                        </p:cTn>
                                        <p:tgtEl>
                                          <p:spTgt spid="230"/>
                                        </p:tgtEl>
                                        <p:attrNameLst>
                                          <p:attrName>style.visibility</p:attrName>
                                        </p:attrNameLst>
                                      </p:cBhvr>
                                      <p:to>
                                        <p:strVal val="visible"/>
                                      </p:to>
                                    </p:set>
                                  </p:childTnLst>
                                </p:cTn>
                              </p:par>
                            </p:childTnLst>
                          </p:cTn>
                        </p:par>
                        <p:par>
                          <p:cTn id="282" fill="hold">
                            <p:stCondLst>
                              <p:cond delay="41000"/>
                            </p:stCondLst>
                            <p:childTnLst>
                              <p:par>
                                <p:cTn id="283" presetID="1" presetClass="entr" presetSubtype="0" fill="hold" grpId="0" nodeType="afterEffect">
                                  <p:stCondLst>
                                    <p:cond delay="1000"/>
                                  </p:stCondLst>
                                  <p:childTnLst>
                                    <p:set>
                                      <p:cBhvr>
                                        <p:cTn id="284" dur="1" fill="hold">
                                          <p:stCondLst>
                                            <p:cond delay="0"/>
                                          </p:stCondLst>
                                        </p:cTn>
                                        <p:tgtEl>
                                          <p:spTgt spid="231"/>
                                        </p:tgtEl>
                                        <p:attrNameLst>
                                          <p:attrName>style.visibility</p:attrName>
                                        </p:attrNameLst>
                                      </p:cBhvr>
                                      <p:to>
                                        <p:strVal val="visible"/>
                                      </p:to>
                                    </p:set>
                                  </p:childTnLst>
                                </p:cTn>
                              </p:par>
                            </p:childTnLst>
                          </p:cTn>
                        </p:par>
                        <p:par>
                          <p:cTn id="285" fill="hold">
                            <p:stCondLst>
                              <p:cond delay="42000"/>
                            </p:stCondLst>
                            <p:childTnLst>
                              <p:par>
                                <p:cTn id="286" presetID="1" presetClass="entr" presetSubtype="0" fill="hold" grpId="0" nodeType="afterEffect">
                                  <p:stCondLst>
                                    <p:cond delay="1000"/>
                                  </p:stCondLst>
                                  <p:childTnLst>
                                    <p:set>
                                      <p:cBhvr>
                                        <p:cTn id="287" dur="1" fill="hold">
                                          <p:stCondLst>
                                            <p:cond delay="0"/>
                                          </p:stCondLst>
                                        </p:cTn>
                                        <p:tgtEl>
                                          <p:spTgt spid="232"/>
                                        </p:tgtEl>
                                        <p:attrNameLst>
                                          <p:attrName>style.visibility</p:attrName>
                                        </p:attrNameLst>
                                      </p:cBhvr>
                                      <p:to>
                                        <p:strVal val="visible"/>
                                      </p:to>
                                    </p:set>
                                  </p:childTnLst>
                                </p:cTn>
                              </p:par>
                            </p:childTnLst>
                          </p:cTn>
                        </p:par>
                        <p:par>
                          <p:cTn id="288" fill="hold">
                            <p:stCondLst>
                              <p:cond delay="43000"/>
                            </p:stCondLst>
                            <p:childTnLst>
                              <p:par>
                                <p:cTn id="289" presetID="1" presetClass="entr" presetSubtype="0" fill="hold" grpId="0" nodeType="afterEffect">
                                  <p:stCondLst>
                                    <p:cond delay="1000"/>
                                  </p:stCondLst>
                                  <p:childTnLst>
                                    <p:set>
                                      <p:cBhvr>
                                        <p:cTn id="290" dur="1" fill="hold">
                                          <p:stCondLst>
                                            <p:cond delay="0"/>
                                          </p:stCondLst>
                                        </p:cTn>
                                        <p:tgtEl>
                                          <p:spTgt spid="233"/>
                                        </p:tgtEl>
                                        <p:attrNameLst>
                                          <p:attrName>style.visibility</p:attrName>
                                        </p:attrNameLst>
                                      </p:cBhvr>
                                      <p:to>
                                        <p:strVal val="visible"/>
                                      </p:to>
                                    </p:set>
                                  </p:childTnLst>
                                </p:cTn>
                              </p:par>
                            </p:childTnLst>
                          </p:cTn>
                        </p:par>
                        <p:par>
                          <p:cTn id="291" fill="hold">
                            <p:stCondLst>
                              <p:cond delay="44000"/>
                            </p:stCondLst>
                            <p:childTnLst>
                              <p:par>
                                <p:cTn id="292" presetID="1" presetClass="entr" presetSubtype="0" fill="hold" grpId="0" nodeType="afterEffect">
                                  <p:stCondLst>
                                    <p:cond delay="1000"/>
                                  </p:stCondLst>
                                  <p:childTnLst>
                                    <p:set>
                                      <p:cBhvr>
                                        <p:cTn id="293" dur="1" fill="hold">
                                          <p:stCondLst>
                                            <p:cond delay="0"/>
                                          </p:stCondLst>
                                        </p:cTn>
                                        <p:tgtEl>
                                          <p:spTgt spid="234"/>
                                        </p:tgtEl>
                                        <p:attrNameLst>
                                          <p:attrName>style.visibility</p:attrName>
                                        </p:attrNameLst>
                                      </p:cBhvr>
                                      <p:to>
                                        <p:strVal val="visible"/>
                                      </p:to>
                                    </p:set>
                                  </p:childTnLst>
                                </p:cTn>
                              </p:par>
                            </p:childTnLst>
                          </p:cTn>
                        </p:par>
                        <p:par>
                          <p:cTn id="294" fill="hold">
                            <p:stCondLst>
                              <p:cond delay="45000"/>
                            </p:stCondLst>
                            <p:childTnLst>
                              <p:par>
                                <p:cTn id="295" presetID="1" presetClass="entr" presetSubtype="0" fill="hold" grpId="0" nodeType="afterEffect">
                                  <p:stCondLst>
                                    <p:cond delay="1000"/>
                                  </p:stCondLst>
                                  <p:childTnLst>
                                    <p:set>
                                      <p:cBhvr>
                                        <p:cTn id="296" dur="1" fill="hold">
                                          <p:stCondLst>
                                            <p:cond delay="0"/>
                                          </p:stCondLst>
                                        </p:cTn>
                                        <p:tgtEl>
                                          <p:spTgt spid="235"/>
                                        </p:tgtEl>
                                        <p:attrNameLst>
                                          <p:attrName>style.visibility</p:attrName>
                                        </p:attrNameLst>
                                      </p:cBhvr>
                                      <p:to>
                                        <p:strVal val="visible"/>
                                      </p:to>
                                    </p:set>
                                  </p:childTnLst>
                                </p:cTn>
                              </p:par>
                            </p:childTnLst>
                          </p:cTn>
                        </p:par>
                        <p:par>
                          <p:cTn id="297" fill="hold">
                            <p:stCondLst>
                              <p:cond delay="46000"/>
                            </p:stCondLst>
                            <p:childTnLst>
                              <p:par>
                                <p:cTn id="298" presetID="1" presetClass="entr" presetSubtype="0" fill="hold" grpId="0" nodeType="afterEffect">
                                  <p:stCondLst>
                                    <p:cond delay="1000"/>
                                  </p:stCondLst>
                                  <p:childTnLst>
                                    <p:set>
                                      <p:cBhvr>
                                        <p:cTn id="299" dur="1" fill="hold">
                                          <p:stCondLst>
                                            <p:cond delay="0"/>
                                          </p:stCondLst>
                                        </p:cTn>
                                        <p:tgtEl>
                                          <p:spTgt spid="236"/>
                                        </p:tgtEl>
                                        <p:attrNameLst>
                                          <p:attrName>style.visibility</p:attrName>
                                        </p:attrNameLst>
                                      </p:cBhvr>
                                      <p:to>
                                        <p:strVal val="visible"/>
                                      </p:to>
                                    </p:set>
                                  </p:childTnLst>
                                </p:cTn>
                              </p:par>
                            </p:childTnLst>
                          </p:cTn>
                        </p:par>
                        <p:par>
                          <p:cTn id="300" fill="hold">
                            <p:stCondLst>
                              <p:cond delay="47000"/>
                            </p:stCondLst>
                            <p:childTnLst>
                              <p:par>
                                <p:cTn id="301" presetID="1" presetClass="entr" presetSubtype="0" fill="hold" grpId="0" nodeType="afterEffect">
                                  <p:stCondLst>
                                    <p:cond delay="1000"/>
                                  </p:stCondLst>
                                  <p:childTnLst>
                                    <p:set>
                                      <p:cBhvr>
                                        <p:cTn id="302" dur="1" fill="hold">
                                          <p:stCondLst>
                                            <p:cond delay="0"/>
                                          </p:stCondLst>
                                        </p:cTn>
                                        <p:tgtEl>
                                          <p:spTgt spid="237"/>
                                        </p:tgtEl>
                                        <p:attrNameLst>
                                          <p:attrName>style.visibility</p:attrName>
                                        </p:attrNameLst>
                                      </p:cBhvr>
                                      <p:to>
                                        <p:strVal val="visible"/>
                                      </p:to>
                                    </p:set>
                                  </p:childTnLst>
                                </p:cTn>
                              </p:par>
                            </p:childTnLst>
                          </p:cTn>
                        </p:par>
                        <p:par>
                          <p:cTn id="303" fill="hold">
                            <p:stCondLst>
                              <p:cond delay="48000"/>
                            </p:stCondLst>
                            <p:childTnLst>
                              <p:par>
                                <p:cTn id="304" presetID="1" presetClass="entr" presetSubtype="0" fill="hold" grpId="0" nodeType="afterEffect">
                                  <p:stCondLst>
                                    <p:cond delay="1000"/>
                                  </p:stCondLst>
                                  <p:childTnLst>
                                    <p:set>
                                      <p:cBhvr>
                                        <p:cTn id="305" dur="1" fill="hold">
                                          <p:stCondLst>
                                            <p:cond delay="0"/>
                                          </p:stCondLst>
                                        </p:cTn>
                                        <p:tgtEl>
                                          <p:spTgt spid="238"/>
                                        </p:tgtEl>
                                        <p:attrNameLst>
                                          <p:attrName>style.visibility</p:attrName>
                                        </p:attrNameLst>
                                      </p:cBhvr>
                                      <p:to>
                                        <p:strVal val="visible"/>
                                      </p:to>
                                    </p:set>
                                  </p:childTnLst>
                                </p:cTn>
                              </p:par>
                            </p:childTnLst>
                          </p:cTn>
                        </p:par>
                        <p:par>
                          <p:cTn id="306" fill="hold">
                            <p:stCondLst>
                              <p:cond delay="49000"/>
                            </p:stCondLst>
                            <p:childTnLst>
                              <p:par>
                                <p:cTn id="307" presetID="1" presetClass="entr" presetSubtype="0" fill="hold" grpId="0" nodeType="afterEffect">
                                  <p:stCondLst>
                                    <p:cond delay="1000"/>
                                  </p:stCondLst>
                                  <p:childTnLst>
                                    <p:set>
                                      <p:cBhvr>
                                        <p:cTn id="308" dur="1" fill="hold">
                                          <p:stCondLst>
                                            <p:cond delay="0"/>
                                          </p:stCondLst>
                                        </p:cTn>
                                        <p:tgtEl>
                                          <p:spTgt spid="239"/>
                                        </p:tgtEl>
                                        <p:attrNameLst>
                                          <p:attrName>style.visibility</p:attrName>
                                        </p:attrNameLst>
                                      </p:cBhvr>
                                      <p:to>
                                        <p:strVal val="visible"/>
                                      </p:to>
                                    </p:set>
                                  </p:childTnLst>
                                </p:cTn>
                              </p:par>
                            </p:childTnLst>
                          </p:cTn>
                        </p:par>
                        <p:par>
                          <p:cTn id="309" fill="hold">
                            <p:stCondLst>
                              <p:cond delay="50000"/>
                            </p:stCondLst>
                            <p:childTnLst>
                              <p:par>
                                <p:cTn id="310" presetID="1" presetClass="entr" presetSubtype="0" fill="hold" grpId="0" nodeType="afterEffect">
                                  <p:stCondLst>
                                    <p:cond delay="1000"/>
                                  </p:stCondLst>
                                  <p:childTnLst>
                                    <p:set>
                                      <p:cBhvr>
                                        <p:cTn id="311" dur="1" fill="hold">
                                          <p:stCondLst>
                                            <p:cond delay="0"/>
                                          </p:stCondLst>
                                        </p:cTn>
                                        <p:tgtEl>
                                          <p:spTgt spid="240"/>
                                        </p:tgtEl>
                                        <p:attrNameLst>
                                          <p:attrName>style.visibility</p:attrName>
                                        </p:attrNameLst>
                                      </p:cBhvr>
                                      <p:to>
                                        <p:strVal val="visible"/>
                                      </p:to>
                                    </p:set>
                                  </p:childTnLst>
                                </p:cTn>
                              </p:par>
                            </p:childTnLst>
                          </p:cTn>
                        </p:par>
                        <p:par>
                          <p:cTn id="312" fill="hold">
                            <p:stCondLst>
                              <p:cond delay="51000"/>
                            </p:stCondLst>
                            <p:childTnLst>
                              <p:par>
                                <p:cTn id="313" presetID="1" presetClass="entr" presetSubtype="0" fill="hold" grpId="0" nodeType="afterEffect">
                                  <p:stCondLst>
                                    <p:cond delay="1000"/>
                                  </p:stCondLst>
                                  <p:childTnLst>
                                    <p:set>
                                      <p:cBhvr>
                                        <p:cTn id="314" dur="1" fill="hold">
                                          <p:stCondLst>
                                            <p:cond delay="0"/>
                                          </p:stCondLst>
                                        </p:cTn>
                                        <p:tgtEl>
                                          <p:spTgt spid="241"/>
                                        </p:tgtEl>
                                        <p:attrNameLst>
                                          <p:attrName>style.visibility</p:attrName>
                                        </p:attrNameLst>
                                      </p:cBhvr>
                                      <p:to>
                                        <p:strVal val="visible"/>
                                      </p:to>
                                    </p:set>
                                  </p:childTnLst>
                                </p:cTn>
                              </p:par>
                            </p:childTnLst>
                          </p:cTn>
                        </p:par>
                        <p:par>
                          <p:cTn id="315" fill="hold">
                            <p:stCondLst>
                              <p:cond delay="52000"/>
                            </p:stCondLst>
                            <p:childTnLst>
                              <p:par>
                                <p:cTn id="316" presetID="1" presetClass="entr" presetSubtype="0" fill="hold" grpId="0" nodeType="afterEffect">
                                  <p:stCondLst>
                                    <p:cond delay="1000"/>
                                  </p:stCondLst>
                                  <p:childTnLst>
                                    <p:set>
                                      <p:cBhvr>
                                        <p:cTn id="317" dur="1" fill="hold">
                                          <p:stCondLst>
                                            <p:cond delay="0"/>
                                          </p:stCondLst>
                                        </p:cTn>
                                        <p:tgtEl>
                                          <p:spTgt spid="242"/>
                                        </p:tgtEl>
                                        <p:attrNameLst>
                                          <p:attrName>style.visibility</p:attrName>
                                        </p:attrNameLst>
                                      </p:cBhvr>
                                      <p:to>
                                        <p:strVal val="visible"/>
                                      </p:to>
                                    </p:set>
                                  </p:childTnLst>
                                </p:cTn>
                              </p:par>
                            </p:childTnLst>
                          </p:cTn>
                        </p:par>
                        <p:par>
                          <p:cTn id="318" fill="hold">
                            <p:stCondLst>
                              <p:cond delay="53000"/>
                            </p:stCondLst>
                            <p:childTnLst>
                              <p:par>
                                <p:cTn id="319" presetID="1" presetClass="entr" presetSubtype="0" fill="hold" grpId="0" nodeType="afterEffect">
                                  <p:stCondLst>
                                    <p:cond delay="1000"/>
                                  </p:stCondLst>
                                  <p:childTnLst>
                                    <p:set>
                                      <p:cBhvr>
                                        <p:cTn id="320" dur="1" fill="hold">
                                          <p:stCondLst>
                                            <p:cond delay="0"/>
                                          </p:stCondLst>
                                        </p:cTn>
                                        <p:tgtEl>
                                          <p:spTgt spid="243"/>
                                        </p:tgtEl>
                                        <p:attrNameLst>
                                          <p:attrName>style.visibility</p:attrName>
                                        </p:attrNameLst>
                                      </p:cBhvr>
                                      <p:to>
                                        <p:strVal val="visible"/>
                                      </p:to>
                                    </p:set>
                                  </p:childTnLst>
                                </p:cTn>
                              </p:par>
                            </p:childTnLst>
                          </p:cTn>
                        </p:par>
                        <p:par>
                          <p:cTn id="321" fill="hold">
                            <p:stCondLst>
                              <p:cond delay="54000"/>
                            </p:stCondLst>
                            <p:childTnLst>
                              <p:par>
                                <p:cTn id="322" presetID="1" presetClass="entr" presetSubtype="0" fill="hold" grpId="0" nodeType="afterEffect">
                                  <p:stCondLst>
                                    <p:cond delay="1000"/>
                                  </p:stCondLst>
                                  <p:childTnLst>
                                    <p:set>
                                      <p:cBhvr>
                                        <p:cTn id="323" dur="1" fill="hold">
                                          <p:stCondLst>
                                            <p:cond delay="0"/>
                                          </p:stCondLst>
                                        </p:cTn>
                                        <p:tgtEl>
                                          <p:spTgt spid="244"/>
                                        </p:tgtEl>
                                        <p:attrNameLst>
                                          <p:attrName>style.visibility</p:attrName>
                                        </p:attrNameLst>
                                      </p:cBhvr>
                                      <p:to>
                                        <p:strVal val="visible"/>
                                      </p:to>
                                    </p:set>
                                  </p:childTnLst>
                                </p:cTn>
                              </p:par>
                            </p:childTnLst>
                          </p:cTn>
                        </p:par>
                        <p:par>
                          <p:cTn id="324" fill="hold">
                            <p:stCondLst>
                              <p:cond delay="55000"/>
                            </p:stCondLst>
                            <p:childTnLst>
                              <p:par>
                                <p:cTn id="325" presetID="1" presetClass="entr" presetSubtype="0" fill="hold" grpId="0" nodeType="afterEffect">
                                  <p:stCondLst>
                                    <p:cond delay="1000"/>
                                  </p:stCondLst>
                                  <p:childTnLst>
                                    <p:set>
                                      <p:cBhvr>
                                        <p:cTn id="326" dur="1" fill="hold">
                                          <p:stCondLst>
                                            <p:cond delay="0"/>
                                          </p:stCondLst>
                                        </p:cTn>
                                        <p:tgtEl>
                                          <p:spTgt spid="245"/>
                                        </p:tgtEl>
                                        <p:attrNameLst>
                                          <p:attrName>style.visibility</p:attrName>
                                        </p:attrNameLst>
                                      </p:cBhvr>
                                      <p:to>
                                        <p:strVal val="visible"/>
                                      </p:to>
                                    </p:set>
                                  </p:childTnLst>
                                </p:cTn>
                              </p:par>
                            </p:childTnLst>
                          </p:cTn>
                        </p:par>
                        <p:par>
                          <p:cTn id="327" fill="hold">
                            <p:stCondLst>
                              <p:cond delay="56000"/>
                            </p:stCondLst>
                            <p:childTnLst>
                              <p:par>
                                <p:cTn id="328" presetID="1" presetClass="entr" presetSubtype="0" fill="hold" grpId="0" nodeType="afterEffect">
                                  <p:stCondLst>
                                    <p:cond delay="1000"/>
                                  </p:stCondLst>
                                  <p:childTnLst>
                                    <p:set>
                                      <p:cBhvr>
                                        <p:cTn id="329" dur="1" fill="hold">
                                          <p:stCondLst>
                                            <p:cond delay="0"/>
                                          </p:stCondLst>
                                        </p:cTn>
                                        <p:tgtEl>
                                          <p:spTgt spid="246"/>
                                        </p:tgtEl>
                                        <p:attrNameLst>
                                          <p:attrName>style.visibility</p:attrName>
                                        </p:attrNameLst>
                                      </p:cBhvr>
                                      <p:to>
                                        <p:strVal val="visible"/>
                                      </p:to>
                                    </p:set>
                                  </p:childTnLst>
                                </p:cTn>
                              </p:par>
                            </p:childTnLst>
                          </p:cTn>
                        </p:par>
                        <p:par>
                          <p:cTn id="330" fill="hold">
                            <p:stCondLst>
                              <p:cond delay="57000"/>
                            </p:stCondLst>
                            <p:childTnLst>
                              <p:par>
                                <p:cTn id="331" presetID="1" presetClass="entr" presetSubtype="0" fill="hold" grpId="0" nodeType="afterEffect">
                                  <p:stCondLst>
                                    <p:cond delay="1000"/>
                                  </p:stCondLst>
                                  <p:childTnLst>
                                    <p:set>
                                      <p:cBhvr>
                                        <p:cTn id="332" dur="1" fill="hold">
                                          <p:stCondLst>
                                            <p:cond delay="0"/>
                                          </p:stCondLst>
                                        </p:cTn>
                                        <p:tgtEl>
                                          <p:spTgt spid="247"/>
                                        </p:tgtEl>
                                        <p:attrNameLst>
                                          <p:attrName>style.visibility</p:attrName>
                                        </p:attrNameLst>
                                      </p:cBhvr>
                                      <p:to>
                                        <p:strVal val="visible"/>
                                      </p:to>
                                    </p:set>
                                  </p:childTnLst>
                                </p:cTn>
                              </p:par>
                            </p:childTnLst>
                          </p:cTn>
                        </p:par>
                        <p:par>
                          <p:cTn id="333" fill="hold">
                            <p:stCondLst>
                              <p:cond delay="58000"/>
                            </p:stCondLst>
                            <p:childTnLst>
                              <p:par>
                                <p:cTn id="334" presetID="1" presetClass="entr" presetSubtype="0" fill="hold" grpId="0" nodeType="afterEffect">
                                  <p:stCondLst>
                                    <p:cond delay="1000"/>
                                  </p:stCondLst>
                                  <p:childTnLst>
                                    <p:set>
                                      <p:cBhvr>
                                        <p:cTn id="335" dur="1" fill="hold">
                                          <p:stCondLst>
                                            <p:cond delay="0"/>
                                          </p:stCondLst>
                                        </p:cTn>
                                        <p:tgtEl>
                                          <p:spTgt spid="248"/>
                                        </p:tgtEl>
                                        <p:attrNameLst>
                                          <p:attrName>style.visibility</p:attrName>
                                        </p:attrNameLst>
                                      </p:cBhvr>
                                      <p:to>
                                        <p:strVal val="visible"/>
                                      </p:to>
                                    </p:set>
                                  </p:childTnLst>
                                </p:cTn>
                              </p:par>
                            </p:childTnLst>
                          </p:cTn>
                        </p:par>
                        <p:par>
                          <p:cTn id="336" fill="hold">
                            <p:stCondLst>
                              <p:cond delay="59000"/>
                            </p:stCondLst>
                            <p:childTnLst>
                              <p:par>
                                <p:cTn id="337" presetID="1" presetClass="entr" presetSubtype="0" fill="hold" grpId="0" nodeType="afterEffect">
                                  <p:stCondLst>
                                    <p:cond delay="1000"/>
                                  </p:stCondLst>
                                  <p:childTnLst>
                                    <p:set>
                                      <p:cBhvr>
                                        <p:cTn id="338" dur="1" fill="hold">
                                          <p:stCondLst>
                                            <p:cond delay="0"/>
                                          </p:stCondLst>
                                        </p:cTn>
                                        <p:tgtEl>
                                          <p:spTgt spid="249"/>
                                        </p:tgtEl>
                                        <p:attrNameLst>
                                          <p:attrName>style.visibility</p:attrName>
                                        </p:attrNameLst>
                                      </p:cBhvr>
                                      <p:to>
                                        <p:strVal val="visible"/>
                                      </p:to>
                                    </p:set>
                                  </p:childTnLst>
                                  <p:subTnLst>
                                    <p:audio>
                                      <p:cMediaNode vol="100000">
                                        <p:cTn display="0" masterRel="sameClick">
                                          <p:stCondLst>
                                            <p:cond evt="begin" delay="0">
                                              <p:tn val="337"/>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250"/>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2" grpId="0" animBg="1"/>
      <p:bldP spid="24" grpId="0" animBg="1"/>
      <p:bldP spid="44" grpId="0" animBg="1"/>
      <p:bldP spid="46" grpId="0" animBg="1"/>
      <p:bldP spid="78" grpId="0" animBg="1"/>
      <p:bldP spid="80" grpId="0" animBg="1"/>
      <p:bldP spid="82" grpId="0" animBg="1"/>
      <p:bldP spid="84" grpId="0" animBg="1"/>
      <p:bldP spid="86" grpId="0" animBg="1"/>
      <p:bldP spid="88" grpId="0" animBg="1"/>
      <p:bldP spid="90" grpId="0" animBg="1"/>
      <p:bldP spid="92" grpId="0" animBg="1"/>
      <p:bldP spid="94" grpId="0" animBg="1"/>
      <p:bldP spid="96" grpId="0" animBg="1"/>
      <p:bldP spid="98" grpId="0" animBg="1"/>
      <p:bldP spid="100" grpId="0" animBg="1"/>
      <p:bldP spid="102" grpId="0" animBg="1"/>
      <p:bldP spid="104" grpId="0" animBg="1"/>
      <p:bldP spid="106" grpId="0" animBg="1"/>
      <p:bldP spid="108" grpId="0" animBg="1"/>
      <p:bldP spid="110" grpId="0" animBg="1"/>
      <p:bldP spid="112"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1524000" y="2735167"/>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1</a:t>
            </a:r>
          </a:p>
        </p:txBody>
      </p:sp>
      <p:pic>
        <p:nvPicPr>
          <p:cNvPr id="438297" name="Picture 25" descr="1">
            <a:hlinkClick r:id="" action="ppaction://macro?name=Score_1"/>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9"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0"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1"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2"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1</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a:effectLst>
                  <a:outerShdw blurRad="38100" dist="38100" dir="2700000" algn="tl">
                    <a:srgbClr val="C0C0C0"/>
                  </a:outerShdw>
                </a:effectLst>
              </a:rPr>
              <a:t>Question</a:t>
            </a:r>
          </a:p>
        </p:txBody>
      </p:sp>
      <p:pic>
        <p:nvPicPr>
          <p:cNvPr id="78" name="Picture 100">
            <a:hlinkClick r:id="" action="ppaction://macro?name=Begin_Round"/>
          </p:cNvPr>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36154148"/>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1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382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3828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42" presetClass="path" presetSubtype="0" fill="hold" nodeType="withEffect">
                                  <p:stCondLst>
                                    <p:cond delay="0"/>
                                  </p:stCondLst>
                                  <p:childTnLst>
                                    <p:animMotion origin="layout" path="M -0.69688 0.34699 L -0.69688 0.34699 " pathEditMode="fixed" rAng="0" ptsTypes="AA">
                                      <p:cBhvr>
                                        <p:cTn id="18" dur="10" fill="hold"/>
                                        <p:tgtEl>
                                          <p:spTgt spid="438327"/>
                                        </p:tgtEl>
                                        <p:attrNameLst>
                                          <p:attrName>ppt_x</p:attrName>
                                          <p:attrName>ppt_y</p:attrName>
                                        </p:attrNameLst>
                                      </p:cBhvr>
                                      <p:rCtr x="0" y="0"/>
                                    </p:animMotion>
                                  </p:childTnLst>
                                </p:cTn>
                              </p:par>
                              <p:par>
                                <p:cTn id="19" presetID="3" presetClass="entr" presetSubtype="0" fill="hold" grpId="0" nodeType="withEffect">
                                  <p:stCondLst>
                                    <p:cond delay="0"/>
                                  </p:stCondLst>
                                  <p:childTnLst>
                                    <p:set>
                                      <p:cBhvr>
                                        <p:cTn id="20" dur="1" fill="hold">
                                          <p:stCondLst>
                                            <p:cond delay="0"/>
                                          </p:stCondLst>
                                        </p:cTn>
                                        <p:tgtEl>
                                          <p:spTgt spid="438283"/>
                                        </p:tgtEl>
                                        <p:attrNameLst>
                                          <p:attrName>style.visibility</p:attrName>
                                        </p:attrNameLst>
                                      </p:cBhvr>
                                      <p:to>
                                        <p:strVal val="visible"/>
                                      </p:to>
                                    </p:set>
                                  </p:childTnLst>
                                </p:cTn>
                              </p:par>
                              <p:par>
                                <p:cTn id="21" presetID="3" presetClass="exit" presetSubtype="0" fill="hold" grpId="0" nodeType="withEffect">
                                  <p:stCondLst>
                                    <p:cond delay="0"/>
                                  </p:stCondLst>
                                  <p:childTnLst>
                                    <p:set>
                                      <p:cBhvr>
                                        <p:cTn id="22" dur="1" fill="hold">
                                          <p:stCondLst>
                                            <p:cond delay="0"/>
                                          </p:stCondLst>
                                        </p:cTn>
                                        <p:tgtEl>
                                          <p:spTgt spid="438286"/>
                                        </p:tgtEl>
                                        <p:attrNameLst>
                                          <p:attrName>style.visibility</p:attrName>
                                        </p:attrNameLst>
                                      </p:cBhvr>
                                      <p:to>
                                        <p:strVal val="hidden"/>
                                      </p:to>
                                    </p:set>
                                  </p:childTnLst>
                                </p:cTn>
                              </p:par>
                              <p:par>
                                <p:cTn id="23" presetID="3" presetClass="entr" presetSubtype="0" fill="hold" grpId="0" nodeType="withEffect">
                                  <p:stCondLst>
                                    <p:cond delay="0"/>
                                  </p:stCondLst>
                                  <p:childTnLst>
                                    <p:set>
                                      <p:cBhvr>
                                        <p:cTn id="24" dur="1" fill="hold">
                                          <p:stCondLst>
                                            <p:cond delay="0"/>
                                          </p:stCondLst>
                                        </p:cTn>
                                        <p:tgtEl>
                                          <p:spTgt spid="438287"/>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438327"/>
                                        </p:tgtEl>
                                        <p:attrNameLst>
                                          <p:attrName>style.visibility</p:attrName>
                                        </p:attrNameLst>
                                      </p:cBhvr>
                                      <p:to>
                                        <p:strVal val="visible"/>
                                      </p:to>
                                    </p:set>
                                    <p:animEffect transition="in" filter="fade">
                                      <p:cBhvr>
                                        <p:cTn id="27" dur="200"/>
                                        <p:tgtEl>
                                          <p:spTgt spid="438327"/>
                                        </p:tgtEl>
                                      </p:cBhvr>
                                    </p:animEffect>
                                  </p:childTnLst>
                                  <p:subTnLst>
                                    <p:audio>
                                      <p:cMediaNode>
                                        <p:cTn display="0" masterRel="sameClick">
                                          <p:stCondLst>
                                            <p:cond evt="begin" delay="0">
                                              <p:tn val="25"/>
                                            </p:cond>
                                          </p:stCondLst>
                                          <p:endCondLst>
                                            <p:cond evt="onStopAudio" delay="0">
                                              <p:tgtEl>
                                                <p:sldTgt/>
                                              </p:tgtEl>
                                            </p:cond>
                                          </p:endCondLst>
                                        </p:cTn>
                                        <p:tgtEl>
                                          <p:sndTgt r:embed="rId4" name="Buzzer.wav"/>
                                        </p:tgtEl>
                                      </p:cMediaNode>
                                    </p:audio>
                                  </p:subTnLst>
                                </p:cTn>
                              </p:par>
                            </p:childTnLst>
                          </p:cTn>
                        </p:par>
                        <p:par>
                          <p:cTn id="28" fill="hold" nodeType="afterGroup">
                            <p:stCondLst>
                              <p:cond delay="200"/>
                            </p:stCondLst>
                            <p:childTnLst>
                              <p:par>
                                <p:cTn id="29" presetID="10" presetClass="exit" presetSubtype="0" fill="hold" nodeType="afterEffect">
                                  <p:stCondLst>
                                    <p:cond delay="500"/>
                                  </p:stCondLst>
                                  <p:childTnLst>
                                    <p:animEffect transition="out" filter="fade">
                                      <p:cBhvr>
                                        <p:cTn id="30" dur="200"/>
                                        <p:tgtEl>
                                          <p:spTgt spid="438327"/>
                                        </p:tgtEl>
                                      </p:cBhvr>
                                    </p:animEffect>
                                    <p:set>
                                      <p:cBhvr>
                                        <p:cTn id="31"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32" restart="whenNotActive" fill="hold" evtFilter="cancelBubble" nodeType="interactiveSeq">
                <p:stCondLst>
                  <p:cond evt="onClick" delay="0">
                    <p:tgtEl>
                      <p:spTgt spid="438287"/>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42" presetClass="path" presetSubtype="0" fill="hold" nodeType="withEffect">
                                  <p:stCondLst>
                                    <p:cond delay="0"/>
                                  </p:stCondLst>
                                  <p:childTnLst>
                                    <p:animMotion origin="layout" path="M -0.84723 0.34699 L -0.84723 0.34699 " pathEditMode="fixed" rAng="0" ptsTypes="AA">
                                      <p:cBhvr>
                                        <p:cTn id="36" dur="10" fill="hold"/>
                                        <p:tgtEl>
                                          <p:spTgt spid="438318"/>
                                        </p:tgtEl>
                                        <p:attrNameLst>
                                          <p:attrName>ppt_x</p:attrName>
                                          <p:attrName>ppt_y</p:attrName>
                                        </p:attrNameLst>
                                      </p:cBhvr>
                                      <p:rCtr x="0" y="0"/>
                                    </p:animMotion>
                                  </p:childTnLst>
                                </p:cTn>
                              </p:par>
                              <p:par>
                                <p:cTn id="37" presetID="3" presetClass="entr" presetSubtype="0" fill="hold" grpId="0" nodeType="withEffect">
                                  <p:stCondLst>
                                    <p:cond delay="0"/>
                                  </p:stCondLst>
                                  <p:childTnLst>
                                    <p:set>
                                      <p:cBhvr>
                                        <p:cTn id="38" dur="1" fill="hold">
                                          <p:stCondLst>
                                            <p:cond delay="0"/>
                                          </p:stCondLst>
                                        </p:cTn>
                                        <p:tgtEl>
                                          <p:spTgt spid="438284"/>
                                        </p:tgtEl>
                                        <p:attrNameLst>
                                          <p:attrName>style.visibility</p:attrName>
                                        </p:attrNameLst>
                                      </p:cBhvr>
                                      <p:to>
                                        <p:strVal val="visible"/>
                                      </p:to>
                                    </p:set>
                                  </p:childTnLst>
                                </p:cTn>
                              </p:par>
                              <p:par>
                                <p:cTn id="39" presetID="3" presetClass="exit" presetSubtype="0" fill="hold" grpId="1" nodeType="withEffect">
                                  <p:stCondLst>
                                    <p:cond delay="0"/>
                                  </p:stCondLst>
                                  <p:childTnLst>
                                    <p:set>
                                      <p:cBhvr>
                                        <p:cTn id="40" dur="1" fill="hold">
                                          <p:stCondLst>
                                            <p:cond delay="0"/>
                                          </p:stCondLst>
                                        </p:cTn>
                                        <p:tgtEl>
                                          <p:spTgt spid="438287"/>
                                        </p:tgtEl>
                                        <p:attrNameLst>
                                          <p:attrName>style.visibility</p:attrName>
                                        </p:attrNameLst>
                                      </p:cBhvr>
                                      <p:to>
                                        <p:strVal val="hidden"/>
                                      </p:to>
                                    </p:set>
                                  </p:childTnLst>
                                </p:cTn>
                              </p:par>
                              <p:par>
                                <p:cTn id="41" presetID="3" presetClass="entr" presetSubtype="0" fill="hold" grpId="0" nodeType="withEffect">
                                  <p:stCondLst>
                                    <p:cond delay="0"/>
                                  </p:stCondLst>
                                  <p:childTnLst>
                                    <p:set>
                                      <p:cBhvr>
                                        <p:cTn id="42" dur="1" fill="hold">
                                          <p:stCondLst>
                                            <p:cond delay="0"/>
                                          </p:stCondLst>
                                        </p:cTn>
                                        <p:tgtEl>
                                          <p:spTgt spid="438288"/>
                                        </p:tgtEl>
                                        <p:attrNameLst>
                                          <p:attrName>style.visibility</p:attrName>
                                        </p:attrNameLst>
                                      </p:cBhvr>
                                      <p:to>
                                        <p:strVal val="visible"/>
                                      </p:to>
                                    </p:set>
                                  </p:childTnLst>
                                </p:cTn>
                              </p:par>
                              <p:par>
                                <p:cTn id="43" presetID="10" presetClass="entr" presetSubtype="0" fill="hold" nodeType="withEffect">
                                  <p:stCondLst>
                                    <p:cond delay="0"/>
                                  </p:stCondLst>
                                  <p:childTnLst>
                                    <p:set>
                                      <p:cBhvr>
                                        <p:cTn id="44" dur="1" fill="hold">
                                          <p:stCondLst>
                                            <p:cond delay="0"/>
                                          </p:stCondLst>
                                        </p:cTn>
                                        <p:tgtEl>
                                          <p:spTgt spid="438318"/>
                                        </p:tgtEl>
                                        <p:attrNameLst>
                                          <p:attrName>style.visibility</p:attrName>
                                        </p:attrNameLst>
                                      </p:cBhvr>
                                      <p:to>
                                        <p:strVal val="visible"/>
                                      </p:to>
                                    </p:set>
                                    <p:animEffect transition="in" filter="fade">
                                      <p:cBhvr>
                                        <p:cTn id="45" dur="200"/>
                                        <p:tgtEl>
                                          <p:spTgt spid="438318"/>
                                        </p:tgtEl>
                                      </p:cBhvr>
                                    </p:animEffect>
                                  </p:childTnLst>
                                  <p:subTnLst>
                                    <p:audio>
                                      <p:cMediaNode>
                                        <p:cTn display="0" masterRel="sameClick">
                                          <p:stCondLst>
                                            <p:cond evt="begin" delay="0">
                                              <p:tn val="43"/>
                                            </p:cond>
                                          </p:stCondLst>
                                          <p:endCondLst>
                                            <p:cond evt="onStopAudio" delay="0">
                                              <p:tgtEl>
                                                <p:sldTgt/>
                                              </p:tgtEl>
                                            </p:cond>
                                          </p:endCondLst>
                                        </p:cTn>
                                        <p:tgtEl>
                                          <p:sndTgt r:embed="rId4" name="Buzzer.wav"/>
                                        </p:tgtEl>
                                      </p:cMediaNode>
                                    </p:audio>
                                  </p:subTnLst>
                                </p:cTn>
                              </p:par>
                            </p:childTnLst>
                          </p:cTn>
                        </p:par>
                        <p:par>
                          <p:cTn id="46" fill="hold" nodeType="afterGroup">
                            <p:stCondLst>
                              <p:cond delay="200"/>
                            </p:stCondLst>
                            <p:childTnLst>
                              <p:par>
                                <p:cTn id="47" presetID="10" presetClass="exit" presetSubtype="0" fill="hold" nodeType="afterEffect">
                                  <p:stCondLst>
                                    <p:cond delay="500"/>
                                  </p:stCondLst>
                                  <p:childTnLst>
                                    <p:animEffect transition="out" filter="fade">
                                      <p:cBhvr>
                                        <p:cTn id="48" dur="200"/>
                                        <p:tgtEl>
                                          <p:spTgt spid="438318"/>
                                        </p:tgtEl>
                                      </p:cBhvr>
                                    </p:animEffect>
                                    <p:set>
                                      <p:cBhvr>
                                        <p:cTn id="49"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50" restart="whenNotActive" fill="hold" evtFilter="cancelBubble" nodeType="interactiveSeq">
                <p:stCondLst>
                  <p:cond evt="onClick" delay="0">
                    <p:tgtEl>
                      <p:spTgt spid="438288"/>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42" presetClass="path" presetSubtype="0" fill="hold" nodeType="withEffect">
                                  <p:stCondLst>
                                    <p:cond delay="0"/>
                                  </p:stCondLst>
                                  <p:childTnLst>
                                    <p:animMotion origin="layout" path="M -0.99688 0.34699 L -0.99688 0.34699 " pathEditMode="fixed" rAng="0" ptsTypes="AA">
                                      <p:cBhvr>
                                        <p:cTn id="54" dur="10" fill="hold"/>
                                        <p:tgtEl>
                                          <p:spTgt spid="438305"/>
                                        </p:tgtEl>
                                        <p:attrNameLst>
                                          <p:attrName>ppt_x</p:attrName>
                                          <p:attrName>ppt_y</p:attrName>
                                        </p:attrNameLst>
                                      </p:cBhvr>
                                      <p:rCtr x="0" y="0"/>
                                    </p:animMotion>
                                  </p:childTnLst>
                                </p:cTn>
                              </p:par>
                              <p:par>
                                <p:cTn id="55" presetID="3" presetClass="entr" presetSubtype="0" fill="hold" grpId="0" nodeType="withEffect">
                                  <p:stCondLst>
                                    <p:cond delay="0"/>
                                  </p:stCondLst>
                                  <p:childTnLst>
                                    <p:set>
                                      <p:cBhvr>
                                        <p:cTn id="56" dur="1" fill="hold">
                                          <p:stCondLst>
                                            <p:cond delay="0"/>
                                          </p:stCondLst>
                                        </p:cTn>
                                        <p:tgtEl>
                                          <p:spTgt spid="438285"/>
                                        </p:tgtEl>
                                        <p:attrNameLst>
                                          <p:attrName>style.visibility</p:attrName>
                                        </p:attrNameLst>
                                      </p:cBhvr>
                                      <p:to>
                                        <p:strVal val="visible"/>
                                      </p:to>
                                    </p:set>
                                  </p:childTnLst>
                                </p:cTn>
                              </p:par>
                              <p:par>
                                <p:cTn id="57" presetID="10" presetClass="entr" presetSubtype="0" fill="hold" nodeType="withEffect">
                                  <p:stCondLst>
                                    <p:cond delay="0"/>
                                  </p:stCondLst>
                                  <p:childTnLst>
                                    <p:set>
                                      <p:cBhvr>
                                        <p:cTn id="58" dur="1" fill="hold">
                                          <p:stCondLst>
                                            <p:cond delay="0"/>
                                          </p:stCondLst>
                                        </p:cTn>
                                        <p:tgtEl>
                                          <p:spTgt spid="438305"/>
                                        </p:tgtEl>
                                        <p:attrNameLst>
                                          <p:attrName>style.visibility</p:attrName>
                                        </p:attrNameLst>
                                      </p:cBhvr>
                                      <p:to>
                                        <p:strVal val="visible"/>
                                      </p:to>
                                    </p:set>
                                    <p:animEffect transition="in" filter="fade">
                                      <p:cBhvr>
                                        <p:cTn id="59" dur="200"/>
                                        <p:tgtEl>
                                          <p:spTgt spid="438305"/>
                                        </p:tgtEl>
                                      </p:cBhvr>
                                    </p:animEffect>
                                  </p:childTnLst>
                                  <p:subTnLst>
                                    <p:audio>
                                      <p:cMediaNode>
                                        <p:cTn display="0" masterRel="sameClick">
                                          <p:stCondLst>
                                            <p:cond evt="begin" delay="0">
                                              <p:tn val="57"/>
                                            </p:cond>
                                          </p:stCondLst>
                                          <p:endCondLst>
                                            <p:cond evt="onStopAudio" delay="0">
                                              <p:tgtEl>
                                                <p:sldTgt/>
                                              </p:tgtEl>
                                            </p:cond>
                                          </p:endCondLst>
                                        </p:cTn>
                                        <p:tgtEl>
                                          <p:sndTgt r:embed="rId4" name="Buzzer.wav"/>
                                        </p:tgtEl>
                                      </p:cMediaNode>
                                    </p:audio>
                                  </p:subTnLst>
                                </p:cTn>
                              </p:par>
                            </p:childTnLst>
                          </p:cTn>
                        </p:par>
                        <p:par>
                          <p:cTn id="60" fill="hold" nodeType="afterGroup">
                            <p:stCondLst>
                              <p:cond delay="200"/>
                            </p:stCondLst>
                            <p:childTnLst>
                              <p:par>
                                <p:cTn id="61" presetID="10" presetClass="exit" presetSubtype="0" fill="hold" nodeType="afterEffect">
                                  <p:stCondLst>
                                    <p:cond delay="500"/>
                                  </p:stCondLst>
                                  <p:childTnLst>
                                    <p:animEffect transition="out" filter="fade">
                                      <p:cBhvr>
                                        <p:cTn id="62" dur="200"/>
                                        <p:tgtEl>
                                          <p:spTgt spid="438305"/>
                                        </p:tgtEl>
                                      </p:cBhvr>
                                    </p:animEffect>
                                    <p:set>
                                      <p:cBhvr>
                                        <p:cTn id="63"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64" restart="whenNotActive" fill="hold" evtFilter="cancelBubble" nodeType="interactiveSeq">
                <p:stCondLst>
                  <p:cond evt="onClick" delay="0">
                    <p:tgtEl>
                      <p:spTgt spid="438297"/>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12" presetClass="exit" presetSubtype="1" fill="hold" nodeType="clickEffect">
                                  <p:stCondLst>
                                    <p:cond delay="0"/>
                                  </p:stCondLst>
                                  <p:childTnLst>
                                    <p:animEffect transition="out" filter="slide(fromTop)">
                                      <p:cBhvr>
                                        <p:cTn id="68" dur="300"/>
                                        <p:tgtEl>
                                          <p:spTgt spid="438297"/>
                                        </p:tgtEl>
                                      </p:cBhvr>
                                    </p:animEffect>
                                    <p:set>
                                      <p:cBhvr>
                                        <p:cTn id="69"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70" restart="whenNotActive" fill="hold" evtFilter="cancelBubble" nodeType="interactiveSeq">
                <p:stCondLst>
                  <p:cond evt="onClick" delay="0">
                    <p:tgtEl>
                      <p:spTgt spid="438331"/>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42" presetClass="path" presetSubtype="0" fill="hold" nodeType="clickEffect">
                                  <p:stCondLst>
                                    <p:cond delay="0"/>
                                  </p:stCondLst>
                                  <p:childTnLst>
                                    <p:animMotion origin="layout" path="M -0.97014 -0.19352 L -0.97014 -0.19352 " pathEditMode="fixed" rAng="0" ptsTypes="AA">
                                      <p:cBhvr>
                                        <p:cTn id="74" dur="10" fill="hold"/>
                                        <p:tgtEl>
                                          <p:spTgt spid="438297"/>
                                        </p:tgtEl>
                                        <p:attrNameLst>
                                          <p:attrName>ppt_x</p:attrName>
                                          <p:attrName>ppt_y</p:attrName>
                                        </p:attrNameLst>
                                      </p:cBhvr>
                                      <p:rCtr x="0" y="0"/>
                                    </p:animMotion>
                                  </p:childTnLst>
                                </p:cTn>
                              </p:par>
                              <p:par>
                                <p:cTn id="75" presetID="42" presetClass="path" presetSubtype="0" fill="hold" grpId="1" nodeType="withEffect">
                                  <p:stCondLst>
                                    <p:cond delay="0"/>
                                  </p:stCondLst>
                                  <p:iterate type="lt">
                                    <p:tmPct val="0"/>
                                  </p:iterate>
                                  <p:childTnLst>
                                    <p:animMotion origin="layout" path="M -0.96737 0.41436 L -0.96737 0.41436 " pathEditMode="fixed" rAng="0" ptsTypes="AA">
                                      <p:cBhvr>
                                        <p:cTn id="76" dur="10" fill="hold"/>
                                        <p:tgtEl>
                                          <p:spTgt spid="438335">
                                            <p:bg/>
                                          </p:spTgt>
                                        </p:tgtEl>
                                        <p:attrNameLst>
                                          <p:attrName>ppt_x</p:attrName>
                                          <p:attrName>ppt_y</p:attrName>
                                        </p:attrNameLst>
                                      </p:cBhvr>
                                      <p:rCtr x="0" y="0"/>
                                    </p:animMotion>
                                  </p:childTnLst>
                                </p:cTn>
                              </p:par>
                              <p:par>
                                <p:cTn id="77" presetID="42" presetClass="path" presetSubtype="0" fill="hold" grpId="1" nodeType="withEffect">
                                  <p:stCondLst>
                                    <p:cond delay="0"/>
                                  </p:stCondLst>
                                  <p:iterate type="lt">
                                    <p:tmPct val="0"/>
                                  </p:iterate>
                                  <p:childTnLst>
                                    <p:animMotion origin="layout" path="M -0.9764 0.41436 L -0.9764 0.41436 " pathEditMode="fixed" rAng="0" ptsTypes="AA">
                                      <p:cBhvr>
                                        <p:cTn id="78" dur="10" fill="hold"/>
                                        <p:tgtEl>
                                          <p:spTgt spid="438335">
                                            <p:txEl>
                                              <p:pRg st="0" end="0"/>
                                            </p:txEl>
                                          </p:spTgt>
                                        </p:tgtEl>
                                        <p:attrNameLst>
                                          <p:attrName>ppt_x</p:attrName>
                                          <p:attrName>ppt_y</p:attrName>
                                        </p:attrNameLst>
                                      </p:cBhvr>
                                      <p:rCtr x="0" y="0"/>
                                    </p:animMotion>
                                  </p:childTnLst>
                                </p:cTn>
                              </p:par>
                              <p:par>
                                <p:cTn id="79" presetID="1" presetClass="exit" presetSubtype="0" fill="hold" grpId="2" nodeType="withEffect">
                                  <p:stCondLst>
                                    <p:cond delay="0"/>
                                  </p:stCondLst>
                                  <p:childTnLst>
                                    <p:set>
                                      <p:cBhvr>
                                        <p:cTn id="80" dur="1" fill="hold">
                                          <p:stCondLst>
                                            <p:cond delay="0"/>
                                          </p:stCondLst>
                                        </p:cTn>
                                        <p:tgtEl>
                                          <p:spTgt spid="438335">
                                            <p:txEl>
                                              <p:pRg st="0" end="0"/>
                                            </p:txEl>
                                          </p:spTgt>
                                        </p:tgtEl>
                                        <p:attrNameLst>
                                          <p:attrName>style.visibility</p:attrName>
                                        </p:attrNameLst>
                                      </p:cBhvr>
                                      <p:to>
                                        <p:strVal val="hidden"/>
                                      </p:to>
                                    </p:set>
                                  </p:childTnLst>
                                </p:cTn>
                              </p:par>
                              <p:par>
                                <p:cTn id="81" presetID="1" presetClass="exit" presetSubtype="0" fill="hold" grpId="2" nodeType="withEffect">
                                  <p:stCondLst>
                                    <p:cond delay="0"/>
                                  </p:stCondLst>
                                  <p:childTnLst>
                                    <p:set>
                                      <p:cBhvr>
                                        <p:cTn id="82" dur="1" fill="hold">
                                          <p:stCondLst>
                                            <p:cond delay="0"/>
                                          </p:stCondLst>
                                        </p:cTn>
                                        <p:tgtEl>
                                          <p:spTgt spid="438335">
                                            <p:bg/>
                                          </p:spTgt>
                                        </p:tgtEl>
                                        <p:attrNameLst>
                                          <p:attrName>style.visibility</p:attrName>
                                        </p:attrNameLst>
                                      </p:cBhvr>
                                      <p:to>
                                        <p:strVal val="hidden"/>
                                      </p:to>
                                    </p:set>
                                  </p:childTnLst>
                                </p:cTn>
                              </p:par>
                            </p:childTnLst>
                          </p:cTn>
                        </p:par>
                        <p:par>
                          <p:cTn id="83" fill="hold" nodeType="afterGroup">
                            <p:stCondLst>
                              <p:cond delay="10"/>
                            </p:stCondLst>
                            <p:childTnLst>
                              <p:par>
                                <p:cTn id="84" presetID="12" presetClass="exit" presetSubtype="1" fill="hold" nodeType="afterEffect">
                                  <p:stCondLst>
                                    <p:cond delay="0"/>
                                  </p:stCondLst>
                                  <p:childTnLst>
                                    <p:animEffect transition="out" filter="slide(fromTop)">
                                      <p:cBhvr>
                                        <p:cTn id="85" dur="1000"/>
                                        <p:tgtEl>
                                          <p:spTgt spid="438332"/>
                                        </p:tgtEl>
                                      </p:cBhvr>
                                    </p:animEffect>
                                    <p:set>
                                      <p:cBhvr>
                                        <p:cTn id="86" dur="1" fill="hold">
                                          <p:stCondLst>
                                            <p:cond delay="999"/>
                                          </p:stCondLst>
                                        </p:cTn>
                                        <p:tgtEl>
                                          <p:spTgt spid="438332"/>
                                        </p:tgtEl>
                                        <p:attrNameLst>
                                          <p:attrName>style.visibility</p:attrName>
                                        </p:attrNameLst>
                                      </p:cBhvr>
                                      <p:to>
                                        <p:strVal val="hidden"/>
                                      </p:to>
                                    </p:set>
                                  </p:childTnLst>
                                </p:cTn>
                              </p:par>
                            </p:childTnLst>
                          </p:cTn>
                        </p:par>
                        <p:par>
                          <p:cTn id="87" fill="hold" nodeType="afterGroup">
                            <p:stCondLst>
                              <p:cond delay="1010"/>
                            </p:stCondLst>
                            <p:childTnLst>
                              <p:par>
                                <p:cTn id="88" presetID="10" presetClass="entr" presetSubtype="0" fill="hold" grpId="5" nodeType="afterEffect">
                                  <p:stCondLst>
                                    <p:cond delay="490"/>
                                  </p:stCondLst>
                                  <p:childTnLst>
                                    <p:set>
                                      <p:cBhvr>
                                        <p:cTn id="89" dur="1" fill="hold">
                                          <p:stCondLst>
                                            <p:cond delay="0"/>
                                          </p:stCondLst>
                                        </p:cTn>
                                        <p:tgtEl>
                                          <p:spTgt spid="438335">
                                            <p:bg/>
                                          </p:spTgt>
                                        </p:tgtEl>
                                        <p:attrNameLst>
                                          <p:attrName>style.visibility</p:attrName>
                                        </p:attrNameLst>
                                      </p:cBhvr>
                                      <p:to>
                                        <p:strVal val="visible"/>
                                      </p:to>
                                    </p:set>
                                    <p:animEffect transition="in" filter="fade">
                                      <p:cBhvr>
                                        <p:cTn id="90" dur="500"/>
                                        <p:tgtEl>
                                          <p:spTgt spid="438335">
                                            <p:bg/>
                                          </p:spTgt>
                                        </p:tgtEl>
                                      </p:cBhvr>
                                    </p:animEffect>
                                  </p:childTnLst>
                                </p:cTn>
                              </p:par>
                            </p:childTnLst>
                          </p:cTn>
                        </p:par>
                        <p:par>
                          <p:cTn id="91" fill="hold" nodeType="afterGroup">
                            <p:stCondLst>
                              <p:cond delay="2000"/>
                            </p:stCondLst>
                            <p:childTnLst>
                              <p:par>
                                <p:cTn id="92" presetID="10" presetClass="entr" presetSubtype="0" fill="hold" grpId="4" nodeType="afterEffect">
                                  <p:stCondLst>
                                    <p:cond delay="0"/>
                                  </p:stCondLst>
                                  <p:iterate type="lt">
                                    <p:tmPct val="0"/>
                                  </p:iterate>
                                  <p:childTnLst>
                                    <p:set>
                                      <p:cBhvr>
                                        <p:cTn id="93" dur="1" fill="hold">
                                          <p:stCondLst>
                                            <p:cond delay="0"/>
                                          </p:stCondLst>
                                        </p:cTn>
                                        <p:tgtEl>
                                          <p:spTgt spid="438335">
                                            <p:txEl>
                                              <p:pRg st="0" end="0"/>
                                            </p:txEl>
                                          </p:spTgt>
                                        </p:tgtEl>
                                        <p:attrNameLst>
                                          <p:attrName>style.visibility</p:attrName>
                                        </p:attrNameLst>
                                      </p:cBhvr>
                                      <p:to>
                                        <p:strVal val="visible"/>
                                      </p:to>
                                    </p:set>
                                    <p:animEffect transition="in" filter="fade">
                                      <p:cBhvr>
                                        <p:cTn id="94" dur="500"/>
                                        <p:tgtEl>
                                          <p:spTgt spid="438335">
                                            <p:txEl>
                                              <p:pRg st="0" end="0"/>
                                            </p:txEl>
                                          </p:spTgt>
                                        </p:tgtEl>
                                      </p:cBhvr>
                                    </p:animEffect>
                                  </p:childTnLst>
                                </p:cTn>
                              </p:par>
                            </p:childTnLst>
                          </p:cTn>
                        </p:par>
                        <p:par>
                          <p:cTn id="95" fill="hold" nodeType="afterGroup">
                            <p:stCondLst>
                              <p:cond delay="2500"/>
                            </p:stCondLst>
                            <p:childTnLst>
                              <p:par>
                                <p:cTn id="96" presetID="27" presetClass="entr" presetSubtype="0" fill="hold" grpId="3" nodeType="afterEffect">
                                  <p:stCondLst>
                                    <p:cond delay="0"/>
                                  </p:stCondLst>
                                  <p:iterate type="lt">
                                    <p:tmPct val="50000"/>
                                  </p:iterate>
                                  <p:childTnLst>
                                    <p:set>
                                      <p:cBhvr>
                                        <p:cTn id="97"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98"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99"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00"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01" restart="whenNotActive" fill="hold" evtFilter="cancelBubble" nodeType="interactiveSeq">
                <p:stCondLst>
                  <p:cond evt="onClick" delay="0">
                    <p:tgtEl>
                      <p:spTgt spid="438336"/>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3" presetClass="entr" presetSubtype="0" fill="hold" grpId="1" nodeType="clickEffect">
                                  <p:stCondLst>
                                    <p:cond delay="0"/>
                                  </p:stCondLst>
                                  <p:childTnLst>
                                    <p:set>
                                      <p:cBhvr>
                                        <p:cTn id="105" dur="1" fill="hold">
                                          <p:stCondLst>
                                            <p:cond delay="0"/>
                                          </p:stCondLst>
                                        </p:cTn>
                                        <p:tgtEl>
                                          <p:spTgt spid="438286"/>
                                        </p:tgtEl>
                                        <p:attrNameLst>
                                          <p:attrName>style.visibility</p:attrName>
                                        </p:attrNameLst>
                                      </p:cBhvr>
                                      <p:to>
                                        <p:strVal val="visible"/>
                                      </p:to>
                                    </p:set>
                                  </p:childTnLst>
                                </p:cTn>
                              </p:par>
                              <p:par>
                                <p:cTn id="106" presetID="3" presetClass="exit" presetSubtype="0" fill="hold" grpId="2" nodeType="withEffect">
                                  <p:stCondLst>
                                    <p:cond delay="0"/>
                                  </p:stCondLst>
                                  <p:childTnLst>
                                    <p:set>
                                      <p:cBhvr>
                                        <p:cTn id="107" dur="1" fill="hold">
                                          <p:stCondLst>
                                            <p:cond delay="0"/>
                                          </p:stCondLst>
                                        </p:cTn>
                                        <p:tgtEl>
                                          <p:spTgt spid="438287"/>
                                        </p:tgtEl>
                                        <p:attrNameLst>
                                          <p:attrName>style.visibility</p:attrName>
                                        </p:attrNameLst>
                                      </p:cBhvr>
                                      <p:to>
                                        <p:strVal val="hidden"/>
                                      </p:to>
                                    </p:set>
                                  </p:childTnLst>
                                </p:cTn>
                              </p:par>
                              <p:par>
                                <p:cTn id="108" presetID="3" presetClass="exit" presetSubtype="0" fill="hold" grpId="1" nodeType="withEffect">
                                  <p:stCondLst>
                                    <p:cond delay="0"/>
                                  </p:stCondLst>
                                  <p:childTnLst>
                                    <p:set>
                                      <p:cBhvr>
                                        <p:cTn id="109" dur="1" fill="hold">
                                          <p:stCondLst>
                                            <p:cond delay="0"/>
                                          </p:stCondLst>
                                        </p:cTn>
                                        <p:tgtEl>
                                          <p:spTgt spid="438288"/>
                                        </p:tgtEl>
                                        <p:attrNameLst>
                                          <p:attrName>style.visibility</p:attrName>
                                        </p:attrNameLst>
                                      </p:cBhvr>
                                      <p:to>
                                        <p:strVal val="hidden"/>
                                      </p:to>
                                    </p:set>
                                  </p:childTnLst>
                                </p:cTn>
                              </p:par>
                              <p:par>
                                <p:cTn id="110" presetID="3" presetClass="exit" presetSubtype="0" fill="hold" grpId="1" nodeType="withEffect">
                                  <p:stCondLst>
                                    <p:cond delay="0"/>
                                  </p:stCondLst>
                                  <p:childTnLst>
                                    <p:set>
                                      <p:cBhvr>
                                        <p:cTn id="111" dur="1" fill="hold">
                                          <p:stCondLst>
                                            <p:cond delay="0"/>
                                          </p:stCondLst>
                                        </p:cTn>
                                        <p:tgtEl>
                                          <p:spTgt spid="438283"/>
                                        </p:tgtEl>
                                        <p:attrNameLst>
                                          <p:attrName>style.visibility</p:attrName>
                                        </p:attrNameLst>
                                      </p:cBhvr>
                                      <p:to>
                                        <p:strVal val="hidden"/>
                                      </p:to>
                                    </p:set>
                                  </p:childTnLst>
                                </p:cTn>
                              </p:par>
                              <p:par>
                                <p:cTn id="112" presetID="3" presetClass="exit" presetSubtype="0" fill="hold" grpId="1" nodeType="withEffect">
                                  <p:stCondLst>
                                    <p:cond delay="0"/>
                                  </p:stCondLst>
                                  <p:childTnLst>
                                    <p:set>
                                      <p:cBhvr>
                                        <p:cTn id="113" dur="1" fill="hold">
                                          <p:stCondLst>
                                            <p:cond delay="0"/>
                                          </p:stCondLst>
                                        </p:cTn>
                                        <p:tgtEl>
                                          <p:spTgt spid="438284"/>
                                        </p:tgtEl>
                                        <p:attrNameLst>
                                          <p:attrName>style.visibility</p:attrName>
                                        </p:attrNameLst>
                                      </p:cBhvr>
                                      <p:to>
                                        <p:strVal val="hidden"/>
                                      </p:to>
                                    </p:set>
                                  </p:childTnLst>
                                </p:cTn>
                              </p:par>
                              <p:par>
                                <p:cTn id="114" presetID="3" presetClass="exit" presetSubtype="0" fill="hold" grpId="1" nodeType="withEffect">
                                  <p:stCondLst>
                                    <p:cond delay="0"/>
                                  </p:stCondLst>
                                  <p:childTnLst>
                                    <p:set>
                                      <p:cBhvr>
                                        <p:cTn id="115"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16" restart="whenNotActive" fill="hold" evtFilter="cancelBubble" nodeType="interactiveSeq">
                <p:stCondLst>
                  <p:cond evt="onClick" delay="0">
                    <p:tgtEl>
                      <p:spTgt spid="78"/>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grpId="0" nodeType="afterEffect">
                                  <p:stCondLst>
                                    <p:cond delay="0"/>
                                  </p:stCondLst>
                                  <p:iterate type="lt">
                                    <p:tmPct val="0"/>
                                  </p:iterate>
                                  <p:childTnLst>
                                    <p:animEffect transition="out" filter="fade">
                                      <p:cBhvr>
                                        <p:cTn id="120" dur="500"/>
                                        <p:tgtEl>
                                          <p:spTgt spid="438335">
                                            <p:txEl>
                                              <p:pRg st="0" end="0"/>
                                            </p:txEl>
                                          </p:spTgt>
                                        </p:tgtEl>
                                      </p:cBhvr>
                                    </p:animEffect>
                                    <p:set>
                                      <p:cBhvr>
                                        <p:cTn id="121" dur="1" fill="hold">
                                          <p:stCondLst>
                                            <p:cond delay="499"/>
                                          </p:stCondLst>
                                        </p:cTn>
                                        <p:tgtEl>
                                          <p:spTgt spid="438335">
                                            <p:txEl>
                                              <p:pRg st="0" end="0"/>
                                            </p:txEl>
                                          </p:spTgt>
                                        </p:tgtEl>
                                        <p:attrNameLst>
                                          <p:attrName>style.visibility</p:attrName>
                                        </p:attrNameLst>
                                      </p:cBhvr>
                                      <p:to>
                                        <p:strVal val="hidden"/>
                                      </p:to>
                                    </p:set>
                                  </p:childTnLst>
                                </p:cTn>
                              </p:par>
                            </p:childTnLst>
                          </p:cTn>
                        </p:par>
                        <p:par>
                          <p:cTn id="122" fill="hold">
                            <p:stCondLst>
                              <p:cond delay="500"/>
                            </p:stCondLst>
                            <p:childTnLst>
                              <p:par>
                                <p:cTn id="123" presetID="10" presetClass="exit" presetSubtype="0" fill="hold" grpId="0" nodeType="afterEffect">
                                  <p:stCondLst>
                                    <p:cond delay="0"/>
                                  </p:stCondLst>
                                  <p:iterate type="lt">
                                    <p:tmPct val="0"/>
                                  </p:iterate>
                                  <p:childTnLst>
                                    <p:animEffect transition="out" filter="fade">
                                      <p:cBhvr>
                                        <p:cTn id="124" dur="500"/>
                                        <p:tgtEl>
                                          <p:spTgt spid="438335">
                                            <p:bg/>
                                          </p:spTgt>
                                        </p:tgtEl>
                                      </p:cBhvr>
                                    </p:animEffect>
                                    <p:set>
                                      <p:cBhvr>
                                        <p:cTn id="125"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1</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2</a:t>
            </a:r>
          </a:p>
        </p:txBody>
      </p:sp>
      <p:pic>
        <p:nvPicPr>
          <p:cNvPr id="438297" name="Picture 25" descr="1">
            <a:hlinkClick r:id="" action="ppaction://macro?name=Score_1"/>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0"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1"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2"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3"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2</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a:effectLst>
                  <a:outerShdw blurRad="38100" dist="38100" dir="2700000" algn="tl">
                    <a:srgbClr val="C0C0C0"/>
                  </a:outerShdw>
                </a:effectLst>
              </a:rPr>
              <a:t>Question</a:t>
            </a:r>
          </a:p>
        </p:txBody>
      </p:sp>
      <p:pic>
        <p:nvPicPr>
          <p:cNvPr id="78" name="Picture 100">
            <a:hlinkClick r:id="" action="ppaction://macro?name=Begin_Round"/>
          </p:cNvPr>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34413906"/>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827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8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38286"/>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42" presetClass="path" presetSubtype="0" fill="hold" nodeType="withEffect">
                                  <p:stCondLst>
                                    <p:cond delay="0"/>
                                  </p:stCondLst>
                                  <p:childTnLst>
                                    <p:animMotion origin="layout" path="M -0.69688 0.34699 L -0.69688 0.34699 " pathEditMode="fixed" rAng="0" ptsTypes="AA">
                                      <p:cBhvr>
                                        <p:cTn id="23" dur="10" fill="hold"/>
                                        <p:tgtEl>
                                          <p:spTgt spid="438327"/>
                                        </p:tgtEl>
                                        <p:attrNameLst>
                                          <p:attrName>ppt_x</p:attrName>
                                          <p:attrName>ppt_y</p:attrName>
                                        </p:attrNameLst>
                                      </p:cBhvr>
                                      <p:rCtr x="0" y="0"/>
                                    </p:animMotion>
                                  </p:childTnLst>
                                </p:cTn>
                              </p:par>
                              <p:par>
                                <p:cTn id="24" presetID="3" presetClass="entr" presetSubtype="0" fill="hold" grpId="0" nodeType="withEffect">
                                  <p:stCondLst>
                                    <p:cond delay="0"/>
                                  </p:stCondLst>
                                  <p:childTnLst>
                                    <p:set>
                                      <p:cBhvr>
                                        <p:cTn id="25" dur="1" fill="hold">
                                          <p:stCondLst>
                                            <p:cond delay="0"/>
                                          </p:stCondLst>
                                        </p:cTn>
                                        <p:tgtEl>
                                          <p:spTgt spid="438283"/>
                                        </p:tgtEl>
                                        <p:attrNameLst>
                                          <p:attrName>style.visibility</p:attrName>
                                        </p:attrNameLst>
                                      </p:cBhvr>
                                      <p:to>
                                        <p:strVal val="visible"/>
                                      </p:to>
                                    </p:set>
                                  </p:childTnLst>
                                </p:cTn>
                              </p:par>
                              <p:par>
                                <p:cTn id="26" presetID="3" presetClass="exit" presetSubtype="0" fill="hold" grpId="0" nodeType="withEffect">
                                  <p:stCondLst>
                                    <p:cond delay="0"/>
                                  </p:stCondLst>
                                  <p:childTnLst>
                                    <p:set>
                                      <p:cBhvr>
                                        <p:cTn id="27" dur="1" fill="hold">
                                          <p:stCondLst>
                                            <p:cond delay="0"/>
                                          </p:stCondLst>
                                        </p:cTn>
                                        <p:tgtEl>
                                          <p:spTgt spid="438286"/>
                                        </p:tgtEl>
                                        <p:attrNameLst>
                                          <p:attrName>style.visibility</p:attrName>
                                        </p:attrNameLst>
                                      </p:cBhvr>
                                      <p:to>
                                        <p:strVal val="hidden"/>
                                      </p:to>
                                    </p:set>
                                  </p:childTnLst>
                                </p:cTn>
                              </p:par>
                              <p:par>
                                <p:cTn id="28" presetID="3" presetClass="entr" presetSubtype="0" fill="hold" grpId="0" nodeType="withEffect">
                                  <p:stCondLst>
                                    <p:cond delay="0"/>
                                  </p:stCondLst>
                                  <p:childTnLst>
                                    <p:set>
                                      <p:cBhvr>
                                        <p:cTn id="29" dur="1" fill="hold">
                                          <p:stCondLst>
                                            <p:cond delay="0"/>
                                          </p:stCondLst>
                                        </p:cTn>
                                        <p:tgtEl>
                                          <p:spTgt spid="438287"/>
                                        </p:tgtEl>
                                        <p:attrNameLst>
                                          <p:attrName>style.visibility</p:attrName>
                                        </p:attrNameLst>
                                      </p:cBhvr>
                                      <p:to>
                                        <p:strVal val="visible"/>
                                      </p:to>
                                    </p:set>
                                  </p:childTnLst>
                                </p:cTn>
                              </p:par>
                              <p:par>
                                <p:cTn id="30" presetID="10" presetClass="entr" presetSubtype="0" fill="hold" nodeType="withEffect">
                                  <p:stCondLst>
                                    <p:cond delay="0"/>
                                  </p:stCondLst>
                                  <p:childTnLst>
                                    <p:set>
                                      <p:cBhvr>
                                        <p:cTn id="31" dur="1" fill="hold">
                                          <p:stCondLst>
                                            <p:cond delay="0"/>
                                          </p:stCondLst>
                                        </p:cTn>
                                        <p:tgtEl>
                                          <p:spTgt spid="438327"/>
                                        </p:tgtEl>
                                        <p:attrNameLst>
                                          <p:attrName>style.visibility</p:attrName>
                                        </p:attrNameLst>
                                      </p:cBhvr>
                                      <p:to>
                                        <p:strVal val="visible"/>
                                      </p:to>
                                    </p:set>
                                    <p:animEffect transition="in" filter="fade">
                                      <p:cBhvr>
                                        <p:cTn id="32" dur="200"/>
                                        <p:tgtEl>
                                          <p:spTgt spid="438327"/>
                                        </p:tgtEl>
                                      </p:cBhvr>
                                    </p:animEffect>
                                  </p:childTnLst>
                                  <p:subTnLst>
                                    <p:audio>
                                      <p:cMediaNode>
                                        <p:cTn display="0" masterRel="sameClick">
                                          <p:stCondLst>
                                            <p:cond evt="begin" delay="0">
                                              <p:tn val="30"/>
                                            </p:cond>
                                          </p:stCondLst>
                                          <p:endCondLst>
                                            <p:cond evt="onStopAudio" delay="0">
                                              <p:tgtEl>
                                                <p:sldTgt/>
                                              </p:tgtEl>
                                            </p:cond>
                                          </p:endCondLst>
                                        </p:cTn>
                                        <p:tgtEl>
                                          <p:sndTgt r:embed="rId4" name="Buzzer.wav"/>
                                        </p:tgtEl>
                                      </p:cMediaNode>
                                    </p:audio>
                                  </p:subTnLst>
                                </p:cTn>
                              </p:par>
                            </p:childTnLst>
                          </p:cTn>
                        </p:par>
                        <p:par>
                          <p:cTn id="33" fill="hold" nodeType="afterGroup">
                            <p:stCondLst>
                              <p:cond delay="200"/>
                            </p:stCondLst>
                            <p:childTnLst>
                              <p:par>
                                <p:cTn id="34" presetID="10" presetClass="exit" presetSubtype="0" fill="hold" nodeType="afterEffect">
                                  <p:stCondLst>
                                    <p:cond delay="500"/>
                                  </p:stCondLst>
                                  <p:childTnLst>
                                    <p:animEffect transition="out" filter="fade">
                                      <p:cBhvr>
                                        <p:cTn id="35" dur="200"/>
                                        <p:tgtEl>
                                          <p:spTgt spid="438327"/>
                                        </p:tgtEl>
                                      </p:cBhvr>
                                    </p:animEffect>
                                    <p:set>
                                      <p:cBhvr>
                                        <p:cTn id="3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37" restart="whenNotActive" fill="hold" evtFilter="cancelBubble" nodeType="interactiveSeq">
                <p:stCondLst>
                  <p:cond evt="onClick" delay="0">
                    <p:tgtEl>
                      <p:spTgt spid="438287"/>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42" presetClass="path" presetSubtype="0" fill="hold" nodeType="withEffect">
                                  <p:stCondLst>
                                    <p:cond delay="0"/>
                                  </p:stCondLst>
                                  <p:childTnLst>
                                    <p:animMotion origin="layout" path="M -0.84723 0.34699 L -0.84723 0.34699 " pathEditMode="fixed" rAng="0" ptsTypes="AA">
                                      <p:cBhvr>
                                        <p:cTn id="41" dur="10" fill="hold"/>
                                        <p:tgtEl>
                                          <p:spTgt spid="438318"/>
                                        </p:tgtEl>
                                        <p:attrNameLst>
                                          <p:attrName>ppt_x</p:attrName>
                                          <p:attrName>ppt_y</p:attrName>
                                        </p:attrNameLst>
                                      </p:cBhvr>
                                      <p:rCtr x="0" y="0"/>
                                    </p:animMotion>
                                  </p:childTnLst>
                                </p:cTn>
                              </p:par>
                              <p:par>
                                <p:cTn id="42" presetID="3" presetClass="entr" presetSubtype="0" fill="hold" grpId="0" nodeType="withEffect">
                                  <p:stCondLst>
                                    <p:cond delay="0"/>
                                  </p:stCondLst>
                                  <p:childTnLst>
                                    <p:set>
                                      <p:cBhvr>
                                        <p:cTn id="43" dur="1" fill="hold">
                                          <p:stCondLst>
                                            <p:cond delay="0"/>
                                          </p:stCondLst>
                                        </p:cTn>
                                        <p:tgtEl>
                                          <p:spTgt spid="438284"/>
                                        </p:tgtEl>
                                        <p:attrNameLst>
                                          <p:attrName>style.visibility</p:attrName>
                                        </p:attrNameLst>
                                      </p:cBhvr>
                                      <p:to>
                                        <p:strVal val="visible"/>
                                      </p:to>
                                    </p:set>
                                  </p:childTnLst>
                                </p:cTn>
                              </p:par>
                              <p:par>
                                <p:cTn id="44" presetID="3" presetClass="exit" presetSubtype="0" fill="hold" grpId="1" nodeType="withEffect">
                                  <p:stCondLst>
                                    <p:cond delay="0"/>
                                  </p:stCondLst>
                                  <p:childTnLst>
                                    <p:set>
                                      <p:cBhvr>
                                        <p:cTn id="45" dur="1" fill="hold">
                                          <p:stCondLst>
                                            <p:cond delay="0"/>
                                          </p:stCondLst>
                                        </p:cTn>
                                        <p:tgtEl>
                                          <p:spTgt spid="438287"/>
                                        </p:tgtEl>
                                        <p:attrNameLst>
                                          <p:attrName>style.visibility</p:attrName>
                                        </p:attrNameLst>
                                      </p:cBhvr>
                                      <p:to>
                                        <p:strVal val="hidden"/>
                                      </p:to>
                                    </p:set>
                                  </p:childTnLst>
                                </p:cTn>
                              </p:par>
                              <p:par>
                                <p:cTn id="46" presetID="3" presetClass="entr" presetSubtype="0" fill="hold" grpId="0" nodeType="withEffect">
                                  <p:stCondLst>
                                    <p:cond delay="0"/>
                                  </p:stCondLst>
                                  <p:childTnLst>
                                    <p:set>
                                      <p:cBhvr>
                                        <p:cTn id="47" dur="1" fill="hold">
                                          <p:stCondLst>
                                            <p:cond delay="0"/>
                                          </p:stCondLst>
                                        </p:cTn>
                                        <p:tgtEl>
                                          <p:spTgt spid="438288"/>
                                        </p:tgtEl>
                                        <p:attrNameLst>
                                          <p:attrName>style.visibility</p:attrName>
                                        </p:attrNameLst>
                                      </p:cBhvr>
                                      <p:to>
                                        <p:strVal val="visible"/>
                                      </p:to>
                                    </p:set>
                                  </p:childTnLst>
                                </p:cTn>
                              </p:par>
                              <p:par>
                                <p:cTn id="48" presetID="10" presetClass="entr" presetSubtype="0" fill="hold" nodeType="withEffect">
                                  <p:stCondLst>
                                    <p:cond delay="0"/>
                                  </p:stCondLst>
                                  <p:childTnLst>
                                    <p:set>
                                      <p:cBhvr>
                                        <p:cTn id="49" dur="1" fill="hold">
                                          <p:stCondLst>
                                            <p:cond delay="0"/>
                                          </p:stCondLst>
                                        </p:cTn>
                                        <p:tgtEl>
                                          <p:spTgt spid="438318"/>
                                        </p:tgtEl>
                                        <p:attrNameLst>
                                          <p:attrName>style.visibility</p:attrName>
                                        </p:attrNameLst>
                                      </p:cBhvr>
                                      <p:to>
                                        <p:strVal val="visible"/>
                                      </p:to>
                                    </p:set>
                                    <p:animEffect transition="in" filter="fade">
                                      <p:cBhvr>
                                        <p:cTn id="50" dur="200"/>
                                        <p:tgtEl>
                                          <p:spTgt spid="438318"/>
                                        </p:tgtEl>
                                      </p:cBhvr>
                                    </p:animEffect>
                                  </p:childTnLst>
                                  <p:subTnLst>
                                    <p:audio>
                                      <p:cMediaNode>
                                        <p:cTn display="0" masterRel="sameClick">
                                          <p:stCondLst>
                                            <p:cond evt="begin" delay="0">
                                              <p:tn val="48"/>
                                            </p:cond>
                                          </p:stCondLst>
                                          <p:endCondLst>
                                            <p:cond evt="onStopAudio" delay="0">
                                              <p:tgtEl>
                                                <p:sldTgt/>
                                              </p:tgtEl>
                                            </p:cond>
                                          </p:endCondLst>
                                        </p:cTn>
                                        <p:tgtEl>
                                          <p:sndTgt r:embed="rId4" name="Buzzer.wav"/>
                                        </p:tgtEl>
                                      </p:cMediaNode>
                                    </p:audio>
                                  </p:subTnLst>
                                </p:cTn>
                              </p:par>
                            </p:childTnLst>
                          </p:cTn>
                        </p:par>
                        <p:par>
                          <p:cTn id="51" fill="hold" nodeType="afterGroup">
                            <p:stCondLst>
                              <p:cond delay="200"/>
                            </p:stCondLst>
                            <p:childTnLst>
                              <p:par>
                                <p:cTn id="52" presetID="10" presetClass="exit" presetSubtype="0" fill="hold" nodeType="afterEffect">
                                  <p:stCondLst>
                                    <p:cond delay="500"/>
                                  </p:stCondLst>
                                  <p:childTnLst>
                                    <p:animEffect transition="out" filter="fade">
                                      <p:cBhvr>
                                        <p:cTn id="53" dur="200"/>
                                        <p:tgtEl>
                                          <p:spTgt spid="438318"/>
                                        </p:tgtEl>
                                      </p:cBhvr>
                                    </p:animEffect>
                                    <p:set>
                                      <p:cBhvr>
                                        <p:cTn id="5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55" restart="whenNotActive" fill="hold" evtFilter="cancelBubble" nodeType="interactiveSeq">
                <p:stCondLst>
                  <p:cond evt="onClick" delay="0">
                    <p:tgtEl>
                      <p:spTgt spid="438288"/>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42" presetClass="path" presetSubtype="0" fill="hold" nodeType="withEffect">
                                  <p:stCondLst>
                                    <p:cond delay="0"/>
                                  </p:stCondLst>
                                  <p:childTnLst>
                                    <p:animMotion origin="layout" path="M -0.99688 0.34699 L -0.99688 0.34699 " pathEditMode="fixed" rAng="0" ptsTypes="AA">
                                      <p:cBhvr>
                                        <p:cTn id="59" dur="10" fill="hold"/>
                                        <p:tgtEl>
                                          <p:spTgt spid="438305"/>
                                        </p:tgtEl>
                                        <p:attrNameLst>
                                          <p:attrName>ppt_x</p:attrName>
                                          <p:attrName>ppt_y</p:attrName>
                                        </p:attrNameLst>
                                      </p:cBhvr>
                                      <p:rCtr x="0" y="0"/>
                                    </p:animMotion>
                                  </p:childTnLst>
                                </p:cTn>
                              </p:par>
                              <p:par>
                                <p:cTn id="60" presetID="3" presetClass="entr" presetSubtype="0" fill="hold" grpId="0" nodeType="withEffect">
                                  <p:stCondLst>
                                    <p:cond delay="0"/>
                                  </p:stCondLst>
                                  <p:childTnLst>
                                    <p:set>
                                      <p:cBhvr>
                                        <p:cTn id="61" dur="1" fill="hold">
                                          <p:stCondLst>
                                            <p:cond delay="0"/>
                                          </p:stCondLst>
                                        </p:cTn>
                                        <p:tgtEl>
                                          <p:spTgt spid="438285"/>
                                        </p:tgtEl>
                                        <p:attrNameLst>
                                          <p:attrName>style.visibility</p:attrName>
                                        </p:attrNameLst>
                                      </p:cBhvr>
                                      <p:to>
                                        <p:strVal val="visible"/>
                                      </p:to>
                                    </p:set>
                                  </p:childTnLst>
                                </p:cTn>
                              </p:par>
                              <p:par>
                                <p:cTn id="62" presetID="10" presetClass="entr" presetSubtype="0" fill="hold" nodeType="withEffect">
                                  <p:stCondLst>
                                    <p:cond delay="0"/>
                                  </p:stCondLst>
                                  <p:childTnLst>
                                    <p:set>
                                      <p:cBhvr>
                                        <p:cTn id="63" dur="1" fill="hold">
                                          <p:stCondLst>
                                            <p:cond delay="0"/>
                                          </p:stCondLst>
                                        </p:cTn>
                                        <p:tgtEl>
                                          <p:spTgt spid="438305"/>
                                        </p:tgtEl>
                                        <p:attrNameLst>
                                          <p:attrName>style.visibility</p:attrName>
                                        </p:attrNameLst>
                                      </p:cBhvr>
                                      <p:to>
                                        <p:strVal val="visible"/>
                                      </p:to>
                                    </p:set>
                                    <p:animEffect transition="in" filter="fade">
                                      <p:cBhvr>
                                        <p:cTn id="64" dur="200"/>
                                        <p:tgtEl>
                                          <p:spTgt spid="438305"/>
                                        </p:tgtEl>
                                      </p:cBhvr>
                                    </p:animEffect>
                                  </p:childTnLst>
                                  <p:subTnLst>
                                    <p:audio>
                                      <p:cMediaNode>
                                        <p:cTn display="0" masterRel="sameClick">
                                          <p:stCondLst>
                                            <p:cond evt="begin" delay="0">
                                              <p:tn val="62"/>
                                            </p:cond>
                                          </p:stCondLst>
                                          <p:endCondLst>
                                            <p:cond evt="onStopAudio" delay="0">
                                              <p:tgtEl>
                                                <p:sldTgt/>
                                              </p:tgtEl>
                                            </p:cond>
                                          </p:endCondLst>
                                        </p:cTn>
                                        <p:tgtEl>
                                          <p:sndTgt r:embed="rId4" name="Buzzer.wav"/>
                                        </p:tgtEl>
                                      </p:cMediaNode>
                                    </p:audio>
                                  </p:subTnLst>
                                </p:cTn>
                              </p:par>
                            </p:childTnLst>
                          </p:cTn>
                        </p:par>
                        <p:par>
                          <p:cTn id="65" fill="hold" nodeType="afterGroup">
                            <p:stCondLst>
                              <p:cond delay="200"/>
                            </p:stCondLst>
                            <p:childTnLst>
                              <p:par>
                                <p:cTn id="66" presetID="10" presetClass="exit" presetSubtype="0" fill="hold" nodeType="afterEffect">
                                  <p:stCondLst>
                                    <p:cond delay="500"/>
                                  </p:stCondLst>
                                  <p:childTnLst>
                                    <p:animEffect transition="out" filter="fade">
                                      <p:cBhvr>
                                        <p:cTn id="67" dur="200"/>
                                        <p:tgtEl>
                                          <p:spTgt spid="438305"/>
                                        </p:tgtEl>
                                      </p:cBhvr>
                                    </p:animEffect>
                                    <p:set>
                                      <p:cBhvr>
                                        <p:cTn id="6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69" restart="whenNotActive" fill="hold" evtFilter="cancelBubble" nodeType="interactiveSeq">
                <p:stCondLst>
                  <p:cond evt="onClick" delay="0">
                    <p:tgtEl>
                      <p:spTgt spid="438297"/>
                    </p:tgtEl>
                  </p:cond>
                </p:stCondLst>
                <p:endSync evt="end" delay="0">
                  <p:rtn val="all"/>
                </p:endSync>
                <p:childTnLst>
                  <p:par>
                    <p:cTn id="70" fill="hold" nodeType="clickPar">
                      <p:stCondLst>
                        <p:cond delay="0"/>
                      </p:stCondLst>
                      <p:childTnLst>
                        <p:par>
                          <p:cTn id="71" fill="hold" nodeType="withGroup">
                            <p:stCondLst>
                              <p:cond delay="0"/>
                            </p:stCondLst>
                            <p:childTnLst>
                              <p:par>
                                <p:cTn id="72" presetID="12" presetClass="exit" presetSubtype="1" fill="hold" nodeType="clickEffect">
                                  <p:stCondLst>
                                    <p:cond delay="0"/>
                                  </p:stCondLst>
                                  <p:childTnLst>
                                    <p:animEffect transition="out" filter="slide(fromTop)">
                                      <p:cBhvr>
                                        <p:cTn id="73" dur="300"/>
                                        <p:tgtEl>
                                          <p:spTgt spid="438297"/>
                                        </p:tgtEl>
                                      </p:cBhvr>
                                    </p:animEffect>
                                    <p:set>
                                      <p:cBhvr>
                                        <p:cTn id="7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75" restart="whenNotActive" fill="hold" evtFilter="cancelBubble" nodeType="interactiveSeq">
                <p:stCondLst>
                  <p:cond evt="onClick" delay="0">
                    <p:tgtEl>
                      <p:spTgt spid="438303"/>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12" presetClass="exit" presetSubtype="1" fill="hold" nodeType="clickEffect">
                                  <p:stCondLst>
                                    <p:cond delay="0"/>
                                  </p:stCondLst>
                                  <p:childTnLst>
                                    <p:animEffect transition="out" filter="slide(fromTop)">
                                      <p:cBhvr>
                                        <p:cTn id="79" dur="300"/>
                                        <p:tgtEl>
                                          <p:spTgt spid="438303"/>
                                        </p:tgtEl>
                                      </p:cBhvr>
                                    </p:animEffect>
                                    <p:set>
                                      <p:cBhvr>
                                        <p:cTn id="80"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81" restart="whenNotActive" fill="hold" evtFilter="cancelBubble" nodeType="interactiveSeq">
                <p:stCondLst>
                  <p:cond evt="onClick" delay="0">
                    <p:tgtEl>
                      <p:spTgt spid="438331"/>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42" presetClass="path" presetSubtype="0" fill="hold" nodeType="clickEffect">
                                  <p:stCondLst>
                                    <p:cond delay="0"/>
                                  </p:stCondLst>
                                  <p:childTnLst>
                                    <p:animMotion origin="layout" path="M -0.97014 -0.19352 L -0.97014 -0.19352 " pathEditMode="fixed" rAng="0" ptsTypes="AA">
                                      <p:cBhvr>
                                        <p:cTn id="85" dur="10" fill="hold"/>
                                        <p:tgtEl>
                                          <p:spTgt spid="438297"/>
                                        </p:tgtEl>
                                        <p:attrNameLst>
                                          <p:attrName>ppt_x</p:attrName>
                                          <p:attrName>ppt_y</p:attrName>
                                        </p:attrNameLst>
                                      </p:cBhvr>
                                      <p:rCtr x="0" y="0"/>
                                    </p:animMotion>
                                  </p:childTnLst>
                                </p:cTn>
                              </p:par>
                              <p:par>
                                <p:cTn id="86" presetID="42" presetClass="path" presetSubtype="0" fill="hold" nodeType="withEffect">
                                  <p:stCondLst>
                                    <p:cond delay="0"/>
                                  </p:stCondLst>
                                  <p:childTnLst>
                                    <p:animMotion origin="layout" path="M -0.97014 -0.19352 L -0.97014 -0.19352 " pathEditMode="fixed" rAng="0" ptsTypes="AA">
                                      <p:cBhvr>
                                        <p:cTn id="87" dur="10" fill="hold"/>
                                        <p:tgtEl>
                                          <p:spTgt spid="438303"/>
                                        </p:tgtEl>
                                        <p:attrNameLst>
                                          <p:attrName>ppt_x</p:attrName>
                                          <p:attrName>ppt_y</p:attrName>
                                        </p:attrNameLst>
                                      </p:cBhvr>
                                      <p:rCtr x="0" y="0"/>
                                    </p:animMotion>
                                  </p:childTnLst>
                                </p:cTn>
                              </p:par>
                              <p:par>
                                <p:cTn id="88" presetID="42" presetClass="path" presetSubtype="0" fill="hold" grpId="1" nodeType="withEffect">
                                  <p:stCondLst>
                                    <p:cond delay="0"/>
                                  </p:stCondLst>
                                  <p:iterate type="lt">
                                    <p:tmPct val="0"/>
                                  </p:iterate>
                                  <p:childTnLst>
                                    <p:animMotion origin="layout" path="M -0.96737 0.41436 L -0.96737 0.41436 " pathEditMode="fixed" rAng="0" ptsTypes="AA">
                                      <p:cBhvr>
                                        <p:cTn id="89" dur="10" fill="hold"/>
                                        <p:tgtEl>
                                          <p:spTgt spid="438335">
                                            <p:bg/>
                                          </p:spTgt>
                                        </p:tgtEl>
                                        <p:attrNameLst>
                                          <p:attrName>ppt_x</p:attrName>
                                          <p:attrName>ppt_y</p:attrName>
                                        </p:attrNameLst>
                                      </p:cBhvr>
                                      <p:rCtr x="0" y="0"/>
                                    </p:animMotion>
                                  </p:childTnLst>
                                </p:cTn>
                              </p:par>
                              <p:par>
                                <p:cTn id="90" presetID="42" presetClass="path" presetSubtype="0" fill="hold" grpId="1" nodeType="withEffect">
                                  <p:stCondLst>
                                    <p:cond delay="0"/>
                                  </p:stCondLst>
                                  <p:iterate type="lt">
                                    <p:tmPct val="0"/>
                                  </p:iterate>
                                  <p:childTnLst>
                                    <p:animMotion origin="layout" path="M -0.9764 0.41436 L -0.9764 0.41436 " pathEditMode="fixed" rAng="0" ptsTypes="AA">
                                      <p:cBhvr>
                                        <p:cTn id="91" dur="10" fill="hold"/>
                                        <p:tgtEl>
                                          <p:spTgt spid="438335">
                                            <p:txEl>
                                              <p:pRg st="0" end="0"/>
                                            </p:txEl>
                                          </p:spTgt>
                                        </p:tgtEl>
                                        <p:attrNameLst>
                                          <p:attrName>ppt_x</p:attrName>
                                          <p:attrName>ppt_y</p:attrName>
                                        </p:attrNameLst>
                                      </p:cBhvr>
                                      <p:rCtr x="0" y="0"/>
                                    </p:animMotion>
                                  </p:childTnLst>
                                </p:cTn>
                              </p:par>
                              <p:par>
                                <p:cTn id="92" presetID="1" presetClass="exit" presetSubtype="0" fill="hold" grpId="2" nodeType="withEffect">
                                  <p:stCondLst>
                                    <p:cond delay="0"/>
                                  </p:stCondLst>
                                  <p:childTnLst>
                                    <p:set>
                                      <p:cBhvr>
                                        <p:cTn id="93" dur="1" fill="hold">
                                          <p:stCondLst>
                                            <p:cond delay="0"/>
                                          </p:stCondLst>
                                        </p:cTn>
                                        <p:tgtEl>
                                          <p:spTgt spid="438335">
                                            <p:txEl>
                                              <p:pRg st="0" end="0"/>
                                            </p:txEl>
                                          </p:spTgt>
                                        </p:tgtEl>
                                        <p:attrNameLst>
                                          <p:attrName>style.visibility</p:attrName>
                                        </p:attrNameLst>
                                      </p:cBhvr>
                                      <p:to>
                                        <p:strVal val="hidden"/>
                                      </p:to>
                                    </p:set>
                                  </p:childTnLst>
                                </p:cTn>
                              </p:par>
                              <p:par>
                                <p:cTn id="94" presetID="1" presetClass="exit" presetSubtype="0" fill="hold" grpId="2" nodeType="withEffect">
                                  <p:stCondLst>
                                    <p:cond delay="0"/>
                                  </p:stCondLst>
                                  <p:childTnLst>
                                    <p:set>
                                      <p:cBhvr>
                                        <p:cTn id="95" dur="1" fill="hold">
                                          <p:stCondLst>
                                            <p:cond delay="0"/>
                                          </p:stCondLst>
                                        </p:cTn>
                                        <p:tgtEl>
                                          <p:spTgt spid="438335">
                                            <p:bg/>
                                          </p:spTgt>
                                        </p:tgtEl>
                                        <p:attrNameLst>
                                          <p:attrName>style.visibility</p:attrName>
                                        </p:attrNameLst>
                                      </p:cBhvr>
                                      <p:to>
                                        <p:strVal val="hidden"/>
                                      </p:to>
                                    </p:set>
                                  </p:childTnLst>
                                </p:cTn>
                              </p:par>
                            </p:childTnLst>
                          </p:cTn>
                        </p:par>
                        <p:par>
                          <p:cTn id="96" fill="hold" nodeType="afterGroup">
                            <p:stCondLst>
                              <p:cond delay="10"/>
                            </p:stCondLst>
                            <p:childTnLst>
                              <p:par>
                                <p:cTn id="97" presetID="12" presetClass="exit" presetSubtype="1" fill="hold" nodeType="afterEffect">
                                  <p:stCondLst>
                                    <p:cond delay="0"/>
                                  </p:stCondLst>
                                  <p:childTnLst>
                                    <p:animEffect transition="out" filter="slide(fromTop)">
                                      <p:cBhvr>
                                        <p:cTn id="98" dur="1000"/>
                                        <p:tgtEl>
                                          <p:spTgt spid="438332"/>
                                        </p:tgtEl>
                                      </p:cBhvr>
                                    </p:animEffect>
                                    <p:set>
                                      <p:cBhvr>
                                        <p:cTn id="99" dur="1" fill="hold">
                                          <p:stCondLst>
                                            <p:cond delay="999"/>
                                          </p:stCondLst>
                                        </p:cTn>
                                        <p:tgtEl>
                                          <p:spTgt spid="438332"/>
                                        </p:tgtEl>
                                        <p:attrNameLst>
                                          <p:attrName>style.visibility</p:attrName>
                                        </p:attrNameLst>
                                      </p:cBhvr>
                                      <p:to>
                                        <p:strVal val="hidden"/>
                                      </p:to>
                                    </p:set>
                                  </p:childTnLst>
                                </p:cTn>
                              </p:par>
                            </p:childTnLst>
                          </p:cTn>
                        </p:par>
                        <p:par>
                          <p:cTn id="100" fill="hold" nodeType="afterGroup">
                            <p:stCondLst>
                              <p:cond delay="1010"/>
                            </p:stCondLst>
                            <p:childTnLst>
                              <p:par>
                                <p:cTn id="101" presetID="10" presetClass="entr" presetSubtype="0" fill="hold" grpId="5" nodeType="afterEffect">
                                  <p:stCondLst>
                                    <p:cond delay="490"/>
                                  </p:stCondLst>
                                  <p:childTnLst>
                                    <p:set>
                                      <p:cBhvr>
                                        <p:cTn id="102" dur="1" fill="hold">
                                          <p:stCondLst>
                                            <p:cond delay="0"/>
                                          </p:stCondLst>
                                        </p:cTn>
                                        <p:tgtEl>
                                          <p:spTgt spid="438335">
                                            <p:bg/>
                                          </p:spTgt>
                                        </p:tgtEl>
                                        <p:attrNameLst>
                                          <p:attrName>style.visibility</p:attrName>
                                        </p:attrNameLst>
                                      </p:cBhvr>
                                      <p:to>
                                        <p:strVal val="visible"/>
                                      </p:to>
                                    </p:set>
                                    <p:animEffect transition="in" filter="fade">
                                      <p:cBhvr>
                                        <p:cTn id="103" dur="500"/>
                                        <p:tgtEl>
                                          <p:spTgt spid="438335">
                                            <p:bg/>
                                          </p:spTgt>
                                        </p:tgtEl>
                                      </p:cBhvr>
                                    </p:animEffect>
                                  </p:childTnLst>
                                </p:cTn>
                              </p:par>
                            </p:childTnLst>
                          </p:cTn>
                        </p:par>
                        <p:par>
                          <p:cTn id="104" fill="hold" nodeType="afterGroup">
                            <p:stCondLst>
                              <p:cond delay="2000"/>
                            </p:stCondLst>
                            <p:childTnLst>
                              <p:par>
                                <p:cTn id="105" presetID="10" presetClass="entr" presetSubtype="0" fill="hold" grpId="4" nodeType="afterEffect">
                                  <p:stCondLst>
                                    <p:cond delay="0"/>
                                  </p:stCondLst>
                                  <p:iterate type="lt">
                                    <p:tmPct val="0"/>
                                  </p:iterate>
                                  <p:childTnLst>
                                    <p:set>
                                      <p:cBhvr>
                                        <p:cTn id="106" dur="1" fill="hold">
                                          <p:stCondLst>
                                            <p:cond delay="0"/>
                                          </p:stCondLst>
                                        </p:cTn>
                                        <p:tgtEl>
                                          <p:spTgt spid="438335">
                                            <p:txEl>
                                              <p:pRg st="0" end="0"/>
                                            </p:txEl>
                                          </p:spTgt>
                                        </p:tgtEl>
                                        <p:attrNameLst>
                                          <p:attrName>style.visibility</p:attrName>
                                        </p:attrNameLst>
                                      </p:cBhvr>
                                      <p:to>
                                        <p:strVal val="visible"/>
                                      </p:to>
                                    </p:set>
                                    <p:animEffect transition="in" filter="fade">
                                      <p:cBhvr>
                                        <p:cTn id="107" dur="500"/>
                                        <p:tgtEl>
                                          <p:spTgt spid="438335">
                                            <p:txEl>
                                              <p:pRg st="0" end="0"/>
                                            </p:txEl>
                                          </p:spTgt>
                                        </p:tgtEl>
                                      </p:cBhvr>
                                    </p:animEffect>
                                  </p:childTnLst>
                                </p:cTn>
                              </p:par>
                            </p:childTnLst>
                          </p:cTn>
                        </p:par>
                        <p:par>
                          <p:cTn id="108" fill="hold" nodeType="afterGroup">
                            <p:stCondLst>
                              <p:cond delay="2500"/>
                            </p:stCondLst>
                            <p:childTnLst>
                              <p:par>
                                <p:cTn id="109" presetID="27" presetClass="entr" presetSubtype="0" fill="hold" grpId="3" nodeType="afterEffect">
                                  <p:stCondLst>
                                    <p:cond delay="0"/>
                                  </p:stCondLst>
                                  <p:iterate type="lt">
                                    <p:tmPct val="50000"/>
                                  </p:iterate>
                                  <p:childTnLst>
                                    <p:set>
                                      <p:cBhvr>
                                        <p:cTn id="110"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11"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12"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13"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14" restart="whenNotActive" fill="hold" evtFilter="cancelBubble" nodeType="interactiveSeq">
                <p:stCondLst>
                  <p:cond evt="onClick" delay="0">
                    <p:tgtEl>
                      <p:spTgt spid="438336"/>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3" presetClass="entr" presetSubtype="0" fill="hold" grpId="1" nodeType="clickEffect">
                                  <p:stCondLst>
                                    <p:cond delay="0"/>
                                  </p:stCondLst>
                                  <p:childTnLst>
                                    <p:set>
                                      <p:cBhvr>
                                        <p:cTn id="118" dur="1" fill="hold">
                                          <p:stCondLst>
                                            <p:cond delay="0"/>
                                          </p:stCondLst>
                                        </p:cTn>
                                        <p:tgtEl>
                                          <p:spTgt spid="438286"/>
                                        </p:tgtEl>
                                        <p:attrNameLst>
                                          <p:attrName>style.visibility</p:attrName>
                                        </p:attrNameLst>
                                      </p:cBhvr>
                                      <p:to>
                                        <p:strVal val="visible"/>
                                      </p:to>
                                    </p:set>
                                  </p:childTnLst>
                                </p:cTn>
                              </p:par>
                              <p:par>
                                <p:cTn id="119" presetID="3" presetClass="exit" presetSubtype="0" fill="hold" grpId="2" nodeType="withEffect">
                                  <p:stCondLst>
                                    <p:cond delay="0"/>
                                  </p:stCondLst>
                                  <p:childTnLst>
                                    <p:set>
                                      <p:cBhvr>
                                        <p:cTn id="120" dur="1" fill="hold">
                                          <p:stCondLst>
                                            <p:cond delay="0"/>
                                          </p:stCondLst>
                                        </p:cTn>
                                        <p:tgtEl>
                                          <p:spTgt spid="438287"/>
                                        </p:tgtEl>
                                        <p:attrNameLst>
                                          <p:attrName>style.visibility</p:attrName>
                                        </p:attrNameLst>
                                      </p:cBhvr>
                                      <p:to>
                                        <p:strVal val="hidden"/>
                                      </p:to>
                                    </p:set>
                                  </p:childTnLst>
                                </p:cTn>
                              </p:par>
                              <p:par>
                                <p:cTn id="121" presetID="3" presetClass="exit" presetSubtype="0" fill="hold" grpId="1" nodeType="withEffect">
                                  <p:stCondLst>
                                    <p:cond delay="0"/>
                                  </p:stCondLst>
                                  <p:childTnLst>
                                    <p:set>
                                      <p:cBhvr>
                                        <p:cTn id="122" dur="1" fill="hold">
                                          <p:stCondLst>
                                            <p:cond delay="0"/>
                                          </p:stCondLst>
                                        </p:cTn>
                                        <p:tgtEl>
                                          <p:spTgt spid="438288"/>
                                        </p:tgtEl>
                                        <p:attrNameLst>
                                          <p:attrName>style.visibility</p:attrName>
                                        </p:attrNameLst>
                                      </p:cBhvr>
                                      <p:to>
                                        <p:strVal val="hidden"/>
                                      </p:to>
                                    </p:set>
                                  </p:childTnLst>
                                </p:cTn>
                              </p:par>
                              <p:par>
                                <p:cTn id="123" presetID="3" presetClass="exit" presetSubtype="0" fill="hold" grpId="1" nodeType="withEffect">
                                  <p:stCondLst>
                                    <p:cond delay="0"/>
                                  </p:stCondLst>
                                  <p:childTnLst>
                                    <p:set>
                                      <p:cBhvr>
                                        <p:cTn id="124" dur="1" fill="hold">
                                          <p:stCondLst>
                                            <p:cond delay="0"/>
                                          </p:stCondLst>
                                        </p:cTn>
                                        <p:tgtEl>
                                          <p:spTgt spid="438283"/>
                                        </p:tgtEl>
                                        <p:attrNameLst>
                                          <p:attrName>style.visibility</p:attrName>
                                        </p:attrNameLst>
                                      </p:cBhvr>
                                      <p:to>
                                        <p:strVal val="hidden"/>
                                      </p:to>
                                    </p:set>
                                  </p:childTnLst>
                                </p:cTn>
                              </p:par>
                              <p:par>
                                <p:cTn id="125" presetID="3" presetClass="exit" presetSubtype="0" fill="hold" grpId="1" nodeType="withEffect">
                                  <p:stCondLst>
                                    <p:cond delay="0"/>
                                  </p:stCondLst>
                                  <p:childTnLst>
                                    <p:set>
                                      <p:cBhvr>
                                        <p:cTn id="126" dur="1" fill="hold">
                                          <p:stCondLst>
                                            <p:cond delay="0"/>
                                          </p:stCondLst>
                                        </p:cTn>
                                        <p:tgtEl>
                                          <p:spTgt spid="438284"/>
                                        </p:tgtEl>
                                        <p:attrNameLst>
                                          <p:attrName>style.visibility</p:attrName>
                                        </p:attrNameLst>
                                      </p:cBhvr>
                                      <p:to>
                                        <p:strVal val="hidden"/>
                                      </p:to>
                                    </p:set>
                                  </p:childTnLst>
                                </p:cTn>
                              </p:par>
                              <p:par>
                                <p:cTn id="127" presetID="3" presetClass="exit" presetSubtype="0" fill="hold" grpId="1" nodeType="withEffect">
                                  <p:stCondLst>
                                    <p:cond delay="0"/>
                                  </p:stCondLst>
                                  <p:childTnLst>
                                    <p:set>
                                      <p:cBhvr>
                                        <p:cTn id="128"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29" restart="whenNotActive" fill="hold" evtFilter="cancelBubble" nodeType="interactiveSeq">
                <p:stCondLst>
                  <p:cond evt="onClick" delay="0">
                    <p:tgtEl>
                      <p:spTgt spid="78"/>
                    </p:tgtEl>
                  </p:cond>
                </p:stCondLst>
                <p:endSync evt="end" delay="0">
                  <p:rtn val="all"/>
                </p:endSync>
                <p:childTnLst>
                  <p:par>
                    <p:cTn id="130" fill="hold">
                      <p:stCondLst>
                        <p:cond delay="0"/>
                      </p:stCondLst>
                      <p:childTnLst>
                        <p:par>
                          <p:cTn id="131" fill="hold">
                            <p:stCondLst>
                              <p:cond delay="0"/>
                            </p:stCondLst>
                            <p:childTnLst>
                              <p:par>
                                <p:cTn id="132" presetID="10" presetClass="exit" presetSubtype="0" fill="hold" grpId="0" nodeType="afterEffect">
                                  <p:stCondLst>
                                    <p:cond delay="0"/>
                                  </p:stCondLst>
                                  <p:iterate type="lt">
                                    <p:tmPct val="0"/>
                                  </p:iterate>
                                  <p:childTnLst>
                                    <p:animEffect transition="out" filter="fade">
                                      <p:cBhvr>
                                        <p:cTn id="133" dur="500"/>
                                        <p:tgtEl>
                                          <p:spTgt spid="438335">
                                            <p:txEl>
                                              <p:pRg st="0" end="0"/>
                                            </p:txEl>
                                          </p:spTgt>
                                        </p:tgtEl>
                                      </p:cBhvr>
                                    </p:animEffect>
                                    <p:set>
                                      <p:cBhvr>
                                        <p:cTn id="134" dur="1" fill="hold">
                                          <p:stCondLst>
                                            <p:cond delay="499"/>
                                          </p:stCondLst>
                                        </p:cTn>
                                        <p:tgtEl>
                                          <p:spTgt spid="438335">
                                            <p:txEl>
                                              <p:pRg st="0" end="0"/>
                                            </p:txEl>
                                          </p:spTgt>
                                        </p:tgtEl>
                                        <p:attrNameLst>
                                          <p:attrName>style.visibility</p:attrName>
                                        </p:attrNameLst>
                                      </p:cBhvr>
                                      <p:to>
                                        <p:strVal val="hidden"/>
                                      </p:to>
                                    </p:set>
                                  </p:childTnLst>
                                </p:cTn>
                              </p:par>
                            </p:childTnLst>
                          </p:cTn>
                        </p:par>
                        <p:par>
                          <p:cTn id="135" fill="hold">
                            <p:stCondLst>
                              <p:cond delay="500"/>
                            </p:stCondLst>
                            <p:childTnLst>
                              <p:par>
                                <p:cTn id="136" presetID="10" presetClass="exit" presetSubtype="0" fill="hold" grpId="0" nodeType="afterEffect">
                                  <p:stCondLst>
                                    <p:cond delay="0"/>
                                  </p:stCondLst>
                                  <p:iterate type="lt">
                                    <p:tmPct val="0"/>
                                  </p:iterate>
                                  <p:childTnLst>
                                    <p:animEffect transition="out" filter="fade">
                                      <p:cBhvr>
                                        <p:cTn id="137" dur="500"/>
                                        <p:tgtEl>
                                          <p:spTgt spid="438335">
                                            <p:bg/>
                                          </p:spTgt>
                                        </p:tgtEl>
                                      </p:cBhvr>
                                    </p:animEffect>
                                    <p:set>
                                      <p:cBhvr>
                                        <p:cTn id="138"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1</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2</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3</a:t>
            </a:r>
          </a:p>
        </p:txBody>
      </p:sp>
      <p:pic>
        <p:nvPicPr>
          <p:cNvPr id="438297" name="Picture 25" descr="1">
            <a:hlinkClick r:id="" action="ppaction://macro?name=Score_1"/>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1"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2"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3"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4"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3</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a:effectLst>
                  <a:outerShdw blurRad="38100" dist="38100" dir="2700000" algn="tl">
                    <a:srgbClr val="C0C0C0"/>
                  </a:outerShdw>
                </a:effectLst>
              </a:rPr>
              <a:t>Question</a:t>
            </a:r>
          </a:p>
        </p:txBody>
      </p:sp>
      <p:pic>
        <p:nvPicPr>
          <p:cNvPr id="78" name="Picture 100">
            <a:hlinkClick r:id="" action="ppaction://macro?name=Begin_Round"/>
          </p:cNvPr>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46772152"/>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3827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3827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38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38286"/>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42" presetClass="path" presetSubtype="0" fill="hold" nodeType="withEffect">
                                  <p:stCondLst>
                                    <p:cond delay="0"/>
                                  </p:stCondLst>
                                  <p:childTnLst>
                                    <p:animMotion origin="layout" path="M -0.69688 0.34699 L -0.69688 0.34699 " pathEditMode="fixed" rAng="0" ptsTypes="AA">
                                      <p:cBhvr>
                                        <p:cTn id="28" dur="10" fill="hold"/>
                                        <p:tgtEl>
                                          <p:spTgt spid="438327"/>
                                        </p:tgtEl>
                                        <p:attrNameLst>
                                          <p:attrName>ppt_x</p:attrName>
                                          <p:attrName>ppt_y</p:attrName>
                                        </p:attrNameLst>
                                      </p:cBhvr>
                                      <p:rCtr x="0" y="0"/>
                                    </p:animMotion>
                                  </p:childTnLst>
                                </p:cTn>
                              </p:par>
                              <p:par>
                                <p:cTn id="29" presetID="3" presetClass="entr" presetSubtype="0" fill="hold" grpId="0" nodeType="withEffect">
                                  <p:stCondLst>
                                    <p:cond delay="0"/>
                                  </p:stCondLst>
                                  <p:childTnLst>
                                    <p:set>
                                      <p:cBhvr>
                                        <p:cTn id="30" dur="1" fill="hold">
                                          <p:stCondLst>
                                            <p:cond delay="0"/>
                                          </p:stCondLst>
                                        </p:cTn>
                                        <p:tgtEl>
                                          <p:spTgt spid="438283"/>
                                        </p:tgtEl>
                                        <p:attrNameLst>
                                          <p:attrName>style.visibility</p:attrName>
                                        </p:attrNameLst>
                                      </p:cBhvr>
                                      <p:to>
                                        <p:strVal val="visible"/>
                                      </p:to>
                                    </p:set>
                                  </p:childTnLst>
                                </p:cTn>
                              </p:par>
                              <p:par>
                                <p:cTn id="31" presetID="3" presetClass="exit" presetSubtype="0" fill="hold" grpId="0" nodeType="withEffect">
                                  <p:stCondLst>
                                    <p:cond delay="0"/>
                                  </p:stCondLst>
                                  <p:childTnLst>
                                    <p:set>
                                      <p:cBhvr>
                                        <p:cTn id="32" dur="1" fill="hold">
                                          <p:stCondLst>
                                            <p:cond delay="0"/>
                                          </p:stCondLst>
                                        </p:cTn>
                                        <p:tgtEl>
                                          <p:spTgt spid="438286"/>
                                        </p:tgtEl>
                                        <p:attrNameLst>
                                          <p:attrName>style.visibility</p:attrName>
                                        </p:attrNameLst>
                                      </p:cBhvr>
                                      <p:to>
                                        <p:strVal val="hidden"/>
                                      </p:to>
                                    </p:set>
                                  </p:childTnLst>
                                </p:cTn>
                              </p:par>
                              <p:par>
                                <p:cTn id="33" presetID="3" presetClass="entr" presetSubtype="0" fill="hold" grpId="0" nodeType="withEffect">
                                  <p:stCondLst>
                                    <p:cond delay="0"/>
                                  </p:stCondLst>
                                  <p:childTnLst>
                                    <p:set>
                                      <p:cBhvr>
                                        <p:cTn id="34" dur="1" fill="hold">
                                          <p:stCondLst>
                                            <p:cond delay="0"/>
                                          </p:stCondLst>
                                        </p:cTn>
                                        <p:tgtEl>
                                          <p:spTgt spid="438287"/>
                                        </p:tgtEl>
                                        <p:attrNameLst>
                                          <p:attrName>style.visibility</p:attrName>
                                        </p:attrNameLst>
                                      </p:cBhvr>
                                      <p:to>
                                        <p:strVal val="visible"/>
                                      </p:to>
                                    </p:set>
                                  </p:childTnLst>
                                </p:cTn>
                              </p:par>
                              <p:par>
                                <p:cTn id="35" presetID="10" presetClass="entr" presetSubtype="0" fill="hold" nodeType="withEffect">
                                  <p:stCondLst>
                                    <p:cond delay="0"/>
                                  </p:stCondLst>
                                  <p:childTnLst>
                                    <p:set>
                                      <p:cBhvr>
                                        <p:cTn id="36" dur="1" fill="hold">
                                          <p:stCondLst>
                                            <p:cond delay="0"/>
                                          </p:stCondLst>
                                        </p:cTn>
                                        <p:tgtEl>
                                          <p:spTgt spid="438327"/>
                                        </p:tgtEl>
                                        <p:attrNameLst>
                                          <p:attrName>style.visibility</p:attrName>
                                        </p:attrNameLst>
                                      </p:cBhvr>
                                      <p:to>
                                        <p:strVal val="visible"/>
                                      </p:to>
                                    </p:set>
                                    <p:animEffect transition="in" filter="fade">
                                      <p:cBhvr>
                                        <p:cTn id="37" dur="200"/>
                                        <p:tgtEl>
                                          <p:spTgt spid="438327"/>
                                        </p:tgtEl>
                                      </p:cBhvr>
                                    </p:animEffect>
                                  </p:childTnLst>
                                  <p:subTnLst>
                                    <p:audio>
                                      <p:cMediaNode>
                                        <p:cTn display="0" masterRel="sameClick">
                                          <p:stCondLst>
                                            <p:cond evt="begin" delay="0">
                                              <p:tn val="35"/>
                                            </p:cond>
                                          </p:stCondLst>
                                          <p:endCondLst>
                                            <p:cond evt="onStopAudio" delay="0">
                                              <p:tgtEl>
                                                <p:sldTgt/>
                                              </p:tgtEl>
                                            </p:cond>
                                          </p:endCondLst>
                                        </p:cTn>
                                        <p:tgtEl>
                                          <p:sndTgt r:embed="rId4" name="Buzzer.wav"/>
                                        </p:tgtEl>
                                      </p:cMediaNode>
                                    </p:audio>
                                  </p:subTnLst>
                                </p:cTn>
                              </p:par>
                            </p:childTnLst>
                          </p:cTn>
                        </p:par>
                        <p:par>
                          <p:cTn id="38" fill="hold" nodeType="afterGroup">
                            <p:stCondLst>
                              <p:cond delay="200"/>
                            </p:stCondLst>
                            <p:childTnLst>
                              <p:par>
                                <p:cTn id="39" presetID="10" presetClass="exit" presetSubtype="0" fill="hold" nodeType="afterEffect">
                                  <p:stCondLst>
                                    <p:cond delay="500"/>
                                  </p:stCondLst>
                                  <p:childTnLst>
                                    <p:animEffect transition="out" filter="fade">
                                      <p:cBhvr>
                                        <p:cTn id="40" dur="200"/>
                                        <p:tgtEl>
                                          <p:spTgt spid="438327"/>
                                        </p:tgtEl>
                                      </p:cBhvr>
                                    </p:animEffect>
                                    <p:set>
                                      <p:cBhvr>
                                        <p:cTn id="41"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42" restart="whenNotActive" fill="hold" evtFilter="cancelBubble" nodeType="interactiveSeq">
                <p:stCondLst>
                  <p:cond evt="onClick" delay="0">
                    <p:tgtEl>
                      <p:spTgt spid="438287"/>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42" presetClass="path" presetSubtype="0" fill="hold" nodeType="withEffect">
                                  <p:stCondLst>
                                    <p:cond delay="0"/>
                                  </p:stCondLst>
                                  <p:childTnLst>
                                    <p:animMotion origin="layout" path="M -0.84723 0.34699 L -0.84723 0.34699 " pathEditMode="fixed" rAng="0" ptsTypes="AA">
                                      <p:cBhvr>
                                        <p:cTn id="46" dur="10" fill="hold"/>
                                        <p:tgtEl>
                                          <p:spTgt spid="438318"/>
                                        </p:tgtEl>
                                        <p:attrNameLst>
                                          <p:attrName>ppt_x</p:attrName>
                                          <p:attrName>ppt_y</p:attrName>
                                        </p:attrNameLst>
                                      </p:cBhvr>
                                      <p:rCtr x="0" y="0"/>
                                    </p:animMotion>
                                  </p:childTnLst>
                                </p:cTn>
                              </p:par>
                              <p:par>
                                <p:cTn id="47" presetID="3" presetClass="entr" presetSubtype="0" fill="hold" grpId="0" nodeType="withEffect">
                                  <p:stCondLst>
                                    <p:cond delay="0"/>
                                  </p:stCondLst>
                                  <p:childTnLst>
                                    <p:set>
                                      <p:cBhvr>
                                        <p:cTn id="48" dur="1" fill="hold">
                                          <p:stCondLst>
                                            <p:cond delay="0"/>
                                          </p:stCondLst>
                                        </p:cTn>
                                        <p:tgtEl>
                                          <p:spTgt spid="438284"/>
                                        </p:tgtEl>
                                        <p:attrNameLst>
                                          <p:attrName>style.visibility</p:attrName>
                                        </p:attrNameLst>
                                      </p:cBhvr>
                                      <p:to>
                                        <p:strVal val="visible"/>
                                      </p:to>
                                    </p:set>
                                  </p:childTnLst>
                                </p:cTn>
                              </p:par>
                              <p:par>
                                <p:cTn id="49" presetID="3" presetClass="exit" presetSubtype="0" fill="hold" grpId="1" nodeType="withEffect">
                                  <p:stCondLst>
                                    <p:cond delay="0"/>
                                  </p:stCondLst>
                                  <p:childTnLst>
                                    <p:set>
                                      <p:cBhvr>
                                        <p:cTn id="50" dur="1" fill="hold">
                                          <p:stCondLst>
                                            <p:cond delay="0"/>
                                          </p:stCondLst>
                                        </p:cTn>
                                        <p:tgtEl>
                                          <p:spTgt spid="438287"/>
                                        </p:tgtEl>
                                        <p:attrNameLst>
                                          <p:attrName>style.visibility</p:attrName>
                                        </p:attrNameLst>
                                      </p:cBhvr>
                                      <p:to>
                                        <p:strVal val="hidden"/>
                                      </p:to>
                                    </p:set>
                                  </p:childTnLst>
                                </p:cTn>
                              </p:par>
                              <p:par>
                                <p:cTn id="51" presetID="3" presetClass="entr" presetSubtype="0" fill="hold" grpId="0" nodeType="withEffect">
                                  <p:stCondLst>
                                    <p:cond delay="0"/>
                                  </p:stCondLst>
                                  <p:childTnLst>
                                    <p:set>
                                      <p:cBhvr>
                                        <p:cTn id="52" dur="1" fill="hold">
                                          <p:stCondLst>
                                            <p:cond delay="0"/>
                                          </p:stCondLst>
                                        </p:cTn>
                                        <p:tgtEl>
                                          <p:spTgt spid="438288"/>
                                        </p:tgtEl>
                                        <p:attrNameLst>
                                          <p:attrName>style.visibility</p:attrName>
                                        </p:attrNameLst>
                                      </p:cBhvr>
                                      <p:to>
                                        <p:strVal val="visible"/>
                                      </p:to>
                                    </p:set>
                                  </p:childTnLst>
                                </p:cTn>
                              </p:par>
                              <p:par>
                                <p:cTn id="53" presetID="10" presetClass="entr" presetSubtype="0" fill="hold" nodeType="withEffect">
                                  <p:stCondLst>
                                    <p:cond delay="0"/>
                                  </p:stCondLst>
                                  <p:childTnLst>
                                    <p:set>
                                      <p:cBhvr>
                                        <p:cTn id="54" dur="1" fill="hold">
                                          <p:stCondLst>
                                            <p:cond delay="0"/>
                                          </p:stCondLst>
                                        </p:cTn>
                                        <p:tgtEl>
                                          <p:spTgt spid="438318"/>
                                        </p:tgtEl>
                                        <p:attrNameLst>
                                          <p:attrName>style.visibility</p:attrName>
                                        </p:attrNameLst>
                                      </p:cBhvr>
                                      <p:to>
                                        <p:strVal val="visible"/>
                                      </p:to>
                                    </p:set>
                                    <p:animEffect transition="in" filter="fade">
                                      <p:cBhvr>
                                        <p:cTn id="55" dur="200"/>
                                        <p:tgtEl>
                                          <p:spTgt spid="438318"/>
                                        </p:tgtEl>
                                      </p:cBhvr>
                                    </p:animEffect>
                                  </p:childTnLst>
                                  <p:subTnLst>
                                    <p:audio>
                                      <p:cMediaNode>
                                        <p:cTn display="0" masterRel="sameClick">
                                          <p:stCondLst>
                                            <p:cond evt="begin" delay="0">
                                              <p:tn val="53"/>
                                            </p:cond>
                                          </p:stCondLst>
                                          <p:endCondLst>
                                            <p:cond evt="onStopAudio" delay="0">
                                              <p:tgtEl>
                                                <p:sldTgt/>
                                              </p:tgtEl>
                                            </p:cond>
                                          </p:endCondLst>
                                        </p:cTn>
                                        <p:tgtEl>
                                          <p:sndTgt r:embed="rId4" name="Buzzer.wav"/>
                                        </p:tgtEl>
                                      </p:cMediaNode>
                                    </p:audio>
                                  </p:subTnLst>
                                </p:cTn>
                              </p:par>
                            </p:childTnLst>
                          </p:cTn>
                        </p:par>
                        <p:par>
                          <p:cTn id="56" fill="hold" nodeType="afterGroup">
                            <p:stCondLst>
                              <p:cond delay="200"/>
                            </p:stCondLst>
                            <p:childTnLst>
                              <p:par>
                                <p:cTn id="57" presetID="10" presetClass="exit" presetSubtype="0" fill="hold" nodeType="afterEffect">
                                  <p:stCondLst>
                                    <p:cond delay="500"/>
                                  </p:stCondLst>
                                  <p:childTnLst>
                                    <p:animEffect transition="out" filter="fade">
                                      <p:cBhvr>
                                        <p:cTn id="58" dur="200"/>
                                        <p:tgtEl>
                                          <p:spTgt spid="438318"/>
                                        </p:tgtEl>
                                      </p:cBhvr>
                                    </p:animEffect>
                                    <p:set>
                                      <p:cBhvr>
                                        <p:cTn id="59"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60" restart="whenNotActive" fill="hold" evtFilter="cancelBubble" nodeType="interactiveSeq">
                <p:stCondLst>
                  <p:cond evt="onClick" delay="0">
                    <p:tgtEl>
                      <p:spTgt spid="438288"/>
                    </p:tgtEl>
                  </p:cond>
                </p:stCondLst>
                <p:endSync evt="end" delay="0">
                  <p:rtn val="all"/>
                </p:endSync>
                <p:childTnLst>
                  <p:par>
                    <p:cTn id="61" fill="hold" nodeType="clickPar">
                      <p:stCondLst>
                        <p:cond delay="0"/>
                      </p:stCondLst>
                      <p:childTnLst>
                        <p:par>
                          <p:cTn id="62" fill="hold" nodeType="withGroup">
                            <p:stCondLst>
                              <p:cond delay="0"/>
                            </p:stCondLst>
                            <p:childTnLst>
                              <p:par>
                                <p:cTn id="63" presetID="42" presetClass="path" presetSubtype="0" fill="hold" nodeType="withEffect">
                                  <p:stCondLst>
                                    <p:cond delay="0"/>
                                  </p:stCondLst>
                                  <p:childTnLst>
                                    <p:animMotion origin="layout" path="M -0.99688 0.34699 L -0.99688 0.34699 " pathEditMode="fixed" rAng="0" ptsTypes="AA">
                                      <p:cBhvr>
                                        <p:cTn id="64" dur="10" fill="hold"/>
                                        <p:tgtEl>
                                          <p:spTgt spid="438305"/>
                                        </p:tgtEl>
                                        <p:attrNameLst>
                                          <p:attrName>ppt_x</p:attrName>
                                          <p:attrName>ppt_y</p:attrName>
                                        </p:attrNameLst>
                                      </p:cBhvr>
                                      <p:rCtr x="0" y="0"/>
                                    </p:animMotion>
                                  </p:childTnLst>
                                </p:cTn>
                              </p:par>
                              <p:par>
                                <p:cTn id="65" presetID="3" presetClass="entr" presetSubtype="0" fill="hold" grpId="0" nodeType="withEffect">
                                  <p:stCondLst>
                                    <p:cond delay="0"/>
                                  </p:stCondLst>
                                  <p:childTnLst>
                                    <p:set>
                                      <p:cBhvr>
                                        <p:cTn id="66" dur="1" fill="hold">
                                          <p:stCondLst>
                                            <p:cond delay="0"/>
                                          </p:stCondLst>
                                        </p:cTn>
                                        <p:tgtEl>
                                          <p:spTgt spid="438285"/>
                                        </p:tgtEl>
                                        <p:attrNameLst>
                                          <p:attrName>style.visibility</p:attrName>
                                        </p:attrNameLst>
                                      </p:cBhvr>
                                      <p:to>
                                        <p:strVal val="visible"/>
                                      </p:to>
                                    </p:set>
                                  </p:childTnLst>
                                </p:cTn>
                              </p:par>
                              <p:par>
                                <p:cTn id="67" presetID="10" presetClass="entr" presetSubtype="0" fill="hold" nodeType="withEffect">
                                  <p:stCondLst>
                                    <p:cond delay="0"/>
                                  </p:stCondLst>
                                  <p:childTnLst>
                                    <p:set>
                                      <p:cBhvr>
                                        <p:cTn id="68" dur="1" fill="hold">
                                          <p:stCondLst>
                                            <p:cond delay="0"/>
                                          </p:stCondLst>
                                        </p:cTn>
                                        <p:tgtEl>
                                          <p:spTgt spid="438305"/>
                                        </p:tgtEl>
                                        <p:attrNameLst>
                                          <p:attrName>style.visibility</p:attrName>
                                        </p:attrNameLst>
                                      </p:cBhvr>
                                      <p:to>
                                        <p:strVal val="visible"/>
                                      </p:to>
                                    </p:set>
                                    <p:animEffect transition="in" filter="fade">
                                      <p:cBhvr>
                                        <p:cTn id="69" dur="200"/>
                                        <p:tgtEl>
                                          <p:spTgt spid="438305"/>
                                        </p:tgtEl>
                                      </p:cBhvr>
                                    </p:animEffect>
                                  </p:childTnLst>
                                  <p:subTnLst>
                                    <p:audio>
                                      <p:cMediaNode>
                                        <p:cTn display="0" masterRel="sameClick">
                                          <p:stCondLst>
                                            <p:cond evt="begin" delay="0">
                                              <p:tn val="67"/>
                                            </p:cond>
                                          </p:stCondLst>
                                          <p:endCondLst>
                                            <p:cond evt="onStopAudio" delay="0">
                                              <p:tgtEl>
                                                <p:sldTgt/>
                                              </p:tgtEl>
                                            </p:cond>
                                          </p:endCondLst>
                                        </p:cTn>
                                        <p:tgtEl>
                                          <p:sndTgt r:embed="rId4" name="Buzzer.wav"/>
                                        </p:tgtEl>
                                      </p:cMediaNode>
                                    </p:audio>
                                  </p:subTnLst>
                                </p:cTn>
                              </p:par>
                            </p:childTnLst>
                          </p:cTn>
                        </p:par>
                        <p:par>
                          <p:cTn id="70" fill="hold" nodeType="afterGroup">
                            <p:stCondLst>
                              <p:cond delay="200"/>
                            </p:stCondLst>
                            <p:childTnLst>
                              <p:par>
                                <p:cTn id="71" presetID="10" presetClass="exit" presetSubtype="0" fill="hold" nodeType="afterEffect">
                                  <p:stCondLst>
                                    <p:cond delay="500"/>
                                  </p:stCondLst>
                                  <p:childTnLst>
                                    <p:animEffect transition="out" filter="fade">
                                      <p:cBhvr>
                                        <p:cTn id="72" dur="200"/>
                                        <p:tgtEl>
                                          <p:spTgt spid="438305"/>
                                        </p:tgtEl>
                                      </p:cBhvr>
                                    </p:animEffect>
                                    <p:set>
                                      <p:cBhvr>
                                        <p:cTn id="73"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74" restart="whenNotActive" fill="hold" evtFilter="cancelBubble" nodeType="interactiveSeq">
                <p:stCondLst>
                  <p:cond evt="onClick" delay="0">
                    <p:tgtEl>
                      <p:spTgt spid="438297"/>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2" presetClass="exit" presetSubtype="1" fill="hold" nodeType="clickEffect">
                                  <p:stCondLst>
                                    <p:cond delay="0"/>
                                  </p:stCondLst>
                                  <p:childTnLst>
                                    <p:animEffect transition="out" filter="slide(fromTop)">
                                      <p:cBhvr>
                                        <p:cTn id="78" dur="300"/>
                                        <p:tgtEl>
                                          <p:spTgt spid="438297"/>
                                        </p:tgtEl>
                                      </p:cBhvr>
                                    </p:animEffect>
                                    <p:set>
                                      <p:cBhvr>
                                        <p:cTn id="79"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80" restart="whenNotActive" fill="hold" evtFilter="cancelBubble" nodeType="interactiveSeq">
                <p:stCondLst>
                  <p:cond evt="onClick" delay="0">
                    <p:tgtEl>
                      <p:spTgt spid="438302"/>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12" presetClass="exit" presetSubtype="1" fill="hold" nodeType="clickEffect">
                                  <p:stCondLst>
                                    <p:cond delay="0"/>
                                  </p:stCondLst>
                                  <p:childTnLst>
                                    <p:animEffect transition="out" filter="slide(fromTop)">
                                      <p:cBhvr>
                                        <p:cTn id="84" dur="400"/>
                                        <p:tgtEl>
                                          <p:spTgt spid="438302"/>
                                        </p:tgtEl>
                                      </p:cBhvr>
                                    </p:animEffect>
                                    <p:set>
                                      <p:cBhvr>
                                        <p:cTn id="85"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86" restart="whenNotActive" fill="hold" evtFilter="cancelBubble" nodeType="interactiveSeq">
                <p:stCondLst>
                  <p:cond evt="onClick" delay="0">
                    <p:tgtEl>
                      <p:spTgt spid="438303"/>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12" presetClass="exit" presetSubtype="1" fill="hold" nodeType="clickEffect">
                                  <p:stCondLst>
                                    <p:cond delay="0"/>
                                  </p:stCondLst>
                                  <p:childTnLst>
                                    <p:animEffect transition="out" filter="slide(fromTop)">
                                      <p:cBhvr>
                                        <p:cTn id="90" dur="300"/>
                                        <p:tgtEl>
                                          <p:spTgt spid="438303"/>
                                        </p:tgtEl>
                                      </p:cBhvr>
                                    </p:animEffect>
                                    <p:set>
                                      <p:cBhvr>
                                        <p:cTn id="91"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92" restart="whenNotActive" fill="hold" evtFilter="cancelBubble" nodeType="interactiveSeq">
                <p:stCondLst>
                  <p:cond evt="onClick" delay="0">
                    <p:tgtEl>
                      <p:spTgt spid="438331"/>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42" presetClass="path" presetSubtype="0" fill="hold" nodeType="clickEffect">
                                  <p:stCondLst>
                                    <p:cond delay="0"/>
                                  </p:stCondLst>
                                  <p:childTnLst>
                                    <p:animMotion origin="layout" path="M -0.97014 -0.19352 L -0.97014 -0.19352 " pathEditMode="fixed" rAng="0" ptsTypes="AA">
                                      <p:cBhvr>
                                        <p:cTn id="96" dur="10" fill="hold"/>
                                        <p:tgtEl>
                                          <p:spTgt spid="438297"/>
                                        </p:tgtEl>
                                        <p:attrNameLst>
                                          <p:attrName>ppt_x</p:attrName>
                                          <p:attrName>ppt_y</p:attrName>
                                        </p:attrNameLst>
                                      </p:cBhvr>
                                      <p:rCtr x="0" y="0"/>
                                    </p:animMotion>
                                  </p:childTnLst>
                                </p:cTn>
                              </p:par>
                              <p:par>
                                <p:cTn id="97" presetID="42" presetClass="path" presetSubtype="0" fill="hold" nodeType="withEffect">
                                  <p:stCondLst>
                                    <p:cond delay="0"/>
                                  </p:stCondLst>
                                  <p:childTnLst>
                                    <p:animMotion origin="layout" path="M -0.97014 -0.19352 L -0.97014 -0.19352 " pathEditMode="fixed" rAng="0" ptsTypes="AA">
                                      <p:cBhvr>
                                        <p:cTn id="98" dur="10" fill="hold"/>
                                        <p:tgtEl>
                                          <p:spTgt spid="438303"/>
                                        </p:tgtEl>
                                        <p:attrNameLst>
                                          <p:attrName>ppt_x</p:attrName>
                                          <p:attrName>ppt_y</p:attrName>
                                        </p:attrNameLst>
                                      </p:cBhvr>
                                      <p:rCtr x="0" y="0"/>
                                    </p:animMotion>
                                  </p:childTnLst>
                                </p:cTn>
                              </p:par>
                              <p:par>
                                <p:cTn id="99" presetID="42" presetClass="path" presetSubtype="0" fill="hold" nodeType="withEffect">
                                  <p:stCondLst>
                                    <p:cond delay="0"/>
                                  </p:stCondLst>
                                  <p:childTnLst>
                                    <p:animMotion origin="layout" path="M -0.97014 -0.19353 L -0.97014 -0.19353 " pathEditMode="fixed" rAng="0" ptsTypes="AA">
                                      <p:cBhvr>
                                        <p:cTn id="100" dur="10" fill="hold"/>
                                        <p:tgtEl>
                                          <p:spTgt spid="438302"/>
                                        </p:tgtEl>
                                        <p:attrNameLst>
                                          <p:attrName>ppt_x</p:attrName>
                                          <p:attrName>ppt_y</p:attrName>
                                        </p:attrNameLst>
                                      </p:cBhvr>
                                      <p:rCtr x="0" y="0"/>
                                    </p:animMotion>
                                  </p:childTnLst>
                                </p:cTn>
                              </p:par>
                              <p:par>
                                <p:cTn id="101" presetID="42" presetClass="path" presetSubtype="0" fill="hold" grpId="1" nodeType="withEffect">
                                  <p:stCondLst>
                                    <p:cond delay="0"/>
                                  </p:stCondLst>
                                  <p:iterate type="lt">
                                    <p:tmPct val="0"/>
                                  </p:iterate>
                                  <p:childTnLst>
                                    <p:animMotion origin="layout" path="M -0.96737 0.41436 L -0.96737 0.41436 " pathEditMode="fixed" rAng="0" ptsTypes="AA">
                                      <p:cBhvr>
                                        <p:cTn id="102" dur="10" fill="hold"/>
                                        <p:tgtEl>
                                          <p:spTgt spid="438335">
                                            <p:bg/>
                                          </p:spTgt>
                                        </p:tgtEl>
                                        <p:attrNameLst>
                                          <p:attrName>ppt_x</p:attrName>
                                          <p:attrName>ppt_y</p:attrName>
                                        </p:attrNameLst>
                                      </p:cBhvr>
                                      <p:rCtr x="0" y="0"/>
                                    </p:animMotion>
                                  </p:childTnLst>
                                </p:cTn>
                              </p:par>
                              <p:par>
                                <p:cTn id="103" presetID="42" presetClass="path" presetSubtype="0" fill="hold" grpId="1" nodeType="withEffect">
                                  <p:stCondLst>
                                    <p:cond delay="0"/>
                                  </p:stCondLst>
                                  <p:iterate type="lt">
                                    <p:tmPct val="0"/>
                                  </p:iterate>
                                  <p:childTnLst>
                                    <p:animMotion origin="layout" path="M -0.97641 0.41436 L -0.97641 0.41436 " pathEditMode="fixed" rAng="0" ptsTypes="AA">
                                      <p:cBhvr>
                                        <p:cTn id="104" dur="10" fill="hold"/>
                                        <p:tgtEl>
                                          <p:spTgt spid="438335">
                                            <p:txEl>
                                              <p:pRg st="0" end="0"/>
                                            </p:txEl>
                                          </p:spTgt>
                                        </p:tgtEl>
                                        <p:attrNameLst>
                                          <p:attrName>ppt_x</p:attrName>
                                          <p:attrName>ppt_y</p:attrName>
                                        </p:attrNameLst>
                                      </p:cBhvr>
                                      <p:rCtr x="0" y="0"/>
                                    </p:animMotion>
                                  </p:childTnLst>
                                </p:cTn>
                              </p:par>
                              <p:par>
                                <p:cTn id="105" presetID="1" presetClass="exit" presetSubtype="0" fill="hold" grpId="2" nodeType="withEffect">
                                  <p:stCondLst>
                                    <p:cond delay="0"/>
                                  </p:stCondLst>
                                  <p:childTnLst>
                                    <p:set>
                                      <p:cBhvr>
                                        <p:cTn id="106" dur="1" fill="hold">
                                          <p:stCondLst>
                                            <p:cond delay="0"/>
                                          </p:stCondLst>
                                        </p:cTn>
                                        <p:tgtEl>
                                          <p:spTgt spid="438335">
                                            <p:txEl>
                                              <p:pRg st="0" end="0"/>
                                            </p:txEl>
                                          </p:spTgt>
                                        </p:tgtEl>
                                        <p:attrNameLst>
                                          <p:attrName>style.visibility</p:attrName>
                                        </p:attrNameLst>
                                      </p:cBhvr>
                                      <p:to>
                                        <p:strVal val="hidden"/>
                                      </p:to>
                                    </p:set>
                                  </p:childTnLst>
                                </p:cTn>
                              </p:par>
                              <p:par>
                                <p:cTn id="107" presetID="1" presetClass="exit" presetSubtype="0" fill="hold" grpId="2" nodeType="withEffect">
                                  <p:stCondLst>
                                    <p:cond delay="0"/>
                                  </p:stCondLst>
                                  <p:childTnLst>
                                    <p:set>
                                      <p:cBhvr>
                                        <p:cTn id="108" dur="1" fill="hold">
                                          <p:stCondLst>
                                            <p:cond delay="0"/>
                                          </p:stCondLst>
                                        </p:cTn>
                                        <p:tgtEl>
                                          <p:spTgt spid="438335">
                                            <p:bg/>
                                          </p:spTgt>
                                        </p:tgtEl>
                                        <p:attrNameLst>
                                          <p:attrName>style.visibility</p:attrName>
                                        </p:attrNameLst>
                                      </p:cBhvr>
                                      <p:to>
                                        <p:strVal val="hidden"/>
                                      </p:to>
                                    </p:set>
                                  </p:childTnLst>
                                </p:cTn>
                              </p:par>
                            </p:childTnLst>
                          </p:cTn>
                        </p:par>
                        <p:par>
                          <p:cTn id="109" fill="hold" nodeType="afterGroup">
                            <p:stCondLst>
                              <p:cond delay="10"/>
                            </p:stCondLst>
                            <p:childTnLst>
                              <p:par>
                                <p:cTn id="110" presetID="12" presetClass="exit" presetSubtype="1" fill="hold" nodeType="afterEffect">
                                  <p:stCondLst>
                                    <p:cond delay="0"/>
                                  </p:stCondLst>
                                  <p:childTnLst>
                                    <p:animEffect transition="out" filter="slide(fromTop)">
                                      <p:cBhvr>
                                        <p:cTn id="111" dur="1000"/>
                                        <p:tgtEl>
                                          <p:spTgt spid="438332"/>
                                        </p:tgtEl>
                                      </p:cBhvr>
                                    </p:animEffect>
                                    <p:set>
                                      <p:cBhvr>
                                        <p:cTn id="112" dur="1" fill="hold">
                                          <p:stCondLst>
                                            <p:cond delay="999"/>
                                          </p:stCondLst>
                                        </p:cTn>
                                        <p:tgtEl>
                                          <p:spTgt spid="438332"/>
                                        </p:tgtEl>
                                        <p:attrNameLst>
                                          <p:attrName>style.visibility</p:attrName>
                                        </p:attrNameLst>
                                      </p:cBhvr>
                                      <p:to>
                                        <p:strVal val="hidden"/>
                                      </p:to>
                                    </p:set>
                                  </p:childTnLst>
                                </p:cTn>
                              </p:par>
                            </p:childTnLst>
                          </p:cTn>
                        </p:par>
                        <p:par>
                          <p:cTn id="113" fill="hold" nodeType="afterGroup">
                            <p:stCondLst>
                              <p:cond delay="1010"/>
                            </p:stCondLst>
                            <p:childTnLst>
                              <p:par>
                                <p:cTn id="114" presetID="10" presetClass="entr" presetSubtype="0" fill="hold" grpId="5" nodeType="afterEffect">
                                  <p:stCondLst>
                                    <p:cond delay="490"/>
                                  </p:stCondLst>
                                  <p:childTnLst>
                                    <p:set>
                                      <p:cBhvr>
                                        <p:cTn id="115" dur="1" fill="hold">
                                          <p:stCondLst>
                                            <p:cond delay="0"/>
                                          </p:stCondLst>
                                        </p:cTn>
                                        <p:tgtEl>
                                          <p:spTgt spid="438335">
                                            <p:bg/>
                                          </p:spTgt>
                                        </p:tgtEl>
                                        <p:attrNameLst>
                                          <p:attrName>style.visibility</p:attrName>
                                        </p:attrNameLst>
                                      </p:cBhvr>
                                      <p:to>
                                        <p:strVal val="visible"/>
                                      </p:to>
                                    </p:set>
                                    <p:animEffect transition="in" filter="fade">
                                      <p:cBhvr>
                                        <p:cTn id="116" dur="500"/>
                                        <p:tgtEl>
                                          <p:spTgt spid="438335">
                                            <p:bg/>
                                          </p:spTgt>
                                        </p:tgtEl>
                                      </p:cBhvr>
                                    </p:animEffect>
                                  </p:childTnLst>
                                </p:cTn>
                              </p:par>
                            </p:childTnLst>
                          </p:cTn>
                        </p:par>
                        <p:par>
                          <p:cTn id="117" fill="hold" nodeType="afterGroup">
                            <p:stCondLst>
                              <p:cond delay="2000"/>
                            </p:stCondLst>
                            <p:childTnLst>
                              <p:par>
                                <p:cTn id="118" presetID="10" presetClass="entr" presetSubtype="0" fill="hold" grpId="4" nodeType="afterEffect">
                                  <p:stCondLst>
                                    <p:cond delay="0"/>
                                  </p:stCondLst>
                                  <p:iterate type="lt">
                                    <p:tmPct val="0"/>
                                  </p:iterate>
                                  <p:childTnLst>
                                    <p:set>
                                      <p:cBhvr>
                                        <p:cTn id="119" dur="1" fill="hold">
                                          <p:stCondLst>
                                            <p:cond delay="0"/>
                                          </p:stCondLst>
                                        </p:cTn>
                                        <p:tgtEl>
                                          <p:spTgt spid="438335">
                                            <p:txEl>
                                              <p:pRg st="0" end="0"/>
                                            </p:txEl>
                                          </p:spTgt>
                                        </p:tgtEl>
                                        <p:attrNameLst>
                                          <p:attrName>style.visibility</p:attrName>
                                        </p:attrNameLst>
                                      </p:cBhvr>
                                      <p:to>
                                        <p:strVal val="visible"/>
                                      </p:to>
                                    </p:set>
                                    <p:animEffect transition="in" filter="fade">
                                      <p:cBhvr>
                                        <p:cTn id="120" dur="500"/>
                                        <p:tgtEl>
                                          <p:spTgt spid="438335">
                                            <p:txEl>
                                              <p:pRg st="0" end="0"/>
                                            </p:txEl>
                                          </p:spTgt>
                                        </p:tgtEl>
                                      </p:cBhvr>
                                    </p:animEffect>
                                  </p:childTnLst>
                                </p:cTn>
                              </p:par>
                            </p:childTnLst>
                          </p:cTn>
                        </p:par>
                        <p:par>
                          <p:cTn id="121" fill="hold" nodeType="afterGroup">
                            <p:stCondLst>
                              <p:cond delay="2500"/>
                            </p:stCondLst>
                            <p:childTnLst>
                              <p:par>
                                <p:cTn id="122" presetID="27" presetClass="entr" presetSubtype="0" fill="hold" grpId="3" nodeType="afterEffect">
                                  <p:stCondLst>
                                    <p:cond delay="0"/>
                                  </p:stCondLst>
                                  <p:iterate type="lt">
                                    <p:tmPct val="50000"/>
                                  </p:iterate>
                                  <p:childTnLst>
                                    <p:set>
                                      <p:cBhvr>
                                        <p:cTn id="123"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24"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25"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26"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27" restart="whenNotActive" fill="hold" evtFilter="cancelBubble" nodeType="interactiveSeq">
                <p:stCondLst>
                  <p:cond evt="onClick" delay="0">
                    <p:tgtEl>
                      <p:spTgt spid="438336"/>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3" presetClass="entr" presetSubtype="0" fill="hold" grpId="1" nodeType="clickEffect">
                                  <p:stCondLst>
                                    <p:cond delay="0"/>
                                  </p:stCondLst>
                                  <p:childTnLst>
                                    <p:set>
                                      <p:cBhvr>
                                        <p:cTn id="131" dur="1" fill="hold">
                                          <p:stCondLst>
                                            <p:cond delay="0"/>
                                          </p:stCondLst>
                                        </p:cTn>
                                        <p:tgtEl>
                                          <p:spTgt spid="438286"/>
                                        </p:tgtEl>
                                        <p:attrNameLst>
                                          <p:attrName>style.visibility</p:attrName>
                                        </p:attrNameLst>
                                      </p:cBhvr>
                                      <p:to>
                                        <p:strVal val="visible"/>
                                      </p:to>
                                    </p:set>
                                  </p:childTnLst>
                                </p:cTn>
                              </p:par>
                              <p:par>
                                <p:cTn id="132" presetID="3" presetClass="exit" presetSubtype="0" fill="hold" grpId="2" nodeType="withEffect">
                                  <p:stCondLst>
                                    <p:cond delay="0"/>
                                  </p:stCondLst>
                                  <p:childTnLst>
                                    <p:set>
                                      <p:cBhvr>
                                        <p:cTn id="133" dur="1" fill="hold">
                                          <p:stCondLst>
                                            <p:cond delay="0"/>
                                          </p:stCondLst>
                                        </p:cTn>
                                        <p:tgtEl>
                                          <p:spTgt spid="438287"/>
                                        </p:tgtEl>
                                        <p:attrNameLst>
                                          <p:attrName>style.visibility</p:attrName>
                                        </p:attrNameLst>
                                      </p:cBhvr>
                                      <p:to>
                                        <p:strVal val="hidden"/>
                                      </p:to>
                                    </p:set>
                                  </p:childTnLst>
                                </p:cTn>
                              </p:par>
                              <p:par>
                                <p:cTn id="134" presetID="3" presetClass="exit" presetSubtype="0" fill="hold" grpId="1" nodeType="withEffect">
                                  <p:stCondLst>
                                    <p:cond delay="0"/>
                                  </p:stCondLst>
                                  <p:childTnLst>
                                    <p:set>
                                      <p:cBhvr>
                                        <p:cTn id="135" dur="1" fill="hold">
                                          <p:stCondLst>
                                            <p:cond delay="0"/>
                                          </p:stCondLst>
                                        </p:cTn>
                                        <p:tgtEl>
                                          <p:spTgt spid="438288"/>
                                        </p:tgtEl>
                                        <p:attrNameLst>
                                          <p:attrName>style.visibility</p:attrName>
                                        </p:attrNameLst>
                                      </p:cBhvr>
                                      <p:to>
                                        <p:strVal val="hidden"/>
                                      </p:to>
                                    </p:set>
                                  </p:childTnLst>
                                </p:cTn>
                              </p:par>
                              <p:par>
                                <p:cTn id="136" presetID="3" presetClass="exit" presetSubtype="0" fill="hold" grpId="1" nodeType="withEffect">
                                  <p:stCondLst>
                                    <p:cond delay="0"/>
                                  </p:stCondLst>
                                  <p:childTnLst>
                                    <p:set>
                                      <p:cBhvr>
                                        <p:cTn id="137" dur="1" fill="hold">
                                          <p:stCondLst>
                                            <p:cond delay="0"/>
                                          </p:stCondLst>
                                        </p:cTn>
                                        <p:tgtEl>
                                          <p:spTgt spid="438283"/>
                                        </p:tgtEl>
                                        <p:attrNameLst>
                                          <p:attrName>style.visibility</p:attrName>
                                        </p:attrNameLst>
                                      </p:cBhvr>
                                      <p:to>
                                        <p:strVal val="hidden"/>
                                      </p:to>
                                    </p:set>
                                  </p:childTnLst>
                                </p:cTn>
                              </p:par>
                              <p:par>
                                <p:cTn id="138" presetID="3" presetClass="exit" presetSubtype="0" fill="hold" grpId="1" nodeType="withEffect">
                                  <p:stCondLst>
                                    <p:cond delay="0"/>
                                  </p:stCondLst>
                                  <p:childTnLst>
                                    <p:set>
                                      <p:cBhvr>
                                        <p:cTn id="139" dur="1" fill="hold">
                                          <p:stCondLst>
                                            <p:cond delay="0"/>
                                          </p:stCondLst>
                                        </p:cTn>
                                        <p:tgtEl>
                                          <p:spTgt spid="438284"/>
                                        </p:tgtEl>
                                        <p:attrNameLst>
                                          <p:attrName>style.visibility</p:attrName>
                                        </p:attrNameLst>
                                      </p:cBhvr>
                                      <p:to>
                                        <p:strVal val="hidden"/>
                                      </p:to>
                                    </p:set>
                                  </p:childTnLst>
                                </p:cTn>
                              </p:par>
                              <p:par>
                                <p:cTn id="140" presetID="3" presetClass="exit" presetSubtype="0" fill="hold" grpId="1" nodeType="withEffect">
                                  <p:stCondLst>
                                    <p:cond delay="0"/>
                                  </p:stCondLst>
                                  <p:childTnLst>
                                    <p:set>
                                      <p:cBhvr>
                                        <p:cTn id="141"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42" restart="whenNotActive" fill="hold" evtFilter="cancelBubble" nodeType="interactiveSeq">
                <p:stCondLst>
                  <p:cond evt="onClick" delay="0">
                    <p:tgtEl>
                      <p:spTgt spid="78"/>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0" nodeType="afterEffect">
                                  <p:stCondLst>
                                    <p:cond delay="0"/>
                                  </p:stCondLst>
                                  <p:iterate type="lt">
                                    <p:tmPct val="0"/>
                                  </p:iterate>
                                  <p:childTnLst>
                                    <p:animEffect transition="out" filter="fade">
                                      <p:cBhvr>
                                        <p:cTn id="146" dur="500"/>
                                        <p:tgtEl>
                                          <p:spTgt spid="438335">
                                            <p:txEl>
                                              <p:pRg st="0" end="0"/>
                                            </p:txEl>
                                          </p:spTgt>
                                        </p:tgtEl>
                                      </p:cBhvr>
                                    </p:animEffect>
                                    <p:set>
                                      <p:cBhvr>
                                        <p:cTn id="147" dur="1" fill="hold">
                                          <p:stCondLst>
                                            <p:cond delay="499"/>
                                          </p:stCondLst>
                                        </p:cTn>
                                        <p:tgtEl>
                                          <p:spTgt spid="438335">
                                            <p:txEl>
                                              <p:pRg st="0" end="0"/>
                                            </p:txEl>
                                          </p:spTgt>
                                        </p:tgtEl>
                                        <p:attrNameLst>
                                          <p:attrName>style.visibility</p:attrName>
                                        </p:attrNameLst>
                                      </p:cBhvr>
                                      <p:to>
                                        <p:strVal val="hidden"/>
                                      </p:to>
                                    </p:set>
                                  </p:childTnLst>
                                </p:cTn>
                              </p:par>
                            </p:childTnLst>
                          </p:cTn>
                        </p:par>
                        <p:par>
                          <p:cTn id="148" fill="hold">
                            <p:stCondLst>
                              <p:cond delay="500"/>
                            </p:stCondLst>
                            <p:childTnLst>
                              <p:par>
                                <p:cTn id="149" presetID="10" presetClass="exit" presetSubtype="0" fill="hold" grpId="0" nodeType="afterEffect">
                                  <p:stCondLst>
                                    <p:cond delay="0"/>
                                  </p:stCondLst>
                                  <p:iterate type="lt">
                                    <p:tmPct val="0"/>
                                  </p:iterate>
                                  <p:childTnLst>
                                    <p:animEffect transition="out" filter="fade">
                                      <p:cBhvr>
                                        <p:cTn id="150" dur="500"/>
                                        <p:tgtEl>
                                          <p:spTgt spid="438335">
                                            <p:bg/>
                                          </p:spTgt>
                                        </p:tgtEl>
                                      </p:cBhvr>
                                    </p:animEffect>
                                    <p:set>
                                      <p:cBhvr>
                                        <p:cTn id="151"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1</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2</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3</a:t>
            </a: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4</a:t>
            </a: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5</a:t>
            </a: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6</a:t>
            </a:r>
          </a:p>
        </p:txBody>
      </p:sp>
      <p:pic>
        <p:nvPicPr>
          <p:cNvPr id="438297" name="Picture 25" descr="1">
            <a:hlinkClick r:id="" action="ppaction://macro?name=Score_1"/>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33"/>
          <p:cNvGrpSpPr>
            <a:grpSpLocks/>
          </p:cNvGrpSpPr>
          <p:nvPr/>
        </p:nvGrpSpPr>
        <p:grpSpPr bwMode="auto">
          <a:xfrm>
            <a:off x="9836150" y="-57150"/>
            <a:ext cx="7715250" cy="2333625"/>
            <a:chOff x="6192" y="-276"/>
            <a:chExt cx="4860" cy="1470"/>
          </a:xfrm>
        </p:grpSpPr>
        <p:grpSp>
          <p:nvGrpSpPr>
            <p:cNvPr id="3"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 name="Group 46"/>
          <p:cNvGrpSpPr>
            <a:grpSpLocks/>
          </p:cNvGrpSpPr>
          <p:nvPr/>
        </p:nvGrpSpPr>
        <p:grpSpPr bwMode="auto">
          <a:xfrm>
            <a:off x="9839325" y="-57150"/>
            <a:ext cx="4972050" cy="2333625"/>
            <a:chOff x="6146" y="-2208"/>
            <a:chExt cx="3132" cy="1470"/>
          </a:xfrm>
        </p:grpSpPr>
        <p:grpSp>
          <p:nvGrpSpPr>
            <p:cNvPr id="7"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4"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5"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6"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7"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6</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a:effectLst>
                  <a:outerShdw blurRad="38100" dist="38100" dir="2700000" algn="tl">
                    <a:srgbClr val="C0C0C0"/>
                  </a:outerShdw>
                </a:effectLst>
              </a:rPr>
              <a:t>Question</a:t>
            </a:r>
          </a:p>
        </p:txBody>
      </p:sp>
      <p:pic>
        <p:nvPicPr>
          <p:cNvPr id="78" name="Picture 100">
            <a:hlinkClick r:id="" action="ppaction://macro?name=Begin_Round"/>
          </p:cNvPr>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9" cstate="print">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77081143"/>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11"/>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827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827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827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38286"/>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42" presetClass="path" presetSubtype="0" fill="hold" nodeType="withEffect">
                                  <p:stCondLst>
                                    <p:cond delay="0"/>
                                  </p:stCondLst>
                                  <p:childTnLst>
                                    <p:animMotion origin="layout" path="M -0.69688 0.34699 L -0.69688 0.34699 " pathEditMode="fixed" rAng="0" ptsTypes="AA">
                                      <p:cBhvr>
                                        <p:cTn id="43" dur="10" fill="hold"/>
                                        <p:tgtEl>
                                          <p:spTgt spid="9"/>
                                        </p:tgtEl>
                                        <p:attrNameLst>
                                          <p:attrName>ppt_x</p:attrName>
                                          <p:attrName>ppt_y</p:attrName>
                                        </p:attrNameLst>
                                      </p:cBhvr>
                                      <p:rCtr x="0" y="0"/>
                                    </p:animMotion>
                                  </p:childTnLst>
                                </p:cTn>
                              </p:par>
                              <p:par>
                                <p:cTn id="44" presetID="3" presetClass="entr" presetSubtype="0" fill="hold" grpId="0" nodeType="withEffect">
                                  <p:stCondLst>
                                    <p:cond delay="0"/>
                                  </p:stCondLst>
                                  <p:childTnLst>
                                    <p:set>
                                      <p:cBhvr>
                                        <p:cTn id="45" dur="1" fill="hold">
                                          <p:stCondLst>
                                            <p:cond delay="0"/>
                                          </p:stCondLst>
                                        </p:cTn>
                                        <p:tgtEl>
                                          <p:spTgt spid="438283"/>
                                        </p:tgtEl>
                                        <p:attrNameLst>
                                          <p:attrName>style.visibility</p:attrName>
                                        </p:attrNameLst>
                                      </p:cBhvr>
                                      <p:to>
                                        <p:strVal val="visible"/>
                                      </p:to>
                                    </p:set>
                                  </p:childTnLst>
                                </p:cTn>
                              </p:par>
                              <p:par>
                                <p:cTn id="46" presetID="3" presetClass="exit" presetSubtype="0" fill="hold" grpId="0" nodeType="withEffect">
                                  <p:stCondLst>
                                    <p:cond delay="0"/>
                                  </p:stCondLst>
                                  <p:childTnLst>
                                    <p:set>
                                      <p:cBhvr>
                                        <p:cTn id="47" dur="1" fill="hold">
                                          <p:stCondLst>
                                            <p:cond delay="0"/>
                                          </p:stCondLst>
                                        </p:cTn>
                                        <p:tgtEl>
                                          <p:spTgt spid="438286"/>
                                        </p:tgtEl>
                                        <p:attrNameLst>
                                          <p:attrName>style.visibility</p:attrName>
                                        </p:attrNameLst>
                                      </p:cBhvr>
                                      <p:to>
                                        <p:strVal val="hidden"/>
                                      </p:to>
                                    </p:set>
                                  </p:childTnLst>
                                </p:cTn>
                              </p:par>
                              <p:par>
                                <p:cTn id="48" presetID="3" presetClass="entr" presetSubtype="0" fill="hold" grpId="0" nodeType="withEffect">
                                  <p:stCondLst>
                                    <p:cond delay="0"/>
                                  </p:stCondLst>
                                  <p:childTnLst>
                                    <p:set>
                                      <p:cBhvr>
                                        <p:cTn id="49" dur="1" fill="hold">
                                          <p:stCondLst>
                                            <p:cond delay="0"/>
                                          </p:stCondLst>
                                        </p:cTn>
                                        <p:tgtEl>
                                          <p:spTgt spid="438287"/>
                                        </p:tgtEl>
                                        <p:attrNameLst>
                                          <p:attrName>style.visibility</p:attrName>
                                        </p:attrNameLst>
                                      </p:cBhvr>
                                      <p:to>
                                        <p:strVal val="visible"/>
                                      </p:to>
                                    </p:set>
                                  </p:childTnLst>
                                </p:cTn>
                              </p:par>
                              <p:par>
                                <p:cTn id="50" presetID="10" presetClass="entr" presetSubtype="0"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200"/>
                                        <p:tgtEl>
                                          <p:spTgt spid="9"/>
                                        </p:tgtEl>
                                      </p:cBhvr>
                                    </p:animEffect>
                                  </p:childTnLst>
                                  <p:subTnLst>
                                    <p:audio>
                                      <p:cMediaNode>
                                        <p:cTn display="0" masterRel="sameClick">
                                          <p:stCondLst>
                                            <p:cond evt="begin" delay="0">
                                              <p:tn val="50"/>
                                            </p:cond>
                                          </p:stCondLst>
                                          <p:endCondLst>
                                            <p:cond evt="onStopAudio" delay="0">
                                              <p:tgtEl>
                                                <p:sldTgt/>
                                              </p:tgtEl>
                                            </p:cond>
                                          </p:endCondLst>
                                        </p:cTn>
                                        <p:tgtEl>
                                          <p:sndTgt r:embed="rId4" name="Buzzer.wav"/>
                                        </p:tgtEl>
                                      </p:cMediaNode>
                                    </p:audio>
                                  </p:subTnLst>
                                </p:cTn>
                              </p:par>
                            </p:childTnLst>
                          </p:cTn>
                        </p:par>
                        <p:par>
                          <p:cTn id="53" fill="hold" nodeType="afterGroup">
                            <p:stCondLst>
                              <p:cond delay="200"/>
                            </p:stCondLst>
                            <p:childTnLst>
                              <p:par>
                                <p:cTn id="54" presetID="10" presetClass="exit" presetSubtype="0" fill="hold" nodeType="afterEffect">
                                  <p:stCondLst>
                                    <p:cond delay="500"/>
                                  </p:stCondLst>
                                  <p:childTnLst>
                                    <p:animEffect transition="out" filter="fade">
                                      <p:cBhvr>
                                        <p:cTn id="55" dur="200"/>
                                        <p:tgtEl>
                                          <p:spTgt spid="9"/>
                                        </p:tgtEl>
                                      </p:cBhvr>
                                    </p:animEffect>
                                    <p:set>
                                      <p:cBhvr>
                                        <p:cTn id="56"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57" restart="whenNotActive" fill="hold" evtFilter="cancelBubble" nodeType="interactiveSeq">
                <p:stCondLst>
                  <p:cond evt="onClick" delay="0">
                    <p:tgtEl>
                      <p:spTgt spid="438287"/>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42" presetClass="path" presetSubtype="0" fill="hold" nodeType="withEffect">
                                  <p:stCondLst>
                                    <p:cond delay="0"/>
                                  </p:stCondLst>
                                  <p:childTnLst>
                                    <p:animMotion origin="layout" path="M -0.84723 0.34699 L -0.84723 0.34699 " pathEditMode="fixed" rAng="0" ptsTypes="AA">
                                      <p:cBhvr>
                                        <p:cTn id="61" dur="10" fill="hold"/>
                                        <p:tgtEl>
                                          <p:spTgt spid="6"/>
                                        </p:tgtEl>
                                        <p:attrNameLst>
                                          <p:attrName>ppt_x</p:attrName>
                                          <p:attrName>ppt_y</p:attrName>
                                        </p:attrNameLst>
                                      </p:cBhvr>
                                      <p:rCtr x="0" y="0"/>
                                    </p:animMotion>
                                  </p:childTnLst>
                                </p:cTn>
                              </p:par>
                              <p:par>
                                <p:cTn id="62" presetID="3" presetClass="entr" presetSubtype="0" fill="hold" grpId="0" nodeType="withEffect">
                                  <p:stCondLst>
                                    <p:cond delay="0"/>
                                  </p:stCondLst>
                                  <p:childTnLst>
                                    <p:set>
                                      <p:cBhvr>
                                        <p:cTn id="63" dur="1" fill="hold">
                                          <p:stCondLst>
                                            <p:cond delay="0"/>
                                          </p:stCondLst>
                                        </p:cTn>
                                        <p:tgtEl>
                                          <p:spTgt spid="438284"/>
                                        </p:tgtEl>
                                        <p:attrNameLst>
                                          <p:attrName>style.visibility</p:attrName>
                                        </p:attrNameLst>
                                      </p:cBhvr>
                                      <p:to>
                                        <p:strVal val="visible"/>
                                      </p:to>
                                    </p:set>
                                  </p:childTnLst>
                                </p:cTn>
                              </p:par>
                              <p:par>
                                <p:cTn id="64" presetID="3" presetClass="exit" presetSubtype="0" fill="hold" grpId="1" nodeType="withEffect">
                                  <p:stCondLst>
                                    <p:cond delay="0"/>
                                  </p:stCondLst>
                                  <p:childTnLst>
                                    <p:set>
                                      <p:cBhvr>
                                        <p:cTn id="65" dur="1" fill="hold">
                                          <p:stCondLst>
                                            <p:cond delay="0"/>
                                          </p:stCondLst>
                                        </p:cTn>
                                        <p:tgtEl>
                                          <p:spTgt spid="438287"/>
                                        </p:tgtEl>
                                        <p:attrNameLst>
                                          <p:attrName>style.visibility</p:attrName>
                                        </p:attrNameLst>
                                      </p:cBhvr>
                                      <p:to>
                                        <p:strVal val="hidden"/>
                                      </p:to>
                                    </p:set>
                                  </p:childTnLst>
                                </p:cTn>
                              </p:par>
                              <p:par>
                                <p:cTn id="66" presetID="3" presetClass="entr" presetSubtype="0" fill="hold" grpId="0" nodeType="withEffect">
                                  <p:stCondLst>
                                    <p:cond delay="0"/>
                                  </p:stCondLst>
                                  <p:childTnLst>
                                    <p:set>
                                      <p:cBhvr>
                                        <p:cTn id="67" dur="1" fill="hold">
                                          <p:stCondLst>
                                            <p:cond delay="0"/>
                                          </p:stCondLst>
                                        </p:cTn>
                                        <p:tgtEl>
                                          <p:spTgt spid="438288"/>
                                        </p:tgtEl>
                                        <p:attrNameLst>
                                          <p:attrName>style.visibility</p:attrName>
                                        </p:attrNameLst>
                                      </p:cBhvr>
                                      <p:to>
                                        <p:strVal val="visible"/>
                                      </p:to>
                                    </p:set>
                                  </p:childTnLst>
                                </p:cTn>
                              </p:par>
                              <p:par>
                                <p:cTn id="68" presetID="10" presetClass="entr" presetSubtype="0" fill="hold" nodeType="with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fade">
                                      <p:cBhvr>
                                        <p:cTn id="70" dur="200"/>
                                        <p:tgtEl>
                                          <p:spTgt spid="6"/>
                                        </p:tgtEl>
                                      </p:cBhvr>
                                    </p:animEffect>
                                  </p:childTnLst>
                                  <p:subTnLst>
                                    <p:audio>
                                      <p:cMediaNode>
                                        <p:cTn display="0" masterRel="sameClick">
                                          <p:stCondLst>
                                            <p:cond evt="begin" delay="0">
                                              <p:tn val="68"/>
                                            </p:cond>
                                          </p:stCondLst>
                                          <p:endCondLst>
                                            <p:cond evt="onStopAudio" delay="0">
                                              <p:tgtEl>
                                                <p:sldTgt/>
                                              </p:tgtEl>
                                            </p:cond>
                                          </p:endCondLst>
                                        </p:cTn>
                                        <p:tgtEl>
                                          <p:sndTgt r:embed="rId4" name="Buzzer.wav"/>
                                        </p:tgtEl>
                                      </p:cMediaNode>
                                    </p:audio>
                                  </p:subTnLst>
                                </p:cTn>
                              </p:par>
                            </p:childTnLst>
                          </p:cTn>
                        </p:par>
                        <p:par>
                          <p:cTn id="71" fill="hold" nodeType="afterGroup">
                            <p:stCondLst>
                              <p:cond delay="200"/>
                            </p:stCondLst>
                            <p:childTnLst>
                              <p:par>
                                <p:cTn id="72" presetID="10" presetClass="exit" presetSubtype="0" fill="hold" nodeType="afterEffect">
                                  <p:stCondLst>
                                    <p:cond delay="500"/>
                                  </p:stCondLst>
                                  <p:childTnLst>
                                    <p:animEffect transition="out" filter="fade">
                                      <p:cBhvr>
                                        <p:cTn id="73" dur="200"/>
                                        <p:tgtEl>
                                          <p:spTgt spid="6"/>
                                        </p:tgtEl>
                                      </p:cBhvr>
                                    </p:animEffect>
                                    <p:set>
                                      <p:cBhvr>
                                        <p:cTn id="74"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75" restart="whenNotActive" fill="hold" evtFilter="cancelBubble" nodeType="interactiveSeq">
                <p:stCondLst>
                  <p:cond evt="onClick" delay="0">
                    <p:tgtEl>
                      <p:spTgt spid="438288"/>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42" presetClass="path" presetSubtype="0" fill="hold" nodeType="withEffect">
                                  <p:stCondLst>
                                    <p:cond delay="0"/>
                                  </p:stCondLst>
                                  <p:childTnLst>
                                    <p:animMotion origin="layout" path="M -0.99688 0.34699 L -0.99688 0.34699 " pathEditMode="fixed" rAng="0" ptsTypes="AA">
                                      <p:cBhvr>
                                        <p:cTn id="79" dur="10" fill="hold"/>
                                        <p:tgtEl>
                                          <p:spTgt spid="2"/>
                                        </p:tgtEl>
                                        <p:attrNameLst>
                                          <p:attrName>ppt_x</p:attrName>
                                          <p:attrName>ppt_y</p:attrName>
                                        </p:attrNameLst>
                                      </p:cBhvr>
                                      <p:rCtr x="0" y="0"/>
                                    </p:animMotion>
                                  </p:childTnLst>
                                </p:cTn>
                              </p:par>
                              <p:par>
                                <p:cTn id="80" presetID="3" presetClass="entr" presetSubtype="0" fill="hold" grpId="0" nodeType="withEffect">
                                  <p:stCondLst>
                                    <p:cond delay="0"/>
                                  </p:stCondLst>
                                  <p:childTnLst>
                                    <p:set>
                                      <p:cBhvr>
                                        <p:cTn id="81" dur="1" fill="hold">
                                          <p:stCondLst>
                                            <p:cond delay="0"/>
                                          </p:stCondLst>
                                        </p:cTn>
                                        <p:tgtEl>
                                          <p:spTgt spid="438285"/>
                                        </p:tgtEl>
                                        <p:attrNameLst>
                                          <p:attrName>style.visibility</p:attrName>
                                        </p:attrNameLst>
                                      </p:cBhvr>
                                      <p:to>
                                        <p:strVal val="visible"/>
                                      </p:to>
                                    </p:set>
                                  </p:childTnLst>
                                </p:cTn>
                              </p:par>
                              <p:par>
                                <p:cTn id="82" presetID="10" presetClass="entr" presetSubtype="0" fill="hold" nodeType="withEffect">
                                  <p:stCondLst>
                                    <p:cond delay="0"/>
                                  </p:stCondLst>
                                  <p:childTnLst>
                                    <p:set>
                                      <p:cBhvr>
                                        <p:cTn id="83" dur="1" fill="hold">
                                          <p:stCondLst>
                                            <p:cond delay="0"/>
                                          </p:stCondLst>
                                        </p:cTn>
                                        <p:tgtEl>
                                          <p:spTgt spid="2"/>
                                        </p:tgtEl>
                                        <p:attrNameLst>
                                          <p:attrName>style.visibility</p:attrName>
                                        </p:attrNameLst>
                                      </p:cBhvr>
                                      <p:to>
                                        <p:strVal val="visible"/>
                                      </p:to>
                                    </p:set>
                                    <p:animEffect transition="in" filter="fade">
                                      <p:cBhvr>
                                        <p:cTn id="84" dur="200"/>
                                        <p:tgtEl>
                                          <p:spTgt spid="2"/>
                                        </p:tgtEl>
                                      </p:cBhvr>
                                    </p:animEffect>
                                  </p:childTnLst>
                                  <p:subTnLst>
                                    <p:audio>
                                      <p:cMediaNode>
                                        <p:cTn display="0" masterRel="sameClick">
                                          <p:stCondLst>
                                            <p:cond evt="begin" delay="0">
                                              <p:tn val="82"/>
                                            </p:cond>
                                          </p:stCondLst>
                                          <p:endCondLst>
                                            <p:cond evt="onStopAudio" delay="0">
                                              <p:tgtEl>
                                                <p:sldTgt/>
                                              </p:tgtEl>
                                            </p:cond>
                                          </p:endCondLst>
                                        </p:cTn>
                                        <p:tgtEl>
                                          <p:sndTgt r:embed="rId4" name="Buzzer.wav"/>
                                        </p:tgtEl>
                                      </p:cMediaNode>
                                    </p:audio>
                                  </p:subTnLst>
                                </p:cTn>
                              </p:par>
                            </p:childTnLst>
                          </p:cTn>
                        </p:par>
                        <p:par>
                          <p:cTn id="85" fill="hold" nodeType="afterGroup">
                            <p:stCondLst>
                              <p:cond delay="200"/>
                            </p:stCondLst>
                            <p:childTnLst>
                              <p:par>
                                <p:cTn id="86" presetID="10" presetClass="exit" presetSubtype="0" fill="hold" nodeType="afterEffect">
                                  <p:stCondLst>
                                    <p:cond delay="500"/>
                                  </p:stCondLst>
                                  <p:childTnLst>
                                    <p:animEffect transition="out" filter="fade">
                                      <p:cBhvr>
                                        <p:cTn id="87" dur="200"/>
                                        <p:tgtEl>
                                          <p:spTgt spid="2"/>
                                        </p:tgtEl>
                                      </p:cBhvr>
                                    </p:animEffect>
                                    <p:set>
                                      <p:cBhvr>
                                        <p:cTn id="88" dur="1" fill="hold">
                                          <p:stCondLst>
                                            <p:cond delay="1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89" restart="whenNotActive" fill="hold" evtFilter="cancelBubble" nodeType="interactiveSeq">
                <p:stCondLst>
                  <p:cond evt="onClick" delay="0">
                    <p:tgtEl>
                      <p:spTgt spid="438297"/>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2" presetClass="exit" presetSubtype="1" fill="hold" nodeType="clickEffect">
                                  <p:stCondLst>
                                    <p:cond delay="0"/>
                                  </p:stCondLst>
                                  <p:childTnLst>
                                    <p:animEffect transition="out" filter="slide(fromTop)">
                                      <p:cBhvr>
                                        <p:cTn id="93" dur="300"/>
                                        <p:tgtEl>
                                          <p:spTgt spid="438297"/>
                                        </p:tgtEl>
                                      </p:cBhvr>
                                    </p:animEffect>
                                    <p:set>
                                      <p:cBhvr>
                                        <p:cTn id="9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95" restart="whenNotActive" fill="hold" evtFilter="cancelBubble" nodeType="interactiveSeq">
                <p:stCondLst>
                  <p:cond evt="onClick" delay="0">
                    <p:tgtEl>
                      <p:spTgt spid="438299"/>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12" presetClass="exit" presetSubtype="1" fill="hold" nodeType="clickEffect">
                                  <p:stCondLst>
                                    <p:cond delay="0"/>
                                  </p:stCondLst>
                                  <p:childTnLst>
                                    <p:animEffect transition="out" filter="slide(fromTop)">
                                      <p:cBhvr>
                                        <p:cTn id="99" dur="300"/>
                                        <p:tgtEl>
                                          <p:spTgt spid="438299"/>
                                        </p:tgtEl>
                                      </p:cBhvr>
                                    </p:animEffect>
                                    <p:set>
                                      <p:cBhvr>
                                        <p:cTn id="100"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01" restart="whenNotActive" fill="hold" evtFilter="cancelBubble" nodeType="interactiveSeq">
                <p:stCondLst>
                  <p:cond evt="onClick" delay="0">
                    <p:tgtEl>
                      <p:spTgt spid="438300"/>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12" presetClass="exit" presetSubtype="1" fill="hold" nodeType="clickEffect">
                                  <p:stCondLst>
                                    <p:cond delay="0"/>
                                  </p:stCondLst>
                                  <p:childTnLst>
                                    <p:animEffect transition="out" filter="slide(fromTop)">
                                      <p:cBhvr>
                                        <p:cTn id="105" dur="300"/>
                                        <p:tgtEl>
                                          <p:spTgt spid="438300"/>
                                        </p:tgtEl>
                                      </p:cBhvr>
                                    </p:animEffect>
                                    <p:set>
                                      <p:cBhvr>
                                        <p:cTn id="106"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07" restart="whenNotActive" fill="hold" evtFilter="cancelBubble" nodeType="interactiveSeq">
                <p:stCondLst>
                  <p:cond evt="onClick" delay="0">
                    <p:tgtEl>
                      <p:spTgt spid="438301"/>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12" presetClass="exit" presetSubtype="1" fill="hold" nodeType="clickEffect">
                                  <p:stCondLst>
                                    <p:cond delay="0"/>
                                  </p:stCondLst>
                                  <p:childTnLst>
                                    <p:animEffect transition="out" filter="slide(fromTop)">
                                      <p:cBhvr>
                                        <p:cTn id="111" dur="300"/>
                                        <p:tgtEl>
                                          <p:spTgt spid="438301"/>
                                        </p:tgtEl>
                                      </p:cBhvr>
                                    </p:animEffect>
                                    <p:set>
                                      <p:cBhvr>
                                        <p:cTn id="112"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1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13" restart="whenNotActive" fill="hold" evtFilter="cancelBubble" nodeType="interactiveSeq">
                <p:stCondLst>
                  <p:cond evt="onClick" delay="0">
                    <p:tgtEl>
                      <p:spTgt spid="438302"/>
                    </p:tgtEl>
                  </p:cond>
                </p:stCondLst>
                <p:endSync evt="end" delay="0">
                  <p:rtn val="all"/>
                </p:endSync>
                <p:childTnLst>
                  <p:par>
                    <p:cTn id="114" fill="hold" nodeType="clickPar">
                      <p:stCondLst>
                        <p:cond delay="0"/>
                      </p:stCondLst>
                      <p:childTnLst>
                        <p:par>
                          <p:cTn id="115" fill="hold" nodeType="withGroup">
                            <p:stCondLst>
                              <p:cond delay="0"/>
                            </p:stCondLst>
                            <p:childTnLst>
                              <p:par>
                                <p:cTn id="116" presetID="12" presetClass="exit" presetSubtype="1" fill="hold" nodeType="clickEffect">
                                  <p:stCondLst>
                                    <p:cond delay="0"/>
                                  </p:stCondLst>
                                  <p:childTnLst>
                                    <p:animEffect transition="out" filter="slide(fromTop)">
                                      <p:cBhvr>
                                        <p:cTn id="117" dur="400"/>
                                        <p:tgtEl>
                                          <p:spTgt spid="438302"/>
                                        </p:tgtEl>
                                      </p:cBhvr>
                                    </p:animEffect>
                                    <p:set>
                                      <p:cBhvr>
                                        <p:cTn id="118"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1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19" restart="whenNotActive" fill="hold" evtFilter="cancelBubble" nodeType="interactiveSeq">
                <p:stCondLst>
                  <p:cond evt="onClick" delay="0">
                    <p:tgtEl>
                      <p:spTgt spid="438303"/>
                    </p:tgtEl>
                  </p:cond>
                </p:stCondLst>
                <p:endSync evt="end" delay="0">
                  <p:rtn val="all"/>
                </p:endSync>
                <p:childTnLst>
                  <p:par>
                    <p:cTn id="120" fill="hold" nodeType="clickPar">
                      <p:stCondLst>
                        <p:cond delay="0"/>
                      </p:stCondLst>
                      <p:childTnLst>
                        <p:par>
                          <p:cTn id="121" fill="hold" nodeType="withGroup">
                            <p:stCondLst>
                              <p:cond delay="0"/>
                            </p:stCondLst>
                            <p:childTnLst>
                              <p:par>
                                <p:cTn id="122" presetID="12" presetClass="exit" presetSubtype="1" fill="hold" nodeType="clickEffect">
                                  <p:stCondLst>
                                    <p:cond delay="0"/>
                                  </p:stCondLst>
                                  <p:childTnLst>
                                    <p:animEffect transition="out" filter="slide(fromTop)">
                                      <p:cBhvr>
                                        <p:cTn id="123" dur="300"/>
                                        <p:tgtEl>
                                          <p:spTgt spid="438303"/>
                                        </p:tgtEl>
                                      </p:cBhvr>
                                    </p:animEffect>
                                    <p:set>
                                      <p:cBhvr>
                                        <p:cTn id="124"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2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25" restart="whenNotActive" fill="hold" evtFilter="cancelBubble" nodeType="interactiveSeq">
                <p:stCondLst>
                  <p:cond evt="onClick" delay="0">
                    <p:tgtEl>
                      <p:spTgt spid="438331"/>
                    </p:tgtEl>
                  </p:cond>
                </p:stCondLst>
                <p:endSync evt="end" delay="0">
                  <p:rtn val="all"/>
                </p:endSync>
                <p:childTnLst>
                  <p:par>
                    <p:cTn id="126" fill="hold" nodeType="clickPar">
                      <p:stCondLst>
                        <p:cond delay="0"/>
                      </p:stCondLst>
                      <p:childTnLst>
                        <p:par>
                          <p:cTn id="127" fill="hold" nodeType="withGroup">
                            <p:stCondLst>
                              <p:cond delay="0"/>
                            </p:stCondLst>
                            <p:childTnLst>
                              <p:par>
                                <p:cTn id="128" presetID="42" presetClass="path" presetSubtype="0" fill="hold" nodeType="clickEffect">
                                  <p:stCondLst>
                                    <p:cond delay="0"/>
                                  </p:stCondLst>
                                  <p:childTnLst>
                                    <p:animMotion origin="layout" path="M -0.97014 -0.19352 L -0.97014 -0.19352 " pathEditMode="fixed" rAng="0" ptsTypes="AA">
                                      <p:cBhvr>
                                        <p:cTn id="129" dur="10" fill="hold"/>
                                        <p:tgtEl>
                                          <p:spTgt spid="438297"/>
                                        </p:tgtEl>
                                        <p:attrNameLst>
                                          <p:attrName>ppt_x</p:attrName>
                                          <p:attrName>ppt_y</p:attrName>
                                        </p:attrNameLst>
                                      </p:cBhvr>
                                      <p:rCtr x="0" y="0"/>
                                    </p:animMotion>
                                  </p:childTnLst>
                                </p:cTn>
                              </p:par>
                              <p:par>
                                <p:cTn id="130" presetID="42" presetClass="path" presetSubtype="0" fill="hold" nodeType="withEffect">
                                  <p:stCondLst>
                                    <p:cond delay="0"/>
                                  </p:stCondLst>
                                  <p:childTnLst>
                                    <p:animMotion origin="layout" path="M -0.97014 -0.19352 L -0.97014 -0.19352 " pathEditMode="fixed" rAng="0" ptsTypes="AA">
                                      <p:cBhvr>
                                        <p:cTn id="131" dur="10" fill="hold"/>
                                        <p:tgtEl>
                                          <p:spTgt spid="438303"/>
                                        </p:tgtEl>
                                        <p:attrNameLst>
                                          <p:attrName>ppt_x</p:attrName>
                                          <p:attrName>ppt_y</p:attrName>
                                        </p:attrNameLst>
                                      </p:cBhvr>
                                      <p:rCtr x="0" y="0"/>
                                    </p:animMotion>
                                  </p:childTnLst>
                                </p:cTn>
                              </p:par>
                              <p:par>
                                <p:cTn id="132" presetID="42" presetClass="path" presetSubtype="0" fill="hold" nodeType="withEffect">
                                  <p:stCondLst>
                                    <p:cond delay="0"/>
                                  </p:stCondLst>
                                  <p:childTnLst>
                                    <p:animMotion origin="layout" path="M -0.97014 -0.19353 L -0.97014 -0.19353 " pathEditMode="fixed" rAng="0" ptsTypes="AA">
                                      <p:cBhvr>
                                        <p:cTn id="133" dur="10" fill="hold"/>
                                        <p:tgtEl>
                                          <p:spTgt spid="438302"/>
                                        </p:tgtEl>
                                        <p:attrNameLst>
                                          <p:attrName>ppt_x</p:attrName>
                                          <p:attrName>ppt_y</p:attrName>
                                        </p:attrNameLst>
                                      </p:cBhvr>
                                      <p:rCtr x="0" y="0"/>
                                    </p:animMotion>
                                  </p:childTnLst>
                                </p:cTn>
                              </p:par>
                              <p:par>
                                <p:cTn id="134" presetID="42" presetClass="path" presetSubtype="0" fill="hold" nodeType="withEffect">
                                  <p:stCondLst>
                                    <p:cond delay="0"/>
                                  </p:stCondLst>
                                  <p:childTnLst>
                                    <p:animMotion origin="layout" path="M -0.97014 -0.19353 L -0.97014 -0.19353 " pathEditMode="fixed" rAng="0" ptsTypes="AA">
                                      <p:cBhvr>
                                        <p:cTn id="135" dur="10" fill="hold"/>
                                        <p:tgtEl>
                                          <p:spTgt spid="438301"/>
                                        </p:tgtEl>
                                        <p:attrNameLst>
                                          <p:attrName>ppt_x</p:attrName>
                                          <p:attrName>ppt_y</p:attrName>
                                        </p:attrNameLst>
                                      </p:cBhvr>
                                      <p:rCtr x="0" y="0"/>
                                    </p:animMotion>
                                  </p:childTnLst>
                                </p:cTn>
                              </p:par>
                              <p:par>
                                <p:cTn id="136" presetID="42" presetClass="path" presetSubtype="0" fill="hold" nodeType="withEffect">
                                  <p:stCondLst>
                                    <p:cond delay="0"/>
                                  </p:stCondLst>
                                  <p:childTnLst>
                                    <p:animMotion origin="layout" path="M -0.97013 -0.19352 L -0.97013 -0.19352 " pathEditMode="fixed" rAng="0" ptsTypes="AA">
                                      <p:cBhvr>
                                        <p:cTn id="137" dur="10" fill="hold"/>
                                        <p:tgtEl>
                                          <p:spTgt spid="438300"/>
                                        </p:tgtEl>
                                        <p:attrNameLst>
                                          <p:attrName>ppt_x</p:attrName>
                                          <p:attrName>ppt_y</p:attrName>
                                        </p:attrNameLst>
                                      </p:cBhvr>
                                      <p:rCtr x="0" y="0"/>
                                    </p:animMotion>
                                  </p:childTnLst>
                                </p:cTn>
                              </p:par>
                              <p:par>
                                <p:cTn id="138" presetID="42" presetClass="path" presetSubtype="0" fill="hold" nodeType="withEffect">
                                  <p:stCondLst>
                                    <p:cond delay="0"/>
                                  </p:stCondLst>
                                  <p:childTnLst>
                                    <p:animMotion origin="layout" path="M -0.97013 -0.19352 L -0.97013 -0.19352 " pathEditMode="fixed" rAng="0" ptsTypes="AA">
                                      <p:cBhvr>
                                        <p:cTn id="139" dur="10" fill="hold"/>
                                        <p:tgtEl>
                                          <p:spTgt spid="438299"/>
                                        </p:tgtEl>
                                        <p:attrNameLst>
                                          <p:attrName>ppt_x</p:attrName>
                                          <p:attrName>ppt_y</p:attrName>
                                        </p:attrNameLst>
                                      </p:cBhvr>
                                      <p:rCtr x="0" y="0"/>
                                    </p:animMotion>
                                  </p:childTnLst>
                                </p:cTn>
                              </p:par>
                              <p:par>
                                <p:cTn id="140" presetID="42" presetClass="path" presetSubtype="0" fill="hold" grpId="1" nodeType="withEffect">
                                  <p:stCondLst>
                                    <p:cond delay="0"/>
                                  </p:stCondLst>
                                  <p:iterate type="lt">
                                    <p:tmPct val="0"/>
                                  </p:iterate>
                                  <p:childTnLst>
                                    <p:animMotion origin="layout" path="M -0.96737 0.41436 L -0.96737 0.41436 " pathEditMode="fixed" rAng="0" ptsTypes="AA">
                                      <p:cBhvr>
                                        <p:cTn id="141" dur="10" fill="hold"/>
                                        <p:tgtEl>
                                          <p:spTgt spid="438335">
                                            <p:bg/>
                                          </p:spTgt>
                                        </p:tgtEl>
                                        <p:attrNameLst>
                                          <p:attrName>ppt_x</p:attrName>
                                          <p:attrName>ppt_y</p:attrName>
                                        </p:attrNameLst>
                                      </p:cBhvr>
                                      <p:rCtr x="0" y="0"/>
                                    </p:animMotion>
                                  </p:childTnLst>
                                </p:cTn>
                              </p:par>
                              <p:par>
                                <p:cTn id="142" presetID="42" presetClass="path" presetSubtype="0" fill="hold" grpId="1" nodeType="withEffect">
                                  <p:stCondLst>
                                    <p:cond delay="0"/>
                                  </p:stCondLst>
                                  <p:iterate type="lt">
                                    <p:tmPct val="0"/>
                                  </p:iterate>
                                  <p:childTnLst>
                                    <p:animMotion origin="layout" path="M -0.9764 0.41436 L -0.9764 0.41436 " pathEditMode="fixed" rAng="0" ptsTypes="AA">
                                      <p:cBhvr>
                                        <p:cTn id="143" dur="10" fill="hold"/>
                                        <p:tgtEl>
                                          <p:spTgt spid="438335">
                                            <p:txEl>
                                              <p:pRg st="0" end="0"/>
                                            </p:txEl>
                                          </p:spTgt>
                                        </p:tgtEl>
                                        <p:attrNameLst>
                                          <p:attrName>ppt_x</p:attrName>
                                          <p:attrName>ppt_y</p:attrName>
                                        </p:attrNameLst>
                                      </p:cBhvr>
                                      <p:rCtr x="0" y="0"/>
                                    </p:animMotion>
                                  </p:childTnLst>
                                </p:cTn>
                              </p:par>
                              <p:par>
                                <p:cTn id="144" presetID="1" presetClass="exit" presetSubtype="0" fill="hold" grpId="2" nodeType="withEffect">
                                  <p:stCondLst>
                                    <p:cond delay="0"/>
                                  </p:stCondLst>
                                  <p:childTnLst>
                                    <p:set>
                                      <p:cBhvr>
                                        <p:cTn id="145" dur="1" fill="hold">
                                          <p:stCondLst>
                                            <p:cond delay="0"/>
                                          </p:stCondLst>
                                        </p:cTn>
                                        <p:tgtEl>
                                          <p:spTgt spid="438335">
                                            <p:txEl>
                                              <p:pRg st="0" end="0"/>
                                            </p:txEl>
                                          </p:spTgt>
                                        </p:tgtEl>
                                        <p:attrNameLst>
                                          <p:attrName>style.visibility</p:attrName>
                                        </p:attrNameLst>
                                      </p:cBhvr>
                                      <p:to>
                                        <p:strVal val="hidden"/>
                                      </p:to>
                                    </p:set>
                                  </p:childTnLst>
                                </p:cTn>
                              </p:par>
                              <p:par>
                                <p:cTn id="146" presetID="1" presetClass="exit" presetSubtype="0" fill="hold" grpId="2" nodeType="withEffect">
                                  <p:stCondLst>
                                    <p:cond delay="0"/>
                                  </p:stCondLst>
                                  <p:childTnLst>
                                    <p:set>
                                      <p:cBhvr>
                                        <p:cTn id="147" dur="1" fill="hold">
                                          <p:stCondLst>
                                            <p:cond delay="0"/>
                                          </p:stCondLst>
                                        </p:cTn>
                                        <p:tgtEl>
                                          <p:spTgt spid="438335">
                                            <p:bg/>
                                          </p:spTgt>
                                        </p:tgtEl>
                                        <p:attrNameLst>
                                          <p:attrName>style.visibility</p:attrName>
                                        </p:attrNameLst>
                                      </p:cBhvr>
                                      <p:to>
                                        <p:strVal val="hidden"/>
                                      </p:to>
                                    </p:set>
                                  </p:childTnLst>
                                </p:cTn>
                              </p:par>
                            </p:childTnLst>
                          </p:cTn>
                        </p:par>
                        <p:par>
                          <p:cTn id="148" fill="hold" nodeType="afterGroup">
                            <p:stCondLst>
                              <p:cond delay="10"/>
                            </p:stCondLst>
                            <p:childTnLst>
                              <p:par>
                                <p:cTn id="149" presetID="12" presetClass="exit" presetSubtype="1" fill="hold" nodeType="afterEffect">
                                  <p:stCondLst>
                                    <p:cond delay="0"/>
                                  </p:stCondLst>
                                  <p:childTnLst>
                                    <p:animEffect transition="out" filter="slide(fromTop)">
                                      <p:cBhvr>
                                        <p:cTn id="150" dur="1000"/>
                                        <p:tgtEl>
                                          <p:spTgt spid="11"/>
                                        </p:tgtEl>
                                      </p:cBhvr>
                                    </p:animEffect>
                                    <p:set>
                                      <p:cBhvr>
                                        <p:cTn id="151" dur="1" fill="hold">
                                          <p:stCondLst>
                                            <p:cond delay="999"/>
                                          </p:stCondLst>
                                        </p:cTn>
                                        <p:tgtEl>
                                          <p:spTgt spid="11"/>
                                        </p:tgtEl>
                                        <p:attrNameLst>
                                          <p:attrName>style.visibility</p:attrName>
                                        </p:attrNameLst>
                                      </p:cBhvr>
                                      <p:to>
                                        <p:strVal val="hidden"/>
                                      </p:to>
                                    </p:set>
                                  </p:childTnLst>
                                </p:cTn>
                              </p:par>
                            </p:childTnLst>
                          </p:cTn>
                        </p:par>
                        <p:par>
                          <p:cTn id="152" fill="hold" nodeType="afterGroup">
                            <p:stCondLst>
                              <p:cond delay="1010"/>
                            </p:stCondLst>
                            <p:childTnLst>
                              <p:par>
                                <p:cTn id="153" presetID="10" presetClass="entr" presetSubtype="0" fill="hold" grpId="5" nodeType="afterEffect">
                                  <p:stCondLst>
                                    <p:cond delay="490"/>
                                  </p:stCondLst>
                                  <p:childTnLst>
                                    <p:set>
                                      <p:cBhvr>
                                        <p:cTn id="154" dur="1" fill="hold">
                                          <p:stCondLst>
                                            <p:cond delay="0"/>
                                          </p:stCondLst>
                                        </p:cTn>
                                        <p:tgtEl>
                                          <p:spTgt spid="438335">
                                            <p:bg/>
                                          </p:spTgt>
                                        </p:tgtEl>
                                        <p:attrNameLst>
                                          <p:attrName>style.visibility</p:attrName>
                                        </p:attrNameLst>
                                      </p:cBhvr>
                                      <p:to>
                                        <p:strVal val="visible"/>
                                      </p:to>
                                    </p:set>
                                    <p:animEffect transition="in" filter="fade">
                                      <p:cBhvr>
                                        <p:cTn id="155" dur="500"/>
                                        <p:tgtEl>
                                          <p:spTgt spid="438335">
                                            <p:bg/>
                                          </p:spTgt>
                                        </p:tgtEl>
                                      </p:cBhvr>
                                    </p:animEffect>
                                  </p:childTnLst>
                                </p:cTn>
                              </p:par>
                            </p:childTnLst>
                          </p:cTn>
                        </p:par>
                        <p:par>
                          <p:cTn id="156" fill="hold" nodeType="afterGroup">
                            <p:stCondLst>
                              <p:cond delay="2000"/>
                            </p:stCondLst>
                            <p:childTnLst>
                              <p:par>
                                <p:cTn id="157" presetID="10" presetClass="entr" presetSubtype="0" fill="hold" grpId="4" nodeType="afterEffect">
                                  <p:stCondLst>
                                    <p:cond delay="0"/>
                                  </p:stCondLst>
                                  <p:iterate type="lt">
                                    <p:tmPct val="0"/>
                                  </p:iterate>
                                  <p:childTnLst>
                                    <p:set>
                                      <p:cBhvr>
                                        <p:cTn id="158" dur="1" fill="hold">
                                          <p:stCondLst>
                                            <p:cond delay="0"/>
                                          </p:stCondLst>
                                        </p:cTn>
                                        <p:tgtEl>
                                          <p:spTgt spid="438335">
                                            <p:txEl>
                                              <p:pRg st="0" end="0"/>
                                            </p:txEl>
                                          </p:spTgt>
                                        </p:tgtEl>
                                        <p:attrNameLst>
                                          <p:attrName>style.visibility</p:attrName>
                                        </p:attrNameLst>
                                      </p:cBhvr>
                                      <p:to>
                                        <p:strVal val="visible"/>
                                      </p:to>
                                    </p:set>
                                    <p:animEffect transition="in" filter="fade">
                                      <p:cBhvr>
                                        <p:cTn id="159" dur="500"/>
                                        <p:tgtEl>
                                          <p:spTgt spid="438335">
                                            <p:txEl>
                                              <p:pRg st="0" end="0"/>
                                            </p:txEl>
                                          </p:spTgt>
                                        </p:tgtEl>
                                      </p:cBhvr>
                                    </p:animEffect>
                                  </p:childTnLst>
                                </p:cTn>
                              </p:par>
                            </p:childTnLst>
                          </p:cTn>
                        </p:par>
                        <p:par>
                          <p:cTn id="160" fill="hold" nodeType="afterGroup">
                            <p:stCondLst>
                              <p:cond delay="2500"/>
                            </p:stCondLst>
                            <p:childTnLst>
                              <p:par>
                                <p:cTn id="161" presetID="27" presetClass="entr" presetSubtype="0" fill="hold" grpId="3" nodeType="afterEffect">
                                  <p:stCondLst>
                                    <p:cond delay="0"/>
                                  </p:stCondLst>
                                  <p:iterate type="lt">
                                    <p:tmPct val="50000"/>
                                  </p:iterate>
                                  <p:childTnLst>
                                    <p:set>
                                      <p:cBhvr>
                                        <p:cTn id="162"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63"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64"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65"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66" restart="whenNotActive" fill="hold" evtFilter="cancelBubble" nodeType="interactiveSeq">
                <p:stCondLst>
                  <p:cond evt="onClick" delay="0">
                    <p:tgtEl>
                      <p:spTgt spid="438336"/>
                    </p:tgtEl>
                  </p:cond>
                </p:stCondLst>
                <p:endSync evt="end" delay="0">
                  <p:rtn val="all"/>
                </p:endSync>
                <p:childTnLst>
                  <p:par>
                    <p:cTn id="167" fill="hold" nodeType="clickPar">
                      <p:stCondLst>
                        <p:cond delay="0"/>
                      </p:stCondLst>
                      <p:childTnLst>
                        <p:par>
                          <p:cTn id="168" fill="hold" nodeType="withGroup">
                            <p:stCondLst>
                              <p:cond delay="0"/>
                            </p:stCondLst>
                            <p:childTnLst>
                              <p:par>
                                <p:cTn id="169" presetID="3" presetClass="entr" presetSubtype="0" fill="hold" grpId="1" nodeType="clickEffect">
                                  <p:stCondLst>
                                    <p:cond delay="0"/>
                                  </p:stCondLst>
                                  <p:childTnLst>
                                    <p:set>
                                      <p:cBhvr>
                                        <p:cTn id="170" dur="1" fill="hold">
                                          <p:stCondLst>
                                            <p:cond delay="0"/>
                                          </p:stCondLst>
                                        </p:cTn>
                                        <p:tgtEl>
                                          <p:spTgt spid="438286"/>
                                        </p:tgtEl>
                                        <p:attrNameLst>
                                          <p:attrName>style.visibility</p:attrName>
                                        </p:attrNameLst>
                                      </p:cBhvr>
                                      <p:to>
                                        <p:strVal val="visible"/>
                                      </p:to>
                                    </p:set>
                                  </p:childTnLst>
                                </p:cTn>
                              </p:par>
                              <p:par>
                                <p:cTn id="171" presetID="3" presetClass="exit" presetSubtype="0" fill="hold" grpId="2" nodeType="withEffect">
                                  <p:stCondLst>
                                    <p:cond delay="0"/>
                                  </p:stCondLst>
                                  <p:childTnLst>
                                    <p:set>
                                      <p:cBhvr>
                                        <p:cTn id="172" dur="1" fill="hold">
                                          <p:stCondLst>
                                            <p:cond delay="0"/>
                                          </p:stCondLst>
                                        </p:cTn>
                                        <p:tgtEl>
                                          <p:spTgt spid="438287"/>
                                        </p:tgtEl>
                                        <p:attrNameLst>
                                          <p:attrName>style.visibility</p:attrName>
                                        </p:attrNameLst>
                                      </p:cBhvr>
                                      <p:to>
                                        <p:strVal val="hidden"/>
                                      </p:to>
                                    </p:set>
                                  </p:childTnLst>
                                </p:cTn>
                              </p:par>
                              <p:par>
                                <p:cTn id="173" presetID="3" presetClass="exit" presetSubtype="0" fill="hold" grpId="1" nodeType="withEffect">
                                  <p:stCondLst>
                                    <p:cond delay="0"/>
                                  </p:stCondLst>
                                  <p:childTnLst>
                                    <p:set>
                                      <p:cBhvr>
                                        <p:cTn id="174" dur="1" fill="hold">
                                          <p:stCondLst>
                                            <p:cond delay="0"/>
                                          </p:stCondLst>
                                        </p:cTn>
                                        <p:tgtEl>
                                          <p:spTgt spid="438288"/>
                                        </p:tgtEl>
                                        <p:attrNameLst>
                                          <p:attrName>style.visibility</p:attrName>
                                        </p:attrNameLst>
                                      </p:cBhvr>
                                      <p:to>
                                        <p:strVal val="hidden"/>
                                      </p:to>
                                    </p:set>
                                  </p:childTnLst>
                                </p:cTn>
                              </p:par>
                              <p:par>
                                <p:cTn id="175" presetID="3" presetClass="exit" presetSubtype="0" fill="hold" grpId="1" nodeType="withEffect">
                                  <p:stCondLst>
                                    <p:cond delay="0"/>
                                  </p:stCondLst>
                                  <p:childTnLst>
                                    <p:set>
                                      <p:cBhvr>
                                        <p:cTn id="176" dur="1" fill="hold">
                                          <p:stCondLst>
                                            <p:cond delay="0"/>
                                          </p:stCondLst>
                                        </p:cTn>
                                        <p:tgtEl>
                                          <p:spTgt spid="438283"/>
                                        </p:tgtEl>
                                        <p:attrNameLst>
                                          <p:attrName>style.visibility</p:attrName>
                                        </p:attrNameLst>
                                      </p:cBhvr>
                                      <p:to>
                                        <p:strVal val="hidden"/>
                                      </p:to>
                                    </p:set>
                                  </p:childTnLst>
                                </p:cTn>
                              </p:par>
                              <p:par>
                                <p:cTn id="177" presetID="3" presetClass="exit" presetSubtype="0" fill="hold" grpId="1" nodeType="withEffect">
                                  <p:stCondLst>
                                    <p:cond delay="0"/>
                                  </p:stCondLst>
                                  <p:childTnLst>
                                    <p:set>
                                      <p:cBhvr>
                                        <p:cTn id="178" dur="1" fill="hold">
                                          <p:stCondLst>
                                            <p:cond delay="0"/>
                                          </p:stCondLst>
                                        </p:cTn>
                                        <p:tgtEl>
                                          <p:spTgt spid="438284"/>
                                        </p:tgtEl>
                                        <p:attrNameLst>
                                          <p:attrName>style.visibility</p:attrName>
                                        </p:attrNameLst>
                                      </p:cBhvr>
                                      <p:to>
                                        <p:strVal val="hidden"/>
                                      </p:to>
                                    </p:set>
                                  </p:childTnLst>
                                </p:cTn>
                              </p:par>
                              <p:par>
                                <p:cTn id="179" presetID="3" presetClass="exit" presetSubtype="0" fill="hold" grpId="1" nodeType="withEffect">
                                  <p:stCondLst>
                                    <p:cond delay="0"/>
                                  </p:stCondLst>
                                  <p:childTnLst>
                                    <p:set>
                                      <p:cBhvr>
                                        <p:cTn id="180"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81" restart="whenNotActive" fill="hold" evtFilter="cancelBubble" nodeType="interactiveSeq">
                <p:stCondLst>
                  <p:cond evt="onClick" delay="0">
                    <p:tgtEl>
                      <p:spTgt spid="78"/>
                    </p:tgtEl>
                  </p:cond>
                </p:stCondLst>
                <p:endSync evt="end" delay="0">
                  <p:rtn val="all"/>
                </p:endSync>
                <p:childTnLst>
                  <p:par>
                    <p:cTn id="182" fill="hold">
                      <p:stCondLst>
                        <p:cond delay="0"/>
                      </p:stCondLst>
                      <p:childTnLst>
                        <p:par>
                          <p:cTn id="183" fill="hold">
                            <p:stCondLst>
                              <p:cond delay="0"/>
                            </p:stCondLst>
                            <p:childTnLst>
                              <p:par>
                                <p:cTn id="184" presetID="10" presetClass="exit" presetSubtype="0" fill="hold" grpId="0" nodeType="afterEffect">
                                  <p:stCondLst>
                                    <p:cond delay="0"/>
                                  </p:stCondLst>
                                  <p:iterate type="lt">
                                    <p:tmPct val="0"/>
                                  </p:iterate>
                                  <p:childTnLst>
                                    <p:animEffect transition="out" filter="fade">
                                      <p:cBhvr>
                                        <p:cTn id="185" dur="500"/>
                                        <p:tgtEl>
                                          <p:spTgt spid="438335">
                                            <p:txEl>
                                              <p:pRg st="0" end="0"/>
                                            </p:txEl>
                                          </p:spTgt>
                                        </p:tgtEl>
                                      </p:cBhvr>
                                    </p:animEffect>
                                    <p:set>
                                      <p:cBhvr>
                                        <p:cTn id="186" dur="1" fill="hold">
                                          <p:stCondLst>
                                            <p:cond delay="499"/>
                                          </p:stCondLst>
                                        </p:cTn>
                                        <p:tgtEl>
                                          <p:spTgt spid="438335">
                                            <p:txEl>
                                              <p:pRg st="0" end="0"/>
                                            </p:txEl>
                                          </p:spTgt>
                                        </p:tgtEl>
                                        <p:attrNameLst>
                                          <p:attrName>style.visibility</p:attrName>
                                        </p:attrNameLst>
                                      </p:cBhvr>
                                      <p:to>
                                        <p:strVal val="hidden"/>
                                      </p:to>
                                    </p:set>
                                  </p:childTnLst>
                                </p:cTn>
                              </p:par>
                            </p:childTnLst>
                          </p:cTn>
                        </p:par>
                        <p:par>
                          <p:cTn id="187" fill="hold">
                            <p:stCondLst>
                              <p:cond delay="500"/>
                            </p:stCondLst>
                            <p:childTnLst>
                              <p:par>
                                <p:cTn id="188" presetID="10" presetClass="exit" presetSubtype="0" fill="hold" grpId="0" nodeType="afterEffect">
                                  <p:stCondLst>
                                    <p:cond delay="0"/>
                                  </p:stCondLst>
                                  <p:iterate type="lt">
                                    <p:tmPct val="0"/>
                                  </p:iterate>
                                  <p:childTnLst>
                                    <p:animEffect transition="out" filter="fade">
                                      <p:cBhvr>
                                        <p:cTn id="189" dur="500"/>
                                        <p:tgtEl>
                                          <p:spTgt spid="438335">
                                            <p:bg/>
                                          </p:spTgt>
                                        </p:tgtEl>
                                      </p:cBhvr>
                                    </p:animEffect>
                                    <p:set>
                                      <p:cBhvr>
                                        <p:cTn id="190"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1</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2</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3</a:t>
            </a: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4</a:t>
            </a: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5</a:t>
            </a: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6</a:t>
            </a: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7</a:t>
            </a:r>
          </a:p>
        </p:txBody>
      </p:sp>
      <p:pic>
        <p:nvPicPr>
          <p:cNvPr id="438297" name="Picture 25" descr="1">
            <a:hlinkClick r:id="" action="ppaction://macro?name=Score_1"/>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5"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6"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7"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8"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7</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a:effectLst>
                  <a:outerShdw blurRad="38100" dist="38100" dir="2700000" algn="tl">
                    <a:srgbClr val="C0C0C0"/>
                  </a:outerShdw>
                </a:effectLst>
              </a:rPr>
              <a:t>Question</a:t>
            </a:r>
          </a:p>
        </p:txBody>
      </p:sp>
      <p:pic>
        <p:nvPicPr>
          <p:cNvPr id="78" name="Picture 100">
            <a:hlinkClick r:id="" action="ppaction://macro?name=Begin_Round"/>
          </p:cNvPr>
          <p:cNvPicPr>
            <a:picLocks noChangeAspect="1" noChangeArrowheads="1"/>
          </p:cNvPicPr>
          <p:nvPr/>
        </p:nvPicPr>
        <p:blipFill>
          <a:blip r:embed="rId19" cstate="print">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20" cstate="print">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73623041"/>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1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3827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3827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43827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3827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43827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3828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38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438286"/>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42" presetClass="path" presetSubtype="0" fill="hold" nodeType="withEffect">
                                  <p:stCondLst>
                                    <p:cond delay="0"/>
                                  </p:stCondLst>
                                  <p:childTnLst>
                                    <p:animMotion origin="layout" path="M -0.69688 0.34699 L -0.69688 0.34699 " pathEditMode="fixed" rAng="0" ptsTypes="AA">
                                      <p:cBhvr>
                                        <p:cTn id="48" dur="10" fill="hold"/>
                                        <p:tgtEl>
                                          <p:spTgt spid="438327"/>
                                        </p:tgtEl>
                                        <p:attrNameLst>
                                          <p:attrName>ppt_x</p:attrName>
                                          <p:attrName>ppt_y</p:attrName>
                                        </p:attrNameLst>
                                      </p:cBhvr>
                                      <p:rCtr x="0" y="0"/>
                                    </p:animMotion>
                                  </p:childTnLst>
                                </p:cTn>
                              </p:par>
                              <p:par>
                                <p:cTn id="49" presetID="3" presetClass="entr" presetSubtype="0" fill="hold" grpId="0" nodeType="withEffect">
                                  <p:stCondLst>
                                    <p:cond delay="0"/>
                                  </p:stCondLst>
                                  <p:childTnLst>
                                    <p:set>
                                      <p:cBhvr>
                                        <p:cTn id="50" dur="1" fill="hold">
                                          <p:stCondLst>
                                            <p:cond delay="0"/>
                                          </p:stCondLst>
                                        </p:cTn>
                                        <p:tgtEl>
                                          <p:spTgt spid="438283"/>
                                        </p:tgtEl>
                                        <p:attrNameLst>
                                          <p:attrName>style.visibility</p:attrName>
                                        </p:attrNameLst>
                                      </p:cBhvr>
                                      <p:to>
                                        <p:strVal val="visible"/>
                                      </p:to>
                                    </p:set>
                                  </p:childTnLst>
                                </p:cTn>
                              </p:par>
                              <p:par>
                                <p:cTn id="51" presetID="3" presetClass="exit" presetSubtype="0" fill="hold" grpId="0" nodeType="withEffect">
                                  <p:stCondLst>
                                    <p:cond delay="0"/>
                                  </p:stCondLst>
                                  <p:childTnLst>
                                    <p:set>
                                      <p:cBhvr>
                                        <p:cTn id="52" dur="1" fill="hold">
                                          <p:stCondLst>
                                            <p:cond delay="0"/>
                                          </p:stCondLst>
                                        </p:cTn>
                                        <p:tgtEl>
                                          <p:spTgt spid="438286"/>
                                        </p:tgtEl>
                                        <p:attrNameLst>
                                          <p:attrName>style.visibility</p:attrName>
                                        </p:attrNameLst>
                                      </p:cBhvr>
                                      <p:to>
                                        <p:strVal val="hidden"/>
                                      </p:to>
                                    </p:set>
                                  </p:childTnLst>
                                </p:cTn>
                              </p:par>
                              <p:par>
                                <p:cTn id="53" presetID="3" presetClass="entr" presetSubtype="0" fill="hold" grpId="0" nodeType="withEffect">
                                  <p:stCondLst>
                                    <p:cond delay="0"/>
                                  </p:stCondLst>
                                  <p:childTnLst>
                                    <p:set>
                                      <p:cBhvr>
                                        <p:cTn id="54" dur="1" fill="hold">
                                          <p:stCondLst>
                                            <p:cond delay="0"/>
                                          </p:stCondLst>
                                        </p:cTn>
                                        <p:tgtEl>
                                          <p:spTgt spid="438287"/>
                                        </p:tgtEl>
                                        <p:attrNameLst>
                                          <p:attrName>style.visibility</p:attrName>
                                        </p:attrNameLst>
                                      </p:cBhvr>
                                      <p:to>
                                        <p:strVal val="visible"/>
                                      </p:to>
                                    </p:set>
                                  </p:childTnLst>
                                </p:cTn>
                              </p:par>
                              <p:par>
                                <p:cTn id="55" presetID="10" presetClass="entr" presetSubtype="0" fill="hold" nodeType="withEffect">
                                  <p:stCondLst>
                                    <p:cond delay="0"/>
                                  </p:stCondLst>
                                  <p:childTnLst>
                                    <p:set>
                                      <p:cBhvr>
                                        <p:cTn id="56" dur="1" fill="hold">
                                          <p:stCondLst>
                                            <p:cond delay="0"/>
                                          </p:stCondLst>
                                        </p:cTn>
                                        <p:tgtEl>
                                          <p:spTgt spid="438327"/>
                                        </p:tgtEl>
                                        <p:attrNameLst>
                                          <p:attrName>style.visibility</p:attrName>
                                        </p:attrNameLst>
                                      </p:cBhvr>
                                      <p:to>
                                        <p:strVal val="visible"/>
                                      </p:to>
                                    </p:set>
                                    <p:animEffect transition="in" filter="fade">
                                      <p:cBhvr>
                                        <p:cTn id="57" dur="200"/>
                                        <p:tgtEl>
                                          <p:spTgt spid="438327"/>
                                        </p:tgtEl>
                                      </p:cBhvr>
                                    </p:animEffect>
                                  </p:childTnLst>
                                  <p:subTnLst>
                                    <p:audio>
                                      <p:cMediaNode>
                                        <p:cTn display="0" masterRel="sameClick">
                                          <p:stCondLst>
                                            <p:cond evt="begin" delay="0">
                                              <p:tn val="55"/>
                                            </p:cond>
                                          </p:stCondLst>
                                          <p:endCondLst>
                                            <p:cond evt="onStopAudio" delay="0">
                                              <p:tgtEl>
                                                <p:sldTgt/>
                                              </p:tgtEl>
                                            </p:cond>
                                          </p:endCondLst>
                                        </p:cTn>
                                        <p:tgtEl>
                                          <p:sndTgt r:embed="rId4" name="Buzzer.wav"/>
                                        </p:tgtEl>
                                      </p:cMediaNode>
                                    </p:audio>
                                  </p:subTnLst>
                                </p:cTn>
                              </p:par>
                            </p:childTnLst>
                          </p:cTn>
                        </p:par>
                        <p:par>
                          <p:cTn id="58" fill="hold" nodeType="afterGroup">
                            <p:stCondLst>
                              <p:cond delay="200"/>
                            </p:stCondLst>
                            <p:childTnLst>
                              <p:par>
                                <p:cTn id="59" presetID="10" presetClass="exit" presetSubtype="0" fill="hold" nodeType="afterEffect">
                                  <p:stCondLst>
                                    <p:cond delay="500"/>
                                  </p:stCondLst>
                                  <p:childTnLst>
                                    <p:animEffect transition="out" filter="fade">
                                      <p:cBhvr>
                                        <p:cTn id="60" dur="200"/>
                                        <p:tgtEl>
                                          <p:spTgt spid="438327"/>
                                        </p:tgtEl>
                                      </p:cBhvr>
                                    </p:animEffect>
                                    <p:set>
                                      <p:cBhvr>
                                        <p:cTn id="61"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2" restart="whenNotActive" fill="hold" evtFilter="cancelBubble" nodeType="interactiveSeq">
                <p:stCondLst>
                  <p:cond evt="onClick" delay="0">
                    <p:tgtEl>
                      <p:spTgt spid="438287"/>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42" presetClass="path" presetSubtype="0" fill="hold" nodeType="withEffect">
                                  <p:stCondLst>
                                    <p:cond delay="0"/>
                                  </p:stCondLst>
                                  <p:childTnLst>
                                    <p:animMotion origin="layout" path="M -0.84723 0.34699 L -0.84723 0.34699 " pathEditMode="fixed" rAng="0" ptsTypes="AA">
                                      <p:cBhvr>
                                        <p:cTn id="66" dur="10" fill="hold"/>
                                        <p:tgtEl>
                                          <p:spTgt spid="438318"/>
                                        </p:tgtEl>
                                        <p:attrNameLst>
                                          <p:attrName>ppt_x</p:attrName>
                                          <p:attrName>ppt_y</p:attrName>
                                        </p:attrNameLst>
                                      </p:cBhvr>
                                      <p:rCtr x="0" y="0"/>
                                    </p:animMotion>
                                  </p:childTnLst>
                                </p:cTn>
                              </p:par>
                              <p:par>
                                <p:cTn id="67" presetID="3" presetClass="entr" presetSubtype="0" fill="hold" grpId="0" nodeType="withEffect">
                                  <p:stCondLst>
                                    <p:cond delay="0"/>
                                  </p:stCondLst>
                                  <p:childTnLst>
                                    <p:set>
                                      <p:cBhvr>
                                        <p:cTn id="68" dur="1" fill="hold">
                                          <p:stCondLst>
                                            <p:cond delay="0"/>
                                          </p:stCondLst>
                                        </p:cTn>
                                        <p:tgtEl>
                                          <p:spTgt spid="438284"/>
                                        </p:tgtEl>
                                        <p:attrNameLst>
                                          <p:attrName>style.visibility</p:attrName>
                                        </p:attrNameLst>
                                      </p:cBhvr>
                                      <p:to>
                                        <p:strVal val="visible"/>
                                      </p:to>
                                    </p:set>
                                  </p:childTnLst>
                                </p:cTn>
                              </p:par>
                              <p:par>
                                <p:cTn id="69" presetID="3" presetClass="exit" presetSubtype="0" fill="hold" grpId="1" nodeType="withEffect">
                                  <p:stCondLst>
                                    <p:cond delay="0"/>
                                  </p:stCondLst>
                                  <p:childTnLst>
                                    <p:set>
                                      <p:cBhvr>
                                        <p:cTn id="70" dur="1" fill="hold">
                                          <p:stCondLst>
                                            <p:cond delay="0"/>
                                          </p:stCondLst>
                                        </p:cTn>
                                        <p:tgtEl>
                                          <p:spTgt spid="438287"/>
                                        </p:tgtEl>
                                        <p:attrNameLst>
                                          <p:attrName>style.visibility</p:attrName>
                                        </p:attrNameLst>
                                      </p:cBhvr>
                                      <p:to>
                                        <p:strVal val="hidden"/>
                                      </p:to>
                                    </p:set>
                                  </p:childTnLst>
                                </p:cTn>
                              </p:par>
                              <p:par>
                                <p:cTn id="71" presetID="3" presetClass="entr" presetSubtype="0" fill="hold" grpId="0" nodeType="withEffect">
                                  <p:stCondLst>
                                    <p:cond delay="0"/>
                                  </p:stCondLst>
                                  <p:childTnLst>
                                    <p:set>
                                      <p:cBhvr>
                                        <p:cTn id="72" dur="1" fill="hold">
                                          <p:stCondLst>
                                            <p:cond delay="0"/>
                                          </p:stCondLst>
                                        </p:cTn>
                                        <p:tgtEl>
                                          <p:spTgt spid="438288"/>
                                        </p:tgtEl>
                                        <p:attrNameLst>
                                          <p:attrName>style.visibility</p:attrName>
                                        </p:attrNameLst>
                                      </p:cBhvr>
                                      <p:to>
                                        <p:strVal val="visible"/>
                                      </p:to>
                                    </p:set>
                                  </p:childTnLst>
                                </p:cTn>
                              </p:par>
                              <p:par>
                                <p:cTn id="73" presetID="10" presetClass="entr" presetSubtype="0" fill="hold" nodeType="withEffect">
                                  <p:stCondLst>
                                    <p:cond delay="0"/>
                                  </p:stCondLst>
                                  <p:childTnLst>
                                    <p:set>
                                      <p:cBhvr>
                                        <p:cTn id="74" dur="1" fill="hold">
                                          <p:stCondLst>
                                            <p:cond delay="0"/>
                                          </p:stCondLst>
                                        </p:cTn>
                                        <p:tgtEl>
                                          <p:spTgt spid="438318"/>
                                        </p:tgtEl>
                                        <p:attrNameLst>
                                          <p:attrName>style.visibility</p:attrName>
                                        </p:attrNameLst>
                                      </p:cBhvr>
                                      <p:to>
                                        <p:strVal val="visible"/>
                                      </p:to>
                                    </p:set>
                                    <p:animEffect transition="in" filter="fade">
                                      <p:cBhvr>
                                        <p:cTn id="75" dur="200"/>
                                        <p:tgtEl>
                                          <p:spTgt spid="438318"/>
                                        </p:tgtEl>
                                      </p:cBhvr>
                                    </p:animEffect>
                                  </p:childTnLst>
                                  <p:subTnLst>
                                    <p:audio>
                                      <p:cMediaNode>
                                        <p:cTn display="0" masterRel="sameClick">
                                          <p:stCondLst>
                                            <p:cond evt="begin" delay="0">
                                              <p:tn val="73"/>
                                            </p:cond>
                                          </p:stCondLst>
                                          <p:endCondLst>
                                            <p:cond evt="onStopAudio" delay="0">
                                              <p:tgtEl>
                                                <p:sldTgt/>
                                              </p:tgtEl>
                                            </p:cond>
                                          </p:endCondLst>
                                        </p:cTn>
                                        <p:tgtEl>
                                          <p:sndTgt r:embed="rId4" name="Buzzer.wav"/>
                                        </p:tgtEl>
                                      </p:cMediaNode>
                                    </p:audio>
                                  </p:subTnLst>
                                </p:cTn>
                              </p:par>
                            </p:childTnLst>
                          </p:cTn>
                        </p:par>
                        <p:par>
                          <p:cTn id="76" fill="hold" nodeType="afterGroup">
                            <p:stCondLst>
                              <p:cond delay="200"/>
                            </p:stCondLst>
                            <p:childTnLst>
                              <p:par>
                                <p:cTn id="77" presetID="10" presetClass="exit" presetSubtype="0" fill="hold" nodeType="afterEffect">
                                  <p:stCondLst>
                                    <p:cond delay="500"/>
                                  </p:stCondLst>
                                  <p:childTnLst>
                                    <p:animEffect transition="out" filter="fade">
                                      <p:cBhvr>
                                        <p:cTn id="78" dur="200"/>
                                        <p:tgtEl>
                                          <p:spTgt spid="438318"/>
                                        </p:tgtEl>
                                      </p:cBhvr>
                                    </p:animEffect>
                                    <p:set>
                                      <p:cBhvr>
                                        <p:cTn id="79"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0" restart="whenNotActive" fill="hold" evtFilter="cancelBubble" nodeType="interactiveSeq">
                <p:stCondLst>
                  <p:cond evt="onClick" delay="0">
                    <p:tgtEl>
                      <p:spTgt spid="438288"/>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42" presetClass="path" presetSubtype="0" fill="hold" nodeType="withEffect">
                                  <p:stCondLst>
                                    <p:cond delay="0"/>
                                  </p:stCondLst>
                                  <p:childTnLst>
                                    <p:animMotion origin="layout" path="M -0.99688 0.34699 L -0.99688 0.34699 " pathEditMode="fixed" rAng="0" ptsTypes="AA">
                                      <p:cBhvr>
                                        <p:cTn id="84" dur="10" fill="hold"/>
                                        <p:tgtEl>
                                          <p:spTgt spid="438305"/>
                                        </p:tgtEl>
                                        <p:attrNameLst>
                                          <p:attrName>ppt_x</p:attrName>
                                          <p:attrName>ppt_y</p:attrName>
                                        </p:attrNameLst>
                                      </p:cBhvr>
                                      <p:rCtr x="0" y="0"/>
                                    </p:animMotion>
                                  </p:childTnLst>
                                </p:cTn>
                              </p:par>
                              <p:par>
                                <p:cTn id="85" presetID="3" presetClass="entr" presetSubtype="0" fill="hold" grpId="0" nodeType="withEffect">
                                  <p:stCondLst>
                                    <p:cond delay="0"/>
                                  </p:stCondLst>
                                  <p:childTnLst>
                                    <p:set>
                                      <p:cBhvr>
                                        <p:cTn id="86" dur="1" fill="hold">
                                          <p:stCondLst>
                                            <p:cond delay="0"/>
                                          </p:stCondLst>
                                        </p:cTn>
                                        <p:tgtEl>
                                          <p:spTgt spid="438285"/>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438305"/>
                                        </p:tgtEl>
                                        <p:attrNameLst>
                                          <p:attrName>style.visibility</p:attrName>
                                        </p:attrNameLst>
                                      </p:cBhvr>
                                      <p:to>
                                        <p:strVal val="visible"/>
                                      </p:to>
                                    </p:set>
                                    <p:animEffect transition="in" filter="fade">
                                      <p:cBhvr>
                                        <p:cTn id="89" dur="200"/>
                                        <p:tgtEl>
                                          <p:spTgt spid="438305"/>
                                        </p:tgtEl>
                                      </p:cBhvr>
                                    </p:animEffect>
                                  </p:childTnLst>
                                  <p:subTnLst>
                                    <p:audio>
                                      <p:cMediaNode>
                                        <p:cTn display="0" masterRel="sameClick">
                                          <p:stCondLst>
                                            <p:cond evt="begin" delay="0">
                                              <p:tn val="87"/>
                                            </p:cond>
                                          </p:stCondLst>
                                          <p:endCondLst>
                                            <p:cond evt="onStopAudio" delay="0">
                                              <p:tgtEl>
                                                <p:sldTgt/>
                                              </p:tgtEl>
                                            </p:cond>
                                          </p:endCondLst>
                                        </p:cTn>
                                        <p:tgtEl>
                                          <p:sndTgt r:embed="rId4" name="Buzzer.wav"/>
                                        </p:tgtEl>
                                      </p:cMediaNode>
                                    </p:audio>
                                  </p:subTnLst>
                                </p:cTn>
                              </p:par>
                            </p:childTnLst>
                          </p:cTn>
                        </p:par>
                        <p:par>
                          <p:cTn id="90" fill="hold" nodeType="afterGroup">
                            <p:stCondLst>
                              <p:cond delay="200"/>
                            </p:stCondLst>
                            <p:childTnLst>
                              <p:par>
                                <p:cTn id="91" presetID="10" presetClass="exit" presetSubtype="0" fill="hold" nodeType="afterEffect">
                                  <p:stCondLst>
                                    <p:cond delay="500"/>
                                  </p:stCondLst>
                                  <p:childTnLst>
                                    <p:animEffect transition="out" filter="fade">
                                      <p:cBhvr>
                                        <p:cTn id="92" dur="200"/>
                                        <p:tgtEl>
                                          <p:spTgt spid="438305"/>
                                        </p:tgtEl>
                                      </p:cBhvr>
                                    </p:animEffect>
                                    <p:set>
                                      <p:cBhvr>
                                        <p:cTn id="93"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4" restart="whenNotActive" fill="hold" evtFilter="cancelBubble" nodeType="interactiveSeq">
                <p:stCondLst>
                  <p:cond evt="onClick" delay="0">
                    <p:tgtEl>
                      <p:spTgt spid="438297"/>
                    </p:tgtEl>
                  </p:cond>
                </p:stCondLst>
                <p:endSync evt="end" delay="0">
                  <p:rtn val="all"/>
                </p:endSync>
                <p:childTnLst>
                  <p:par>
                    <p:cTn id="95" fill="hold" nodeType="clickPar">
                      <p:stCondLst>
                        <p:cond delay="0"/>
                      </p:stCondLst>
                      <p:childTnLst>
                        <p:par>
                          <p:cTn id="96" fill="hold" nodeType="withGroup">
                            <p:stCondLst>
                              <p:cond delay="0"/>
                            </p:stCondLst>
                            <p:childTnLst>
                              <p:par>
                                <p:cTn id="97" presetID="12" presetClass="exit" presetSubtype="1" fill="hold" nodeType="clickEffect">
                                  <p:stCondLst>
                                    <p:cond delay="0"/>
                                  </p:stCondLst>
                                  <p:childTnLst>
                                    <p:animEffect transition="out" filter="slide(fromTop)">
                                      <p:cBhvr>
                                        <p:cTn id="98" dur="300"/>
                                        <p:tgtEl>
                                          <p:spTgt spid="438297"/>
                                        </p:tgtEl>
                                      </p:cBhvr>
                                    </p:animEffect>
                                    <p:set>
                                      <p:cBhvr>
                                        <p:cTn id="99"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0" restart="whenNotActive" fill="hold" evtFilter="cancelBubble" nodeType="interactiveSeq">
                <p:stCondLst>
                  <p:cond evt="onClick" delay="0">
                    <p:tgtEl>
                      <p:spTgt spid="438298"/>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12" presetClass="exit" presetSubtype="1" fill="hold" nodeType="clickEffect">
                                  <p:stCondLst>
                                    <p:cond delay="0"/>
                                  </p:stCondLst>
                                  <p:childTnLst>
                                    <p:animEffect transition="out" filter="slide(fromTop)">
                                      <p:cBhvr>
                                        <p:cTn id="104" dur="300"/>
                                        <p:tgtEl>
                                          <p:spTgt spid="438298"/>
                                        </p:tgtEl>
                                      </p:cBhvr>
                                    </p:animEffect>
                                    <p:set>
                                      <p:cBhvr>
                                        <p:cTn id="105"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06" restart="whenNotActive" fill="hold" evtFilter="cancelBubble" nodeType="interactiveSeq">
                <p:stCondLst>
                  <p:cond evt="onClick" delay="0">
                    <p:tgtEl>
                      <p:spTgt spid="438299"/>
                    </p:tgtEl>
                  </p:cond>
                </p:stCondLst>
                <p:endSync evt="end" delay="0">
                  <p:rtn val="all"/>
                </p:endSync>
                <p:childTnLst>
                  <p:par>
                    <p:cTn id="107" fill="hold" nodeType="clickPar">
                      <p:stCondLst>
                        <p:cond delay="0"/>
                      </p:stCondLst>
                      <p:childTnLst>
                        <p:par>
                          <p:cTn id="108" fill="hold" nodeType="withGroup">
                            <p:stCondLst>
                              <p:cond delay="0"/>
                            </p:stCondLst>
                            <p:childTnLst>
                              <p:par>
                                <p:cTn id="109" presetID="12" presetClass="exit" presetSubtype="1" fill="hold" nodeType="clickEffect">
                                  <p:stCondLst>
                                    <p:cond delay="0"/>
                                  </p:stCondLst>
                                  <p:childTnLst>
                                    <p:animEffect transition="out" filter="slide(fromTop)">
                                      <p:cBhvr>
                                        <p:cTn id="110" dur="300"/>
                                        <p:tgtEl>
                                          <p:spTgt spid="438299"/>
                                        </p:tgtEl>
                                      </p:cBhvr>
                                    </p:animEffect>
                                    <p:set>
                                      <p:cBhvr>
                                        <p:cTn id="111"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2" restart="whenNotActive" fill="hold" evtFilter="cancelBubble" nodeType="interactiveSeq">
                <p:stCondLst>
                  <p:cond evt="onClick" delay="0">
                    <p:tgtEl>
                      <p:spTgt spid="438300"/>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12" presetClass="exit" presetSubtype="1" fill="hold" nodeType="clickEffect">
                                  <p:stCondLst>
                                    <p:cond delay="0"/>
                                  </p:stCondLst>
                                  <p:childTnLst>
                                    <p:animEffect transition="out" filter="slide(fromTop)">
                                      <p:cBhvr>
                                        <p:cTn id="116" dur="300"/>
                                        <p:tgtEl>
                                          <p:spTgt spid="438300"/>
                                        </p:tgtEl>
                                      </p:cBhvr>
                                    </p:animEffect>
                                    <p:set>
                                      <p:cBhvr>
                                        <p:cTn id="117"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18" restart="whenNotActive" fill="hold" evtFilter="cancelBubble" nodeType="interactiveSeq">
                <p:stCondLst>
                  <p:cond evt="onClick" delay="0">
                    <p:tgtEl>
                      <p:spTgt spid="438301"/>
                    </p:tgtEl>
                  </p:cond>
                </p:stCondLst>
                <p:endSync evt="end" delay="0">
                  <p:rtn val="all"/>
                </p:endSync>
                <p:childTnLst>
                  <p:par>
                    <p:cTn id="119" fill="hold" nodeType="clickPar">
                      <p:stCondLst>
                        <p:cond delay="0"/>
                      </p:stCondLst>
                      <p:childTnLst>
                        <p:par>
                          <p:cTn id="120" fill="hold" nodeType="withGroup">
                            <p:stCondLst>
                              <p:cond delay="0"/>
                            </p:stCondLst>
                            <p:childTnLst>
                              <p:par>
                                <p:cTn id="121" presetID="12" presetClass="exit" presetSubtype="1" fill="hold" nodeType="clickEffect">
                                  <p:stCondLst>
                                    <p:cond delay="0"/>
                                  </p:stCondLst>
                                  <p:childTnLst>
                                    <p:animEffect transition="out" filter="slide(fromTop)">
                                      <p:cBhvr>
                                        <p:cTn id="122" dur="300"/>
                                        <p:tgtEl>
                                          <p:spTgt spid="438301"/>
                                        </p:tgtEl>
                                      </p:cBhvr>
                                    </p:animEffect>
                                    <p:set>
                                      <p:cBhvr>
                                        <p:cTn id="123"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4" restart="whenNotActive" fill="hold" evtFilter="cancelBubble" nodeType="interactiveSeq">
                <p:stCondLst>
                  <p:cond evt="onClick" delay="0">
                    <p:tgtEl>
                      <p:spTgt spid="438302"/>
                    </p:tgtEl>
                  </p:cond>
                </p:stCondLst>
                <p:endSync evt="end" delay="0">
                  <p:rtn val="all"/>
                </p:endSync>
                <p:childTnLst>
                  <p:par>
                    <p:cTn id="125" fill="hold" nodeType="clickPar">
                      <p:stCondLst>
                        <p:cond delay="0"/>
                      </p:stCondLst>
                      <p:childTnLst>
                        <p:par>
                          <p:cTn id="126" fill="hold" nodeType="withGroup">
                            <p:stCondLst>
                              <p:cond delay="0"/>
                            </p:stCondLst>
                            <p:childTnLst>
                              <p:par>
                                <p:cTn id="127" presetID="12" presetClass="exit" presetSubtype="1" fill="hold" nodeType="clickEffect">
                                  <p:stCondLst>
                                    <p:cond delay="0"/>
                                  </p:stCondLst>
                                  <p:childTnLst>
                                    <p:animEffect transition="out" filter="slide(fromTop)">
                                      <p:cBhvr>
                                        <p:cTn id="128" dur="400"/>
                                        <p:tgtEl>
                                          <p:spTgt spid="438302"/>
                                        </p:tgtEl>
                                      </p:cBhvr>
                                    </p:animEffect>
                                    <p:set>
                                      <p:cBhvr>
                                        <p:cTn id="129"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2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0" restart="whenNotActive" fill="hold" evtFilter="cancelBubble" nodeType="interactiveSeq">
                <p:stCondLst>
                  <p:cond evt="onClick" delay="0">
                    <p:tgtEl>
                      <p:spTgt spid="438303"/>
                    </p:tgtEl>
                  </p:cond>
                </p:stCondLst>
                <p:endSync evt="end" delay="0">
                  <p:rtn val="all"/>
                </p:endSync>
                <p:childTnLst>
                  <p:par>
                    <p:cTn id="131" fill="hold" nodeType="clickPar">
                      <p:stCondLst>
                        <p:cond delay="0"/>
                      </p:stCondLst>
                      <p:childTnLst>
                        <p:par>
                          <p:cTn id="132" fill="hold" nodeType="withGroup">
                            <p:stCondLst>
                              <p:cond delay="0"/>
                            </p:stCondLst>
                            <p:childTnLst>
                              <p:par>
                                <p:cTn id="133" presetID="12" presetClass="exit" presetSubtype="1" fill="hold" nodeType="clickEffect">
                                  <p:stCondLst>
                                    <p:cond delay="0"/>
                                  </p:stCondLst>
                                  <p:childTnLst>
                                    <p:animEffect transition="out" filter="slide(fromTop)">
                                      <p:cBhvr>
                                        <p:cTn id="134" dur="300"/>
                                        <p:tgtEl>
                                          <p:spTgt spid="438303"/>
                                        </p:tgtEl>
                                      </p:cBhvr>
                                    </p:animEffect>
                                    <p:set>
                                      <p:cBhvr>
                                        <p:cTn id="135"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36" restart="whenNotActive" fill="hold" evtFilter="cancelBubble" nodeType="interactiveSeq">
                <p:stCondLst>
                  <p:cond evt="onClick" delay="0">
                    <p:tgtEl>
                      <p:spTgt spid="438331"/>
                    </p:tgtEl>
                  </p:cond>
                </p:stCondLst>
                <p:endSync evt="end" delay="0">
                  <p:rtn val="all"/>
                </p:endSync>
                <p:childTnLst>
                  <p:par>
                    <p:cTn id="137" fill="hold" nodeType="clickPar">
                      <p:stCondLst>
                        <p:cond delay="0"/>
                      </p:stCondLst>
                      <p:childTnLst>
                        <p:par>
                          <p:cTn id="138" fill="hold" nodeType="withGroup">
                            <p:stCondLst>
                              <p:cond delay="0"/>
                            </p:stCondLst>
                            <p:childTnLst>
                              <p:par>
                                <p:cTn id="139" presetID="42" presetClass="path" presetSubtype="0" fill="hold" nodeType="clickEffect">
                                  <p:stCondLst>
                                    <p:cond delay="0"/>
                                  </p:stCondLst>
                                  <p:childTnLst>
                                    <p:animMotion origin="layout" path="M -0.97014 -0.19352 L -0.97014 -0.19352 " pathEditMode="fixed" rAng="0" ptsTypes="AA">
                                      <p:cBhvr>
                                        <p:cTn id="140" dur="10" fill="hold"/>
                                        <p:tgtEl>
                                          <p:spTgt spid="438297"/>
                                        </p:tgtEl>
                                        <p:attrNameLst>
                                          <p:attrName>ppt_x</p:attrName>
                                          <p:attrName>ppt_y</p:attrName>
                                        </p:attrNameLst>
                                      </p:cBhvr>
                                      <p:rCtr x="0" y="0"/>
                                    </p:animMotion>
                                  </p:childTnLst>
                                </p:cTn>
                              </p:par>
                              <p:par>
                                <p:cTn id="141" presetID="42" presetClass="path" presetSubtype="0" fill="hold" nodeType="withEffect">
                                  <p:stCondLst>
                                    <p:cond delay="0"/>
                                  </p:stCondLst>
                                  <p:childTnLst>
                                    <p:animMotion origin="layout" path="M -0.97014 -0.19352 L -0.97014 -0.19352 " pathEditMode="fixed" rAng="0" ptsTypes="AA">
                                      <p:cBhvr>
                                        <p:cTn id="142" dur="10" fill="hold"/>
                                        <p:tgtEl>
                                          <p:spTgt spid="438303"/>
                                        </p:tgtEl>
                                        <p:attrNameLst>
                                          <p:attrName>ppt_x</p:attrName>
                                          <p:attrName>ppt_y</p:attrName>
                                        </p:attrNameLst>
                                      </p:cBhvr>
                                      <p:rCtr x="0" y="0"/>
                                    </p:animMotion>
                                  </p:childTnLst>
                                </p:cTn>
                              </p:par>
                              <p:par>
                                <p:cTn id="143" presetID="42" presetClass="path" presetSubtype="0" fill="hold" nodeType="withEffect">
                                  <p:stCondLst>
                                    <p:cond delay="0"/>
                                  </p:stCondLst>
                                  <p:childTnLst>
                                    <p:animMotion origin="layout" path="M -0.97014 -0.19353 L -0.97014 -0.19353 " pathEditMode="fixed" rAng="0" ptsTypes="AA">
                                      <p:cBhvr>
                                        <p:cTn id="144" dur="10" fill="hold"/>
                                        <p:tgtEl>
                                          <p:spTgt spid="438302"/>
                                        </p:tgtEl>
                                        <p:attrNameLst>
                                          <p:attrName>ppt_x</p:attrName>
                                          <p:attrName>ppt_y</p:attrName>
                                        </p:attrNameLst>
                                      </p:cBhvr>
                                      <p:rCtr x="0" y="0"/>
                                    </p:animMotion>
                                  </p:childTnLst>
                                </p:cTn>
                              </p:par>
                              <p:par>
                                <p:cTn id="145" presetID="42" presetClass="path" presetSubtype="0" fill="hold" nodeType="withEffect">
                                  <p:stCondLst>
                                    <p:cond delay="0"/>
                                  </p:stCondLst>
                                  <p:childTnLst>
                                    <p:animMotion origin="layout" path="M -0.97014 -0.19353 L -0.97014 -0.19353 " pathEditMode="fixed" rAng="0" ptsTypes="AA">
                                      <p:cBhvr>
                                        <p:cTn id="146" dur="10" fill="hold"/>
                                        <p:tgtEl>
                                          <p:spTgt spid="438301"/>
                                        </p:tgtEl>
                                        <p:attrNameLst>
                                          <p:attrName>ppt_x</p:attrName>
                                          <p:attrName>ppt_y</p:attrName>
                                        </p:attrNameLst>
                                      </p:cBhvr>
                                      <p:rCtr x="0" y="0"/>
                                    </p:animMotion>
                                  </p:childTnLst>
                                </p:cTn>
                              </p:par>
                              <p:par>
                                <p:cTn id="147" presetID="42" presetClass="path" presetSubtype="0" fill="hold" nodeType="withEffect">
                                  <p:stCondLst>
                                    <p:cond delay="0"/>
                                  </p:stCondLst>
                                  <p:childTnLst>
                                    <p:animMotion origin="layout" path="M -0.97013 -0.19352 L -0.97013 -0.19352 " pathEditMode="fixed" rAng="0" ptsTypes="AA">
                                      <p:cBhvr>
                                        <p:cTn id="148" dur="10" fill="hold"/>
                                        <p:tgtEl>
                                          <p:spTgt spid="438300"/>
                                        </p:tgtEl>
                                        <p:attrNameLst>
                                          <p:attrName>ppt_x</p:attrName>
                                          <p:attrName>ppt_y</p:attrName>
                                        </p:attrNameLst>
                                      </p:cBhvr>
                                      <p:rCtr x="0" y="0"/>
                                    </p:animMotion>
                                  </p:childTnLst>
                                </p:cTn>
                              </p:par>
                              <p:par>
                                <p:cTn id="149" presetID="42" presetClass="path" presetSubtype="0" fill="hold" nodeType="withEffect">
                                  <p:stCondLst>
                                    <p:cond delay="0"/>
                                  </p:stCondLst>
                                  <p:childTnLst>
                                    <p:animMotion origin="layout" path="M -0.97013 -0.19352 L -0.97013 -0.19352 " pathEditMode="fixed" rAng="0" ptsTypes="AA">
                                      <p:cBhvr>
                                        <p:cTn id="150" dur="10" fill="hold"/>
                                        <p:tgtEl>
                                          <p:spTgt spid="438299"/>
                                        </p:tgtEl>
                                        <p:attrNameLst>
                                          <p:attrName>ppt_x</p:attrName>
                                          <p:attrName>ppt_y</p:attrName>
                                        </p:attrNameLst>
                                      </p:cBhvr>
                                      <p:rCtr x="0" y="0"/>
                                    </p:animMotion>
                                  </p:childTnLst>
                                </p:cTn>
                              </p:par>
                              <p:par>
                                <p:cTn id="151" presetID="42" presetClass="path" presetSubtype="0" fill="hold" nodeType="withEffect">
                                  <p:stCondLst>
                                    <p:cond delay="0"/>
                                  </p:stCondLst>
                                  <p:childTnLst>
                                    <p:animMotion origin="layout" path="M -0.97013 -0.19352 L -0.97013 -0.19352 " pathEditMode="fixed" rAng="0" ptsTypes="AA">
                                      <p:cBhvr>
                                        <p:cTn id="152" dur="10" fill="hold"/>
                                        <p:tgtEl>
                                          <p:spTgt spid="438298"/>
                                        </p:tgtEl>
                                        <p:attrNameLst>
                                          <p:attrName>ppt_x</p:attrName>
                                          <p:attrName>ppt_y</p:attrName>
                                        </p:attrNameLst>
                                      </p:cBhvr>
                                      <p:rCtr x="0" y="0"/>
                                    </p:animMotion>
                                  </p:childTnLst>
                                </p:cTn>
                              </p:par>
                              <p:par>
                                <p:cTn id="153" presetID="42" presetClass="path" presetSubtype="0" fill="hold" grpId="1" nodeType="withEffect">
                                  <p:stCondLst>
                                    <p:cond delay="0"/>
                                  </p:stCondLst>
                                  <p:iterate type="lt">
                                    <p:tmPct val="0"/>
                                  </p:iterate>
                                  <p:childTnLst>
                                    <p:animMotion origin="layout" path="M -0.96737 0.41436 L -0.96737 0.41436 " pathEditMode="fixed" rAng="0" ptsTypes="AA">
                                      <p:cBhvr>
                                        <p:cTn id="154" dur="10" fill="hold"/>
                                        <p:tgtEl>
                                          <p:spTgt spid="438335">
                                            <p:bg/>
                                          </p:spTgt>
                                        </p:tgtEl>
                                        <p:attrNameLst>
                                          <p:attrName>ppt_x</p:attrName>
                                          <p:attrName>ppt_y</p:attrName>
                                        </p:attrNameLst>
                                      </p:cBhvr>
                                      <p:rCtr x="0" y="0"/>
                                    </p:animMotion>
                                  </p:childTnLst>
                                </p:cTn>
                              </p:par>
                              <p:par>
                                <p:cTn id="155" presetID="42" presetClass="path" presetSubtype="0" fill="hold" grpId="1" nodeType="withEffect">
                                  <p:stCondLst>
                                    <p:cond delay="0"/>
                                  </p:stCondLst>
                                  <p:iterate type="lt">
                                    <p:tmPct val="0"/>
                                  </p:iterate>
                                  <p:childTnLst>
                                    <p:animMotion origin="layout" path="M -0.9764 0.41436 L -0.9764 0.41436 " pathEditMode="fixed" rAng="0" ptsTypes="AA">
                                      <p:cBhvr>
                                        <p:cTn id="156" dur="10" fill="hold"/>
                                        <p:tgtEl>
                                          <p:spTgt spid="438335">
                                            <p:txEl>
                                              <p:pRg st="0" end="0"/>
                                            </p:txEl>
                                          </p:spTgt>
                                        </p:tgtEl>
                                        <p:attrNameLst>
                                          <p:attrName>ppt_x</p:attrName>
                                          <p:attrName>ppt_y</p:attrName>
                                        </p:attrNameLst>
                                      </p:cBhvr>
                                      <p:rCtr x="0" y="0"/>
                                    </p:animMotion>
                                  </p:childTnLst>
                                </p:cTn>
                              </p:par>
                              <p:par>
                                <p:cTn id="157" presetID="1" presetClass="exit" presetSubtype="0" fill="hold" grpId="2" nodeType="withEffect">
                                  <p:stCondLst>
                                    <p:cond delay="0"/>
                                  </p:stCondLst>
                                  <p:childTnLst>
                                    <p:set>
                                      <p:cBhvr>
                                        <p:cTn id="158" dur="1" fill="hold">
                                          <p:stCondLst>
                                            <p:cond delay="0"/>
                                          </p:stCondLst>
                                        </p:cTn>
                                        <p:tgtEl>
                                          <p:spTgt spid="438335">
                                            <p:txEl>
                                              <p:pRg st="0" end="0"/>
                                            </p:txEl>
                                          </p:spTgt>
                                        </p:tgtEl>
                                        <p:attrNameLst>
                                          <p:attrName>style.visibility</p:attrName>
                                        </p:attrNameLst>
                                      </p:cBhvr>
                                      <p:to>
                                        <p:strVal val="hidden"/>
                                      </p:to>
                                    </p:set>
                                  </p:childTnLst>
                                </p:cTn>
                              </p:par>
                              <p:par>
                                <p:cTn id="159" presetID="1" presetClass="exit" presetSubtype="0" fill="hold" grpId="2" nodeType="withEffect">
                                  <p:stCondLst>
                                    <p:cond delay="0"/>
                                  </p:stCondLst>
                                  <p:childTnLst>
                                    <p:set>
                                      <p:cBhvr>
                                        <p:cTn id="160" dur="1" fill="hold">
                                          <p:stCondLst>
                                            <p:cond delay="0"/>
                                          </p:stCondLst>
                                        </p:cTn>
                                        <p:tgtEl>
                                          <p:spTgt spid="438335">
                                            <p:bg/>
                                          </p:spTgt>
                                        </p:tgtEl>
                                        <p:attrNameLst>
                                          <p:attrName>style.visibility</p:attrName>
                                        </p:attrNameLst>
                                      </p:cBhvr>
                                      <p:to>
                                        <p:strVal val="hidden"/>
                                      </p:to>
                                    </p:set>
                                  </p:childTnLst>
                                </p:cTn>
                              </p:par>
                            </p:childTnLst>
                          </p:cTn>
                        </p:par>
                        <p:par>
                          <p:cTn id="161" fill="hold" nodeType="afterGroup">
                            <p:stCondLst>
                              <p:cond delay="10"/>
                            </p:stCondLst>
                            <p:childTnLst>
                              <p:par>
                                <p:cTn id="162" presetID="12" presetClass="exit" presetSubtype="1" fill="hold" nodeType="afterEffect">
                                  <p:stCondLst>
                                    <p:cond delay="0"/>
                                  </p:stCondLst>
                                  <p:childTnLst>
                                    <p:animEffect transition="out" filter="slide(fromTop)">
                                      <p:cBhvr>
                                        <p:cTn id="163" dur="1000"/>
                                        <p:tgtEl>
                                          <p:spTgt spid="438332"/>
                                        </p:tgtEl>
                                      </p:cBhvr>
                                    </p:animEffect>
                                    <p:set>
                                      <p:cBhvr>
                                        <p:cTn id="164" dur="1" fill="hold">
                                          <p:stCondLst>
                                            <p:cond delay="999"/>
                                          </p:stCondLst>
                                        </p:cTn>
                                        <p:tgtEl>
                                          <p:spTgt spid="438332"/>
                                        </p:tgtEl>
                                        <p:attrNameLst>
                                          <p:attrName>style.visibility</p:attrName>
                                        </p:attrNameLst>
                                      </p:cBhvr>
                                      <p:to>
                                        <p:strVal val="hidden"/>
                                      </p:to>
                                    </p:set>
                                  </p:childTnLst>
                                </p:cTn>
                              </p:par>
                            </p:childTnLst>
                          </p:cTn>
                        </p:par>
                        <p:par>
                          <p:cTn id="165" fill="hold" nodeType="afterGroup">
                            <p:stCondLst>
                              <p:cond delay="1010"/>
                            </p:stCondLst>
                            <p:childTnLst>
                              <p:par>
                                <p:cTn id="166" presetID="10" presetClass="entr" presetSubtype="0" fill="hold" grpId="5" nodeType="afterEffect">
                                  <p:stCondLst>
                                    <p:cond delay="490"/>
                                  </p:stCondLst>
                                  <p:childTnLst>
                                    <p:set>
                                      <p:cBhvr>
                                        <p:cTn id="167" dur="1" fill="hold">
                                          <p:stCondLst>
                                            <p:cond delay="0"/>
                                          </p:stCondLst>
                                        </p:cTn>
                                        <p:tgtEl>
                                          <p:spTgt spid="438335">
                                            <p:bg/>
                                          </p:spTgt>
                                        </p:tgtEl>
                                        <p:attrNameLst>
                                          <p:attrName>style.visibility</p:attrName>
                                        </p:attrNameLst>
                                      </p:cBhvr>
                                      <p:to>
                                        <p:strVal val="visible"/>
                                      </p:to>
                                    </p:set>
                                    <p:animEffect transition="in" filter="fade">
                                      <p:cBhvr>
                                        <p:cTn id="168" dur="500"/>
                                        <p:tgtEl>
                                          <p:spTgt spid="438335">
                                            <p:bg/>
                                          </p:spTgt>
                                        </p:tgtEl>
                                      </p:cBhvr>
                                    </p:animEffect>
                                  </p:childTnLst>
                                </p:cTn>
                              </p:par>
                            </p:childTnLst>
                          </p:cTn>
                        </p:par>
                        <p:par>
                          <p:cTn id="169" fill="hold" nodeType="afterGroup">
                            <p:stCondLst>
                              <p:cond delay="2000"/>
                            </p:stCondLst>
                            <p:childTnLst>
                              <p:par>
                                <p:cTn id="170" presetID="10" presetClass="entr" presetSubtype="0" fill="hold" grpId="4" nodeType="afterEffect">
                                  <p:stCondLst>
                                    <p:cond delay="0"/>
                                  </p:stCondLst>
                                  <p:iterate type="lt">
                                    <p:tmPct val="0"/>
                                  </p:iterate>
                                  <p:childTnLst>
                                    <p:set>
                                      <p:cBhvr>
                                        <p:cTn id="171" dur="1" fill="hold">
                                          <p:stCondLst>
                                            <p:cond delay="0"/>
                                          </p:stCondLst>
                                        </p:cTn>
                                        <p:tgtEl>
                                          <p:spTgt spid="438335">
                                            <p:txEl>
                                              <p:pRg st="0" end="0"/>
                                            </p:txEl>
                                          </p:spTgt>
                                        </p:tgtEl>
                                        <p:attrNameLst>
                                          <p:attrName>style.visibility</p:attrName>
                                        </p:attrNameLst>
                                      </p:cBhvr>
                                      <p:to>
                                        <p:strVal val="visible"/>
                                      </p:to>
                                    </p:set>
                                    <p:animEffect transition="in" filter="fade">
                                      <p:cBhvr>
                                        <p:cTn id="172" dur="500"/>
                                        <p:tgtEl>
                                          <p:spTgt spid="438335">
                                            <p:txEl>
                                              <p:pRg st="0" end="0"/>
                                            </p:txEl>
                                          </p:spTgt>
                                        </p:tgtEl>
                                      </p:cBhvr>
                                    </p:animEffect>
                                  </p:childTnLst>
                                </p:cTn>
                              </p:par>
                            </p:childTnLst>
                          </p:cTn>
                        </p:par>
                        <p:par>
                          <p:cTn id="173" fill="hold" nodeType="afterGroup">
                            <p:stCondLst>
                              <p:cond delay="2500"/>
                            </p:stCondLst>
                            <p:childTnLst>
                              <p:par>
                                <p:cTn id="174" presetID="27" presetClass="entr" presetSubtype="0" fill="hold" grpId="3" nodeType="afterEffect">
                                  <p:stCondLst>
                                    <p:cond delay="0"/>
                                  </p:stCondLst>
                                  <p:iterate type="lt">
                                    <p:tmPct val="50000"/>
                                  </p:iterate>
                                  <p:childTnLst>
                                    <p:set>
                                      <p:cBhvr>
                                        <p:cTn id="175"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76"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77"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78"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79" restart="whenNotActive" fill="hold" evtFilter="cancelBubble" nodeType="interactiveSeq">
                <p:stCondLst>
                  <p:cond evt="onClick" delay="0">
                    <p:tgtEl>
                      <p:spTgt spid="438336"/>
                    </p:tgtEl>
                  </p:cond>
                </p:stCondLst>
                <p:endSync evt="end" delay="0">
                  <p:rtn val="all"/>
                </p:endSync>
                <p:childTnLst>
                  <p:par>
                    <p:cTn id="180" fill="hold" nodeType="clickPar">
                      <p:stCondLst>
                        <p:cond delay="0"/>
                      </p:stCondLst>
                      <p:childTnLst>
                        <p:par>
                          <p:cTn id="181" fill="hold" nodeType="withGroup">
                            <p:stCondLst>
                              <p:cond delay="0"/>
                            </p:stCondLst>
                            <p:childTnLst>
                              <p:par>
                                <p:cTn id="182" presetID="3" presetClass="entr" presetSubtype="0" fill="hold" grpId="1" nodeType="clickEffect">
                                  <p:stCondLst>
                                    <p:cond delay="0"/>
                                  </p:stCondLst>
                                  <p:childTnLst>
                                    <p:set>
                                      <p:cBhvr>
                                        <p:cTn id="183" dur="1" fill="hold">
                                          <p:stCondLst>
                                            <p:cond delay="0"/>
                                          </p:stCondLst>
                                        </p:cTn>
                                        <p:tgtEl>
                                          <p:spTgt spid="438286"/>
                                        </p:tgtEl>
                                        <p:attrNameLst>
                                          <p:attrName>style.visibility</p:attrName>
                                        </p:attrNameLst>
                                      </p:cBhvr>
                                      <p:to>
                                        <p:strVal val="visible"/>
                                      </p:to>
                                    </p:set>
                                  </p:childTnLst>
                                </p:cTn>
                              </p:par>
                              <p:par>
                                <p:cTn id="184" presetID="3" presetClass="exit" presetSubtype="0" fill="hold" grpId="2" nodeType="withEffect">
                                  <p:stCondLst>
                                    <p:cond delay="0"/>
                                  </p:stCondLst>
                                  <p:childTnLst>
                                    <p:set>
                                      <p:cBhvr>
                                        <p:cTn id="185" dur="1" fill="hold">
                                          <p:stCondLst>
                                            <p:cond delay="0"/>
                                          </p:stCondLst>
                                        </p:cTn>
                                        <p:tgtEl>
                                          <p:spTgt spid="438287"/>
                                        </p:tgtEl>
                                        <p:attrNameLst>
                                          <p:attrName>style.visibility</p:attrName>
                                        </p:attrNameLst>
                                      </p:cBhvr>
                                      <p:to>
                                        <p:strVal val="hidden"/>
                                      </p:to>
                                    </p:set>
                                  </p:childTnLst>
                                </p:cTn>
                              </p:par>
                              <p:par>
                                <p:cTn id="186" presetID="3" presetClass="exit" presetSubtype="0" fill="hold" grpId="1" nodeType="withEffect">
                                  <p:stCondLst>
                                    <p:cond delay="0"/>
                                  </p:stCondLst>
                                  <p:childTnLst>
                                    <p:set>
                                      <p:cBhvr>
                                        <p:cTn id="187" dur="1" fill="hold">
                                          <p:stCondLst>
                                            <p:cond delay="0"/>
                                          </p:stCondLst>
                                        </p:cTn>
                                        <p:tgtEl>
                                          <p:spTgt spid="438288"/>
                                        </p:tgtEl>
                                        <p:attrNameLst>
                                          <p:attrName>style.visibility</p:attrName>
                                        </p:attrNameLst>
                                      </p:cBhvr>
                                      <p:to>
                                        <p:strVal val="hidden"/>
                                      </p:to>
                                    </p:set>
                                  </p:childTnLst>
                                </p:cTn>
                              </p:par>
                              <p:par>
                                <p:cTn id="188" presetID="3" presetClass="exit" presetSubtype="0" fill="hold" grpId="1" nodeType="withEffect">
                                  <p:stCondLst>
                                    <p:cond delay="0"/>
                                  </p:stCondLst>
                                  <p:childTnLst>
                                    <p:set>
                                      <p:cBhvr>
                                        <p:cTn id="189" dur="1" fill="hold">
                                          <p:stCondLst>
                                            <p:cond delay="0"/>
                                          </p:stCondLst>
                                        </p:cTn>
                                        <p:tgtEl>
                                          <p:spTgt spid="438283"/>
                                        </p:tgtEl>
                                        <p:attrNameLst>
                                          <p:attrName>style.visibility</p:attrName>
                                        </p:attrNameLst>
                                      </p:cBhvr>
                                      <p:to>
                                        <p:strVal val="hidden"/>
                                      </p:to>
                                    </p:set>
                                  </p:childTnLst>
                                </p:cTn>
                              </p:par>
                              <p:par>
                                <p:cTn id="190" presetID="3" presetClass="exit" presetSubtype="0" fill="hold" grpId="1" nodeType="withEffect">
                                  <p:stCondLst>
                                    <p:cond delay="0"/>
                                  </p:stCondLst>
                                  <p:childTnLst>
                                    <p:set>
                                      <p:cBhvr>
                                        <p:cTn id="191" dur="1" fill="hold">
                                          <p:stCondLst>
                                            <p:cond delay="0"/>
                                          </p:stCondLst>
                                        </p:cTn>
                                        <p:tgtEl>
                                          <p:spTgt spid="438284"/>
                                        </p:tgtEl>
                                        <p:attrNameLst>
                                          <p:attrName>style.visibility</p:attrName>
                                        </p:attrNameLst>
                                      </p:cBhvr>
                                      <p:to>
                                        <p:strVal val="hidden"/>
                                      </p:to>
                                    </p:set>
                                  </p:childTnLst>
                                </p:cTn>
                              </p:par>
                              <p:par>
                                <p:cTn id="192" presetID="3" presetClass="exit" presetSubtype="0" fill="hold" grpId="1" nodeType="withEffect">
                                  <p:stCondLst>
                                    <p:cond delay="0"/>
                                  </p:stCondLst>
                                  <p:childTnLst>
                                    <p:set>
                                      <p:cBhvr>
                                        <p:cTn id="193"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94" restart="whenNotActive" fill="hold" evtFilter="cancelBubble" nodeType="interactiveSeq">
                <p:stCondLst>
                  <p:cond evt="onClick" delay="0">
                    <p:tgtEl>
                      <p:spTgt spid="78"/>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grpId="0" nodeType="afterEffect">
                                  <p:stCondLst>
                                    <p:cond delay="0"/>
                                  </p:stCondLst>
                                  <p:iterate type="lt">
                                    <p:tmPct val="0"/>
                                  </p:iterate>
                                  <p:childTnLst>
                                    <p:animEffect transition="out" filter="fade">
                                      <p:cBhvr>
                                        <p:cTn id="198" dur="500"/>
                                        <p:tgtEl>
                                          <p:spTgt spid="438335">
                                            <p:txEl>
                                              <p:pRg st="0" end="0"/>
                                            </p:txEl>
                                          </p:spTgt>
                                        </p:tgtEl>
                                      </p:cBhvr>
                                    </p:animEffect>
                                    <p:set>
                                      <p:cBhvr>
                                        <p:cTn id="199" dur="1" fill="hold">
                                          <p:stCondLst>
                                            <p:cond delay="499"/>
                                          </p:stCondLst>
                                        </p:cTn>
                                        <p:tgtEl>
                                          <p:spTgt spid="438335">
                                            <p:txEl>
                                              <p:pRg st="0" end="0"/>
                                            </p:txEl>
                                          </p:spTgt>
                                        </p:tgtEl>
                                        <p:attrNameLst>
                                          <p:attrName>style.visibility</p:attrName>
                                        </p:attrNameLst>
                                      </p:cBhvr>
                                      <p:to>
                                        <p:strVal val="hidden"/>
                                      </p:to>
                                    </p:set>
                                  </p:childTnLst>
                                </p:cTn>
                              </p:par>
                            </p:childTnLst>
                          </p:cTn>
                        </p:par>
                        <p:par>
                          <p:cTn id="200" fill="hold">
                            <p:stCondLst>
                              <p:cond delay="500"/>
                            </p:stCondLst>
                            <p:childTnLst>
                              <p:par>
                                <p:cTn id="201" presetID="10" presetClass="exit" presetSubtype="0" fill="hold" grpId="0" nodeType="afterEffect">
                                  <p:stCondLst>
                                    <p:cond delay="0"/>
                                  </p:stCondLst>
                                  <p:iterate type="lt">
                                    <p:tmPct val="0"/>
                                  </p:iterate>
                                  <p:childTnLst>
                                    <p:animEffect transition="out" filter="fade">
                                      <p:cBhvr>
                                        <p:cTn id="202" dur="500"/>
                                        <p:tgtEl>
                                          <p:spTgt spid="438335">
                                            <p:bg/>
                                          </p:spTgt>
                                        </p:tgtEl>
                                      </p:cBhvr>
                                    </p:animEffect>
                                    <p:set>
                                      <p:cBhvr>
                                        <p:cTn id="203"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82" name="Rectangle 10" descr="Small grid">
            <a:hlinkClick r:id="" action="ppaction://macro?name=Score_8"/>
          </p:cNvPr>
          <p:cNvSpPr>
            <a:spLocks noChangeAspect="1" noChangeArrowheads="1"/>
          </p:cNvSpPr>
          <p:nvPr/>
        </p:nvSpPr>
        <p:spPr bwMode="auto">
          <a:xfrm>
            <a:off x="74263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1</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2</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3</a:t>
            </a: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4</a:t>
            </a: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5</a:t>
            </a: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6</a:t>
            </a: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7</a:t>
            </a:r>
          </a:p>
        </p:txBody>
      </p:sp>
      <p:sp>
        <p:nvSpPr>
          <p:cNvPr id="438296" name="Rectangle 24" descr="Small grid"/>
          <p:cNvSpPr>
            <a:spLocks noChangeAspect="1" noChangeArrowheads="1"/>
          </p:cNvSpPr>
          <p:nvPr/>
        </p:nvSpPr>
        <p:spPr bwMode="auto">
          <a:xfrm>
            <a:off x="46704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8</a:t>
            </a:r>
          </a:p>
        </p:txBody>
      </p:sp>
      <p:pic>
        <p:nvPicPr>
          <p:cNvPr id="438297" name="Picture 25" descr="1">
            <a:hlinkClick r:id="" action="ppaction://macro?name=Score_1"/>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4" name="Picture 32" descr="8">
            <a:hlinkClick r:id="" action="ppaction://macro?name=Score_8"/>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469938"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33"/>
          <p:cNvGrpSpPr>
            <a:grpSpLocks/>
          </p:cNvGrpSpPr>
          <p:nvPr/>
        </p:nvGrpSpPr>
        <p:grpSpPr bwMode="auto">
          <a:xfrm>
            <a:off x="9836150" y="-57150"/>
            <a:ext cx="7715250" cy="2333625"/>
            <a:chOff x="6192" y="-276"/>
            <a:chExt cx="4860" cy="1470"/>
          </a:xfrm>
        </p:grpSpPr>
        <p:grpSp>
          <p:nvGrpSpPr>
            <p:cNvPr id="3"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 name="Group 46"/>
          <p:cNvGrpSpPr>
            <a:grpSpLocks/>
          </p:cNvGrpSpPr>
          <p:nvPr/>
        </p:nvGrpSpPr>
        <p:grpSpPr bwMode="auto">
          <a:xfrm>
            <a:off x="9839325" y="-57150"/>
            <a:ext cx="4972050" cy="2333625"/>
            <a:chOff x="6146" y="-2208"/>
            <a:chExt cx="3132" cy="1470"/>
          </a:xfrm>
        </p:grpSpPr>
        <p:grpSp>
          <p:nvGrpSpPr>
            <p:cNvPr id="7"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7"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8"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9"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20"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8</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a:effectLst>
                  <a:outerShdw blurRad="38100" dist="38100" dir="2700000" algn="tl">
                    <a:srgbClr val="C0C0C0"/>
                  </a:outerShdw>
                </a:effectLst>
              </a:rPr>
              <a:t>Question</a:t>
            </a:r>
          </a:p>
        </p:txBody>
      </p:sp>
      <p:pic>
        <p:nvPicPr>
          <p:cNvPr id="78" name="Picture 100">
            <a:hlinkClick r:id="" action="ppaction://macro?name=Begin_Round"/>
          </p:cNvPr>
          <p:cNvPicPr>
            <a:picLocks noChangeAspect="1" noChangeArrowheads="1"/>
          </p:cNvPicPr>
          <p:nvPr/>
        </p:nvPicPr>
        <p:blipFill>
          <a:blip r:embed="rId21" cstate="print">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784649"/>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10"/>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childTnLst>
                          </p:cTn>
                        </p:par>
                        <p:par>
                          <p:cTn id="28" fill="hold">
                            <p:stCondLst>
                              <p:cond delay="10"/>
                            </p:stCondLst>
                            <p:childTnLst>
                              <p:par>
                                <p:cTn id="29" presetID="1" presetClass="entr" presetSubtype="0" fill="hold" grpId="0" nodeType="afterEffect">
                                  <p:stCondLst>
                                    <p:cond delay="0"/>
                                  </p:stCondLst>
                                  <p:childTnLst>
                                    <p:set>
                                      <p:cBhvr>
                                        <p:cTn id="30" dur="1" fill="hold">
                                          <p:stCondLst>
                                            <p:cond delay="0"/>
                                          </p:stCondLst>
                                        </p:cTn>
                                        <p:tgtEl>
                                          <p:spTgt spid="4382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82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827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82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828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8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38286"/>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42" presetClass="path" presetSubtype="0" fill="hold" nodeType="withEffect">
                                  <p:stCondLst>
                                    <p:cond delay="0"/>
                                  </p:stCondLst>
                                  <p:childTnLst>
                                    <p:animMotion origin="layout" path="M -0.69688 0.34699 L -0.69688 0.34699 " pathEditMode="fixed" rAng="0" ptsTypes="AA">
                                      <p:cBhvr>
                                        <p:cTn id="53" dur="10" fill="hold"/>
                                        <p:tgtEl>
                                          <p:spTgt spid="9"/>
                                        </p:tgtEl>
                                        <p:attrNameLst>
                                          <p:attrName>ppt_x</p:attrName>
                                          <p:attrName>ppt_y</p:attrName>
                                        </p:attrNameLst>
                                      </p:cBhvr>
                                      <p:rCtr x="0" y="0"/>
                                    </p:animMotion>
                                  </p:childTnLst>
                                </p:cTn>
                              </p:par>
                              <p:par>
                                <p:cTn id="54" presetID="3" presetClass="entr" presetSubtype="0" fill="hold" grpId="0" nodeType="withEffect">
                                  <p:stCondLst>
                                    <p:cond delay="0"/>
                                  </p:stCondLst>
                                  <p:childTnLst>
                                    <p:set>
                                      <p:cBhvr>
                                        <p:cTn id="55" dur="1" fill="hold">
                                          <p:stCondLst>
                                            <p:cond delay="0"/>
                                          </p:stCondLst>
                                        </p:cTn>
                                        <p:tgtEl>
                                          <p:spTgt spid="438283"/>
                                        </p:tgtEl>
                                        <p:attrNameLst>
                                          <p:attrName>style.visibility</p:attrName>
                                        </p:attrNameLst>
                                      </p:cBhvr>
                                      <p:to>
                                        <p:strVal val="visible"/>
                                      </p:to>
                                    </p:set>
                                  </p:childTnLst>
                                </p:cTn>
                              </p:par>
                              <p:par>
                                <p:cTn id="56" presetID="3" presetClass="exit" presetSubtype="0" fill="hold" grpId="0" nodeType="withEffect">
                                  <p:stCondLst>
                                    <p:cond delay="0"/>
                                  </p:stCondLst>
                                  <p:childTnLst>
                                    <p:set>
                                      <p:cBhvr>
                                        <p:cTn id="57" dur="1" fill="hold">
                                          <p:stCondLst>
                                            <p:cond delay="0"/>
                                          </p:stCondLst>
                                        </p:cTn>
                                        <p:tgtEl>
                                          <p:spTgt spid="438286"/>
                                        </p:tgtEl>
                                        <p:attrNameLst>
                                          <p:attrName>style.visibility</p:attrName>
                                        </p:attrNameLst>
                                      </p:cBhvr>
                                      <p:to>
                                        <p:strVal val="hidden"/>
                                      </p:to>
                                    </p:set>
                                  </p:childTnLst>
                                </p:cTn>
                              </p:par>
                              <p:par>
                                <p:cTn id="58" presetID="3" presetClass="entr" presetSubtype="0" fill="hold" grpId="0" nodeType="withEffect">
                                  <p:stCondLst>
                                    <p:cond delay="0"/>
                                  </p:stCondLst>
                                  <p:childTnLst>
                                    <p:set>
                                      <p:cBhvr>
                                        <p:cTn id="59" dur="1" fill="hold">
                                          <p:stCondLst>
                                            <p:cond delay="0"/>
                                          </p:stCondLst>
                                        </p:cTn>
                                        <p:tgtEl>
                                          <p:spTgt spid="438287"/>
                                        </p:tgtEl>
                                        <p:attrNameLst>
                                          <p:attrName>style.visibility</p:attrName>
                                        </p:attrNameLst>
                                      </p:cBhvr>
                                      <p:to>
                                        <p:strVal val="visible"/>
                                      </p:to>
                                    </p:set>
                                  </p:childTnLst>
                                </p:cTn>
                              </p:par>
                              <p:par>
                                <p:cTn id="60" presetID="10" presetClass="entr" presetSubtype="0" fill="hold"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200"/>
                                        <p:tgtEl>
                                          <p:spTgt spid="9"/>
                                        </p:tgtEl>
                                      </p:cBhvr>
                                    </p:animEffect>
                                  </p:childTnLst>
                                  <p:subTnLst>
                                    <p:audio>
                                      <p:cMediaNode>
                                        <p:cTn display="0" masterRel="sameClick">
                                          <p:stCondLst>
                                            <p:cond evt="begin" delay="0">
                                              <p:tn val="60"/>
                                            </p:cond>
                                          </p:stCondLst>
                                          <p:endCondLst>
                                            <p:cond evt="onStopAudio" delay="0">
                                              <p:tgtEl>
                                                <p:sldTgt/>
                                              </p:tgtEl>
                                            </p:cond>
                                          </p:endCondLst>
                                        </p:cTn>
                                        <p:tgtEl>
                                          <p:sndTgt r:embed="rId4" name="Buzzer.wav"/>
                                        </p:tgtEl>
                                      </p:cMediaNode>
                                    </p:audio>
                                  </p:subTnLst>
                                </p:cTn>
                              </p:par>
                            </p:childTnLst>
                          </p:cTn>
                        </p:par>
                        <p:par>
                          <p:cTn id="63" fill="hold" nodeType="afterGroup">
                            <p:stCondLst>
                              <p:cond delay="200"/>
                            </p:stCondLst>
                            <p:childTnLst>
                              <p:par>
                                <p:cTn id="64" presetID="10" presetClass="exit" presetSubtype="0" fill="hold" nodeType="afterEffect">
                                  <p:stCondLst>
                                    <p:cond delay="500"/>
                                  </p:stCondLst>
                                  <p:childTnLst>
                                    <p:animEffect transition="out" filter="fade">
                                      <p:cBhvr>
                                        <p:cTn id="65" dur="200"/>
                                        <p:tgtEl>
                                          <p:spTgt spid="9"/>
                                        </p:tgtEl>
                                      </p:cBhvr>
                                    </p:animEffect>
                                    <p:set>
                                      <p:cBhvr>
                                        <p:cTn id="66"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7" restart="whenNotActive" fill="hold" evtFilter="cancelBubble" nodeType="interactiveSeq">
                <p:stCondLst>
                  <p:cond evt="onClick" delay="0">
                    <p:tgtEl>
                      <p:spTgt spid="438287"/>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42" presetClass="path" presetSubtype="0" fill="hold" nodeType="withEffect">
                                  <p:stCondLst>
                                    <p:cond delay="0"/>
                                  </p:stCondLst>
                                  <p:childTnLst>
                                    <p:animMotion origin="layout" path="M -0.84723 0.34699 L -0.84723 0.34699 " pathEditMode="fixed" rAng="0" ptsTypes="AA">
                                      <p:cBhvr>
                                        <p:cTn id="71" dur="10" fill="hold"/>
                                        <p:tgtEl>
                                          <p:spTgt spid="6"/>
                                        </p:tgtEl>
                                        <p:attrNameLst>
                                          <p:attrName>ppt_x</p:attrName>
                                          <p:attrName>ppt_y</p:attrName>
                                        </p:attrNameLst>
                                      </p:cBhvr>
                                      <p:rCtr x="0" y="0"/>
                                    </p:animMotion>
                                  </p:childTnLst>
                                </p:cTn>
                              </p:par>
                              <p:par>
                                <p:cTn id="72" presetID="3" presetClass="entr" presetSubtype="0" fill="hold" grpId="0" nodeType="withEffect">
                                  <p:stCondLst>
                                    <p:cond delay="0"/>
                                  </p:stCondLst>
                                  <p:childTnLst>
                                    <p:set>
                                      <p:cBhvr>
                                        <p:cTn id="73" dur="1" fill="hold">
                                          <p:stCondLst>
                                            <p:cond delay="0"/>
                                          </p:stCondLst>
                                        </p:cTn>
                                        <p:tgtEl>
                                          <p:spTgt spid="438284"/>
                                        </p:tgtEl>
                                        <p:attrNameLst>
                                          <p:attrName>style.visibility</p:attrName>
                                        </p:attrNameLst>
                                      </p:cBhvr>
                                      <p:to>
                                        <p:strVal val="visible"/>
                                      </p:to>
                                    </p:set>
                                  </p:childTnLst>
                                </p:cTn>
                              </p:par>
                              <p:par>
                                <p:cTn id="74" presetID="3" presetClass="exit" presetSubtype="0" fill="hold" grpId="1" nodeType="withEffect">
                                  <p:stCondLst>
                                    <p:cond delay="0"/>
                                  </p:stCondLst>
                                  <p:childTnLst>
                                    <p:set>
                                      <p:cBhvr>
                                        <p:cTn id="75" dur="1" fill="hold">
                                          <p:stCondLst>
                                            <p:cond delay="0"/>
                                          </p:stCondLst>
                                        </p:cTn>
                                        <p:tgtEl>
                                          <p:spTgt spid="438287"/>
                                        </p:tgtEl>
                                        <p:attrNameLst>
                                          <p:attrName>style.visibility</p:attrName>
                                        </p:attrNameLst>
                                      </p:cBhvr>
                                      <p:to>
                                        <p:strVal val="hidden"/>
                                      </p:to>
                                    </p:set>
                                  </p:childTnLst>
                                </p:cTn>
                              </p:par>
                              <p:par>
                                <p:cTn id="76" presetID="3" presetClass="entr" presetSubtype="0" fill="hold" grpId="0" nodeType="withEffect">
                                  <p:stCondLst>
                                    <p:cond delay="0"/>
                                  </p:stCondLst>
                                  <p:childTnLst>
                                    <p:set>
                                      <p:cBhvr>
                                        <p:cTn id="77" dur="1" fill="hold">
                                          <p:stCondLst>
                                            <p:cond delay="0"/>
                                          </p:stCondLst>
                                        </p:cTn>
                                        <p:tgtEl>
                                          <p:spTgt spid="438288"/>
                                        </p:tgtEl>
                                        <p:attrNameLst>
                                          <p:attrName>style.visibility</p:attrName>
                                        </p:attrNameLst>
                                      </p:cBhvr>
                                      <p:to>
                                        <p:strVal val="visible"/>
                                      </p:to>
                                    </p:set>
                                  </p:childTnLst>
                                </p:cTn>
                              </p:par>
                              <p:par>
                                <p:cTn id="78" presetID="10" presetClass="entr" presetSubtype="0" fill="hold" nodeType="withEffect">
                                  <p:stCondLst>
                                    <p:cond delay="0"/>
                                  </p:stCondLst>
                                  <p:childTnLst>
                                    <p:set>
                                      <p:cBhvr>
                                        <p:cTn id="79" dur="1" fill="hold">
                                          <p:stCondLst>
                                            <p:cond delay="0"/>
                                          </p:stCondLst>
                                        </p:cTn>
                                        <p:tgtEl>
                                          <p:spTgt spid="6"/>
                                        </p:tgtEl>
                                        <p:attrNameLst>
                                          <p:attrName>style.visibility</p:attrName>
                                        </p:attrNameLst>
                                      </p:cBhvr>
                                      <p:to>
                                        <p:strVal val="visible"/>
                                      </p:to>
                                    </p:set>
                                    <p:animEffect transition="in" filter="fade">
                                      <p:cBhvr>
                                        <p:cTn id="80" dur="200"/>
                                        <p:tgtEl>
                                          <p:spTgt spid="6"/>
                                        </p:tgtEl>
                                      </p:cBhvr>
                                    </p:animEffect>
                                  </p:childTnLst>
                                  <p:subTnLst>
                                    <p:audio>
                                      <p:cMediaNode>
                                        <p:cTn display="0" masterRel="sameClick">
                                          <p:stCondLst>
                                            <p:cond evt="begin" delay="0">
                                              <p:tn val="78"/>
                                            </p:cond>
                                          </p:stCondLst>
                                          <p:endCondLst>
                                            <p:cond evt="onStopAudio" delay="0">
                                              <p:tgtEl>
                                                <p:sldTgt/>
                                              </p:tgtEl>
                                            </p:cond>
                                          </p:endCondLst>
                                        </p:cTn>
                                        <p:tgtEl>
                                          <p:sndTgt r:embed="rId4" name="Buzzer.wav"/>
                                        </p:tgtEl>
                                      </p:cMediaNode>
                                    </p:audio>
                                  </p:subTnLst>
                                </p:cTn>
                              </p:par>
                            </p:childTnLst>
                          </p:cTn>
                        </p:par>
                        <p:par>
                          <p:cTn id="81" fill="hold" nodeType="afterGroup">
                            <p:stCondLst>
                              <p:cond delay="200"/>
                            </p:stCondLst>
                            <p:childTnLst>
                              <p:par>
                                <p:cTn id="82" presetID="10" presetClass="exit" presetSubtype="0" fill="hold" nodeType="afterEffect">
                                  <p:stCondLst>
                                    <p:cond delay="500"/>
                                  </p:stCondLst>
                                  <p:childTnLst>
                                    <p:animEffect transition="out" filter="fade">
                                      <p:cBhvr>
                                        <p:cTn id="83" dur="200"/>
                                        <p:tgtEl>
                                          <p:spTgt spid="6"/>
                                        </p:tgtEl>
                                      </p:cBhvr>
                                    </p:animEffect>
                                    <p:set>
                                      <p:cBhvr>
                                        <p:cTn id="84"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5" restart="whenNotActive" fill="hold" evtFilter="cancelBubble" nodeType="interactiveSeq">
                <p:stCondLst>
                  <p:cond evt="onClick" delay="0">
                    <p:tgtEl>
                      <p:spTgt spid="438288"/>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42" presetClass="path" presetSubtype="0" fill="hold" nodeType="withEffect">
                                  <p:stCondLst>
                                    <p:cond delay="0"/>
                                  </p:stCondLst>
                                  <p:childTnLst>
                                    <p:animMotion origin="layout" path="M -0.99688 0.34699 L -0.99688 0.34699 " pathEditMode="fixed" rAng="0" ptsTypes="AA">
                                      <p:cBhvr>
                                        <p:cTn id="89" dur="10" fill="hold"/>
                                        <p:tgtEl>
                                          <p:spTgt spid="2"/>
                                        </p:tgtEl>
                                        <p:attrNameLst>
                                          <p:attrName>ppt_x</p:attrName>
                                          <p:attrName>ppt_y</p:attrName>
                                        </p:attrNameLst>
                                      </p:cBhvr>
                                      <p:rCtr x="0" y="0"/>
                                    </p:animMotion>
                                  </p:childTnLst>
                                </p:cTn>
                              </p:par>
                              <p:par>
                                <p:cTn id="90" presetID="3" presetClass="entr" presetSubtype="0" fill="hold" grpId="0" nodeType="withEffect">
                                  <p:stCondLst>
                                    <p:cond delay="0"/>
                                  </p:stCondLst>
                                  <p:childTnLst>
                                    <p:set>
                                      <p:cBhvr>
                                        <p:cTn id="91" dur="1" fill="hold">
                                          <p:stCondLst>
                                            <p:cond delay="0"/>
                                          </p:stCondLst>
                                        </p:cTn>
                                        <p:tgtEl>
                                          <p:spTgt spid="438285"/>
                                        </p:tgtEl>
                                        <p:attrNameLst>
                                          <p:attrName>style.visibility</p:attrName>
                                        </p:attrNameLst>
                                      </p:cBhvr>
                                      <p:to>
                                        <p:strVal val="visible"/>
                                      </p:to>
                                    </p:set>
                                  </p:childTnLst>
                                </p:cTn>
                              </p:par>
                              <p:par>
                                <p:cTn id="92" presetID="10" presetClass="entr" presetSubtype="0" fill="hold" nodeType="withEffect">
                                  <p:stCondLst>
                                    <p:cond delay="0"/>
                                  </p:stCondLst>
                                  <p:childTnLst>
                                    <p:set>
                                      <p:cBhvr>
                                        <p:cTn id="93" dur="1" fill="hold">
                                          <p:stCondLst>
                                            <p:cond delay="0"/>
                                          </p:stCondLst>
                                        </p:cTn>
                                        <p:tgtEl>
                                          <p:spTgt spid="2"/>
                                        </p:tgtEl>
                                        <p:attrNameLst>
                                          <p:attrName>style.visibility</p:attrName>
                                        </p:attrNameLst>
                                      </p:cBhvr>
                                      <p:to>
                                        <p:strVal val="visible"/>
                                      </p:to>
                                    </p:set>
                                    <p:animEffect transition="in" filter="fade">
                                      <p:cBhvr>
                                        <p:cTn id="94" dur="200"/>
                                        <p:tgtEl>
                                          <p:spTgt spid="2"/>
                                        </p:tgtEl>
                                      </p:cBhvr>
                                    </p:animEffect>
                                  </p:childTnLst>
                                  <p:subTnLst>
                                    <p:audio>
                                      <p:cMediaNode>
                                        <p:cTn display="0" masterRel="sameClick">
                                          <p:stCondLst>
                                            <p:cond evt="begin" delay="0">
                                              <p:tn val="92"/>
                                            </p:cond>
                                          </p:stCondLst>
                                          <p:endCondLst>
                                            <p:cond evt="onStopAudio" delay="0">
                                              <p:tgtEl>
                                                <p:sldTgt/>
                                              </p:tgtEl>
                                            </p:cond>
                                          </p:endCondLst>
                                        </p:cTn>
                                        <p:tgtEl>
                                          <p:sndTgt r:embed="rId4" name="Buzzer.wav"/>
                                        </p:tgtEl>
                                      </p:cMediaNode>
                                    </p:audio>
                                  </p:subTnLst>
                                </p:cTn>
                              </p:par>
                            </p:childTnLst>
                          </p:cTn>
                        </p:par>
                        <p:par>
                          <p:cTn id="95" fill="hold" nodeType="afterGroup">
                            <p:stCondLst>
                              <p:cond delay="200"/>
                            </p:stCondLst>
                            <p:childTnLst>
                              <p:par>
                                <p:cTn id="96" presetID="10" presetClass="exit" presetSubtype="0" fill="hold" nodeType="afterEffect">
                                  <p:stCondLst>
                                    <p:cond delay="500"/>
                                  </p:stCondLst>
                                  <p:childTnLst>
                                    <p:animEffect transition="out" filter="fade">
                                      <p:cBhvr>
                                        <p:cTn id="97" dur="200"/>
                                        <p:tgtEl>
                                          <p:spTgt spid="2"/>
                                        </p:tgtEl>
                                      </p:cBhvr>
                                    </p:animEffect>
                                    <p:set>
                                      <p:cBhvr>
                                        <p:cTn id="98" dur="1" fill="hold">
                                          <p:stCondLst>
                                            <p:cond delay="1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9" restart="whenNotActive" fill="hold" evtFilter="cancelBubble" nodeType="interactiveSeq">
                <p:stCondLst>
                  <p:cond evt="onClick" delay="0">
                    <p:tgtEl>
                      <p:spTgt spid="438297"/>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2" presetClass="exit" presetSubtype="1" fill="hold" nodeType="clickEffect">
                                  <p:stCondLst>
                                    <p:cond delay="0"/>
                                  </p:stCondLst>
                                  <p:childTnLst>
                                    <p:animEffect transition="out" filter="slide(fromTop)">
                                      <p:cBhvr>
                                        <p:cTn id="103" dur="300"/>
                                        <p:tgtEl>
                                          <p:spTgt spid="438297"/>
                                        </p:tgtEl>
                                      </p:cBhvr>
                                    </p:animEffect>
                                    <p:set>
                                      <p:cBhvr>
                                        <p:cTn id="10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5" restart="whenNotActive" fill="hold" evtFilter="cancelBubble" nodeType="interactiveSeq">
                <p:stCondLst>
                  <p:cond evt="onClick" delay="0">
                    <p:tgtEl>
                      <p:spTgt spid="438298"/>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12" presetClass="exit" presetSubtype="1" fill="hold" nodeType="clickEffect">
                                  <p:stCondLst>
                                    <p:cond delay="0"/>
                                  </p:stCondLst>
                                  <p:childTnLst>
                                    <p:animEffect transition="out" filter="slide(fromTop)">
                                      <p:cBhvr>
                                        <p:cTn id="109" dur="300"/>
                                        <p:tgtEl>
                                          <p:spTgt spid="438298"/>
                                        </p:tgtEl>
                                      </p:cBhvr>
                                    </p:animEffect>
                                    <p:set>
                                      <p:cBhvr>
                                        <p:cTn id="110"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11" restart="whenNotActive" fill="hold" evtFilter="cancelBubble" nodeType="interactiveSeq">
                <p:stCondLst>
                  <p:cond evt="onClick" delay="0">
                    <p:tgtEl>
                      <p:spTgt spid="438299"/>
                    </p:tgtEl>
                  </p:cond>
                </p:stCondLst>
                <p:endSync evt="end" delay="0">
                  <p:rtn val="all"/>
                </p:endSync>
                <p:childTnLst>
                  <p:par>
                    <p:cTn id="112" fill="hold" nodeType="clickPar">
                      <p:stCondLst>
                        <p:cond delay="0"/>
                      </p:stCondLst>
                      <p:childTnLst>
                        <p:par>
                          <p:cTn id="113" fill="hold" nodeType="withGroup">
                            <p:stCondLst>
                              <p:cond delay="0"/>
                            </p:stCondLst>
                            <p:childTnLst>
                              <p:par>
                                <p:cTn id="114" presetID="12" presetClass="exit" presetSubtype="1" fill="hold" nodeType="clickEffect">
                                  <p:stCondLst>
                                    <p:cond delay="0"/>
                                  </p:stCondLst>
                                  <p:childTnLst>
                                    <p:animEffect transition="out" filter="slide(fromTop)">
                                      <p:cBhvr>
                                        <p:cTn id="115" dur="300"/>
                                        <p:tgtEl>
                                          <p:spTgt spid="438299"/>
                                        </p:tgtEl>
                                      </p:cBhvr>
                                    </p:animEffect>
                                    <p:set>
                                      <p:cBhvr>
                                        <p:cTn id="116"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7" restart="whenNotActive" fill="hold" evtFilter="cancelBubble" nodeType="interactiveSeq">
                <p:stCondLst>
                  <p:cond evt="onClick" delay="0">
                    <p:tgtEl>
                      <p:spTgt spid="438300"/>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2" presetClass="exit" presetSubtype="1" fill="hold" nodeType="clickEffect">
                                  <p:stCondLst>
                                    <p:cond delay="0"/>
                                  </p:stCondLst>
                                  <p:childTnLst>
                                    <p:animEffect transition="out" filter="slide(fromTop)">
                                      <p:cBhvr>
                                        <p:cTn id="121" dur="300"/>
                                        <p:tgtEl>
                                          <p:spTgt spid="438300"/>
                                        </p:tgtEl>
                                      </p:cBhvr>
                                    </p:animEffect>
                                    <p:set>
                                      <p:cBhvr>
                                        <p:cTn id="122"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23" restart="whenNotActive" fill="hold" evtFilter="cancelBubble" nodeType="interactiveSeq">
                <p:stCondLst>
                  <p:cond evt="onClick" delay="0">
                    <p:tgtEl>
                      <p:spTgt spid="438301"/>
                    </p:tgtEl>
                  </p:cond>
                </p:stCondLst>
                <p:endSync evt="end" delay="0">
                  <p:rtn val="all"/>
                </p:endSync>
                <p:childTnLst>
                  <p:par>
                    <p:cTn id="124" fill="hold" nodeType="clickPar">
                      <p:stCondLst>
                        <p:cond delay="0"/>
                      </p:stCondLst>
                      <p:childTnLst>
                        <p:par>
                          <p:cTn id="125" fill="hold" nodeType="withGroup">
                            <p:stCondLst>
                              <p:cond delay="0"/>
                            </p:stCondLst>
                            <p:childTnLst>
                              <p:par>
                                <p:cTn id="126" presetID="12" presetClass="exit" presetSubtype="1" fill="hold" nodeType="clickEffect">
                                  <p:stCondLst>
                                    <p:cond delay="0"/>
                                  </p:stCondLst>
                                  <p:childTnLst>
                                    <p:animEffect transition="out" filter="slide(fromTop)">
                                      <p:cBhvr>
                                        <p:cTn id="127" dur="300"/>
                                        <p:tgtEl>
                                          <p:spTgt spid="438301"/>
                                        </p:tgtEl>
                                      </p:cBhvr>
                                    </p:animEffect>
                                    <p:set>
                                      <p:cBhvr>
                                        <p:cTn id="128"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9" restart="whenNotActive" fill="hold" evtFilter="cancelBubble" nodeType="interactiveSeq">
                <p:stCondLst>
                  <p:cond evt="onClick" delay="0">
                    <p:tgtEl>
                      <p:spTgt spid="438302"/>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2" presetClass="exit" presetSubtype="1" fill="hold" nodeType="clickEffect">
                                  <p:stCondLst>
                                    <p:cond delay="0"/>
                                  </p:stCondLst>
                                  <p:childTnLst>
                                    <p:animEffect transition="out" filter="slide(fromTop)">
                                      <p:cBhvr>
                                        <p:cTn id="133" dur="400"/>
                                        <p:tgtEl>
                                          <p:spTgt spid="438302"/>
                                        </p:tgtEl>
                                      </p:cBhvr>
                                    </p:animEffect>
                                    <p:set>
                                      <p:cBhvr>
                                        <p:cTn id="134"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5" restart="whenNotActive" fill="hold" evtFilter="cancelBubble" nodeType="interactiveSeq">
                <p:stCondLst>
                  <p:cond evt="onClick" delay="0">
                    <p:tgtEl>
                      <p:spTgt spid="438303"/>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12" presetClass="exit" presetSubtype="1" fill="hold" nodeType="clickEffect">
                                  <p:stCondLst>
                                    <p:cond delay="0"/>
                                  </p:stCondLst>
                                  <p:childTnLst>
                                    <p:animEffect transition="out" filter="slide(fromTop)">
                                      <p:cBhvr>
                                        <p:cTn id="139" dur="300"/>
                                        <p:tgtEl>
                                          <p:spTgt spid="438303"/>
                                        </p:tgtEl>
                                      </p:cBhvr>
                                    </p:animEffect>
                                    <p:set>
                                      <p:cBhvr>
                                        <p:cTn id="140"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41" restart="whenNotActive" fill="hold" evtFilter="cancelBubble" nodeType="interactiveSeq">
                <p:stCondLst>
                  <p:cond evt="onClick" delay="0">
                    <p:tgtEl>
                      <p:spTgt spid="438304"/>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2" presetClass="exit" presetSubtype="1" fill="hold" nodeType="clickEffect">
                                  <p:stCondLst>
                                    <p:cond delay="0"/>
                                  </p:stCondLst>
                                  <p:childTnLst>
                                    <p:animEffect transition="out" filter="slide(fromTop)">
                                      <p:cBhvr>
                                        <p:cTn id="145" dur="300"/>
                                        <p:tgtEl>
                                          <p:spTgt spid="438304"/>
                                        </p:tgtEl>
                                      </p:cBhvr>
                                    </p:animEffect>
                                    <p:set>
                                      <p:cBhvr>
                                        <p:cTn id="146" dur="1" fill="hold">
                                          <p:stCondLst>
                                            <p:cond delay="299"/>
                                          </p:stCondLst>
                                        </p:cTn>
                                        <p:tgtEl>
                                          <p:spTgt spid="438304"/>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4"/>
                  </p:tgtEl>
                </p:cond>
              </p:nextCondLst>
            </p:seq>
            <p:seq concurrent="1" nextAc="seek">
              <p:cTn id="147" restart="whenNotActive" fill="hold" evtFilter="cancelBubble" nodeType="interactiveSeq">
                <p:stCondLst>
                  <p:cond evt="onClick" delay="0">
                    <p:tgtEl>
                      <p:spTgt spid="438331"/>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42" presetClass="path" presetSubtype="0" fill="hold" nodeType="clickEffect">
                                  <p:stCondLst>
                                    <p:cond delay="0"/>
                                  </p:stCondLst>
                                  <p:childTnLst>
                                    <p:animMotion origin="layout" path="M -0.97014 -0.19352 L -0.97014 -0.19352 " pathEditMode="fixed" rAng="0" ptsTypes="AA">
                                      <p:cBhvr>
                                        <p:cTn id="151" dur="10" fill="hold"/>
                                        <p:tgtEl>
                                          <p:spTgt spid="438297"/>
                                        </p:tgtEl>
                                        <p:attrNameLst>
                                          <p:attrName>ppt_x</p:attrName>
                                          <p:attrName>ppt_y</p:attrName>
                                        </p:attrNameLst>
                                      </p:cBhvr>
                                      <p:rCtr x="0" y="0"/>
                                    </p:animMotion>
                                  </p:childTnLst>
                                </p:cTn>
                              </p:par>
                              <p:par>
                                <p:cTn id="152" presetID="42" presetClass="path" presetSubtype="0" fill="hold" nodeType="withEffect">
                                  <p:stCondLst>
                                    <p:cond delay="0"/>
                                  </p:stCondLst>
                                  <p:childTnLst>
                                    <p:animMotion origin="layout" path="M -0.97014 -0.19352 L -0.97014 -0.19352 " pathEditMode="fixed" rAng="0" ptsTypes="AA">
                                      <p:cBhvr>
                                        <p:cTn id="153" dur="10" fill="hold"/>
                                        <p:tgtEl>
                                          <p:spTgt spid="438303"/>
                                        </p:tgtEl>
                                        <p:attrNameLst>
                                          <p:attrName>ppt_x</p:attrName>
                                          <p:attrName>ppt_y</p:attrName>
                                        </p:attrNameLst>
                                      </p:cBhvr>
                                      <p:rCtr x="0" y="0"/>
                                    </p:animMotion>
                                  </p:childTnLst>
                                </p:cTn>
                              </p:par>
                              <p:par>
                                <p:cTn id="154" presetID="42" presetClass="path" presetSubtype="0" fill="hold" nodeType="withEffect">
                                  <p:stCondLst>
                                    <p:cond delay="0"/>
                                  </p:stCondLst>
                                  <p:childTnLst>
                                    <p:animMotion origin="layout" path="M -0.97014 -0.19353 L -0.97014 -0.19353 " pathEditMode="fixed" rAng="0" ptsTypes="AA">
                                      <p:cBhvr>
                                        <p:cTn id="155" dur="10" fill="hold"/>
                                        <p:tgtEl>
                                          <p:spTgt spid="438302"/>
                                        </p:tgtEl>
                                        <p:attrNameLst>
                                          <p:attrName>ppt_x</p:attrName>
                                          <p:attrName>ppt_y</p:attrName>
                                        </p:attrNameLst>
                                      </p:cBhvr>
                                      <p:rCtr x="0" y="0"/>
                                    </p:animMotion>
                                  </p:childTnLst>
                                </p:cTn>
                              </p:par>
                              <p:par>
                                <p:cTn id="156" presetID="42" presetClass="path" presetSubtype="0" fill="hold" nodeType="withEffect">
                                  <p:stCondLst>
                                    <p:cond delay="0"/>
                                  </p:stCondLst>
                                  <p:childTnLst>
                                    <p:animMotion origin="layout" path="M -0.97014 -0.19353 L -0.97014 -0.19353 " pathEditMode="fixed" rAng="0" ptsTypes="AA">
                                      <p:cBhvr>
                                        <p:cTn id="157" dur="10" fill="hold"/>
                                        <p:tgtEl>
                                          <p:spTgt spid="438301"/>
                                        </p:tgtEl>
                                        <p:attrNameLst>
                                          <p:attrName>ppt_x</p:attrName>
                                          <p:attrName>ppt_y</p:attrName>
                                        </p:attrNameLst>
                                      </p:cBhvr>
                                      <p:rCtr x="0" y="0"/>
                                    </p:animMotion>
                                  </p:childTnLst>
                                </p:cTn>
                              </p:par>
                              <p:par>
                                <p:cTn id="158" presetID="42" presetClass="path" presetSubtype="0" fill="hold" nodeType="withEffect">
                                  <p:stCondLst>
                                    <p:cond delay="0"/>
                                  </p:stCondLst>
                                  <p:childTnLst>
                                    <p:animMotion origin="layout" path="M -0.97013 -0.19352 L -0.97013 -0.19352 " pathEditMode="fixed" rAng="0" ptsTypes="AA">
                                      <p:cBhvr>
                                        <p:cTn id="159" dur="10" fill="hold"/>
                                        <p:tgtEl>
                                          <p:spTgt spid="438300"/>
                                        </p:tgtEl>
                                        <p:attrNameLst>
                                          <p:attrName>ppt_x</p:attrName>
                                          <p:attrName>ppt_y</p:attrName>
                                        </p:attrNameLst>
                                      </p:cBhvr>
                                      <p:rCtr x="0" y="0"/>
                                    </p:animMotion>
                                  </p:childTnLst>
                                </p:cTn>
                              </p:par>
                              <p:par>
                                <p:cTn id="160" presetID="42" presetClass="path" presetSubtype="0" fill="hold" nodeType="withEffect">
                                  <p:stCondLst>
                                    <p:cond delay="0"/>
                                  </p:stCondLst>
                                  <p:childTnLst>
                                    <p:animMotion origin="layout" path="M -0.97013 -0.19352 L -0.97013 -0.19352 " pathEditMode="fixed" rAng="0" ptsTypes="AA">
                                      <p:cBhvr>
                                        <p:cTn id="161" dur="10" fill="hold"/>
                                        <p:tgtEl>
                                          <p:spTgt spid="438299"/>
                                        </p:tgtEl>
                                        <p:attrNameLst>
                                          <p:attrName>ppt_x</p:attrName>
                                          <p:attrName>ppt_y</p:attrName>
                                        </p:attrNameLst>
                                      </p:cBhvr>
                                      <p:rCtr x="0" y="0"/>
                                    </p:animMotion>
                                  </p:childTnLst>
                                </p:cTn>
                              </p:par>
                              <p:par>
                                <p:cTn id="162" presetID="42" presetClass="path" presetSubtype="0" fill="hold" nodeType="withEffect">
                                  <p:stCondLst>
                                    <p:cond delay="0"/>
                                  </p:stCondLst>
                                  <p:childTnLst>
                                    <p:animMotion origin="layout" path="M -0.97013 -0.19352 L -0.97013 -0.19352 " pathEditMode="fixed" rAng="0" ptsTypes="AA">
                                      <p:cBhvr>
                                        <p:cTn id="163" dur="10" fill="hold"/>
                                        <p:tgtEl>
                                          <p:spTgt spid="438298"/>
                                        </p:tgtEl>
                                        <p:attrNameLst>
                                          <p:attrName>ppt_x</p:attrName>
                                          <p:attrName>ppt_y</p:attrName>
                                        </p:attrNameLst>
                                      </p:cBhvr>
                                      <p:rCtr x="0" y="0"/>
                                    </p:animMotion>
                                  </p:childTnLst>
                                </p:cTn>
                              </p:par>
                              <p:par>
                                <p:cTn id="164" presetID="42" presetClass="path" presetSubtype="0" fill="hold" nodeType="withEffect">
                                  <p:stCondLst>
                                    <p:cond delay="0"/>
                                  </p:stCondLst>
                                  <p:childTnLst>
                                    <p:animMotion origin="layout" path="M -0.97013 -0.19352 L -0.97013 -0.19352 " pathEditMode="fixed" rAng="0" ptsTypes="AA">
                                      <p:cBhvr>
                                        <p:cTn id="165" dur="10" fill="hold"/>
                                        <p:tgtEl>
                                          <p:spTgt spid="438304"/>
                                        </p:tgtEl>
                                        <p:attrNameLst>
                                          <p:attrName>ppt_x</p:attrName>
                                          <p:attrName>ppt_y</p:attrName>
                                        </p:attrNameLst>
                                      </p:cBhvr>
                                      <p:rCtr x="0" y="0"/>
                                    </p:animMotion>
                                  </p:childTnLst>
                                </p:cTn>
                              </p:par>
                              <p:par>
                                <p:cTn id="166" presetID="42" presetClass="path" presetSubtype="0" fill="hold" grpId="1" nodeType="withEffect">
                                  <p:stCondLst>
                                    <p:cond delay="0"/>
                                  </p:stCondLst>
                                  <p:iterate type="lt">
                                    <p:tmPct val="0"/>
                                  </p:iterate>
                                  <p:childTnLst>
                                    <p:animMotion origin="layout" path="M -0.96737 0.41436 L -0.96737 0.41436 " pathEditMode="fixed" rAng="0" ptsTypes="AA">
                                      <p:cBhvr>
                                        <p:cTn id="167" dur="10" fill="hold"/>
                                        <p:tgtEl>
                                          <p:spTgt spid="438335">
                                            <p:bg/>
                                          </p:spTgt>
                                        </p:tgtEl>
                                        <p:attrNameLst>
                                          <p:attrName>ppt_x</p:attrName>
                                          <p:attrName>ppt_y</p:attrName>
                                        </p:attrNameLst>
                                      </p:cBhvr>
                                      <p:rCtr x="0" y="0"/>
                                    </p:animMotion>
                                  </p:childTnLst>
                                </p:cTn>
                              </p:par>
                              <p:par>
                                <p:cTn id="168" presetID="42" presetClass="path" presetSubtype="0" fill="hold" grpId="1" nodeType="withEffect">
                                  <p:stCondLst>
                                    <p:cond delay="0"/>
                                  </p:stCondLst>
                                  <p:iterate type="lt">
                                    <p:tmPct val="0"/>
                                  </p:iterate>
                                  <p:childTnLst>
                                    <p:animMotion origin="layout" path="M -0.9764 0.41436 L -0.9764 0.41436 " pathEditMode="fixed" rAng="0" ptsTypes="AA">
                                      <p:cBhvr>
                                        <p:cTn id="169" dur="10" fill="hold"/>
                                        <p:tgtEl>
                                          <p:spTgt spid="438335">
                                            <p:txEl>
                                              <p:pRg st="0" end="0"/>
                                            </p:txEl>
                                          </p:spTgt>
                                        </p:tgtEl>
                                        <p:attrNameLst>
                                          <p:attrName>ppt_x</p:attrName>
                                          <p:attrName>ppt_y</p:attrName>
                                        </p:attrNameLst>
                                      </p:cBhvr>
                                      <p:rCtr x="0" y="0"/>
                                    </p:animMotion>
                                  </p:childTnLst>
                                </p:cTn>
                              </p:par>
                              <p:par>
                                <p:cTn id="170" presetID="1" presetClass="exit" presetSubtype="0" fill="hold" grpId="2" nodeType="withEffect">
                                  <p:stCondLst>
                                    <p:cond delay="0"/>
                                  </p:stCondLst>
                                  <p:childTnLst>
                                    <p:set>
                                      <p:cBhvr>
                                        <p:cTn id="171" dur="1" fill="hold">
                                          <p:stCondLst>
                                            <p:cond delay="0"/>
                                          </p:stCondLst>
                                        </p:cTn>
                                        <p:tgtEl>
                                          <p:spTgt spid="438335">
                                            <p:txEl>
                                              <p:pRg st="0" end="0"/>
                                            </p:txEl>
                                          </p:spTgt>
                                        </p:tgtEl>
                                        <p:attrNameLst>
                                          <p:attrName>style.visibility</p:attrName>
                                        </p:attrNameLst>
                                      </p:cBhvr>
                                      <p:to>
                                        <p:strVal val="hidden"/>
                                      </p:to>
                                    </p:set>
                                  </p:childTnLst>
                                </p:cTn>
                              </p:par>
                              <p:par>
                                <p:cTn id="172" presetID="1" presetClass="exit" presetSubtype="0" fill="hold" grpId="2" nodeType="withEffect">
                                  <p:stCondLst>
                                    <p:cond delay="0"/>
                                  </p:stCondLst>
                                  <p:childTnLst>
                                    <p:set>
                                      <p:cBhvr>
                                        <p:cTn id="173" dur="1" fill="hold">
                                          <p:stCondLst>
                                            <p:cond delay="0"/>
                                          </p:stCondLst>
                                        </p:cTn>
                                        <p:tgtEl>
                                          <p:spTgt spid="438335">
                                            <p:bg/>
                                          </p:spTgt>
                                        </p:tgtEl>
                                        <p:attrNameLst>
                                          <p:attrName>style.visibility</p:attrName>
                                        </p:attrNameLst>
                                      </p:cBhvr>
                                      <p:to>
                                        <p:strVal val="hidden"/>
                                      </p:to>
                                    </p:set>
                                  </p:childTnLst>
                                </p:cTn>
                              </p:par>
                            </p:childTnLst>
                          </p:cTn>
                        </p:par>
                        <p:par>
                          <p:cTn id="174" fill="hold" nodeType="afterGroup">
                            <p:stCondLst>
                              <p:cond delay="10"/>
                            </p:stCondLst>
                            <p:childTnLst>
                              <p:par>
                                <p:cTn id="175" presetID="12" presetClass="exit" presetSubtype="1" fill="hold" nodeType="afterEffect">
                                  <p:stCondLst>
                                    <p:cond delay="0"/>
                                  </p:stCondLst>
                                  <p:childTnLst>
                                    <p:animEffect transition="out" filter="slide(fromTop)">
                                      <p:cBhvr>
                                        <p:cTn id="176" dur="1000"/>
                                        <p:tgtEl>
                                          <p:spTgt spid="10"/>
                                        </p:tgtEl>
                                      </p:cBhvr>
                                    </p:animEffect>
                                    <p:set>
                                      <p:cBhvr>
                                        <p:cTn id="177" dur="1" fill="hold">
                                          <p:stCondLst>
                                            <p:cond delay="999"/>
                                          </p:stCondLst>
                                        </p:cTn>
                                        <p:tgtEl>
                                          <p:spTgt spid="10"/>
                                        </p:tgtEl>
                                        <p:attrNameLst>
                                          <p:attrName>style.visibility</p:attrName>
                                        </p:attrNameLst>
                                      </p:cBhvr>
                                      <p:to>
                                        <p:strVal val="hidden"/>
                                      </p:to>
                                    </p:set>
                                  </p:childTnLst>
                                </p:cTn>
                              </p:par>
                            </p:childTnLst>
                          </p:cTn>
                        </p:par>
                        <p:par>
                          <p:cTn id="178" fill="hold" nodeType="afterGroup">
                            <p:stCondLst>
                              <p:cond delay="1010"/>
                            </p:stCondLst>
                            <p:childTnLst>
                              <p:par>
                                <p:cTn id="179" presetID="10" presetClass="entr" presetSubtype="0" fill="hold" grpId="5" nodeType="afterEffect">
                                  <p:stCondLst>
                                    <p:cond delay="490"/>
                                  </p:stCondLst>
                                  <p:childTnLst>
                                    <p:set>
                                      <p:cBhvr>
                                        <p:cTn id="180" dur="1" fill="hold">
                                          <p:stCondLst>
                                            <p:cond delay="0"/>
                                          </p:stCondLst>
                                        </p:cTn>
                                        <p:tgtEl>
                                          <p:spTgt spid="438335">
                                            <p:bg/>
                                          </p:spTgt>
                                        </p:tgtEl>
                                        <p:attrNameLst>
                                          <p:attrName>style.visibility</p:attrName>
                                        </p:attrNameLst>
                                      </p:cBhvr>
                                      <p:to>
                                        <p:strVal val="visible"/>
                                      </p:to>
                                    </p:set>
                                    <p:animEffect transition="in" filter="fade">
                                      <p:cBhvr>
                                        <p:cTn id="181" dur="500"/>
                                        <p:tgtEl>
                                          <p:spTgt spid="438335">
                                            <p:bg/>
                                          </p:spTgt>
                                        </p:tgtEl>
                                      </p:cBhvr>
                                    </p:animEffect>
                                  </p:childTnLst>
                                </p:cTn>
                              </p:par>
                            </p:childTnLst>
                          </p:cTn>
                        </p:par>
                        <p:par>
                          <p:cTn id="182" fill="hold" nodeType="afterGroup">
                            <p:stCondLst>
                              <p:cond delay="2000"/>
                            </p:stCondLst>
                            <p:childTnLst>
                              <p:par>
                                <p:cTn id="183" presetID="10" presetClass="entr" presetSubtype="0" fill="hold" grpId="4" nodeType="afterEffect">
                                  <p:stCondLst>
                                    <p:cond delay="0"/>
                                  </p:stCondLst>
                                  <p:iterate type="lt">
                                    <p:tmPct val="0"/>
                                  </p:iterate>
                                  <p:childTnLst>
                                    <p:set>
                                      <p:cBhvr>
                                        <p:cTn id="184" dur="1" fill="hold">
                                          <p:stCondLst>
                                            <p:cond delay="0"/>
                                          </p:stCondLst>
                                        </p:cTn>
                                        <p:tgtEl>
                                          <p:spTgt spid="438335">
                                            <p:txEl>
                                              <p:pRg st="0" end="0"/>
                                            </p:txEl>
                                          </p:spTgt>
                                        </p:tgtEl>
                                        <p:attrNameLst>
                                          <p:attrName>style.visibility</p:attrName>
                                        </p:attrNameLst>
                                      </p:cBhvr>
                                      <p:to>
                                        <p:strVal val="visible"/>
                                      </p:to>
                                    </p:set>
                                    <p:animEffect transition="in" filter="fade">
                                      <p:cBhvr>
                                        <p:cTn id="185" dur="500"/>
                                        <p:tgtEl>
                                          <p:spTgt spid="438335">
                                            <p:txEl>
                                              <p:pRg st="0" end="0"/>
                                            </p:txEl>
                                          </p:spTgt>
                                        </p:tgtEl>
                                      </p:cBhvr>
                                    </p:animEffect>
                                  </p:childTnLst>
                                </p:cTn>
                              </p:par>
                            </p:childTnLst>
                          </p:cTn>
                        </p:par>
                        <p:par>
                          <p:cTn id="186" fill="hold" nodeType="afterGroup">
                            <p:stCondLst>
                              <p:cond delay="2500"/>
                            </p:stCondLst>
                            <p:childTnLst>
                              <p:par>
                                <p:cTn id="187" presetID="27" presetClass="entr" presetSubtype="0" fill="hold" grpId="3" nodeType="afterEffect">
                                  <p:stCondLst>
                                    <p:cond delay="0"/>
                                  </p:stCondLst>
                                  <p:iterate type="lt">
                                    <p:tmPct val="50000"/>
                                  </p:iterate>
                                  <p:childTnLst>
                                    <p:set>
                                      <p:cBhvr>
                                        <p:cTn id="188"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89"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90"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91"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92" restart="whenNotActive" fill="hold" evtFilter="cancelBubble" nodeType="interactiveSeq">
                <p:stCondLst>
                  <p:cond evt="onClick" delay="0">
                    <p:tgtEl>
                      <p:spTgt spid="438336"/>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3" presetClass="entr" presetSubtype="0" fill="hold" grpId="1" nodeType="clickEffect">
                                  <p:stCondLst>
                                    <p:cond delay="0"/>
                                  </p:stCondLst>
                                  <p:childTnLst>
                                    <p:set>
                                      <p:cBhvr>
                                        <p:cTn id="196" dur="1" fill="hold">
                                          <p:stCondLst>
                                            <p:cond delay="0"/>
                                          </p:stCondLst>
                                        </p:cTn>
                                        <p:tgtEl>
                                          <p:spTgt spid="438286"/>
                                        </p:tgtEl>
                                        <p:attrNameLst>
                                          <p:attrName>style.visibility</p:attrName>
                                        </p:attrNameLst>
                                      </p:cBhvr>
                                      <p:to>
                                        <p:strVal val="visible"/>
                                      </p:to>
                                    </p:set>
                                  </p:childTnLst>
                                </p:cTn>
                              </p:par>
                              <p:par>
                                <p:cTn id="197" presetID="3" presetClass="exit" presetSubtype="0" fill="hold" grpId="2" nodeType="withEffect">
                                  <p:stCondLst>
                                    <p:cond delay="0"/>
                                  </p:stCondLst>
                                  <p:childTnLst>
                                    <p:set>
                                      <p:cBhvr>
                                        <p:cTn id="198" dur="1" fill="hold">
                                          <p:stCondLst>
                                            <p:cond delay="0"/>
                                          </p:stCondLst>
                                        </p:cTn>
                                        <p:tgtEl>
                                          <p:spTgt spid="438287"/>
                                        </p:tgtEl>
                                        <p:attrNameLst>
                                          <p:attrName>style.visibility</p:attrName>
                                        </p:attrNameLst>
                                      </p:cBhvr>
                                      <p:to>
                                        <p:strVal val="hidden"/>
                                      </p:to>
                                    </p:set>
                                  </p:childTnLst>
                                </p:cTn>
                              </p:par>
                              <p:par>
                                <p:cTn id="199" presetID="3" presetClass="exit" presetSubtype="0" fill="hold" grpId="1" nodeType="withEffect">
                                  <p:stCondLst>
                                    <p:cond delay="0"/>
                                  </p:stCondLst>
                                  <p:childTnLst>
                                    <p:set>
                                      <p:cBhvr>
                                        <p:cTn id="200" dur="1" fill="hold">
                                          <p:stCondLst>
                                            <p:cond delay="0"/>
                                          </p:stCondLst>
                                        </p:cTn>
                                        <p:tgtEl>
                                          <p:spTgt spid="438288"/>
                                        </p:tgtEl>
                                        <p:attrNameLst>
                                          <p:attrName>style.visibility</p:attrName>
                                        </p:attrNameLst>
                                      </p:cBhvr>
                                      <p:to>
                                        <p:strVal val="hidden"/>
                                      </p:to>
                                    </p:set>
                                  </p:childTnLst>
                                </p:cTn>
                              </p:par>
                              <p:par>
                                <p:cTn id="201" presetID="3" presetClass="exit" presetSubtype="0" fill="hold" grpId="1" nodeType="withEffect">
                                  <p:stCondLst>
                                    <p:cond delay="0"/>
                                  </p:stCondLst>
                                  <p:childTnLst>
                                    <p:set>
                                      <p:cBhvr>
                                        <p:cTn id="202" dur="1" fill="hold">
                                          <p:stCondLst>
                                            <p:cond delay="0"/>
                                          </p:stCondLst>
                                        </p:cTn>
                                        <p:tgtEl>
                                          <p:spTgt spid="438283"/>
                                        </p:tgtEl>
                                        <p:attrNameLst>
                                          <p:attrName>style.visibility</p:attrName>
                                        </p:attrNameLst>
                                      </p:cBhvr>
                                      <p:to>
                                        <p:strVal val="hidden"/>
                                      </p:to>
                                    </p:set>
                                  </p:childTnLst>
                                </p:cTn>
                              </p:par>
                              <p:par>
                                <p:cTn id="203" presetID="3" presetClass="exit" presetSubtype="0" fill="hold" grpId="1" nodeType="withEffect">
                                  <p:stCondLst>
                                    <p:cond delay="0"/>
                                  </p:stCondLst>
                                  <p:childTnLst>
                                    <p:set>
                                      <p:cBhvr>
                                        <p:cTn id="204" dur="1" fill="hold">
                                          <p:stCondLst>
                                            <p:cond delay="0"/>
                                          </p:stCondLst>
                                        </p:cTn>
                                        <p:tgtEl>
                                          <p:spTgt spid="438284"/>
                                        </p:tgtEl>
                                        <p:attrNameLst>
                                          <p:attrName>style.visibility</p:attrName>
                                        </p:attrNameLst>
                                      </p:cBhvr>
                                      <p:to>
                                        <p:strVal val="hidden"/>
                                      </p:to>
                                    </p:set>
                                  </p:childTnLst>
                                </p:cTn>
                              </p:par>
                              <p:par>
                                <p:cTn id="205" presetID="3" presetClass="exit" presetSubtype="0" fill="hold" grpId="1" nodeType="withEffect">
                                  <p:stCondLst>
                                    <p:cond delay="0"/>
                                  </p:stCondLst>
                                  <p:childTnLst>
                                    <p:set>
                                      <p:cBhvr>
                                        <p:cTn id="206"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207" restart="whenNotActive" fill="hold" evtFilter="cancelBubble" nodeType="interactiveSeq">
                <p:stCondLst>
                  <p:cond evt="onClick" delay="0">
                    <p:tgtEl>
                      <p:spTgt spid="78"/>
                    </p:tgtEl>
                  </p:cond>
                </p:stCondLst>
                <p:endSync evt="end" delay="0">
                  <p:rtn val="all"/>
                </p:endSync>
                <p:childTnLst>
                  <p:par>
                    <p:cTn id="208" fill="hold">
                      <p:stCondLst>
                        <p:cond delay="0"/>
                      </p:stCondLst>
                      <p:childTnLst>
                        <p:par>
                          <p:cTn id="209" fill="hold">
                            <p:stCondLst>
                              <p:cond delay="0"/>
                            </p:stCondLst>
                            <p:childTnLst>
                              <p:par>
                                <p:cTn id="210" presetID="10" presetClass="exit" presetSubtype="0" fill="hold" grpId="0" nodeType="afterEffect">
                                  <p:stCondLst>
                                    <p:cond delay="0"/>
                                  </p:stCondLst>
                                  <p:iterate type="lt">
                                    <p:tmPct val="0"/>
                                  </p:iterate>
                                  <p:childTnLst>
                                    <p:animEffect transition="out" filter="fade">
                                      <p:cBhvr>
                                        <p:cTn id="211" dur="500"/>
                                        <p:tgtEl>
                                          <p:spTgt spid="438335">
                                            <p:txEl>
                                              <p:pRg st="0" end="0"/>
                                            </p:txEl>
                                          </p:spTgt>
                                        </p:tgtEl>
                                      </p:cBhvr>
                                    </p:animEffect>
                                    <p:set>
                                      <p:cBhvr>
                                        <p:cTn id="212" dur="1" fill="hold">
                                          <p:stCondLst>
                                            <p:cond delay="499"/>
                                          </p:stCondLst>
                                        </p:cTn>
                                        <p:tgtEl>
                                          <p:spTgt spid="438335">
                                            <p:txEl>
                                              <p:pRg st="0" end="0"/>
                                            </p:txEl>
                                          </p:spTgt>
                                        </p:tgtEl>
                                        <p:attrNameLst>
                                          <p:attrName>style.visibility</p:attrName>
                                        </p:attrNameLst>
                                      </p:cBhvr>
                                      <p:to>
                                        <p:strVal val="hidden"/>
                                      </p:to>
                                    </p:set>
                                  </p:childTnLst>
                                </p:cTn>
                              </p:par>
                            </p:childTnLst>
                          </p:cTn>
                        </p:par>
                        <p:par>
                          <p:cTn id="213" fill="hold">
                            <p:stCondLst>
                              <p:cond delay="500"/>
                            </p:stCondLst>
                            <p:childTnLst>
                              <p:par>
                                <p:cTn id="214" presetID="10" presetClass="exit" presetSubtype="0" fill="hold" grpId="0" nodeType="afterEffect">
                                  <p:stCondLst>
                                    <p:cond delay="0"/>
                                  </p:stCondLst>
                                  <p:iterate type="lt">
                                    <p:tmPct val="0"/>
                                  </p:iterate>
                                  <p:childTnLst>
                                    <p:animEffect transition="out" filter="fade">
                                      <p:cBhvr>
                                        <p:cTn id="215" dur="500"/>
                                        <p:tgtEl>
                                          <p:spTgt spid="438335">
                                            <p:bg/>
                                          </p:spTgt>
                                        </p:tgtEl>
                                      </p:cBhvr>
                                    </p:animEffect>
                                    <p:set>
                                      <p:cBhvr>
                                        <p:cTn id="216"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2"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296"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35</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28</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20</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12</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endParaRPr lang="en-US" sz="3600" kern="10" dirty="0">
              <a:ln w="25400">
                <a:solidFill>
                  <a:schemeClr val="tx1"/>
                </a:solidFill>
                <a:miter lim="800000"/>
                <a:headEnd/>
                <a:tailEnd/>
              </a:ln>
              <a:solidFill>
                <a:srgbClr val="FF0000">
                  <a:alpha val="34000"/>
                </a:srgbClr>
              </a:solidFill>
              <a:effectLst/>
              <a:latin typeface="Arial Black"/>
            </a:endParaRPr>
          </a:p>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La </a:t>
            </a:r>
            <a:r>
              <a:rPr lang="en-US" altLang="en-US" sz="3300" dirty="0" err="1">
                <a:solidFill>
                  <a:schemeClr val="bg1"/>
                </a:solidFill>
                <a:effectLst/>
                <a:latin typeface="Impact" pitchFamily="34" charset="0"/>
              </a:rPr>
              <a:t>découvrir</a:t>
            </a:r>
            <a:endParaRPr lang="en-US" altLang="en-US" sz="3300" dirty="0">
              <a:solidFill>
                <a:schemeClr val="bg1"/>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lvl="0" algn="ctr"/>
            <a:r>
              <a:rPr lang="en-US" altLang="en-US" sz="2800" dirty="0" err="1">
                <a:solidFill>
                  <a:srgbClr val="FFFFFF"/>
                </a:solidFill>
                <a:effectLst/>
                <a:latin typeface="Impact" pitchFamily="34" charset="0"/>
              </a:rPr>
              <a:t>Lui</a:t>
            </a:r>
            <a:r>
              <a:rPr lang="en-US" altLang="en-US" sz="2800" dirty="0">
                <a:solidFill>
                  <a:srgbClr val="FFFFFF"/>
                </a:solidFill>
                <a:effectLst/>
                <a:latin typeface="Impact" pitchFamily="34" charset="0"/>
              </a:rPr>
              <a:t> donner un</a:t>
            </a:r>
          </a:p>
          <a:p>
            <a:pPr lvl="0" algn="ctr"/>
            <a:r>
              <a:rPr lang="en-US" altLang="en-US" sz="2800" dirty="0" err="1">
                <a:solidFill>
                  <a:srgbClr val="FFFFFF"/>
                </a:solidFill>
                <a:effectLst/>
                <a:latin typeface="Impact" pitchFamily="34" charset="0"/>
              </a:rPr>
              <a:t>breuvage</a:t>
            </a:r>
            <a:r>
              <a:rPr lang="en-US" altLang="en-US" sz="2800" dirty="0">
                <a:solidFill>
                  <a:srgbClr val="FFFFFF"/>
                </a:solidFill>
                <a:effectLst/>
                <a:latin typeface="Impact" pitchFamily="34" charset="0"/>
              </a:rPr>
              <a:t> </a:t>
            </a:r>
            <a:r>
              <a:rPr lang="en-US" altLang="en-US" sz="2800" dirty="0" err="1">
                <a:solidFill>
                  <a:srgbClr val="FFFFFF"/>
                </a:solidFill>
                <a:effectLst/>
                <a:latin typeface="Impact" pitchFamily="34" charset="0"/>
              </a:rPr>
              <a:t>froid</a:t>
            </a:r>
            <a:endParaRPr lang="en-US" altLang="en-US" sz="2800" dirty="0">
              <a:solidFill>
                <a:srgbClr val="FFFFFF"/>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lvl="0" algn="ctr"/>
            <a:r>
              <a:rPr lang="en-US" altLang="en-US" sz="3300" dirty="0">
                <a:solidFill>
                  <a:srgbClr val="FFFFFF"/>
                </a:solidFill>
                <a:effectLst/>
                <a:latin typeface="Impact" pitchFamily="34" charset="0"/>
              </a:rPr>
              <a:t>Faire </a:t>
            </a:r>
            <a:r>
              <a:rPr lang="en-US" altLang="en-US" sz="3300" dirty="0" err="1">
                <a:solidFill>
                  <a:srgbClr val="FFFFFF"/>
                </a:solidFill>
                <a:effectLst/>
                <a:latin typeface="Impact" pitchFamily="34" charset="0"/>
              </a:rPr>
              <a:t>aérer</a:t>
            </a:r>
            <a:endParaRPr lang="en-US" altLang="en-US" sz="3300" dirty="0">
              <a:solidFill>
                <a:srgbClr val="FFFFFF"/>
              </a:solidFill>
              <a:effectLst/>
              <a:latin typeface="Impact" pitchFamily="34" charset="0"/>
            </a:endParaRPr>
          </a:p>
          <a:p>
            <a:pPr lvl="0" algn="ctr"/>
            <a:r>
              <a:rPr lang="en-US" altLang="en-US" sz="3300" dirty="0">
                <a:solidFill>
                  <a:srgbClr val="FFFFFF"/>
                </a:solidFill>
                <a:effectLst/>
                <a:latin typeface="Impact" pitchFamily="34" charset="0"/>
              </a:rPr>
              <a:t>la pièce</a:t>
            </a: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Aviser</a:t>
            </a:r>
            <a:endParaRPr lang="en-US" altLang="en-US" sz="3300" dirty="0">
              <a:solidFill>
                <a:schemeClr val="bg1"/>
              </a:solidFill>
              <a:effectLst/>
              <a:latin typeface="Impact" pitchFamily="34" charset="0"/>
            </a:endParaRPr>
          </a:p>
          <a:p>
            <a:pPr algn="ctr"/>
            <a:r>
              <a:rPr lang="en-US" altLang="en-US" sz="3300" dirty="0" err="1">
                <a:solidFill>
                  <a:schemeClr val="bg1"/>
                </a:solidFill>
                <a:effectLst/>
                <a:latin typeface="Impact" pitchFamily="34" charset="0"/>
              </a:rPr>
              <a:t>l’infirmière</a:t>
            </a:r>
            <a:endParaRPr lang="en-US" altLang="en-US" sz="3300" dirty="0">
              <a:solidFill>
                <a:schemeClr val="bg1"/>
              </a:solidFill>
              <a:effectLst/>
              <a:latin typeface="Impact" pitchFamily="34" charset="0"/>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dirty="0" err="1">
                <a:solidFill>
                  <a:schemeClr val="bg1"/>
                </a:solidFill>
                <a:effectLst/>
                <a:latin typeface="Impact" pitchFamily="34" charset="0"/>
              </a:rPr>
              <a:t>Lui</a:t>
            </a:r>
            <a:r>
              <a:rPr lang="en-US" altLang="en-US" sz="2000" dirty="0">
                <a:solidFill>
                  <a:schemeClr val="bg1"/>
                </a:solidFill>
                <a:effectLst/>
                <a:latin typeface="Impact" pitchFamily="34" charset="0"/>
              </a:rPr>
              <a:t> </a:t>
            </a:r>
            <a:r>
              <a:rPr lang="en-US" altLang="en-US" sz="2000" dirty="0" err="1">
                <a:solidFill>
                  <a:schemeClr val="bg1"/>
                </a:solidFill>
                <a:effectLst/>
                <a:latin typeface="Impact" pitchFamily="34" charset="0"/>
              </a:rPr>
              <a:t>éponger</a:t>
            </a:r>
            <a:r>
              <a:rPr lang="en-US" altLang="en-US" sz="2000" dirty="0">
                <a:solidFill>
                  <a:schemeClr val="bg1"/>
                </a:solidFill>
                <a:effectLst/>
                <a:latin typeface="Impact" pitchFamily="34" charset="0"/>
              </a:rPr>
              <a:t> le</a:t>
            </a:r>
          </a:p>
          <a:p>
            <a:pPr algn="ctr"/>
            <a:r>
              <a:rPr lang="en-US" altLang="en-US" sz="2000" dirty="0">
                <a:solidFill>
                  <a:schemeClr val="bg1"/>
                </a:solidFill>
                <a:effectLst/>
                <a:latin typeface="Impact" pitchFamily="34" charset="0"/>
              </a:rPr>
              <a:t>visage avec de</a:t>
            </a:r>
          </a:p>
          <a:p>
            <a:pPr algn="ctr"/>
            <a:r>
              <a:rPr lang="en-US" altLang="en-US" sz="2000" dirty="0" err="1">
                <a:solidFill>
                  <a:schemeClr val="bg1"/>
                </a:solidFill>
                <a:effectLst/>
                <a:latin typeface="Impact" pitchFamily="34" charset="0"/>
              </a:rPr>
              <a:t>l’eau</a:t>
            </a:r>
            <a:r>
              <a:rPr lang="en-US" altLang="en-US" sz="2000" dirty="0">
                <a:solidFill>
                  <a:schemeClr val="bg1"/>
                </a:solidFill>
                <a:effectLst/>
                <a:latin typeface="Impact" pitchFamily="34" charset="0"/>
              </a:rPr>
              <a:t> </a:t>
            </a:r>
            <a:r>
              <a:rPr lang="en-US" altLang="en-US" sz="2000" dirty="0" err="1">
                <a:solidFill>
                  <a:schemeClr val="bg1"/>
                </a:solidFill>
                <a:effectLst/>
                <a:latin typeface="Impact" pitchFamily="34" charset="0"/>
              </a:rPr>
              <a:t>tiède</a:t>
            </a:r>
            <a:endParaRPr lang="en-US" altLang="en-US" sz="20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3"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4"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5"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6"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1</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a:effectLst>
                  <a:outerShdw blurRad="38100" dist="38100" dir="2700000" algn="tl">
                    <a:srgbClr val="C0C0C0"/>
                  </a:outerShdw>
                </a:effectLst>
              </a:rPr>
              <a:t>Que </a:t>
            </a:r>
            <a:r>
              <a:rPr lang="en-US" altLang="en-US" sz="4400" b="1" dirty="0" err="1">
                <a:effectLst>
                  <a:outerShdw blurRad="38100" dist="38100" dir="2700000" algn="tl">
                    <a:srgbClr val="C0C0C0"/>
                  </a:outerShdw>
                </a:effectLst>
              </a:rPr>
              <a:t>faites-vous</a:t>
            </a:r>
            <a:r>
              <a:rPr lang="en-US" altLang="en-US" sz="4400" b="1" dirty="0">
                <a:effectLst>
                  <a:outerShdw blurRad="38100" dist="38100" dir="2700000" algn="tl">
                    <a:srgbClr val="C0C0C0"/>
                  </a:outerShdw>
                </a:effectLst>
              </a:rPr>
              <a:t> </a:t>
            </a:r>
            <a:r>
              <a:rPr lang="en-US" altLang="en-US" sz="4400" b="1" dirty="0" err="1">
                <a:effectLst>
                  <a:outerShdw blurRad="38100" dist="38100" dir="2700000" algn="tl">
                    <a:srgbClr val="C0C0C0"/>
                  </a:outerShdw>
                </a:effectLst>
              </a:rPr>
              <a:t>si</a:t>
            </a:r>
            <a:r>
              <a:rPr lang="en-US" altLang="en-US" sz="4400" b="1" dirty="0">
                <a:effectLst>
                  <a:outerShdw blurRad="38100" dist="38100" dir="2700000" algn="tl">
                    <a:srgbClr val="C0C0C0"/>
                  </a:outerShdw>
                </a:effectLst>
              </a:rPr>
              <a:t> </a:t>
            </a:r>
            <a:r>
              <a:rPr lang="en-US" altLang="en-US" sz="4400" b="1" dirty="0" err="1">
                <a:effectLst>
                  <a:outerShdw blurRad="38100" dist="38100" dir="2700000" algn="tl">
                    <a:srgbClr val="C0C0C0"/>
                  </a:outerShdw>
                </a:effectLst>
              </a:rPr>
              <a:t>Mme</a:t>
            </a:r>
            <a:r>
              <a:rPr lang="en-US" altLang="en-US" sz="4400" b="1" dirty="0">
                <a:effectLst>
                  <a:outerShdw blurRad="38100" dist="38100" dir="2700000" algn="tl">
                    <a:srgbClr val="C0C0C0"/>
                  </a:outerShdw>
                </a:effectLst>
              </a:rPr>
              <a:t> </a:t>
            </a:r>
            <a:r>
              <a:rPr lang="en-US" altLang="en-US" sz="4400" b="1" dirty="0" err="1">
                <a:effectLst>
                  <a:outerShdw blurRad="38100" dist="38100" dir="2700000" algn="tl">
                    <a:srgbClr val="C0C0C0"/>
                  </a:outerShdw>
                </a:effectLst>
              </a:rPr>
              <a:t>Choquette</a:t>
            </a:r>
            <a:r>
              <a:rPr lang="en-US" altLang="en-US" sz="4400" b="1" dirty="0">
                <a:effectLst>
                  <a:outerShdw blurRad="38100" dist="38100" dir="2700000" algn="tl">
                    <a:srgbClr val="C0C0C0"/>
                  </a:outerShdw>
                </a:effectLst>
              </a:rPr>
              <a:t> fait de la </a:t>
            </a:r>
            <a:r>
              <a:rPr lang="en-US" altLang="en-US" sz="4400" b="1" dirty="0" err="1">
                <a:effectLst>
                  <a:outerShdw blurRad="38100" dist="38100" dir="2700000" algn="tl">
                    <a:srgbClr val="C0C0C0"/>
                  </a:outerShdw>
                </a:effectLst>
              </a:rPr>
              <a:t>fièvre</a:t>
            </a:r>
            <a:r>
              <a:rPr lang="en-US" altLang="en-US" sz="4400" b="1" dirty="0">
                <a:effectLst>
                  <a:outerShdw blurRad="38100" dist="38100" dir="2700000" algn="tl">
                    <a:srgbClr val="C0C0C0"/>
                  </a:outerShdw>
                </a:effectLst>
              </a:rPr>
              <a:t>?</a:t>
            </a:r>
          </a:p>
        </p:txBody>
      </p:sp>
      <p:pic>
        <p:nvPicPr>
          <p:cNvPr id="78" name="Picture 100">
            <a:hlinkClick r:id="" action="ppaction://macro?name=Begin_Round"/>
          </p:cNvPr>
          <p:cNvPicPr>
            <a:picLocks noChangeAspect="1" noChangeArrowheads="1"/>
          </p:cNvPicPr>
          <p:nvPr/>
        </p:nvPicPr>
        <p:blipFill>
          <a:blip r:embed="rId17" cstate="print">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08117901"/>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1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3827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3827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3827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3827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38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38286"/>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42" presetClass="path" presetSubtype="0" fill="hold" nodeType="withEffect">
                                  <p:stCondLst>
                                    <p:cond delay="0"/>
                                  </p:stCondLst>
                                  <p:childTnLst>
                                    <p:animMotion origin="layout" path="M -0.69688 0.34699 L -0.69688 0.34699 " pathEditMode="fixed" rAng="0" ptsTypes="AA">
                                      <p:cBhvr>
                                        <p:cTn id="38" dur="10" fill="hold"/>
                                        <p:tgtEl>
                                          <p:spTgt spid="438327"/>
                                        </p:tgtEl>
                                        <p:attrNameLst>
                                          <p:attrName>ppt_x</p:attrName>
                                          <p:attrName>ppt_y</p:attrName>
                                        </p:attrNameLst>
                                      </p:cBhvr>
                                      <p:rCtr x="0" y="0"/>
                                    </p:animMotion>
                                  </p:childTnLst>
                                </p:cTn>
                              </p:par>
                              <p:par>
                                <p:cTn id="39" presetID="3" presetClass="entr" presetSubtype="0" fill="hold" grpId="0" nodeType="withEffect">
                                  <p:stCondLst>
                                    <p:cond delay="0"/>
                                  </p:stCondLst>
                                  <p:childTnLst>
                                    <p:set>
                                      <p:cBhvr>
                                        <p:cTn id="40" dur="1" fill="hold">
                                          <p:stCondLst>
                                            <p:cond delay="0"/>
                                          </p:stCondLst>
                                        </p:cTn>
                                        <p:tgtEl>
                                          <p:spTgt spid="438283"/>
                                        </p:tgtEl>
                                        <p:attrNameLst>
                                          <p:attrName>style.visibility</p:attrName>
                                        </p:attrNameLst>
                                      </p:cBhvr>
                                      <p:to>
                                        <p:strVal val="visible"/>
                                      </p:to>
                                    </p:set>
                                  </p:childTnLst>
                                </p:cTn>
                              </p:par>
                              <p:par>
                                <p:cTn id="41" presetID="3" presetClass="exit" presetSubtype="0" fill="hold" grpId="0" nodeType="withEffect">
                                  <p:stCondLst>
                                    <p:cond delay="0"/>
                                  </p:stCondLst>
                                  <p:childTnLst>
                                    <p:set>
                                      <p:cBhvr>
                                        <p:cTn id="42" dur="1" fill="hold">
                                          <p:stCondLst>
                                            <p:cond delay="0"/>
                                          </p:stCondLst>
                                        </p:cTn>
                                        <p:tgtEl>
                                          <p:spTgt spid="438286"/>
                                        </p:tgtEl>
                                        <p:attrNameLst>
                                          <p:attrName>style.visibility</p:attrName>
                                        </p:attrNameLst>
                                      </p:cBhvr>
                                      <p:to>
                                        <p:strVal val="hidden"/>
                                      </p:to>
                                    </p:set>
                                  </p:childTnLst>
                                </p:cTn>
                              </p:par>
                              <p:par>
                                <p:cTn id="43" presetID="3" presetClass="entr" presetSubtype="0" fill="hold" grpId="0" nodeType="withEffect">
                                  <p:stCondLst>
                                    <p:cond delay="0"/>
                                  </p:stCondLst>
                                  <p:childTnLst>
                                    <p:set>
                                      <p:cBhvr>
                                        <p:cTn id="44" dur="1" fill="hold">
                                          <p:stCondLst>
                                            <p:cond delay="0"/>
                                          </p:stCondLst>
                                        </p:cTn>
                                        <p:tgtEl>
                                          <p:spTgt spid="438287"/>
                                        </p:tgtEl>
                                        <p:attrNameLst>
                                          <p:attrName>style.visibility</p:attrName>
                                        </p:attrNameLst>
                                      </p:cBhvr>
                                      <p:to>
                                        <p:strVal val="visible"/>
                                      </p:to>
                                    </p:set>
                                  </p:childTnLst>
                                </p:cTn>
                              </p:par>
                              <p:par>
                                <p:cTn id="45" presetID="10" presetClass="entr" presetSubtype="0" fill="hold" nodeType="withEffect">
                                  <p:stCondLst>
                                    <p:cond delay="0"/>
                                  </p:stCondLst>
                                  <p:childTnLst>
                                    <p:set>
                                      <p:cBhvr>
                                        <p:cTn id="46" dur="1" fill="hold">
                                          <p:stCondLst>
                                            <p:cond delay="0"/>
                                          </p:stCondLst>
                                        </p:cTn>
                                        <p:tgtEl>
                                          <p:spTgt spid="438327"/>
                                        </p:tgtEl>
                                        <p:attrNameLst>
                                          <p:attrName>style.visibility</p:attrName>
                                        </p:attrNameLst>
                                      </p:cBhvr>
                                      <p:to>
                                        <p:strVal val="visible"/>
                                      </p:to>
                                    </p:set>
                                    <p:animEffect transition="in" filter="fade">
                                      <p:cBhvr>
                                        <p:cTn id="47" dur="200"/>
                                        <p:tgtEl>
                                          <p:spTgt spid="438327"/>
                                        </p:tgtEl>
                                      </p:cBhvr>
                                    </p:animEffect>
                                  </p:childTnLst>
                                  <p:subTnLst>
                                    <p:audio>
                                      <p:cMediaNode>
                                        <p:cTn display="0" masterRel="sameClick">
                                          <p:stCondLst>
                                            <p:cond evt="begin" delay="0">
                                              <p:tn val="45"/>
                                            </p:cond>
                                          </p:stCondLst>
                                          <p:endCondLst>
                                            <p:cond evt="onStopAudio" delay="0">
                                              <p:tgtEl>
                                                <p:sldTgt/>
                                              </p:tgtEl>
                                            </p:cond>
                                          </p:endCondLst>
                                        </p:cTn>
                                        <p:tgtEl>
                                          <p:sndTgt r:embed="rId4" name="Buzzer.wav"/>
                                        </p:tgtEl>
                                      </p:cMediaNode>
                                    </p:audio>
                                  </p:subTnLst>
                                </p:cTn>
                              </p:par>
                            </p:childTnLst>
                          </p:cTn>
                        </p:par>
                        <p:par>
                          <p:cTn id="48" fill="hold" nodeType="afterGroup">
                            <p:stCondLst>
                              <p:cond delay="200"/>
                            </p:stCondLst>
                            <p:childTnLst>
                              <p:par>
                                <p:cTn id="49" presetID="10" presetClass="exit" presetSubtype="0" fill="hold" nodeType="afterEffect">
                                  <p:stCondLst>
                                    <p:cond delay="500"/>
                                  </p:stCondLst>
                                  <p:childTnLst>
                                    <p:animEffect transition="out" filter="fade">
                                      <p:cBhvr>
                                        <p:cTn id="50" dur="200"/>
                                        <p:tgtEl>
                                          <p:spTgt spid="438327"/>
                                        </p:tgtEl>
                                      </p:cBhvr>
                                    </p:animEffect>
                                    <p:set>
                                      <p:cBhvr>
                                        <p:cTn id="51"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52" restart="whenNotActive" fill="hold" evtFilter="cancelBubble" nodeType="interactiveSeq">
                <p:stCondLst>
                  <p:cond evt="onClick" delay="0">
                    <p:tgtEl>
                      <p:spTgt spid="438287"/>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42" presetClass="path" presetSubtype="0" fill="hold" nodeType="withEffect">
                                  <p:stCondLst>
                                    <p:cond delay="0"/>
                                  </p:stCondLst>
                                  <p:childTnLst>
                                    <p:animMotion origin="layout" path="M -0.84723 0.34699 L -0.84723 0.34699 " pathEditMode="fixed" rAng="0" ptsTypes="AA">
                                      <p:cBhvr>
                                        <p:cTn id="56" dur="10" fill="hold"/>
                                        <p:tgtEl>
                                          <p:spTgt spid="438318"/>
                                        </p:tgtEl>
                                        <p:attrNameLst>
                                          <p:attrName>ppt_x</p:attrName>
                                          <p:attrName>ppt_y</p:attrName>
                                        </p:attrNameLst>
                                      </p:cBhvr>
                                      <p:rCtr x="0" y="0"/>
                                    </p:animMotion>
                                  </p:childTnLst>
                                </p:cTn>
                              </p:par>
                              <p:par>
                                <p:cTn id="57" presetID="3" presetClass="entr" presetSubtype="0" fill="hold" grpId="0" nodeType="withEffect">
                                  <p:stCondLst>
                                    <p:cond delay="0"/>
                                  </p:stCondLst>
                                  <p:childTnLst>
                                    <p:set>
                                      <p:cBhvr>
                                        <p:cTn id="58" dur="1" fill="hold">
                                          <p:stCondLst>
                                            <p:cond delay="0"/>
                                          </p:stCondLst>
                                        </p:cTn>
                                        <p:tgtEl>
                                          <p:spTgt spid="438284"/>
                                        </p:tgtEl>
                                        <p:attrNameLst>
                                          <p:attrName>style.visibility</p:attrName>
                                        </p:attrNameLst>
                                      </p:cBhvr>
                                      <p:to>
                                        <p:strVal val="visible"/>
                                      </p:to>
                                    </p:set>
                                  </p:childTnLst>
                                </p:cTn>
                              </p:par>
                              <p:par>
                                <p:cTn id="59" presetID="3" presetClass="exit" presetSubtype="0" fill="hold" grpId="1" nodeType="withEffect">
                                  <p:stCondLst>
                                    <p:cond delay="0"/>
                                  </p:stCondLst>
                                  <p:childTnLst>
                                    <p:set>
                                      <p:cBhvr>
                                        <p:cTn id="60" dur="1" fill="hold">
                                          <p:stCondLst>
                                            <p:cond delay="0"/>
                                          </p:stCondLst>
                                        </p:cTn>
                                        <p:tgtEl>
                                          <p:spTgt spid="438287"/>
                                        </p:tgtEl>
                                        <p:attrNameLst>
                                          <p:attrName>style.visibility</p:attrName>
                                        </p:attrNameLst>
                                      </p:cBhvr>
                                      <p:to>
                                        <p:strVal val="hidden"/>
                                      </p:to>
                                    </p:set>
                                  </p:childTnLst>
                                </p:cTn>
                              </p:par>
                              <p:par>
                                <p:cTn id="61" presetID="3" presetClass="entr" presetSubtype="0" fill="hold" grpId="0" nodeType="withEffect">
                                  <p:stCondLst>
                                    <p:cond delay="0"/>
                                  </p:stCondLst>
                                  <p:childTnLst>
                                    <p:set>
                                      <p:cBhvr>
                                        <p:cTn id="62" dur="1" fill="hold">
                                          <p:stCondLst>
                                            <p:cond delay="0"/>
                                          </p:stCondLst>
                                        </p:cTn>
                                        <p:tgtEl>
                                          <p:spTgt spid="438288"/>
                                        </p:tgtEl>
                                        <p:attrNameLst>
                                          <p:attrName>style.visibility</p:attrName>
                                        </p:attrNameLst>
                                      </p:cBhvr>
                                      <p:to>
                                        <p:strVal val="visible"/>
                                      </p:to>
                                    </p:set>
                                  </p:childTnLst>
                                </p:cTn>
                              </p:par>
                              <p:par>
                                <p:cTn id="63" presetID="10" presetClass="entr" presetSubtype="0" fill="hold" nodeType="withEffect">
                                  <p:stCondLst>
                                    <p:cond delay="0"/>
                                  </p:stCondLst>
                                  <p:childTnLst>
                                    <p:set>
                                      <p:cBhvr>
                                        <p:cTn id="64" dur="1" fill="hold">
                                          <p:stCondLst>
                                            <p:cond delay="0"/>
                                          </p:stCondLst>
                                        </p:cTn>
                                        <p:tgtEl>
                                          <p:spTgt spid="438318"/>
                                        </p:tgtEl>
                                        <p:attrNameLst>
                                          <p:attrName>style.visibility</p:attrName>
                                        </p:attrNameLst>
                                      </p:cBhvr>
                                      <p:to>
                                        <p:strVal val="visible"/>
                                      </p:to>
                                    </p:set>
                                    <p:animEffect transition="in" filter="fade">
                                      <p:cBhvr>
                                        <p:cTn id="65" dur="200"/>
                                        <p:tgtEl>
                                          <p:spTgt spid="438318"/>
                                        </p:tgtEl>
                                      </p:cBhvr>
                                    </p:animEffect>
                                  </p:childTnLst>
                                  <p:subTnLst>
                                    <p:audio>
                                      <p:cMediaNode>
                                        <p:cTn display="0" masterRel="sameClick">
                                          <p:stCondLst>
                                            <p:cond evt="begin" delay="0">
                                              <p:tn val="63"/>
                                            </p:cond>
                                          </p:stCondLst>
                                          <p:endCondLst>
                                            <p:cond evt="onStopAudio" delay="0">
                                              <p:tgtEl>
                                                <p:sldTgt/>
                                              </p:tgtEl>
                                            </p:cond>
                                          </p:endCondLst>
                                        </p:cTn>
                                        <p:tgtEl>
                                          <p:sndTgt r:embed="rId4" name="Buzzer.wav"/>
                                        </p:tgtEl>
                                      </p:cMediaNode>
                                    </p:audio>
                                  </p:subTnLst>
                                </p:cTn>
                              </p:par>
                            </p:childTnLst>
                          </p:cTn>
                        </p:par>
                        <p:par>
                          <p:cTn id="66" fill="hold" nodeType="afterGroup">
                            <p:stCondLst>
                              <p:cond delay="200"/>
                            </p:stCondLst>
                            <p:childTnLst>
                              <p:par>
                                <p:cTn id="67" presetID="10" presetClass="exit" presetSubtype="0" fill="hold" nodeType="afterEffect">
                                  <p:stCondLst>
                                    <p:cond delay="500"/>
                                  </p:stCondLst>
                                  <p:childTnLst>
                                    <p:animEffect transition="out" filter="fade">
                                      <p:cBhvr>
                                        <p:cTn id="68" dur="200"/>
                                        <p:tgtEl>
                                          <p:spTgt spid="438318"/>
                                        </p:tgtEl>
                                      </p:cBhvr>
                                    </p:animEffect>
                                    <p:set>
                                      <p:cBhvr>
                                        <p:cTn id="69"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70" restart="whenNotActive" fill="hold" evtFilter="cancelBubble" nodeType="interactiveSeq">
                <p:stCondLst>
                  <p:cond evt="onClick" delay="0">
                    <p:tgtEl>
                      <p:spTgt spid="438288"/>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42" presetClass="path" presetSubtype="0" fill="hold" nodeType="withEffect">
                                  <p:stCondLst>
                                    <p:cond delay="0"/>
                                  </p:stCondLst>
                                  <p:childTnLst>
                                    <p:animMotion origin="layout" path="M -0.99688 0.34699 L -0.99688 0.34699 " pathEditMode="fixed" rAng="0" ptsTypes="AA">
                                      <p:cBhvr>
                                        <p:cTn id="74" dur="10" fill="hold"/>
                                        <p:tgtEl>
                                          <p:spTgt spid="438305"/>
                                        </p:tgtEl>
                                        <p:attrNameLst>
                                          <p:attrName>ppt_x</p:attrName>
                                          <p:attrName>ppt_y</p:attrName>
                                        </p:attrNameLst>
                                      </p:cBhvr>
                                      <p:rCtr x="0" y="0"/>
                                    </p:animMotion>
                                  </p:childTnLst>
                                </p:cTn>
                              </p:par>
                              <p:par>
                                <p:cTn id="75" presetID="3" presetClass="entr" presetSubtype="0" fill="hold" grpId="0" nodeType="withEffect">
                                  <p:stCondLst>
                                    <p:cond delay="0"/>
                                  </p:stCondLst>
                                  <p:childTnLst>
                                    <p:set>
                                      <p:cBhvr>
                                        <p:cTn id="76" dur="1" fill="hold">
                                          <p:stCondLst>
                                            <p:cond delay="0"/>
                                          </p:stCondLst>
                                        </p:cTn>
                                        <p:tgtEl>
                                          <p:spTgt spid="438285"/>
                                        </p:tgtEl>
                                        <p:attrNameLst>
                                          <p:attrName>style.visibility</p:attrName>
                                        </p:attrNameLst>
                                      </p:cBhvr>
                                      <p:to>
                                        <p:strVal val="visible"/>
                                      </p:to>
                                    </p:set>
                                  </p:childTnLst>
                                </p:cTn>
                              </p:par>
                              <p:par>
                                <p:cTn id="77" presetID="10" presetClass="entr" presetSubtype="0" fill="hold" nodeType="withEffect">
                                  <p:stCondLst>
                                    <p:cond delay="0"/>
                                  </p:stCondLst>
                                  <p:childTnLst>
                                    <p:set>
                                      <p:cBhvr>
                                        <p:cTn id="78" dur="1" fill="hold">
                                          <p:stCondLst>
                                            <p:cond delay="0"/>
                                          </p:stCondLst>
                                        </p:cTn>
                                        <p:tgtEl>
                                          <p:spTgt spid="438305"/>
                                        </p:tgtEl>
                                        <p:attrNameLst>
                                          <p:attrName>style.visibility</p:attrName>
                                        </p:attrNameLst>
                                      </p:cBhvr>
                                      <p:to>
                                        <p:strVal val="visible"/>
                                      </p:to>
                                    </p:set>
                                    <p:animEffect transition="in" filter="fade">
                                      <p:cBhvr>
                                        <p:cTn id="79" dur="200"/>
                                        <p:tgtEl>
                                          <p:spTgt spid="438305"/>
                                        </p:tgtEl>
                                      </p:cBhvr>
                                    </p:animEffect>
                                  </p:childTnLst>
                                  <p:subTnLst>
                                    <p:audio>
                                      <p:cMediaNode>
                                        <p:cTn display="0" masterRel="sameClick">
                                          <p:stCondLst>
                                            <p:cond evt="begin" delay="0">
                                              <p:tn val="77"/>
                                            </p:cond>
                                          </p:stCondLst>
                                          <p:endCondLst>
                                            <p:cond evt="onStopAudio" delay="0">
                                              <p:tgtEl>
                                                <p:sldTgt/>
                                              </p:tgtEl>
                                            </p:cond>
                                          </p:endCondLst>
                                        </p:cTn>
                                        <p:tgtEl>
                                          <p:sndTgt r:embed="rId4" name="Buzzer.wav"/>
                                        </p:tgtEl>
                                      </p:cMediaNode>
                                    </p:audio>
                                  </p:subTnLst>
                                </p:cTn>
                              </p:par>
                            </p:childTnLst>
                          </p:cTn>
                        </p:par>
                        <p:par>
                          <p:cTn id="80" fill="hold" nodeType="afterGroup">
                            <p:stCondLst>
                              <p:cond delay="200"/>
                            </p:stCondLst>
                            <p:childTnLst>
                              <p:par>
                                <p:cTn id="81" presetID="10" presetClass="exit" presetSubtype="0" fill="hold" nodeType="afterEffect">
                                  <p:stCondLst>
                                    <p:cond delay="500"/>
                                  </p:stCondLst>
                                  <p:childTnLst>
                                    <p:animEffect transition="out" filter="fade">
                                      <p:cBhvr>
                                        <p:cTn id="82" dur="200"/>
                                        <p:tgtEl>
                                          <p:spTgt spid="438305"/>
                                        </p:tgtEl>
                                      </p:cBhvr>
                                    </p:animEffect>
                                    <p:set>
                                      <p:cBhvr>
                                        <p:cTn id="83"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84" restart="whenNotActive" fill="hold" evtFilter="cancelBubble" nodeType="interactiveSeq">
                <p:stCondLst>
                  <p:cond evt="onClick" delay="0">
                    <p:tgtEl>
                      <p:spTgt spid="438297"/>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12" presetClass="exit" presetSubtype="1" fill="hold" nodeType="clickEffect">
                                  <p:stCondLst>
                                    <p:cond delay="0"/>
                                  </p:stCondLst>
                                  <p:childTnLst>
                                    <p:animEffect transition="out" filter="slide(fromTop)">
                                      <p:cBhvr>
                                        <p:cTn id="88" dur="300"/>
                                        <p:tgtEl>
                                          <p:spTgt spid="438297"/>
                                        </p:tgtEl>
                                      </p:cBhvr>
                                    </p:animEffect>
                                    <p:set>
                                      <p:cBhvr>
                                        <p:cTn id="89"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90" restart="whenNotActive" fill="hold" evtFilter="cancelBubble" nodeType="interactiveSeq">
                <p:stCondLst>
                  <p:cond evt="onClick" delay="0">
                    <p:tgtEl>
                      <p:spTgt spid="438300"/>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12" presetClass="exit" presetSubtype="1" fill="hold" nodeType="clickEffect">
                                  <p:stCondLst>
                                    <p:cond delay="0"/>
                                  </p:stCondLst>
                                  <p:childTnLst>
                                    <p:animEffect transition="out" filter="slide(fromTop)">
                                      <p:cBhvr>
                                        <p:cTn id="94" dur="300"/>
                                        <p:tgtEl>
                                          <p:spTgt spid="438300"/>
                                        </p:tgtEl>
                                      </p:cBhvr>
                                    </p:animEffect>
                                    <p:set>
                                      <p:cBhvr>
                                        <p:cTn id="95"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96" restart="whenNotActive" fill="hold" evtFilter="cancelBubble" nodeType="interactiveSeq">
                <p:stCondLst>
                  <p:cond evt="onClick" delay="0">
                    <p:tgtEl>
                      <p:spTgt spid="438301"/>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12" presetClass="exit" presetSubtype="1" fill="hold" nodeType="clickEffect">
                                  <p:stCondLst>
                                    <p:cond delay="0"/>
                                  </p:stCondLst>
                                  <p:childTnLst>
                                    <p:animEffect transition="out" filter="slide(fromTop)">
                                      <p:cBhvr>
                                        <p:cTn id="100" dur="300"/>
                                        <p:tgtEl>
                                          <p:spTgt spid="438301"/>
                                        </p:tgtEl>
                                      </p:cBhvr>
                                    </p:animEffect>
                                    <p:set>
                                      <p:cBhvr>
                                        <p:cTn id="101"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02" restart="whenNotActive" fill="hold" evtFilter="cancelBubble" nodeType="interactiveSeq">
                <p:stCondLst>
                  <p:cond evt="onClick" delay="0">
                    <p:tgtEl>
                      <p:spTgt spid="438302"/>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12" presetClass="exit" presetSubtype="1" fill="hold" nodeType="clickEffect">
                                  <p:stCondLst>
                                    <p:cond delay="0"/>
                                  </p:stCondLst>
                                  <p:childTnLst>
                                    <p:animEffect transition="out" filter="slide(fromTop)">
                                      <p:cBhvr>
                                        <p:cTn id="106" dur="400"/>
                                        <p:tgtEl>
                                          <p:spTgt spid="438302"/>
                                        </p:tgtEl>
                                      </p:cBhvr>
                                    </p:animEffect>
                                    <p:set>
                                      <p:cBhvr>
                                        <p:cTn id="107"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08" restart="whenNotActive" fill="hold" evtFilter="cancelBubble" nodeType="interactiveSeq">
                <p:stCondLst>
                  <p:cond evt="onClick" delay="0">
                    <p:tgtEl>
                      <p:spTgt spid="438303"/>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12" presetClass="exit" presetSubtype="1" fill="hold" nodeType="clickEffect">
                                  <p:stCondLst>
                                    <p:cond delay="0"/>
                                  </p:stCondLst>
                                  <p:childTnLst>
                                    <p:animEffect transition="out" filter="slide(fromTop)">
                                      <p:cBhvr>
                                        <p:cTn id="112" dur="300"/>
                                        <p:tgtEl>
                                          <p:spTgt spid="438303"/>
                                        </p:tgtEl>
                                      </p:cBhvr>
                                    </p:animEffect>
                                    <p:set>
                                      <p:cBhvr>
                                        <p:cTn id="113"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14" restart="whenNotActive" fill="hold" evtFilter="cancelBubble" nodeType="interactiveSeq">
                <p:stCondLst>
                  <p:cond evt="onClick" delay="0">
                    <p:tgtEl>
                      <p:spTgt spid="438331"/>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42" presetClass="path" presetSubtype="0" fill="hold" nodeType="clickEffect">
                                  <p:stCondLst>
                                    <p:cond delay="0"/>
                                  </p:stCondLst>
                                  <p:childTnLst>
                                    <p:animMotion origin="layout" path="M -0.97014 -0.19352 L -0.97014 -0.19352 " pathEditMode="fixed" rAng="0" ptsTypes="AA">
                                      <p:cBhvr>
                                        <p:cTn id="118" dur="10" fill="hold"/>
                                        <p:tgtEl>
                                          <p:spTgt spid="438297"/>
                                        </p:tgtEl>
                                        <p:attrNameLst>
                                          <p:attrName>ppt_x</p:attrName>
                                          <p:attrName>ppt_y</p:attrName>
                                        </p:attrNameLst>
                                      </p:cBhvr>
                                      <p:rCtr x="0" y="0"/>
                                    </p:animMotion>
                                  </p:childTnLst>
                                </p:cTn>
                              </p:par>
                              <p:par>
                                <p:cTn id="119" presetID="42" presetClass="path" presetSubtype="0" fill="hold" nodeType="withEffect">
                                  <p:stCondLst>
                                    <p:cond delay="0"/>
                                  </p:stCondLst>
                                  <p:childTnLst>
                                    <p:animMotion origin="layout" path="M -0.97014 -0.19352 L -0.97014 -0.19352 " pathEditMode="fixed" rAng="0" ptsTypes="AA">
                                      <p:cBhvr>
                                        <p:cTn id="120" dur="10" fill="hold"/>
                                        <p:tgtEl>
                                          <p:spTgt spid="438303"/>
                                        </p:tgtEl>
                                        <p:attrNameLst>
                                          <p:attrName>ppt_x</p:attrName>
                                          <p:attrName>ppt_y</p:attrName>
                                        </p:attrNameLst>
                                      </p:cBhvr>
                                      <p:rCtr x="0" y="0"/>
                                    </p:animMotion>
                                  </p:childTnLst>
                                </p:cTn>
                              </p:par>
                              <p:par>
                                <p:cTn id="121" presetID="42" presetClass="path" presetSubtype="0" fill="hold" nodeType="withEffect">
                                  <p:stCondLst>
                                    <p:cond delay="0"/>
                                  </p:stCondLst>
                                  <p:childTnLst>
                                    <p:animMotion origin="layout" path="M -0.97014 -0.19353 L -0.97014 -0.19353 " pathEditMode="fixed" rAng="0" ptsTypes="AA">
                                      <p:cBhvr>
                                        <p:cTn id="122" dur="10" fill="hold"/>
                                        <p:tgtEl>
                                          <p:spTgt spid="438302"/>
                                        </p:tgtEl>
                                        <p:attrNameLst>
                                          <p:attrName>ppt_x</p:attrName>
                                          <p:attrName>ppt_y</p:attrName>
                                        </p:attrNameLst>
                                      </p:cBhvr>
                                      <p:rCtr x="0" y="0"/>
                                    </p:animMotion>
                                  </p:childTnLst>
                                </p:cTn>
                              </p:par>
                              <p:par>
                                <p:cTn id="123" presetID="42" presetClass="path" presetSubtype="0" fill="hold" nodeType="withEffect">
                                  <p:stCondLst>
                                    <p:cond delay="0"/>
                                  </p:stCondLst>
                                  <p:childTnLst>
                                    <p:animMotion origin="layout" path="M -0.97014 -0.19353 L -0.97014 -0.19353 " pathEditMode="fixed" rAng="0" ptsTypes="AA">
                                      <p:cBhvr>
                                        <p:cTn id="124" dur="10" fill="hold"/>
                                        <p:tgtEl>
                                          <p:spTgt spid="438301"/>
                                        </p:tgtEl>
                                        <p:attrNameLst>
                                          <p:attrName>ppt_x</p:attrName>
                                          <p:attrName>ppt_y</p:attrName>
                                        </p:attrNameLst>
                                      </p:cBhvr>
                                      <p:rCtr x="0" y="0"/>
                                    </p:animMotion>
                                  </p:childTnLst>
                                </p:cTn>
                              </p:par>
                              <p:par>
                                <p:cTn id="125" presetID="42" presetClass="path" presetSubtype="0" fill="hold" nodeType="withEffect">
                                  <p:stCondLst>
                                    <p:cond delay="0"/>
                                  </p:stCondLst>
                                  <p:childTnLst>
                                    <p:animMotion origin="layout" path="M -0.97013 -0.19352 L -0.97013 -0.19352 " pathEditMode="fixed" rAng="0" ptsTypes="AA">
                                      <p:cBhvr>
                                        <p:cTn id="126" dur="10" fill="hold"/>
                                        <p:tgtEl>
                                          <p:spTgt spid="438300"/>
                                        </p:tgtEl>
                                        <p:attrNameLst>
                                          <p:attrName>ppt_x</p:attrName>
                                          <p:attrName>ppt_y</p:attrName>
                                        </p:attrNameLst>
                                      </p:cBhvr>
                                      <p:rCtr x="0" y="0"/>
                                    </p:animMotion>
                                  </p:childTnLst>
                                </p:cTn>
                              </p:par>
                              <p:par>
                                <p:cTn id="127" presetID="42" presetClass="path" presetSubtype="0" fill="hold" grpId="1" nodeType="withEffect">
                                  <p:stCondLst>
                                    <p:cond delay="0"/>
                                  </p:stCondLst>
                                  <p:iterate type="lt">
                                    <p:tmPct val="0"/>
                                  </p:iterate>
                                  <p:childTnLst>
                                    <p:animMotion origin="layout" path="M -0.96737 0.41436 L -0.96737 0.41436 " pathEditMode="fixed" rAng="0" ptsTypes="AA">
                                      <p:cBhvr>
                                        <p:cTn id="128" dur="10" fill="hold"/>
                                        <p:tgtEl>
                                          <p:spTgt spid="438335">
                                            <p:bg/>
                                          </p:spTgt>
                                        </p:tgtEl>
                                        <p:attrNameLst>
                                          <p:attrName>ppt_x</p:attrName>
                                          <p:attrName>ppt_y</p:attrName>
                                        </p:attrNameLst>
                                      </p:cBhvr>
                                      <p:rCtr x="0" y="0"/>
                                    </p:animMotion>
                                  </p:childTnLst>
                                </p:cTn>
                              </p:par>
                              <p:par>
                                <p:cTn id="129" presetID="42" presetClass="path" presetSubtype="0" fill="hold" grpId="1" nodeType="withEffect">
                                  <p:stCondLst>
                                    <p:cond delay="0"/>
                                  </p:stCondLst>
                                  <p:iterate type="lt">
                                    <p:tmPct val="0"/>
                                  </p:iterate>
                                  <p:childTnLst>
                                    <p:animMotion origin="layout" path="M -0.97638 0.41436 L -0.97638 0.41436 " pathEditMode="fixed" rAng="0" ptsTypes="AA">
                                      <p:cBhvr>
                                        <p:cTn id="130" dur="10" fill="hold"/>
                                        <p:tgtEl>
                                          <p:spTgt spid="438335">
                                            <p:txEl>
                                              <p:pRg st="0" end="0"/>
                                            </p:txEl>
                                          </p:spTgt>
                                        </p:tgtEl>
                                        <p:attrNameLst>
                                          <p:attrName>ppt_x</p:attrName>
                                          <p:attrName>ppt_y</p:attrName>
                                        </p:attrNameLst>
                                      </p:cBhvr>
                                      <p:rCtr x="0" y="0"/>
                                    </p:animMotion>
                                  </p:childTnLst>
                                </p:cTn>
                              </p:par>
                              <p:par>
                                <p:cTn id="131" presetID="1" presetClass="exit" presetSubtype="0" fill="hold" grpId="2" nodeType="withEffect">
                                  <p:stCondLst>
                                    <p:cond delay="0"/>
                                  </p:stCondLst>
                                  <p:childTnLst>
                                    <p:set>
                                      <p:cBhvr>
                                        <p:cTn id="132" dur="1" fill="hold">
                                          <p:stCondLst>
                                            <p:cond delay="0"/>
                                          </p:stCondLst>
                                        </p:cTn>
                                        <p:tgtEl>
                                          <p:spTgt spid="438335">
                                            <p:txEl>
                                              <p:pRg st="0" end="0"/>
                                            </p:txEl>
                                          </p:spTgt>
                                        </p:tgtEl>
                                        <p:attrNameLst>
                                          <p:attrName>style.visibility</p:attrName>
                                        </p:attrNameLst>
                                      </p:cBhvr>
                                      <p:to>
                                        <p:strVal val="hidden"/>
                                      </p:to>
                                    </p:set>
                                  </p:childTnLst>
                                </p:cTn>
                              </p:par>
                              <p:par>
                                <p:cTn id="133" presetID="1" presetClass="exit" presetSubtype="0" fill="hold" grpId="2" nodeType="withEffect">
                                  <p:stCondLst>
                                    <p:cond delay="0"/>
                                  </p:stCondLst>
                                  <p:childTnLst>
                                    <p:set>
                                      <p:cBhvr>
                                        <p:cTn id="134" dur="1" fill="hold">
                                          <p:stCondLst>
                                            <p:cond delay="0"/>
                                          </p:stCondLst>
                                        </p:cTn>
                                        <p:tgtEl>
                                          <p:spTgt spid="438335">
                                            <p:bg/>
                                          </p:spTgt>
                                        </p:tgtEl>
                                        <p:attrNameLst>
                                          <p:attrName>style.visibility</p:attrName>
                                        </p:attrNameLst>
                                      </p:cBhvr>
                                      <p:to>
                                        <p:strVal val="hidden"/>
                                      </p:to>
                                    </p:set>
                                  </p:childTnLst>
                                </p:cTn>
                              </p:par>
                            </p:childTnLst>
                          </p:cTn>
                        </p:par>
                        <p:par>
                          <p:cTn id="135" fill="hold" nodeType="afterGroup">
                            <p:stCondLst>
                              <p:cond delay="10"/>
                            </p:stCondLst>
                            <p:childTnLst>
                              <p:par>
                                <p:cTn id="136" presetID="12" presetClass="exit" presetSubtype="1" fill="hold" nodeType="afterEffect">
                                  <p:stCondLst>
                                    <p:cond delay="0"/>
                                  </p:stCondLst>
                                  <p:childTnLst>
                                    <p:animEffect transition="out" filter="slide(fromTop)">
                                      <p:cBhvr>
                                        <p:cTn id="137" dur="1000"/>
                                        <p:tgtEl>
                                          <p:spTgt spid="438332"/>
                                        </p:tgtEl>
                                      </p:cBhvr>
                                    </p:animEffect>
                                    <p:set>
                                      <p:cBhvr>
                                        <p:cTn id="138" dur="1" fill="hold">
                                          <p:stCondLst>
                                            <p:cond delay="999"/>
                                          </p:stCondLst>
                                        </p:cTn>
                                        <p:tgtEl>
                                          <p:spTgt spid="438332"/>
                                        </p:tgtEl>
                                        <p:attrNameLst>
                                          <p:attrName>style.visibility</p:attrName>
                                        </p:attrNameLst>
                                      </p:cBhvr>
                                      <p:to>
                                        <p:strVal val="hidden"/>
                                      </p:to>
                                    </p:set>
                                  </p:childTnLst>
                                </p:cTn>
                              </p:par>
                            </p:childTnLst>
                          </p:cTn>
                        </p:par>
                        <p:par>
                          <p:cTn id="139" fill="hold" nodeType="afterGroup">
                            <p:stCondLst>
                              <p:cond delay="1010"/>
                            </p:stCondLst>
                            <p:childTnLst>
                              <p:par>
                                <p:cTn id="140" presetID="10" presetClass="entr" presetSubtype="0" fill="hold" grpId="5" nodeType="afterEffect">
                                  <p:stCondLst>
                                    <p:cond delay="490"/>
                                  </p:stCondLst>
                                  <p:childTnLst>
                                    <p:set>
                                      <p:cBhvr>
                                        <p:cTn id="141" dur="1" fill="hold">
                                          <p:stCondLst>
                                            <p:cond delay="0"/>
                                          </p:stCondLst>
                                        </p:cTn>
                                        <p:tgtEl>
                                          <p:spTgt spid="438335">
                                            <p:bg/>
                                          </p:spTgt>
                                        </p:tgtEl>
                                        <p:attrNameLst>
                                          <p:attrName>style.visibility</p:attrName>
                                        </p:attrNameLst>
                                      </p:cBhvr>
                                      <p:to>
                                        <p:strVal val="visible"/>
                                      </p:to>
                                    </p:set>
                                    <p:animEffect transition="in" filter="fade">
                                      <p:cBhvr>
                                        <p:cTn id="142" dur="500"/>
                                        <p:tgtEl>
                                          <p:spTgt spid="438335">
                                            <p:bg/>
                                          </p:spTgt>
                                        </p:tgtEl>
                                      </p:cBhvr>
                                    </p:animEffect>
                                  </p:childTnLst>
                                </p:cTn>
                              </p:par>
                            </p:childTnLst>
                          </p:cTn>
                        </p:par>
                        <p:par>
                          <p:cTn id="143" fill="hold" nodeType="afterGroup">
                            <p:stCondLst>
                              <p:cond delay="2000"/>
                            </p:stCondLst>
                            <p:childTnLst>
                              <p:par>
                                <p:cTn id="144" presetID="10" presetClass="entr" presetSubtype="0" fill="hold" grpId="4" nodeType="afterEffect">
                                  <p:stCondLst>
                                    <p:cond delay="0"/>
                                  </p:stCondLst>
                                  <p:iterate type="lt">
                                    <p:tmPct val="0"/>
                                  </p:iterate>
                                  <p:childTnLst>
                                    <p:set>
                                      <p:cBhvr>
                                        <p:cTn id="145" dur="1" fill="hold">
                                          <p:stCondLst>
                                            <p:cond delay="0"/>
                                          </p:stCondLst>
                                        </p:cTn>
                                        <p:tgtEl>
                                          <p:spTgt spid="438335">
                                            <p:txEl>
                                              <p:pRg st="0" end="0"/>
                                            </p:txEl>
                                          </p:spTgt>
                                        </p:tgtEl>
                                        <p:attrNameLst>
                                          <p:attrName>style.visibility</p:attrName>
                                        </p:attrNameLst>
                                      </p:cBhvr>
                                      <p:to>
                                        <p:strVal val="visible"/>
                                      </p:to>
                                    </p:set>
                                    <p:animEffect transition="in" filter="fade">
                                      <p:cBhvr>
                                        <p:cTn id="146" dur="500"/>
                                        <p:tgtEl>
                                          <p:spTgt spid="438335">
                                            <p:txEl>
                                              <p:pRg st="0" end="0"/>
                                            </p:txEl>
                                          </p:spTgt>
                                        </p:tgtEl>
                                      </p:cBhvr>
                                    </p:animEffect>
                                  </p:childTnLst>
                                </p:cTn>
                              </p:par>
                            </p:childTnLst>
                          </p:cTn>
                        </p:par>
                        <p:par>
                          <p:cTn id="147" fill="hold" nodeType="afterGroup">
                            <p:stCondLst>
                              <p:cond delay="2500"/>
                            </p:stCondLst>
                            <p:childTnLst>
                              <p:par>
                                <p:cTn id="148" presetID="27" presetClass="entr" presetSubtype="0" fill="hold" grpId="3" nodeType="afterEffect">
                                  <p:stCondLst>
                                    <p:cond delay="0"/>
                                  </p:stCondLst>
                                  <p:iterate type="lt">
                                    <p:tmPct val="50000"/>
                                  </p:iterate>
                                  <p:childTnLst>
                                    <p:set>
                                      <p:cBhvr>
                                        <p:cTn id="149"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50"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51"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52"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53" restart="whenNotActive" fill="hold" evtFilter="cancelBubble" nodeType="interactiveSeq">
                <p:stCondLst>
                  <p:cond evt="onClick" delay="0">
                    <p:tgtEl>
                      <p:spTgt spid="438336"/>
                    </p:tgtEl>
                  </p:cond>
                </p:stCondLst>
                <p:endSync evt="end" delay="0">
                  <p:rtn val="all"/>
                </p:endSync>
                <p:childTnLst>
                  <p:par>
                    <p:cTn id="154" fill="hold" nodeType="clickPar">
                      <p:stCondLst>
                        <p:cond delay="0"/>
                      </p:stCondLst>
                      <p:childTnLst>
                        <p:par>
                          <p:cTn id="155" fill="hold" nodeType="withGroup">
                            <p:stCondLst>
                              <p:cond delay="0"/>
                            </p:stCondLst>
                            <p:childTnLst>
                              <p:par>
                                <p:cTn id="156" presetID="3" presetClass="entr" presetSubtype="0" fill="hold" grpId="1" nodeType="clickEffect">
                                  <p:stCondLst>
                                    <p:cond delay="0"/>
                                  </p:stCondLst>
                                  <p:childTnLst>
                                    <p:set>
                                      <p:cBhvr>
                                        <p:cTn id="157" dur="1" fill="hold">
                                          <p:stCondLst>
                                            <p:cond delay="0"/>
                                          </p:stCondLst>
                                        </p:cTn>
                                        <p:tgtEl>
                                          <p:spTgt spid="438286"/>
                                        </p:tgtEl>
                                        <p:attrNameLst>
                                          <p:attrName>style.visibility</p:attrName>
                                        </p:attrNameLst>
                                      </p:cBhvr>
                                      <p:to>
                                        <p:strVal val="visible"/>
                                      </p:to>
                                    </p:set>
                                  </p:childTnLst>
                                </p:cTn>
                              </p:par>
                              <p:par>
                                <p:cTn id="158" presetID="3" presetClass="exit" presetSubtype="0" fill="hold" grpId="2" nodeType="withEffect">
                                  <p:stCondLst>
                                    <p:cond delay="0"/>
                                  </p:stCondLst>
                                  <p:childTnLst>
                                    <p:set>
                                      <p:cBhvr>
                                        <p:cTn id="159" dur="1" fill="hold">
                                          <p:stCondLst>
                                            <p:cond delay="0"/>
                                          </p:stCondLst>
                                        </p:cTn>
                                        <p:tgtEl>
                                          <p:spTgt spid="438287"/>
                                        </p:tgtEl>
                                        <p:attrNameLst>
                                          <p:attrName>style.visibility</p:attrName>
                                        </p:attrNameLst>
                                      </p:cBhvr>
                                      <p:to>
                                        <p:strVal val="hidden"/>
                                      </p:to>
                                    </p:set>
                                  </p:childTnLst>
                                </p:cTn>
                              </p:par>
                              <p:par>
                                <p:cTn id="160" presetID="3" presetClass="exit" presetSubtype="0" fill="hold" grpId="1" nodeType="withEffect">
                                  <p:stCondLst>
                                    <p:cond delay="0"/>
                                  </p:stCondLst>
                                  <p:childTnLst>
                                    <p:set>
                                      <p:cBhvr>
                                        <p:cTn id="161" dur="1" fill="hold">
                                          <p:stCondLst>
                                            <p:cond delay="0"/>
                                          </p:stCondLst>
                                        </p:cTn>
                                        <p:tgtEl>
                                          <p:spTgt spid="438288"/>
                                        </p:tgtEl>
                                        <p:attrNameLst>
                                          <p:attrName>style.visibility</p:attrName>
                                        </p:attrNameLst>
                                      </p:cBhvr>
                                      <p:to>
                                        <p:strVal val="hidden"/>
                                      </p:to>
                                    </p:set>
                                  </p:childTnLst>
                                </p:cTn>
                              </p:par>
                              <p:par>
                                <p:cTn id="162" presetID="3" presetClass="exit" presetSubtype="0" fill="hold" grpId="1" nodeType="withEffect">
                                  <p:stCondLst>
                                    <p:cond delay="0"/>
                                  </p:stCondLst>
                                  <p:childTnLst>
                                    <p:set>
                                      <p:cBhvr>
                                        <p:cTn id="163" dur="1" fill="hold">
                                          <p:stCondLst>
                                            <p:cond delay="0"/>
                                          </p:stCondLst>
                                        </p:cTn>
                                        <p:tgtEl>
                                          <p:spTgt spid="438283"/>
                                        </p:tgtEl>
                                        <p:attrNameLst>
                                          <p:attrName>style.visibility</p:attrName>
                                        </p:attrNameLst>
                                      </p:cBhvr>
                                      <p:to>
                                        <p:strVal val="hidden"/>
                                      </p:to>
                                    </p:set>
                                  </p:childTnLst>
                                </p:cTn>
                              </p:par>
                              <p:par>
                                <p:cTn id="164" presetID="3" presetClass="exit" presetSubtype="0" fill="hold" grpId="1" nodeType="withEffect">
                                  <p:stCondLst>
                                    <p:cond delay="0"/>
                                  </p:stCondLst>
                                  <p:childTnLst>
                                    <p:set>
                                      <p:cBhvr>
                                        <p:cTn id="165" dur="1" fill="hold">
                                          <p:stCondLst>
                                            <p:cond delay="0"/>
                                          </p:stCondLst>
                                        </p:cTn>
                                        <p:tgtEl>
                                          <p:spTgt spid="438284"/>
                                        </p:tgtEl>
                                        <p:attrNameLst>
                                          <p:attrName>style.visibility</p:attrName>
                                        </p:attrNameLst>
                                      </p:cBhvr>
                                      <p:to>
                                        <p:strVal val="hidden"/>
                                      </p:to>
                                    </p:set>
                                  </p:childTnLst>
                                </p:cTn>
                              </p:par>
                              <p:par>
                                <p:cTn id="166" presetID="3" presetClass="exit" presetSubtype="0" fill="hold" grpId="1" nodeType="withEffect">
                                  <p:stCondLst>
                                    <p:cond delay="0"/>
                                  </p:stCondLst>
                                  <p:childTnLst>
                                    <p:set>
                                      <p:cBhvr>
                                        <p:cTn id="167"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68" restart="whenNotActive" fill="hold" evtFilter="cancelBubble" nodeType="interactiveSeq">
                <p:stCondLst>
                  <p:cond evt="onClick" delay="0">
                    <p:tgtEl>
                      <p:spTgt spid="78"/>
                    </p:tgtEl>
                  </p:cond>
                </p:stCondLst>
                <p:endSync evt="end" delay="0">
                  <p:rtn val="all"/>
                </p:endSync>
                <p:childTnLst>
                  <p:par>
                    <p:cTn id="169" fill="hold">
                      <p:stCondLst>
                        <p:cond delay="0"/>
                      </p:stCondLst>
                      <p:childTnLst>
                        <p:par>
                          <p:cTn id="170" fill="hold">
                            <p:stCondLst>
                              <p:cond delay="0"/>
                            </p:stCondLst>
                            <p:childTnLst>
                              <p:par>
                                <p:cTn id="171" presetID="10" presetClass="exit" presetSubtype="0" fill="hold" grpId="0" nodeType="afterEffect">
                                  <p:stCondLst>
                                    <p:cond delay="0"/>
                                  </p:stCondLst>
                                  <p:iterate type="lt">
                                    <p:tmPct val="0"/>
                                  </p:iterate>
                                  <p:childTnLst>
                                    <p:animEffect transition="out" filter="fade">
                                      <p:cBhvr>
                                        <p:cTn id="172" dur="500"/>
                                        <p:tgtEl>
                                          <p:spTgt spid="438335">
                                            <p:txEl>
                                              <p:pRg st="0" end="0"/>
                                            </p:txEl>
                                          </p:spTgt>
                                        </p:tgtEl>
                                      </p:cBhvr>
                                    </p:animEffect>
                                    <p:set>
                                      <p:cBhvr>
                                        <p:cTn id="173" dur="1" fill="hold">
                                          <p:stCondLst>
                                            <p:cond delay="499"/>
                                          </p:stCondLst>
                                        </p:cTn>
                                        <p:tgtEl>
                                          <p:spTgt spid="438335">
                                            <p:txEl>
                                              <p:pRg st="0" end="0"/>
                                            </p:txEl>
                                          </p:spTgt>
                                        </p:tgtEl>
                                        <p:attrNameLst>
                                          <p:attrName>style.visibility</p:attrName>
                                        </p:attrNameLst>
                                      </p:cBhvr>
                                      <p:to>
                                        <p:strVal val="hidden"/>
                                      </p:to>
                                    </p:set>
                                  </p:childTnLst>
                                </p:cTn>
                              </p:par>
                            </p:childTnLst>
                          </p:cTn>
                        </p:par>
                        <p:par>
                          <p:cTn id="174" fill="hold">
                            <p:stCondLst>
                              <p:cond delay="500"/>
                            </p:stCondLst>
                            <p:childTnLst>
                              <p:par>
                                <p:cTn id="175" presetID="10" presetClass="exit" presetSubtype="0" fill="hold" grpId="0" nodeType="afterEffect">
                                  <p:stCondLst>
                                    <p:cond delay="0"/>
                                  </p:stCondLst>
                                  <p:iterate type="lt">
                                    <p:tmPct val="0"/>
                                  </p:iterate>
                                  <p:childTnLst>
                                    <p:animEffect transition="out" filter="fade">
                                      <p:cBhvr>
                                        <p:cTn id="176" dur="500"/>
                                        <p:tgtEl>
                                          <p:spTgt spid="438335">
                                            <p:bg/>
                                          </p:spTgt>
                                        </p:tgtEl>
                                      </p:cBhvr>
                                    </p:animEffect>
                                    <p:set>
                                      <p:cBhvr>
                                        <p:cTn id="177"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30</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20</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16</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10</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8</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7</a:t>
            </a: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82" name="Rectangle 10" descr="Small grid">
            <a:hlinkClick r:id="" action="ppaction://macro?name=Score_8"/>
          </p:cNvPr>
          <p:cNvSpPr>
            <a:spLocks noChangeAspect="1" noChangeArrowheads="1"/>
          </p:cNvSpPr>
          <p:nvPr/>
        </p:nvSpPr>
        <p:spPr bwMode="auto">
          <a:xfrm>
            <a:off x="74263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4</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dirty="0">
                <a:solidFill>
                  <a:schemeClr val="bg1"/>
                </a:solidFill>
                <a:effectLst/>
                <a:latin typeface="Impact" pitchFamily="34" charset="0"/>
              </a:rPr>
              <a:t>D’être </a:t>
            </a:r>
            <a:r>
              <a:rPr lang="en-US" altLang="en-US" sz="2000" dirty="0" err="1">
                <a:solidFill>
                  <a:schemeClr val="bg1"/>
                </a:solidFill>
                <a:effectLst/>
                <a:latin typeface="Impact" pitchFamily="34" charset="0"/>
              </a:rPr>
              <a:t>respectée</a:t>
            </a:r>
            <a:endParaRPr lang="en-US" altLang="en-US" sz="2000" dirty="0">
              <a:solidFill>
                <a:schemeClr val="bg1"/>
              </a:solidFill>
              <a:effectLst/>
              <a:latin typeface="Impact" pitchFamily="34" charset="0"/>
            </a:endParaRPr>
          </a:p>
          <a:p>
            <a:pPr algn="ctr"/>
            <a:r>
              <a:rPr lang="en-US" altLang="en-US" sz="2000" dirty="0" err="1">
                <a:solidFill>
                  <a:schemeClr val="bg1"/>
                </a:solidFill>
                <a:effectLst/>
                <a:latin typeface="Impact" pitchFamily="34" charset="0"/>
              </a:rPr>
              <a:t>dans</a:t>
            </a:r>
            <a:r>
              <a:rPr lang="en-US" altLang="en-US" sz="2000" dirty="0">
                <a:solidFill>
                  <a:schemeClr val="bg1"/>
                </a:solidFill>
                <a:effectLst/>
                <a:latin typeface="Impact" pitchFamily="34" charset="0"/>
              </a:rPr>
              <a:t> </a:t>
            </a:r>
            <a:r>
              <a:rPr lang="en-US" altLang="en-US" sz="2000" dirty="0" err="1">
                <a:solidFill>
                  <a:schemeClr val="bg1"/>
                </a:solidFill>
                <a:effectLst/>
                <a:latin typeface="Impact" pitchFamily="34" charset="0"/>
              </a:rPr>
              <a:t>ses</a:t>
            </a:r>
            <a:r>
              <a:rPr lang="en-US" altLang="en-US" sz="2000" dirty="0">
                <a:solidFill>
                  <a:schemeClr val="bg1"/>
                </a:solidFill>
                <a:effectLst/>
                <a:latin typeface="Impact" pitchFamily="34" charset="0"/>
              </a:rPr>
              <a:t> </a:t>
            </a:r>
            <a:r>
              <a:rPr lang="en-US" altLang="en-US" sz="2000" dirty="0" err="1">
                <a:solidFill>
                  <a:schemeClr val="bg1"/>
                </a:solidFill>
                <a:effectLst/>
                <a:latin typeface="Impact" pitchFamily="34" charset="0"/>
              </a:rPr>
              <a:t>croyances</a:t>
            </a:r>
            <a:endParaRPr lang="en-US" altLang="en-US" sz="2000" dirty="0">
              <a:solidFill>
                <a:schemeClr val="bg1"/>
              </a:solidFill>
              <a:effectLst/>
              <a:latin typeface="Impact" pitchFamily="34" charset="0"/>
            </a:endParaRPr>
          </a:p>
          <a:p>
            <a:pPr algn="ctr"/>
            <a:r>
              <a:rPr lang="en-US" altLang="en-US" sz="2000" dirty="0" err="1">
                <a:solidFill>
                  <a:schemeClr val="bg1"/>
                </a:solidFill>
                <a:effectLst/>
                <a:latin typeface="Impact" pitchFamily="34" charset="0"/>
              </a:rPr>
              <a:t>religieuses</a:t>
            </a:r>
            <a:r>
              <a:rPr lang="en-US" altLang="en-US" sz="2000" dirty="0">
                <a:solidFill>
                  <a:schemeClr val="bg1"/>
                </a:solidFill>
                <a:effectLst/>
                <a:latin typeface="Impact" pitchFamily="34" charset="0"/>
              </a:rPr>
              <a:t> et </a:t>
            </a:r>
            <a:r>
              <a:rPr lang="en-US" altLang="en-US" sz="2000" dirty="0" err="1">
                <a:solidFill>
                  <a:schemeClr val="bg1"/>
                </a:solidFill>
                <a:effectLst/>
                <a:latin typeface="Impact" pitchFamily="34" charset="0"/>
              </a:rPr>
              <a:t>morales</a:t>
            </a:r>
            <a:endParaRPr lang="en-US" altLang="en-US" sz="2000" dirty="0">
              <a:solidFill>
                <a:schemeClr val="bg1"/>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dirty="0">
                <a:solidFill>
                  <a:schemeClr val="bg1"/>
                </a:solidFill>
                <a:effectLst/>
                <a:latin typeface="Impact" pitchFamily="34" charset="0"/>
              </a:rPr>
              <a:t>De </a:t>
            </a:r>
            <a:r>
              <a:rPr lang="en-US" altLang="en-US" sz="2400" dirty="0" err="1">
                <a:solidFill>
                  <a:schemeClr val="bg1"/>
                </a:solidFill>
                <a:effectLst/>
                <a:latin typeface="Impact" pitchFamily="34" charset="0"/>
              </a:rPr>
              <a:t>connaître</a:t>
            </a:r>
            <a:r>
              <a:rPr lang="en-US" altLang="en-US" sz="2400" dirty="0">
                <a:solidFill>
                  <a:schemeClr val="bg1"/>
                </a:solidFill>
                <a:effectLst/>
                <a:latin typeface="Impact" pitchFamily="34" charset="0"/>
              </a:rPr>
              <a:t> la </a:t>
            </a:r>
            <a:r>
              <a:rPr lang="en-US" altLang="en-US" sz="2400" dirty="0" err="1">
                <a:solidFill>
                  <a:schemeClr val="bg1"/>
                </a:solidFill>
                <a:effectLst/>
                <a:latin typeface="Impact" pitchFamily="34" charset="0"/>
              </a:rPr>
              <a:t>vérité</a:t>
            </a:r>
            <a:endParaRPr lang="en-US" altLang="en-US" sz="2400" dirty="0">
              <a:solidFill>
                <a:schemeClr val="bg1"/>
              </a:solidFill>
              <a:effectLst/>
              <a:latin typeface="Impact" pitchFamily="34" charset="0"/>
            </a:endParaRPr>
          </a:p>
          <a:p>
            <a:pPr algn="ctr"/>
            <a:r>
              <a:rPr lang="en-US" altLang="en-US" sz="2400" dirty="0" err="1">
                <a:solidFill>
                  <a:schemeClr val="bg1"/>
                </a:solidFill>
                <a:effectLst/>
                <a:latin typeface="Impact" pitchFamily="34" charset="0"/>
              </a:rPr>
              <a:t>sur</a:t>
            </a:r>
            <a:r>
              <a:rPr lang="en-US" altLang="en-US" sz="2400" dirty="0">
                <a:solidFill>
                  <a:schemeClr val="bg1"/>
                </a:solidFill>
                <a:effectLst/>
                <a:latin typeface="Impact" pitchFamily="34" charset="0"/>
              </a:rPr>
              <a:t> son </a:t>
            </a:r>
            <a:r>
              <a:rPr lang="en-US" altLang="en-US" sz="2400" dirty="0" err="1">
                <a:solidFill>
                  <a:schemeClr val="bg1"/>
                </a:solidFill>
                <a:effectLst/>
                <a:latin typeface="Impact" pitchFamily="34" charset="0"/>
              </a:rPr>
              <a:t>état</a:t>
            </a:r>
            <a:endParaRPr lang="en-US" altLang="en-US" sz="2400" dirty="0">
              <a:solidFill>
                <a:schemeClr val="bg1"/>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dirty="0">
                <a:solidFill>
                  <a:schemeClr val="bg1"/>
                </a:solidFill>
                <a:effectLst/>
                <a:latin typeface="Impact" pitchFamily="34" charset="0"/>
              </a:rPr>
              <a:t>D’être </a:t>
            </a:r>
            <a:r>
              <a:rPr lang="en-US" altLang="en-US" sz="2000" dirty="0" err="1">
                <a:solidFill>
                  <a:schemeClr val="bg1"/>
                </a:solidFill>
                <a:effectLst/>
                <a:latin typeface="Impact" pitchFamily="34" charset="0"/>
              </a:rPr>
              <a:t>respectée</a:t>
            </a:r>
            <a:r>
              <a:rPr lang="en-US" altLang="en-US" sz="2000" dirty="0">
                <a:solidFill>
                  <a:schemeClr val="bg1"/>
                </a:solidFill>
                <a:effectLst/>
                <a:latin typeface="Impact" pitchFamily="34" charset="0"/>
              </a:rPr>
              <a:t> </a:t>
            </a:r>
            <a:r>
              <a:rPr lang="en-US" altLang="en-US" sz="2000" dirty="0" err="1">
                <a:solidFill>
                  <a:schemeClr val="bg1"/>
                </a:solidFill>
                <a:effectLst/>
                <a:latin typeface="Impact" pitchFamily="34" charset="0"/>
              </a:rPr>
              <a:t>sur</a:t>
            </a:r>
            <a:endParaRPr lang="en-US" altLang="en-US" sz="2000" dirty="0">
              <a:solidFill>
                <a:schemeClr val="bg1"/>
              </a:solidFill>
              <a:effectLst/>
              <a:latin typeface="Impact" pitchFamily="34" charset="0"/>
            </a:endParaRPr>
          </a:p>
          <a:p>
            <a:pPr algn="ctr"/>
            <a:r>
              <a:rPr lang="en-US" altLang="en-US" sz="2000" dirty="0">
                <a:solidFill>
                  <a:schemeClr val="bg1"/>
                </a:solidFill>
                <a:effectLst/>
                <a:latin typeface="Impact" pitchFamily="34" charset="0"/>
              </a:rPr>
              <a:t>son corps et son</a:t>
            </a:r>
          </a:p>
          <a:p>
            <a:pPr algn="ctr"/>
            <a:r>
              <a:rPr lang="en-US" altLang="en-US" sz="2000" dirty="0" err="1">
                <a:solidFill>
                  <a:schemeClr val="bg1"/>
                </a:solidFill>
                <a:effectLst/>
                <a:latin typeface="Impact" pitchFamily="34" charset="0"/>
              </a:rPr>
              <a:t>intimité</a:t>
            </a:r>
            <a:endParaRPr lang="en-US" altLang="en-US" sz="2000" dirty="0">
              <a:solidFill>
                <a:schemeClr val="bg1"/>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dirty="0">
                <a:solidFill>
                  <a:schemeClr val="bg1"/>
                </a:solidFill>
                <a:effectLst/>
                <a:latin typeface="Impact" pitchFamily="34" charset="0"/>
              </a:rPr>
              <a:t>De </a:t>
            </a:r>
            <a:r>
              <a:rPr lang="en-US" altLang="en-US" sz="2000" dirty="0" err="1">
                <a:solidFill>
                  <a:schemeClr val="bg1"/>
                </a:solidFill>
                <a:effectLst/>
                <a:latin typeface="Impact" pitchFamily="34" charset="0"/>
              </a:rPr>
              <a:t>prendre</a:t>
            </a:r>
            <a:r>
              <a:rPr lang="en-US" altLang="en-US" sz="2000" dirty="0">
                <a:solidFill>
                  <a:schemeClr val="bg1"/>
                </a:solidFill>
                <a:effectLst/>
                <a:latin typeface="Impact" pitchFamily="34" charset="0"/>
              </a:rPr>
              <a:t> part</a:t>
            </a:r>
          </a:p>
          <a:p>
            <a:pPr algn="ctr"/>
            <a:r>
              <a:rPr lang="en-US" altLang="en-US" sz="2000" dirty="0">
                <a:solidFill>
                  <a:schemeClr val="bg1"/>
                </a:solidFill>
                <a:effectLst/>
                <a:latin typeface="Impact" pitchFamily="34" charset="0"/>
              </a:rPr>
              <a:t>aux </a:t>
            </a:r>
            <a:r>
              <a:rPr lang="en-US" altLang="en-US" sz="2000" dirty="0" err="1">
                <a:solidFill>
                  <a:schemeClr val="bg1"/>
                </a:solidFill>
                <a:effectLst/>
                <a:latin typeface="Impact" pitchFamily="34" charset="0"/>
              </a:rPr>
              <a:t>décisions</a:t>
            </a:r>
            <a:r>
              <a:rPr lang="en-US" altLang="en-US" sz="2000" dirty="0">
                <a:solidFill>
                  <a:schemeClr val="bg1"/>
                </a:solidFill>
                <a:effectLst/>
                <a:latin typeface="Impact" pitchFamily="34" charset="0"/>
              </a:rPr>
              <a:t> qui</a:t>
            </a:r>
          </a:p>
          <a:p>
            <a:pPr algn="ctr"/>
            <a:r>
              <a:rPr lang="en-US" altLang="en-US" sz="2000" dirty="0">
                <a:solidFill>
                  <a:schemeClr val="bg1"/>
                </a:solidFill>
                <a:effectLst/>
                <a:latin typeface="Impact" pitchFamily="34" charset="0"/>
              </a:rPr>
              <a:t>la </a:t>
            </a:r>
            <a:r>
              <a:rPr lang="en-US" altLang="en-US" sz="2000" dirty="0" err="1">
                <a:solidFill>
                  <a:schemeClr val="bg1"/>
                </a:solidFill>
                <a:effectLst/>
                <a:latin typeface="Impact" pitchFamily="34" charset="0"/>
              </a:rPr>
              <a:t>concernent</a:t>
            </a:r>
            <a:endParaRPr lang="en-US" altLang="en-US" sz="2000" dirty="0">
              <a:solidFill>
                <a:schemeClr val="bg1"/>
              </a:solidFill>
              <a:effectLst/>
              <a:latin typeface="Impact" pitchFamily="34" charset="0"/>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dirty="0">
                <a:solidFill>
                  <a:schemeClr val="bg1"/>
                </a:solidFill>
                <a:effectLst/>
                <a:latin typeface="Impact" pitchFamily="34" charset="0"/>
              </a:rPr>
              <a:t>D’être </a:t>
            </a:r>
            <a:r>
              <a:rPr lang="en-US" altLang="en-US" sz="2000" dirty="0" err="1">
                <a:solidFill>
                  <a:schemeClr val="bg1"/>
                </a:solidFill>
                <a:effectLst/>
                <a:latin typeface="Impact" pitchFamily="34" charset="0"/>
              </a:rPr>
              <a:t>soulagée</a:t>
            </a:r>
            <a:r>
              <a:rPr lang="en-US" altLang="en-US" sz="2000" dirty="0">
                <a:solidFill>
                  <a:schemeClr val="bg1"/>
                </a:solidFill>
                <a:effectLst/>
                <a:latin typeface="Impact" pitchFamily="34" charset="0"/>
              </a:rPr>
              <a:t> de</a:t>
            </a:r>
          </a:p>
          <a:p>
            <a:pPr algn="ctr"/>
            <a:r>
              <a:rPr lang="en-US" altLang="en-US" sz="2000" dirty="0">
                <a:solidFill>
                  <a:schemeClr val="bg1"/>
                </a:solidFill>
                <a:effectLst/>
                <a:latin typeface="Impact" pitchFamily="34" charset="0"/>
              </a:rPr>
              <a:t>Sa </a:t>
            </a:r>
            <a:r>
              <a:rPr lang="en-US" altLang="en-US" sz="2000" dirty="0" err="1">
                <a:solidFill>
                  <a:schemeClr val="bg1"/>
                </a:solidFill>
                <a:effectLst/>
                <a:latin typeface="Impact" pitchFamily="34" charset="0"/>
              </a:rPr>
              <a:t>souffrance</a:t>
            </a:r>
            <a:r>
              <a:rPr lang="en-US" altLang="en-US" sz="2000" dirty="0">
                <a:solidFill>
                  <a:schemeClr val="bg1"/>
                </a:solidFill>
                <a:effectLst/>
                <a:latin typeface="Impact" pitchFamily="34" charset="0"/>
              </a:rPr>
              <a:t> et de</a:t>
            </a:r>
          </a:p>
          <a:p>
            <a:pPr algn="ctr"/>
            <a:r>
              <a:rPr lang="en-US" altLang="en-US" sz="2000" dirty="0">
                <a:solidFill>
                  <a:schemeClr val="bg1"/>
                </a:solidFill>
                <a:effectLst/>
                <a:latin typeface="Impact" pitchFamily="34" charset="0"/>
              </a:rPr>
              <a:t>Sa </a:t>
            </a:r>
            <a:r>
              <a:rPr lang="en-US" altLang="en-US" sz="2000" dirty="0" err="1">
                <a:solidFill>
                  <a:schemeClr val="bg1"/>
                </a:solidFill>
                <a:effectLst/>
                <a:latin typeface="Impact" pitchFamily="34" charset="0"/>
              </a:rPr>
              <a:t>douleur</a:t>
            </a:r>
            <a:endParaRPr lang="en-US" altLang="en-US" sz="2000" dirty="0">
              <a:solidFill>
                <a:schemeClr val="bg1"/>
              </a:solidFill>
              <a:effectLst/>
              <a:latin typeface="Impact" pitchFamily="34" charset="0"/>
            </a:endParaRP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dirty="0">
                <a:solidFill>
                  <a:schemeClr val="bg1"/>
                </a:solidFill>
                <a:effectLst/>
                <a:latin typeface="Impact" pitchFamily="34" charset="0"/>
              </a:rPr>
              <a:t>De </a:t>
            </a:r>
            <a:r>
              <a:rPr lang="en-US" altLang="en-US" dirty="0" err="1">
                <a:solidFill>
                  <a:schemeClr val="bg1"/>
                </a:solidFill>
                <a:effectLst/>
                <a:latin typeface="Impact" pitchFamily="34" charset="0"/>
              </a:rPr>
              <a:t>recevoir</a:t>
            </a:r>
            <a:r>
              <a:rPr lang="en-US" altLang="en-US" dirty="0">
                <a:solidFill>
                  <a:schemeClr val="bg1"/>
                </a:solidFill>
                <a:effectLst/>
                <a:latin typeface="Impact" pitchFamily="34" charset="0"/>
              </a:rPr>
              <a:t> des</a:t>
            </a:r>
          </a:p>
          <a:p>
            <a:pPr algn="ctr"/>
            <a:r>
              <a:rPr lang="en-US" altLang="en-US" sz="1600" dirty="0" err="1">
                <a:solidFill>
                  <a:schemeClr val="bg1"/>
                </a:solidFill>
                <a:effectLst/>
                <a:latin typeface="Impact" pitchFamily="34" charset="0"/>
              </a:rPr>
              <a:t>soins</a:t>
            </a:r>
            <a:r>
              <a:rPr lang="en-US" altLang="en-US" sz="1600" dirty="0">
                <a:solidFill>
                  <a:schemeClr val="bg1"/>
                </a:solidFill>
                <a:effectLst/>
                <a:latin typeface="Impact" pitchFamily="34" charset="0"/>
              </a:rPr>
              <a:t> de </a:t>
            </a:r>
            <a:r>
              <a:rPr lang="en-US" altLang="en-US" sz="1600" dirty="0" err="1">
                <a:solidFill>
                  <a:schemeClr val="bg1"/>
                </a:solidFill>
                <a:effectLst/>
                <a:latin typeface="Impact" pitchFamily="34" charset="0"/>
              </a:rPr>
              <a:t>qualité</a:t>
            </a:r>
            <a:endParaRPr lang="en-US" altLang="en-US" sz="1600" dirty="0">
              <a:solidFill>
                <a:schemeClr val="bg1"/>
              </a:solidFill>
              <a:effectLst/>
              <a:latin typeface="Impact" pitchFamily="34" charset="0"/>
            </a:endParaRPr>
          </a:p>
          <a:p>
            <a:pPr algn="ctr"/>
            <a:r>
              <a:rPr lang="en-US" altLang="en-US" sz="1600" dirty="0" err="1">
                <a:solidFill>
                  <a:schemeClr val="bg1"/>
                </a:solidFill>
                <a:effectLst/>
                <a:latin typeface="Impact" pitchFamily="34" charset="0"/>
              </a:rPr>
              <a:t>jusqu’au</a:t>
            </a:r>
            <a:r>
              <a:rPr lang="en-US" altLang="en-US" sz="1600" dirty="0">
                <a:solidFill>
                  <a:schemeClr val="bg1"/>
                </a:solidFill>
                <a:effectLst/>
                <a:latin typeface="Impact" pitchFamily="34" charset="0"/>
              </a:rPr>
              <a:t> dernier</a:t>
            </a:r>
          </a:p>
          <a:p>
            <a:pPr algn="ctr"/>
            <a:r>
              <a:rPr lang="en-US" altLang="en-US" sz="1600" dirty="0">
                <a:solidFill>
                  <a:schemeClr val="bg1"/>
                </a:solidFill>
                <a:effectLst/>
                <a:latin typeface="Impact" pitchFamily="34" charset="0"/>
              </a:rPr>
              <a:t>moments de </a:t>
            </a:r>
            <a:r>
              <a:rPr lang="en-US" altLang="en-US" sz="1600" dirty="0" err="1">
                <a:solidFill>
                  <a:schemeClr val="bg1"/>
                </a:solidFill>
                <a:effectLst/>
                <a:latin typeface="Impact" pitchFamily="34" charset="0"/>
              </a:rPr>
              <a:t>sa</a:t>
            </a:r>
            <a:r>
              <a:rPr lang="en-US" altLang="en-US" sz="1600" dirty="0">
                <a:solidFill>
                  <a:schemeClr val="bg1"/>
                </a:solidFill>
                <a:effectLst/>
                <a:latin typeface="Impact" pitchFamily="34" charset="0"/>
              </a:rPr>
              <a:t> vie</a:t>
            </a: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dirty="0">
                <a:solidFill>
                  <a:schemeClr val="bg1"/>
                </a:solidFill>
                <a:effectLst/>
                <a:latin typeface="Impact" pitchFamily="34" charset="0"/>
              </a:rPr>
              <a:t>De vivre son </a:t>
            </a:r>
            <a:r>
              <a:rPr lang="en-US" altLang="en-US" sz="2000" dirty="0" err="1">
                <a:solidFill>
                  <a:schemeClr val="bg1"/>
                </a:solidFill>
                <a:effectLst/>
                <a:latin typeface="Impact" pitchFamily="34" charset="0"/>
              </a:rPr>
              <a:t>mourir</a:t>
            </a:r>
            <a:endParaRPr lang="en-US" altLang="en-US" sz="2000" dirty="0">
              <a:solidFill>
                <a:schemeClr val="bg1"/>
              </a:solidFill>
              <a:effectLst/>
              <a:latin typeface="Impact" pitchFamily="34" charset="0"/>
            </a:endParaRPr>
          </a:p>
          <a:p>
            <a:pPr algn="ctr"/>
            <a:r>
              <a:rPr lang="en-US" altLang="en-US" sz="2000" dirty="0">
                <a:solidFill>
                  <a:schemeClr val="bg1"/>
                </a:solidFill>
                <a:effectLst/>
                <a:latin typeface="Impact" pitchFamily="34" charset="0"/>
              </a:rPr>
              <a:t>Avec des </a:t>
            </a:r>
            <a:r>
              <a:rPr lang="en-US" altLang="en-US" sz="2000" dirty="0" err="1">
                <a:solidFill>
                  <a:schemeClr val="bg1"/>
                </a:solidFill>
                <a:effectLst/>
                <a:latin typeface="Impact" pitchFamily="34" charset="0"/>
              </a:rPr>
              <a:t>personnes</a:t>
            </a:r>
            <a:endParaRPr lang="en-US" altLang="en-US" sz="2000" dirty="0">
              <a:solidFill>
                <a:schemeClr val="bg1"/>
              </a:solidFill>
              <a:effectLst/>
              <a:latin typeface="Impact" pitchFamily="34" charset="0"/>
            </a:endParaRPr>
          </a:p>
          <a:p>
            <a:pPr algn="ctr"/>
            <a:r>
              <a:rPr lang="en-US" altLang="en-US" sz="2000" dirty="0">
                <a:solidFill>
                  <a:schemeClr val="bg1"/>
                </a:solidFill>
                <a:effectLst/>
                <a:latin typeface="Impact" pitchFamily="34" charset="0"/>
              </a:rPr>
              <a:t>Qui </a:t>
            </a:r>
            <a:r>
              <a:rPr lang="en-US" altLang="en-US" sz="2000" dirty="0" err="1">
                <a:solidFill>
                  <a:schemeClr val="bg1"/>
                </a:solidFill>
                <a:effectLst/>
                <a:latin typeface="Impact" pitchFamily="34" charset="0"/>
              </a:rPr>
              <a:t>lui</a:t>
            </a:r>
            <a:r>
              <a:rPr lang="en-US" altLang="en-US" sz="2000" dirty="0">
                <a:solidFill>
                  <a:schemeClr val="bg1"/>
                </a:solidFill>
                <a:effectLst/>
                <a:latin typeface="Impact" pitchFamily="34" charset="0"/>
              </a:rPr>
              <a:t> </a:t>
            </a:r>
            <a:r>
              <a:rPr lang="en-US" altLang="en-US" sz="2000" dirty="0" err="1">
                <a:solidFill>
                  <a:schemeClr val="bg1"/>
                </a:solidFill>
                <a:effectLst/>
                <a:latin typeface="Impact" pitchFamily="34" charset="0"/>
              </a:rPr>
              <a:t>sont</a:t>
            </a:r>
            <a:r>
              <a:rPr lang="en-US" altLang="en-US" sz="2000" dirty="0">
                <a:solidFill>
                  <a:schemeClr val="bg1"/>
                </a:solidFill>
                <a:effectLst/>
                <a:latin typeface="Impact" pitchFamily="34" charset="0"/>
              </a:rPr>
              <a:t> </a:t>
            </a:r>
            <a:r>
              <a:rPr lang="en-US" altLang="en-US" sz="2000" dirty="0" err="1">
                <a:solidFill>
                  <a:schemeClr val="bg1"/>
                </a:solidFill>
                <a:effectLst/>
                <a:latin typeface="Impact" pitchFamily="34" charset="0"/>
              </a:rPr>
              <a:t>chères</a:t>
            </a:r>
            <a:endParaRPr lang="en-US" altLang="en-US" sz="2000" dirty="0">
              <a:solidFill>
                <a:schemeClr val="bg1"/>
              </a:solidFill>
              <a:effectLst/>
              <a:latin typeface="Impact" pitchFamily="34" charset="0"/>
            </a:endParaRPr>
          </a:p>
        </p:txBody>
      </p:sp>
      <p:sp>
        <p:nvSpPr>
          <p:cNvPr id="438296" name="Rectangle 24" descr="Small grid"/>
          <p:cNvSpPr>
            <a:spLocks noChangeAspect="1" noChangeArrowheads="1"/>
          </p:cNvSpPr>
          <p:nvPr/>
        </p:nvSpPr>
        <p:spPr bwMode="auto">
          <a:xfrm>
            <a:off x="46704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a:solidFill>
                  <a:schemeClr val="bg1"/>
                </a:solidFill>
                <a:effectLst/>
                <a:latin typeface="Impact" pitchFamily="34" charset="0"/>
              </a:rPr>
              <a:t>Conserver </a:t>
            </a:r>
            <a:r>
              <a:rPr lang="en-US" altLang="en-US" sz="2800" dirty="0" err="1">
                <a:solidFill>
                  <a:schemeClr val="bg1"/>
                </a:solidFill>
                <a:effectLst/>
                <a:latin typeface="Impact" pitchFamily="34" charset="0"/>
              </a:rPr>
              <a:t>l’espoir</a:t>
            </a:r>
            <a:endParaRPr lang="en-US" altLang="en-US" sz="28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4" name="Picture 32" descr="8">
            <a:hlinkClick r:id="" action="ppaction://macro?name=Score_8"/>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469938"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33"/>
          <p:cNvGrpSpPr>
            <a:grpSpLocks/>
          </p:cNvGrpSpPr>
          <p:nvPr/>
        </p:nvGrpSpPr>
        <p:grpSpPr bwMode="auto">
          <a:xfrm>
            <a:off x="9836150" y="-57150"/>
            <a:ext cx="7715250" cy="2333625"/>
            <a:chOff x="6192" y="-276"/>
            <a:chExt cx="4860" cy="1470"/>
          </a:xfrm>
        </p:grpSpPr>
        <p:grpSp>
          <p:nvGrpSpPr>
            <p:cNvPr id="3"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 name="Group 46"/>
          <p:cNvGrpSpPr>
            <a:grpSpLocks/>
          </p:cNvGrpSpPr>
          <p:nvPr/>
        </p:nvGrpSpPr>
        <p:grpSpPr bwMode="auto">
          <a:xfrm>
            <a:off x="9839325" y="-57150"/>
            <a:ext cx="4972050" cy="2333625"/>
            <a:chOff x="6146" y="-2208"/>
            <a:chExt cx="3132" cy="1470"/>
          </a:xfrm>
        </p:grpSpPr>
        <p:grpSp>
          <p:nvGrpSpPr>
            <p:cNvPr id="7"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7"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8"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9"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20"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2</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err="1">
                <a:effectLst>
                  <a:outerShdw blurRad="38100" dist="38100" dir="2700000" algn="tl">
                    <a:srgbClr val="C0C0C0"/>
                  </a:outerShdw>
                </a:effectLst>
              </a:rPr>
              <a:t>Toute</a:t>
            </a:r>
            <a:r>
              <a:rPr lang="en-US" altLang="en-US" sz="4400" b="1" dirty="0">
                <a:effectLst>
                  <a:outerShdw blurRad="38100" dist="38100" dir="2700000" algn="tl">
                    <a:srgbClr val="C0C0C0"/>
                  </a:outerShdw>
                </a:effectLst>
              </a:rPr>
              <a:t> </a:t>
            </a:r>
            <a:r>
              <a:rPr lang="en-US" altLang="en-US" sz="4400" b="1" dirty="0" err="1">
                <a:effectLst>
                  <a:outerShdw blurRad="38100" dist="38100" dir="2700000" algn="tl">
                    <a:srgbClr val="C0C0C0"/>
                  </a:outerShdw>
                </a:effectLst>
              </a:rPr>
              <a:t>personne</a:t>
            </a:r>
            <a:r>
              <a:rPr lang="en-US" altLang="en-US" sz="4400" b="1" dirty="0">
                <a:effectLst>
                  <a:outerShdw blurRad="38100" dist="38100" dir="2700000" algn="tl">
                    <a:srgbClr val="C0C0C0"/>
                  </a:outerShdw>
                </a:effectLst>
              </a:rPr>
              <a:t> </a:t>
            </a:r>
            <a:r>
              <a:rPr lang="en-US" altLang="en-US" sz="4400" b="1" dirty="0" err="1">
                <a:effectLst>
                  <a:outerShdw blurRad="38100" dist="38100" dir="2700000" algn="tl">
                    <a:srgbClr val="C0C0C0"/>
                  </a:outerShdw>
                </a:effectLst>
              </a:rPr>
              <a:t>mourante</a:t>
            </a:r>
            <a:r>
              <a:rPr lang="en-US" altLang="en-US" sz="4400" b="1" dirty="0">
                <a:effectLst>
                  <a:outerShdw blurRad="38100" dist="38100" dir="2700000" algn="tl">
                    <a:srgbClr val="C0C0C0"/>
                  </a:outerShdw>
                </a:effectLst>
              </a:rPr>
              <a:t> a le </a:t>
            </a:r>
            <a:r>
              <a:rPr lang="en-US" altLang="en-US" sz="4400" b="1" dirty="0" err="1">
                <a:effectLst>
                  <a:outerShdw blurRad="38100" dist="38100" dir="2700000" algn="tl">
                    <a:srgbClr val="C0C0C0"/>
                  </a:outerShdw>
                </a:effectLst>
              </a:rPr>
              <a:t>droit</a:t>
            </a:r>
            <a:r>
              <a:rPr lang="en-US" altLang="en-US" sz="4400" b="1" dirty="0">
                <a:effectLst>
                  <a:outerShdw blurRad="38100" dist="38100" dir="2700000" algn="tl">
                    <a:srgbClr val="C0C0C0"/>
                  </a:outerShdw>
                </a:effectLst>
              </a:rPr>
              <a:t> :</a:t>
            </a:r>
          </a:p>
        </p:txBody>
      </p:sp>
      <p:pic>
        <p:nvPicPr>
          <p:cNvPr id="78" name="Picture 100">
            <a:hlinkClick r:id="" action="ppaction://macro?name=Begin_Round"/>
          </p:cNvPr>
          <p:cNvPicPr>
            <a:picLocks noChangeAspect="1" noChangeArrowheads="1"/>
          </p:cNvPicPr>
          <p:nvPr/>
        </p:nvPicPr>
        <p:blipFill>
          <a:blip r:embed="rId21" cstate="print">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784649"/>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10"/>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childTnLst>
                          </p:cTn>
                        </p:par>
                        <p:par>
                          <p:cTn id="28" fill="hold">
                            <p:stCondLst>
                              <p:cond delay="10"/>
                            </p:stCondLst>
                            <p:childTnLst>
                              <p:par>
                                <p:cTn id="29" presetID="1" presetClass="entr" presetSubtype="0" fill="hold" grpId="0" nodeType="afterEffect">
                                  <p:stCondLst>
                                    <p:cond delay="0"/>
                                  </p:stCondLst>
                                  <p:childTnLst>
                                    <p:set>
                                      <p:cBhvr>
                                        <p:cTn id="30" dur="1" fill="hold">
                                          <p:stCondLst>
                                            <p:cond delay="0"/>
                                          </p:stCondLst>
                                        </p:cTn>
                                        <p:tgtEl>
                                          <p:spTgt spid="4382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82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827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82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828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8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38286"/>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42" presetClass="path" presetSubtype="0" fill="hold" nodeType="withEffect">
                                  <p:stCondLst>
                                    <p:cond delay="0"/>
                                  </p:stCondLst>
                                  <p:childTnLst>
                                    <p:animMotion origin="layout" path="M -0.69688 0.34699 L -0.69688 0.34699 " pathEditMode="fixed" rAng="0" ptsTypes="AA">
                                      <p:cBhvr>
                                        <p:cTn id="53" dur="10" fill="hold"/>
                                        <p:tgtEl>
                                          <p:spTgt spid="9"/>
                                        </p:tgtEl>
                                        <p:attrNameLst>
                                          <p:attrName>ppt_x</p:attrName>
                                          <p:attrName>ppt_y</p:attrName>
                                        </p:attrNameLst>
                                      </p:cBhvr>
                                      <p:rCtr x="0" y="0"/>
                                    </p:animMotion>
                                  </p:childTnLst>
                                </p:cTn>
                              </p:par>
                              <p:par>
                                <p:cTn id="54" presetID="3" presetClass="entr" presetSubtype="0" fill="hold" grpId="0" nodeType="withEffect">
                                  <p:stCondLst>
                                    <p:cond delay="0"/>
                                  </p:stCondLst>
                                  <p:childTnLst>
                                    <p:set>
                                      <p:cBhvr>
                                        <p:cTn id="55" dur="1" fill="hold">
                                          <p:stCondLst>
                                            <p:cond delay="0"/>
                                          </p:stCondLst>
                                        </p:cTn>
                                        <p:tgtEl>
                                          <p:spTgt spid="438283"/>
                                        </p:tgtEl>
                                        <p:attrNameLst>
                                          <p:attrName>style.visibility</p:attrName>
                                        </p:attrNameLst>
                                      </p:cBhvr>
                                      <p:to>
                                        <p:strVal val="visible"/>
                                      </p:to>
                                    </p:set>
                                  </p:childTnLst>
                                </p:cTn>
                              </p:par>
                              <p:par>
                                <p:cTn id="56" presetID="3" presetClass="exit" presetSubtype="0" fill="hold" grpId="0" nodeType="withEffect">
                                  <p:stCondLst>
                                    <p:cond delay="0"/>
                                  </p:stCondLst>
                                  <p:childTnLst>
                                    <p:set>
                                      <p:cBhvr>
                                        <p:cTn id="57" dur="1" fill="hold">
                                          <p:stCondLst>
                                            <p:cond delay="0"/>
                                          </p:stCondLst>
                                        </p:cTn>
                                        <p:tgtEl>
                                          <p:spTgt spid="438286"/>
                                        </p:tgtEl>
                                        <p:attrNameLst>
                                          <p:attrName>style.visibility</p:attrName>
                                        </p:attrNameLst>
                                      </p:cBhvr>
                                      <p:to>
                                        <p:strVal val="hidden"/>
                                      </p:to>
                                    </p:set>
                                  </p:childTnLst>
                                </p:cTn>
                              </p:par>
                              <p:par>
                                <p:cTn id="58" presetID="3" presetClass="entr" presetSubtype="0" fill="hold" grpId="0" nodeType="withEffect">
                                  <p:stCondLst>
                                    <p:cond delay="0"/>
                                  </p:stCondLst>
                                  <p:childTnLst>
                                    <p:set>
                                      <p:cBhvr>
                                        <p:cTn id="59" dur="1" fill="hold">
                                          <p:stCondLst>
                                            <p:cond delay="0"/>
                                          </p:stCondLst>
                                        </p:cTn>
                                        <p:tgtEl>
                                          <p:spTgt spid="438287"/>
                                        </p:tgtEl>
                                        <p:attrNameLst>
                                          <p:attrName>style.visibility</p:attrName>
                                        </p:attrNameLst>
                                      </p:cBhvr>
                                      <p:to>
                                        <p:strVal val="visible"/>
                                      </p:to>
                                    </p:set>
                                  </p:childTnLst>
                                </p:cTn>
                              </p:par>
                              <p:par>
                                <p:cTn id="60" presetID="10" presetClass="entr" presetSubtype="0" fill="hold"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200"/>
                                        <p:tgtEl>
                                          <p:spTgt spid="9"/>
                                        </p:tgtEl>
                                      </p:cBhvr>
                                    </p:animEffect>
                                  </p:childTnLst>
                                  <p:subTnLst>
                                    <p:audio>
                                      <p:cMediaNode>
                                        <p:cTn display="0" masterRel="sameClick">
                                          <p:stCondLst>
                                            <p:cond evt="begin" delay="0">
                                              <p:tn val="60"/>
                                            </p:cond>
                                          </p:stCondLst>
                                          <p:endCondLst>
                                            <p:cond evt="onStopAudio" delay="0">
                                              <p:tgtEl>
                                                <p:sldTgt/>
                                              </p:tgtEl>
                                            </p:cond>
                                          </p:endCondLst>
                                        </p:cTn>
                                        <p:tgtEl>
                                          <p:sndTgt r:embed="rId4" name="Buzzer.wav"/>
                                        </p:tgtEl>
                                      </p:cMediaNode>
                                    </p:audio>
                                  </p:subTnLst>
                                </p:cTn>
                              </p:par>
                            </p:childTnLst>
                          </p:cTn>
                        </p:par>
                        <p:par>
                          <p:cTn id="63" fill="hold" nodeType="afterGroup">
                            <p:stCondLst>
                              <p:cond delay="200"/>
                            </p:stCondLst>
                            <p:childTnLst>
                              <p:par>
                                <p:cTn id="64" presetID="10" presetClass="exit" presetSubtype="0" fill="hold" nodeType="afterEffect">
                                  <p:stCondLst>
                                    <p:cond delay="500"/>
                                  </p:stCondLst>
                                  <p:childTnLst>
                                    <p:animEffect transition="out" filter="fade">
                                      <p:cBhvr>
                                        <p:cTn id="65" dur="200"/>
                                        <p:tgtEl>
                                          <p:spTgt spid="9"/>
                                        </p:tgtEl>
                                      </p:cBhvr>
                                    </p:animEffect>
                                    <p:set>
                                      <p:cBhvr>
                                        <p:cTn id="66"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7" restart="whenNotActive" fill="hold" evtFilter="cancelBubble" nodeType="interactiveSeq">
                <p:stCondLst>
                  <p:cond evt="onClick" delay="0">
                    <p:tgtEl>
                      <p:spTgt spid="438287"/>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42" presetClass="path" presetSubtype="0" fill="hold" nodeType="withEffect">
                                  <p:stCondLst>
                                    <p:cond delay="0"/>
                                  </p:stCondLst>
                                  <p:childTnLst>
                                    <p:animMotion origin="layout" path="M -0.84723 0.34699 L -0.84723 0.34699 " pathEditMode="fixed" rAng="0" ptsTypes="AA">
                                      <p:cBhvr>
                                        <p:cTn id="71" dur="10" fill="hold"/>
                                        <p:tgtEl>
                                          <p:spTgt spid="6"/>
                                        </p:tgtEl>
                                        <p:attrNameLst>
                                          <p:attrName>ppt_x</p:attrName>
                                          <p:attrName>ppt_y</p:attrName>
                                        </p:attrNameLst>
                                      </p:cBhvr>
                                      <p:rCtr x="0" y="0"/>
                                    </p:animMotion>
                                  </p:childTnLst>
                                </p:cTn>
                              </p:par>
                              <p:par>
                                <p:cTn id="72" presetID="3" presetClass="entr" presetSubtype="0" fill="hold" grpId="0" nodeType="withEffect">
                                  <p:stCondLst>
                                    <p:cond delay="0"/>
                                  </p:stCondLst>
                                  <p:childTnLst>
                                    <p:set>
                                      <p:cBhvr>
                                        <p:cTn id="73" dur="1" fill="hold">
                                          <p:stCondLst>
                                            <p:cond delay="0"/>
                                          </p:stCondLst>
                                        </p:cTn>
                                        <p:tgtEl>
                                          <p:spTgt spid="438284"/>
                                        </p:tgtEl>
                                        <p:attrNameLst>
                                          <p:attrName>style.visibility</p:attrName>
                                        </p:attrNameLst>
                                      </p:cBhvr>
                                      <p:to>
                                        <p:strVal val="visible"/>
                                      </p:to>
                                    </p:set>
                                  </p:childTnLst>
                                </p:cTn>
                              </p:par>
                              <p:par>
                                <p:cTn id="74" presetID="3" presetClass="exit" presetSubtype="0" fill="hold" grpId="1" nodeType="withEffect">
                                  <p:stCondLst>
                                    <p:cond delay="0"/>
                                  </p:stCondLst>
                                  <p:childTnLst>
                                    <p:set>
                                      <p:cBhvr>
                                        <p:cTn id="75" dur="1" fill="hold">
                                          <p:stCondLst>
                                            <p:cond delay="0"/>
                                          </p:stCondLst>
                                        </p:cTn>
                                        <p:tgtEl>
                                          <p:spTgt spid="438287"/>
                                        </p:tgtEl>
                                        <p:attrNameLst>
                                          <p:attrName>style.visibility</p:attrName>
                                        </p:attrNameLst>
                                      </p:cBhvr>
                                      <p:to>
                                        <p:strVal val="hidden"/>
                                      </p:to>
                                    </p:set>
                                  </p:childTnLst>
                                </p:cTn>
                              </p:par>
                              <p:par>
                                <p:cTn id="76" presetID="3" presetClass="entr" presetSubtype="0" fill="hold" grpId="0" nodeType="withEffect">
                                  <p:stCondLst>
                                    <p:cond delay="0"/>
                                  </p:stCondLst>
                                  <p:childTnLst>
                                    <p:set>
                                      <p:cBhvr>
                                        <p:cTn id="77" dur="1" fill="hold">
                                          <p:stCondLst>
                                            <p:cond delay="0"/>
                                          </p:stCondLst>
                                        </p:cTn>
                                        <p:tgtEl>
                                          <p:spTgt spid="438288"/>
                                        </p:tgtEl>
                                        <p:attrNameLst>
                                          <p:attrName>style.visibility</p:attrName>
                                        </p:attrNameLst>
                                      </p:cBhvr>
                                      <p:to>
                                        <p:strVal val="visible"/>
                                      </p:to>
                                    </p:set>
                                  </p:childTnLst>
                                </p:cTn>
                              </p:par>
                              <p:par>
                                <p:cTn id="78" presetID="10" presetClass="entr" presetSubtype="0" fill="hold" nodeType="withEffect">
                                  <p:stCondLst>
                                    <p:cond delay="0"/>
                                  </p:stCondLst>
                                  <p:childTnLst>
                                    <p:set>
                                      <p:cBhvr>
                                        <p:cTn id="79" dur="1" fill="hold">
                                          <p:stCondLst>
                                            <p:cond delay="0"/>
                                          </p:stCondLst>
                                        </p:cTn>
                                        <p:tgtEl>
                                          <p:spTgt spid="6"/>
                                        </p:tgtEl>
                                        <p:attrNameLst>
                                          <p:attrName>style.visibility</p:attrName>
                                        </p:attrNameLst>
                                      </p:cBhvr>
                                      <p:to>
                                        <p:strVal val="visible"/>
                                      </p:to>
                                    </p:set>
                                    <p:animEffect transition="in" filter="fade">
                                      <p:cBhvr>
                                        <p:cTn id="80" dur="200"/>
                                        <p:tgtEl>
                                          <p:spTgt spid="6"/>
                                        </p:tgtEl>
                                      </p:cBhvr>
                                    </p:animEffect>
                                  </p:childTnLst>
                                  <p:subTnLst>
                                    <p:audio>
                                      <p:cMediaNode>
                                        <p:cTn display="0" masterRel="sameClick">
                                          <p:stCondLst>
                                            <p:cond evt="begin" delay="0">
                                              <p:tn val="78"/>
                                            </p:cond>
                                          </p:stCondLst>
                                          <p:endCondLst>
                                            <p:cond evt="onStopAudio" delay="0">
                                              <p:tgtEl>
                                                <p:sldTgt/>
                                              </p:tgtEl>
                                            </p:cond>
                                          </p:endCondLst>
                                        </p:cTn>
                                        <p:tgtEl>
                                          <p:sndTgt r:embed="rId4" name="Buzzer.wav"/>
                                        </p:tgtEl>
                                      </p:cMediaNode>
                                    </p:audio>
                                  </p:subTnLst>
                                </p:cTn>
                              </p:par>
                            </p:childTnLst>
                          </p:cTn>
                        </p:par>
                        <p:par>
                          <p:cTn id="81" fill="hold" nodeType="afterGroup">
                            <p:stCondLst>
                              <p:cond delay="200"/>
                            </p:stCondLst>
                            <p:childTnLst>
                              <p:par>
                                <p:cTn id="82" presetID="10" presetClass="exit" presetSubtype="0" fill="hold" nodeType="afterEffect">
                                  <p:stCondLst>
                                    <p:cond delay="500"/>
                                  </p:stCondLst>
                                  <p:childTnLst>
                                    <p:animEffect transition="out" filter="fade">
                                      <p:cBhvr>
                                        <p:cTn id="83" dur="200"/>
                                        <p:tgtEl>
                                          <p:spTgt spid="6"/>
                                        </p:tgtEl>
                                      </p:cBhvr>
                                    </p:animEffect>
                                    <p:set>
                                      <p:cBhvr>
                                        <p:cTn id="84"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5" restart="whenNotActive" fill="hold" evtFilter="cancelBubble" nodeType="interactiveSeq">
                <p:stCondLst>
                  <p:cond evt="onClick" delay="0">
                    <p:tgtEl>
                      <p:spTgt spid="438288"/>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42" presetClass="path" presetSubtype="0" fill="hold" nodeType="withEffect">
                                  <p:stCondLst>
                                    <p:cond delay="0"/>
                                  </p:stCondLst>
                                  <p:childTnLst>
                                    <p:animMotion origin="layout" path="M -0.99688 0.34699 L -0.99688 0.34699 " pathEditMode="fixed" rAng="0" ptsTypes="AA">
                                      <p:cBhvr>
                                        <p:cTn id="89" dur="10" fill="hold"/>
                                        <p:tgtEl>
                                          <p:spTgt spid="2"/>
                                        </p:tgtEl>
                                        <p:attrNameLst>
                                          <p:attrName>ppt_x</p:attrName>
                                          <p:attrName>ppt_y</p:attrName>
                                        </p:attrNameLst>
                                      </p:cBhvr>
                                      <p:rCtr x="0" y="0"/>
                                    </p:animMotion>
                                  </p:childTnLst>
                                </p:cTn>
                              </p:par>
                              <p:par>
                                <p:cTn id="90" presetID="3" presetClass="entr" presetSubtype="0" fill="hold" grpId="0" nodeType="withEffect">
                                  <p:stCondLst>
                                    <p:cond delay="0"/>
                                  </p:stCondLst>
                                  <p:childTnLst>
                                    <p:set>
                                      <p:cBhvr>
                                        <p:cTn id="91" dur="1" fill="hold">
                                          <p:stCondLst>
                                            <p:cond delay="0"/>
                                          </p:stCondLst>
                                        </p:cTn>
                                        <p:tgtEl>
                                          <p:spTgt spid="438285"/>
                                        </p:tgtEl>
                                        <p:attrNameLst>
                                          <p:attrName>style.visibility</p:attrName>
                                        </p:attrNameLst>
                                      </p:cBhvr>
                                      <p:to>
                                        <p:strVal val="visible"/>
                                      </p:to>
                                    </p:set>
                                  </p:childTnLst>
                                </p:cTn>
                              </p:par>
                              <p:par>
                                <p:cTn id="92" presetID="10" presetClass="entr" presetSubtype="0" fill="hold" nodeType="withEffect">
                                  <p:stCondLst>
                                    <p:cond delay="0"/>
                                  </p:stCondLst>
                                  <p:childTnLst>
                                    <p:set>
                                      <p:cBhvr>
                                        <p:cTn id="93" dur="1" fill="hold">
                                          <p:stCondLst>
                                            <p:cond delay="0"/>
                                          </p:stCondLst>
                                        </p:cTn>
                                        <p:tgtEl>
                                          <p:spTgt spid="2"/>
                                        </p:tgtEl>
                                        <p:attrNameLst>
                                          <p:attrName>style.visibility</p:attrName>
                                        </p:attrNameLst>
                                      </p:cBhvr>
                                      <p:to>
                                        <p:strVal val="visible"/>
                                      </p:to>
                                    </p:set>
                                    <p:animEffect transition="in" filter="fade">
                                      <p:cBhvr>
                                        <p:cTn id="94" dur="200"/>
                                        <p:tgtEl>
                                          <p:spTgt spid="2"/>
                                        </p:tgtEl>
                                      </p:cBhvr>
                                    </p:animEffect>
                                  </p:childTnLst>
                                  <p:subTnLst>
                                    <p:audio>
                                      <p:cMediaNode>
                                        <p:cTn display="0" masterRel="sameClick">
                                          <p:stCondLst>
                                            <p:cond evt="begin" delay="0">
                                              <p:tn val="92"/>
                                            </p:cond>
                                          </p:stCondLst>
                                          <p:endCondLst>
                                            <p:cond evt="onStopAudio" delay="0">
                                              <p:tgtEl>
                                                <p:sldTgt/>
                                              </p:tgtEl>
                                            </p:cond>
                                          </p:endCondLst>
                                        </p:cTn>
                                        <p:tgtEl>
                                          <p:sndTgt r:embed="rId4" name="Buzzer.wav"/>
                                        </p:tgtEl>
                                      </p:cMediaNode>
                                    </p:audio>
                                  </p:subTnLst>
                                </p:cTn>
                              </p:par>
                            </p:childTnLst>
                          </p:cTn>
                        </p:par>
                        <p:par>
                          <p:cTn id="95" fill="hold" nodeType="afterGroup">
                            <p:stCondLst>
                              <p:cond delay="200"/>
                            </p:stCondLst>
                            <p:childTnLst>
                              <p:par>
                                <p:cTn id="96" presetID="10" presetClass="exit" presetSubtype="0" fill="hold" nodeType="afterEffect">
                                  <p:stCondLst>
                                    <p:cond delay="500"/>
                                  </p:stCondLst>
                                  <p:childTnLst>
                                    <p:animEffect transition="out" filter="fade">
                                      <p:cBhvr>
                                        <p:cTn id="97" dur="200"/>
                                        <p:tgtEl>
                                          <p:spTgt spid="2"/>
                                        </p:tgtEl>
                                      </p:cBhvr>
                                    </p:animEffect>
                                    <p:set>
                                      <p:cBhvr>
                                        <p:cTn id="98" dur="1" fill="hold">
                                          <p:stCondLst>
                                            <p:cond delay="1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9" restart="whenNotActive" fill="hold" evtFilter="cancelBubble" nodeType="interactiveSeq">
                <p:stCondLst>
                  <p:cond evt="onClick" delay="0">
                    <p:tgtEl>
                      <p:spTgt spid="438297"/>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2" presetClass="exit" presetSubtype="1" fill="hold" nodeType="clickEffect">
                                  <p:stCondLst>
                                    <p:cond delay="0"/>
                                  </p:stCondLst>
                                  <p:childTnLst>
                                    <p:animEffect transition="out" filter="slide(fromTop)">
                                      <p:cBhvr>
                                        <p:cTn id="103" dur="300"/>
                                        <p:tgtEl>
                                          <p:spTgt spid="438297"/>
                                        </p:tgtEl>
                                      </p:cBhvr>
                                    </p:animEffect>
                                    <p:set>
                                      <p:cBhvr>
                                        <p:cTn id="10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5" restart="whenNotActive" fill="hold" evtFilter="cancelBubble" nodeType="interactiveSeq">
                <p:stCondLst>
                  <p:cond evt="onClick" delay="0">
                    <p:tgtEl>
                      <p:spTgt spid="438298"/>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12" presetClass="exit" presetSubtype="1" fill="hold" nodeType="clickEffect">
                                  <p:stCondLst>
                                    <p:cond delay="0"/>
                                  </p:stCondLst>
                                  <p:childTnLst>
                                    <p:animEffect transition="out" filter="slide(fromTop)">
                                      <p:cBhvr>
                                        <p:cTn id="109" dur="300"/>
                                        <p:tgtEl>
                                          <p:spTgt spid="438298"/>
                                        </p:tgtEl>
                                      </p:cBhvr>
                                    </p:animEffect>
                                    <p:set>
                                      <p:cBhvr>
                                        <p:cTn id="110"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11" restart="whenNotActive" fill="hold" evtFilter="cancelBubble" nodeType="interactiveSeq">
                <p:stCondLst>
                  <p:cond evt="onClick" delay="0">
                    <p:tgtEl>
                      <p:spTgt spid="438299"/>
                    </p:tgtEl>
                  </p:cond>
                </p:stCondLst>
                <p:endSync evt="end" delay="0">
                  <p:rtn val="all"/>
                </p:endSync>
                <p:childTnLst>
                  <p:par>
                    <p:cTn id="112" fill="hold" nodeType="clickPar">
                      <p:stCondLst>
                        <p:cond delay="0"/>
                      </p:stCondLst>
                      <p:childTnLst>
                        <p:par>
                          <p:cTn id="113" fill="hold" nodeType="withGroup">
                            <p:stCondLst>
                              <p:cond delay="0"/>
                            </p:stCondLst>
                            <p:childTnLst>
                              <p:par>
                                <p:cTn id="114" presetID="12" presetClass="exit" presetSubtype="1" fill="hold" nodeType="clickEffect">
                                  <p:stCondLst>
                                    <p:cond delay="0"/>
                                  </p:stCondLst>
                                  <p:childTnLst>
                                    <p:animEffect transition="out" filter="slide(fromTop)">
                                      <p:cBhvr>
                                        <p:cTn id="115" dur="300"/>
                                        <p:tgtEl>
                                          <p:spTgt spid="438299"/>
                                        </p:tgtEl>
                                      </p:cBhvr>
                                    </p:animEffect>
                                    <p:set>
                                      <p:cBhvr>
                                        <p:cTn id="116"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7" restart="whenNotActive" fill="hold" evtFilter="cancelBubble" nodeType="interactiveSeq">
                <p:stCondLst>
                  <p:cond evt="onClick" delay="0">
                    <p:tgtEl>
                      <p:spTgt spid="438300"/>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2" presetClass="exit" presetSubtype="1" fill="hold" nodeType="clickEffect">
                                  <p:stCondLst>
                                    <p:cond delay="0"/>
                                  </p:stCondLst>
                                  <p:childTnLst>
                                    <p:animEffect transition="out" filter="slide(fromTop)">
                                      <p:cBhvr>
                                        <p:cTn id="121" dur="300"/>
                                        <p:tgtEl>
                                          <p:spTgt spid="438300"/>
                                        </p:tgtEl>
                                      </p:cBhvr>
                                    </p:animEffect>
                                    <p:set>
                                      <p:cBhvr>
                                        <p:cTn id="122"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23" restart="whenNotActive" fill="hold" evtFilter="cancelBubble" nodeType="interactiveSeq">
                <p:stCondLst>
                  <p:cond evt="onClick" delay="0">
                    <p:tgtEl>
                      <p:spTgt spid="438301"/>
                    </p:tgtEl>
                  </p:cond>
                </p:stCondLst>
                <p:endSync evt="end" delay="0">
                  <p:rtn val="all"/>
                </p:endSync>
                <p:childTnLst>
                  <p:par>
                    <p:cTn id="124" fill="hold" nodeType="clickPar">
                      <p:stCondLst>
                        <p:cond delay="0"/>
                      </p:stCondLst>
                      <p:childTnLst>
                        <p:par>
                          <p:cTn id="125" fill="hold" nodeType="withGroup">
                            <p:stCondLst>
                              <p:cond delay="0"/>
                            </p:stCondLst>
                            <p:childTnLst>
                              <p:par>
                                <p:cTn id="126" presetID="12" presetClass="exit" presetSubtype="1" fill="hold" nodeType="clickEffect">
                                  <p:stCondLst>
                                    <p:cond delay="0"/>
                                  </p:stCondLst>
                                  <p:childTnLst>
                                    <p:animEffect transition="out" filter="slide(fromTop)">
                                      <p:cBhvr>
                                        <p:cTn id="127" dur="300"/>
                                        <p:tgtEl>
                                          <p:spTgt spid="438301"/>
                                        </p:tgtEl>
                                      </p:cBhvr>
                                    </p:animEffect>
                                    <p:set>
                                      <p:cBhvr>
                                        <p:cTn id="128"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9" restart="whenNotActive" fill="hold" evtFilter="cancelBubble" nodeType="interactiveSeq">
                <p:stCondLst>
                  <p:cond evt="onClick" delay="0">
                    <p:tgtEl>
                      <p:spTgt spid="438302"/>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2" presetClass="exit" presetSubtype="1" fill="hold" nodeType="clickEffect">
                                  <p:stCondLst>
                                    <p:cond delay="0"/>
                                  </p:stCondLst>
                                  <p:childTnLst>
                                    <p:animEffect transition="out" filter="slide(fromTop)">
                                      <p:cBhvr>
                                        <p:cTn id="133" dur="400"/>
                                        <p:tgtEl>
                                          <p:spTgt spid="438302"/>
                                        </p:tgtEl>
                                      </p:cBhvr>
                                    </p:animEffect>
                                    <p:set>
                                      <p:cBhvr>
                                        <p:cTn id="134"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5" restart="whenNotActive" fill="hold" evtFilter="cancelBubble" nodeType="interactiveSeq">
                <p:stCondLst>
                  <p:cond evt="onClick" delay="0">
                    <p:tgtEl>
                      <p:spTgt spid="438303"/>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12" presetClass="exit" presetSubtype="1" fill="hold" nodeType="clickEffect">
                                  <p:stCondLst>
                                    <p:cond delay="0"/>
                                  </p:stCondLst>
                                  <p:childTnLst>
                                    <p:animEffect transition="out" filter="slide(fromTop)">
                                      <p:cBhvr>
                                        <p:cTn id="139" dur="300"/>
                                        <p:tgtEl>
                                          <p:spTgt spid="438303"/>
                                        </p:tgtEl>
                                      </p:cBhvr>
                                    </p:animEffect>
                                    <p:set>
                                      <p:cBhvr>
                                        <p:cTn id="140"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41" restart="whenNotActive" fill="hold" evtFilter="cancelBubble" nodeType="interactiveSeq">
                <p:stCondLst>
                  <p:cond evt="onClick" delay="0">
                    <p:tgtEl>
                      <p:spTgt spid="438304"/>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2" presetClass="exit" presetSubtype="1" fill="hold" nodeType="clickEffect">
                                  <p:stCondLst>
                                    <p:cond delay="0"/>
                                  </p:stCondLst>
                                  <p:childTnLst>
                                    <p:animEffect transition="out" filter="slide(fromTop)">
                                      <p:cBhvr>
                                        <p:cTn id="145" dur="300"/>
                                        <p:tgtEl>
                                          <p:spTgt spid="438304"/>
                                        </p:tgtEl>
                                      </p:cBhvr>
                                    </p:animEffect>
                                    <p:set>
                                      <p:cBhvr>
                                        <p:cTn id="146" dur="1" fill="hold">
                                          <p:stCondLst>
                                            <p:cond delay="299"/>
                                          </p:stCondLst>
                                        </p:cTn>
                                        <p:tgtEl>
                                          <p:spTgt spid="438304"/>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4"/>
                  </p:tgtEl>
                </p:cond>
              </p:nextCondLst>
            </p:seq>
            <p:seq concurrent="1" nextAc="seek">
              <p:cTn id="147" restart="whenNotActive" fill="hold" evtFilter="cancelBubble" nodeType="interactiveSeq">
                <p:stCondLst>
                  <p:cond evt="onClick" delay="0">
                    <p:tgtEl>
                      <p:spTgt spid="438331"/>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42" presetClass="path" presetSubtype="0" fill="hold" nodeType="clickEffect">
                                  <p:stCondLst>
                                    <p:cond delay="0"/>
                                  </p:stCondLst>
                                  <p:childTnLst>
                                    <p:animMotion origin="layout" path="M -0.97014 -0.19352 L -0.97014 -0.19352 " pathEditMode="fixed" rAng="0" ptsTypes="AA">
                                      <p:cBhvr>
                                        <p:cTn id="151" dur="10" fill="hold"/>
                                        <p:tgtEl>
                                          <p:spTgt spid="438297"/>
                                        </p:tgtEl>
                                        <p:attrNameLst>
                                          <p:attrName>ppt_x</p:attrName>
                                          <p:attrName>ppt_y</p:attrName>
                                        </p:attrNameLst>
                                      </p:cBhvr>
                                      <p:rCtr x="0" y="0"/>
                                    </p:animMotion>
                                  </p:childTnLst>
                                </p:cTn>
                              </p:par>
                              <p:par>
                                <p:cTn id="152" presetID="42" presetClass="path" presetSubtype="0" fill="hold" nodeType="withEffect">
                                  <p:stCondLst>
                                    <p:cond delay="0"/>
                                  </p:stCondLst>
                                  <p:childTnLst>
                                    <p:animMotion origin="layout" path="M -0.97014 -0.19352 L -0.97014 -0.19352 " pathEditMode="fixed" rAng="0" ptsTypes="AA">
                                      <p:cBhvr>
                                        <p:cTn id="153" dur="10" fill="hold"/>
                                        <p:tgtEl>
                                          <p:spTgt spid="438303"/>
                                        </p:tgtEl>
                                        <p:attrNameLst>
                                          <p:attrName>ppt_x</p:attrName>
                                          <p:attrName>ppt_y</p:attrName>
                                        </p:attrNameLst>
                                      </p:cBhvr>
                                      <p:rCtr x="0" y="0"/>
                                    </p:animMotion>
                                  </p:childTnLst>
                                </p:cTn>
                              </p:par>
                              <p:par>
                                <p:cTn id="154" presetID="42" presetClass="path" presetSubtype="0" fill="hold" nodeType="withEffect">
                                  <p:stCondLst>
                                    <p:cond delay="0"/>
                                  </p:stCondLst>
                                  <p:childTnLst>
                                    <p:animMotion origin="layout" path="M -0.97014 -0.19353 L -0.97014 -0.19353 " pathEditMode="fixed" rAng="0" ptsTypes="AA">
                                      <p:cBhvr>
                                        <p:cTn id="155" dur="10" fill="hold"/>
                                        <p:tgtEl>
                                          <p:spTgt spid="438302"/>
                                        </p:tgtEl>
                                        <p:attrNameLst>
                                          <p:attrName>ppt_x</p:attrName>
                                          <p:attrName>ppt_y</p:attrName>
                                        </p:attrNameLst>
                                      </p:cBhvr>
                                      <p:rCtr x="0" y="0"/>
                                    </p:animMotion>
                                  </p:childTnLst>
                                </p:cTn>
                              </p:par>
                              <p:par>
                                <p:cTn id="156" presetID="42" presetClass="path" presetSubtype="0" fill="hold" nodeType="withEffect">
                                  <p:stCondLst>
                                    <p:cond delay="0"/>
                                  </p:stCondLst>
                                  <p:childTnLst>
                                    <p:animMotion origin="layout" path="M -0.97014 -0.19353 L -0.97014 -0.19353 " pathEditMode="fixed" rAng="0" ptsTypes="AA">
                                      <p:cBhvr>
                                        <p:cTn id="157" dur="10" fill="hold"/>
                                        <p:tgtEl>
                                          <p:spTgt spid="438301"/>
                                        </p:tgtEl>
                                        <p:attrNameLst>
                                          <p:attrName>ppt_x</p:attrName>
                                          <p:attrName>ppt_y</p:attrName>
                                        </p:attrNameLst>
                                      </p:cBhvr>
                                      <p:rCtr x="0" y="0"/>
                                    </p:animMotion>
                                  </p:childTnLst>
                                </p:cTn>
                              </p:par>
                              <p:par>
                                <p:cTn id="158" presetID="42" presetClass="path" presetSubtype="0" fill="hold" nodeType="withEffect">
                                  <p:stCondLst>
                                    <p:cond delay="0"/>
                                  </p:stCondLst>
                                  <p:childTnLst>
                                    <p:animMotion origin="layout" path="M -0.97013 -0.19352 L -0.97013 -0.19352 " pathEditMode="fixed" rAng="0" ptsTypes="AA">
                                      <p:cBhvr>
                                        <p:cTn id="159" dur="10" fill="hold"/>
                                        <p:tgtEl>
                                          <p:spTgt spid="438300"/>
                                        </p:tgtEl>
                                        <p:attrNameLst>
                                          <p:attrName>ppt_x</p:attrName>
                                          <p:attrName>ppt_y</p:attrName>
                                        </p:attrNameLst>
                                      </p:cBhvr>
                                      <p:rCtr x="0" y="0"/>
                                    </p:animMotion>
                                  </p:childTnLst>
                                </p:cTn>
                              </p:par>
                              <p:par>
                                <p:cTn id="160" presetID="42" presetClass="path" presetSubtype="0" fill="hold" nodeType="withEffect">
                                  <p:stCondLst>
                                    <p:cond delay="0"/>
                                  </p:stCondLst>
                                  <p:childTnLst>
                                    <p:animMotion origin="layout" path="M -0.97013 -0.19352 L -0.97013 -0.19352 " pathEditMode="fixed" rAng="0" ptsTypes="AA">
                                      <p:cBhvr>
                                        <p:cTn id="161" dur="10" fill="hold"/>
                                        <p:tgtEl>
                                          <p:spTgt spid="438299"/>
                                        </p:tgtEl>
                                        <p:attrNameLst>
                                          <p:attrName>ppt_x</p:attrName>
                                          <p:attrName>ppt_y</p:attrName>
                                        </p:attrNameLst>
                                      </p:cBhvr>
                                      <p:rCtr x="0" y="0"/>
                                    </p:animMotion>
                                  </p:childTnLst>
                                </p:cTn>
                              </p:par>
                              <p:par>
                                <p:cTn id="162" presetID="42" presetClass="path" presetSubtype="0" fill="hold" nodeType="withEffect">
                                  <p:stCondLst>
                                    <p:cond delay="0"/>
                                  </p:stCondLst>
                                  <p:childTnLst>
                                    <p:animMotion origin="layout" path="M -0.97013 -0.19352 L -0.97013 -0.19352 " pathEditMode="fixed" rAng="0" ptsTypes="AA">
                                      <p:cBhvr>
                                        <p:cTn id="163" dur="10" fill="hold"/>
                                        <p:tgtEl>
                                          <p:spTgt spid="438298"/>
                                        </p:tgtEl>
                                        <p:attrNameLst>
                                          <p:attrName>ppt_x</p:attrName>
                                          <p:attrName>ppt_y</p:attrName>
                                        </p:attrNameLst>
                                      </p:cBhvr>
                                      <p:rCtr x="0" y="0"/>
                                    </p:animMotion>
                                  </p:childTnLst>
                                </p:cTn>
                              </p:par>
                              <p:par>
                                <p:cTn id="164" presetID="42" presetClass="path" presetSubtype="0" fill="hold" nodeType="withEffect">
                                  <p:stCondLst>
                                    <p:cond delay="0"/>
                                  </p:stCondLst>
                                  <p:childTnLst>
                                    <p:animMotion origin="layout" path="M -0.97013 -0.19352 L -0.97013 -0.19352 " pathEditMode="fixed" rAng="0" ptsTypes="AA">
                                      <p:cBhvr>
                                        <p:cTn id="165" dur="10" fill="hold"/>
                                        <p:tgtEl>
                                          <p:spTgt spid="438304"/>
                                        </p:tgtEl>
                                        <p:attrNameLst>
                                          <p:attrName>ppt_x</p:attrName>
                                          <p:attrName>ppt_y</p:attrName>
                                        </p:attrNameLst>
                                      </p:cBhvr>
                                      <p:rCtr x="0" y="0"/>
                                    </p:animMotion>
                                  </p:childTnLst>
                                </p:cTn>
                              </p:par>
                              <p:par>
                                <p:cTn id="166" presetID="42" presetClass="path" presetSubtype="0" fill="hold" grpId="1" nodeType="withEffect">
                                  <p:stCondLst>
                                    <p:cond delay="0"/>
                                  </p:stCondLst>
                                  <p:iterate type="lt">
                                    <p:tmPct val="0"/>
                                  </p:iterate>
                                  <p:childTnLst>
                                    <p:animMotion origin="layout" path="M -0.96737 0.41436 L -0.96737 0.41436 " pathEditMode="fixed" rAng="0" ptsTypes="AA">
                                      <p:cBhvr>
                                        <p:cTn id="167" dur="10" fill="hold"/>
                                        <p:tgtEl>
                                          <p:spTgt spid="438335">
                                            <p:bg/>
                                          </p:spTgt>
                                        </p:tgtEl>
                                        <p:attrNameLst>
                                          <p:attrName>ppt_x</p:attrName>
                                          <p:attrName>ppt_y</p:attrName>
                                        </p:attrNameLst>
                                      </p:cBhvr>
                                      <p:rCtr x="0" y="0"/>
                                    </p:animMotion>
                                  </p:childTnLst>
                                </p:cTn>
                              </p:par>
                              <p:par>
                                <p:cTn id="168" presetID="42" presetClass="path" presetSubtype="0" fill="hold" grpId="1" nodeType="withEffect">
                                  <p:stCondLst>
                                    <p:cond delay="0"/>
                                  </p:stCondLst>
                                  <p:iterate type="lt">
                                    <p:tmPct val="0"/>
                                  </p:iterate>
                                  <p:childTnLst>
                                    <p:animMotion origin="layout" path="M -0.9764 0.41436 L -0.9764 0.41436 " pathEditMode="fixed" rAng="0" ptsTypes="AA">
                                      <p:cBhvr>
                                        <p:cTn id="169" dur="10" fill="hold"/>
                                        <p:tgtEl>
                                          <p:spTgt spid="438335">
                                            <p:txEl>
                                              <p:pRg st="0" end="0"/>
                                            </p:txEl>
                                          </p:spTgt>
                                        </p:tgtEl>
                                        <p:attrNameLst>
                                          <p:attrName>ppt_x</p:attrName>
                                          <p:attrName>ppt_y</p:attrName>
                                        </p:attrNameLst>
                                      </p:cBhvr>
                                      <p:rCtr x="0" y="0"/>
                                    </p:animMotion>
                                  </p:childTnLst>
                                </p:cTn>
                              </p:par>
                              <p:par>
                                <p:cTn id="170" presetID="1" presetClass="exit" presetSubtype="0" fill="hold" grpId="2" nodeType="withEffect">
                                  <p:stCondLst>
                                    <p:cond delay="0"/>
                                  </p:stCondLst>
                                  <p:childTnLst>
                                    <p:set>
                                      <p:cBhvr>
                                        <p:cTn id="171" dur="1" fill="hold">
                                          <p:stCondLst>
                                            <p:cond delay="0"/>
                                          </p:stCondLst>
                                        </p:cTn>
                                        <p:tgtEl>
                                          <p:spTgt spid="438335">
                                            <p:txEl>
                                              <p:pRg st="0" end="0"/>
                                            </p:txEl>
                                          </p:spTgt>
                                        </p:tgtEl>
                                        <p:attrNameLst>
                                          <p:attrName>style.visibility</p:attrName>
                                        </p:attrNameLst>
                                      </p:cBhvr>
                                      <p:to>
                                        <p:strVal val="hidden"/>
                                      </p:to>
                                    </p:set>
                                  </p:childTnLst>
                                </p:cTn>
                              </p:par>
                              <p:par>
                                <p:cTn id="172" presetID="1" presetClass="exit" presetSubtype="0" fill="hold" grpId="2" nodeType="withEffect">
                                  <p:stCondLst>
                                    <p:cond delay="0"/>
                                  </p:stCondLst>
                                  <p:childTnLst>
                                    <p:set>
                                      <p:cBhvr>
                                        <p:cTn id="173" dur="1" fill="hold">
                                          <p:stCondLst>
                                            <p:cond delay="0"/>
                                          </p:stCondLst>
                                        </p:cTn>
                                        <p:tgtEl>
                                          <p:spTgt spid="438335">
                                            <p:bg/>
                                          </p:spTgt>
                                        </p:tgtEl>
                                        <p:attrNameLst>
                                          <p:attrName>style.visibility</p:attrName>
                                        </p:attrNameLst>
                                      </p:cBhvr>
                                      <p:to>
                                        <p:strVal val="hidden"/>
                                      </p:to>
                                    </p:set>
                                  </p:childTnLst>
                                </p:cTn>
                              </p:par>
                            </p:childTnLst>
                          </p:cTn>
                        </p:par>
                        <p:par>
                          <p:cTn id="174" fill="hold" nodeType="afterGroup">
                            <p:stCondLst>
                              <p:cond delay="10"/>
                            </p:stCondLst>
                            <p:childTnLst>
                              <p:par>
                                <p:cTn id="175" presetID="12" presetClass="exit" presetSubtype="1" fill="hold" nodeType="afterEffect">
                                  <p:stCondLst>
                                    <p:cond delay="0"/>
                                  </p:stCondLst>
                                  <p:childTnLst>
                                    <p:animEffect transition="out" filter="slide(fromTop)">
                                      <p:cBhvr>
                                        <p:cTn id="176" dur="1000"/>
                                        <p:tgtEl>
                                          <p:spTgt spid="10"/>
                                        </p:tgtEl>
                                      </p:cBhvr>
                                    </p:animEffect>
                                    <p:set>
                                      <p:cBhvr>
                                        <p:cTn id="177" dur="1" fill="hold">
                                          <p:stCondLst>
                                            <p:cond delay="999"/>
                                          </p:stCondLst>
                                        </p:cTn>
                                        <p:tgtEl>
                                          <p:spTgt spid="10"/>
                                        </p:tgtEl>
                                        <p:attrNameLst>
                                          <p:attrName>style.visibility</p:attrName>
                                        </p:attrNameLst>
                                      </p:cBhvr>
                                      <p:to>
                                        <p:strVal val="hidden"/>
                                      </p:to>
                                    </p:set>
                                  </p:childTnLst>
                                </p:cTn>
                              </p:par>
                            </p:childTnLst>
                          </p:cTn>
                        </p:par>
                        <p:par>
                          <p:cTn id="178" fill="hold" nodeType="afterGroup">
                            <p:stCondLst>
                              <p:cond delay="1010"/>
                            </p:stCondLst>
                            <p:childTnLst>
                              <p:par>
                                <p:cTn id="179" presetID="10" presetClass="entr" presetSubtype="0" fill="hold" grpId="5" nodeType="afterEffect">
                                  <p:stCondLst>
                                    <p:cond delay="490"/>
                                  </p:stCondLst>
                                  <p:childTnLst>
                                    <p:set>
                                      <p:cBhvr>
                                        <p:cTn id="180" dur="1" fill="hold">
                                          <p:stCondLst>
                                            <p:cond delay="0"/>
                                          </p:stCondLst>
                                        </p:cTn>
                                        <p:tgtEl>
                                          <p:spTgt spid="438335">
                                            <p:bg/>
                                          </p:spTgt>
                                        </p:tgtEl>
                                        <p:attrNameLst>
                                          <p:attrName>style.visibility</p:attrName>
                                        </p:attrNameLst>
                                      </p:cBhvr>
                                      <p:to>
                                        <p:strVal val="visible"/>
                                      </p:to>
                                    </p:set>
                                    <p:animEffect transition="in" filter="fade">
                                      <p:cBhvr>
                                        <p:cTn id="181" dur="500"/>
                                        <p:tgtEl>
                                          <p:spTgt spid="438335">
                                            <p:bg/>
                                          </p:spTgt>
                                        </p:tgtEl>
                                      </p:cBhvr>
                                    </p:animEffect>
                                  </p:childTnLst>
                                </p:cTn>
                              </p:par>
                            </p:childTnLst>
                          </p:cTn>
                        </p:par>
                        <p:par>
                          <p:cTn id="182" fill="hold" nodeType="afterGroup">
                            <p:stCondLst>
                              <p:cond delay="2000"/>
                            </p:stCondLst>
                            <p:childTnLst>
                              <p:par>
                                <p:cTn id="183" presetID="10" presetClass="entr" presetSubtype="0" fill="hold" grpId="4" nodeType="afterEffect">
                                  <p:stCondLst>
                                    <p:cond delay="0"/>
                                  </p:stCondLst>
                                  <p:iterate type="lt">
                                    <p:tmPct val="0"/>
                                  </p:iterate>
                                  <p:childTnLst>
                                    <p:set>
                                      <p:cBhvr>
                                        <p:cTn id="184" dur="1" fill="hold">
                                          <p:stCondLst>
                                            <p:cond delay="0"/>
                                          </p:stCondLst>
                                        </p:cTn>
                                        <p:tgtEl>
                                          <p:spTgt spid="438335">
                                            <p:txEl>
                                              <p:pRg st="0" end="0"/>
                                            </p:txEl>
                                          </p:spTgt>
                                        </p:tgtEl>
                                        <p:attrNameLst>
                                          <p:attrName>style.visibility</p:attrName>
                                        </p:attrNameLst>
                                      </p:cBhvr>
                                      <p:to>
                                        <p:strVal val="visible"/>
                                      </p:to>
                                    </p:set>
                                    <p:animEffect transition="in" filter="fade">
                                      <p:cBhvr>
                                        <p:cTn id="185" dur="500"/>
                                        <p:tgtEl>
                                          <p:spTgt spid="438335">
                                            <p:txEl>
                                              <p:pRg st="0" end="0"/>
                                            </p:txEl>
                                          </p:spTgt>
                                        </p:tgtEl>
                                      </p:cBhvr>
                                    </p:animEffect>
                                  </p:childTnLst>
                                </p:cTn>
                              </p:par>
                            </p:childTnLst>
                          </p:cTn>
                        </p:par>
                        <p:par>
                          <p:cTn id="186" fill="hold" nodeType="afterGroup">
                            <p:stCondLst>
                              <p:cond delay="2500"/>
                            </p:stCondLst>
                            <p:childTnLst>
                              <p:par>
                                <p:cTn id="187" presetID="27" presetClass="entr" presetSubtype="0" fill="hold" grpId="3" nodeType="afterEffect">
                                  <p:stCondLst>
                                    <p:cond delay="0"/>
                                  </p:stCondLst>
                                  <p:iterate type="lt">
                                    <p:tmPct val="50000"/>
                                  </p:iterate>
                                  <p:childTnLst>
                                    <p:set>
                                      <p:cBhvr>
                                        <p:cTn id="188"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89"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90"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91"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92" restart="whenNotActive" fill="hold" evtFilter="cancelBubble" nodeType="interactiveSeq">
                <p:stCondLst>
                  <p:cond evt="onClick" delay="0">
                    <p:tgtEl>
                      <p:spTgt spid="438336"/>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3" presetClass="entr" presetSubtype="0" fill="hold" grpId="1" nodeType="clickEffect">
                                  <p:stCondLst>
                                    <p:cond delay="0"/>
                                  </p:stCondLst>
                                  <p:childTnLst>
                                    <p:set>
                                      <p:cBhvr>
                                        <p:cTn id="196" dur="1" fill="hold">
                                          <p:stCondLst>
                                            <p:cond delay="0"/>
                                          </p:stCondLst>
                                        </p:cTn>
                                        <p:tgtEl>
                                          <p:spTgt spid="438286"/>
                                        </p:tgtEl>
                                        <p:attrNameLst>
                                          <p:attrName>style.visibility</p:attrName>
                                        </p:attrNameLst>
                                      </p:cBhvr>
                                      <p:to>
                                        <p:strVal val="visible"/>
                                      </p:to>
                                    </p:set>
                                  </p:childTnLst>
                                </p:cTn>
                              </p:par>
                              <p:par>
                                <p:cTn id="197" presetID="3" presetClass="exit" presetSubtype="0" fill="hold" grpId="2" nodeType="withEffect">
                                  <p:stCondLst>
                                    <p:cond delay="0"/>
                                  </p:stCondLst>
                                  <p:childTnLst>
                                    <p:set>
                                      <p:cBhvr>
                                        <p:cTn id="198" dur="1" fill="hold">
                                          <p:stCondLst>
                                            <p:cond delay="0"/>
                                          </p:stCondLst>
                                        </p:cTn>
                                        <p:tgtEl>
                                          <p:spTgt spid="438287"/>
                                        </p:tgtEl>
                                        <p:attrNameLst>
                                          <p:attrName>style.visibility</p:attrName>
                                        </p:attrNameLst>
                                      </p:cBhvr>
                                      <p:to>
                                        <p:strVal val="hidden"/>
                                      </p:to>
                                    </p:set>
                                  </p:childTnLst>
                                </p:cTn>
                              </p:par>
                              <p:par>
                                <p:cTn id="199" presetID="3" presetClass="exit" presetSubtype="0" fill="hold" grpId="1" nodeType="withEffect">
                                  <p:stCondLst>
                                    <p:cond delay="0"/>
                                  </p:stCondLst>
                                  <p:childTnLst>
                                    <p:set>
                                      <p:cBhvr>
                                        <p:cTn id="200" dur="1" fill="hold">
                                          <p:stCondLst>
                                            <p:cond delay="0"/>
                                          </p:stCondLst>
                                        </p:cTn>
                                        <p:tgtEl>
                                          <p:spTgt spid="438288"/>
                                        </p:tgtEl>
                                        <p:attrNameLst>
                                          <p:attrName>style.visibility</p:attrName>
                                        </p:attrNameLst>
                                      </p:cBhvr>
                                      <p:to>
                                        <p:strVal val="hidden"/>
                                      </p:to>
                                    </p:set>
                                  </p:childTnLst>
                                </p:cTn>
                              </p:par>
                              <p:par>
                                <p:cTn id="201" presetID="3" presetClass="exit" presetSubtype="0" fill="hold" grpId="1" nodeType="withEffect">
                                  <p:stCondLst>
                                    <p:cond delay="0"/>
                                  </p:stCondLst>
                                  <p:childTnLst>
                                    <p:set>
                                      <p:cBhvr>
                                        <p:cTn id="202" dur="1" fill="hold">
                                          <p:stCondLst>
                                            <p:cond delay="0"/>
                                          </p:stCondLst>
                                        </p:cTn>
                                        <p:tgtEl>
                                          <p:spTgt spid="438283"/>
                                        </p:tgtEl>
                                        <p:attrNameLst>
                                          <p:attrName>style.visibility</p:attrName>
                                        </p:attrNameLst>
                                      </p:cBhvr>
                                      <p:to>
                                        <p:strVal val="hidden"/>
                                      </p:to>
                                    </p:set>
                                  </p:childTnLst>
                                </p:cTn>
                              </p:par>
                              <p:par>
                                <p:cTn id="203" presetID="3" presetClass="exit" presetSubtype="0" fill="hold" grpId="1" nodeType="withEffect">
                                  <p:stCondLst>
                                    <p:cond delay="0"/>
                                  </p:stCondLst>
                                  <p:childTnLst>
                                    <p:set>
                                      <p:cBhvr>
                                        <p:cTn id="204" dur="1" fill="hold">
                                          <p:stCondLst>
                                            <p:cond delay="0"/>
                                          </p:stCondLst>
                                        </p:cTn>
                                        <p:tgtEl>
                                          <p:spTgt spid="438284"/>
                                        </p:tgtEl>
                                        <p:attrNameLst>
                                          <p:attrName>style.visibility</p:attrName>
                                        </p:attrNameLst>
                                      </p:cBhvr>
                                      <p:to>
                                        <p:strVal val="hidden"/>
                                      </p:to>
                                    </p:set>
                                  </p:childTnLst>
                                </p:cTn>
                              </p:par>
                              <p:par>
                                <p:cTn id="205" presetID="3" presetClass="exit" presetSubtype="0" fill="hold" grpId="1" nodeType="withEffect">
                                  <p:stCondLst>
                                    <p:cond delay="0"/>
                                  </p:stCondLst>
                                  <p:childTnLst>
                                    <p:set>
                                      <p:cBhvr>
                                        <p:cTn id="206"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207" restart="whenNotActive" fill="hold" evtFilter="cancelBubble" nodeType="interactiveSeq">
                <p:stCondLst>
                  <p:cond evt="onClick" delay="0">
                    <p:tgtEl>
                      <p:spTgt spid="78"/>
                    </p:tgtEl>
                  </p:cond>
                </p:stCondLst>
                <p:endSync evt="end" delay="0">
                  <p:rtn val="all"/>
                </p:endSync>
                <p:childTnLst>
                  <p:par>
                    <p:cTn id="208" fill="hold">
                      <p:stCondLst>
                        <p:cond delay="0"/>
                      </p:stCondLst>
                      <p:childTnLst>
                        <p:par>
                          <p:cTn id="209" fill="hold">
                            <p:stCondLst>
                              <p:cond delay="0"/>
                            </p:stCondLst>
                            <p:childTnLst>
                              <p:par>
                                <p:cTn id="210" presetID="10" presetClass="exit" presetSubtype="0" fill="hold" grpId="0" nodeType="afterEffect">
                                  <p:stCondLst>
                                    <p:cond delay="0"/>
                                  </p:stCondLst>
                                  <p:iterate type="lt">
                                    <p:tmPct val="0"/>
                                  </p:iterate>
                                  <p:childTnLst>
                                    <p:animEffect transition="out" filter="fade">
                                      <p:cBhvr>
                                        <p:cTn id="211" dur="500"/>
                                        <p:tgtEl>
                                          <p:spTgt spid="438335">
                                            <p:txEl>
                                              <p:pRg st="0" end="0"/>
                                            </p:txEl>
                                          </p:spTgt>
                                        </p:tgtEl>
                                      </p:cBhvr>
                                    </p:animEffect>
                                    <p:set>
                                      <p:cBhvr>
                                        <p:cTn id="212" dur="1" fill="hold">
                                          <p:stCondLst>
                                            <p:cond delay="499"/>
                                          </p:stCondLst>
                                        </p:cTn>
                                        <p:tgtEl>
                                          <p:spTgt spid="438335">
                                            <p:txEl>
                                              <p:pRg st="0" end="0"/>
                                            </p:txEl>
                                          </p:spTgt>
                                        </p:tgtEl>
                                        <p:attrNameLst>
                                          <p:attrName>style.visibility</p:attrName>
                                        </p:attrNameLst>
                                      </p:cBhvr>
                                      <p:to>
                                        <p:strVal val="hidden"/>
                                      </p:to>
                                    </p:set>
                                  </p:childTnLst>
                                </p:cTn>
                              </p:par>
                            </p:childTnLst>
                          </p:cTn>
                        </p:par>
                        <p:par>
                          <p:cTn id="213" fill="hold">
                            <p:stCondLst>
                              <p:cond delay="500"/>
                            </p:stCondLst>
                            <p:childTnLst>
                              <p:par>
                                <p:cTn id="214" presetID="10" presetClass="exit" presetSubtype="0" fill="hold" grpId="0" nodeType="afterEffect">
                                  <p:stCondLst>
                                    <p:cond delay="0"/>
                                  </p:stCondLst>
                                  <p:iterate type="lt">
                                    <p:tmPct val="0"/>
                                  </p:iterate>
                                  <p:childTnLst>
                                    <p:animEffect transition="out" filter="fade">
                                      <p:cBhvr>
                                        <p:cTn id="215" dur="500"/>
                                        <p:tgtEl>
                                          <p:spTgt spid="438335">
                                            <p:bg/>
                                          </p:spTgt>
                                        </p:tgtEl>
                                      </p:cBhvr>
                                    </p:animEffect>
                                    <p:set>
                                      <p:cBhvr>
                                        <p:cTn id="216"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2"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296"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30</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27</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21</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12</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10</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Nettoyer</a:t>
            </a:r>
            <a:r>
              <a:rPr lang="en-US" altLang="en-US" sz="3300" dirty="0">
                <a:solidFill>
                  <a:schemeClr val="bg1"/>
                </a:solidFill>
                <a:effectLst/>
                <a:latin typeface="Impact" pitchFamily="34" charset="0"/>
              </a:rPr>
              <a:t> son</a:t>
            </a:r>
          </a:p>
          <a:p>
            <a:pPr algn="ctr"/>
            <a:r>
              <a:rPr lang="en-US" altLang="en-US" sz="3300" dirty="0">
                <a:solidFill>
                  <a:schemeClr val="bg1"/>
                </a:solidFill>
                <a:effectLst/>
                <a:latin typeface="Impact" pitchFamily="34" charset="0"/>
              </a:rPr>
              <a:t>visage</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a:solidFill>
                  <a:schemeClr val="bg1"/>
                </a:solidFill>
                <a:effectLst/>
                <a:latin typeface="Impact" pitchFamily="34" charset="0"/>
              </a:rPr>
              <a:t>Changer </a:t>
            </a:r>
            <a:r>
              <a:rPr lang="en-US" altLang="en-US" sz="2800" dirty="0" err="1">
                <a:solidFill>
                  <a:schemeClr val="bg1"/>
                </a:solidFill>
                <a:effectLst/>
                <a:latin typeface="Impact" pitchFamily="34" charset="0"/>
              </a:rPr>
              <a:t>sa</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literie</a:t>
            </a:r>
            <a:endParaRPr lang="en-US" altLang="en-US" sz="2800" dirty="0">
              <a:solidFill>
                <a:schemeClr val="bg1"/>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Faire un </a:t>
            </a:r>
            <a:r>
              <a:rPr lang="en-US" altLang="en-US" sz="3300" dirty="0" err="1">
                <a:solidFill>
                  <a:schemeClr val="bg1"/>
                </a:solidFill>
                <a:effectLst/>
                <a:latin typeface="Impact" pitchFamily="34" charset="0"/>
              </a:rPr>
              <a:t>soin</a:t>
            </a:r>
            <a:endParaRPr lang="en-US" altLang="en-US" sz="3300" dirty="0">
              <a:solidFill>
                <a:schemeClr val="bg1"/>
              </a:solidFill>
              <a:effectLst/>
              <a:latin typeface="Impact" pitchFamily="34" charset="0"/>
            </a:endParaRPr>
          </a:p>
          <a:p>
            <a:pPr algn="ctr"/>
            <a:r>
              <a:rPr lang="en-US" altLang="en-US" sz="3300" dirty="0">
                <a:solidFill>
                  <a:schemeClr val="bg1"/>
                </a:solidFill>
                <a:effectLst/>
                <a:latin typeface="Impact" pitchFamily="34" charset="0"/>
              </a:rPr>
              <a:t>de </a:t>
            </a:r>
            <a:r>
              <a:rPr lang="en-US" altLang="en-US" sz="3300" dirty="0" err="1">
                <a:solidFill>
                  <a:schemeClr val="bg1"/>
                </a:solidFill>
                <a:effectLst/>
                <a:latin typeface="Impact" pitchFamily="34" charset="0"/>
              </a:rPr>
              <a:t>bouche</a:t>
            </a:r>
            <a:endParaRPr lang="en-US" altLang="en-US" sz="3300" dirty="0">
              <a:solidFill>
                <a:schemeClr val="bg1"/>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a:solidFill>
                  <a:schemeClr val="bg1"/>
                </a:solidFill>
                <a:effectLst/>
                <a:latin typeface="Impact" pitchFamily="34" charset="0"/>
              </a:rPr>
              <a:t>Changer la </a:t>
            </a:r>
            <a:r>
              <a:rPr lang="en-US" altLang="en-US" sz="2800" dirty="0" err="1">
                <a:solidFill>
                  <a:schemeClr val="bg1"/>
                </a:solidFill>
                <a:effectLst/>
                <a:latin typeface="Impact" pitchFamily="34" charset="0"/>
              </a:rPr>
              <a:t>jaquette</a:t>
            </a:r>
            <a:endParaRPr lang="en-US" altLang="en-US" sz="2800" dirty="0">
              <a:solidFill>
                <a:schemeClr val="bg1"/>
              </a:solidFill>
              <a:effectLst/>
              <a:latin typeface="Impact" pitchFamily="34" charset="0"/>
            </a:endParaRPr>
          </a:p>
          <a:p>
            <a:pPr algn="ctr"/>
            <a:r>
              <a:rPr lang="en-US" altLang="en-US" sz="2800" dirty="0">
                <a:solidFill>
                  <a:schemeClr val="bg1"/>
                </a:solidFill>
                <a:effectLst/>
                <a:latin typeface="Impact" pitchFamily="34" charset="0"/>
              </a:rPr>
              <a:t>PRN</a:t>
            </a: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err="1">
                <a:solidFill>
                  <a:schemeClr val="bg1"/>
                </a:solidFill>
                <a:effectLst/>
                <a:latin typeface="Impact" pitchFamily="34" charset="0"/>
              </a:rPr>
              <a:t>Aviser</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l’infirmière</a:t>
            </a:r>
            <a:endParaRPr lang="en-US" altLang="en-US" sz="28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3"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4"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5"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6"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3</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err="1">
                <a:effectLst>
                  <a:outerShdw blurRad="38100" dist="38100" dir="2700000" algn="tl">
                    <a:srgbClr val="C0C0C0"/>
                  </a:outerShdw>
                </a:effectLst>
              </a:rPr>
              <a:t>Que</a:t>
            </a:r>
            <a:r>
              <a:rPr lang="en-US" altLang="en-US" sz="4400" b="1" dirty="0">
                <a:effectLst>
                  <a:outerShdw blurRad="38100" dist="38100" dir="2700000" algn="tl">
                    <a:srgbClr val="C0C0C0"/>
                  </a:outerShdw>
                </a:effectLst>
              </a:rPr>
              <a:t> </a:t>
            </a:r>
            <a:r>
              <a:rPr lang="en-US" altLang="en-US" sz="4400" b="1" dirty="0" err="1">
                <a:effectLst>
                  <a:outerShdw blurRad="38100" dist="38100" dir="2700000" algn="tl">
                    <a:srgbClr val="C0C0C0"/>
                  </a:outerShdw>
                </a:effectLst>
              </a:rPr>
              <a:t>faites-vous</a:t>
            </a:r>
            <a:r>
              <a:rPr lang="en-US" altLang="en-US" sz="4400" b="1" dirty="0">
                <a:effectLst>
                  <a:outerShdw blurRad="38100" dist="38100" dir="2700000" algn="tl">
                    <a:srgbClr val="C0C0C0"/>
                  </a:outerShdw>
                </a:effectLst>
              </a:rPr>
              <a:t> </a:t>
            </a:r>
            <a:r>
              <a:rPr lang="en-US" altLang="en-US" sz="4400" b="1" dirty="0" err="1">
                <a:effectLst>
                  <a:outerShdw blurRad="38100" dist="38100" dir="2700000" algn="tl">
                    <a:srgbClr val="C0C0C0"/>
                  </a:outerShdw>
                </a:effectLst>
              </a:rPr>
              <a:t>si</a:t>
            </a:r>
            <a:r>
              <a:rPr lang="en-US" altLang="en-US" sz="4400" b="1" dirty="0">
                <a:effectLst>
                  <a:outerShdw blurRad="38100" dist="38100" dir="2700000" algn="tl">
                    <a:srgbClr val="C0C0C0"/>
                  </a:outerShdw>
                </a:effectLst>
              </a:rPr>
              <a:t> Mme </a:t>
            </a:r>
            <a:r>
              <a:rPr lang="en-US" altLang="en-US" sz="4400" b="1" dirty="0" err="1">
                <a:effectLst>
                  <a:outerShdw blurRad="38100" dist="38100" dir="2700000" algn="tl">
                    <a:srgbClr val="C0C0C0"/>
                  </a:outerShdw>
                </a:effectLst>
              </a:rPr>
              <a:t>Choquette</a:t>
            </a:r>
            <a:r>
              <a:rPr lang="en-US" altLang="en-US" sz="4400" b="1" dirty="0">
                <a:effectLst>
                  <a:outerShdw blurRad="38100" dist="38100" dir="2700000" algn="tl">
                    <a:srgbClr val="C0C0C0"/>
                  </a:outerShdw>
                </a:effectLst>
              </a:rPr>
              <a:t> a </a:t>
            </a:r>
            <a:r>
              <a:rPr lang="en-US" altLang="en-US" sz="4400" b="1" dirty="0" err="1">
                <a:effectLst>
                  <a:outerShdw blurRad="38100" dist="38100" dir="2700000" algn="tl">
                    <a:srgbClr val="C0C0C0"/>
                  </a:outerShdw>
                </a:effectLst>
              </a:rPr>
              <a:t>vomi</a:t>
            </a:r>
            <a:r>
              <a:rPr lang="en-US" altLang="en-US" sz="4400" b="1" dirty="0">
                <a:effectLst>
                  <a:outerShdw blurRad="38100" dist="38100" dir="2700000" algn="tl">
                    <a:srgbClr val="C0C0C0"/>
                  </a:outerShdw>
                </a:effectLst>
              </a:rPr>
              <a:t>?</a:t>
            </a:r>
          </a:p>
        </p:txBody>
      </p:sp>
      <p:pic>
        <p:nvPicPr>
          <p:cNvPr id="78" name="Picture 100">
            <a:hlinkClick r:id="" action="ppaction://macro?name=Begin_Round"/>
          </p:cNvPr>
          <p:cNvPicPr>
            <a:picLocks noChangeAspect="1" noChangeArrowheads="1"/>
          </p:cNvPicPr>
          <p:nvPr/>
        </p:nvPicPr>
        <p:blipFill>
          <a:blip r:embed="rId17" cstate="print">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05604438"/>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1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3827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3827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3827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3827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38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38286"/>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42" presetClass="path" presetSubtype="0" fill="hold" nodeType="withEffect">
                                  <p:stCondLst>
                                    <p:cond delay="0"/>
                                  </p:stCondLst>
                                  <p:childTnLst>
                                    <p:animMotion origin="layout" path="M -0.69688 0.34699 L -0.69688 0.34699 " pathEditMode="fixed" rAng="0" ptsTypes="AA">
                                      <p:cBhvr>
                                        <p:cTn id="38" dur="10" fill="hold"/>
                                        <p:tgtEl>
                                          <p:spTgt spid="438327"/>
                                        </p:tgtEl>
                                        <p:attrNameLst>
                                          <p:attrName>ppt_x</p:attrName>
                                          <p:attrName>ppt_y</p:attrName>
                                        </p:attrNameLst>
                                      </p:cBhvr>
                                      <p:rCtr x="0" y="0"/>
                                    </p:animMotion>
                                  </p:childTnLst>
                                </p:cTn>
                              </p:par>
                              <p:par>
                                <p:cTn id="39" presetID="3" presetClass="entr" presetSubtype="0" fill="hold" grpId="0" nodeType="withEffect">
                                  <p:stCondLst>
                                    <p:cond delay="0"/>
                                  </p:stCondLst>
                                  <p:childTnLst>
                                    <p:set>
                                      <p:cBhvr>
                                        <p:cTn id="40" dur="1" fill="hold">
                                          <p:stCondLst>
                                            <p:cond delay="0"/>
                                          </p:stCondLst>
                                        </p:cTn>
                                        <p:tgtEl>
                                          <p:spTgt spid="438283"/>
                                        </p:tgtEl>
                                        <p:attrNameLst>
                                          <p:attrName>style.visibility</p:attrName>
                                        </p:attrNameLst>
                                      </p:cBhvr>
                                      <p:to>
                                        <p:strVal val="visible"/>
                                      </p:to>
                                    </p:set>
                                  </p:childTnLst>
                                </p:cTn>
                              </p:par>
                              <p:par>
                                <p:cTn id="41" presetID="3" presetClass="exit" presetSubtype="0" fill="hold" grpId="0" nodeType="withEffect">
                                  <p:stCondLst>
                                    <p:cond delay="0"/>
                                  </p:stCondLst>
                                  <p:childTnLst>
                                    <p:set>
                                      <p:cBhvr>
                                        <p:cTn id="42" dur="1" fill="hold">
                                          <p:stCondLst>
                                            <p:cond delay="0"/>
                                          </p:stCondLst>
                                        </p:cTn>
                                        <p:tgtEl>
                                          <p:spTgt spid="438286"/>
                                        </p:tgtEl>
                                        <p:attrNameLst>
                                          <p:attrName>style.visibility</p:attrName>
                                        </p:attrNameLst>
                                      </p:cBhvr>
                                      <p:to>
                                        <p:strVal val="hidden"/>
                                      </p:to>
                                    </p:set>
                                  </p:childTnLst>
                                </p:cTn>
                              </p:par>
                              <p:par>
                                <p:cTn id="43" presetID="3" presetClass="entr" presetSubtype="0" fill="hold" grpId="0" nodeType="withEffect">
                                  <p:stCondLst>
                                    <p:cond delay="0"/>
                                  </p:stCondLst>
                                  <p:childTnLst>
                                    <p:set>
                                      <p:cBhvr>
                                        <p:cTn id="44" dur="1" fill="hold">
                                          <p:stCondLst>
                                            <p:cond delay="0"/>
                                          </p:stCondLst>
                                        </p:cTn>
                                        <p:tgtEl>
                                          <p:spTgt spid="438287"/>
                                        </p:tgtEl>
                                        <p:attrNameLst>
                                          <p:attrName>style.visibility</p:attrName>
                                        </p:attrNameLst>
                                      </p:cBhvr>
                                      <p:to>
                                        <p:strVal val="visible"/>
                                      </p:to>
                                    </p:set>
                                  </p:childTnLst>
                                </p:cTn>
                              </p:par>
                              <p:par>
                                <p:cTn id="45" presetID="10" presetClass="entr" presetSubtype="0" fill="hold" nodeType="withEffect">
                                  <p:stCondLst>
                                    <p:cond delay="0"/>
                                  </p:stCondLst>
                                  <p:childTnLst>
                                    <p:set>
                                      <p:cBhvr>
                                        <p:cTn id="46" dur="1" fill="hold">
                                          <p:stCondLst>
                                            <p:cond delay="0"/>
                                          </p:stCondLst>
                                        </p:cTn>
                                        <p:tgtEl>
                                          <p:spTgt spid="438327"/>
                                        </p:tgtEl>
                                        <p:attrNameLst>
                                          <p:attrName>style.visibility</p:attrName>
                                        </p:attrNameLst>
                                      </p:cBhvr>
                                      <p:to>
                                        <p:strVal val="visible"/>
                                      </p:to>
                                    </p:set>
                                    <p:animEffect transition="in" filter="fade">
                                      <p:cBhvr>
                                        <p:cTn id="47" dur="200"/>
                                        <p:tgtEl>
                                          <p:spTgt spid="438327"/>
                                        </p:tgtEl>
                                      </p:cBhvr>
                                    </p:animEffect>
                                  </p:childTnLst>
                                  <p:subTnLst>
                                    <p:audio>
                                      <p:cMediaNode>
                                        <p:cTn display="0" masterRel="sameClick">
                                          <p:stCondLst>
                                            <p:cond evt="begin" delay="0">
                                              <p:tn val="45"/>
                                            </p:cond>
                                          </p:stCondLst>
                                          <p:endCondLst>
                                            <p:cond evt="onStopAudio" delay="0">
                                              <p:tgtEl>
                                                <p:sldTgt/>
                                              </p:tgtEl>
                                            </p:cond>
                                          </p:endCondLst>
                                        </p:cTn>
                                        <p:tgtEl>
                                          <p:sndTgt r:embed="rId4" name="Buzzer.wav"/>
                                        </p:tgtEl>
                                      </p:cMediaNode>
                                    </p:audio>
                                  </p:subTnLst>
                                </p:cTn>
                              </p:par>
                            </p:childTnLst>
                          </p:cTn>
                        </p:par>
                        <p:par>
                          <p:cTn id="48" fill="hold" nodeType="afterGroup">
                            <p:stCondLst>
                              <p:cond delay="200"/>
                            </p:stCondLst>
                            <p:childTnLst>
                              <p:par>
                                <p:cTn id="49" presetID="10" presetClass="exit" presetSubtype="0" fill="hold" nodeType="afterEffect">
                                  <p:stCondLst>
                                    <p:cond delay="500"/>
                                  </p:stCondLst>
                                  <p:childTnLst>
                                    <p:animEffect transition="out" filter="fade">
                                      <p:cBhvr>
                                        <p:cTn id="50" dur="200"/>
                                        <p:tgtEl>
                                          <p:spTgt spid="438327"/>
                                        </p:tgtEl>
                                      </p:cBhvr>
                                    </p:animEffect>
                                    <p:set>
                                      <p:cBhvr>
                                        <p:cTn id="51"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52" restart="whenNotActive" fill="hold" evtFilter="cancelBubble" nodeType="interactiveSeq">
                <p:stCondLst>
                  <p:cond evt="onClick" delay="0">
                    <p:tgtEl>
                      <p:spTgt spid="438287"/>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42" presetClass="path" presetSubtype="0" fill="hold" nodeType="withEffect">
                                  <p:stCondLst>
                                    <p:cond delay="0"/>
                                  </p:stCondLst>
                                  <p:childTnLst>
                                    <p:animMotion origin="layout" path="M -0.84723 0.34699 L -0.84723 0.34699 " pathEditMode="fixed" rAng="0" ptsTypes="AA">
                                      <p:cBhvr>
                                        <p:cTn id="56" dur="10" fill="hold"/>
                                        <p:tgtEl>
                                          <p:spTgt spid="438318"/>
                                        </p:tgtEl>
                                        <p:attrNameLst>
                                          <p:attrName>ppt_x</p:attrName>
                                          <p:attrName>ppt_y</p:attrName>
                                        </p:attrNameLst>
                                      </p:cBhvr>
                                      <p:rCtr x="0" y="0"/>
                                    </p:animMotion>
                                  </p:childTnLst>
                                </p:cTn>
                              </p:par>
                              <p:par>
                                <p:cTn id="57" presetID="3" presetClass="entr" presetSubtype="0" fill="hold" grpId="0" nodeType="withEffect">
                                  <p:stCondLst>
                                    <p:cond delay="0"/>
                                  </p:stCondLst>
                                  <p:childTnLst>
                                    <p:set>
                                      <p:cBhvr>
                                        <p:cTn id="58" dur="1" fill="hold">
                                          <p:stCondLst>
                                            <p:cond delay="0"/>
                                          </p:stCondLst>
                                        </p:cTn>
                                        <p:tgtEl>
                                          <p:spTgt spid="438284"/>
                                        </p:tgtEl>
                                        <p:attrNameLst>
                                          <p:attrName>style.visibility</p:attrName>
                                        </p:attrNameLst>
                                      </p:cBhvr>
                                      <p:to>
                                        <p:strVal val="visible"/>
                                      </p:to>
                                    </p:set>
                                  </p:childTnLst>
                                </p:cTn>
                              </p:par>
                              <p:par>
                                <p:cTn id="59" presetID="3" presetClass="exit" presetSubtype="0" fill="hold" grpId="1" nodeType="withEffect">
                                  <p:stCondLst>
                                    <p:cond delay="0"/>
                                  </p:stCondLst>
                                  <p:childTnLst>
                                    <p:set>
                                      <p:cBhvr>
                                        <p:cTn id="60" dur="1" fill="hold">
                                          <p:stCondLst>
                                            <p:cond delay="0"/>
                                          </p:stCondLst>
                                        </p:cTn>
                                        <p:tgtEl>
                                          <p:spTgt spid="438287"/>
                                        </p:tgtEl>
                                        <p:attrNameLst>
                                          <p:attrName>style.visibility</p:attrName>
                                        </p:attrNameLst>
                                      </p:cBhvr>
                                      <p:to>
                                        <p:strVal val="hidden"/>
                                      </p:to>
                                    </p:set>
                                  </p:childTnLst>
                                </p:cTn>
                              </p:par>
                              <p:par>
                                <p:cTn id="61" presetID="3" presetClass="entr" presetSubtype="0" fill="hold" grpId="0" nodeType="withEffect">
                                  <p:stCondLst>
                                    <p:cond delay="0"/>
                                  </p:stCondLst>
                                  <p:childTnLst>
                                    <p:set>
                                      <p:cBhvr>
                                        <p:cTn id="62" dur="1" fill="hold">
                                          <p:stCondLst>
                                            <p:cond delay="0"/>
                                          </p:stCondLst>
                                        </p:cTn>
                                        <p:tgtEl>
                                          <p:spTgt spid="438288"/>
                                        </p:tgtEl>
                                        <p:attrNameLst>
                                          <p:attrName>style.visibility</p:attrName>
                                        </p:attrNameLst>
                                      </p:cBhvr>
                                      <p:to>
                                        <p:strVal val="visible"/>
                                      </p:to>
                                    </p:set>
                                  </p:childTnLst>
                                </p:cTn>
                              </p:par>
                              <p:par>
                                <p:cTn id="63" presetID="10" presetClass="entr" presetSubtype="0" fill="hold" nodeType="withEffect">
                                  <p:stCondLst>
                                    <p:cond delay="0"/>
                                  </p:stCondLst>
                                  <p:childTnLst>
                                    <p:set>
                                      <p:cBhvr>
                                        <p:cTn id="64" dur="1" fill="hold">
                                          <p:stCondLst>
                                            <p:cond delay="0"/>
                                          </p:stCondLst>
                                        </p:cTn>
                                        <p:tgtEl>
                                          <p:spTgt spid="438318"/>
                                        </p:tgtEl>
                                        <p:attrNameLst>
                                          <p:attrName>style.visibility</p:attrName>
                                        </p:attrNameLst>
                                      </p:cBhvr>
                                      <p:to>
                                        <p:strVal val="visible"/>
                                      </p:to>
                                    </p:set>
                                    <p:animEffect transition="in" filter="fade">
                                      <p:cBhvr>
                                        <p:cTn id="65" dur="200"/>
                                        <p:tgtEl>
                                          <p:spTgt spid="438318"/>
                                        </p:tgtEl>
                                      </p:cBhvr>
                                    </p:animEffect>
                                  </p:childTnLst>
                                  <p:subTnLst>
                                    <p:audio>
                                      <p:cMediaNode>
                                        <p:cTn display="0" masterRel="sameClick">
                                          <p:stCondLst>
                                            <p:cond evt="begin" delay="0">
                                              <p:tn val="63"/>
                                            </p:cond>
                                          </p:stCondLst>
                                          <p:endCondLst>
                                            <p:cond evt="onStopAudio" delay="0">
                                              <p:tgtEl>
                                                <p:sldTgt/>
                                              </p:tgtEl>
                                            </p:cond>
                                          </p:endCondLst>
                                        </p:cTn>
                                        <p:tgtEl>
                                          <p:sndTgt r:embed="rId4" name="Buzzer.wav"/>
                                        </p:tgtEl>
                                      </p:cMediaNode>
                                    </p:audio>
                                  </p:subTnLst>
                                </p:cTn>
                              </p:par>
                            </p:childTnLst>
                          </p:cTn>
                        </p:par>
                        <p:par>
                          <p:cTn id="66" fill="hold" nodeType="afterGroup">
                            <p:stCondLst>
                              <p:cond delay="200"/>
                            </p:stCondLst>
                            <p:childTnLst>
                              <p:par>
                                <p:cTn id="67" presetID="10" presetClass="exit" presetSubtype="0" fill="hold" nodeType="afterEffect">
                                  <p:stCondLst>
                                    <p:cond delay="500"/>
                                  </p:stCondLst>
                                  <p:childTnLst>
                                    <p:animEffect transition="out" filter="fade">
                                      <p:cBhvr>
                                        <p:cTn id="68" dur="200"/>
                                        <p:tgtEl>
                                          <p:spTgt spid="438318"/>
                                        </p:tgtEl>
                                      </p:cBhvr>
                                    </p:animEffect>
                                    <p:set>
                                      <p:cBhvr>
                                        <p:cTn id="69"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70" restart="whenNotActive" fill="hold" evtFilter="cancelBubble" nodeType="interactiveSeq">
                <p:stCondLst>
                  <p:cond evt="onClick" delay="0">
                    <p:tgtEl>
                      <p:spTgt spid="438288"/>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42" presetClass="path" presetSubtype="0" fill="hold" nodeType="withEffect">
                                  <p:stCondLst>
                                    <p:cond delay="0"/>
                                  </p:stCondLst>
                                  <p:childTnLst>
                                    <p:animMotion origin="layout" path="M -0.99688 0.34699 L -0.99688 0.34699 " pathEditMode="fixed" rAng="0" ptsTypes="AA">
                                      <p:cBhvr>
                                        <p:cTn id="74" dur="10" fill="hold"/>
                                        <p:tgtEl>
                                          <p:spTgt spid="438305"/>
                                        </p:tgtEl>
                                        <p:attrNameLst>
                                          <p:attrName>ppt_x</p:attrName>
                                          <p:attrName>ppt_y</p:attrName>
                                        </p:attrNameLst>
                                      </p:cBhvr>
                                      <p:rCtr x="0" y="0"/>
                                    </p:animMotion>
                                  </p:childTnLst>
                                </p:cTn>
                              </p:par>
                              <p:par>
                                <p:cTn id="75" presetID="3" presetClass="entr" presetSubtype="0" fill="hold" grpId="0" nodeType="withEffect">
                                  <p:stCondLst>
                                    <p:cond delay="0"/>
                                  </p:stCondLst>
                                  <p:childTnLst>
                                    <p:set>
                                      <p:cBhvr>
                                        <p:cTn id="76" dur="1" fill="hold">
                                          <p:stCondLst>
                                            <p:cond delay="0"/>
                                          </p:stCondLst>
                                        </p:cTn>
                                        <p:tgtEl>
                                          <p:spTgt spid="438285"/>
                                        </p:tgtEl>
                                        <p:attrNameLst>
                                          <p:attrName>style.visibility</p:attrName>
                                        </p:attrNameLst>
                                      </p:cBhvr>
                                      <p:to>
                                        <p:strVal val="visible"/>
                                      </p:to>
                                    </p:set>
                                  </p:childTnLst>
                                </p:cTn>
                              </p:par>
                              <p:par>
                                <p:cTn id="77" presetID="10" presetClass="entr" presetSubtype="0" fill="hold" nodeType="withEffect">
                                  <p:stCondLst>
                                    <p:cond delay="0"/>
                                  </p:stCondLst>
                                  <p:childTnLst>
                                    <p:set>
                                      <p:cBhvr>
                                        <p:cTn id="78" dur="1" fill="hold">
                                          <p:stCondLst>
                                            <p:cond delay="0"/>
                                          </p:stCondLst>
                                        </p:cTn>
                                        <p:tgtEl>
                                          <p:spTgt spid="438305"/>
                                        </p:tgtEl>
                                        <p:attrNameLst>
                                          <p:attrName>style.visibility</p:attrName>
                                        </p:attrNameLst>
                                      </p:cBhvr>
                                      <p:to>
                                        <p:strVal val="visible"/>
                                      </p:to>
                                    </p:set>
                                    <p:animEffect transition="in" filter="fade">
                                      <p:cBhvr>
                                        <p:cTn id="79" dur="200"/>
                                        <p:tgtEl>
                                          <p:spTgt spid="438305"/>
                                        </p:tgtEl>
                                      </p:cBhvr>
                                    </p:animEffect>
                                  </p:childTnLst>
                                  <p:subTnLst>
                                    <p:audio>
                                      <p:cMediaNode>
                                        <p:cTn display="0" masterRel="sameClick">
                                          <p:stCondLst>
                                            <p:cond evt="begin" delay="0">
                                              <p:tn val="77"/>
                                            </p:cond>
                                          </p:stCondLst>
                                          <p:endCondLst>
                                            <p:cond evt="onStopAudio" delay="0">
                                              <p:tgtEl>
                                                <p:sldTgt/>
                                              </p:tgtEl>
                                            </p:cond>
                                          </p:endCondLst>
                                        </p:cTn>
                                        <p:tgtEl>
                                          <p:sndTgt r:embed="rId4" name="Buzzer.wav"/>
                                        </p:tgtEl>
                                      </p:cMediaNode>
                                    </p:audio>
                                  </p:subTnLst>
                                </p:cTn>
                              </p:par>
                            </p:childTnLst>
                          </p:cTn>
                        </p:par>
                        <p:par>
                          <p:cTn id="80" fill="hold" nodeType="afterGroup">
                            <p:stCondLst>
                              <p:cond delay="200"/>
                            </p:stCondLst>
                            <p:childTnLst>
                              <p:par>
                                <p:cTn id="81" presetID="10" presetClass="exit" presetSubtype="0" fill="hold" nodeType="afterEffect">
                                  <p:stCondLst>
                                    <p:cond delay="500"/>
                                  </p:stCondLst>
                                  <p:childTnLst>
                                    <p:animEffect transition="out" filter="fade">
                                      <p:cBhvr>
                                        <p:cTn id="82" dur="200"/>
                                        <p:tgtEl>
                                          <p:spTgt spid="438305"/>
                                        </p:tgtEl>
                                      </p:cBhvr>
                                    </p:animEffect>
                                    <p:set>
                                      <p:cBhvr>
                                        <p:cTn id="83"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84" restart="whenNotActive" fill="hold" evtFilter="cancelBubble" nodeType="interactiveSeq">
                <p:stCondLst>
                  <p:cond evt="onClick" delay="0">
                    <p:tgtEl>
                      <p:spTgt spid="438297"/>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12" presetClass="exit" presetSubtype="1" fill="hold" nodeType="clickEffect">
                                  <p:stCondLst>
                                    <p:cond delay="0"/>
                                  </p:stCondLst>
                                  <p:childTnLst>
                                    <p:animEffect transition="out" filter="slide(fromTop)">
                                      <p:cBhvr>
                                        <p:cTn id="88" dur="300"/>
                                        <p:tgtEl>
                                          <p:spTgt spid="438297"/>
                                        </p:tgtEl>
                                      </p:cBhvr>
                                    </p:animEffect>
                                    <p:set>
                                      <p:cBhvr>
                                        <p:cTn id="89"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90" restart="whenNotActive" fill="hold" evtFilter="cancelBubble" nodeType="interactiveSeq">
                <p:stCondLst>
                  <p:cond evt="onClick" delay="0">
                    <p:tgtEl>
                      <p:spTgt spid="438300"/>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12" presetClass="exit" presetSubtype="1" fill="hold" nodeType="clickEffect">
                                  <p:stCondLst>
                                    <p:cond delay="0"/>
                                  </p:stCondLst>
                                  <p:childTnLst>
                                    <p:animEffect transition="out" filter="slide(fromTop)">
                                      <p:cBhvr>
                                        <p:cTn id="94" dur="300"/>
                                        <p:tgtEl>
                                          <p:spTgt spid="438300"/>
                                        </p:tgtEl>
                                      </p:cBhvr>
                                    </p:animEffect>
                                    <p:set>
                                      <p:cBhvr>
                                        <p:cTn id="95"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96" restart="whenNotActive" fill="hold" evtFilter="cancelBubble" nodeType="interactiveSeq">
                <p:stCondLst>
                  <p:cond evt="onClick" delay="0">
                    <p:tgtEl>
                      <p:spTgt spid="438301"/>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12" presetClass="exit" presetSubtype="1" fill="hold" nodeType="clickEffect">
                                  <p:stCondLst>
                                    <p:cond delay="0"/>
                                  </p:stCondLst>
                                  <p:childTnLst>
                                    <p:animEffect transition="out" filter="slide(fromTop)">
                                      <p:cBhvr>
                                        <p:cTn id="100" dur="300"/>
                                        <p:tgtEl>
                                          <p:spTgt spid="438301"/>
                                        </p:tgtEl>
                                      </p:cBhvr>
                                    </p:animEffect>
                                    <p:set>
                                      <p:cBhvr>
                                        <p:cTn id="101"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02" restart="whenNotActive" fill="hold" evtFilter="cancelBubble" nodeType="interactiveSeq">
                <p:stCondLst>
                  <p:cond evt="onClick" delay="0">
                    <p:tgtEl>
                      <p:spTgt spid="438302"/>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12" presetClass="exit" presetSubtype="1" fill="hold" nodeType="clickEffect">
                                  <p:stCondLst>
                                    <p:cond delay="0"/>
                                  </p:stCondLst>
                                  <p:childTnLst>
                                    <p:animEffect transition="out" filter="slide(fromTop)">
                                      <p:cBhvr>
                                        <p:cTn id="106" dur="400"/>
                                        <p:tgtEl>
                                          <p:spTgt spid="438302"/>
                                        </p:tgtEl>
                                      </p:cBhvr>
                                    </p:animEffect>
                                    <p:set>
                                      <p:cBhvr>
                                        <p:cTn id="107"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08" restart="whenNotActive" fill="hold" evtFilter="cancelBubble" nodeType="interactiveSeq">
                <p:stCondLst>
                  <p:cond evt="onClick" delay="0">
                    <p:tgtEl>
                      <p:spTgt spid="438303"/>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12" presetClass="exit" presetSubtype="1" fill="hold" nodeType="clickEffect">
                                  <p:stCondLst>
                                    <p:cond delay="0"/>
                                  </p:stCondLst>
                                  <p:childTnLst>
                                    <p:animEffect transition="out" filter="slide(fromTop)">
                                      <p:cBhvr>
                                        <p:cTn id="112" dur="300"/>
                                        <p:tgtEl>
                                          <p:spTgt spid="438303"/>
                                        </p:tgtEl>
                                      </p:cBhvr>
                                    </p:animEffect>
                                    <p:set>
                                      <p:cBhvr>
                                        <p:cTn id="113"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14" restart="whenNotActive" fill="hold" evtFilter="cancelBubble" nodeType="interactiveSeq">
                <p:stCondLst>
                  <p:cond evt="onClick" delay="0">
                    <p:tgtEl>
                      <p:spTgt spid="438331"/>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42" presetClass="path" presetSubtype="0" fill="hold" nodeType="clickEffect">
                                  <p:stCondLst>
                                    <p:cond delay="0"/>
                                  </p:stCondLst>
                                  <p:childTnLst>
                                    <p:animMotion origin="layout" path="M -0.97014 -0.19352 L -0.97014 -0.19352 " pathEditMode="fixed" rAng="0" ptsTypes="AA">
                                      <p:cBhvr>
                                        <p:cTn id="118" dur="10" fill="hold"/>
                                        <p:tgtEl>
                                          <p:spTgt spid="438297"/>
                                        </p:tgtEl>
                                        <p:attrNameLst>
                                          <p:attrName>ppt_x</p:attrName>
                                          <p:attrName>ppt_y</p:attrName>
                                        </p:attrNameLst>
                                      </p:cBhvr>
                                      <p:rCtr x="0" y="0"/>
                                    </p:animMotion>
                                  </p:childTnLst>
                                </p:cTn>
                              </p:par>
                              <p:par>
                                <p:cTn id="119" presetID="42" presetClass="path" presetSubtype="0" fill="hold" nodeType="withEffect">
                                  <p:stCondLst>
                                    <p:cond delay="0"/>
                                  </p:stCondLst>
                                  <p:childTnLst>
                                    <p:animMotion origin="layout" path="M -0.97014 -0.19352 L -0.97014 -0.19352 " pathEditMode="fixed" rAng="0" ptsTypes="AA">
                                      <p:cBhvr>
                                        <p:cTn id="120" dur="10" fill="hold"/>
                                        <p:tgtEl>
                                          <p:spTgt spid="438303"/>
                                        </p:tgtEl>
                                        <p:attrNameLst>
                                          <p:attrName>ppt_x</p:attrName>
                                          <p:attrName>ppt_y</p:attrName>
                                        </p:attrNameLst>
                                      </p:cBhvr>
                                      <p:rCtr x="0" y="0"/>
                                    </p:animMotion>
                                  </p:childTnLst>
                                </p:cTn>
                              </p:par>
                              <p:par>
                                <p:cTn id="121" presetID="42" presetClass="path" presetSubtype="0" fill="hold" nodeType="withEffect">
                                  <p:stCondLst>
                                    <p:cond delay="0"/>
                                  </p:stCondLst>
                                  <p:childTnLst>
                                    <p:animMotion origin="layout" path="M -0.97014 -0.19353 L -0.97014 -0.19353 " pathEditMode="fixed" rAng="0" ptsTypes="AA">
                                      <p:cBhvr>
                                        <p:cTn id="122" dur="10" fill="hold"/>
                                        <p:tgtEl>
                                          <p:spTgt spid="438302"/>
                                        </p:tgtEl>
                                        <p:attrNameLst>
                                          <p:attrName>ppt_x</p:attrName>
                                          <p:attrName>ppt_y</p:attrName>
                                        </p:attrNameLst>
                                      </p:cBhvr>
                                      <p:rCtr x="0" y="0"/>
                                    </p:animMotion>
                                  </p:childTnLst>
                                </p:cTn>
                              </p:par>
                              <p:par>
                                <p:cTn id="123" presetID="42" presetClass="path" presetSubtype="0" fill="hold" nodeType="withEffect">
                                  <p:stCondLst>
                                    <p:cond delay="0"/>
                                  </p:stCondLst>
                                  <p:childTnLst>
                                    <p:animMotion origin="layout" path="M -0.97014 -0.19353 L -0.97014 -0.19353 " pathEditMode="fixed" rAng="0" ptsTypes="AA">
                                      <p:cBhvr>
                                        <p:cTn id="124" dur="10" fill="hold"/>
                                        <p:tgtEl>
                                          <p:spTgt spid="438301"/>
                                        </p:tgtEl>
                                        <p:attrNameLst>
                                          <p:attrName>ppt_x</p:attrName>
                                          <p:attrName>ppt_y</p:attrName>
                                        </p:attrNameLst>
                                      </p:cBhvr>
                                      <p:rCtr x="0" y="0"/>
                                    </p:animMotion>
                                  </p:childTnLst>
                                </p:cTn>
                              </p:par>
                              <p:par>
                                <p:cTn id="125" presetID="42" presetClass="path" presetSubtype="0" fill="hold" nodeType="withEffect">
                                  <p:stCondLst>
                                    <p:cond delay="0"/>
                                  </p:stCondLst>
                                  <p:childTnLst>
                                    <p:animMotion origin="layout" path="M -0.97013 -0.19352 L -0.97013 -0.19352 " pathEditMode="fixed" rAng="0" ptsTypes="AA">
                                      <p:cBhvr>
                                        <p:cTn id="126" dur="10" fill="hold"/>
                                        <p:tgtEl>
                                          <p:spTgt spid="438300"/>
                                        </p:tgtEl>
                                        <p:attrNameLst>
                                          <p:attrName>ppt_x</p:attrName>
                                          <p:attrName>ppt_y</p:attrName>
                                        </p:attrNameLst>
                                      </p:cBhvr>
                                      <p:rCtr x="0" y="0"/>
                                    </p:animMotion>
                                  </p:childTnLst>
                                </p:cTn>
                              </p:par>
                              <p:par>
                                <p:cTn id="127" presetID="42" presetClass="path" presetSubtype="0" fill="hold" grpId="1" nodeType="withEffect">
                                  <p:stCondLst>
                                    <p:cond delay="0"/>
                                  </p:stCondLst>
                                  <p:iterate type="lt">
                                    <p:tmPct val="0"/>
                                  </p:iterate>
                                  <p:childTnLst>
                                    <p:animMotion origin="layout" path="M -0.96737 0.41436 L -0.96737 0.41436 " pathEditMode="fixed" rAng="0" ptsTypes="AA">
                                      <p:cBhvr>
                                        <p:cTn id="128" dur="10" fill="hold"/>
                                        <p:tgtEl>
                                          <p:spTgt spid="438335">
                                            <p:bg/>
                                          </p:spTgt>
                                        </p:tgtEl>
                                        <p:attrNameLst>
                                          <p:attrName>ppt_x</p:attrName>
                                          <p:attrName>ppt_y</p:attrName>
                                        </p:attrNameLst>
                                      </p:cBhvr>
                                      <p:rCtr x="0" y="0"/>
                                    </p:animMotion>
                                  </p:childTnLst>
                                </p:cTn>
                              </p:par>
                              <p:par>
                                <p:cTn id="129" presetID="42" presetClass="path" presetSubtype="0" fill="hold" grpId="1" nodeType="withEffect">
                                  <p:stCondLst>
                                    <p:cond delay="0"/>
                                  </p:stCondLst>
                                  <p:iterate type="lt">
                                    <p:tmPct val="0"/>
                                  </p:iterate>
                                  <p:childTnLst>
                                    <p:animMotion origin="layout" path="M -0.9764 0.41436 L -0.9764 0.41436 " pathEditMode="fixed" rAng="0" ptsTypes="AA">
                                      <p:cBhvr>
                                        <p:cTn id="130" dur="10" fill="hold"/>
                                        <p:tgtEl>
                                          <p:spTgt spid="438335">
                                            <p:txEl>
                                              <p:pRg st="0" end="0"/>
                                            </p:txEl>
                                          </p:spTgt>
                                        </p:tgtEl>
                                        <p:attrNameLst>
                                          <p:attrName>ppt_x</p:attrName>
                                          <p:attrName>ppt_y</p:attrName>
                                        </p:attrNameLst>
                                      </p:cBhvr>
                                      <p:rCtr x="0" y="0"/>
                                    </p:animMotion>
                                  </p:childTnLst>
                                </p:cTn>
                              </p:par>
                              <p:par>
                                <p:cTn id="131" presetID="1" presetClass="exit" presetSubtype="0" fill="hold" grpId="2" nodeType="withEffect">
                                  <p:stCondLst>
                                    <p:cond delay="0"/>
                                  </p:stCondLst>
                                  <p:childTnLst>
                                    <p:set>
                                      <p:cBhvr>
                                        <p:cTn id="132" dur="1" fill="hold">
                                          <p:stCondLst>
                                            <p:cond delay="0"/>
                                          </p:stCondLst>
                                        </p:cTn>
                                        <p:tgtEl>
                                          <p:spTgt spid="438335">
                                            <p:txEl>
                                              <p:pRg st="0" end="0"/>
                                            </p:txEl>
                                          </p:spTgt>
                                        </p:tgtEl>
                                        <p:attrNameLst>
                                          <p:attrName>style.visibility</p:attrName>
                                        </p:attrNameLst>
                                      </p:cBhvr>
                                      <p:to>
                                        <p:strVal val="hidden"/>
                                      </p:to>
                                    </p:set>
                                  </p:childTnLst>
                                </p:cTn>
                              </p:par>
                              <p:par>
                                <p:cTn id="133" presetID="1" presetClass="exit" presetSubtype="0" fill="hold" grpId="2" nodeType="withEffect">
                                  <p:stCondLst>
                                    <p:cond delay="0"/>
                                  </p:stCondLst>
                                  <p:childTnLst>
                                    <p:set>
                                      <p:cBhvr>
                                        <p:cTn id="134" dur="1" fill="hold">
                                          <p:stCondLst>
                                            <p:cond delay="0"/>
                                          </p:stCondLst>
                                        </p:cTn>
                                        <p:tgtEl>
                                          <p:spTgt spid="438335">
                                            <p:bg/>
                                          </p:spTgt>
                                        </p:tgtEl>
                                        <p:attrNameLst>
                                          <p:attrName>style.visibility</p:attrName>
                                        </p:attrNameLst>
                                      </p:cBhvr>
                                      <p:to>
                                        <p:strVal val="hidden"/>
                                      </p:to>
                                    </p:set>
                                  </p:childTnLst>
                                </p:cTn>
                              </p:par>
                            </p:childTnLst>
                          </p:cTn>
                        </p:par>
                        <p:par>
                          <p:cTn id="135" fill="hold" nodeType="afterGroup">
                            <p:stCondLst>
                              <p:cond delay="10"/>
                            </p:stCondLst>
                            <p:childTnLst>
                              <p:par>
                                <p:cTn id="136" presetID="12" presetClass="exit" presetSubtype="1" fill="hold" nodeType="afterEffect">
                                  <p:stCondLst>
                                    <p:cond delay="0"/>
                                  </p:stCondLst>
                                  <p:childTnLst>
                                    <p:animEffect transition="out" filter="slide(fromTop)">
                                      <p:cBhvr>
                                        <p:cTn id="137" dur="1000"/>
                                        <p:tgtEl>
                                          <p:spTgt spid="438332"/>
                                        </p:tgtEl>
                                      </p:cBhvr>
                                    </p:animEffect>
                                    <p:set>
                                      <p:cBhvr>
                                        <p:cTn id="138" dur="1" fill="hold">
                                          <p:stCondLst>
                                            <p:cond delay="999"/>
                                          </p:stCondLst>
                                        </p:cTn>
                                        <p:tgtEl>
                                          <p:spTgt spid="438332"/>
                                        </p:tgtEl>
                                        <p:attrNameLst>
                                          <p:attrName>style.visibility</p:attrName>
                                        </p:attrNameLst>
                                      </p:cBhvr>
                                      <p:to>
                                        <p:strVal val="hidden"/>
                                      </p:to>
                                    </p:set>
                                  </p:childTnLst>
                                </p:cTn>
                              </p:par>
                            </p:childTnLst>
                          </p:cTn>
                        </p:par>
                        <p:par>
                          <p:cTn id="139" fill="hold" nodeType="afterGroup">
                            <p:stCondLst>
                              <p:cond delay="1010"/>
                            </p:stCondLst>
                            <p:childTnLst>
                              <p:par>
                                <p:cTn id="140" presetID="10" presetClass="entr" presetSubtype="0" fill="hold" grpId="5" nodeType="afterEffect">
                                  <p:stCondLst>
                                    <p:cond delay="490"/>
                                  </p:stCondLst>
                                  <p:childTnLst>
                                    <p:set>
                                      <p:cBhvr>
                                        <p:cTn id="141" dur="1" fill="hold">
                                          <p:stCondLst>
                                            <p:cond delay="0"/>
                                          </p:stCondLst>
                                        </p:cTn>
                                        <p:tgtEl>
                                          <p:spTgt spid="438335">
                                            <p:bg/>
                                          </p:spTgt>
                                        </p:tgtEl>
                                        <p:attrNameLst>
                                          <p:attrName>style.visibility</p:attrName>
                                        </p:attrNameLst>
                                      </p:cBhvr>
                                      <p:to>
                                        <p:strVal val="visible"/>
                                      </p:to>
                                    </p:set>
                                    <p:animEffect transition="in" filter="fade">
                                      <p:cBhvr>
                                        <p:cTn id="142" dur="500"/>
                                        <p:tgtEl>
                                          <p:spTgt spid="438335">
                                            <p:bg/>
                                          </p:spTgt>
                                        </p:tgtEl>
                                      </p:cBhvr>
                                    </p:animEffect>
                                  </p:childTnLst>
                                </p:cTn>
                              </p:par>
                            </p:childTnLst>
                          </p:cTn>
                        </p:par>
                        <p:par>
                          <p:cTn id="143" fill="hold" nodeType="afterGroup">
                            <p:stCondLst>
                              <p:cond delay="2000"/>
                            </p:stCondLst>
                            <p:childTnLst>
                              <p:par>
                                <p:cTn id="144" presetID="10" presetClass="entr" presetSubtype="0" fill="hold" grpId="4" nodeType="afterEffect">
                                  <p:stCondLst>
                                    <p:cond delay="0"/>
                                  </p:stCondLst>
                                  <p:iterate type="lt">
                                    <p:tmPct val="0"/>
                                  </p:iterate>
                                  <p:childTnLst>
                                    <p:set>
                                      <p:cBhvr>
                                        <p:cTn id="145" dur="1" fill="hold">
                                          <p:stCondLst>
                                            <p:cond delay="0"/>
                                          </p:stCondLst>
                                        </p:cTn>
                                        <p:tgtEl>
                                          <p:spTgt spid="438335">
                                            <p:txEl>
                                              <p:pRg st="0" end="0"/>
                                            </p:txEl>
                                          </p:spTgt>
                                        </p:tgtEl>
                                        <p:attrNameLst>
                                          <p:attrName>style.visibility</p:attrName>
                                        </p:attrNameLst>
                                      </p:cBhvr>
                                      <p:to>
                                        <p:strVal val="visible"/>
                                      </p:to>
                                    </p:set>
                                    <p:animEffect transition="in" filter="fade">
                                      <p:cBhvr>
                                        <p:cTn id="146" dur="500"/>
                                        <p:tgtEl>
                                          <p:spTgt spid="438335">
                                            <p:txEl>
                                              <p:pRg st="0" end="0"/>
                                            </p:txEl>
                                          </p:spTgt>
                                        </p:tgtEl>
                                      </p:cBhvr>
                                    </p:animEffect>
                                  </p:childTnLst>
                                </p:cTn>
                              </p:par>
                            </p:childTnLst>
                          </p:cTn>
                        </p:par>
                        <p:par>
                          <p:cTn id="147" fill="hold" nodeType="afterGroup">
                            <p:stCondLst>
                              <p:cond delay="2500"/>
                            </p:stCondLst>
                            <p:childTnLst>
                              <p:par>
                                <p:cTn id="148" presetID="27" presetClass="entr" presetSubtype="0" fill="hold" grpId="3" nodeType="afterEffect">
                                  <p:stCondLst>
                                    <p:cond delay="0"/>
                                  </p:stCondLst>
                                  <p:iterate type="lt">
                                    <p:tmPct val="50000"/>
                                  </p:iterate>
                                  <p:childTnLst>
                                    <p:set>
                                      <p:cBhvr>
                                        <p:cTn id="149"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50"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51"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52"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53" restart="whenNotActive" fill="hold" evtFilter="cancelBubble" nodeType="interactiveSeq">
                <p:stCondLst>
                  <p:cond evt="onClick" delay="0">
                    <p:tgtEl>
                      <p:spTgt spid="438336"/>
                    </p:tgtEl>
                  </p:cond>
                </p:stCondLst>
                <p:endSync evt="end" delay="0">
                  <p:rtn val="all"/>
                </p:endSync>
                <p:childTnLst>
                  <p:par>
                    <p:cTn id="154" fill="hold" nodeType="clickPar">
                      <p:stCondLst>
                        <p:cond delay="0"/>
                      </p:stCondLst>
                      <p:childTnLst>
                        <p:par>
                          <p:cTn id="155" fill="hold" nodeType="withGroup">
                            <p:stCondLst>
                              <p:cond delay="0"/>
                            </p:stCondLst>
                            <p:childTnLst>
                              <p:par>
                                <p:cTn id="156" presetID="3" presetClass="entr" presetSubtype="0" fill="hold" grpId="1" nodeType="clickEffect">
                                  <p:stCondLst>
                                    <p:cond delay="0"/>
                                  </p:stCondLst>
                                  <p:childTnLst>
                                    <p:set>
                                      <p:cBhvr>
                                        <p:cTn id="157" dur="1" fill="hold">
                                          <p:stCondLst>
                                            <p:cond delay="0"/>
                                          </p:stCondLst>
                                        </p:cTn>
                                        <p:tgtEl>
                                          <p:spTgt spid="438286"/>
                                        </p:tgtEl>
                                        <p:attrNameLst>
                                          <p:attrName>style.visibility</p:attrName>
                                        </p:attrNameLst>
                                      </p:cBhvr>
                                      <p:to>
                                        <p:strVal val="visible"/>
                                      </p:to>
                                    </p:set>
                                  </p:childTnLst>
                                </p:cTn>
                              </p:par>
                              <p:par>
                                <p:cTn id="158" presetID="3" presetClass="exit" presetSubtype="0" fill="hold" grpId="2" nodeType="withEffect">
                                  <p:stCondLst>
                                    <p:cond delay="0"/>
                                  </p:stCondLst>
                                  <p:childTnLst>
                                    <p:set>
                                      <p:cBhvr>
                                        <p:cTn id="159" dur="1" fill="hold">
                                          <p:stCondLst>
                                            <p:cond delay="0"/>
                                          </p:stCondLst>
                                        </p:cTn>
                                        <p:tgtEl>
                                          <p:spTgt spid="438287"/>
                                        </p:tgtEl>
                                        <p:attrNameLst>
                                          <p:attrName>style.visibility</p:attrName>
                                        </p:attrNameLst>
                                      </p:cBhvr>
                                      <p:to>
                                        <p:strVal val="hidden"/>
                                      </p:to>
                                    </p:set>
                                  </p:childTnLst>
                                </p:cTn>
                              </p:par>
                              <p:par>
                                <p:cTn id="160" presetID="3" presetClass="exit" presetSubtype="0" fill="hold" grpId="1" nodeType="withEffect">
                                  <p:stCondLst>
                                    <p:cond delay="0"/>
                                  </p:stCondLst>
                                  <p:childTnLst>
                                    <p:set>
                                      <p:cBhvr>
                                        <p:cTn id="161" dur="1" fill="hold">
                                          <p:stCondLst>
                                            <p:cond delay="0"/>
                                          </p:stCondLst>
                                        </p:cTn>
                                        <p:tgtEl>
                                          <p:spTgt spid="438288"/>
                                        </p:tgtEl>
                                        <p:attrNameLst>
                                          <p:attrName>style.visibility</p:attrName>
                                        </p:attrNameLst>
                                      </p:cBhvr>
                                      <p:to>
                                        <p:strVal val="hidden"/>
                                      </p:to>
                                    </p:set>
                                  </p:childTnLst>
                                </p:cTn>
                              </p:par>
                              <p:par>
                                <p:cTn id="162" presetID="3" presetClass="exit" presetSubtype="0" fill="hold" grpId="1" nodeType="withEffect">
                                  <p:stCondLst>
                                    <p:cond delay="0"/>
                                  </p:stCondLst>
                                  <p:childTnLst>
                                    <p:set>
                                      <p:cBhvr>
                                        <p:cTn id="163" dur="1" fill="hold">
                                          <p:stCondLst>
                                            <p:cond delay="0"/>
                                          </p:stCondLst>
                                        </p:cTn>
                                        <p:tgtEl>
                                          <p:spTgt spid="438283"/>
                                        </p:tgtEl>
                                        <p:attrNameLst>
                                          <p:attrName>style.visibility</p:attrName>
                                        </p:attrNameLst>
                                      </p:cBhvr>
                                      <p:to>
                                        <p:strVal val="hidden"/>
                                      </p:to>
                                    </p:set>
                                  </p:childTnLst>
                                </p:cTn>
                              </p:par>
                              <p:par>
                                <p:cTn id="164" presetID="3" presetClass="exit" presetSubtype="0" fill="hold" grpId="1" nodeType="withEffect">
                                  <p:stCondLst>
                                    <p:cond delay="0"/>
                                  </p:stCondLst>
                                  <p:childTnLst>
                                    <p:set>
                                      <p:cBhvr>
                                        <p:cTn id="165" dur="1" fill="hold">
                                          <p:stCondLst>
                                            <p:cond delay="0"/>
                                          </p:stCondLst>
                                        </p:cTn>
                                        <p:tgtEl>
                                          <p:spTgt spid="438284"/>
                                        </p:tgtEl>
                                        <p:attrNameLst>
                                          <p:attrName>style.visibility</p:attrName>
                                        </p:attrNameLst>
                                      </p:cBhvr>
                                      <p:to>
                                        <p:strVal val="hidden"/>
                                      </p:to>
                                    </p:set>
                                  </p:childTnLst>
                                </p:cTn>
                              </p:par>
                              <p:par>
                                <p:cTn id="166" presetID="3" presetClass="exit" presetSubtype="0" fill="hold" grpId="1" nodeType="withEffect">
                                  <p:stCondLst>
                                    <p:cond delay="0"/>
                                  </p:stCondLst>
                                  <p:childTnLst>
                                    <p:set>
                                      <p:cBhvr>
                                        <p:cTn id="167"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68" restart="whenNotActive" fill="hold" evtFilter="cancelBubble" nodeType="interactiveSeq">
                <p:stCondLst>
                  <p:cond evt="onClick" delay="0">
                    <p:tgtEl>
                      <p:spTgt spid="78"/>
                    </p:tgtEl>
                  </p:cond>
                </p:stCondLst>
                <p:endSync evt="end" delay="0">
                  <p:rtn val="all"/>
                </p:endSync>
                <p:childTnLst>
                  <p:par>
                    <p:cTn id="169" fill="hold">
                      <p:stCondLst>
                        <p:cond delay="0"/>
                      </p:stCondLst>
                      <p:childTnLst>
                        <p:par>
                          <p:cTn id="170" fill="hold">
                            <p:stCondLst>
                              <p:cond delay="0"/>
                            </p:stCondLst>
                            <p:childTnLst>
                              <p:par>
                                <p:cTn id="171" presetID="10" presetClass="exit" presetSubtype="0" fill="hold" grpId="0" nodeType="afterEffect">
                                  <p:stCondLst>
                                    <p:cond delay="0"/>
                                  </p:stCondLst>
                                  <p:iterate type="lt">
                                    <p:tmPct val="0"/>
                                  </p:iterate>
                                  <p:childTnLst>
                                    <p:animEffect transition="out" filter="fade">
                                      <p:cBhvr>
                                        <p:cTn id="172" dur="500"/>
                                        <p:tgtEl>
                                          <p:spTgt spid="438335">
                                            <p:txEl>
                                              <p:pRg st="0" end="0"/>
                                            </p:txEl>
                                          </p:spTgt>
                                        </p:tgtEl>
                                      </p:cBhvr>
                                    </p:animEffect>
                                    <p:set>
                                      <p:cBhvr>
                                        <p:cTn id="173" dur="1" fill="hold">
                                          <p:stCondLst>
                                            <p:cond delay="499"/>
                                          </p:stCondLst>
                                        </p:cTn>
                                        <p:tgtEl>
                                          <p:spTgt spid="438335">
                                            <p:txEl>
                                              <p:pRg st="0" end="0"/>
                                            </p:txEl>
                                          </p:spTgt>
                                        </p:tgtEl>
                                        <p:attrNameLst>
                                          <p:attrName>style.visibility</p:attrName>
                                        </p:attrNameLst>
                                      </p:cBhvr>
                                      <p:to>
                                        <p:strVal val="hidden"/>
                                      </p:to>
                                    </p:set>
                                  </p:childTnLst>
                                </p:cTn>
                              </p:par>
                            </p:childTnLst>
                          </p:cTn>
                        </p:par>
                        <p:par>
                          <p:cTn id="174" fill="hold">
                            <p:stCondLst>
                              <p:cond delay="500"/>
                            </p:stCondLst>
                            <p:childTnLst>
                              <p:par>
                                <p:cTn id="175" presetID="10" presetClass="exit" presetSubtype="0" fill="hold" grpId="0" nodeType="afterEffect">
                                  <p:stCondLst>
                                    <p:cond delay="0"/>
                                  </p:stCondLst>
                                  <p:iterate type="lt">
                                    <p:tmPct val="0"/>
                                  </p:iterate>
                                  <p:childTnLst>
                                    <p:animEffect transition="out" filter="fade">
                                      <p:cBhvr>
                                        <p:cTn id="176" dur="500"/>
                                        <p:tgtEl>
                                          <p:spTgt spid="438335">
                                            <p:bg/>
                                          </p:spTgt>
                                        </p:tgtEl>
                                      </p:cBhvr>
                                    </p:animEffect>
                                    <p:set>
                                      <p:cBhvr>
                                        <p:cTn id="177"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32</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24</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15</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12</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10</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7</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dirty="0" err="1">
                <a:solidFill>
                  <a:schemeClr val="bg1"/>
                </a:solidFill>
                <a:effectLst/>
                <a:latin typeface="Impact" pitchFamily="34" charset="0"/>
              </a:rPr>
              <a:t>Prendre</a:t>
            </a:r>
            <a:r>
              <a:rPr lang="en-US" altLang="en-US" sz="2000" dirty="0">
                <a:solidFill>
                  <a:schemeClr val="bg1"/>
                </a:solidFill>
                <a:effectLst/>
                <a:latin typeface="Impact" pitchFamily="34" charset="0"/>
              </a:rPr>
              <a:t> le temps</a:t>
            </a:r>
          </a:p>
          <a:p>
            <a:pPr algn="ctr"/>
            <a:r>
              <a:rPr lang="en-US" altLang="en-US" sz="2000" dirty="0" err="1">
                <a:solidFill>
                  <a:schemeClr val="bg1"/>
                </a:solidFill>
                <a:effectLst/>
                <a:latin typeface="Impact" pitchFamily="34" charset="0"/>
              </a:rPr>
              <a:t>d’écouter</a:t>
            </a:r>
            <a:r>
              <a:rPr lang="en-US" altLang="en-US" sz="2000" dirty="0">
                <a:solidFill>
                  <a:schemeClr val="bg1"/>
                </a:solidFill>
                <a:effectLst/>
                <a:latin typeface="Impact" pitchFamily="34" charset="0"/>
              </a:rPr>
              <a:t> la nature</a:t>
            </a:r>
          </a:p>
          <a:p>
            <a:pPr algn="ctr"/>
            <a:r>
              <a:rPr lang="en-US" altLang="en-US" sz="2000" dirty="0">
                <a:solidFill>
                  <a:schemeClr val="bg1"/>
                </a:solidFill>
                <a:effectLst/>
                <a:latin typeface="Impact" pitchFamily="34" charset="0"/>
              </a:rPr>
              <a:t>des </a:t>
            </a:r>
            <a:r>
              <a:rPr lang="en-US" altLang="en-US" sz="2000" dirty="0" err="1">
                <a:solidFill>
                  <a:schemeClr val="bg1"/>
                </a:solidFill>
                <a:effectLst/>
                <a:latin typeface="Impact" pitchFamily="34" charset="0"/>
              </a:rPr>
              <a:t>peurs</a:t>
            </a:r>
            <a:r>
              <a:rPr lang="en-US" altLang="en-US" sz="2000" dirty="0">
                <a:solidFill>
                  <a:schemeClr val="bg1"/>
                </a:solidFill>
                <a:effectLst/>
                <a:latin typeface="Impact" pitchFamily="34" charset="0"/>
              </a:rPr>
              <a:t> de </a:t>
            </a:r>
            <a:r>
              <a:rPr lang="en-US" altLang="en-US" sz="2000" dirty="0" err="1">
                <a:solidFill>
                  <a:schemeClr val="bg1"/>
                </a:solidFill>
                <a:effectLst/>
                <a:latin typeface="Impact" pitchFamily="34" charset="0"/>
              </a:rPr>
              <a:t>chacun</a:t>
            </a:r>
            <a:endParaRPr lang="en-US" altLang="en-US" sz="2000" dirty="0">
              <a:solidFill>
                <a:schemeClr val="bg1"/>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dirty="0" err="1">
                <a:solidFill>
                  <a:schemeClr val="bg1"/>
                </a:solidFill>
                <a:effectLst/>
                <a:latin typeface="Impact" pitchFamily="34" charset="0"/>
              </a:rPr>
              <a:t>Rassurer</a:t>
            </a:r>
            <a:r>
              <a:rPr lang="en-US" altLang="en-US" sz="2400" dirty="0">
                <a:solidFill>
                  <a:schemeClr val="bg1"/>
                </a:solidFill>
                <a:effectLst/>
                <a:latin typeface="Impact" pitchFamily="34" charset="0"/>
              </a:rPr>
              <a:t> en </a:t>
            </a:r>
            <a:r>
              <a:rPr lang="en-US" altLang="en-US" sz="2400" dirty="0" err="1">
                <a:solidFill>
                  <a:schemeClr val="bg1"/>
                </a:solidFill>
                <a:effectLst/>
                <a:latin typeface="Impact" pitchFamily="34" charset="0"/>
              </a:rPr>
              <a:t>touchant</a:t>
            </a:r>
            <a:endParaRPr lang="en-US" altLang="en-US" sz="2400" dirty="0">
              <a:solidFill>
                <a:schemeClr val="bg1"/>
              </a:solidFill>
              <a:effectLst/>
              <a:latin typeface="Impact" pitchFamily="34" charset="0"/>
            </a:endParaRPr>
          </a:p>
          <a:p>
            <a:pPr algn="ctr"/>
            <a:r>
              <a:rPr lang="en-US" altLang="en-US" sz="2400" dirty="0">
                <a:solidFill>
                  <a:schemeClr val="bg1"/>
                </a:solidFill>
                <a:effectLst/>
                <a:latin typeface="Impact" pitchFamily="34" charset="0"/>
              </a:rPr>
              <a:t>Mme </a:t>
            </a:r>
            <a:r>
              <a:rPr lang="en-US" altLang="en-US" sz="2400" dirty="0" err="1">
                <a:solidFill>
                  <a:schemeClr val="bg1"/>
                </a:solidFill>
                <a:effectLst/>
                <a:latin typeface="Impact" pitchFamily="34" charset="0"/>
              </a:rPr>
              <a:t>devant</a:t>
            </a:r>
            <a:r>
              <a:rPr lang="en-US" altLang="en-US" sz="2400" dirty="0">
                <a:solidFill>
                  <a:schemeClr val="bg1"/>
                </a:solidFill>
                <a:effectLst/>
                <a:latin typeface="Impact" pitchFamily="34" charset="0"/>
              </a:rPr>
              <a:t> </a:t>
            </a:r>
            <a:r>
              <a:rPr lang="en-US" altLang="en-US" sz="2400" dirty="0" err="1">
                <a:solidFill>
                  <a:schemeClr val="bg1"/>
                </a:solidFill>
                <a:effectLst/>
                <a:latin typeface="Impact" pitchFamily="34" charset="0"/>
              </a:rPr>
              <a:t>eux</a:t>
            </a:r>
            <a:endParaRPr lang="en-US" altLang="en-US" sz="2400" dirty="0">
              <a:solidFill>
                <a:schemeClr val="bg1"/>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dirty="0" err="1">
                <a:solidFill>
                  <a:schemeClr val="bg1"/>
                </a:solidFill>
                <a:effectLst/>
                <a:latin typeface="Impact" pitchFamily="34" charset="0"/>
              </a:rPr>
              <a:t>Tenter</a:t>
            </a:r>
            <a:r>
              <a:rPr lang="en-US" altLang="en-US" sz="2400" dirty="0">
                <a:solidFill>
                  <a:schemeClr val="bg1"/>
                </a:solidFill>
                <a:effectLst/>
                <a:latin typeface="Impact" pitchFamily="34" charset="0"/>
              </a:rPr>
              <a:t> de les </a:t>
            </a:r>
            <a:r>
              <a:rPr lang="en-US" altLang="en-US" sz="2400" dirty="0" err="1">
                <a:solidFill>
                  <a:schemeClr val="bg1"/>
                </a:solidFill>
                <a:effectLst/>
                <a:latin typeface="Impact" pitchFamily="34" charset="0"/>
              </a:rPr>
              <a:t>intégrer</a:t>
            </a:r>
            <a:endParaRPr lang="en-US" altLang="en-US" sz="2400" dirty="0">
              <a:solidFill>
                <a:schemeClr val="bg1"/>
              </a:solidFill>
              <a:effectLst/>
              <a:latin typeface="Impact" pitchFamily="34" charset="0"/>
            </a:endParaRPr>
          </a:p>
          <a:p>
            <a:pPr algn="ctr"/>
            <a:r>
              <a:rPr lang="en-US" altLang="en-US" sz="2400" dirty="0">
                <a:solidFill>
                  <a:schemeClr val="bg1"/>
                </a:solidFill>
                <a:effectLst/>
                <a:latin typeface="Impact" pitchFamily="34" charset="0"/>
              </a:rPr>
              <a:t>aux </a:t>
            </a:r>
            <a:r>
              <a:rPr lang="en-US" altLang="en-US" sz="2400" dirty="0" err="1">
                <a:solidFill>
                  <a:schemeClr val="bg1"/>
                </a:solidFill>
                <a:effectLst/>
                <a:latin typeface="Impact" pitchFamily="34" charset="0"/>
              </a:rPr>
              <a:t>soins</a:t>
            </a:r>
            <a:endParaRPr lang="en-US" altLang="en-US" sz="2400" dirty="0">
              <a:solidFill>
                <a:schemeClr val="bg1"/>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Référer</a:t>
            </a:r>
            <a:r>
              <a:rPr lang="en-US" altLang="en-US" sz="3300" dirty="0">
                <a:solidFill>
                  <a:schemeClr val="bg1"/>
                </a:solidFill>
                <a:effectLst/>
                <a:latin typeface="Impact" pitchFamily="34" charset="0"/>
              </a:rPr>
              <a:t> à</a:t>
            </a:r>
          </a:p>
          <a:p>
            <a:pPr algn="ctr"/>
            <a:r>
              <a:rPr lang="en-US" altLang="en-US" sz="3300" dirty="0" err="1">
                <a:solidFill>
                  <a:schemeClr val="bg1"/>
                </a:solidFill>
                <a:effectLst/>
                <a:latin typeface="Impact" pitchFamily="34" charset="0"/>
              </a:rPr>
              <a:t>l’infirmière</a:t>
            </a:r>
            <a:endParaRPr lang="en-US" altLang="en-US" sz="3300" dirty="0">
              <a:solidFill>
                <a:schemeClr val="bg1"/>
              </a:solidFill>
              <a:effectLst/>
              <a:latin typeface="Impact" pitchFamily="34" charset="0"/>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dirty="0" err="1">
                <a:solidFill>
                  <a:schemeClr val="bg1"/>
                </a:solidFill>
                <a:effectLst/>
                <a:latin typeface="Impact" pitchFamily="34" charset="0"/>
              </a:rPr>
              <a:t>Leur</a:t>
            </a:r>
            <a:r>
              <a:rPr lang="en-US" altLang="en-US" sz="2000" dirty="0">
                <a:solidFill>
                  <a:schemeClr val="bg1"/>
                </a:solidFill>
                <a:effectLst/>
                <a:latin typeface="Impact" pitchFamily="34" charset="0"/>
              </a:rPr>
              <a:t> </a:t>
            </a:r>
            <a:r>
              <a:rPr lang="en-US" altLang="en-US" sz="2000" dirty="0" err="1">
                <a:solidFill>
                  <a:schemeClr val="bg1"/>
                </a:solidFill>
                <a:effectLst/>
                <a:latin typeface="Impact" pitchFamily="34" charset="0"/>
              </a:rPr>
              <a:t>prêter</a:t>
            </a:r>
            <a:r>
              <a:rPr lang="en-US" altLang="en-US" sz="2000" dirty="0">
                <a:solidFill>
                  <a:schemeClr val="bg1"/>
                </a:solidFill>
                <a:effectLst/>
                <a:latin typeface="Impact" pitchFamily="34" charset="0"/>
              </a:rPr>
              <a:t> de petites</a:t>
            </a:r>
          </a:p>
          <a:p>
            <a:pPr algn="ctr"/>
            <a:r>
              <a:rPr lang="en-US" altLang="en-US" sz="2000" dirty="0">
                <a:solidFill>
                  <a:schemeClr val="bg1"/>
                </a:solidFill>
                <a:effectLst/>
                <a:latin typeface="Impact" pitchFamily="34" charset="0"/>
              </a:rPr>
              <a:t>attentions </a:t>
            </a:r>
            <a:r>
              <a:rPr lang="en-US" altLang="en-US" sz="2000" dirty="0" err="1">
                <a:solidFill>
                  <a:schemeClr val="bg1"/>
                </a:solidFill>
                <a:effectLst/>
                <a:latin typeface="Impact" pitchFamily="34" charset="0"/>
              </a:rPr>
              <a:t>afins</a:t>
            </a:r>
            <a:r>
              <a:rPr lang="en-US" altLang="en-US" sz="2000" dirty="0">
                <a:solidFill>
                  <a:schemeClr val="bg1"/>
                </a:solidFill>
                <a:effectLst/>
                <a:latin typeface="Impact" pitchFamily="34" charset="0"/>
              </a:rPr>
              <a:t> </a:t>
            </a:r>
            <a:r>
              <a:rPr lang="en-US" altLang="en-US" sz="2000" dirty="0" err="1">
                <a:solidFill>
                  <a:schemeClr val="bg1"/>
                </a:solidFill>
                <a:effectLst/>
                <a:latin typeface="Impact" pitchFamily="34" charset="0"/>
              </a:rPr>
              <a:t>qu’ils</a:t>
            </a:r>
            <a:endParaRPr lang="en-US" altLang="en-US" sz="2000" dirty="0">
              <a:solidFill>
                <a:schemeClr val="bg1"/>
              </a:solidFill>
              <a:effectLst/>
              <a:latin typeface="Impact" pitchFamily="34" charset="0"/>
            </a:endParaRPr>
          </a:p>
          <a:p>
            <a:pPr algn="ctr"/>
            <a:r>
              <a:rPr lang="en-US" altLang="en-US" sz="2000" dirty="0" err="1">
                <a:solidFill>
                  <a:schemeClr val="bg1"/>
                </a:solidFill>
                <a:effectLst/>
                <a:latin typeface="Impact" pitchFamily="34" charset="0"/>
              </a:rPr>
              <a:t>soient</a:t>
            </a:r>
            <a:r>
              <a:rPr lang="en-US" altLang="en-US" sz="2000" dirty="0">
                <a:solidFill>
                  <a:schemeClr val="bg1"/>
                </a:solidFill>
                <a:effectLst/>
                <a:latin typeface="Impact" pitchFamily="34" charset="0"/>
              </a:rPr>
              <a:t> plus à </a:t>
            </a:r>
            <a:r>
              <a:rPr lang="en-US" altLang="en-US" sz="2000" dirty="0" err="1">
                <a:solidFill>
                  <a:schemeClr val="bg1"/>
                </a:solidFill>
                <a:effectLst/>
                <a:latin typeface="Impact" pitchFamily="34" charset="0"/>
              </a:rPr>
              <a:t>l’aise</a:t>
            </a:r>
            <a:endParaRPr lang="en-US" altLang="en-US" sz="2000" dirty="0">
              <a:solidFill>
                <a:schemeClr val="bg1"/>
              </a:solidFill>
              <a:effectLst/>
              <a:latin typeface="Impact" pitchFamily="34" charset="0"/>
            </a:endParaRP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dirty="0" err="1">
                <a:solidFill>
                  <a:schemeClr val="bg1"/>
                </a:solidFill>
                <a:effectLst/>
                <a:latin typeface="Impact" pitchFamily="34" charset="0"/>
              </a:rPr>
              <a:t>Répondre</a:t>
            </a:r>
            <a:r>
              <a:rPr lang="en-US" altLang="en-US" sz="2000" dirty="0">
                <a:solidFill>
                  <a:schemeClr val="bg1"/>
                </a:solidFill>
                <a:effectLst/>
                <a:latin typeface="Impact" pitchFamily="34" charset="0"/>
              </a:rPr>
              <a:t> à </a:t>
            </a:r>
            <a:r>
              <a:rPr lang="en-US" altLang="en-US" sz="2000" dirty="0" err="1">
                <a:solidFill>
                  <a:schemeClr val="bg1"/>
                </a:solidFill>
                <a:effectLst/>
                <a:latin typeface="Impact" pitchFamily="34" charset="0"/>
              </a:rPr>
              <a:t>leurs</a:t>
            </a:r>
            <a:endParaRPr lang="en-US" altLang="en-US" sz="2000" dirty="0">
              <a:solidFill>
                <a:schemeClr val="bg1"/>
              </a:solidFill>
              <a:effectLst/>
              <a:latin typeface="Impact" pitchFamily="34" charset="0"/>
            </a:endParaRPr>
          </a:p>
          <a:p>
            <a:pPr algn="ctr"/>
            <a:r>
              <a:rPr lang="en-US" altLang="en-US" sz="2000" dirty="0">
                <a:solidFill>
                  <a:schemeClr val="bg1"/>
                </a:solidFill>
                <a:effectLst/>
                <a:latin typeface="Impact" pitchFamily="34" charset="0"/>
              </a:rPr>
              <a:t>questions / </a:t>
            </a:r>
          </a:p>
          <a:p>
            <a:pPr algn="ctr"/>
            <a:r>
              <a:rPr lang="en-US" altLang="en-US" sz="2000" dirty="0" err="1">
                <a:solidFill>
                  <a:schemeClr val="bg1"/>
                </a:solidFill>
                <a:effectLst/>
                <a:latin typeface="Impact" pitchFamily="34" charset="0"/>
              </a:rPr>
              <a:t>renseignements</a:t>
            </a:r>
            <a:endParaRPr lang="en-US" altLang="en-US" sz="20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33"/>
          <p:cNvGrpSpPr>
            <a:grpSpLocks/>
          </p:cNvGrpSpPr>
          <p:nvPr/>
        </p:nvGrpSpPr>
        <p:grpSpPr bwMode="auto">
          <a:xfrm>
            <a:off x="9836150" y="-57150"/>
            <a:ext cx="7715250" cy="2333625"/>
            <a:chOff x="6192" y="-276"/>
            <a:chExt cx="4860" cy="1470"/>
          </a:xfrm>
        </p:grpSpPr>
        <p:grpSp>
          <p:nvGrpSpPr>
            <p:cNvPr id="3"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 name="Group 46"/>
          <p:cNvGrpSpPr>
            <a:grpSpLocks/>
          </p:cNvGrpSpPr>
          <p:nvPr/>
        </p:nvGrpSpPr>
        <p:grpSpPr bwMode="auto">
          <a:xfrm>
            <a:off x="9839325" y="-57150"/>
            <a:ext cx="4972050" cy="2333625"/>
            <a:chOff x="6146" y="-2208"/>
            <a:chExt cx="3132" cy="1470"/>
          </a:xfrm>
        </p:grpSpPr>
        <p:grpSp>
          <p:nvGrpSpPr>
            <p:cNvPr id="7"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4"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5"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6"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7"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4</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err="1">
                <a:effectLst>
                  <a:outerShdw blurRad="38100" dist="38100" dir="2700000" algn="tl">
                    <a:srgbClr val="C0C0C0"/>
                  </a:outerShdw>
                </a:effectLst>
              </a:rPr>
              <a:t>Que</a:t>
            </a:r>
            <a:r>
              <a:rPr lang="en-US" altLang="en-US" sz="4400" b="1" dirty="0">
                <a:effectLst>
                  <a:outerShdw blurRad="38100" dist="38100" dir="2700000" algn="tl">
                    <a:srgbClr val="C0C0C0"/>
                  </a:outerShdw>
                </a:effectLst>
              </a:rPr>
              <a:t> </a:t>
            </a:r>
            <a:r>
              <a:rPr lang="en-US" altLang="en-US" sz="4400" b="1" dirty="0" err="1">
                <a:effectLst>
                  <a:outerShdw blurRad="38100" dist="38100" dir="2700000" algn="tl">
                    <a:srgbClr val="C0C0C0"/>
                  </a:outerShdw>
                </a:effectLst>
              </a:rPr>
              <a:t>faites-vous</a:t>
            </a:r>
            <a:r>
              <a:rPr lang="en-US" altLang="en-US" sz="4400" b="1" dirty="0">
                <a:effectLst>
                  <a:outerShdw blurRad="38100" dist="38100" dir="2700000" algn="tl">
                    <a:srgbClr val="C0C0C0"/>
                  </a:outerShdw>
                </a:effectLst>
              </a:rPr>
              <a:t> </a:t>
            </a:r>
            <a:r>
              <a:rPr lang="en-US" altLang="en-US" sz="4400" b="1" dirty="0" err="1">
                <a:effectLst>
                  <a:outerShdw blurRad="38100" dist="38100" dir="2700000" algn="tl">
                    <a:srgbClr val="C0C0C0"/>
                  </a:outerShdw>
                </a:effectLst>
              </a:rPr>
              <a:t>si</a:t>
            </a:r>
            <a:r>
              <a:rPr lang="en-US" altLang="en-US" sz="4400" b="1" dirty="0">
                <a:effectLst>
                  <a:outerShdw blurRad="38100" dist="38100" dir="2700000" algn="tl">
                    <a:srgbClr val="C0C0C0"/>
                  </a:outerShdw>
                </a:effectLst>
              </a:rPr>
              <a:t> les </a:t>
            </a:r>
            <a:r>
              <a:rPr lang="en-US" altLang="en-US" sz="4400" b="1" dirty="0" err="1">
                <a:effectLst>
                  <a:outerShdw blurRad="38100" dist="38100" dir="2700000" algn="tl">
                    <a:srgbClr val="C0C0C0"/>
                  </a:outerShdw>
                </a:effectLst>
              </a:rPr>
              <a:t>enfants</a:t>
            </a:r>
            <a:r>
              <a:rPr lang="en-US" altLang="en-US" sz="4400" b="1" dirty="0">
                <a:effectLst>
                  <a:outerShdw blurRad="38100" dist="38100" dir="2700000" algn="tl">
                    <a:srgbClr val="C0C0C0"/>
                  </a:outerShdw>
                </a:effectLst>
              </a:rPr>
              <a:t> de Mme </a:t>
            </a:r>
            <a:r>
              <a:rPr lang="en-US" altLang="en-US" sz="4400" b="1" dirty="0" err="1">
                <a:effectLst>
                  <a:outerShdw blurRad="38100" dist="38100" dir="2700000" algn="tl">
                    <a:srgbClr val="C0C0C0"/>
                  </a:outerShdw>
                </a:effectLst>
              </a:rPr>
              <a:t>Choquette</a:t>
            </a:r>
            <a:r>
              <a:rPr lang="en-US" altLang="en-US" sz="4400" b="1" dirty="0">
                <a:effectLst>
                  <a:outerShdw blurRad="38100" dist="38100" dir="2700000" algn="tl">
                    <a:srgbClr val="C0C0C0"/>
                  </a:outerShdw>
                </a:effectLst>
              </a:rPr>
              <a:t> </a:t>
            </a:r>
            <a:r>
              <a:rPr lang="en-US" altLang="en-US" sz="4400" b="1" dirty="0" err="1">
                <a:effectLst>
                  <a:outerShdw blurRad="38100" dist="38100" dir="2700000" algn="tl">
                    <a:srgbClr val="C0C0C0"/>
                  </a:outerShdw>
                </a:effectLst>
              </a:rPr>
              <a:t>ont</a:t>
            </a:r>
            <a:r>
              <a:rPr lang="en-US" altLang="en-US" sz="4400" b="1" dirty="0">
                <a:effectLst>
                  <a:outerShdw blurRad="38100" dist="38100" dir="2700000" algn="tl">
                    <a:srgbClr val="C0C0C0"/>
                  </a:outerShdw>
                </a:effectLst>
              </a:rPr>
              <a:t> </a:t>
            </a:r>
            <a:r>
              <a:rPr lang="en-US" altLang="en-US" sz="4400" b="1" dirty="0" err="1">
                <a:effectLst>
                  <a:outerShdw blurRad="38100" dist="38100" dir="2700000" algn="tl">
                    <a:srgbClr val="C0C0C0"/>
                  </a:outerShdw>
                </a:effectLst>
              </a:rPr>
              <a:t>peur</a:t>
            </a:r>
            <a:r>
              <a:rPr lang="en-US" altLang="en-US" sz="4400" b="1" dirty="0">
                <a:effectLst>
                  <a:outerShdw blurRad="38100" dist="38100" dir="2700000" algn="tl">
                    <a:srgbClr val="C0C0C0"/>
                  </a:outerShdw>
                </a:effectLst>
              </a:rPr>
              <a:t> </a:t>
            </a:r>
            <a:r>
              <a:rPr lang="en-US" altLang="en-US" sz="4400" b="1" dirty="0" err="1">
                <a:effectLst>
                  <a:outerShdw blurRad="38100" dist="38100" dir="2700000" algn="tl">
                    <a:srgbClr val="C0C0C0"/>
                  </a:outerShdw>
                </a:effectLst>
              </a:rPr>
              <a:t>d’approcher</a:t>
            </a:r>
            <a:r>
              <a:rPr lang="en-US" altLang="en-US" sz="4400" b="1" dirty="0">
                <a:effectLst>
                  <a:outerShdw blurRad="38100" dist="38100" dir="2700000" algn="tl">
                    <a:srgbClr val="C0C0C0"/>
                  </a:outerShdw>
                </a:effectLst>
              </a:rPr>
              <a:t> </a:t>
            </a:r>
            <a:r>
              <a:rPr lang="en-US" altLang="en-US" sz="4400" b="1" dirty="0" err="1">
                <a:effectLst>
                  <a:outerShdw blurRad="38100" dist="38100" dir="2700000" algn="tl">
                    <a:srgbClr val="C0C0C0"/>
                  </a:outerShdw>
                </a:effectLst>
              </a:rPr>
              <a:t>leur</a:t>
            </a:r>
            <a:r>
              <a:rPr lang="en-US" altLang="en-US" sz="4400" b="1" dirty="0">
                <a:effectLst>
                  <a:outerShdw blurRad="38100" dist="38100" dir="2700000" algn="tl">
                    <a:srgbClr val="C0C0C0"/>
                  </a:outerShdw>
                </a:effectLst>
              </a:rPr>
              <a:t> </a:t>
            </a:r>
            <a:r>
              <a:rPr lang="en-US" altLang="en-US" sz="4400" b="1" dirty="0" err="1">
                <a:effectLst>
                  <a:outerShdw blurRad="38100" dist="38100" dir="2700000" algn="tl">
                    <a:srgbClr val="C0C0C0"/>
                  </a:outerShdw>
                </a:effectLst>
              </a:rPr>
              <a:t>mère</a:t>
            </a:r>
            <a:r>
              <a:rPr lang="en-US" altLang="en-US" sz="4400" b="1" dirty="0">
                <a:effectLst>
                  <a:outerShdw blurRad="38100" dist="38100" dir="2700000" algn="tl">
                    <a:srgbClr val="C0C0C0"/>
                  </a:outerShdw>
                </a:effectLst>
              </a:rPr>
              <a:t> qui </a:t>
            </a:r>
            <a:r>
              <a:rPr lang="en-US" altLang="en-US" sz="4400" b="1" dirty="0" err="1">
                <a:effectLst>
                  <a:outerShdw blurRad="38100" dist="38100" dir="2700000" algn="tl">
                    <a:srgbClr val="C0C0C0"/>
                  </a:outerShdw>
                </a:effectLst>
              </a:rPr>
              <a:t>est</a:t>
            </a:r>
            <a:r>
              <a:rPr lang="en-US" altLang="en-US" sz="4400" b="1" dirty="0">
                <a:effectLst>
                  <a:outerShdw blurRad="38100" dist="38100" dir="2700000" algn="tl">
                    <a:srgbClr val="C0C0C0"/>
                  </a:outerShdw>
                </a:effectLst>
              </a:rPr>
              <a:t> </a:t>
            </a:r>
            <a:r>
              <a:rPr lang="en-US" altLang="en-US" sz="4400" b="1" dirty="0" err="1">
                <a:effectLst>
                  <a:outerShdw blurRad="38100" dist="38100" dir="2700000" algn="tl">
                    <a:srgbClr val="C0C0C0"/>
                  </a:outerShdw>
                </a:effectLst>
              </a:rPr>
              <a:t>inconsciente</a:t>
            </a:r>
            <a:r>
              <a:rPr lang="en-US" altLang="en-US" sz="4400" b="1" dirty="0">
                <a:effectLst>
                  <a:outerShdw blurRad="38100" dist="38100" dir="2700000" algn="tl">
                    <a:srgbClr val="C0C0C0"/>
                  </a:outerShdw>
                </a:effectLst>
              </a:rPr>
              <a:t>?</a:t>
            </a:r>
          </a:p>
        </p:txBody>
      </p:sp>
      <p:pic>
        <p:nvPicPr>
          <p:cNvPr id="78" name="Picture 100">
            <a:hlinkClick r:id="" action="ppaction://macro?name=Begin_Round"/>
          </p:cNvPr>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9" cstate="print">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77081143"/>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11"/>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827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827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827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38286"/>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42" presetClass="path" presetSubtype="0" fill="hold" nodeType="withEffect">
                                  <p:stCondLst>
                                    <p:cond delay="0"/>
                                  </p:stCondLst>
                                  <p:childTnLst>
                                    <p:animMotion origin="layout" path="M -0.69688 0.34699 L -0.69688 0.34699 " pathEditMode="fixed" rAng="0" ptsTypes="AA">
                                      <p:cBhvr>
                                        <p:cTn id="43" dur="10" fill="hold"/>
                                        <p:tgtEl>
                                          <p:spTgt spid="9"/>
                                        </p:tgtEl>
                                        <p:attrNameLst>
                                          <p:attrName>ppt_x</p:attrName>
                                          <p:attrName>ppt_y</p:attrName>
                                        </p:attrNameLst>
                                      </p:cBhvr>
                                      <p:rCtr x="0" y="0"/>
                                    </p:animMotion>
                                  </p:childTnLst>
                                </p:cTn>
                              </p:par>
                              <p:par>
                                <p:cTn id="44" presetID="3" presetClass="entr" presetSubtype="0" fill="hold" grpId="0" nodeType="withEffect">
                                  <p:stCondLst>
                                    <p:cond delay="0"/>
                                  </p:stCondLst>
                                  <p:childTnLst>
                                    <p:set>
                                      <p:cBhvr>
                                        <p:cTn id="45" dur="1" fill="hold">
                                          <p:stCondLst>
                                            <p:cond delay="0"/>
                                          </p:stCondLst>
                                        </p:cTn>
                                        <p:tgtEl>
                                          <p:spTgt spid="438283"/>
                                        </p:tgtEl>
                                        <p:attrNameLst>
                                          <p:attrName>style.visibility</p:attrName>
                                        </p:attrNameLst>
                                      </p:cBhvr>
                                      <p:to>
                                        <p:strVal val="visible"/>
                                      </p:to>
                                    </p:set>
                                  </p:childTnLst>
                                </p:cTn>
                              </p:par>
                              <p:par>
                                <p:cTn id="46" presetID="3" presetClass="exit" presetSubtype="0" fill="hold" grpId="0" nodeType="withEffect">
                                  <p:stCondLst>
                                    <p:cond delay="0"/>
                                  </p:stCondLst>
                                  <p:childTnLst>
                                    <p:set>
                                      <p:cBhvr>
                                        <p:cTn id="47" dur="1" fill="hold">
                                          <p:stCondLst>
                                            <p:cond delay="0"/>
                                          </p:stCondLst>
                                        </p:cTn>
                                        <p:tgtEl>
                                          <p:spTgt spid="438286"/>
                                        </p:tgtEl>
                                        <p:attrNameLst>
                                          <p:attrName>style.visibility</p:attrName>
                                        </p:attrNameLst>
                                      </p:cBhvr>
                                      <p:to>
                                        <p:strVal val="hidden"/>
                                      </p:to>
                                    </p:set>
                                  </p:childTnLst>
                                </p:cTn>
                              </p:par>
                              <p:par>
                                <p:cTn id="48" presetID="3" presetClass="entr" presetSubtype="0" fill="hold" grpId="0" nodeType="withEffect">
                                  <p:stCondLst>
                                    <p:cond delay="0"/>
                                  </p:stCondLst>
                                  <p:childTnLst>
                                    <p:set>
                                      <p:cBhvr>
                                        <p:cTn id="49" dur="1" fill="hold">
                                          <p:stCondLst>
                                            <p:cond delay="0"/>
                                          </p:stCondLst>
                                        </p:cTn>
                                        <p:tgtEl>
                                          <p:spTgt spid="438287"/>
                                        </p:tgtEl>
                                        <p:attrNameLst>
                                          <p:attrName>style.visibility</p:attrName>
                                        </p:attrNameLst>
                                      </p:cBhvr>
                                      <p:to>
                                        <p:strVal val="visible"/>
                                      </p:to>
                                    </p:set>
                                  </p:childTnLst>
                                </p:cTn>
                              </p:par>
                              <p:par>
                                <p:cTn id="50" presetID="10" presetClass="entr" presetSubtype="0"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200"/>
                                        <p:tgtEl>
                                          <p:spTgt spid="9"/>
                                        </p:tgtEl>
                                      </p:cBhvr>
                                    </p:animEffect>
                                  </p:childTnLst>
                                  <p:subTnLst>
                                    <p:audio>
                                      <p:cMediaNode>
                                        <p:cTn display="0" masterRel="sameClick">
                                          <p:stCondLst>
                                            <p:cond evt="begin" delay="0">
                                              <p:tn val="50"/>
                                            </p:cond>
                                          </p:stCondLst>
                                          <p:endCondLst>
                                            <p:cond evt="onStopAudio" delay="0">
                                              <p:tgtEl>
                                                <p:sldTgt/>
                                              </p:tgtEl>
                                            </p:cond>
                                          </p:endCondLst>
                                        </p:cTn>
                                        <p:tgtEl>
                                          <p:sndTgt r:embed="rId4" name="Buzzer.wav"/>
                                        </p:tgtEl>
                                      </p:cMediaNode>
                                    </p:audio>
                                  </p:subTnLst>
                                </p:cTn>
                              </p:par>
                            </p:childTnLst>
                          </p:cTn>
                        </p:par>
                        <p:par>
                          <p:cTn id="53" fill="hold" nodeType="afterGroup">
                            <p:stCondLst>
                              <p:cond delay="200"/>
                            </p:stCondLst>
                            <p:childTnLst>
                              <p:par>
                                <p:cTn id="54" presetID="10" presetClass="exit" presetSubtype="0" fill="hold" nodeType="afterEffect">
                                  <p:stCondLst>
                                    <p:cond delay="500"/>
                                  </p:stCondLst>
                                  <p:childTnLst>
                                    <p:animEffect transition="out" filter="fade">
                                      <p:cBhvr>
                                        <p:cTn id="55" dur="200"/>
                                        <p:tgtEl>
                                          <p:spTgt spid="9"/>
                                        </p:tgtEl>
                                      </p:cBhvr>
                                    </p:animEffect>
                                    <p:set>
                                      <p:cBhvr>
                                        <p:cTn id="56"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57" restart="whenNotActive" fill="hold" evtFilter="cancelBubble" nodeType="interactiveSeq">
                <p:stCondLst>
                  <p:cond evt="onClick" delay="0">
                    <p:tgtEl>
                      <p:spTgt spid="438287"/>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42" presetClass="path" presetSubtype="0" fill="hold" nodeType="withEffect">
                                  <p:stCondLst>
                                    <p:cond delay="0"/>
                                  </p:stCondLst>
                                  <p:childTnLst>
                                    <p:animMotion origin="layout" path="M -0.84723 0.34699 L -0.84723 0.34699 " pathEditMode="fixed" rAng="0" ptsTypes="AA">
                                      <p:cBhvr>
                                        <p:cTn id="61" dur="10" fill="hold"/>
                                        <p:tgtEl>
                                          <p:spTgt spid="6"/>
                                        </p:tgtEl>
                                        <p:attrNameLst>
                                          <p:attrName>ppt_x</p:attrName>
                                          <p:attrName>ppt_y</p:attrName>
                                        </p:attrNameLst>
                                      </p:cBhvr>
                                      <p:rCtr x="0" y="0"/>
                                    </p:animMotion>
                                  </p:childTnLst>
                                </p:cTn>
                              </p:par>
                              <p:par>
                                <p:cTn id="62" presetID="3" presetClass="entr" presetSubtype="0" fill="hold" grpId="0" nodeType="withEffect">
                                  <p:stCondLst>
                                    <p:cond delay="0"/>
                                  </p:stCondLst>
                                  <p:childTnLst>
                                    <p:set>
                                      <p:cBhvr>
                                        <p:cTn id="63" dur="1" fill="hold">
                                          <p:stCondLst>
                                            <p:cond delay="0"/>
                                          </p:stCondLst>
                                        </p:cTn>
                                        <p:tgtEl>
                                          <p:spTgt spid="438284"/>
                                        </p:tgtEl>
                                        <p:attrNameLst>
                                          <p:attrName>style.visibility</p:attrName>
                                        </p:attrNameLst>
                                      </p:cBhvr>
                                      <p:to>
                                        <p:strVal val="visible"/>
                                      </p:to>
                                    </p:set>
                                  </p:childTnLst>
                                </p:cTn>
                              </p:par>
                              <p:par>
                                <p:cTn id="64" presetID="3" presetClass="exit" presetSubtype="0" fill="hold" grpId="1" nodeType="withEffect">
                                  <p:stCondLst>
                                    <p:cond delay="0"/>
                                  </p:stCondLst>
                                  <p:childTnLst>
                                    <p:set>
                                      <p:cBhvr>
                                        <p:cTn id="65" dur="1" fill="hold">
                                          <p:stCondLst>
                                            <p:cond delay="0"/>
                                          </p:stCondLst>
                                        </p:cTn>
                                        <p:tgtEl>
                                          <p:spTgt spid="438287"/>
                                        </p:tgtEl>
                                        <p:attrNameLst>
                                          <p:attrName>style.visibility</p:attrName>
                                        </p:attrNameLst>
                                      </p:cBhvr>
                                      <p:to>
                                        <p:strVal val="hidden"/>
                                      </p:to>
                                    </p:set>
                                  </p:childTnLst>
                                </p:cTn>
                              </p:par>
                              <p:par>
                                <p:cTn id="66" presetID="3" presetClass="entr" presetSubtype="0" fill="hold" grpId="0" nodeType="withEffect">
                                  <p:stCondLst>
                                    <p:cond delay="0"/>
                                  </p:stCondLst>
                                  <p:childTnLst>
                                    <p:set>
                                      <p:cBhvr>
                                        <p:cTn id="67" dur="1" fill="hold">
                                          <p:stCondLst>
                                            <p:cond delay="0"/>
                                          </p:stCondLst>
                                        </p:cTn>
                                        <p:tgtEl>
                                          <p:spTgt spid="438288"/>
                                        </p:tgtEl>
                                        <p:attrNameLst>
                                          <p:attrName>style.visibility</p:attrName>
                                        </p:attrNameLst>
                                      </p:cBhvr>
                                      <p:to>
                                        <p:strVal val="visible"/>
                                      </p:to>
                                    </p:set>
                                  </p:childTnLst>
                                </p:cTn>
                              </p:par>
                              <p:par>
                                <p:cTn id="68" presetID="10" presetClass="entr" presetSubtype="0" fill="hold" nodeType="with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fade">
                                      <p:cBhvr>
                                        <p:cTn id="70" dur="200"/>
                                        <p:tgtEl>
                                          <p:spTgt spid="6"/>
                                        </p:tgtEl>
                                      </p:cBhvr>
                                    </p:animEffect>
                                  </p:childTnLst>
                                  <p:subTnLst>
                                    <p:audio>
                                      <p:cMediaNode>
                                        <p:cTn display="0" masterRel="sameClick">
                                          <p:stCondLst>
                                            <p:cond evt="begin" delay="0">
                                              <p:tn val="68"/>
                                            </p:cond>
                                          </p:stCondLst>
                                          <p:endCondLst>
                                            <p:cond evt="onStopAudio" delay="0">
                                              <p:tgtEl>
                                                <p:sldTgt/>
                                              </p:tgtEl>
                                            </p:cond>
                                          </p:endCondLst>
                                        </p:cTn>
                                        <p:tgtEl>
                                          <p:sndTgt r:embed="rId4" name="Buzzer.wav"/>
                                        </p:tgtEl>
                                      </p:cMediaNode>
                                    </p:audio>
                                  </p:subTnLst>
                                </p:cTn>
                              </p:par>
                            </p:childTnLst>
                          </p:cTn>
                        </p:par>
                        <p:par>
                          <p:cTn id="71" fill="hold" nodeType="afterGroup">
                            <p:stCondLst>
                              <p:cond delay="200"/>
                            </p:stCondLst>
                            <p:childTnLst>
                              <p:par>
                                <p:cTn id="72" presetID="10" presetClass="exit" presetSubtype="0" fill="hold" nodeType="afterEffect">
                                  <p:stCondLst>
                                    <p:cond delay="500"/>
                                  </p:stCondLst>
                                  <p:childTnLst>
                                    <p:animEffect transition="out" filter="fade">
                                      <p:cBhvr>
                                        <p:cTn id="73" dur="200"/>
                                        <p:tgtEl>
                                          <p:spTgt spid="6"/>
                                        </p:tgtEl>
                                      </p:cBhvr>
                                    </p:animEffect>
                                    <p:set>
                                      <p:cBhvr>
                                        <p:cTn id="74"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75" restart="whenNotActive" fill="hold" evtFilter="cancelBubble" nodeType="interactiveSeq">
                <p:stCondLst>
                  <p:cond evt="onClick" delay="0">
                    <p:tgtEl>
                      <p:spTgt spid="438288"/>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42" presetClass="path" presetSubtype="0" fill="hold" nodeType="withEffect">
                                  <p:stCondLst>
                                    <p:cond delay="0"/>
                                  </p:stCondLst>
                                  <p:childTnLst>
                                    <p:animMotion origin="layout" path="M -0.99688 0.34699 L -0.99688 0.34699 " pathEditMode="fixed" rAng="0" ptsTypes="AA">
                                      <p:cBhvr>
                                        <p:cTn id="79" dur="10" fill="hold"/>
                                        <p:tgtEl>
                                          <p:spTgt spid="2"/>
                                        </p:tgtEl>
                                        <p:attrNameLst>
                                          <p:attrName>ppt_x</p:attrName>
                                          <p:attrName>ppt_y</p:attrName>
                                        </p:attrNameLst>
                                      </p:cBhvr>
                                      <p:rCtr x="0" y="0"/>
                                    </p:animMotion>
                                  </p:childTnLst>
                                </p:cTn>
                              </p:par>
                              <p:par>
                                <p:cTn id="80" presetID="3" presetClass="entr" presetSubtype="0" fill="hold" grpId="0" nodeType="withEffect">
                                  <p:stCondLst>
                                    <p:cond delay="0"/>
                                  </p:stCondLst>
                                  <p:childTnLst>
                                    <p:set>
                                      <p:cBhvr>
                                        <p:cTn id="81" dur="1" fill="hold">
                                          <p:stCondLst>
                                            <p:cond delay="0"/>
                                          </p:stCondLst>
                                        </p:cTn>
                                        <p:tgtEl>
                                          <p:spTgt spid="438285"/>
                                        </p:tgtEl>
                                        <p:attrNameLst>
                                          <p:attrName>style.visibility</p:attrName>
                                        </p:attrNameLst>
                                      </p:cBhvr>
                                      <p:to>
                                        <p:strVal val="visible"/>
                                      </p:to>
                                    </p:set>
                                  </p:childTnLst>
                                </p:cTn>
                              </p:par>
                              <p:par>
                                <p:cTn id="82" presetID="10" presetClass="entr" presetSubtype="0" fill="hold" nodeType="withEffect">
                                  <p:stCondLst>
                                    <p:cond delay="0"/>
                                  </p:stCondLst>
                                  <p:childTnLst>
                                    <p:set>
                                      <p:cBhvr>
                                        <p:cTn id="83" dur="1" fill="hold">
                                          <p:stCondLst>
                                            <p:cond delay="0"/>
                                          </p:stCondLst>
                                        </p:cTn>
                                        <p:tgtEl>
                                          <p:spTgt spid="2"/>
                                        </p:tgtEl>
                                        <p:attrNameLst>
                                          <p:attrName>style.visibility</p:attrName>
                                        </p:attrNameLst>
                                      </p:cBhvr>
                                      <p:to>
                                        <p:strVal val="visible"/>
                                      </p:to>
                                    </p:set>
                                    <p:animEffect transition="in" filter="fade">
                                      <p:cBhvr>
                                        <p:cTn id="84" dur="200"/>
                                        <p:tgtEl>
                                          <p:spTgt spid="2"/>
                                        </p:tgtEl>
                                      </p:cBhvr>
                                    </p:animEffect>
                                  </p:childTnLst>
                                  <p:subTnLst>
                                    <p:audio>
                                      <p:cMediaNode>
                                        <p:cTn display="0" masterRel="sameClick">
                                          <p:stCondLst>
                                            <p:cond evt="begin" delay="0">
                                              <p:tn val="82"/>
                                            </p:cond>
                                          </p:stCondLst>
                                          <p:endCondLst>
                                            <p:cond evt="onStopAudio" delay="0">
                                              <p:tgtEl>
                                                <p:sldTgt/>
                                              </p:tgtEl>
                                            </p:cond>
                                          </p:endCondLst>
                                        </p:cTn>
                                        <p:tgtEl>
                                          <p:sndTgt r:embed="rId4" name="Buzzer.wav"/>
                                        </p:tgtEl>
                                      </p:cMediaNode>
                                    </p:audio>
                                  </p:subTnLst>
                                </p:cTn>
                              </p:par>
                            </p:childTnLst>
                          </p:cTn>
                        </p:par>
                        <p:par>
                          <p:cTn id="85" fill="hold" nodeType="afterGroup">
                            <p:stCondLst>
                              <p:cond delay="200"/>
                            </p:stCondLst>
                            <p:childTnLst>
                              <p:par>
                                <p:cTn id="86" presetID="10" presetClass="exit" presetSubtype="0" fill="hold" nodeType="afterEffect">
                                  <p:stCondLst>
                                    <p:cond delay="500"/>
                                  </p:stCondLst>
                                  <p:childTnLst>
                                    <p:animEffect transition="out" filter="fade">
                                      <p:cBhvr>
                                        <p:cTn id="87" dur="200"/>
                                        <p:tgtEl>
                                          <p:spTgt spid="2"/>
                                        </p:tgtEl>
                                      </p:cBhvr>
                                    </p:animEffect>
                                    <p:set>
                                      <p:cBhvr>
                                        <p:cTn id="88" dur="1" fill="hold">
                                          <p:stCondLst>
                                            <p:cond delay="1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89" restart="whenNotActive" fill="hold" evtFilter="cancelBubble" nodeType="interactiveSeq">
                <p:stCondLst>
                  <p:cond evt="onClick" delay="0">
                    <p:tgtEl>
                      <p:spTgt spid="438297"/>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2" presetClass="exit" presetSubtype="1" fill="hold" nodeType="clickEffect">
                                  <p:stCondLst>
                                    <p:cond delay="0"/>
                                  </p:stCondLst>
                                  <p:childTnLst>
                                    <p:animEffect transition="out" filter="slide(fromTop)">
                                      <p:cBhvr>
                                        <p:cTn id="93" dur="300"/>
                                        <p:tgtEl>
                                          <p:spTgt spid="438297"/>
                                        </p:tgtEl>
                                      </p:cBhvr>
                                    </p:animEffect>
                                    <p:set>
                                      <p:cBhvr>
                                        <p:cTn id="9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95" restart="whenNotActive" fill="hold" evtFilter="cancelBubble" nodeType="interactiveSeq">
                <p:stCondLst>
                  <p:cond evt="onClick" delay="0">
                    <p:tgtEl>
                      <p:spTgt spid="438299"/>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12" presetClass="exit" presetSubtype="1" fill="hold" nodeType="clickEffect">
                                  <p:stCondLst>
                                    <p:cond delay="0"/>
                                  </p:stCondLst>
                                  <p:childTnLst>
                                    <p:animEffect transition="out" filter="slide(fromTop)">
                                      <p:cBhvr>
                                        <p:cTn id="99" dur="300"/>
                                        <p:tgtEl>
                                          <p:spTgt spid="438299"/>
                                        </p:tgtEl>
                                      </p:cBhvr>
                                    </p:animEffect>
                                    <p:set>
                                      <p:cBhvr>
                                        <p:cTn id="100"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01" restart="whenNotActive" fill="hold" evtFilter="cancelBubble" nodeType="interactiveSeq">
                <p:stCondLst>
                  <p:cond evt="onClick" delay="0">
                    <p:tgtEl>
                      <p:spTgt spid="438300"/>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12" presetClass="exit" presetSubtype="1" fill="hold" nodeType="clickEffect">
                                  <p:stCondLst>
                                    <p:cond delay="0"/>
                                  </p:stCondLst>
                                  <p:childTnLst>
                                    <p:animEffect transition="out" filter="slide(fromTop)">
                                      <p:cBhvr>
                                        <p:cTn id="105" dur="300"/>
                                        <p:tgtEl>
                                          <p:spTgt spid="438300"/>
                                        </p:tgtEl>
                                      </p:cBhvr>
                                    </p:animEffect>
                                    <p:set>
                                      <p:cBhvr>
                                        <p:cTn id="106"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07" restart="whenNotActive" fill="hold" evtFilter="cancelBubble" nodeType="interactiveSeq">
                <p:stCondLst>
                  <p:cond evt="onClick" delay="0">
                    <p:tgtEl>
                      <p:spTgt spid="438301"/>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12" presetClass="exit" presetSubtype="1" fill="hold" nodeType="clickEffect">
                                  <p:stCondLst>
                                    <p:cond delay="0"/>
                                  </p:stCondLst>
                                  <p:childTnLst>
                                    <p:animEffect transition="out" filter="slide(fromTop)">
                                      <p:cBhvr>
                                        <p:cTn id="111" dur="300"/>
                                        <p:tgtEl>
                                          <p:spTgt spid="438301"/>
                                        </p:tgtEl>
                                      </p:cBhvr>
                                    </p:animEffect>
                                    <p:set>
                                      <p:cBhvr>
                                        <p:cTn id="112"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1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13" restart="whenNotActive" fill="hold" evtFilter="cancelBubble" nodeType="interactiveSeq">
                <p:stCondLst>
                  <p:cond evt="onClick" delay="0">
                    <p:tgtEl>
                      <p:spTgt spid="438302"/>
                    </p:tgtEl>
                  </p:cond>
                </p:stCondLst>
                <p:endSync evt="end" delay="0">
                  <p:rtn val="all"/>
                </p:endSync>
                <p:childTnLst>
                  <p:par>
                    <p:cTn id="114" fill="hold" nodeType="clickPar">
                      <p:stCondLst>
                        <p:cond delay="0"/>
                      </p:stCondLst>
                      <p:childTnLst>
                        <p:par>
                          <p:cTn id="115" fill="hold" nodeType="withGroup">
                            <p:stCondLst>
                              <p:cond delay="0"/>
                            </p:stCondLst>
                            <p:childTnLst>
                              <p:par>
                                <p:cTn id="116" presetID="12" presetClass="exit" presetSubtype="1" fill="hold" nodeType="clickEffect">
                                  <p:stCondLst>
                                    <p:cond delay="0"/>
                                  </p:stCondLst>
                                  <p:childTnLst>
                                    <p:animEffect transition="out" filter="slide(fromTop)">
                                      <p:cBhvr>
                                        <p:cTn id="117" dur="400"/>
                                        <p:tgtEl>
                                          <p:spTgt spid="438302"/>
                                        </p:tgtEl>
                                      </p:cBhvr>
                                    </p:animEffect>
                                    <p:set>
                                      <p:cBhvr>
                                        <p:cTn id="118"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1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19" restart="whenNotActive" fill="hold" evtFilter="cancelBubble" nodeType="interactiveSeq">
                <p:stCondLst>
                  <p:cond evt="onClick" delay="0">
                    <p:tgtEl>
                      <p:spTgt spid="438303"/>
                    </p:tgtEl>
                  </p:cond>
                </p:stCondLst>
                <p:endSync evt="end" delay="0">
                  <p:rtn val="all"/>
                </p:endSync>
                <p:childTnLst>
                  <p:par>
                    <p:cTn id="120" fill="hold" nodeType="clickPar">
                      <p:stCondLst>
                        <p:cond delay="0"/>
                      </p:stCondLst>
                      <p:childTnLst>
                        <p:par>
                          <p:cTn id="121" fill="hold" nodeType="withGroup">
                            <p:stCondLst>
                              <p:cond delay="0"/>
                            </p:stCondLst>
                            <p:childTnLst>
                              <p:par>
                                <p:cTn id="122" presetID="12" presetClass="exit" presetSubtype="1" fill="hold" nodeType="clickEffect">
                                  <p:stCondLst>
                                    <p:cond delay="0"/>
                                  </p:stCondLst>
                                  <p:childTnLst>
                                    <p:animEffect transition="out" filter="slide(fromTop)">
                                      <p:cBhvr>
                                        <p:cTn id="123" dur="300"/>
                                        <p:tgtEl>
                                          <p:spTgt spid="438303"/>
                                        </p:tgtEl>
                                      </p:cBhvr>
                                    </p:animEffect>
                                    <p:set>
                                      <p:cBhvr>
                                        <p:cTn id="124"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2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25" restart="whenNotActive" fill="hold" evtFilter="cancelBubble" nodeType="interactiveSeq">
                <p:stCondLst>
                  <p:cond evt="onClick" delay="0">
                    <p:tgtEl>
                      <p:spTgt spid="438331"/>
                    </p:tgtEl>
                  </p:cond>
                </p:stCondLst>
                <p:endSync evt="end" delay="0">
                  <p:rtn val="all"/>
                </p:endSync>
                <p:childTnLst>
                  <p:par>
                    <p:cTn id="126" fill="hold" nodeType="clickPar">
                      <p:stCondLst>
                        <p:cond delay="0"/>
                      </p:stCondLst>
                      <p:childTnLst>
                        <p:par>
                          <p:cTn id="127" fill="hold" nodeType="withGroup">
                            <p:stCondLst>
                              <p:cond delay="0"/>
                            </p:stCondLst>
                            <p:childTnLst>
                              <p:par>
                                <p:cTn id="128" presetID="42" presetClass="path" presetSubtype="0" fill="hold" nodeType="clickEffect">
                                  <p:stCondLst>
                                    <p:cond delay="0"/>
                                  </p:stCondLst>
                                  <p:childTnLst>
                                    <p:animMotion origin="layout" path="M -0.97014 -0.19352 L -0.97014 -0.19352 " pathEditMode="fixed" rAng="0" ptsTypes="AA">
                                      <p:cBhvr>
                                        <p:cTn id="129" dur="10" fill="hold"/>
                                        <p:tgtEl>
                                          <p:spTgt spid="438297"/>
                                        </p:tgtEl>
                                        <p:attrNameLst>
                                          <p:attrName>ppt_x</p:attrName>
                                          <p:attrName>ppt_y</p:attrName>
                                        </p:attrNameLst>
                                      </p:cBhvr>
                                      <p:rCtr x="0" y="0"/>
                                    </p:animMotion>
                                  </p:childTnLst>
                                </p:cTn>
                              </p:par>
                              <p:par>
                                <p:cTn id="130" presetID="42" presetClass="path" presetSubtype="0" fill="hold" nodeType="withEffect">
                                  <p:stCondLst>
                                    <p:cond delay="0"/>
                                  </p:stCondLst>
                                  <p:childTnLst>
                                    <p:animMotion origin="layout" path="M -0.97014 -0.19352 L -0.97014 -0.19352 " pathEditMode="fixed" rAng="0" ptsTypes="AA">
                                      <p:cBhvr>
                                        <p:cTn id="131" dur="10" fill="hold"/>
                                        <p:tgtEl>
                                          <p:spTgt spid="438303"/>
                                        </p:tgtEl>
                                        <p:attrNameLst>
                                          <p:attrName>ppt_x</p:attrName>
                                          <p:attrName>ppt_y</p:attrName>
                                        </p:attrNameLst>
                                      </p:cBhvr>
                                      <p:rCtr x="0" y="0"/>
                                    </p:animMotion>
                                  </p:childTnLst>
                                </p:cTn>
                              </p:par>
                              <p:par>
                                <p:cTn id="132" presetID="42" presetClass="path" presetSubtype="0" fill="hold" nodeType="withEffect">
                                  <p:stCondLst>
                                    <p:cond delay="0"/>
                                  </p:stCondLst>
                                  <p:childTnLst>
                                    <p:animMotion origin="layout" path="M -0.97014 -0.19353 L -0.97014 -0.19353 " pathEditMode="fixed" rAng="0" ptsTypes="AA">
                                      <p:cBhvr>
                                        <p:cTn id="133" dur="10" fill="hold"/>
                                        <p:tgtEl>
                                          <p:spTgt spid="438302"/>
                                        </p:tgtEl>
                                        <p:attrNameLst>
                                          <p:attrName>ppt_x</p:attrName>
                                          <p:attrName>ppt_y</p:attrName>
                                        </p:attrNameLst>
                                      </p:cBhvr>
                                      <p:rCtr x="0" y="0"/>
                                    </p:animMotion>
                                  </p:childTnLst>
                                </p:cTn>
                              </p:par>
                              <p:par>
                                <p:cTn id="134" presetID="42" presetClass="path" presetSubtype="0" fill="hold" nodeType="withEffect">
                                  <p:stCondLst>
                                    <p:cond delay="0"/>
                                  </p:stCondLst>
                                  <p:childTnLst>
                                    <p:animMotion origin="layout" path="M -0.97014 -0.19353 L -0.97014 -0.19353 " pathEditMode="fixed" rAng="0" ptsTypes="AA">
                                      <p:cBhvr>
                                        <p:cTn id="135" dur="10" fill="hold"/>
                                        <p:tgtEl>
                                          <p:spTgt spid="438301"/>
                                        </p:tgtEl>
                                        <p:attrNameLst>
                                          <p:attrName>ppt_x</p:attrName>
                                          <p:attrName>ppt_y</p:attrName>
                                        </p:attrNameLst>
                                      </p:cBhvr>
                                      <p:rCtr x="0" y="0"/>
                                    </p:animMotion>
                                  </p:childTnLst>
                                </p:cTn>
                              </p:par>
                              <p:par>
                                <p:cTn id="136" presetID="42" presetClass="path" presetSubtype="0" fill="hold" nodeType="withEffect">
                                  <p:stCondLst>
                                    <p:cond delay="0"/>
                                  </p:stCondLst>
                                  <p:childTnLst>
                                    <p:animMotion origin="layout" path="M -0.97013 -0.19352 L -0.97013 -0.19352 " pathEditMode="fixed" rAng="0" ptsTypes="AA">
                                      <p:cBhvr>
                                        <p:cTn id="137" dur="10" fill="hold"/>
                                        <p:tgtEl>
                                          <p:spTgt spid="438300"/>
                                        </p:tgtEl>
                                        <p:attrNameLst>
                                          <p:attrName>ppt_x</p:attrName>
                                          <p:attrName>ppt_y</p:attrName>
                                        </p:attrNameLst>
                                      </p:cBhvr>
                                      <p:rCtr x="0" y="0"/>
                                    </p:animMotion>
                                  </p:childTnLst>
                                </p:cTn>
                              </p:par>
                              <p:par>
                                <p:cTn id="138" presetID="42" presetClass="path" presetSubtype="0" fill="hold" nodeType="withEffect">
                                  <p:stCondLst>
                                    <p:cond delay="0"/>
                                  </p:stCondLst>
                                  <p:childTnLst>
                                    <p:animMotion origin="layout" path="M -0.97013 -0.19352 L -0.97013 -0.19352 " pathEditMode="fixed" rAng="0" ptsTypes="AA">
                                      <p:cBhvr>
                                        <p:cTn id="139" dur="10" fill="hold"/>
                                        <p:tgtEl>
                                          <p:spTgt spid="438299"/>
                                        </p:tgtEl>
                                        <p:attrNameLst>
                                          <p:attrName>ppt_x</p:attrName>
                                          <p:attrName>ppt_y</p:attrName>
                                        </p:attrNameLst>
                                      </p:cBhvr>
                                      <p:rCtr x="0" y="0"/>
                                    </p:animMotion>
                                  </p:childTnLst>
                                </p:cTn>
                              </p:par>
                              <p:par>
                                <p:cTn id="140" presetID="42" presetClass="path" presetSubtype="0" fill="hold" grpId="1" nodeType="withEffect">
                                  <p:stCondLst>
                                    <p:cond delay="0"/>
                                  </p:stCondLst>
                                  <p:iterate type="lt">
                                    <p:tmPct val="0"/>
                                  </p:iterate>
                                  <p:childTnLst>
                                    <p:animMotion origin="layout" path="M -0.96737 0.41436 L -0.96737 0.41436 " pathEditMode="fixed" rAng="0" ptsTypes="AA">
                                      <p:cBhvr>
                                        <p:cTn id="141" dur="10" fill="hold"/>
                                        <p:tgtEl>
                                          <p:spTgt spid="438335">
                                            <p:bg/>
                                          </p:spTgt>
                                        </p:tgtEl>
                                        <p:attrNameLst>
                                          <p:attrName>ppt_x</p:attrName>
                                          <p:attrName>ppt_y</p:attrName>
                                        </p:attrNameLst>
                                      </p:cBhvr>
                                      <p:rCtr x="0" y="0"/>
                                    </p:animMotion>
                                  </p:childTnLst>
                                </p:cTn>
                              </p:par>
                              <p:par>
                                <p:cTn id="142" presetID="42" presetClass="path" presetSubtype="0" fill="hold" grpId="1" nodeType="withEffect">
                                  <p:stCondLst>
                                    <p:cond delay="0"/>
                                  </p:stCondLst>
                                  <p:iterate type="lt">
                                    <p:tmPct val="0"/>
                                  </p:iterate>
                                  <p:childTnLst>
                                    <p:animMotion origin="layout" path="M -0.9764 0.41436 L -0.9764 0.41436 " pathEditMode="fixed" rAng="0" ptsTypes="AA">
                                      <p:cBhvr>
                                        <p:cTn id="143" dur="10" fill="hold"/>
                                        <p:tgtEl>
                                          <p:spTgt spid="438335">
                                            <p:txEl>
                                              <p:pRg st="0" end="0"/>
                                            </p:txEl>
                                          </p:spTgt>
                                        </p:tgtEl>
                                        <p:attrNameLst>
                                          <p:attrName>ppt_x</p:attrName>
                                          <p:attrName>ppt_y</p:attrName>
                                        </p:attrNameLst>
                                      </p:cBhvr>
                                      <p:rCtr x="0" y="0"/>
                                    </p:animMotion>
                                  </p:childTnLst>
                                </p:cTn>
                              </p:par>
                              <p:par>
                                <p:cTn id="144" presetID="1" presetClass="exit" presetSubtype="0" fill="hold" grpId="2" nodeType="withEffect">
                                  <p:stCondLst>
                                    <p:cond delay="0"/>
                                  </p:stCondLst>
                                  <p:childTnLst>
                                    <p:set>
                                      <p:cBhvr>
                                        <p:cTn id="145" dur="1" fill="hold">
                                          <p:stCondLst>
                                            <p:cond delay="0"/>
                                          </p:stCondLst>
                                        </p:cTn>
                                        <p:tgtEl>
                                          <p:spTgt spid="438335">
                                            <p:txEl>
                                              <p:pRg st="0" end="0"/>
                                            </p:txEl>
                                          </p:spTgt>
                                        </p:tgtEl>
                                        <p:attrNameLst>
                                          <p:attrName>style.visibility</p:attrName>
                                        </p:attrNameLst>
                                      </p:cBhvr>
                                      <p:to>
                                        <p:strVal val="hidden"/>
                                      </p:to>
                                    </p:set>
                                  </p:childTnLst>
                                </p:cTn>
                              </p:par>
                              <p:par>
                                <p:cTn id="146" presetID="1" presetClass="exit" presetSubtype="0" fill="hold" grpId="2" nodeType="withEffect">
                                  <p:stCondLst>
                                    <p:cond delay="0"/>
                                  </p:stCondLst>
                                  <p:childTnLst>
                                    <p:set>
                                      <p:cBhvr>
                                        <p:cTn id="147" dur="1" fill="hold">
                                          <p:stCondLst>
                                            <p:cond delay="0"/>
                                          </p:stCondLst>
                                        </p:cTn>
                                        <p:tgtEl>
                                          <p:spTgt spid="438335">
                                            <p:bg/>
                                          </p:spTgt>
                                        </p:tgtEl>
                                        <p:attrNameLst>
                                          <p:attrName>style.visibility</p:attrName>
                                        </p:attrNameLst>
                                      </p:cBhvr>
                                      <p:to>
                                        <p:strVal val="hidden"/>
                                      </p:to>
                                    </p:set>
                                  </p:childTnLst>
                                </p:cTn>
                              </p:par>
                            </p:childTnLst>
                          </p:cTn>
                        </p:par>
                        <p:par>
                          <p:cTn id="148" fill="hold" nodeType="afterGroup">
                            <p:stCondLst>
                              <p:cond delay="10"/>
                            </p:stCondLst>
                            <p:childTnLst>
                              <p:par>
                                <p:cTn id="149" presetID="12" presetClass="exit" presetSubtype="1" fill="hold" nodeType="afterEffect">
                                  <p:stCondLst>
                                    <p:cond delay="0"/>
                                  </p:stCondLst>
                                  <p:childTnLst>
                                    <p:animEffect transition="out" filter="slide(fromTop)">
                                      <p:cBhvr>
                                        <p:cTn id="150" dur="1000"/>
                                        <p:tgtEl>
                                          <p:spTgt spid="11"/>
                                        </p:tgtEl>
                                      </p:cBhvr>
                                    </p:animEffect>
                                    <p:set>
                                      <p:cBhvr>
                                        <p:cTn id="151" dur="1" fill="hold">
                                          <p:stCondLst>
                                            <p:cond delay="999"/>
                                          </p:stCondLst>
                                        </p:cTn>
                                        <p:tgtEl>
                                          <p:spTgt spid="11"/>
                                        </p:tgtEl>
                                        <p:attrNameLst>
                                          <p:attrName>style.visibility</p:attrName>
                                        </p:attrNameLst>
                                      </p:cBhvr>
                                      <p:to>
                                        <p:strVal val="hidden"/>
                                      </p:to>
                                    </p:set>
                                  </p:childTnLst>
                                </p:cTn>
                              </p:par>
                            </p:childTnLst>
                          </p:cTn>
                        </p:par>
                        <p:par>
                          <p:cTn id="152" fill="hold" nodeType="afterGroup">
                            <p:stCondLst>
                              <p:cond delay="1010"/>
                            </p:stCondLst>
                            <p:childTnLst>
                              <p:par>
                                <p:cTn id="153" presetID="10" presetClass="entr" presetSubtype="0" fill="hold" grpId="5" nodeType="afterEffect">
                                  <p:stCondLst>
                                    <p:cond delay="490"/>
                                  </p:stCondLst>
                                  <p:childTnLst>
                                    <p:set>
                                      <p:cBhvr>
                                        <p:cTn id="154" dur="1" fill="hold">
                                          <p:stCondLst>
                                            <p:cond delay="0"/>
                                          </p:stCondLst>
                                        </p:cTn>
                                        <p:tgtEl>
                                          <p:spTgt spid="438335">
                                            <p:bg/>
                                          </p:spTgt>
                                        </p:tgtEl>
                                        <p:attrNameLst>
                                          <p:attrName>style.visibility</p:attrName>
                                        </p:attrNameLst>
                                      </p:cBhvr>
                                      <p:to>
                                        <p:strVal val="visible"/>
                                      </p:to>
                                    </p:set>
                                    <p:animEffect transition="in" filter="fade">
                                      <p:cBhvr>
                                        <p:cTn id="155" dur="500"/>
                                        <p:tgtEl>
                                          <p:spTgt spid="438335">
                                            <p:bg/>
                                          </p:spTgt>
                                        </p:tgtEl>
                                      </p:cBhvr>
                                    </p:animEffect>
                                  </p:childTnLst>
                                </p:cTn>
                              </p:par>
                            </p:childTnLst>
                          </p:cTn>
                        </p:par>
                        <p:par>
                          <p:cTn id="156" fill="hold" nodeType="afterGroup">
                            <p:stCondLst>
                              <p:cond delay="2000"/>
                            </p:stCondLst>
                            <p:childTnLst>
                              <p:par>
                                <p:cTn id="157" presetID="10" presetClass="entr" presetSubtype="0" fill="hold" grpId="4" nodeType="afterEffect">
                                  <p:stCondLst>
                                    <p:cond delay="0"/>
                                  </p:stCondLst>
                                  <p:iterate type="lt">
                                    <p:tmPct val="0"/>
                                  </p:iterate>
                                  <p:childTnLst>
                                    <p:set>
                                      <p:cBhvr>
                                        <p:cTn id="158" dur="1" fill="hold">
                                          <p:stCondLst>
                                            <p:cond delay="0"/>
                                          </p:stCondLst>
                                        </p:cTn>
                                        <p:tgtEl>
                                          <p:spTgt spid="438335">
                                            <p:txEl>
                                              <p:pRg st="0" end="0"/>
                                            </p:txEl>
                                          </p:spTgt>
                                        </p:tgtEl>
                                        <p:attrNameLst>
                                          <p:attrName>style.visibility</p:attrName>
                                        </p:attrNameLst>
                                      </p:cBhvr>
                                      <p:to>
                                        <p:strVal val="visible"/>
                                      </p:to>
                                    </p:set>
                                    <p:animEffect transition="in" filter="fade">
                                      <p:cBhvr>
                                        <p:cTn id="159" dur="500"/>
                                        <p:tgtEl>
                                          <p:spTgt spid="438335">
                                            <p:txEl>
                                              <p:pRg st="0" end="0"/>
                                            </p:txEl>
                                          </p:spTgt>
                                        </p:tgtEl>
                                      </p:cBhvr>
                                    </p:animEffect>
                                  </p:childTnLst>
                                </p:cTn>
                              </p:par>
                            </p:childTnLst>
                          </p:cTn>
                        </p:par>
                        <p:par>
                          <p:cTn id="160" fill="hold" nodeType="afterGroup">
                            <p:stCondLst>
                              <p:cond delay="2500"/>
                            </p:stCondLst>
                            <p:childTnLst>
                              <p:par>
                                <p:cTn id="161" presetID="27" presetClass="entr" presetSubtype="0" fill="hold" grpId="3" nodeType="afterEffect">
                                  <p:stCondLst>
                                    <p:cond delay="0"/>
                                  </p:stCondLst>
                                  <p:iterate type="lt">
                                    <p:tmPct val="50000"/>
                                  </p:iterate>
                                  <p:childTnLst>
                                    <p:set>
                                      <p:cBhvr>
                                        <p:cTn id="162"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63"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64"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65"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66" restart="whenNotActive" fill="hold" evtFilter="cancelBubble" nodeType="interactiveSeq">
                <p:stCondLst>
                  <p:cond evt="onClick" delay="0">
                    <p:tgtEl>
                      <p:spTgt spid="438336"/>
                    </p:tgtEl>
                  </p:cond>
                </p:stCondLst>
                <p:endSync evt="end" delay="0">
                  <p:rtn val="all"/>
                </p:endSync>
                <p:childTnLst>
                  <p:par>
                    <p:cTn id="167" fill="hold" nodeType="clickPar">
                      <p:stCondLst>
                        <p:cond delay="0"/>
                      </p:stCondLst>
                      <p:childTnLst>
                        <p:par>
                          <p:cTn id="168" fill="hold" nodeType="withGroup">
                            <p:stCondLst>
                              <p:cond delay="0"/>
                            </p:stCondLst>
                            <p:childTnLst>
                              <p:par>
                                <p:cTn id="169" presetID="3" presetClass="entr" presetSubtype="0" fill="hold" grpId="1" nodeType="clickEffect">
                                  <p:stCondLst>
                                    <p:cond delay="0"/>
                                  </p:stCondLst>
                                  <p:childTnLst>
                                    <p:set>
                                      <p:cBhvr>
                                        <p:cTn id="170" dur="1" fill="hold">
                                          <p:stCondLst>
                                            <p:cond delay="0"/>
                                          </p:stCondLst>
                                        </p:cTn>
                                        <p:tgtEl>
                                          <p:spTgt spid="438286"/>
                                        </p:tgtEl>
                                        <p:attrNameLst>
                                          <p:attrName>style.visibility</p:attrName>
                                        </p:attrNameLst>
                                      </p:cBhvr>
                                      <p:to>
                                        <p:strVal val="visible"/>
                                      </p:to>
                                    </p:set>
                                  </p:childTnLst>
                                </p:cTn>
                              </p:par>
                              <p:par>
                                <p:cTn id="171" presetID="3" presetClass="exit" presetSubtype="0" fill="hold" grpId="2" nodeType="withEffect">
                                  <p:stCondLst>
                                    <p:cond delay="0"/>
                                  </p:stCondLst>
                                  <p:childTnLst>
                                    <p:set>
                                      <p:cBhvr>
                                        <p:cTn id="172" dur="1" fill="hold">
                                          <p:stCondLst>
                                            <p:cond delay="0"/>
                                          </p:stCondLst>
                                        </p:cTn>
                                        <p:tgtEl>
                                          <p:spTgt spid="438287"/>
                                        </p:tgtEl>
                                        <p:attrNameLst>
                                          <p:attrName>style.visibility</p:attrName>
                                        </p:attrNameLst>
                                      </p:cBhvr>
                                      <p:to>
                                        <p:strVal val="hidden"/>
                                      </p:to>
                                    </p:set>
                                  </p:childTnLst>
                                </p:cTn>
                              </p:par>
                              <p:par>
                                <p:cTn id="173" presetID="3" presetClass="exit" presetSubtype="0" fill="hold" grpId="1" nodeType="withEffect">
                                  <p:stCondLst>
                                    <p:cond delay="0"/>
                                  </p:stCondLst>
                                  <p:childTnLst>
                                    <p:set>
                                      <p:cBhvr>
                                        <p:cTn id="174" dur="1" fill="hold">
                                          <p:stCondLst>
                                            <p:cond delay="0"/>
                                          </p:stCondLst>
                                        </p:cTn>
                                        <p:tgtEl>
                                          <p:spTgt spid="438288"/>
                                        </p:tgtEl>
                                        <p:attrNameLst>
                                          <p:attrName>style.visibility</p:attrName>
                                        </p:attrNameLst>
                                      </p:cBhvr>
                                      <p:to>
                                        <p:strVal val="hidden"/>
                                      </p:to>
                                    </p:set>
                                  </p:childTnLst>
                                </p:cTn>
                              </p:par>
                              <p:par>
                                <p:cTn id="175" presetID="3" presetClass="exit" presetSubtype="0" fill="hold" grpId="1" nodeType="withEffect">
                                  <p:stCondLst>
                                    <p:cond delay="0"/>
                                  </p:stCondLst>
                                  <p:childTnLst>
                                    <p:set>
                                      <p:cBhvr>
                                        <p:cTn id="176" dur="1" fill="hold">
                                          <p:stCondLst>
                                            <p:cond delay="0"/>
                                          </p:stCondLst>
                                        </p:cTn>
                                        <p:tgtEl>
                                          <p:spTgt spid="438283"/>
                                        </p:tgtEl>
                                        <p:attrNameLst>
                                          <p:attrName>style.visibility</p:attrName>
                                        </p:attrNameLst>
                                      </p:cBhvr>
                                      <p:to>
                                        <p:strVal val="hidden"/>
                                      </p:to>
                                    </p:set>
                                  </p:childTnLst>
                                </p:cTn>
                              </p:par>
                              <p:par>
                                <p:cTn id="177" presetID="3" presetClass="exit" presetSubtype="0" fill="hold" grpId="1" nodeType="withEffect">
                                  <p:stCondLst>
                                    <p:cond delay="0"/>
                                  </p:stCondLst>
                                  <p:childTnLst>
                                    <p:set>
                                      <p:cBhvr>
                                        <p:cTn id="178" dur="1" fill="hold">
                                          <p:stCondLst>
                                            <p:cond delay="0"/>
                                          </p:stCondLst>
                                        </p:cTn>
                                        <p:tgtEl>
                                          <p:spTgt spid="438284"/>
                                        </p:tgtEl>
                                        <p:attrNameLst>
                                          <p:attrName>style.visibility</p:attrName>
                                        </p:attrNameLst>
                                      </p:cBhvr>
                                      <p:to>
                                        <p:strVal val="hidden"/>
                                      </p:to>
                                    </p:set>
                                  </p:childTnLst>
                                </p:cTn>
                              </p:par>
                              <p:par>
                                <p:cTn id="179" presetID="3" presetClass="exit" presetSubtype="0" fill="hold" grpId="1" nodeType="withEffect">
                                  <p:stCondLst>
                                    <p:cond delay="0"/>
                                  </p:stCondLst>
                                  <p:childTnLst>
                                    <p:set>
                                      <p:cBhvr>
                                        <p:cTn id="180"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81" restart="whenNotActive" fill="hold" evtFilter="cancelBubble" nodeType="interactiveSeq">
                <p:stCondLst>
                  <p:cond evt="onClick" delay="0">
                    <p:tgtEl>
                      <p:spTgt spid="78"/>
                    </p:tgtEl>
                  </p:cond>
                </p:stCondLst>
                <p:endSync evt="end" delay="0">
                  <p:rtn val="all"/>
                </p:endSync>
                <p:childTnLst>
                  <p:par>
                    <p:cTn id="182" fill="hold">
                      <p:stCondLst>
                        <p:cond delay="0"/>
                      </p:stCondLst>
                      <p:childTnLst>
                        <p:par>
                          <p:cTn id="183" fill="hold">
                            <p:stCondLst>
                              <p:cond delay="0"/>
                            </p:stCondLst>
                            <p:childTnLst>
                              <p:par>
                                <p:cTn id="184" presetID="10" presetClass="exit" presetSubtype="0" fill="hold" grpId="0" nodeType="afterEffect">
                                  <p:stCondLst>
                                    <p:cond delay="0"/>
                                  </p:stCondLst>
                                  <p:iterate type="lt">
                                    <p:tmPct val="0"/>
                                  </p:iterate>
                                  <p:childTnLst>
                                    <p:animEffect transition="out" filter="fade">
                                      <p:cBhvr>
                                        <p:cTn id="185" dur="500"/>
                                        <p:tgtEl>
                                          <p:spTgt spid="438335">
                                            <p:txEl>
                                              <p:pRg st="0" end="0"/>
                                            </p:txEl>
                                          </p:spTgt>
                                        </p:tgtEl>
                                      </p:cBhvr>
                                    </p:animEffect>
                                    <p:set>
                                      <p:cBhvr>
                                        <p:cTn id="186" dur="1" fill="hold">
                                          <p:stCondLst>
                                            <p:cond delay="499"/>
                                          </p:stCondLst>
                                        </p:cTn>
                                        <p:tgtEl>
                                          <p:spTgt spid="438335">
                                            <p:txEl>
                                              <p:pRg st="0" end="0"/>
                                            </p:txEl>
                                          </p:spTgt>
                                        </p:tgtEl>
                                        <p:attrNameLst>
                                          <p:attrName>style.visibility</p:attrName>
                                        </p:attrNameLst>
                                      </p:cBhvr>
                                      <p:to>
                                        <p:strVal val="hidden"/>
                                      </p:to>
                                    </p:set>
                                  </p:childTnLst>
                                </p:cTn>
                              </p:par>
                            </p:childTnLst>
                          </p:cTn>
                        </p:par>
                        <p:par>
                          <p:cTn id="187" fill="hold">
                            <p:stCondLst>
                              <p:cond delay="500"/>
                            </p:stCondLst>
                            <p:childTnLst>
                              <p:par>
                                <p:cTn id="188" presetID="10" presetClass="exit" presetSubtype="0" fill="hold" grpId="0" nodeType="afterEffect">
                                  <p:stCondLst>
                                    <p:cond delay="0"/>
                                  </p:stCondLst>
                                  <p:iterate type="lt">
                                    <p:tmPct val="0"/>
                                  </p:iterate>
                                  <p:childTnLst>
                                    <p:animEffect transition="out" filter="fade">
                                      <p:cBhvr>
                                        <p:cTn id="189" dur="500"/>
                                        <p:tgtEl>
                                          <p:spTgt spid="438335">
                                            <p:bg/>
                                          </p:spTgt>
                                        </p:tgtEl>
                                      </p:cBhvr>
                                    </p:animEffect>
                                    <p:set>
                                      <p:cBhvr>
                                        <p:cTn id="190"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31</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24</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19</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15</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6</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Choc et </a:t>
            </a:r>
            <a:r>
              <a:rPr lang="en-US" altLang="en-US" sz="3300" dirty="0" err="1">
                <a:solidFill>
                  <a:schemeClr val="bg1"/>
                </a:solidFill>
                <a:effectLst/>
                <a:latin typeface="Impact" pitchFamily="34" charset="0"/>
              </a:rPr>
              <a:t>négation</a:t>
            </a:r>
            <a:endParaRPr lang="en-US" altLang="en-US" sz="3300" dirty="0">
              <a:solidFill>
                <a:schemeClr val="bg1"/>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Colère</a:t>
            </a:r>
            <a:endParaRPr lang="en-US" altLang="en-US" sz="3300" dirty="0">
              <a:solidFill>
                <a:schemeClr val="bg1"/>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Marchandage</a:t>
            </a:r>
            <a:endParaRPr lang="en-US" altLang="en-US" sz="3300" dirty="0">
              <a:solidFill>
                <a:schemeClr val="bg1"/>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Dépression</a:t>
            </a:r>
            <a:endParaRPr lang="en-US" altLang="en-US" sz="3300" dirty="0">
              <a:solidFill>
                <a:schemeClr val="bg1"/>
              </a:solidFill>
              <a:effectLst/>
              <a:latin typeface="Impact" pitchFamily="34" charset="0"/>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a:solidFill>
                  <a:schemeClr val="bg1"/>
                </a:solidFill>
                <a:effectLst/>
                <a:latin typeface="Impact" pitchFamily="34" charset="0"/>
              </a:rPr>
              <a:t>Acceptation</a:t>
            </a:r>
          </a:p>
        </p:txBody>
      </p:sp>
      <p:pic>
        <p:nvPicPr>
          <p:cNvPr id="438297" name="Picture 25" descr="1">
            <a:hlinkClick r:id="" action="ppaction://macro?name=Score_1"/>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33"/>
          <p:cNvGrpSpPr>
            <a:grpSpLocks/>
          </p:cNvGrpSpPr>
          <p:nvPr/>
        </p:nvGrpSpPr>
        <p:grpSpPr bwMode="auto">
          <a:xfrm>
            <a:off x="9836150" y="-57150"/>
            <a:ext cx="7715250" cy="2333625"/>
            <a:chOff x="6192" y="-276"/>
            <a:chExt cx="4860" cy="1470"/>
          </a:xfrm>
        </p:grpSpPr>
        <p:grpSp>
          <p:nvGrpSpPr>
            <p:cNvPr id="3"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 name="Group 46"/>
          <p:cNvGrpSpPr>
            <a:grpSpLocks/>
          </p:cNvGrpSpPr>
          <p:nvPr/>
        </p:nvGrpSpPr>
        <p:grpSpPr bwMode="auto">
          <a:xfrm>
            <a:off x="9839325" y="-57150"/>
            <a:ext cx="4972050" cy="2333625"/>
            <a:chOff x="6146" y="-2208"/>
            <a:chExt cx="3132" cy="1470"/>
          </a:xfrm>
        </p:grpSpPr>
        <p:grpSp>
          <p:nvGrpSpPr>
            <p:cNvPr id="7"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4"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5"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6"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7"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5</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err="1">
                <a:effectLst>
                  <a:outerShdw blurRad="38100" dist="38100" dir="2700000" algn="tl">
                    <a:srgbClr val="C0C0C0"/>
                  </a:outerShdw>
                </a:effectLst>
              </a:rPr>
              <a:t>Nommer</a:t>
            </a:r>
            <a:r>
              <a:rPr lang="en-US" altLang="en-US" sz="4400" b="1" dirty="0">
                <a:effectLst>
                  <a:outerShdw blurRad="38100" dist="38100" dir="2700000" algn="tl">
                    <a:srgbClr val="C0C0C0"/>
                  </a:outerShdw>
                </a:effectLst>
              </a:rPr>
              <a:t> les </a:t>
            </a:r>
            <a:r>
              <a:rPr lang="en-US" altLang="en-US" sz="4400" b="1" dirty="0" err="1">
                <a:effectLst>
                  <a:outerShdw blurRad="38100" dist="38100" dir="2700000" algn="tl">
                    <a:srgbClr val="C0C0C0"/>
                  </a:outerShdw>
                </a:effectLst>
              </a:rPr>
              <a:t>étapes</a:t>
            </a:r>
            <a:r>
              <a:rPr lang="en-US" altLang="en-US" sz="4400" b="1" dirty="0">
                <a:effectLst>
                  <a:outerShdw blurRad="38100" dist="38100" dir="2700000" algn="tl">
                    <a:srgbClr val="C0C0C0"/>
                  </a:outerShdw>
                </a:effectLst>
              </a:rPr>
              <a:t> du </a:t>
            </a:r>
            <a:r>
              <a:rPr lang="en-US" altLang="en-US" sz="4400" b="1" dirty="0" err="1">
                <a:effectLst>
                  <a:outerShdw blurRad="38100" dist="38100" dir="2700000" algn="tl">
                    <a:srgbClr val="C0C0C0"/>
                  </a:outerShdw>
                </a:effectLst>
              </a:rPr>
              <a:t>deuil</a:t>
            </a:r>
            <a:r>
              <a:rPr lang="en-US" altLang="en-US" sz="4400" b="1" dirty="0">
                <a:effectLst>
                  <a:outerShdw blurRad="38100" dist="38100" dir="2700000" algn="tl">
                    <a:srgbClr val="C0C0C0"/>
                  </a:outerShdw>
                </a:effectLst>
              </a:rPr>
              <a:t>, </a:t>
            </a:r>
            <a:r>
              <a:rPr lang="en-US" altLang="en-US" sz="4400" b="1" dirty="0" err="1">
                <a:effectLst>
                  <a:outerShdw blurRad="38100" dist="38100" dir="2700000" algn="tl">
                    <a:srgbClr val="C0C0C0"/>
                  </a:outerShdw>
                </a:effectLst>
              </a:rPr>
              <a:t>selon</a:t>
            </a:r>
            <a:r>
              <a:rPr lang="en-US" altLang="en-US" sz="4400" b="1" dirty="0">
                <a:effectLst>
                  <a:outerShdw blurRad="38100" dist="38100" dir="2700000" algn="tl">
                    <a:srgbClr val="C0C0C0"/>
                  </a:outerShdw>
                </a:effectLst>
              </a:rPr>
              <a:t> </a:t>
            </a:r>
            <a:r>
              <a:rPr lang="en-US" altLang="en-US" sz="4400" b="1" dirty="0" err="1">
                <a:effectLst>
                  <a:outerShdw blurRad="38100" dist="38100" dir="2700000" algn="tl">
                    <a:srgbClr val="C0C0C0"/>
                  </a:outerShdw>
                </a:effectLst>
              </a:rPr>
              <a:t>Élizabeth</a:t>
            </a:r>
            <a:r>
              <a:rPr lang="en-US" altLang="en-US" sz="4400" b="1" dirty="0">
                <a:effectLst>
                  <a:outerShdw blurRad="38100" dist="38100" dir="2700000" algn="tl">
                    <a:srgbClr val="C0C0C0"/>
                  </a:outerShdw>
                </a:effectLst>
              </a:rPr>
              <a:t> </a:t>
            </a:r>
            <a:r>
              <a:rPr lang="en-US" altLang="en-US" sz="4400" b="1" dirty="0" err="1">
                <a:effectLst>
                  <a:outerShdw blurRad="38100" dist="38100" dir="2700000" algn="tl">
                    <a:srgbClr val="C0C0C0"/>
                  </a:outerShdw>
                </a:effectLst>
              </a:rPr>
              <a:t>Kübler</a:t>
            </a:r>
            <a:r>
              <a:rPr lang="en-US" altLang="en-US" sz="4400" b="1" dirty="0">
                <a:effectLst>
                  <a:outerShdw blurRad="38100" dist="38100" dir="2700000" algn="tl">
                    <a:srgbClr val="C0C0C0"/>
                  </a:outerShdw>
                </a:effectLst>
              </a:rPr>
              <a:t>-Ross</a:t>
            </a:r>
          </a:p>
        </p:txBody>
      </p:sp>
      <p:pic>
        <p:nvPicPr>
          <p:cNvPr id="78" name="Picture 100">
            <a:hlinkClick r:id="" action="ppaction://macro?name=Begin_Round"/>
          </p:cNvPr>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9" cstate="print">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77081143"/>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11"/>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1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3827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3827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3827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3827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38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38286"/>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42" presetClass="path" presetSubtype="0" fill="hold" nodeType="withEffect">
                                  <p:stCondLst>
                                    <p:cond delay="0"/>
                                  </p:stCondLst>
                                  <p:childTnLst>
                                    <p:animMotion origin="layout" path="M -0.69688 0.34699 L -0.69688 0.34699 " pathEditMode="fixed" rAng="0" ptsTypes="AA">
                                      <p:cBhvr>
                                        <p:cTn id="38" dur="10" fill="hold"/>
                                        <p:tgtEl>
                                          <p:spTgt spid="9"/>
                                        </p:tgtEl>
                                        <p:attrNameLst>
                                          <p:attrName>ppt_x</p:attrName>
                                          <p:attrName>ppt_y</p:attrName>
                                        </p:attrNameLst>
                                      </p:cBhvr>
                                      <p:rCtr x="0" y="0"/>
                                    </p:animMotion>
                                  </p:childTnLst>
                                </p:cTn>
                              </p:par>
                              <p:par>
                                <p:cTn id="39" presetID="3" presetClass="entr" presetSubtype="0" fill="hold" grpId="0" nodeType="withEffect">
                                  <p:stCondLst>
                                    <p:cond delay="0"/>
                                  </p:stCondLst>
                                  <p:childTnLst>
                                    <p:set>
                                      <p:cBhvr>
                                        <p:cTn id="40" dur="1" fill="hold">
                                          <p:stCondLst>
                                            <p:cond delay="0"/>
                                          </p:stCondLst>
                                        </p:cTn>
                                        <p:tgtEl>
                                          <p:spTgt spid="438283"/>
                                        </p:tgtEl>
                                        <p:attrNameLst>
                                          <p:attrName>style.visibility</p:attrName>
                                        </p:attrNameLst>
                                      </p:cBhvr>
                                      <p:to>
                                        <p:strVal val="visible"/>
                                      </p:to>
                                    </p:set>
                                  </p:childTnLst>
                                </p:cTn>
                              </p:par>
                              <p:par>
                                <p:cTn id="41" presetID="3" presetClass="exit" presetSubtype="0" fill="hold" grpId="0" nodeType="withEffect">
                                  <p:stCondLst>
                                    <p:cond delay="0"/>
                                  </p:stCondLst>
                                  <p:childTnLst>
                                    <p:set>
                                      <p:cBhvr>
                                        <p:cTn id="42" dur="1" fill="hold">
                                          <p:stCondLst>
                                            <p:cond delay="0"/>
                                          </p:stCondLst>
                                        </p:cTn>
                                        <p:tgtEl>
                                          <p:spTgt spid="438286"/>
                                        </p:tgtEl>
                                        <p:attrNameLst>
                                          <p:attrName>style.visibility</p:attrName>
                                        </p:attrNameLst>
                                      </p:cBhvr>
                                      <p:to>
                                        <p:strVal val="hidden"/>
                                      </p:to>
                                    </p:set>
                                  </p:childTnLst>
                                </p:cTn>
                              </p:par>
                              <p:par>
                                <p:cTn id="43" presetID="3" presetClass="entr" presetSubtype="0" fill="hold" grpId="0" nodeType="withEffect">
                                  <p:stCondLst>
                                    <p:cond delay="0"/>
                                  </p:stCondLst>
                                  <p:childTnLst>
                                    <p:set>
                                      <p:cBhvr>
                                        <p:cTn id="44" dur="1" fill="hold">
                                          <p:stCondLst>
                                            <p:cond delay="0"/>
                                          </p:stCondLst>
                                        </p:cTn>
                                        <p:tgtEl>
                                          <p:spTgt spid="438287"/>
                                        </p:tgtEl>
                                        <p:attrNameLst>
                                          <p:attrName>style.visibility</p:attrName>
                                        </p:attrNameLst>
                                      </p:cBhvr>
                                      <p:to>
                                        <p:strVal val="visible"/>
                                      </p:to>
                                    </p:set>
                                  </p:childTnLst>
                                </p:cTn>
                              </p:par>
                              <p:par>
                                <p:cTn id="45" presetID="10"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200"/>
                                        <p:tgtEl>
                                          <p:spTgt spid="9"/>
                                        </p:tgtEl>
                                      </p:cBhvr>
                                    </p:animEffect>
                                  </p:childTnLst>
                                  <p:subTnLst>
                                    <p:audio>
                                      <p:cMediaNode>
                                        <p:cTn display="0" masterRel="sameClick">
                                          <p:stCondLst>
                                            <p:cond evt="begin" delay="0">
                                              <p:tn val="45"/>
                                            </p:cond>
                                          </p:stCondLst>
                                          <p:endCondLst>
                                            <p:cond evt="onStopAudio" delay="0">
                                              <p:tgtEl>
                                                <p:sldTgt/>
                                              </p:tgtEl>
                                            </p:cond>
                                          </p:endCondLst>
                                        </p:cTn>
                                        <p:tgtEl>
                                          <p:sndTgt r:embed="rId4" name="Buzzer.wav"/>
                                        </p:tgtEl>
                                      </p:cMediaNode>
                                    </p:audio>
                                  </p:subTnLst>
                                </p:cTn>
                              </p:par>
                            </p:childTnLst>
                          </p:cTn>
                        </p:par>
                        <p:par>
                          <p:cTn id="48" fill="hold" nodeType="afterGroup">
                            <p:stCondLst>
                              <p:cond delay="200"/>
                            </p:stCondLst>
                            <p:childTnLst>
                              <p:par>
                                <p:cTn id="49" presetID="10" presetClass="exit" presetSubtype="0" fill="hold" nodeType="afterEffect">
                                  <p:stCondLst>
                                    <p:cond delay="500"/>
                                  </p:stCondLst>
                                  <p:childTnLst>
                                    <p:animEffect transition="out" filter="fade">
                                      <p:cBhvr>
                                        <p:cTn id="50" dur="200"/>
                                        <p:tgtEl>
                                          <p:spTgt spid="9"/>
                                        </p:tgtEl>
                                      </p:cBhvr>
                                    </p:animEffect>
                                    <p:set>
                                      <p:cBhvr>
                                        <p:cTn id="51"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52" restart="whenNotActive" fill="hold" evtFilter="cancelBubble" nodeType="interactiveSeq">
                <p:stCondLst>
                  <p:cond evt="onClick" delay="0">
                    <p:tgtEl>
                      <p:spTgt spid="438287"/>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42" presetClass="path" presetSubtype="0" fill="hold" nodeType="withEffect">
                                  <p:stCondLst>
                                    <p:cond delay="0"/>
                                  </p:stCondLst>
                                  <p:childTnLst>
                                    <p:animMotion origin="layout" path="M -0.84723 0.34699 L -0.84723 0.34699 " pathEditMode="fixed" rAng="0" ptsTypes="AA">
                                      <p:cBhvr>
                                        <p:cTn id="56" dur="10" fill="hold"/>
                                        <p:tgtEl>
                                          <p:spTgt spid="6"/>
                                        </p:tgtEl>
                                        <p:attrNameLst>
                                          <p:attrName>ppt_x</p:attrName>
                                          <p:attrName>ppt_y</p:attrName>
                                        </p:attrNameLst>
                                      </p:cBhvr>
                                      <p:rCtr x="0" y="0"/>
                                    </p:animMotion>
                                  </p:childTnLst>
                                </p:cTn>
                              </p:par>
                              <p:par>
                                <p:cTn id="57" presetID="3" presetClass="entr" presetSubtype="0" fill="hold" grpId="0" nodeType="withEffect">
                                  <p:stCondLst>
                                    <p:cond delay="0"/>
                                  </p:stCondLst>
                                  <p:childTnLst>
                                    <p:set>
                                      <p:cBhvr>
                                        <p:cTn id="58" dur="1" fill="hold">
                                          <p:stCondLst>
                                            <p:cond delay="0"/>
                                          </p:stCondLst>
                                        </p:cTn>
                                        <p:tgtEl>
                                          <p:spTgt spid="438284"/>
                                        </p:tgtEl>
                                        <p:attrNameLst>
                                          <p:attrName>style.visibility</p:attrName>
                                        </p:attrNameLst>
                                      </p:cBhvr>
                                      <p:to>
                                        <p:strVal val="visible"/>
                                      </p:to>
                                    </p:set>
                                  </p:childTnLst>
                                </p:cTn>
                              </p:par>
                              <p:par>
                                <p:cTn id="59" presetID="3" presetClass="exit" presetSubtype="0" fill="hold" grpId="1" nodeType="withEffect">
                                  <p:stCondLst>
                                    <p:cond delay="0"/>
                                  </p:stCondLst>
                                  <p:childTnLst>
                                    <p:set>
                                      <p:cBhvr>
                                        <p:cTn id="60" dur="1" fill="hold">
                                          <p:stCondLst>
                                            <p:cond delay="0"/>
                                          </p:stCondLst>
                                        </p:cTn>
                                        <p:tgtEl>
                                          <p:spTgt spid="438287"/>
                                        </p:tgtEl>
                                        <p:attrNameLst>
                                          <p:attrName>style.visibility</p:attrName>
                                        </p:attrNameLst>
                                      </p:cBhvr>
                                      <p:to>
                                        <p:strVal val="hidden"/>
                                      </p:to>
                                    </p:set>
                                  </p:childTnLst>
                                </p:cTn>
                              </p:par>
                              <p:par>
                                <p:cTn id="61" presetID="3" presetClass="entr" presetSubtype="0" fill="hold" grpId="0" nodeType="withEffect">
                                  <p:stCondLst>
                                    <p:cond delay="0"/>
                                  </p:stCondLst>
                                  <p:childTnLst>
                                    <p:set>
                                      <p:cBhvr>
                                        <p:cTn id="62" dur="1" fill="hold">
                                          <p:stCondLst>
                                            <p:cond delay="0"/>
                                          </p:stCondLst>
                                        </p:cTn>
                                        <p:tgtEl>
                                          <p:spTgt spid="438288"/>
                                        </p:tgtEl>
                                        <p:attrNameLst>
                                          <p:attrName>style.visibility</p:attrName>
                                        </p:attrNameLst>
                                      </p:cBhvr>
                                      <p:to>
                                        <p:strVal val="visible"/>
                                      </p:to>
                                    </p:set>
                                  </p:childTnLst>
                                </p:cTn>
                              </p:par>
                              <p:par>
                                <p:cTn id="63" presetID="10" presetClass="entr" presetSubtype="0" fill="hold"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200"/>
                                        <p:tgtEl>
                                          <p:spTgt spid="6"/>
                                        </p:tgtEl>
                                      </p:cBhvr>
                                    </p:animEffect>
                                  </p:childTnLst>
                                  <p:subTnLst>
                                    <p:audio>
                                      <p:cMediaNode>
                                        <p:cTn display="0" masterRel="sameClick">
                                          <p:stCondLst>
                                            <p:cond evt="begin" delay="0">
                                              <p:tn val="63"/>
                                            </p:cond>
                                          </p:stCondLst>
                                          <p:endCondLst>
                                            <p:cond evt="onStopAudio" delay="0">
                                              <p:tgtEl>
                                                <p:sldTgt/>
                                              </p:tgtEl>
                                            </p:cond>
                                          </p:endCondLst>
                                        </p:cTn>
                                        <p:tgtEl>
                                          <p:sndTgt r:embed="rId4" name="Buzzer.wav"/>
                                        </p:tgtEl>
                                      </p:cMediaNode>
                                    </p:audio>
                                  </p:subTnLst>
                                </p:cTn>
                              </p:par>
                            </p:childTnLst>
                          </p:cTn>
                        </p:par>
                        <p:par>
                          <p:cTn id="66" fill="hold" nodeType="afterGroup">
                            <p:stCondLst>
                              <p:cond delay="200"/>
                            </p:stCondLst>
                            <p:childTnLst>
                              <p:par>
                                <p:cTn id="67" presetID="10" presetClass="exit" presetSubtype="0" fill="hold" nodeType="afterEffect">
                                  <p:stCondLst>
                                    <p:cond delay="500"/>
                                  </p:stCondLst>
                                  <p:childTnLst>
                                    <p:animEffect transition="out" filter="fade">
                                      <p:cBhvr>
                                        <p:cTn id="68" dur="200"/>
                                        <p:tgtEl>
                                          <p:spTgt spid="6"/>
                                        </p:tgtEl>
                                      </p:cBhvr>
                                    </p:animEffect>
                                    <p:set>
                                      <p:cBhvr>
                                        <p:cTn id="69"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70" restart="whenNotActive" fill="hold" evtFilter="cancelBubble" nodeType="interactiveSeq">
                <p:stCondLst>
                  <p:cond evt="onClick" delay="0">
                    <p:tgtEl>
                      <p:spTgt spid="438288"/>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42" presetClass="path" presetSubtype="0" fill="hold" nodeType="withEffect">
                                  <p:stCondLst>
                                    <p:cond delay="0"/>
                                  </p:stCondLst>
                                  <p:childTnLst>
                                    <p:animMotion origin="layout" path="M -0.99688 0.34699 L -0.99688 0.34699 " pathEditMode="fixed" rAng="0" ptsTypes="AA">
                                      <p:cBhvr>
                                        <p:cTn id="74" dur="10" fill="hold"/>
                                        <p:tgtEl>
                                          <p:spTgt spid="2"/>
                                        </p:tgtEl>
                                        <p:attrNameLst>
                                          <p:attrName>ppt_x</p:attrName>
                                          <p:attrName>ppt_y</p:attrName>
                                        </p:attrNameLst>
                                      </p:cBhvr>
                                      <p:rCtr x="0" y="0"/>
                                    </p:animMotion>
                                  </p:childTnLst>
                                </p:cTn>
                              </p:par>
                              <p:par>
                                <p:cTn id="75" presetID="3" presetClass="entr" presetSubtype="0" fill="hold" grpId="0" nodeType="withEffect">
                                  <p:stCondLst>
                                    <p:cond delay="0"/>
                                  </p:stCondLst>
                                  <p:childTnLst>
                                    <p:set>
                                      <p:cBhvr>
                                        <p:cTn id="76" dur="1" fill="hold">
                                          <p:stCondLst>
                                            <p:cond delay="0"/>
                                          </p:stCondLst>
                                        </p:cTn>
                                        <p:tgtEl>
                                          <p:spTgt spid="438285"/>
                                        </p:tgtEl>
                                        <p:attrNameLst>
                                          <p:attrName>style.visibility</p:attrName>
                                        </p:attrNameLst>
                                      </p:cBhvr>
                                      <p:to>
                                        <p:strVal val="visible"/>
                                      </p:to>
                                    </p:set>
                                  </p:childTnLst>
                                </p:cTn>
                              </p:par>
                              <p:par>
                                <p:cTn id="77" presetID="10" presetClass="entr" presetSubtype="0" fill="hold" nodeType="withEffect">
                                  <p:stCondLst>
                                    <p:cond delay="0"/>
                                  </p:stCondLst>
                                  <p:childTnLst>
                                    <p:set>
                                      <p:cBhvr>
                                        <p:cTn id="78" dur="1" fill="hold">
                                          <p:stCondLst>
                                            <p:cond delay="0"/>
                                          </p:stCondLst>
                                        </p:cTn>
                                        <p:tgtEl>
                                          <p:spTgt spid="2"/>
                                        </p:tgtEl>
                                        <p:attrNameLst>
                                          <p:attrName>style.visibility</p:attrName>
                                        </p:attrNameLst>
                                      </p:cBhvr>
                                      <p:to>
                                        <p:strVal val="visible"/>
                                      </p:to>
                                    </p:set>
                                    <p:animEffect transition="in" filter="fade">
                                      <p:cBhvr>
                                        <p:cTn id="79" dur="200"/>
                                        <p:tgtEl>
                                          <p:spTgt spid="2"/>
                                        </p:tgtEl>
                                      </p:cBhvr>
                                    </p:animEffect>
                                  </p:childTnLst>
                                  <p:subTnLst>
                                    <p:audio>
                                      <p:cMediaNode>
                                        <p:cTn display="0" masterRel="sameClick">
                                          <p:stCondLst>
                                            <p:cond evt="begin" delay="0">
                                              <p:tn val="77"/>
                                            </p:cond>
                                          </p:stCondLst>
                                          <p:endCondLst>
                                            <p:cond evt="onStopAudio" delay="0">
                                              <p:tgtEl>
                                                <p:sldTgt/>
                                              </p:tgtEl>
                                            </p:cond>
                                          </p:endCondLst>
                                        </p:cTn>
                                        <p:tgtEl>
                                          <p:sndTgt r:embed="rId4" name="Buzzer.wav"/>
                                        </p:tgtEl>
                                      </p:cMediaNode>
                                    </p:audio>
                                  </p:subTnLst>
                                </p:cTn>
                              </p:par>
                            </p:childTnLst>
                          </p:cTn>
                        </p:par>
                        <p:par>
                          <p:cTn id="80" fill="hold" nodeType="afterGroup">
                            <p:stCondLst>
                              <p:cond delay="200"/>
                            </p:stCondLst>
                            <p:childTnLst>
                              <p:par>
                                <p:cTn id="81" presetID="10" presetClass="exit" presetSubtype="0" fill="hold" nodeType="afterEffect">
                                  <p:stCondLst>
                                    <p:cond delay="500"/>
                                  </p:stCondLst>
                                  <p:childTnLst>
                                    <p:animEffect transition="out" filter="fade">
                                      <p:cBhvr>
                                        <p:cTn id="82" dur="200"/>
                                        <p:tgtEl>
                                          <p:spTgt spid="2"/>
                                        </p:tgtEl>
                                      </p:cBhvr>
                                    </p:animEffect>
                                    <p:set>
                                      <p:cBhvr>
                                        <p:cTn id="83" dur="1" fill="hold">
                                          <p:stCondLst>
                                            <p:cond delay="1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84" restart="whenNotActive" fill="hold" evtFilter="cancelBubble" nodeType="interactiveSeq">
                <p:stCondLst>
                  <p:cond evt="onClick" delay="0">
                    <p:tgtEl>
                      <p:spTgt spid="438297"/>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12" presetClass="exit" presetSubtype="1" fill="hold" nodeType="clickEffect">
                                  <p:stCondLst>
                                    <p:cond delay="0"/>
                                  </p:stCondLst>
                                  <p:childTnLst>
                                    <p:animEffect transition="out" filter="slide(fromTop)">
                                      <p:cBhvr>
                                        <p:cTn id="88" dur="300"/>
                                        <p:tgtEl>
                                          <p:spTgt spid="438297"/>
                                        </p:tgtEl>
                                      </p:cBhvr>
                                    </p:animEffect>
                                    <p:set>
                                      <p:cBhvr>
                                        <p:cTn id="89"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90" restart="whenNotActive" fill="hold" evtFilter="cancelBubble" nodeType="interactiveSeq">
                <p:stCondLst>
                  <p:cond evt="onClick" delay="0">
                    <p:tgtEl>
                      <p:spTgt spid="438299"/>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12" presetClass="exit" presetSubtype="1" fill="hold" nodeType="clickEffect">
                                  <p:stCondLst>
                                    <p:cond delay="0"/>
                                  </p:stCondLst>
                                  <p:childTnLst>
                                    <p:animEffect transition="out" filter="slide(fromTop)">
                                      <p:cBhvr>
                                        <p:cTn id="94" dur="300"/>
                                        <p:tgtEl>
                                          <p:spTgt spid="438299"/>
                                        </p:tgtEl>
                                      </p:cBhvr>
                                    </p:animEffect>
                                    <p:set>
                                      <p:cBhvr>
                                        <p:cTn id="95"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96" restart="whenNotActive" fill="hold" evtFilter="cancelBubble" nodeType="interactiveSeq">
                <p:stCondLst>
                  <p:cond evt="onClick" delay="0">
                    <p:tgtEl>
                      <p:spTgt spid="438300"/>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12" presetClass="exit" presetSubtype="1" fill="hold" nodeType="clickEffect">
                                  <p:stCondLst>
                                    <p:cond delay="0"/>
                                  </p:stCondLst>
                                  <p:childTnLst>
                                    <p:animEffect transition="out" filter="slide(fromTop)">
                                      <p:cBhvr>
                                        <p:cTn id="100" dur="300"/>
                                        <p:tgtEl>
                                          <p:spTgt spid="438300"/>
                                        </p:tgtEl>
                                      </p:cBhvr>
                                    </p:animEffect>
                                    <p:set>
                                      <p:cBhvr>
                                        <p:cTn id="101"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02" restart="whenNotActive" fill="hold" evtFilter="cancelBubble" nodeType="interactiveSeq">
                <p:stCondLst>
                  <p:cond evt="onClick" delay="0">
                    <p:tgtEl>
                      <p:spTgt spid="438301"/>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12" presetClass="exit" presetSubtype="1" fill="hold" nodeType="clickEffect">
                                  <p:stCondLst>
                                    <p:cond delay="0"/>
                                  </p:stCondLst>
                                  <p:childTnLst>
                                    <p:animEffect transition="out" filter="slide(fromTop)">
                                      <p:cBhvr>
                                        <p:cTn id="106" dur="300"/>
                                        <p:tgtEl>
                                          <p:spTgt spid="438301"/>
                                        </p:tgtEl>
                                      </p:cBhvr>
                                    </p:animEffect>
                                    <p:set>
                                      <p:cBhvr>
                                        <p:cTn id="107"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08" restart="whenNotActive" fill="hold" evtFilter="cancelBubble" nodeType="interactiveSeq">
                <p:stCondLst>
                  <p:cond evt="onClick" delay="0">
                    <p:tgtEl>
                      <p:spTgt spid="438302"/>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12" presetClass="exit" presetSubtype="1" fill="hold" nodeType="clickEffect">
                                  <p:stCondLst>
                                    <p:cond delay="0"/>
                                  </p:stCondLst>
                                  <p:childTnLst>
                                    <p:animEffect transition="out" filter="slide(fromTop)">
                                      <p:cBhvr>
                                        <p:cTn id="112" dur="400"/>
                                        <p:tgtEl>
                                          <p:spTgt spid="438302"/>
                                        </p:tgtEl>
                                      </p:cBhvr>
                                    </p:animEffect>
                                    <p:set>
                                      <p:cBhvr>
                                        <p:cTn id="113"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14" restart="whenNotActive" fill="hold" evtFilter="cancelBubble" nodeType="interactiveSeq">
                <p:stCondLst>
                  <p:cond evt="onClick" delay="0">
                    <p:tgtEl>
                      <p:spTgt spid="438303"/>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12" presetClass="exit" presetSubtype="1" fill="hold" nodeType="clickEffect">
                                  <p:stCondLst>
                                    <p:cond delay="0"/>
                                  </p:stCondLst>
                                  <p:childTnLst>
                                    <p:animEffect transition="out" filter="slide(fromTop)">
                                      <p:cBhvr>
                                        <p:cTn id="118" dur="300"/>
                                        <p:tgtEl>
                                          <p:spTgt spid="438303"/>
                                        </p:tgtEl>
                                      </p:cBhvr>
                                    </p:animEffect>
                                    <p:set>
                                      <p:cBhvr>
                                        <p:cTn id="119"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20" restart="whenNotActive" fill="hold" evtFilter="cancelBubble" nodeType="interactiveSeq">
                <p:stCondLst>
                  <p:cond evt="onClick" delay="0">
                    <p:tgtEl>
                      <p:spTgt spid="438331"/>
                    </p:tgtEl>
                  </p:cond>
                </p:stCondLst>
                <p:endSync evt="end" delay="0">
                  <p:rtn val="all"/>
                </p:endSync>
                <p:childTnLst>
                  <p:par>
                    <p:cTn id="121" fill="hold" nodeType="clickPar">
                      <p:stCondLst>
                        <p:cond delay="0"/>
                      </p:stCondLst>
                      <p:childTnLst>
                        <p:par>
                          <p:cTn id="122" fill="hold" nodeType="withGroup">
                            <p:stCondLst>
                              <p:cond delay="0"/>
                            </p:stCondLst>
                            <p:childTnLst>
                              <p:par>
                                <p:cTn id="123" presetID="42" presetClass="path" presetSubtype="0" fill="hold" nodeType="clickEffect">
                                  <p:stCondLst>
                                    <p:cond delay="0"/>
                                  </p:stCondLst>
                                  <p:childTnLst>
                                    <p:animMotion origin="layout" path="M -0.97014 -0.19352 L -0.97014 -0.19352 " pathEditMode="fixed" rAng="0" ptsTypes="AA">
                                      <p:cBhvr>
                                        <p:cTn id="124" dur="10" fill="hold"/>
                                        <p:tgtEl>
                                          <p:spTgt spid="438297"/>
                                        </p:tgtEl>
                                        <p:attrNameLst>
                                          <p:attrName>ppt_x</p:attrName>
                                          <p:attrName>ppt_y</p:attrName>
                                        </p:attrNameLst>
                                      </p:cBhvr>
                                      <p:rCtr x="0" y="0"/>
                                    </p:animMotion>
                                  </p:childTnLst>
                                </p:cTn>
                              </p:par>
                              <p:par>
                                <p:cTn id="125" presetID="42" presetClass="path" presetSubtype="0" fill="hold" nodeType="withEffect">
                                  <p:stCondLst>
                                    <p:cond delay="0"/>
                                  </p:stCondLst>
                                  <p:childTnLst>
                                    <p:animMotion origin="layout" path="M -0.97014 -0.19352 L -0.97014 -0.19352 " pathEditMode="fixed" rAng="0" ptsTypes="AA">
                                      <p:cBhvr>
                                        <p:cTn id="126" dur="10" fill="hold"/>
                                        <p:tgtEl>
                                          <p:spTgt spid="438303"/>
                                        </p:tgtEl>
                                        <p:attrNameLst>
                                          <p:attrName>ppt_x</p:attrName>
                                          <p:attrName>ppt_y</p:attrName>
                                        </p:attrNameLst>
                                      </p:cBhvr>
                                      <p:rCtr x="0" y="0"/>
                                    </p:animMotion>
                                  </p:childTnLst>
                                </p:cTn>
                              </p:par>
                              <p:par>
                                <p:cTn id="127" presetID="42" presetClass="path" presetSubtype="0" fill="hold" nodeType="withEffect">
                                  <p:stCondLst>
                                    <p:cond delay="0"/>
                                  </p:stCondLst>
                                  <p:childTnLst>
                                    <p:animMotion origin="layout" path="M -0.97014 -0.19353 L -0.97014 -0.19353 " pathEditMode="fixed" rAng="0" ptsTypes="AA">
                                      <p:cBhvr>
                                        <p:cTn id="128" dur="10" fill="hold"/>
                                        <p:tgtEl>
                                          <p:spTgt spid="438302"/>
                                        </p:tgtEl>
                                        <p:attrNameLst>
                                          <p:attrName>ppt_x</p:attrName>
                                          <p:attrName>ppt_y</p:attrName>
                                        </p:attrNameLst>
                                      </p:cBhvr>
                                      <p:rCtr x="0" y="0"/>
                                    </p:animMotion>
                                  </p:childTnLst>
                                </p:cTn>
                              </p:par>
                              <p:par>
                                <p:cTn id="129" presetID="42" presetClass="path" presetSubtype="0" fill="hold" nodeType="withEffect">
                                  <p:stCondLst>
                                    <p:cond delay="0"/>
                                  </p:stCondLst>
                                  <p:childTnLst>
                                    <p:animMotion origin="layout" path="M -0.97014 -0.19353 L -0.97014 -0.19353 " pathEditMode="fixed" rAng="0" ptsTypes="AA">
                                      <p:cBhvr>
                                        <p:cTn id="130" dur="10" fill="hold"/>
                                        <p:tgtEl>
                                          <p:spTgt spid="438301"/>
                                        </p:tgtEl>
                                        <p:attrNameLst>
                                          <p:attrName>ppt_x</p:attrName>
                                          <p:attrName>ppt_y</p:attrName>
                                        </p:attrNameLst>
                                      </p:cBhvr>
                                      <p:rCtr x="0" y="0"/>
                                    </p:animMotion>
                                  </p:childTnLst>
                                </p:cTn>
                              </p:par>
                              <p:par>
                                <p:cTn id="131" presetID="42" presetClass="path" presetSubtype="0" fill="hold" nodeType="withEffect">
                                  <p:stCondLst>
                                    <p:cond delay="0"/>
                                  </p:stCondLst>
                                  <p:childTnLst>
                                    <p:animMotion origin="layout" path="M -0.97013 -0.19352 L -0.97013 -0.19352 " pathEditMode="fixed" rAng="0" ptsTypes="AA">
                                      <p:cBhvr>
                                        <p:cTn id="132" dur="10" fill="hold"/>
                                        <p:tgtEl>
                                          <p:spTgt spid="438300"/>
                                        </p:tgtEl>
                                        <p:attrNameLst>
                                          <p:attrName>ppt_x</p:attrName>
                                          <p:attrName>ppt_y</p:attrName>
                                        </p:attrNameLst>
                                      </p:cBhvr>
                                      <p:rCtr x="0" y="0"/>
                                    </p:animMotion>
                                  </p:childTnLst>
                                </p:cTn>
                              </p:par>
                              <p:par>
                                <p:cTn id="133" presetID="42" presetClass="path" presetSubtype="0" fill="hold" nodeType="withEffect">
                                  <p:stCondLst>
                                    <p:cond delay="0"/>
                                  </p:stCondLst>
                                  <p:childTnLst>
                                    <p:animMotion origin="layout" path="M -0.97013 -0.19352 L -0.97013 -0.19352 " pathEditMode="fixed" rAng="0" ptsTypes="AA">
                                      <p:cBhvr>
                                        <p:cTn id="134" dur="10" fill="hold"/>
                                        <p:tgtEl>
                                          <p:spTgt spid="438299"/>
                                        </p:tgtEl>
                                        <p:attrNameLst>
                                          <p:attrName>ppt_x</p:attrName>
                                          <p:attrName>ppt_y</p:attrName>
                                        </p:attrNameLst>
                                      </p:cBhvr>
                                      <p:rCtr x="0" y="0"/>
                                    </p:animMotion>
                                  </p:childTnLst>
                                </p:cTn>
                              </p:par>
                              <p:par>
                                <p:cTn id="135" presetID="42" presetClass="path" presetSubtype="0" fill="hold" grpId="1" nodeType="withEffect">
                                  <p:stCondLst>
                                    <p:cond delay="0"/>
                                  </p:stCondLst>
                                  <p:iterate type="lt">
                                    <p:tmPct val="0"/>
                                  </p:iterate>
                                  <p:childTnLst>
                                    <p:animMotion origin="layout" path="M -0.96737 0.41436 L -0.96737 0.41436 " pathEditMode="fixed" rAng="0" ptsTypes="AA">
                                      <p:cBhvr>
                                        <p:cTn id="136" dur="10" fill="hold"/>
                                        <p:tgtEl>
                                          <p:spTgt spid="438335">
                                            <p:bg/>
                                          </p:spTgt>
                                        </p:tgtEl>
                                        <p:attrNameLst>
                                          <p:attrName>ppt_x</p:attrName>
                                          <p:attrName>ppt_y</p:attrName>
                                        </p:attrNameLst>
                                      </p:cBhvr>
                                      <p:rCtr x="0" y="0"/>
                                    </p:animMotion>
                                  </p:childTnLst>
                                </p:cTn>
                              </p:par>
                              <p:par>
                                <p:cTn id="137" presetID="42" presetClass="path" presetSubtype="0" fill="hold" grpId="1" nodeType="withEffect">
                                  <p:stCondLst>
                                    <p:cond delay="0"/>
                                  </p:stCondLst>
                                  <p:iterate type="lt">
                                    <p:tmPct val="0"/>
                                  </p:iterate>
                                  <p:childTnLst>
                                    <p:animMotion origin="layout" path="M -0.9764 0.41436 L -0.9764 0.41436 " pathEditMode="fixed" rAng="0" ptsTypes="AA">
                                      <p:cBhvr>
                                        <p:cTn id="138" dur="10" fill="hold"/>
                                        <p:tgtEl>
                                          <p:spTgt spid="438335">
                                            <p:txEl>
                                              <p:pRg st="0" end="0"/>
                                            </p:txEl>
                                          </p:spTgt>
                                        </p:tgtEl>
                                        <p:attrNameLst>
                                          <p:attrName>ppt_x</p:attrName>
                                          <p:attrName>ppt_y</p:attrName>
                                        </p:attrNameLst>
                                      </p:cBhvr>
                                      <p:rCtr x="0" y="0"/>
                                    </p:animMotion>
                                  </p:childTnLst>
                                </p:cTn>
                              </p:par>
                              <p:par>
                                <p:cTn id="139" presetID="1" presetClass="exit" presetSubtype="0" fill="hold" grpId="2" nodeType="withEffect">
                                  <p:stCondLst>
                                    <p:cond delay="0"/>
                                  </p:stCondLst>
                                  <p:childTnLst>
                                    <p:set>
                                      <p:cBhvr>
                                        <p:cTn id="140" dur="1" fill="hold">
                                          <p:stCondLst>
                                            <p:cond delay="0"/>
                                          </p:stCondLst>
                                        </p:cTn>
                                        <p:tgtEl>
                                          <p:spTgt spid="438335">
                                            <p:txEl>
                                              <p:pRg st="0" end="0"/>
                                            </p:txEl>
                                          </p:spTgt>
                                        </p:tgtEl>
                                        <p:attrNameLst>
                                          <p:attrName>style.visibility</p:attrName>
                                        </p:attrNameLst>
                                      </p:cBhvr>
                                      <p:to>
                                        <p:strVal val="hidden"/>
                                      </p:to>
                                    </p:set>
                                  </p:childTnLst>
                                </p:cTn>
                              </p:par>
                              <p:par>
                                <p:cTn id="141" presetID="1" presetClass="exit" presetSubtype="0" fill="hold" grpId="2" nodeType="withEffect">
                                  <p:stCondLst>
                                    <p:cond delay="0"/>
                                  </p:stCondLst>
                                  <p:childTnLst>
                                    <p:set>
                                      <p:cBhvr>
                                        <p:cTn id="142" dur="1" fill="hold">
                                          <p:stCondLst>
                                            <p:cond delay="0"/>
                                          </p:stCondLst>
                                        </p:cTn>
                                        <p:tgtEl>
                                          <p:spTgt spid="438335">
                                            <p:bg/>
                                          </p:spTgt>
                                        </p:tgtEl>
                                        <p:attrNameLst>
                                          <p:attrName>style.visibility</p:attrName>
                                        </p:attrNameLst>
                                      </p:cBhvr>
                                      <p:to>
                                        <p:strVal val="hidden"/>
                                      </p:to>
                                    </p:set>
                                  </p:childTnLst>
                                </p:cTn>
                              </p:par>
                            </p:childTnLst>
                          </p:cTn>
                        </p:par>
                        <p:par>
                          <p:cTn id="143" fill="hold" nodeType="afterGroup">
                            <p:stCondLst>
                              <p:cond delay="10"/>
                            </p:stCondLst>
                            <p:childTnLst>
                              <p:par>
                                <p:cTn id="144" presetID="12" presetClass="exit" presetSubtype="1" fill="hold" nodeType="afterEffect">
                                  <p:stCondLst>
                                    <p:cond delay="0"/>
                                  </p:stCondLst>
                                  <p:childTnLst>
                                    <p:animEffect transition="out" filter="slide(fromTop)">
                                      <p:cBhvr>
                                        <p:cTn id="145" dur="1000"/>
                                        <p:tgtEl>
                                          <p:spTgt spid="11"/>
                                        </p:tgtEl>
                                      </p:cBhvr>
                                    </p:animEffect>
                                    <p:set>
                                      <p:cBhvr>
                                        <p:cTn id="146" dur="1" fill="hold">
                                          <p:stCondLst>
                                            <p:cond delay="999"/>
                                          </p:stCondLst>
                                        </p:cTn>
                                        <p:tgtEl>
                                          <p:spTgt spid="11"/>
                                        </p:tgtEl>
                                        <p:attrNameLst>
                                          <p:attrName>style.visibility</p:attrName>
                                        </p:attrNameLst>
                                      </p:cBhvr>
                                      <p:to>
                                        <p:strVal val="hidden"/>
                                      </p:to>
                                    </p:set>
                                  </p:childTnLst>
                                </p:cTn>
                              </p:par>
                            </p:childTnLst>
                          </p:cTn>
                        </p:par>
                        <p:par>
                          <p:cTn id="147" fill="hold" nodeType="afterGroup">
                            <p:stCondLst>
                              <p:cond delay="1010"/>
                            </p:stCondLst>
                            <p:childTnLst>
                              <p:par>
                                <p:cTn id="148" presetID="10" presetClass="entr" presetSubtype="0" fill="hold" grpId="5" nodeType="afterEffect">
                                  <p:stCondLst>
                                    <p:cond delay="490"/>
                                  </p:stCondLst>
                                  <p:childTnLst>
                                    <p:set>
                                      <p:cBhvr>
                                        <p:cTn id="149" dur="1" fill="hold">
                                          <p:stCondLst>
                                            <p:cond delay="0"/>
                                          </p:stCondLst>
                                        </p:cTn>
                                        <p:tgtEl>
                                          <p:spTgt spid="438335">
                                            <p:bg/>
                                          </p:spTgt>
                                        </p:tgtEl>
                                        <p:attrNameLst>
                                          <p:attrName>style.visibility</p:attrName>
                                        </p:attrNameLst>
                                      </p:cBhvr>
                                      <p:to>
                                        <p:strVal val="visible"/>
                                      </p:to>
                                    </p:set>
                                    <p:animEffect transition="in" filter="fade">
                                      <p:cBhvr>
                                        <p:cTn id="150" dur="500"/>
                                        <p:tgtEl>
                                          <p:spTgt spid="438335">
                                            <p:bg/>
                                          </p:spTgt>
                                        </p:tgtEl>
                                      </p:cBhvr>
                                    </p:animEffect>
                                  </p:childTnLst>
                                </p:cTn>
                              </p:par>
                            </p:childTnLst>
                          </p:cTn>
                        </p:par>
                        <p:par>
                          <p:cTn id="151" fill="hold" nodeType="afterGroup">
                            <p:stCondLst>
                              <p:cond delay="2000"/>
                            </p:stCondLst>
                            <p:childTnLst>
                              <p:par>
                                <p:cTn id="152" presetID="10" presetClass="entr" presetSubtype="0" fill="hold" grpId="4" nodeType="afterEffect">
                                  <p:stCondLst>
                                    <p:cond delay="0"/>
                                  </p:stCondLst>
                                  <p:iterate type="lt">
                                    <p:tmPct val="0"/>
                                  </p:iterate>
                                  <p:childTnLst>
                                    <p:set>
                                      <p:cBhvr>
                                        <p:cTn id="153" dur="1" fill="hold">
                                          <p:stCondLst>
                                            <p:cond delay="0"/>
                                          </p:stCondLst>
                                        </p:cTn>
                                        <p:tgtEl>
                                          <p:spTgt spid="438335">
                                            <p:txEl>
                                              <p:pRg st="0" end="0"/>
                                            </p:txEl>
                                          </p:spTgt>
                                        </p:tgtEl>
                                        <p:attrNameLst>
                                          <p:attrName>style.visibility</p:attrName>
                                        </p:attrNameLst>
                                      </p:cBhvr>
                                      <p:to>
                                        <p:strVal val="visible"/>
                                      </p:to>
                                    </p:set>
                                    <p:animEffect transition="in" filter="fade">
                                      <p:cBhvr>
                                        <p:cTn id="154" dur="500"/>
                                        <p:tgtEl>
                                          <p:spTgt spid="438335">
                                            <p:txEl>
                                              <p:pRg st="0" end="0"/>
                                            </p:txEl>
                                          </p:spTgt>
                                        </p:tgtEl>
                                      </p:cBhvr>
                                    </p:animEffect>
                                  </p:childTnLst>
                                </p:cTn>
                              </p:par>
                            </p:childTnLst>
                          </p:cTn>
                        </p:par>
                        <p:par>
                          <p:cTn id="155" fill="hold" nodeType="afterGroup">
                            <p:stCondLst>
                              <p:cond delay="2500"/>
                            </p:stCondLst>
                            <p:childTnLst>
                              <p:par>
                                <p:cTn id="156" presetID="27" presetClass="entr" presetSubtype="0" fill="hold" grpId="3" nodeType="afterEffect">
                                  <p:stCondLst>
                                    <p:cond delay="0"/>
                                  </p:stCondLst>
                                  <p:iterate type="lt">
                                    <p:tmPct val="50000"/>
                                  </p:iterate>
                                  <p:childTnLst>
                                    <p:set>
                                      <p:cBhvr>
                                        <p:cTn id="157"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58"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59"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60"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61" restart="whenNotActive" fill="hold" evtFilter="cancelBubble" nodeType="interactiveSeq">
                <p:stCondLst>
                  <p:cond evt="onClick" delay="0">
                    <p:tgtEl>
                      <p:spTgt spid="438336"/>
                    </p:tgtEl>
                  </p:cond>
                </p:stCondLst>
                <p:endSync evt="end" delay="0">
                  <p:rtn val="all"/>
                </p:endSync>
                <p:childTnLst>
                  <p:par>
                    <p:cTn id="162" fill="hold" nodeType="clickPar">
                      <p:stCondLst>
                        <p:cond delay="0"/>
                      </p:stCondLst>
                      <p:childTnLst>
                        <p:par>
                          <p:cTn id="163" fill="hold" nodeType="withGroup">
                            <p:stCondLst>
                              <p:cond delay="0"/>
                            </p:stCondLst>
                            <p:childTnLst>
                              <p:par>
                                <p:cTn id="164" presetID="3" presetClass="entr" presetSubtype="0" fill="hold" grpId="1" nodeType="clickEffect">
                                  <p:stCondLst>
                                    <p:cond delay="0"/>
                                  </p:stCondLst>
                                  <p:childTnLst>
                                    <p:set>
                                      <p:cBhvr>
                                        <p:cTn id="165" dur="1" fill="hold">
                                          <p:stCondLst>
                                            <p:cond delay="0"/>
                                          </p:stCondLst>
                                        </p:cTn>
                                        <p:tgtEl>
                                          <p:spTgt spid="438286"/>
                                        </p:tgtEl>
                                        <p:attrNameLst>
                                          <p:attrName>style.visibility</p:attrName>
                                        </p:attrNameLst>
                                      </p:cBhvr>
                                      <p:to>
                                        <p:strVal val="visible"/>
                                      </p:to>
                                    </p:set>
                                  </p:childTnLst>
                                </p:cTn>
                              </p:par>
                              <p:par>
                                <p:cTn id="166" presetID="3" presetClass="exit" presetSubtype="0" fill="hold" grpId="2" nodeType="withEffect">
                                  <p:stCondLst>
                                    <p:cond delay="0"/>
                                  </p:stCondLst>
                                  <p:childTnLst>
                                    <p:set>
                                      <p:cBhvr>
                                        <p:cTn id="167" dur="1" fill="hold">
                                          <p:stCondLst>
                                            <p:cond delay="0"/>
                                          </p:stCondLst>
                                        </p:cTn>
                                        <p:tgtEl>
                                          <p:spTgt spid="438287"/>
                                        </p:tgtEl>
                                        <p:attrNameLst>
                                          <p:attrName>style.visibility</p:attrName>
                                        </p:attrNameLst>
                                      </p:cBhvr>
                                      <p:to>
                                        <p:strVal val="hidden"/>
                                      </p:to>
                                    </p:set>
                                  </p:childTnLst>
                                </p:cTn>
                              </p:par>
                              <p:par>
                                <p:cTn id="168" presetID="3" presetClass="exit" presetSubtype="0" fill="hold" grpId="1" nodeType="withEffect">
                                  <p:stCondLst>
                                    <p:cond delay="0"/>
                                  </p:stCondLst>
                                  <p:childTnLst>
                                    <p:set>
                                      <p:cBhvr>
                                        <p:cTn id="169" dur="1" fill="hold">
                                          <p:stCondLst>
                                            <p:cond delay="0"/>
                                          </p:stCondLst>
                                        </p:cTn>
                                        <p:tgtEl>
                                          <p:spTgt spid="438288"/>
                                        </p:tgtEl>
                                        <p:attrNameLst>
                                          <p:attrName>style.visibility</p:attrName>
                                        </p:attrNameLst>
                                      </p:cBhvr>
                                      <p:to>
                                        <p:strVal val="hidden"/>
                                      </p:to>
                                    </p:set>
                                  </p:childTnLst>
                                </p:cTn>
                              </p:par>
                              <p:par>
                                <p:cTn id="170" presetID="3" presetClass="exit" presetSubtype="0" fill="hold" grpId="1" nodeType="withEffect">
                                  <p:stCondLst>
                                    <p:cond delay="0"/>
                                  </p:stCondLst>
                                  <p:childTnLst>
                                    <p:set>
                                      <p:cBhvr>
                                        <p:cTn id="171" dur="1" fill="hold">
                                          <p:stCondLst>
                                            <p:cond delay="0"/>
                                          </p:stCondLst>
                                        </p:cTn>
                                        <p:tgtEl>
                                          <p:spTgt spid="438283"/>
                                        </p:tgtEl>
                                        <p:attrNameLst>
                                          <p:attrName>style.visibility</p:attrName>
                                        </p:attrNameLst>
                                      </p:cBhvr>
                                      <p:to>
                                        <p:strVal val="hidden"/>
                                      </p:to>
                                    </p:set>
                                  </p:childTnLst>
                                </p:cTn>
                              </p:par>
                              <p:par>
                                <p:cTn id="172" presetID="3" presetClass="exit" presetSubtype="0" fill="hold" grpId="1" nodeType="withEffect">
                                  <p:stCondLst>
                                    <p:cond delay="0"/>
                                  </p:stCondLst>
                                  <p:childTnLst>
                                    <p:set>
                                      <p:cBhvr>
                                        <p:cTn id="173" dur="1" fill="hold">
                                          <p:stCondLst>
                                            <p:cond delay="0"/>
                                          </p:stCondLst>
                                        </p:cTn>
                                        <p:tgtEl>
                                          <p:spTgt spid="438284"/>
                                        </p:tgtEl>
                                        <p:attrNameLst>
                                          <p:attrName>style.visibility</p:attrName>
                                        </p:attrNameLst>
                                      </p:cBhvr>
                                      <p:to>
                                        <p:strVal val="hidden"/>
                                      </p:to>
                                    </p:set>
                                  </p:childTnLst>
                                </p:cTn>
                              </p:par>
                              <p:par>
                                <p:cTn id="174" presetID="3" presetClass="exit" presetSubtype="0" fill="hold" grpId="1" nodeType="withEffect">
                                  <p:stCondLst>
                                    <p:cond delay="0"/>
                                  </p:stCondLst>
                                  <p:childTnLst>
                                    <p:set>
                                      <p:cBhvr>
                                        <p:cTn id="175"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76" restart="whenNotActive" fill="hold" evtFilter="cancelBubble" nodeType="interactiveSeq">
                <p:stCondLst>
                  <p:cond evt="onClick" delay="0">
                    <p:tgtEl>
                      <p:spTgt spid="78"/>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grpId="0" nodeType="afterEffect">
                                  <p:stCondLst>
                                    <p:cond delay="0"/>
                                  </p:stCondLst>
                                  <p:iterate type="lt">
                                    <p:tmPct val="0"/>
                                  </p:iterate>
                                  <p:childTnLst>
                                    <p:animEffect transition="out" filter="fade">
                                      <p:cBhvr>
                                        <p:cTn id="180" dur="500"/>
                                        <p:tgtEl>
                                          <p:spTgt spid="438335">
                                            <p:txEl>
                                              <p:pRg st="0" end="0"/>
                                            </p:txEl>
                                          </p:spTgt>
                                        </p:tgtEl>
                                      </p:cBhvr>
                                    </p:animEffect>
                                    <p:set>
                                      <p:cBhvr>
                                        <p:cTn id="181" dur="1" fill="hold">
                                          <p:stCondLst>
                                            <p:cond delay="499"/>
                                          </p:stCondLst>
                                        </p:cTn>
                                        <p:tgtEl>
                                          <p:spTgt spid="438335">
                                            <p:txEl>
                                              <p:pRg st="0" end="0"/>
                                            </p:txEl>
                                          </p:spTgt>
                                        </p:tgtEl>
                                        <p:attrNameLst>
                                          <p:attrName>style.visibility</p:attrName>
                                        </p:attrNameLst>
                                      </p:cBhvr>
                                      <p:to>
                                        <p:strVal val="hidden"/>
                                      </p:to>
                                    </p:set>
                                  </p:childTnLst>
                                </p:cTn>
                              </p:par>
                            </p:childTnLst>
                          </p:cTn>
                        </p:par>
                        <p:par>
                          <p:cTn id="182" fill="hold">
                            <p:stCondLst>
                              <p:cond delay="500"/>
                            </p:stCondLst>
                            <p:childTnLst>
                              <p:par>
                                <p:cTn id="183" presetID="10" presetClass="exit" presetSubtype="0" fill="hold" grpId="0" nodeType="afterEffect">
                                  <p:stCondLst>
                                    <p:cond delay="0"/>
                                  </p:stCondLst>
                                  <p:iterate type="lt">
                                    <p:tmPct val="0"/>
                                  </p:iterate>
                                  <p:childTnLst>
                                    <p:animEffect transition="out" filter="fade">
                                      <p:cBhvr>
                                        <p:cTn id="184" dur="500"/>
                                        <p:tgtEl>
                                          <p:spTgt spid="438335">
                                            <p:bg/>
                                          </p:spTgt>
                                        </p:tgtEl>
                                      </p:cBhvr>
                                    </p:animEffect>
                                    <p:set>
                                      <p:cBhvr>
                                        <p:cTn id="185"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35</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27</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20</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10</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8</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err="1">
                <a:solidFill>
                  <a:schemeClr val="bg1"/>
                </a:solidFill>
                <a:effectLst/>
                <a:latin typeface="Impact" pitchFamily="34" charset="0"/>
              </a:rPr>
              <a:t>Lui</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mettre</a:t>
            </a:r>
            <a:r>
              <a:rPr lang="en-US" altLang="en-US" sz="2800" dirty="0">
                <a:solidFill>
                  <a:schemeClr val="bg1"/>
                </a:solidFill>
                <a:effectLst/>
                <a:latin typeface="Impact" pitchFamily="34" charset="0"/>
              </a:rPr>
              <a:t> de la</a:t>
            </a:r>
          </a:p>
          <a:p>
            <a:pPr algn="ctr"/>
            <a:r>
              <a:rPr lang="en-US" altLang="en-US" sz="2800" dirty="0">
                <a:solidFill>
                  <a:schemeClr val="bg1"/>
                </a:solidFill>
                <a:effectLst/>
                <a:latin typeface="Impact" pitchFamily="34" charset="0"/>
              </a:rPr>
              <a:t>crème </a:t>
            </a:r>
            <a:r>
              <a:rPr lang="en-US" altLang="en-US" sz="2800" dirty="0" err="1">
                <a:solidFill>
                  <a:schemeClr val="bg1"/>
                </a:solidFill>
                <a:effectLst/>
                <a:latin typeface="Impact" pitchFamily="34" charset="0"/>
              </a:rPr>
              <a:t>hydratante</a:t>
            </a:r>
            <a:endParaRPr lang="en-US" altLang="en-US" sz="2800" dirty="0">
              <a:solidFill>
                <a:schemeClr val="bg1"/>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L’hydrater</a:t>
            </a:r>
            <a:endParaRPr lang="en-US" altLang="en-US" sz="3300" dirty="0">
              <a:solidFill>
                <a:schemeClr val="bg1"/>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Éviter</a:t>
            </a:r>
            <a:r>
              <a:rPr lang="en-US" altLang="en-US" sz="3300" dirty="0">
                <a:solidFill>
                  <a:schemeClr val="bg1"/>
                </a:solidFill>
                <a:effectLst/>
                <a:latin typeface="Impact" pitchFamily="34" charset="0"/>
              </a:rPr>
              <a:t> le </a:t>
            </a:r>
            <a:r>
              <a:rPr lang="en-US" altLang="en-US" sz="3300" dirty="0" err="1">
                <a:solidFill>
                  <a:schemeClr val="bg1"/>
                </a:solidFill>
                <a:effectLst/>
                <a:latin typeface="Impact" pitchFamily="34" charset="0"/>
              </a:rPr>
              <a:t>savon</a:t>
            </a:r>
            <a:endParaRPr lang="en-US" altLang="en-US" sz="3300" dirty="0">
              <a:solidFill>
                <a:schemeClr val="bg1"/>
              </a:solidFill>
              <a:effectLst/>
              <a:latin typeface="Impact" pitchFamily="34" charset="0"/>
            </a:endParaRPr>
          </a:p>
          <a:p>
            <a:pPr algn="ctr"/>
            <a:r>
              <a:rPr lang="en-US" altLang="en-US" sz="3300" dirty="0" err="1">
                <a:solidFill>
                  <a:schemeClr val="bg1"/>
                </a:solidFill>
                <a:effectLst/>
                <a:latin typeface="Impact" pitchFamily="34" charset="0"/>
              </a:rPr>
              <a:t>parfumé</a:t>
            </a:r>
            <a:endParaRPr lang="en-US" altLang="en-US" sz="3300" dirty="0">
              <a:solidFill>
                <a:schemeClr val="bg1"/>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err="1">
                <a:solidFill>
                  <a:schemeClr val="bg1"/>
                </a:solidFill>
                <a:effectLst/>
                <a:latin typeface="Impact" pitchFamily="34" charset="0"/>
              </a:rPr>
              <a:t>Aviser</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l’infirmière</a:t>
            </a:r>
            <a:endParaRPr lang="en-US" altLang="en-US" sz="2800" dirty="0">
              <a:solidFill>
                <a:schemeClr val="bg1"/>
              </a:solidFill>
              <a:effectLst/>
              <a:latin typeface="Impact" pitchFamily="34" charset="0"/>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err="1">
                <a:solidFill>
                  <a:schemeClr val="bg1"/>
                </a:solidFill>
                <a:effectLst/>
                <a:latin typeface="Impact" pitchFamily="34" charset="0"/>
              </a:rPr>
              <a:t>Éviter</a:t>
            </a:r>
            <a:r>
              <a:rPr lang="en-US" altLang="en-US" sz="3200" dirty="0">
                <a:solidFill>
                  <a:schemeClr val="bg1"/>
                </a:solidFill>
                <a:effectLst/>
                <a:latin typeface="Impact" pitchFamily="34" charset="0"/>
              </a:rPr>
              <a:t> les </a:t>
            </a:r>
            <a:r>
              <a:rPr lang="en-US" altLang="en-US" sz="3200" dirty="0" err="1">
                <a:solidFill>
                  <a:schemeClr val="bg1"/>
                </a:solidFill>
                <a:effectLst/>
                <a:latin typeface="Impact" pitchFamily="34" charset="0"/>
              </a:rPr>
              <a:t>bains</a:t>
            </a:r>
            <a:endParaRPr lang="en-US" altLang="en-US" sz="3200" dirty="0">
              <a:solidFill>
                <a:schemeClr val="bg1"/>
              </a:solidFill>
              <a:effectLst/>
              <a:latin typeface="Impact" pitchFamily="34" charset="0"/>
            </a:endParaRPr>
          </a:p>
          <a:p>
            <a:pPr algn="ctr"/>
            <a:r>
              <a:rPr lang="en-US" altLang="en-US" sz="3200" dirty="0" err="1">
                <a:solidFill>
                  <a:schemeClr val="bg1"/>
                </a:solidFill>
                <a:effectLst/>
                <a:latin typeface="Impact" pitchFamily="34" charset="0"/>
              </a:rPr>
              <a:t>chauds</a:t>
            </a:r>
            <a:endParaRPr lang="en-US" altLang="en-US" sz="32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33"/>
          <p:cNvGrpSpPr>
            <a:grpSpLocks/>
          </p:cNvGrpSpPr>
          <p:nvPr/>
        </p:nvGrpSpPr>
        <p:grpSpPr bwMode="auto">
          <a:xfrm>
            <a:off x="9836150" y="-57150"/>
            <a:ext cx="7715250" cy="2333625"/>
            <a:chOff x="6192" y="-276"/>
            <a:chExt cx="4860" cy="1470"/>
          </a:xfrm>
        </p:grpSpPr>
        <p:grpSp>
          <p:nvGrpSpPr>
            <p:cNvPr id="3"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 name="Group 46"/>
          <p:cNvGrpSpPr>
            <a:grpSpLocks/>
          </p:cNvGrpSpPr>
          <p:nvPr/>
        </p:nvGrpSpPr>
        <p:grpSpPr bwMode="auto">
          <a:xfrm>
            <a:off x="9839325" y="-57150"/>
            <a:ext cx="4972050" cy="2333625"/>
            <a:chOff x="6146" y="-2208"/>
            <a:chExt cx="3132" cy="1470"/>
          </a:xfrm>
        </p:grpSpPr>
        <p:grpSp>
          <p:nvGrpSpPr>
            <p:cNvPr id="7"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3"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4"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5"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6"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6</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err="1">
                <a:effectLst>
                  <a:outerShdw blurRad="38100" dist="38100" dir="2700000" algn="tl">
                    <a:srgbClr val="C0C0C0"/>
                  </a:outerShdw>
                </a:effectLst>
              </a:rPr>
              <a:t>Que</a:t>
            </a:r>
            <a:r>
              <a:rPr lang="en-US" altLang="en-US" sz="4400" b="1" dirty="0">
                <a:effectLst>
                  <a:outerShdw blurRad="38100" dist="38100" dir="2700000" algn="tl">
                    <a:srgbClr val="C0C0C0"/>
                  </a:outerShdw>
                </a:effectLst>
              </a:rPr>
              <a:t> </a:t>
            </a:r>
            <a:r>
              <a:rPr lang="en-US" altLang="en-US" sz="4400" b="1" dirty="0" err="1">
                <a:effectLst>
                  <a:outerShdw blurRad="38100" dist="38100" dir="2700000" algn="tl">
                    <a:srgbClr val="C0C0C0"/>
                  </a:outerShdw>
                </a:effectLst>
              </a:rPr>
              <a:t>faites-vous</a:t>
            </a:r>
            <a:r>
              <a:rPr lang="en-US" altLang="en-US" sz="4400" b="1" dirty="0">
                <a:effectLst>
                  <a:outerShdw blurRad="38100" dist="38100" dir="2700000" algn="tl">
                    <a:srgbClr val="C0C0C0"/>
                  </a:outerShdw>
                </a:effectLst>
              </a:rPr>
              <a:t> </a:t>
            </a:r>
            <a:r>
              <a:rPr lang="en-US" altLang="en-US" sz="4400" b="1" dirty="0" err="1">
                <a:effectLst>
                  <a:outerShdw blurRad="38100" dist="38100" dir="2700000" algn="tl">
                    <a:srgbClr val="C0C0C0"/>
                  </a:outerShdw>
                </a:effectLst>
              </a:rPr>
              <a:t>si</a:t>
            </a:r>
            <a:r>
              <a:rPr lang="en-US" altLang="en-US" sz="4400" b="1" dirty="0">
                <a:effectLst>
                  <a:outerShdw blurRad="38100" dist="38100" dir="2700000" algn="tl">
                    <a:srgbClr val="C0C0C0"/>
                  </a:outerShdw>
                </a:effectLst>
              </a:rPr>
              <a:t> Mme </a:t>
            </a:r>
            <a:r>
              <a:rPr lang="en-US" altLang="en-US" sz="4400" b="1" dirty="0" err="1">
                <a:effectLst>
                  <a:outerShdw blurRad="38100" dist="38100" dir="2700000" algn="tl">
                    <a:srgbClr val="C0C0C0"/>
                  </a:outerShdw>
                </a:effectLst>
              </a:rPr>
              <a:t>Choquette</a:t>
            </a:r>
            <a:r>
              <a:rPr lang="en-US" altLang="en-US" sz="4400" b="1" dirty="0">
                <a:effectLst>
                  <a:outerShdw blurRad="38100" dist="38100" dir="2700000" algn="tl">
                    <a:srgbClr val="C0C0C0"/>
                  </a:outerShdw>
                </a:effectLst>
              </a:rPr>
              <a:t> a des </a:t>
            </a:r>
            <a:r>
              <a:rPr lang="en-US" altLang="en-US" sz="4400" b="1" dirty="0" err="1">
                <a:effectLst>
                  <a:outerShdw blurRad="38100" dist="38100" dir="2700000" algn="tl">
                    <a:srgbClr val="C0C0C0"/>
                  </a:outerShdw>
                </a:effectLst>
              </a:rPr>
              <a:t>démangeaisons</a:t>
            </a:r>
            <a:r>
              <a:rPr lang="en-US" altLang="en-US" sz="4400" b="1" dirty="0">
                <a:effectLst>
                  <a:outerShdw blurRad="38100" dist="38100" dir="2700000" algn="tl">
                    <a:srgbClr val="C0C0C0"/>
                  </a:outerShdw>
                </a:effectLst>
              </a:rPr>
              <a:t>?</a:t>
            </a:r>
          </a:p>
        </p:txBody>
      </p:sp>
      <p:pic>
        <p:nvPicPr>
          <p:cNvPr id="78" name="Picture 100">
            <a:hlinkClick r:id="" action="ppaction://macro?name=Begin_Round"/>
          </p:cNvPr>
          <p:cNvPicPr>
            <a:picLocks noChangeAspect="1" noChangeArrowheads="1"/>
          </p:cNvPicPr>
          <p:nvPr/>
        </p:nvPicPr>
        <p:blipFill>
          <a:blip r:embed="rId17" cstate="print">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05604438"/>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11"/>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1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3827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3827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3827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3827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38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38286"/>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42" presetClass="path" presetSubtype="0" fill="hold" nodeType="withEffect">
                                  <p:stCondLst>
                                    <p:cond delay="0"/>
                                  </p:stCondLst>
                                  <p:childTnLst>
                                    <p:animMotion origin="layout" path="M -0.69688 0.34699 L -0.69688 0.34699 " pathEditMode="fixed" rAng="0" ptsTypes="AA">
                                      <p:cBhvr>
                                        <p:cTn id="38" dur="10" fill="hold"/>
                                        <p:tgtEl>
                                          <p:spTgt spid="9"/>
                                        </p:tgtEl>
                                        <p:attrNameLst>
                                          <p:attrName>ppt_x</p:attrName>
                                          <p:attrName>ppt_y</p:attrName>
                                        </p:attrNameLst>
                                      </p:cBhvr>
                                      <p:rCtr x="0" y="0"/>
                                    </p:animMotion>
                                  </p:childTnLst>
                                </p:cTn>
                              </p:par>
                              <p:par>
                                <p:cTn id="39" presetID="3" presetClass="entr" presetSubtype="0" fill="hold" grpId="0" nodeType="withEffect">
                                  <p:stCondLst>
                                    <p:cond delay="0"/>
                                  </p:stCondLst>
                                  <p:childTnLst>
                                    <p:set>
                                      <p:cBhvr>
                                        <p:cTn id="40" dur="1" fill="hold">
                                          <p:stCondLst>
                                            <p:cond delay="0"/>
                                          </p:stCondLst>
                                        </p:cTn>
                                        <p:tgtEl>
                                          <p:spTgt spid="438283"/>
                                        </p:tgtEl>
                                        <p:attrNameLst>
                                          <p:attrName>style.visibility</p:attrName>
                                        </p:attrNameLst>
                                      </p:cBhvr>
                                      <p:to>
                                        <p:strVal val="visible"/>
                                      </p:to>
                                    </p:set>
                                  </p:childTnLst>
                                </p:cTn>
                              </p:par>
                              <p:par>
                                <p:cTn id="41" presetID="3" presetClass="exit" presetSubtype="0" fill="hold" grpId="0" nodeType="withEffect">
                                  <p:stCondLst>
                                    <p:cond delay="0"/>
                                  </p:stCondLst>
                                  <p:childTnLst>
                                    <p:set>
                                      <p:cBhvr>
                                        <p:cTn id="42" dur="1" fill="hold">
                                          <p:stCondLst>
                                            <p:cond delay="0"/>
                                          </p:stCondLst>
                                        </p:cTn>
                                        <p:tgtEl>
                                          <p:spTgt spid="438286"/>
                                        </p:tgtEl>
                                        <p:attrNameLst>
                                          <p:attrName>style.visibility</p:attrName>
                                        </p:attrNameLst>
                                      </p:cBhvr>
                                      <p:to>
                                        <p:strVal val="hidden"/>
                                      </p:to>
                                    </p:set>
                                  </p:childTnLst>
                                </p:cTn>
                              </p:par>
                              <p:par>
                                <p:cTn id="43" presetID="3" presetClass="entr" presetSubtype="0" fill="hold" grpId="0" nodeType="withEffect">
                                  <p:stCondLst>
                                    <p:cond delay="0"/>
                                  </p:stCondLst>
                                  <p:childTnLst>
                                    <p:set>
                                      <p:cBhvr>
                                        <p:cTn id="44" dur="1" fill="hold">
                                          <p:stCondLst>
                                            <p:cond delay="0"/>
                                          </p:stCondLst>
                                        </p:cTn>
                                        <p:tgtEl>
                                          <p:spTgt spid="438287"/>
                                        </p:tgtEl>
                                        <p:attrNameLst>
                                          <p:attrName>style.visibility</p:attrName>
                                        </p:attrNameLst>
                                      </p:cBhvr>
                                      <p:to>
                                        <p:strVal val="visible"/>
                                      </p:to>
                                    </p:set>
                                  </p:childTnLst>
                                </p:cTn>
                              </p:par>
                              <p:par>
                                <p:cTn id="45" presetID="10"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200"/>
                                        <p:tgtEl>
                                          <p:spTgt spid="9"/>
                                        </p:tgtEl>
                                      </p:cBhvr>
                                    </p:animEffect>
                                  </p:childTnLst>
                                  <p:subTnLst>
                                    <p:audio>
                                      <p:cMediaNode>
                                        <p:cTn display="0" masterRel="sameClick">
                                          <p:stCondLst>
                                            <p:cond evt="begin" delay="0">
                                              <p:tn val="45"/>
                                            </p:cond>
                                          </p:stCondLst>
                                          <p:endCondLst>
                                            <p:cond evt="onStopAudio" delay="0">
                                              <p:tgtEl>
                                                <p:sldTgt/>
                                              </p:tgtEl>
                                            </p:cond>
                                          </p:endCondLst>
                                        </p:cTn>
                                        <p:tgtEl>
                                          <p:sndTgt r:embed="rId4" name="Buzzer.wav"/>
                                        </p:tgtEl>
                                      </p:cMediaNode>
                                    </p:audio>
                                  </p:subTnLst>
                                </p:cTn>
                              </p:par>
                            </p:childTnLst>
                          </p:cTn>
                        </p:par>
                        <p:par>
                          <p:cTn id="48" fill="hold" nodeType="afterGroup">
                            <p:stCondLst>
                              <p:cond delay="200"/>
                            </p:stCondLst>
                            <p:childTnLst>
                              <p:par>
                                <p:cTn id="49" presetID="10" presetClass="exit" presetSubtype="0" fill="hold" nodeType="afterEffect">
                                  <p:stCondLst>
                                    <p:cond delay="500"/>
                                  </p:stCondLst>
                                  <p:childTnLst>
                                    <p:animEffect transition="out" filter="fade">
                                      <p:cBhvr>
                                        <p:cTn id="50" dur="200"/>
                                        <p:tgtEl>
                                          <p:spTgt spid="9"/>
                                        </p:tgtEl>
                                      </p:cBhvr>
                                    </p:animEffect>
                                    <p:set>
                                      <p:cBhvr>
                                        <p:cTn id="51"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52" restart="whenNotActive" fill="hold" evtFilter="cancelBubble" nodeType="interactiveSeq">
                <p:stCondLst>
                  <p:cond evt="onClick" delay="0">
                    <p:tgtEl>
                      <p:spTgt spid="438287"/>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42" presetClass="path" presetSubtype="0" fill="hold" nodeType="withEffect">
                                  <p:stCondLst>
                                    <p:cond delay="0"/>
                                  </p:stCondLst>
                                  <p:childTnLst>
                                    <p:animMotion origin="layout" path="M -0.84723 0.34699 L -0.84723 0.34699 " pathEditMode="fixed" rAng="0" ptsTypes="AA">
                                      <p:cBhvr>
                                        <p:cTn id="56" dur="10" fill="hold"/>
                                        <p:tgtEl>
                                          <p:spTgt spid="6"/>
                                        </p:tgtEl>
                                        <p:attrNameLst>
                                          <p:attrName>ppt_x</p:attrName>
                                          <p:attrName>ppt_y</p:attrName>
                                        </p:attrNameLst>
                                      </p:cBhvr>
                                      <p:rCtr x="0" y="0"/>
                                    </p:animMotion>
                                  </p:childTnLst>
                                </p:cTn>
                              </p:par>
                              <p:par>
                                <p:cTn id="57" presetID="3" presetClass="entr" presetSubtype="0" fill="hold" grpId="0" nodeType="withEffect">
                                  <p:stCondLst>
                                    <p:cond delay="0"/>
                                  </p:stCondLst>
                                  <p:childTnLst>
                                    <p:set>
                                      <p:cBhvr>
                                        <p:cTn id="58" dur="1" fill="hold">
                                          <p:stCondLst>
                                            <p:cond delay="0"/>
                                          </p:stCondLst>
                                        </p:cTn>
                                        <p:tgtEl>
                                          <p:spTgt spid="438284"/>
                                        </p:tgtEl>
                                        <p:attrNameLst>
                                          <p:attrName>style.visibility</p:attrName>
                                        </p:attrNameLst>
                                      </p:cBhvr>
                                      <p:to>
                                        <p:strVal val="visible"/>
                                      </p:to>
                                    </p:set>
                                  </p:childTnLst>
                                </p:cTn>
                              </p:par>
                              <p:par>
                                <p:cTn id="59" presetID="3" presetClass="exit" presetSubtype="0" fill="hold" grpId="1" nodeType="withEffect">
                                  <p:stCondLst>
                                    <p:cond delay="0"/>
                                  </p:stCondLst>
                                  <p:childTnLst>
                                    <p:set>
                                      <p:cBhvr>
                                        <p:cTn id="60" dur="1" fill="hold">
                                          <p:stCondLst>
                                            <p:cond delay="0"/>
                                          </p:stCondLst>
                                        </p:cTn>
                                        <p:tgtEl>
                                          <p:spTgt spid="438287"/>
                                        </p:tgtEl>
                                        <p:attrNameLst>
                                          <p:attrName>style.visibility</p:attrName>
                                        </p:attrNameLst>
                                      </p:cBhvr>
                                      <p:to>
                                        <p:strVal val="hidden"/>
                                      </p:to>
                                    </p:set>
                                  </p:childTnLst>
                                </p:cTn>
                              </p:par>
                              <p:par>
                                <p:cTn id="61" presetID="3" presetClass="entr" presetSubtype="0" fill="hold" grpId="0" nodeType="withEffect">
                                  <p:stCondLst>
                                    <p:cond delay="0"/>
                                  </p:stCondLst>
                                  <p:childTnLst>
                                    <p:set>
                                      <p:cBhvr>
                                        <p:cTn id="62" dur="1" fill="hold">
                                          <p:stCondLst>
                                            <p:cond delay="0"/>
                                          </p:stCondLst>
                                        </p:cTn>
                                        <p:tgtEl>
                                          <p:spTgt spid="438288"/>
                                        </p:tgtEl>
                                        <p:attrNameLst>
                                          <p:attrName>style.visibility</p:attrName>
                                        </p:attrNameLst>
                                      </p:cBhvr>
                                      <p:to>
                                        <p:strVal val="visible"/>
                                      </p:to>
                                    </p:set>
                                  </p:childTnLst>
                                </p:cTn>
                              </p:par>
                              <p:par>
                                <p:cTn id="63" presetID="10" presetClass="entr" presetSubtype="0" fill="hold"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200"/>
                                        <p:tgtEl>
                                          <p:spTgt spid="6"/>
                                        </p:tgtEl>
                                      </p:cBhvr>
                                    </p:animEffect>
                                  </p:childTnLst>
                                  <p:subTnLst>
                                    <p:audio>
                                      <p:cMediaNode>
                                        <p:cTn display="0" masterRel="sameClick">
                                          <p:stCondLst>
                                            <p:cond evt="begin" delay="0">
                                              <p:tn val="63"/>
                                            </p:cond>
                                          </p:stCondLst>
                                          <p:endCondLst>
                                            <p:cond evt="onStopAudio" delay="0">
                                              <p:tgtEl>
                                                <p:sldTgt/>
                                              </p:tgtEl>
                                            </p:cond>
                                          </p:endCondLst>
                                        </p:cTn>
                                        <p:tgtEl>
                                          <p:sndTgt r:embed="rId4" name="Buzzer.wav"/>
                                        </p:tgtEl>
                                      </p:cMediaNode>
                                    </p:audio>
                                  </p:subTnLst>
                                </p:cTn>
                              </p:par>
                            </p:childTnLst>
                          </p:cTn>
                        </p:par>
                        <p:par>
                          <p:cTn id="66" fill="hold" nodeType="afterGroup">
                            <p:stCondLst>
                              <p:cond delay="200"/>
                            </p:stCondLst>
                            <p:childTnLst>
                              <p:par>
                                <p:cTn id="67" presetID="10" presetClass="exit" presetSubtype="0" fill="hold" nodeType="afterEffect">
                                  <p:stCondLst>
                                    <p:cond delay="500"/>
                                  </p:stCondLst>
                                  <p:childTnLst>
                                    <p:animEffect transition="out" filter="fade">
                                      <p:cBhvr>
                                        <p:cTn id="68" dur="200"/>
                                        <p:tgtEl>
                                          <p:spTgt spid="6"/>
                                        </p:tgtEl>
                                      </p:cBhvr>
                                    </p:animEffect>
                                    <p:set>
                                      <p:cBhvr>
                                        <p:cTn id="69"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70" restart="whenNotActive" fill="hold" evtFilter="cancelBubble" nodeType="interactiveSeq">
                <p:stCondLst>
                  <p:cond evt="onClick" delay="0">
                    <p:tgtEl>
                      <p:spTgt spid="438288"/>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42" presetClass="path" presetSubtype="0" fill="hold" nodeType="withEffect">
                                  <p:stCondLst>
                                    <p:cond delay="0"/>
                                  </p:stCondLst>
                                  <p:childTnLst>
                                    <p:animMotion origin="layout" path="M -0.99688 0.34699 L -0.99688 0.34699 " pathEditMode="fixed" rAng="0" ptsTypes="AA">
                                      <p:cBhvr>
                                        <p:cTn id="74" dur="10" fill="hold"/>
                                        <p:tgtEl>
                                          <p:spTgt spid="2"/>
                                        </p:tgtEl>
                                        <p:attrNameLst>
                                          <p:attrName>ppt_x</p:attrName>
                                          <p:attrName>ppt_y</p:attrName>
                                        </p:attrNameLst>
                                      </p:cBhvr>
                                      <p:rCtr x="0" y="0"/>
                                    </p:animMotion>
                                  </p:childTnLst>
                                </p:cTn>
                              </p:par>
                              <p:par>
                                <p:cTn id="75" presetID="3" presetClass="entr" presetSubtype="0" fill="hold" grpId="0" nodeType="withEffect">
                                  <p:stCondLst>
                                    <p:cond delay="0"/>
                                  </p:stCondLst>
                                  <p:childTnLst>
                                    <p:set>
                                      <p:cBhvr>
                                        <p:cTn id="76" dur="1" fill="hold">
                                          <p:stCondLst>
                                            <p:cond delay="0"/>
                                          </p:stCondLst>
                                        </p:cTn>
                                        <p:tgtEl>
                                          <p:spTgt spid="438285"/>
                                        </p:tgtEl>
                                        <p:attrNameLst>
                                          <p:attrName>style.visibility</p:attrName>
                                        </p:attrNameLst>
                                      </p:cBhvr>
                                      <p:to>
                                        <p:strVal val="visible"/>
                                      </p:to>
                                    </p:set>
                                  </p:childTnLst>
                                </p:cTn>
                              </p:par>
                              <p:par>
                                <p:cTn id="77" presetID="10" presetClass="entr" presetSubtype="0" fill="hold" nodeType="withEffect">
                                  <p:stCondLst>
                                    <p:cond delay="0"/>
                                  </p:stCondLst>
                                  <p:childTnLst>
                                    <p:set>
                                      <p:cBhvr>
                                        <p:cTn id="78" dur="1" fill="hold">
                                          <p:stCondLst>
                                            <p:cond delay="0"/>
                                          </p:stCondLst>
                                        </p:cTn>
                                        <p:tgtEl>
                                          <p:spTgt spid="2"/>
                                        </p:tgtEl>
                                        <p:attrNameLst>
                                          <p:attrName>style.visibility</p:attrName>
                                        </p:attrNameLst>
                                      </p:cBhvr>
                                      <p:to>
                                        <p:strVal val="visible"/>
                                      </p:to>
                                    </p:set>
                                    <p:animEffect transition="in" filter="fade">
                                      <p:cBhvr>
                                        <p:cTn id="79" dur="200"/>
                                        <p:tgtEl>
                                          <p:spTgt spid="2"/>
                                        </p:tgtEl>
                                      </p:cBhvr>
                                    </p:animEffect>
                                  </p:childTnLst>
                                  <p:subTnLst>
                                    <p:audio>
                                      <p:cMediaNode>
                                        <p:cTn display="0" masterRel="sameClick">
                                          <p:stCondLst>
                                            <p:cond evt="begin" delay="0">
                                              <p:tn val="77"/>
                                            </p:cond>
                                          </p:stCondLst>
                                          <p:endCondLst>
                                            <p:cond evt="onStopAudio" delay="0">
                                              <p:tgtEl>
                                                <p:sldTgt/>
                                              </p:tgtEl>
                                            </p:cond>
                                          </p:endCondLst>
                                        </p:cTn>
                                        <p:tgtEl>
                                          <p:sndTgt r:embed="rId4" name="Buzzer.wav"/>
                                        </p:tgtEl>
                                      </p:cMediaNode>
                                    </p:audio>
                                  </p:subTnLst>
                                </p:cTn>
                              </p:par>
                            </p:childTnLst>
                          </p:cTn>
                        </p:par>
                        <p:par>
                          <p:cTn id="80" fill="hold" nodeType="afterGroup">
                            <p:stCondLst>
                              <p:cond delay="200"/>
                            </p:stCondLst>
                            <p:childTnLst>
                              <p:par>
                                <p:cTn id="81" presetID="10" presetClass="exit" presetSubtype="0" fill="hold" nodeType="afterEffect">
                                  <p:stCondLst>
                                    <p:cond delay="500"/>
                                  </p:stCondLst>
                                  <p:childTnLst>
                                    <p:animEffect transition="out" filter="fade">
                                      <p:cBhvr>
                                        <p:cTn id="82" dur="200"/>
                                        <p:tgtEl>
                                          <p:spTgt spid="2"/>
                                        </p:tgtEl>
                                      </p:cBhvr>
                                    </p:animEffect>
                                    <p:set>
                                      <p:cBhvr>
                                        <p:cTn id="83" dur="1" fill="hold">
                                          <p:stCondLst>
                                            <p:cond delay="1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84" restart="whenNotActive" fill="hold" evtFilter="cancelBubble" nodeType="interactiveSeq">
                <p:stCondLst>
                  <p:cond evt="onClick" delay="0">
                    <p:tgtEl>
                      <p:spTgt spid="438297"/>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12" presetClass="exit" presetSubtype="1" fill="hold" nodeType="clickEffect">
                                  <p:stCondLst>
                                    <p:cond delay="0"/>
                                  </p:stCondLst>
                                  <p:childTnLst>
                                    <p:animEffect transition="out" filter="slide(fromTop)">
                                      <p:cBhvr>
                                        <p:cTn id="88" dur="300"/>
                                        <p:tgtEl>
                                          <p:spTgt spid="438297"/>
                                        </p:tgtEl>
                                      </p:cBhvr>
                                    </p:animEffect>
                                    <p:set>
                                      <p:cBhvr>
                                        <p:cTn id="89"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90" restart="whenNotActive" fill="hold" evtFilter="cancelBubble" nodeType="interactiveSeq">
                <p:stCondLst>
                  <p:cond evt="onClick" delay="0">
                    <p:tgtEl>
                      <p:spTgt spid="438300"/>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12" presetClass="exit" presetSubtype="1" fill="hold" nodeType="clickEffect">
                                  <p:stCondLst>
                                    <p:cond delay="0"/>
                                  </p:stCondLst>
                                  <p:childTnLst>
                                    <p:animEffect transition="out" filter="slide(fromTop)">
                                      <p:cBhvr>
                                        <p:cTn id="94" dur="300"/>
                                        <p:tgtEl>
                                          <p:spTgt spid="438300"/>
                                        </p:tgtEl>
                                      </p:cBhvr>
                                    </p:animEffect>
                                    <p:set>
                                      <p:cBhvr>
                                        <p:cTn id="95"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96" restart="whenNotActive" fill="hold" evtFilter="cancelBubble" nodeType="interactiveSeq">
                <p:stCondLst>
                  <p:cond evt="onClick" delay="0">
                    <p:tgtEl>
                      <p:spTgt spid="438301"/>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12" presetClass="exit" presetSubtype="1" fill="hold" nodeType="clickEffect">
                                  <p:stCondLst>
                                    <p:cond delay="0"/>
                                  </p:stCondLst>
                                  <p:childTnLst>
                                    <p:animEffect transition="out" filter="slide(fromTop)">
                                      <p:cBhvr>
                                        <p:cTn id="100" dur="300"/>
                                        <p:tgtEl>
                                          <p:spTgt spid="438301"/>
                                        </p:tgtEl>
                                      </p:cBhvr>
                                    </p:animEffect>
                                    <p:set>
                                      <p:cBhvr>
                                        <p:cTn id="101"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02" restart="whenNotActive" fill="hold" evtFilter="cancelBubble" nodeType="interactiveSeq">
                <p:stCondLst>
                  <p:cond evt="onClick" delay="0">
                    <p:tgtEl>
                      <p:spTgt spid="438302"/>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12" presetClass="exit" presetSubtype="1" fill="hold" nodeType="clickEffect">
                                  <p:stCondLst>
                                    <p:cond delay="0"/>
                                  </p:stCondLst>
                                  <p:childTnLst>
                                    <p:animEffect transition="out" filter="slide(fromTop)">
                                      <p:cBhvr>
                                        <p:cTn id="106" dur="400"/>
                                        <p:tgtEl>
                                          <p:spTgt spid="438302"/>
                                        </p:tgtEl>
                                      </p:cBhvr>
                                    </p:animEffect>
                                    <p:set>
                                      <p:cBhvr>
                                        <p:cTn id="107"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08" restart="whenNotActive" fill="hold" evtFilter="cancelBubble" nodeType="interactiveSeq">
                <p:stCondLst>
                  <p:cond evt="onClick" delay="0">
                    <p:tgtEl>
                      <p:spTgt spid="438303"/>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12" presetClass="exit" presetSubtype="1" fill="hold" nodeType="clickEffect">
                                  <p:stCondLst>
                                    <p:cond delay="0"/>
                                  </p:stCondLst>
                                  <p:childTnLst>
                                    <p:animEffect transition="out" filter="slide(fromTop)">
                                      <p:cBhvr>
                                        <p:cTn id="112" dur="300"/>
                                        <p:tgtEl>
                                          <p:spTgt spid="438303"/>
                                        </p:tgtEl>
                                      </p:cBhvr>
                                    </p:animEffect>
                                    <p:set>
                                      <p:cBhvr>
                                        <p:cTn id="113"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14" restart="whenNotActive" fill="hold" evtFilter="cancelBubble" nodeType="interactiveSeq">
                <p:stCondLst>
                  <p:cond evt="onClick" delay="0">
                    <p:tgtEl>
                      <p:spTgt spid="438331"/>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42" presetClass="path" presetSubtype="0" fill="hold" nodeType="clickEffect">
                                  <p:stCondLst>
                                    <p:cond delay="0"/>
                                  </p:stCondLst>
                                  <p:childTnLst>
                                    <p:animMotion origin="layout" path="M -0.97014 -0.19352 L -0.97014 -0.19352 " pathEditMode="fixed" rAng="0" ptsTypes="AA">
                                      <p:cBhvr>
                                        <p:cTn id="118" dur="10" fill="hold"/>
                                        <p:tgtEl>
                                          <p:spTgt spid="438297"/>
                                        </p:tgtEl>
                                        <p:attrNameLst>
                                          <p:attrName>ppt_x</p:attrName>
                                          <p:attrName>ppt_y</p:attrName>
                                        </p:attrNameLst>
                                      </p:cBhvr>
                                      <p:rCtr x="0" y="0"/>
                                    </p:animMotion>
                                  </p:childTnLst>
                                </p:cTn>
                              </p:par>
                              <p:par>
                                <p:cTn id="119" presetID="42" presetClass="path" presetSubtype="0" fill="hold" nodeType="withEffect">
                                  <p:stCondLst>
                                    <p:cond delay="0"/>
                                  </p:stCondLst>
                                  <p:childTnLst>
                                    <p:animMotion origin="layout" path="M -0.97014 -0.19352 L -0.97014 -0.19352 " pathEditMode="fixed" rAng="0" ptsTypes="AA">
                                      <p:cBhvr>
                                        <p:cTn id="120" dur="10" fill="hold"/>
                                        <p:tgtEl>
                                          <p:spTgt spid="438303"/>
                                        </p:tgtEl>
                                        <p:attrNameLst>
                                          <p:attrName>ppt_x</p:attrName>
                                          <p:attrName>ppt_y</p:attrName>
                                        </p:attrNameLst>
                                      </p:cBhvr>
                                      <p:rCtr x="0" y="0"/>
                                    </p:animMotion>
                                  </p:childTnLst>
                                </p:cTn>
                              </p:par>
                              <p:par>
                                <p:cTn id="121" presetID="42" presetClass="path" presetSubtype="0" fill="hold" nodeType="withEffect">
                                  <p:stCondLst>
                                    <p:cond delay="0"/>
                                  </p:stCondLst>
                                  <p:childTnLst>
                                    <p:animMotion origin="layout" path="M -0.97014 -0.19353 L -0.97014 -0.19353 " pathEditMode="fixed" rAng="0" ptsTypes="AA">
                                      <p:cBhvr>
                                        <p:cTn id="122" dur="10" fill="hold"/>
                                        <p:tgtEl>
                                          <p:spTgt spid="438302"/>
                                        </p:tgtEl>
                                        <p:attrNameLst>
                                          <p:attrName>ppt_x</p:attrName>
                                          <p:attrName>ppt_y</p:attrName>
                                        </p:attrNameLst>
                                      </p:cBhvr>
                                      <p:rCtr x="0" y="0"/>
                                    </p:animMotion>
                                  </p:childTnLst>
                                </p:cTn>
                              </p:par>
                              <p:par>
                                <p:cTn id="123" presetID="42" presetClass="path" presetSubtype="0" fill="hold" nodeType="withEffect">
                                  <p:stCondLst>
                                    <p:cond delay="0"/>
                                  </p:stCondLst>
                                  <p:childTnLst>
                                    <p:animMotion origin="layout" path="M -0.97014 -0.19353 L -0.97014 -0.19353 " pathEditMode="fixed" rAng="0" ptsTypes="AA">
                                      <p:cBhvr>
                                        <p:cTn id="124" dur="10" fill="hold"/>
                                        <p:tgtEl>
                                          <p:spTgt spid="438301"/>
                                        </p:tgtEl>
                                        <p:attrNameLst>
                                          <p:attrName>ppt_x</p:attrName>
                                          <p:attrName>ppt_y</p:attrName>
                                        </p:attrNameLst>
                                      </p:cBhvr>
                                      <p:rCtr x="0" y="0"/>
                                    </p:animMotion>
                                  </p:childTnLst>
                                </p:cTn>
                              </p:par>
                              <p:par>
                                <p:cTn id="125" presetID="42" presetClass="path" presetSubtype="0" fill="hold" nodeType="withEffect">
                                  <p:stCondLst>
                                    <p:cond delay="0"/>
                                  </p:stCondLst>
                                  <p:childTnLst>
                                    <p:animMotion origin="layout" path="M -0.97013 -0.19352 L -0.97013 -0.19352 " pathEditMode="fixed" rAng="0" ptsTypes="AA">
                                      <p:cBhvr>
                                        <p:cTn id="126" dur="10" fill="hold"/>
                                        <p:tgtEl>
                                          <p:spTgt spid="438300"/>
                                        </p:tgtEl>
                                        <p:attrNameLst>
                                          <p:attrName>ppt_x</p:attrName>
                                          <p:attrName>ppt_y</p:attrName>
                                        </p:attrNameLst>
                                      </p:cBhvr>
                                      <p:rCtr x="0" y="0"/>
                                    </p:animMotion>
                                  </p:childTnLst>
                                </p:cTn>
                              </p:par>
                              <p:par>
                                <p:cTn id="127" presetID="42" presetClass="path" presetSubtype="0" fill="hold" grpId="1" nodeType="withEffect">
                                  <p:stCondLst>
                                    <p:cond delay="0"/>
                                  </p:stCondLst>
                                  <p:iterate type="lt">
                                    <p:tmPct val="0"/>
                                  </p:iterate>
                                  <p:childTnLst>
                                    <p:animMotion origin="layout" path="M -0.96737 0.41436 L -0.96737 0.41436 " pathEditMode="fixed" rAng="0" ptsTypes="AA">
                                      <p:cBhvr>
                                        <p:cTn id="128" dur="10" fill="hold"/>
                                        <p:tgtEl>
                                          <p:spTgt spid="438335">
                                            <p:bg/>
                                          </p:spTgt>
                                        </p:tgtEl>
                                        <p:attrNameLst>
                                          <p:attrName>ppt_x</p:attrName>
                                          <p:attrName>ppt_y</p:attrName>
                                        </p:attrNameLst>
                                      </p:cBhvr>
                                      <p:rCtr x="0" y="0"/>
                                    </p:animMotion>
                                  </p:childTnLst>
                                </p:cTn>
                              </p:par>
                              <p:par>
                                <p:cTn id="129" presetID="42" presetClass="path" presetSubtype="0" fill="hold" grpId="1" nodeType="withEffect">
                                  <p:stCondLst>
                                    <p:cond delay="0"/>
                                  </p:stCondLst>
                                  <p:iterate type="lt">
                                    <p:tmPct val="0"/>
                                  </p:iterate>
                                  <p:childTnLst>
                                    <p:animMotion origin="layout" path="M -0.9764 0.41436 L -0.9764 0.41436 " pathEditMode="fixed" rAng="0" ptsTypes="AA">
                                      <p:cBhvr>
                                        <p:cTn id="130" dur="10" fill="hold"/>
                                        <p:tgtEl>
                                          <p:spTgt spid="438335">
                                            <p:txEl>
                                              <p:pRg st="0" end="0"/>
                                            </p:txEl>
                                          </p:spTgt>
                                        </p:tgtEl>
                                        <p:attrNameLst>
                                          <p:attrName>ppt_x</p:attrName>
                                          <p:attrName>ppt_y</p:attrName>
                                        </p:attrNameLst>
                                      </p:cBhvr>
                                      <p:rCtr x="0" y="0"/>
                                    </p:animMotion>
                                  </p:childTnLst>
                                </p:cTn>
                              </p:par>
                              <p:par>
                                <p:cTn id="131" presetID="1" presetClass="exit" presetSubtype="0" fill="hold" grpId="2" nodeType="withEffect">
                                  <p:stCondLst>
                                    <p:cond delay="0"/>
                                  </p:stCondLst>
                                  <p:childTnLst>
                                    <p:set>
                                      <p:cBhvr>
                                        <p:cTn id="132" dur="1" fill="hold">
                                          <p:stCondLst>
                                            <p:cond delay="0"/>
                                          </p:stCondLst>
                                        </p:cTn>
                                        <p:tgtEl>
                                          <p:spTgt spid="438335">
                                            <p:txEl>
                                              <p:pRg st="0" end="0"/>
                                            </p:txEl>
                                          </p:spTgt>
                                        </p:tgtEl>
                                        <p:attrNameLst>
                                          <p:attrName>style.visibility</p:attrName>
                                        </p:attrNameLst>
                                      </p:cBhvr>
                                      <p:to>
                                        <p:strVal val="hidden"/>
                                      </p:to>
                                    </p:set>
                                  </p:childTnLst>
                                </p:cTn>
                              </p:par>
                              <p:par>
                                <p:cTn id="133" presetID="1" presetClass="exit" presetSubtype="0" fill="hold" grpId="2" nodeType="withEffect">
                                  <p:stCondLst>
                                    <p:cond delay="0"/>
                                  </p:stCondLst>
                                  <p:childTnLst>
                                    <p:set>
                                      <p:cBhvr>
                                        <p:cTn id="134" dur="1" fill="hold">
                                          <p:stCondLst>
                                            <p:cond delay="0"/>
                                          </p:stCondLst>
                                        </p:cTn>
                                        <p:tgtEl>
                                          <p:spTgt spid="438335">
                                            <p:bg/>
                                          </p:spTgt>
                                        </p:tgtEl>
                                        <p:attrNameLst>
                                          <p:attrName>style.visibility</p:attrName>
                                        </p:attrNameLst>
                                      </p:cBhvr>
                                      <p:to>
                                        <p:strVal val="hidden"/>
                                      </p:to>
                                    </p:set>
                                  </p:childTnLst>
                                </p:cTn>
                              </p:par>
                            </p:childTnLst>
                          </p:cTn>
                        </p:par>
                        <p:par>
                          <p:cTn id="135" fill="hold" nodeType="afterGroup">
                            <p:stCondLst>
                              <p:cond delay="10"/>
                            </p:stCondLst>
                            <p:childTnLst>
                              <p:par>
                                <p:cTn id="136" presetID="12" presetClass="exit" presetSubtype="1" fill="hold" nodeType="afterEffect">
                                  <p:stCondLst>
                                    <p:cond delay="0"/>
                                  </p:stCondLst>
                                  <p:childTnLst>
                                    <p:animEffect transition="out" filter="slide(fromTop)">
                                      <p:cBhvr>
                                        <p:cTn id="137" dur="1000"/>
                                        <p:tgtEl>
                                          <p:spTgt spid="11"/>
                                        </p:tgtEl>
                                      </p:cBhvr>
                                    </p:animEffect>
                                    <p:set>
                                      <p:cBhvr>
                                        <p:cTn id="138" dur="1" fill="hold">
                                          <p:stCondLst>
                                            <p:cond delay="999"/>
                                          </p:stCondLst>
                                        </p:cTn>
                                        <p:tgtEl>
                                          <p:spTgt spid="11"/>
                                        </p:tgtEl>
                                        <p:attrNameLst>
                                          <p:attrName>style.visibility</p:attrName>
                                        </p:attrNameLst>
                                      </p:cBhvr>
                                      <p:to>
                                        <p:strVal val="hidden"/>
                                      </p:to>
                                    </p:set>
                                  </p:childTnLst>
                                </p:cTn>
                              </p:par>
                            </p:childTnLst>
                          </p:cTn>
                        </p:par>
                        <p:par>
                          <p:cTn id="139" fill="hold" nodeType="afterGroup">
                            <p:stCondLst>
                              <p:cond delay="1010"/>
                            </p:stCondLst>
                            <p:childTnLst>
                              <p:par>
                                <p:cTn id="140" presetID="10" presetClass="entr" presetSubtype="0" fill="hold" grpId="5" nodeType="afterEffect">
                                  <p:stCondLst>
                                    <p:cond delay="490"/>
                                  </p:stCondLst>
                                  <p:childTnLst>
                                    <p:set>
                                      <p:cBhvr>
                                        <p:cTn id="141" dur="1" fill="hold">
                                          <p:stCondLst>
                                            <p:cond delay="0"/>
                                          </p:stCondLst>
                                        </p:cTn>
                                        <p:tgtEl>
                                          <p:spTgt spid="438335">
                                            <p:bg/>
                                          </p:spTgt>
                                        </p:tgtEl>
                                        <p:attrNameLst>
                                          <p:attrName>style.visibility</p:attrName>
                                        </p:attrNameLst>
                                      </p:cBhvr>
                                      <p:to>
                                        <p:strVal val="visible"/>
                                      </p:to>
                                    </p:set>
                                    <p:animEffect transition="in" filter="fade">
                                      <p:cBhvr>
                                        <p:cTn id="142" dur="500"/>
                                        <p:tgtEl>
                                          <p:spTgt spid="438335">
                                            <p:bg/>
                                          </p:spTgt>
                                        </p:tgtEl>
                                      </p:cBhvr>
                                    </p:animEffect>
                                  </p:childTnLst>
                                </p:cTn>
                              </p:par>
                            </p:childTnLst>
                          </p:cTn>
                        </p:par>
                        <p:par>
                          <p:cTn id="143" fill="hold" nodeType="afterGroup">
                            <p:stCondLst>
                              <p:cond delay="2000"/>
                            </p:stCondLst>
                            <p:childTnLst>
                              <p:par>
                                <p:cTn id="144" presetID="10" presetClass="entr" presetSubtype="0" fill="hold" grpId="4" nodeType="afterEffect">
                                  <p:stCondLst>
                                    <p:cond delay="0"/>
                                  </p:stCondLst>
                                  <p:iterate type="lt">
                                    <p:tmPct val="0"/>
                                  </p:iterate>
                                  <p:childTnLst>
                                    <p:set>
                                      <p:cBhvr>
                                        <p:cTn id="145" dur="1" fill="hold">
                                          <p:stCondLst>
                                            <p:cond delay="0"/>
                                          </p:stCondLst>
                                        </p:cTn>
                                        <p:tgtEl>
                                          <p:spTgt spid="438335">
                                            <p:txEl>
                                              <p:pRg st="0" end="0"/>
                                            </p:txEl>
                                          </p:spTgt>
                                        </p:tgtEl>
                                        <p:attrNameLst>
                                          <p:attrName>style.visibility</p:attrName>
                                        </p:attrNameLst>
                                      </p:cBhvr>
                                      <p:to>
                                        <p:strVal val="visible"/>
                                      </p:to>
                                    </p:set>
                                    <p:animEffect transition="in" filter="fade">
                                      <p:cBhvr>
                                        <p:cTn id="146" dur="500"/>
                                        <p:tgtEl>
                                          <p:spTgt spid="438335">
                                            <p:txEl>
                                              <p:pRg st="0" end="0"/>
                                            </p:txEl>
                                          </p:spTgt>
                                        </p:tgtEl>
                                      </p:cBhvr>
                                    </p:animEffect>
                                  </p:childTnLst>
                                </p:cTn>
                              </p:par>
                            </p:childTnLst>
                          </p:cTn>
                        </p:par>
                        <p:par>
                          <p:cTn id="147" fill="hold" nodeType="afterGroup">
                            <p:stCondLst>
                              <p:cond delay="2500"/>
                            </p:stCondLst>
                            <p:childTnLst>
                              <p:par>
                                <p:cTn id="148" presetID="27" presetClass="entr" presetSubtype="0" fill="hold" grpId="3" nodeType="afterEffect">
                                  <p:stCondLst>
                                    <p:cond delay="0"/>
                                  </p:stCondLst>
                                  <p:iterate type="lt">
                                    <p:tmPct val="50000"/>
                                  </p:iterate>
                                  <p:childTnLst>
                                    <p:set>
                                      <p:cBhvr>
                                        <p:cTn id="149"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50"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51"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52"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53" restart="whenNotActive" fill="hold" evtFilter="cancelBubble" nodeType="interactiveSeq">
                <p:stCondLst>
                  <p:cond evt="onClick" delay="0">
                    <p:tgtEl>
                      <p:spTgt spid="438336"/>
                    </p:tgtEl>
                  </p:cond>
                </p:stCondLst>
                <p:endSync evt="end" delay="0">
                  <p:rtn val="all"/>
                </p:endSync>
                <p:childTnLst>
                  <p:par>
                    <p:cTn id="154" fill="hold" nodeType="clickPar">
                      <p:stCondLst>
                        <p:cond delay="0"/>
                      </p:stCondLst>
                      <p:childTnLst>
                        <p:par>
                          <p:cTn id="155" fill="hold" nodeType="withGroup">
                            <p:stCondLst>
                              <p:cond delay="0"/>
                            </p:stCondLst>
                            <p:childTnLst>
                              <p:par>
                                <p:cTn id="156" presetID="3" presetClass="entr" presetSubtype="0" fill="hold" grpId="1" nodeType="clickEffect">
                                  <p:stCondLst>
                                    <p:cond delay="0"/>
                                  </p:stCondLst>
                                  <p:childTnLst>
                                    <p:set>
                                      <p:cBhvr>
                                        <p:cTn id="157" dur="1" fill="hold">
                                          <p:stCondLst>
                                            <p:cond delay="0"/>
                                          </p:stCondLst>
                                        </p:cTn>
                                        <p:tgtEl>
                                          <p:spTgt spid="438286"/>
                                        </p:tgtEl>
                                        <p:attrNameLst>
                                          <p:attrName>style.visibility</p:attrName>
                                        </p:attrNameLst>
                                      </p:cBhvr>
                                      <p:to>
                                        <p:strVal val="visible"/>
                                      </p:to>
                                    </p:set>
                                  </p:childTnLst>
                                </p:cTn>
                              </p:par>
                              <p:par>
                                <p:cTn id="158" presetID="3" presetClass="exit" presetSubtype="0" fill="hold" grpId="2" nodeType="withEffect">
                                  <p:stCondLst>
                                    <p:cond delay="0"/>
                                  </p:stCondLst>
                                  <p:childTnLst>
                                    <p:set>
                                      <p:cBhvr>
                                        <p:cTn id="159" dur="1" fill="hold">
                                          <p:stCondLst>
                                            <p:cond delay="0"/>
                                          </p:stCondLst>
                                        </p:cTn>
                                        <p:tgtEl>
                                          <p:spTgt spid="438287"/>
                                        </p:tgtEl>
                                        <p:attrNameLst>
                                          <p:attrName>style.visibility</p:attrName>
                                        </p:attrNameLst>
                                      </p:cBhvr>
                                      <p:to>
                                        <p:strVal val="hidden"/>
                                      </p:to>
                                    </p:set>
                                  </p:childTnLst>
                                </p:cTn>
                              </p:par>
                              <p:par>
                                <p:cTn id="160" presetID="3" presetClass="exit" presetSubtype="0" fill="hold" grpId="1" nodeType="withEffect">
                                  <p:stCondLst>
                                    <p:cond delay="0"/>
                                  </p:stCondLst>
                                  <p:childTnLst>
                                    <p:set>
                                      <p:cBhvr>
                                        <p:cTn id="161" dur="1" fill="hold">
                                          <p:stCondLst>
                                            <p:cond delay="0"/>
                                          </p:stCondLst>
                                        </p:cTn>
                                        <p:tgtEl>
                                          <p:spTgt spid="438288"/>
                                        </p:tgtEl>
                                        <p:attrNameLst>
                                          <p:attrName>style.visibility</p:attrName>
                                        </p:attrNameLst>
                                      </p:cBhvr>
                                      <p:to>
                                        <p:strVal val="hidden"/>
                                      </p:to>
                                    </p:set>
                                  </p:childTnLst>
                                </p:cTn>
                              </p:par>
                              <p:par>
                                <p:cTn id="162" presetID="3" presetClass="exit" presetSubtype="0" fill="hold" grpId="1" nodeType="withEffect">
                                  <p:stCondLst>
                                    <p:cond delay="0"/>
                                  </p:stCondLst>
                                  <p:childTnLst>
                                    <p:set>
                                      <p:cBhvr>
                                        <p:cTn id="163" dur="1" fill="hold">
                                          <p:stCondLst>
                                            <p:cond delay="0"/>
                                          </p:stCondLst>
                                        </p:cTn>
                                        <p:tgtEl>
                                          <p:spTgt spid="438283"/>
                                        </p:tgtEl>
                                        <p:attrNameLst>
                                          <p:attrName>style.visibility</p:attrName>
                                        </p:attrNameLst>
                                      </p:cBhvr>
                                      <p:to>
                                        <p:strVal val="hidden"/>
                                      </p:to>
                                    </p:set>
                                  </p:childTnLst>
                                </p:cTn>
                              </p:par>
                              <p:par>
                                <p:cTn id="164" presetID="3" presetClass="exit" presetSubtype="0" fill="hold" grpId="1" nodeType="withEffect">
                                  <p:stCondLst>
                                    <p:cond delay="0"/>
                                  </p:stCondLst>
                                  <p:childTnLst>
                                    <p:set>
                                      <p:cBhvr>
                                        <p:cTn id="165" dur="1" fill="hold">
                                          <p:stCondLst>
                                            <p:cond delay="0"/>
                                          </p:stCondLst>
                                        </p:cTn>
                                        <p:tgtEl>
                                          <p:spTgt spid="438284"/>
                                        </p:tgtEl>
                                        <p:attrNameLst>
                                          <p:attrName>style.visibility</p:attrName>
                                        </p:attrNameLst>
                                      </p:cBhvr>
                                      <p:to>
                                        <p:strVal val="hidden"/>
                                      </p:to>
                                    </p:set>
                                  </p:childTnLst>
                                </p:cTn>
                              </p:par>
                              <p:par>
                                <p:cTn id="166" presetID="3" presetClass="exit" presetSubtype="0" fill="hold" grpId="1" nodeType="withEffect">
                                  <p:stCondLst>
                                    <p:cond delay="0"/>
                                  </p:stCondLst>
                                  <p:childTnLst>
                                    <p:set>
                                      <p:cBhvr>
                                        <p:cTn id="167"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68" restart="whenNotActive" fill="hold" evtFilter="cancelBubble" nodeType="interactiveSeq">
                <p:stCondLst>
                  <p:cond evt="onClick" delay="0">
                    <p:tgtEl>
                      <p:spTgt spid="78"/>
                    </p:tgtEl>
                  </p:cond>
                </p:stCondLst>
                <p:endSync evt="end" delay="0">
                  <p:rtn val="all"/>
                </p:endSync>
                <p:childTnLst>
                  <p:par>
                    <p:cTn id="169" fill="hold">
                      <p:stCondLst>
                        <p:cond delay="0"/>
                      </p:stCondLst>
                      <p:childTnLst>
                        <p:par>
                          <p:cTn id="170" fill="hold">
                            <p:stCondLst>
                              <p:cond delay="0"/>
                            </p:stCondLst>
                            <p:childTnLst>
                              <p:par>
                                <p:cTn id="171" presetID="10" presetClass="exit" presetSubtype="0" fill="hold" grpId="0" nodeType="afterEffect">
                                  <p:stCondLst>
                                    <p:cond delay="0"/>
                                  </p:stCondLst>
                                  <p:iterate type="lt">
                                    <p:tmPct val="0"/>
                                  </p:iterate>
                                  <p:childTnLst>
                                    <p:animEffect transition="out" filter="fade">
                                      <p:cBhvr>
                                        <p:cTn id="172" dur="500"/>
                                        <p:tgtEl>
                                          <p:spTgt spid="438335">
                                            <p:txEl>
                                              <p:pRg st="0" end="0"/>
                                            </p:txEl>
                                          </p:spTgt>
                                        </p:tgtEl>
                                      </p:cBhvr>
                                    </p:animEffect>
                                    <p:set>
                                      <p:cBhvr>
                                        <p:cTn id="173" dur="1" fill="hold">
                                          <p:stCondLst>
                                            <p:cond delay="499"/>
                                          </p:stCondLst>
                                        </p:cTn>
                                        <p:tgtEl>
                                          <p:spTgt spid="438335">
                                            <p:txEl>
                                              <p:pRg st="0" end="0"/>
                                            </p:txEl>
                                          </p:spTgt>
                                        </p:tgtEl>
                                        <p:attrNameLst>
                                          <p:attrName>style.visibility</p:attrName>
                                        </p:attrNameLst>
                                      </p:cBhvr>
                                      <p:to>
                                        <p:strVal val="hidden"/>
                                      </p:to>
                                    </p:set>
                                  </p:childTnLst>
                                </p:cTn>
                              </p:par>
                            </p:childTnLst>
                          </p:cTn>
                        </p:par>
                        <p:par>
                          <p:cTn id="174" fill="hold">
                            <p:stCondLst>
                              <p:cond delay="500"/>
                            </p:stCondLst>
                            <p:childTnLst>
                              <p:par>
                                <p:cTn id="175" presetID="10" presetClass="exit" presetSubtype="0" fill="hold" grpId="0" nodeType="afterEffect">
                                  <p:stCondLst>
                                    <p:cond delay="0"/>
                                  </p:stCondLst>
                                  <p:iterate type="lt">
                                    <p:tmPct val="0"/>
                                  </p:iterate>
                                  <p:childTnLst>
                                    <p:animEffect transition="out" filter="fade">
                                      <p:cBhvr>
                                        <p:cTn id="176" dur="500"/>
                                        <p:tgtEl>
                                          <p:spTgt spid="438335">
                                            <p:bg/>
                                          </p:spTgt>
                                        </p:tgtEl>
                                      </p:cBhvr>
                                    </p:animEffect>
                                    <p:set>
                                      <p:cBhvr>
                                        <p:cTn id="177"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28</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25</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21</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9</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8</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4</a:t>
            </a: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a:t>
            </a:r>
          </a:p>
        </p:txBody>
      </p:sp>
      <p:sp>
        <p:nvSpPr>
          <p:cNvPr id="438282" name="Rectangle 10" descr="Small grid">
            <a:hlinkClick r:id="" action="ppaction://macro?name=Score_8"/>
          </p:cNvPr>
          <p:cNvSpPr>
            <a:spLocks noChangeAspect="1" noChangeArrowheads="1"/>
          </p:cNvSpPr>
          <p:nvPr/>
        </p:nvSpPr>
        <p:spPr bwMode="auto">
          <a:xfrm>
            <a:off x="74263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err="1">
                <a:solidFill>
                  <a:schemeClr val="bg1"/>
                </a:solidFill>
                <a:effectLst/>
                <a:latin typeface="Impact" pitchFamily="34" charset="0"/>
              </a:rPr>
              <a:t>Ouverture</a:t>
            </a:r>
            <a:r>
              <a:rPr lang="en-US" altLang="en-US" sz="2800" dirty="0">
                <a:solidFill>
                  <a:schemeClr val="bg1"/>
                </a:solidFill>
                <a:effectLst/>
                <a:latin typeface="Impact" pitchFamily="34" charset="0"/>
              </a:rPr>
              <a:t> </a:t>
            </a:r>
            <a:r>
              <a:rPr lang="en-US" altLang="en-US" sz="2800" dirty="0" err="1">
                <a:solidFill>
                  <a:schemeClr val="bg1"/>
                </a:solidFill>
                <a:effectLst/>
                <a:latin typeface="Impact" pitchFamily="34" charset="0"/>
              </a:rPr>
              <a:t>d’esprit</a:t>
            </a:r>
            <a:endParaRPr lang="en-US" altLang="en-US" sz="2800" dirty="0">
              <a:solidFill>
                <a:schemeClr val="bg1"/>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err="1">
                <a:solidFill>
                  <a:schemeClr val="bg1"/>
                </a:solidFill>
                <a:effectLst/>
                <a:latin typeface="Impact" pitchFamily="34" charset="0"/>
              </a:rPr>
              <a:t>Confiance</a:t>
            </a:r>
            <a:r>
              <a:rPr lang="en-US" altLang="en-US" sz="2800" dirty="0">
                <a:solidFill>
                  <a:schemeClr val="bg1"/>
                </a:solidFill>
                <a:effectLst/>
                <a:latin typeface="Impact" pitchFamily="34" charset="0"/>
              </a:rPr>
              <a:t> en </a:t>
            </a:r>
            <a:r>
              <a:rPr lang="en-US" altLang="en-US" sz="2800" dirty="0" err="1">
                <a:solidFill>
                  <a:schemeClr val="bg1"/>
                </a:solidFill>
                <a:effectLst/>
                <a:latin typeface="Impact" pitchFamily="34" charset="0"/>
              </a:rPr>
              <a:t>soi</a:t>
            </a:r>
            <a:endParaRPr lang="en-US" altLang="en-US" sz="2800" dirty="0">
              <a:solidFill>
                <a:schemeClr val="bg1"/>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dirty="0" err="1">
                <a:solidFill>
                  <a:schemeClr val="bg1"/>
                </a:solidFill>
                <a:effectLst/>
                <a:latin typeface="Impact" pitchFamily="34" charset="0"/>
              </a:rPr>
              <a:t>Maturité</a:t>
            </a:r>
            <a:r>
              <a:rPr lang="en-US" altLang="en-US" sz="2000" dirty="0">
                <a:solidFill>
                  <a:schemeClr val="bg1"/>
                </a:solidFill>
                <a:effectLst/>
                <a:latin typeface="Impact" pitchFamily="34" charset="0"/>
              </a:rPr>
              <a:t> </a:t>
            </a:r>
            <a:r>
              <a:rPr lang="en-US" altLang="en-US" sz="2000" dirty="0" err="1">
                <a:solidFill>
                  <a:schemeClr val="bg1"/>
                </a:solidFill>
                <a:effectLst/>
                <a:latin typeface="Impact" pitchFamily="34" charset="0"/>
              </a:rPr>
              <a:t>psychologique</a:t>
            </a:r>
            <a:endParaRPr lang="en-US" altLang="en-US" sz="2000" dirty="0">
              <a:solidFill>
                <a:schemeClr val="bg1"/>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err="1">
                <a:solidFill>
                  <a:schemeClr val="bg1"/>
                </a:solidFill>
                <a:effectLst/>
                <a:latin typeface="Impact" pitchFamily="34" charset="0"/>
              </a:rPr>
              <a:t>Compréhension</a:t>
            </a:r>
            <a:endParaRPr lang="en-US" altLang="en-US" sz="2800" dirty="0">
              <a:solidFill>
                <a:schemeClr val="bg1"/>
              </a:solidFill>
              <a:effectLst/>
              <a:latin typeface="Impact" pitchFamily="34" charset="0"/>
            </a:endParaRPr>
          </a:p>
          <a:p>
            <a:pPr algn="ctr"/>
            <a:r>
              <a:rPr lang="en-US" altLang="en-US" sz="2800" dirty="0" err="1">
                <a:solidFill>
                  <a:schemeClr val="bg1"/>
                </a:solidFill>
                <a:effectLst/>
                <a:latin typeface="Impact" pitchFamily="34" charset="0"/>
              </a:rPr>
              <a:t>empathique</a:t>
            </a:r>
            <a:endParaRPr lang="en-US" altLang="en-US" sz="2800" dirty="0">
              <a:solidFill>
                <a:schemeClr val="bg1"/>
              </a:solidFill>
              <a:effectLst/>
              <a:latin typeface="Impact" pitchFamily="34" charset="0"/>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err="1">
                <a:solidFill>
                  <a:schemeClr val="bg1"/>
                </a:solidFill>
                <a:effectLst/>
                <a:latin typeface="Impact" pitchFamily="34" charset="0"/>
              </a:rPr>
              <a:t>Sens</a:t>
            </a:r>
            <a:r>
              <a:rPr lang="en-US" altLang="en-US" sz="2800" dirty="0">
                <a:solidFill>
                  <a:schemeClr val="bg1"/>
                </a:solidFill>
                <a:effectLst/>
                <a:latin typeface="Impact" pitchFamily="34" charset="0"/>
              </a:rPr>
              <a:t> de </a:t>
            </a:r>
            <a:r>
              <a:rPr lang="en-US" altLang="en-US" sz="2800" dirty="0" err="1">
                <a:solidFill>
                  <a:schemeClr val="bg1"/>
                </a:solidFill>
                <a:effectLst/>
                <a:latin typeface="Impact" pitchFamily="34" charset="0"/>
              </a:rPr>
              <a:t>l’humour</a:t>
            </a:r>
            <a:endParaRPr lang="en-US" altLang="en-US" sz="2800" dirty="0">
              <a:solidFill>
                <a:schemeClr val="bg1"/>
              </a:solidFill>
              <a:effectLst/>
              <a:latin typeface="Impact" pitchFamily="34" charset="0"/>
            </a:endParaRP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Respect </a:t>
            </a:r>
            <a:r>
              <a:rPr lang="en-US" altLang="en-US" sz="3300" dirty="0" err="1">
                <a:solidFill>
                  <a:schemeClr val="bg1"/>
                </a:solidFill>
                <a:effectLst/>
                <a:latin typeface="Impact" pitchFamily="34" charset="0"/>
              </a:rPr>
              <a:t>d’autrui</a:t>
            </a:r>
            <a:endParaRPr lang="en-US" altLang="en-US" sz="3300" dirty="0">
              <a:solidFill>
                <a:schemeClr val="bg1"/>
              </a:solidFill>
              <a:effectLst/>
              <a:latin typeface="Impact" pitchFamily="34" charset="0"/>
            </a:endParaRP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Écoute</a:t>
            </a:r>
            <a:r>
              <a:rPr lang="en-US" altLang="en-US" sz="3300" dirty="0">
                <a:solidFill>
                  <a:schemeClr val="bg1"/>
                </a:solidFill>
                <a:effectLst/>
                <a:latin typeface="Impact" pitchFamily="34" charset="0"/>
              </a:rPr>
              <a:t> active</a:t>
            </a:r>
          </a:p>
        </p:txBody>
      </p:sp>
      <p:sp>
        <p:nvSpPr>
          <p:cNvPr id="438296" name="Rectangle 24" descr="Small grid"/>
          <p:cNvSpPr>
            <a:spLocks noChangeAspect="1" noChangeArrowheads="1"/>
          </p:cNvSpPr>
          <p:nvPr/>
        </p:nvSpPr>
        <p:spPr bwMode="auto">
          <a:xfrm>
            <a:off x="46704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Crédibilité</a:t>
            </a:r>
            <a:endParaRPr lang="en-US" altLang="en-US" sz="33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4" name="Picture 32" descr="8">
            <a:hlinkClick r:id="" action="ppaction://macro?name=Score_8"/>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469938"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33"/>
          <p:cNvGrpSpPr>
            <a:grpSpLocks/>
          </p:cNvGrpSpPr>
          <p:nvPr/>
        </p:nvGrpSpPr>
        <p:grpSpPr bwMode="auto">
          <a:xfrm>
            <a:off x="9836150" y="-57150"/>
            <a:ext cx="7715250" cy="2333625"/>
            <a:chOff x="6192" y="-276"/>
            <a:chExt cx="4860" cy="1470"/>
          </a:xfrm>
        </p:grpSpPr>
        <p:grpSp>
          <p:nvGrpSpPr>
            <p:cNvPr id="3"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 name="Group 46"/>
          <p:cNvGrpSpPr>
            <a:grpSpLocks/>
          </p:cNvGrpSpPr>
          <p:nvPr/>
        </p:nvGrpSpPr>
        <p:grpSpPr bwMode="auto">
          <a:xfrm>
            <a:off x="9839325" y="-57150"/>
            <a:ext cx="4972050" cy="2333625"/>
            <a:chOff x="6146" y="-2208"/>
            <a:chExt cx="3132" cy="1470"/>
          </a:xfrm>
        </p:grpSpPr>
        <p:grpSp>
          <p:nvGrpSpPr>
            <p:cNvPr id="7"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7"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8"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9"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20"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7</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err="1">
                <a:effectLst>
                  <a:outerShdw blurRad="38100" dist="38100" dir="2700000" algn="tl">
                    <a:srgbClr val="C0C0C0"/>
                  </a:outerShdw>
                </a:effectLst>
              </a:rPr>
              <a:t>Nommez</a:t>
            </a:r>
            <a:r>
              <a:rPr lang="en-US" altLang="en-US" sz="4400" b="1" dirty="0">
                <a:effectLst>
                  <a:outerShdw blurRad="38100" dist="38100" dir="2700000" algn="tl">
                    <a:srgbClr val="C0C0C0"/>
                  </a:outerShdw>
                </a:effectLst>
              </a:rPr>
              <a:t> des </a:t>
            </a:r>
            <a:r>
              <a:rPr lang="en-US" altLang="en-US" sz="4400" b="1" dirty="0" err="1">
                <a:effectLst>
                  <a:outerShdw blurRad="38100" dist="38100" dir="2700000" algn="tl">
                    <a:srgbClr val="C0C0C0"/>
                  </a:outerShdw>
                </a:effectLst>
              </a:rPr>
              <a:t>habiletés</a:t>
            </a:r>
            <a:r>
              <a:rPr lang="en-US" altLang="en-US" sz="4400" b="1" dirty="0">
                <a:effectLst>
                  <a:outerShdw blurRad="38100" dist="38100" dir="2700000" algn="tl">
                    <a:srgbClr val="C0C0C0"/>
                  </a:outerShdw>
                </a:effectLst>
              </a:rPr>
              <a:t> </a:t>
            </a:r>
            <a:r>
              <a:rPr lang="en-US" altLang="en-US" sz="4400" b="1" dirty="0" err="1">
                <a:effectLst>
                  <a:outerShdw blurRad="38100" dist="38100" dir="2700000" algn="tl">
                    <a:srgbClr val="C0C0C0"/>
                  </a:outerShdw>
                </a:effectLst>
              </a:rPr>
              <a:t>relationnelles</a:t>
            </a:r>
            <a:r>
              <a:rPr lang="en-US" altLang="en-US" sz="4400" b="1" dirty="0">
                <a:effectLst>
                  <a:outerShdw blurRad="38100" dist="38100" dir="2700000" algn="tl">
                    <a:srgbClr val="C0C0C0"/>
                  </a:outerShdw>
                </a:effectLst>
              </a:rPr>
              <a:t> en </a:t>
            </a:r>
            <a:r>
              <a:rPr lang="en-US" altLang="en-US" sz="4400" b="1" dirty="0" err="1">
                <a:effectLst>
                  <a:outerShdw blurRad="38100" dist="38100" dir="2700000" algn="tl">
                    <a:srgbClr val="C0C0C0"/>
                  </a:outerShdw>
                </a:effectLst>
              </a:rPr>
              <a:t>soins</a:t>
            </a:r>
            <a:r>
              <a:rPr lang="en-US" altLang="en-US" sz="4400" b="1" dirty="0">
                <a:effectLst>
                  <a:outerShdw blurRad="38100" dist="38100" dir="2700000" algn="tl">
                    <a:srgbClr val="C0C0C0"/>
                  </a:outerShdw>
                </a:effectLst>
              </a:rPr>
              <a:t> </a:t>
            </a:r>
            <a:r>
              <a:rPr lang="en-US" altLang="en-US" sz="4400" b="1" dirty="0" err="1">
                <a:effectLst>
                  <a:outerShdw blurRad="38100" dist="38100" dir="2700000" algn="tl">
                    <a:srgbClr val="C0C0C0"/>
                  </a:outerShdw>
                </a:effectLst>
              </a:rPr>
              <a:t>palliatifs</a:t>
            </a:r>
            <a:r>
              <a:rPr lang="en-US" altLang="en-US" sz="4400" b="1" dirty="0">
                <a:effectLst>
                  <a:outerShdw blurRad="38100" dist="38100" dir="2700000" algn="tl">
                    <a:srgbClr val="C0C0C0"/>
                  </a:outerShdw>
                </a:effectLst>
              </a:rPr>
              <a:t>?</a:t>
            </a:r>
          </a:p>
        </p:txBody>
      </p:sp>
      <p:pic>
        <p:nvPicPr>
          <p:cNvPr id="78" name="Picture 100">
            <a:hlinkClick r:id="" action="ppaction://macro?name=Begin_Round"/>
          </p:cNvPr>
          <p:cNvPicPr>
            <a:picLocks noChangeAspect="1" noChangeArrowheads="1"/>
          </p:cNvPicPr>
          <p:nvPr/>
        </p:nvPicPr>
        <p:blipFill>
          <a:blip r:embed="rId21" cstate="print">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784649"/>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10"/>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childTnLst>
                          </p:cTn>
                        </p:par>
                        <p:par>
                          <p:cTn id="28" fill="hold">
                            <p:stCondLst>
                              <p:cond delay="10"/>
                            </p:stCondLst>
                            <p:childTnLst>
                              <p:par>
                                <p:cTn id="29" presetID="1" presetClass="entr" presetSubtype="0" fill="hold" grpId="0" nodeType="afterEffect">
                                  <p:stCondLst>
                                    <p:cond delay="0"/>
                                  </p:stCondLst>
                                  <p:childTnLst>
                                    <p:set>
                                      <p:cBhvr>
                                        <p:cTn id="30" dur="1" fill="hold">
                                          <p:stCondLst>
                                            <p:cond delay="0"/>
                                          </p:stCondLst>
                                        </p:cTn>
                                        <p:tgtEl>
                                          <p:spTgt spid="4382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82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827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82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828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8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38286"/>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42" presetClass="path" presetSubtype="0" fill="hold" nodeType="withEffect">
                                  <p:stCondLst>
                                    <p:cond delay="0"/>
                                  </p:stCondLst>
                                  <p:childTnLst>
                                    <p:animMotion origin="layout" path="M -0.69688 0.34699 L -0.69688 0.34699 " pathEditMode="fixed" rAng="0" ptsTypes="AA">
                                      <p:cBhvr>
                                        <p:cTn id="53" dur="10" fill="hold"/>
                                        <p:tgtEl>
                                          <p:spTgt spid="9"/>
                                        </p:tgtEl>
                                        <p:attrNameLst>
                                          <p:attrName>ppt_x</p:attrName>
                                          <p:attrName>ppt_y</p:attrName>
                                        </p:attrNameLst>
                                      </p:cBhvr>
                                      <p:rCtr x="0" y="0"/>
                                    </p:animMotion>
                                  </p:childTnLst>
                                </p:cTn>
                              </p:par>
                              <p:par>
                                <p:cTn id="54" presetID="3" presetClass="entr" presetSubtype="0" fill="hold" grpId="0" nodeType="withEffect">
                                  <p:stCondLst>
                                    <p:cond delay="0"/>
                                  </p:stCondLst>
                                  <p:childTnLst>
                                    <p:set>
                                      <p:cBhvr>
                                        <p:cTn id="55" dur="1" fill="hold">
                                          <p:stCondLst>
                                            <p:cond delay="0"/>
                                          </p:stCondLst>
                                        </p:cTn>
                                        <p:tgtEl>
                                          <p:spTgt spid="438283"/>
                                        </p:tgtEl>
                                        <p:attrNameLst>
                                          <p:attrName>style.visibility</p:attrName>
                                        </p:attrNameLst>
                                      </p:cBhvr>
                                      <p:to>
                                        <p:strVal val="visible"/>
                                      </p:to>
                                    </p:set>
                                  </p:childTnLst>
                                </p:cTn>
                              </p:par>
                              <p:par>
                                <p:cTn id="56" presetID="3" presetClass="exit" presetSubtype="0" fill="hold" grpId="0" nodeType="withEffect">
                                  <p:stCondLst>
                                    <p:cond delay="0"/>
                                  </p:stCondLst>
                                  <p:childTnLst>
                                    <p:set>
                                      <p:cBhvr>
                                        <p:cTn id="57" dur="1" fill="hold">
                                          <p:stCondLst>
                                            <p:cond delay="0"/>
                                          </p:stCondLst>
                                        </p:cTn>
                                        <p:tgtEl>
                                          <p:spTgt spid="438286"/>
                                        </p:tgtEl>
                                        <p:attrNameLst>
                                          <p:attrName>style.visibility</p:attrName>
                                        </p:attrNameLst>
                                      </p:cBhvr>
                                      <p:to>
                                        <p:strVal val="hidden"/>
                                      </p:to>
                                    </p:set>
                                  </p:childTnLst>
                                </p:cTn>
                              </p:par>
                              <p:par>
                                <p:cTn id="58" presetID="3" presetClass="entr" presetSubtype="0" fill="hold" grpId="0" nodeType="withEffect">
                                  <p:stCondLst>
                                    <p:cond delay="0"/>
                                  </p:stCondLst>
                                  <p:childTnLst>
                                    <p:set>
                                      <p:cBhvr>
                                        <p:cTn id="59" dur="1" fill="hold">
                                          <p:stCondLst>
                                            <p:cond delay="0"/>
                                          </p:stCondLst>
                                        </p:cTn>
                                        <p:tgtEl>
                                          <p:spTgt spid="438287"/>
                                        </p:tgtEl>
                                        <p:attrNameLst>
                                          <p:attrName>style.visibility</p:attrName>
                                        </p:attrNameLst>
                                      </p:cBhvr>
                                      <p:to>
                                        <p:strVal val="visible"/>
                                      </p:to>
                                    </p:set>
                                  </p:childTnLst>
                                </p:cTn>
                              </p:par>
                              <p:par>
                                <p:cTn id="60" presetID="10" presetClass="entr" presetSubtype="0" fill="hold"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200"/>
                                        <p:tgtEl>
                                          <p:spTgt spid="9"/>
                                        </p:tgtEl>
                                      </p:cBhvr>
                                    </p:animEffect>
                                  </p:childTnLst>
                                  <p:subTnLst>
                                    <p:audio>
                                      <p:cMediaNode>
                                        <p:cTn display="0" masterRel="sameClick">
                                          <p:stCondLst>
                                            <p:cond evt="begin" delay="0">
                                              <p:tn val="60"/>
                                            </p:cond>
                                          </p:stCondLst>
                                          <p:endCondLst>
                                            <p:cond evt="onStopAudio" delay="0">
                                              <p:tgtEl>
                                                <p:sldTgt/>
                                              </p:tgtEl>
                                            </p:cond>
                                          </p:endCondLst>
                                        </p:cTn>
                                        <p:tgtEl>
                                          <p:sndTgt r:embed="rId4" name="Buzzer.wav"/>
                                        </p:tgtEl>
                                      </p:cMediaNode>
                                    </p:audio>
                                  </p:subTnLst>
                                </p:cTn>
                              </p:par>
                            </p:childTnLst>
                          </p:cTn>
                        </p:par>
                        <p:par>
                          <p:cTn id="63" fill="hold" nodeType="afterGroup">
                            <p:stCondLst>
                              <p:cond delay="200"/>
                            </p:stCondLst>
                            <p:childTnLst>
                              <p:par>
                                <p:cTn id="64" presetID="10" presetClass="exit" presetSubtype="0" fill="hold" nodeType="afterEffect">
                                  <p:stCondLst>
                                    <p:cond delay="500"/>
                                  </p:stCondLst>
                                  <p:childTnLst>
                                    <p:animEffect transition="out" filter="fade">
                                      <p:cBhvr>
                                        <p:cTn id="65" dur="200"/>
                                        <p:tgtEl>
                                          <p:spTgt spid="9"/>
                                        </p:tgtEl>
                                      </p:cBhvr>
                                    </p:animEffect>
                                    <p:set>
                                      <p:cBhvr>
                                        <p:cTn id="66"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7" restart="whenNotActive" fill="hold" evtFilter="cancelBubble" nodeType="interactiveSeq">
                <p:stCondLst>
                  <p:cond evt="onClick" delay="0">
                    <p:tgtEl>
                      <p:spTgt spid="438287"/>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42" presetClass="path" presetSubtype="0" fill="hold" nodeType="withEffect">
                                  <p:stCondLst>
                                    <p:cond delay="0"/>
                                  </p:stCondLst>
                                  <p:childTnLst>
                                    <p:animMotion origin="layout" path="M -0.84723 0.34699 L -0.84723 0.34699 " pathEditMode="fixed" rAng="0" ptsTypes="AA">
                                      <p:cBhvr>
                                        <p:cTn id="71" dur="10" fill="hold"/>
                                        <p:tgtEl>
                                          <p:spTgt spid="6"/>
                                        </p:tgtEl>
                                        <p:attrNameLst>
                                          <p:attrName>ppt_x</p:attrName>
                                          <p:attrName>ppt_y</p:attrName>
                                        </p:attrNameLst>
                                      </p:cBhvr>
                                      <p:rCtr x="0" y="0"/>
                                    </p:animMotion>
                                  </p:childTnLst>
                                </p:cTn>
                              </p:par>
                              <p:par>
                                <p:cTn id="72" presetID="3" presetClass="entr" presetSubtype="0" fill="hold" grpId="0" nodeType="withEffect">
                                  <p:stCondLst>
                                    <p:cond delay="0"/>
                                  </p:stCondLst>
                                  <p:childTnLst>
                                    <p:set>
                                      <p:cBhvr>
                                        <p:cTn id="73" dur="1" fill="hold">
                                          <p:stCondLst>
                                            <p:cond delay="0"/>
                                          </p:stCondLst>
                                        </p:cTn>
                                        <p:tgtEl>
                                          <p:spTgt spid="438284"/>
                                        </p:tgtEl>
                                        <p:attrNameLst>
                                          <p:attrName>style.visibility</p:attrName>
                                        </p:attrNameLst>
                                      </p:cBhvr>
                                      <p:to>
                                        <p:strVal val="visible"/>
                                      </p:to>
                                    </p:set>
                                  </p:childTnLst>
                                </p:cTn>
                              </p:par>
                              <p:par>
                                <p:cTn id="74" presetID="3" presetClass="exit" presetSubtype="0" fill="hold" grpId="1" nodeType="withEffect">
                                  <p:stCondLst>
                                    <p:cond delay="0"/>
                                  </p:stCondLst>
                                  <p:childTnLst>
                                    <p:set>
                                      <p:cBhvr>
                                        <p:cTn id="75" dur="1" fill="hold">
                                          <p:stCondLst>
                                            <p:cond delay="0"/>
                                          </p:stCondLst>
                                        </p:cTn>
                                        <p:tgtEl>
                                          <p:spTgt spid="438287"/>
                                        </p:tgtEl>
                                        <p:attrNameLst>
                                          <p:attrName>style.visibility</p:attrName>
                                        </p:attrNameLst>
                                      </p:cBhvr>
                                      <p:to>
                                        <p:strVal val="hidden"/>
                                      </p:to>
                                    </p:set>
                                  </p:childTnLst>
                                </p:cTn>
                              </p:par>
                              <p:par>
                                <p:cTn id="76" presetID="3" presetClass="entr" presetSubtype="0" fill="hold" grpId="0" nodeType="withEffect">
                                  <p:stCondLst>
                                    <p:cond delay="0"/>
                                  </p:stCondLst>
                                  <p:childTnLst>
                                    <p:set>
                                      <p:cBhvr>
                                        <p:cTn id="77" dur="1" fill="hold">
                                          <p:stCondLst>
                                            <p:cond delay="0"/>
                                          </p:stCondLst>
                                        </p:cTn>
                                        <p:tgtEl>
                                          <p:spTgt spid="438288"/>
                                        </p:tgtEl>
                                        <p:attrNameLst>
                                          <p:attrName>style.visibility</p:attrName>
                                        </p:attrNameLst>
                                      </p:cBhvr>
                                      <p:to>
                                        <p:strVal val="visible"/>
                                      </p:to>
                                    </p:set>
                                  </p:childTnLst>
                                </p:cTn>
                              </p:par>
                              <p:par>
                                <p:cTn id="78" presetID="10" presetClass="entr" presetSubtype="0" fill="hold" nodeType="withEffect">
                                  <p:stCondLst>
                                    <p:cond delay="0"/>
                                  </p:stCondLst>
                                  <p:childTnLst>
                                    <p:set>
                                      <p:cBhvr>
                                        <p:cTn id="79" dur="1" fill="hold">
                                          <p:stCondLst>
                                            <p:cond delay="0"/>
                                          </p:stCondLst>
                                        </p:cTn>
                                        <p:tgtEl>
                                          <p:spTgt spid="6"/>
                                        </p:tgtEl>
                                        <p:attrNameLst>
                                          <p:attrName>style.visibility</p:attrName>
                                        </p:attrNameLst>
                                      </p:cBhvr>
                                      <p:to>
                                        <p:strVal val="visible"/>
                                      </p:to>
                                    </p:set>
                                    <p:animEffect transition="in" filter="fade">
                                      <p:cBhvr>
                                        <p:cTn id="80" dur="200"/>
                                        <p:tgtEl>
                                          <p:spTgt spid="6"/>
                                        </p:tgtEl>
                                      </p:cBhvr>
                                    </p:animEffect>
                                  </p:childTnLst>
                                  <p:subTnLst>
                                    <p:audio>
                                      <p:cMediaNode>
                                        <p:cTn display="0" masterRel="sameClick">
                                          <p:stCondLst>
                                            <p:cond evt="begin" delay="0">
                                              <p:tn val="78"/>
                                            </p:cond>
                                          </p:stCondLst>
                                          <p:endCondLst>
                                            <p:cond evt="onStopAudio" delay="0">
                                              <p:tgtEl>
                                                <p:sldTgt/>
                                              </p:tgtEl>
                                            </p:cond>
                                          </p:endCondLst>
                                        </p:cTn>
                                        <p:tgtEl>
                                          <p:sndTgt r:embed="rId4" name="Buzzer.wav"/>
                                        </p:tgtEl>
                                      </p:cMediaNode>
                                    </p:audio>
                                  </p:subTnLst>
                                </p:cTn>
                              </p:par>
                            </p:childTnLst>
                          </p:cTn>
                        </p:par>
                        <p:par>
                          <p:cTn id="81" fill="hold" nodeType="afterGroup">
                            <p:stCondLst>
                              <p:cond delay="200"/>
                            </p:stCondLst>
                            <p:childTnLst>
                              <p:par>
                                <p:cTn id="82" presetID="10" presetClass="exit" presetSubtype="0" fill="hold" nodeType="afterEffect">
                                  <p:stCondLst>
                                    <p:cond delay="500"/>
                                  </p:stCondLst>
                                  <p:childTnLst>
                                    <p:animEffect transition="out" filter="fade">
                                      <p:cBhvr>
                                        <p:cTn id="83" dur="200"/>
                                        <p:tgtEl>
                                          <p:spTgt spid="6"/>
                                        </p:tgtEl>
                                      </p:cBhvr>
                                    </p:animEffect>
                                    <p:set>
                                      <p:cBhvr>
                                        <p:cTn id="84"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5" restart="whenNotActive" fill="hold" evtFilter="cancelBubble" nodeType="interactiveSeq">
                <p:stCondLst>
                  <p:cond evt="onClick" delay="0">
                    <p:tgtEl>
                      <p:spTgt spid="438288"/>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42" presetClass="path" presetSubtype="0" fill="hold" nodeType="withEffect">
                                  <p:stCondLst>
                                    <p:cond delay="0"/>
                                  </p:stCondLst>
                                  <p:childTnLst>
                                    <p:animMotion origin="layout" path="M -0.99688 0.34699 L -0.99688 0.34699 " pathEditMode="fixed" rAng="0" ptsTypes="AA">
                                      <p:cBhvr>
                                        <p:cTn id="89" dur="10" fill="hold"/>
                                        <p:tgtEl>
                                          <p:spTgt spid="2"/>
                                        </p:tgtEl>
                                        <p:attrNameLst>
                                          <p:attrName>ppt_x</p:attrName>
                                          <p:attrName>ppt_y</p:attrName>
                                        </p:attrNameLst>
                                      </p:cBhvr>
                                      <p:rCtr x="0" y="0"/>
                                    </p:animMotion>
                                  </p:childTnLst>
                                </p:cTn>
                              </p:par>
                              <p:par>
                                <p:cTn id="90" presetID="3" presetClass="entr" presetSubtype="0" fill="hold" grpId="0" nodeType="withEffect">
                                  <p:stCondLst>
                                    <p:cond delay="0"/>
                                  </p:stCondLst>
                                  <p:childTnLst>
                                    <p:set>
                                      <p:cBhvr>
                                        <p:cTn id="91" dur="1" fill="hold">
                                          <p:stCondLst>
                                            <p:cond delay="0"/>
                                          </p:stCondLst>
                                        </p:cTn>
                                        <p:tgtEl>
                                          <p:spTgt spid="438285"/>
                                        </p:tgtEl>
                                        <p:attrNameLst>
                                          <p:attrName>style.visibility</p:attrName>
                                        </p:attrNameLst>
                                      </p:cBhvr>
                                      <p:to>
                                        <p:strVal val="visible"/>
                                      </p:to>
                                    </p:set>
                                  </p:childTnLst>
                                </p:cTn>
                              </p:par>
                              <p:par>
                                <p:cTn id="92" presetID="10" presetClass="entr" presetSubtype="0" fill="hold" nodeType="withEffect">
                                  <p:stCondLst>
                                    <p:cond delay="0"/>
                                  </p:stCondLst>
                                  <p:childTnLst>
                                    <p:set>
                                      <p:cBhvr>
                                        <p:cTn id="93" dur="1" fill="hold">
                                          <p:stCondLst>
                                            <p:cond delay="0"/>
                                          </p:stCondLst>
                                        </p:cTn>
                                        <p:tgtEl>
                                          <p:spTgt spid="2"/>
                                        </p:tgtEl>
                                        <p:attrNameLst>
                                          <p:attrName>style.visibility</p:attrName>
                                        </p:attrNameLst>
                                      </p:cBhvr>
                                      <p:to>
                                        <p:strVal val="visible"/>
                                      </p:to>
                                    </p:set>
                                    <p:animEffect transition="in" filter="fade">
                                      <p:cBhvr>
                                        <p:cTn id="94" dur="200"/>
                                        <p:tgtEl>
                                          <p:spTgt spid="2"/>
                                        </p:tgtEl>
                                      </p:cBhvr>
                                    </p:animEffect>
                                  </p:childTnLst>
                                  <p:subTnLst>
                                    <p:audio>
                                      <p:cMediaNode>
                                        <p:cTn display="0" masterRel="sameClick">
                                          <p:stCondLst>
                                            <p:cond evt="begin" delay="0">
                                              <p:tn val="92"/>
                                            </p:cond>
                                          </p:stCondLst>
                                          <p:endCondLst>
                                            <p:cond evt="onStopAudio" delay="0">
                                              <p:tgtEl>
                                                <p:sldTgt/>
                                              </p:tgtEl>
                                            </p:cond>
                                          </p:endCondLst>
                                        </p:cTn>
                                        <p:tgtEl>
                                          <p:sndTgt r:embed="rId4" name="Buzzer.wav"/>
                                        </p:tgtEl>
                                      </p:cMediaNode>
                                    </p:audio>
                                  </p:subTnLst>
                                </p:cTn>
                              </p:par>
                            </p:childTnLst>
                          </p:cTn>
                        </p:par>
                        <p:par>
                          <p:cTn id="95" fill="hold" nodeType="afterGroup">
                            <p:stCondLst>
                              <p:cond delay="200"/>
                            </p:stCondLst>
                            <p:childTnLst>
                              <p:par>
                                <p:cTn id="96" presetID="10" presetClass="exit" presetSubtype="0" fill="hold" nodeType="afterEffect">
                                  <p:stCondLst>
                                    <p:cond delay="500"/>
                                  </p:stCondLst>
                                  <p:childTnLst>
                                    <p:animEffect transition="out" filter="fade">
                                      <p:cBhvr>
                                        <p:cTn id="97" dur="200"/>
                                        <p:tgtEl>
                                          <p:spTgt spid="2"/>
                                        </p:tgtEl>
                                      </p:cBhvr>
                                    </p:animEffect>
                                    <p:set>
                                      <p:cBhvr>
                                        <p:cTn id="98" dur="1" fill="hold">
                                          <p:stCondLst>
                                            <p:cond delay="1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9" restart="whenNotActive" fill="hold" evtFilter="cancelBubble" nodeType="interactiveSeq">
                <p:stCondLst>
                  <p:cond evt="onClick" delay="0">
                    <p:tgtEl>
                      <p:spTgt spid="438297"/>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2" presetClass="exit" presetSubtype="1" fill="hold" nodeType="clickEffect">
                                  <p:stCondLst>
                                    <p:cond delay="0"/>
                                  </p:stCondLst>
                                  <p:childTnLst>
                                    <p:animEffect transition="out" filter="slide(fromTop)">
                                      <p:cBhvr>
                                        <p:cTn id="103" dur="300"/>
                                        <p:tgtEl>
                                          <p:spTgt spid="438297"/>
                                        </p:tgtEl>
                                      </p:cBhvr>
                                    </p:animEffect>
                                    <p:set>
                                      <p:cBhvr>
                                        <p:cTn id="10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5" restart="whenNotActive" fill="hold" evtFilter="cancelBubble" nodeType="interactiveSeq">
                <p:stCondLst>
                  <p:cond evt="onClick" delay="0">
                    <p:tgtEl>
                      <p:spTgt spid="438298"/>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12" presetClass="exit" presetSubtype="1" fill="hold" nodeType="clickEffect">
                                  <p:stCondLst>
                                    <p:cond delay="0"/>
                                  </p:stCondLst>
                                  <p:childTnLst>
                                    <p:animEffect transition="out" filter="slide(fromTop)">
                                      <p:cBhvr>
                                        <p:cTn id="109" dur="300"/>
                                        <p:tgtEl>
                                          <p:spTgt spid="438298"/>
                                        </p:tgtEl>
                                      </p:cBhvr>
                                    </p:animEffect>
                                    <p:set>
                                      <p:cBhvr>
                                        <p:cTn id="110"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11" restart="whenNotActive" fill="hold" evtFilter="cancelBubble" nodeType="interactiveSeq">
                <p:stCondLst>
                  <p:cond evt="onClick" delay="0">
                    <p:tgtEl>
                      <p:spTgt spid="438299"/>
                    </p:tgtEl>
                  </p:cond>
                </p:stCondLst>
                <p:endSync evt="end" delay="0">
                  <p:rtn val="all"/>
                </p:endSync>
                <p:childTnLst>
                  <p:par>
                    <p:cTn id="112" fill="hold" nodeType="clickPar">
                      <p:stCondLst>
                        <p:cond delay="0"/>
                      </p:stCondLst>
                      <p:childTnLst>
                        <p:par>
                          <p:cTn id="113" fill="hold" nodeType="withGroup">
                            <p:stCondLst>
                              <p:cond delay="0"/>
                            </p:stCondLst>
                            <p:childTnLst>
                              <p:par>
                                <p:cTn id="114" presetID="12" presetClass="exit" presetSubtype="1" fill="hold" nodeType="clickEffect">
                                  <p:stCondLst>
                                    <p:cond delay="0"/>
                                  </p:stCondLst>
                                  <p:childTnLst>
                                    <p:animEffect transition="out" filter="slide(fromTop)">
                                      <p:cBhvr>
                                        <p:cTn id="115" dur="300"/>
                                        <p:tgtEl>
                                          <p:spTgt spid="438299"/>
                                        </p:tgtEl>
                                      </p:cBhvr>
                                    </p:animEffect>
                                    <p:set>
                                      <p:cBhvr>
                                        <p:cTn id="116"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7" restart="whenNotActive" fill="hold" evtFilter="cancelBubble" nodeType="interactiveSeq">
                <p:stCondLst>
                  <p:cond evt="onClick" delay="0">
                    <p:tgtEl>
                      <p:spTgt spid="438300"/>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2" presetClass="exit" presetSubtype="1" fill="hold" nodeType="clickEffect">
                                  <p:stCondLst>
                                    <p:cond delay="0"/>
                                  </p:stCondLst>
                                  <p:childTnLst>
                                    <p:animEffect transition="out" filter="slide(fromTop)">
                                      <p:cBhvr>
                                        <p:cTn id="121" dur="300"/>
                                        <p:tgtEl>
                                          <p:spTgt spid="438300"/>
                                        </p:tgtEl>
                                      </p:cBhvr>
                                    </p:animEffect>
                                    <p:set>
                                      <p:cBhvr>
                                        <p:cTn id="122"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23" restart="whenNotActive" fill="hold" evtFilter="cancelBubble" nodeType="interactiveSeq">
                <p:stCondLst>
                  <p:cond evt="onClick" delay="0">
                    <p:tgtEl>
                      <p:spTgt spid="438301"/>
                    </p:tgtEl>
                  </p:cond>
                </p:stCondLst>
                <p:endSync evt="end" delay="0">
                  <p:rtn val="all"/>
                </p:endSync>
                <p:childTnLst>
                  <p:par>
                    <p:cTn id="124" fill="hold" nodeType="clickPar">
                      <p:stCondLst>
                        <p:cond delay="0"/>
                      </p:stCondLst>
                      <p:childTnLst>
                        <p:par>
                          <p:cTn id="125" fill="hold" nodeType="withGroup">
                            <p:stCondLst>
                              <p:cond delay="0"/>
                            </p:stCondLst>
                            <p:childTnLst>
                              <p:par>
                                <p:cTn id="126" presetID="12" presetClass="exit" presetSubtype="1" fill="hold" nodeType="clickEffect">
                                  <p:stCondLst>
                                    <p:cond delay="0"/>
                                  </p:stCondLst>
                                  <p:childTnLst>
                                    <p:animEffect transition="out" filter="slide(fromTop)">
                                      <p:cBhvr>
                                        <p:cTn id="127" dur="300"/>
                                        <p:tgtEl>
                                          <p:spTgt spid="438301"/>
                                        </p:tgtEl>
                                      </p:cBhvr>
                                    </p:animEffect>
                                    <p:set>
                                      <p:cBhvr>
                                        <p:cTn id="128"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9" restart="whenNotActive" fill="hold" evtFilter="cancelBubble" nodeType="interactiveSeq">
                <p:stCondLst>
                  <p:cond evt="onClick" delay="0">
                    <p:tgtEl>
                      <p:spTgt spid="438302"/>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2" presetClass="exit" presetSubtype="1" fill="hold" nodeType="clickEffect">
                                  <p:stCondLst>
                                    <p:cond delay="0"/>
                                  </p:stCondLst>
                                  <p:childTnLst>
                                    <p:animEffect transition="out" filter="slide(fromTop)">
                                      <p:cBhvr>
                                        <p:cTn id="133" dur="400"/>
                                        <p:tgtEl>
                                          <p:spTgt spid="438302"/>
                                        </p:tgtEl>
                                      </p:cBhvr>
                                    </p:animEffect>
                                    <p:set>
                                      <p:cBhvr>
                                        <p:cTn id="134"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5" restart="whenNotActive" fill="hold" evtFilter="cancelBubble" nodeType="interactiveSeq">
                <p:stCondLst>
                  <p:cond evt="onClick" delay="0">
                    <p:tgtEl>
                      <p:spTgt spid="438303"/>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12" presetClass="exit" presetSubtype="1" fill="hold" nodeType="clickEffect">
                                  <p:stCondLst>
                                    <p:cond delay="0"/>
                                  </p:stCondLst>
                                  <p:childTnLst>
                                    <p:animEffect transition="out" filter="slide(fromTop)">
                                      <p:cBhvr>
                                        <p:cTn id="139" dur="300"/>
                                        <p:tgtEl>
                                          <p:spTgt spid="438303"/>
                                        </p:tgtEl>
                                      </p:cBhvr>
                                    </p:animEffect>
                                    <p:set>
                                      <p:cBhvr>
                                        <p:cTn id="140"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41" restart="whenNotActive" fill="hold" evtFilter="cancelBubble" nodeType="interactiveSeq">
                <p:stCondLst>
                  <p:cond evt="onClick" delay="0">
                    <p:tgtEl>
                      <p:spTgt spid="438304"/>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2" presetClass="exit" presetSubtype="1" fill="hold" nodeType="clickEffect">
                                  <p:stCondLst>
                                    <p:cond delay="0"/>
                                  </p:stCondLst>
                                  <p:childTnLst>
                                    <p:animEffect transition="out" filter="slide(fromTop)">
                                      <p:cBhvr>
                                        <p:cTn id="145" dur="300"/>
                                        <p:tgtEl>
                                          <p:spTgt spid="438304"/>
                                        </p:tgtEl>
                                      </p:cBhvr>
                                    </p:animEffect>
                                    <p:set>
                                      <p:cBhvr>
                                        <p:cTn id="146" dur="1" fill="hold">
                                          <p:stCondLst>
                                            <p:cond delay="299"/>
                                          </p:stCondLst>
                                        </p:cTn>
                                        <p:tgtEl>
                                          <p:spTgt spid="438304"/>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4"/>
                  </p:tgtEl>
                </p:cond>
              </p:nextCondLst>
            </p:seq>
            <p:seq concurrent="1" nextAc="seek">
              <p:cTn id="147" restart="whenNotActive" fill="hold" evtFilter="cancelBubble" nodeType="interactiveSeq">
                <p:stCondLst>
                  <p:cond evt="onClick" delay="0">
                    <p:tgtEl>
                      <p:spTgt spid="438331"/>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42" presetClass="path" presetSubtype="0" fill="hold" nodeType="clickEffect">
                                  <p:stCondLst>
                                    <p:cond delay="0"/>
                                  </p:stCondLst>
                                  <p:childTnLst>
                                    <p:animMotion origin="layout" path="M -0.97014 -0.19352 L -0.97014 -0.19352 " pathEditMode="fixed" rAng="0" ptsTypes="AA">
                                      <p:cBhvr>
                                        <p:cTn id="151" dur="10" fill="hold"/>
                                        <p:tgtEl>
                                          <p:spTgt spid="438297"/>
                                        </p:tgtEl>
                                        <p:attrNameLst>
                                          <p:attrName>ppt_x</p:attrName>
                                          <p:attrName>ppt_y</p:attrName>
                                        </p:attrNameLst>
                                      </p:cBhvr>
                                      <p:rCtr x="0" y="0"/>
                                    </p:animMotion>
                                  </p:childTnLst>
                                </p:cTn>
                              </p:par>
                              <p:par>
                                <p:cTn id="152" presetID="42" presetClass="path" presetSubtype="0" fill="hold" nodeType="withEffect">
                                  <p:stCondLst>
                                    <p:cond delay="0"/>
                                  </p:stCondLst>
                                  <p:childTnLst>
                                    <p:animMotion origin="layout" path="M -0.97014 -0.19352 L -0.97014 -0.19352 " pathEditMode="fixed" rAng="0" ptsTypes="AA">
                                      <p:cBhvr>
                                        <p:cTn id="153" dur="10" fill="hold"/>
                                        <p:tgtEl>
                                          <p:spTgt spid="438303"/>
                                        </p:tgtEl>
                                        <p:attrNameLst>
                                          <p:attrName>ppt_x</p:attrName>
                                          <p:attrName>ppt_y</p:attrName>
                                        </p:attrNameLst>
                                      </p:cBhvr>
                                      <p:rCtr x="0" y="0"/>
                                    </p:animMotion>
                                  </p:childTnLst>
                                </p:cTn>
                              </p:par>
                              <p:par>
                                <p:cTn id="154" presetID="42" presetClass="path" presetSubtype="0" fill="hold" nodeType="withEffect">
                                  <p:stCondLst>
                                    <p:cond delay="0"/>
                                  </p:stCondLst>
                                  <p:childTnLst>
                                    <p:animMotion origin="layout" path="M -0.97014 -0.19353 L -0.97014 -0.19353 " pathEditMode="fixed" rAng="0" ptsTypes="AA">
                                      <p:cBhvr>
                                        <p:cTn id="155" dur="10" fill="hold"/>
                                        <p:tgtEl>
                                          <p:spTgt spid="438302"/>
                                        </p:tgtEl>
                                        <p:attrNameLst>
                                          <p:attrName>ppt_x</p:attrName>
                                          <p:attrName>ppt_y</p:attrName>
                                        </p:attrNameLst>
                                      </p:cBhvr>
                                      <p:rCtr x="0" y="0"/>
                                    </p:animMotion>
                                  </p:childTnLst>
                                </p:cTn>
                              </p:par>
                              <p:par>
                                <p:cTn id="156" presetID="42" presetClass="path" presetSubtype="0" fill="hold" nodeType="withEffect">
                                  <p:stCondLst>
                                    <p:cond delay="0"/>
                                  </p:stCondLst>
                                  <p:childTnLst>
                                    <p:animMotion origin="layout" path="M -0.97014 -0.19353 L -0.97014 -0.19353 " pathEditMode="fixed" rAng="0" ptsTypes="AA">
                                      <p:cBhvr>
                                        <p:cTn id="157" dur="10" fill="hold"/>
                                        <p:tgtEl>
                                          <p:spTgt spid="438301"/>
                                        </p:tgtEl>
                                        <p:attrNameLst>
                                          <p:attrName>ppt_x</p:attrName>
                                          <p:attrName>ppt_y</p:attrName>
                                        </p:attrNameLst>
                                      </p:cBhvr>
                                      <p:rCtr x="0" y="0"/>
                                    </p:animMotion>
                                  </p:childTnLst>
                                </p:cTn>
                              </p:par>
                              <p:par>
                                <p:cTn id="158" presetID="42" presetClass="path" presetSubtype="0" fill="hold" nodeType="withEffect">
                                  <p:stCondLst>
                                    <p:cond delay="0"/>
                                  </p:stCondLst>
                                  <p:childTnLst>
                                    <p:animMotion origin="layout" path="M -0.97013 -0.19352 L -0.97013 -0.19352 " pathEditMode="fixed" rAng="0" ptsTypes="AA">
                                      <p:cBhvr>
                                        <p:cTn id="159" dur="10" fill="hold"/>
                                        <p:tgtEl>
                                          <p:spTgt spid="438300"/>
                                        </p:tgtEl>
                                        <p:attrNameLst>
                                          <p:attrName>ppt_x</p:attrName>
                                          <p:attrName>ppt_y</p:attrName>
                                        </p:attrNameLst>
                                      </p:cBhvr>
                                      <p:rCtr x="0" y="0"/>
                                    </p:animMotion>
                                  </p:childTnLst>
                                </p:cTn>
                              </p:par>
                              <p:par>
                                <p:cTn id="160" presetID="42" presetClass="path" presetSubtype="0" fill="hold" nodeType="withEffect">
                                  <p:stCondLst>
                                    <p:cond delay="0"/>
                                  </p:stCondLst>
                                  <p:childTnLst>
                                    <p:animMotion origin="layout" path="M -0.97013 -0.19352 L -0.97013 -0.19352 " pathEditMode="fixed" rAng="0" ptsTypes="AA">
                                      <p:cBhvr>
                                        <p:cTn id="161" dur="10" fill="hold"/>
                                        <p:tgtEl>
                                          <p:spTgt spid="438299"/>
                                        </p:tgtEl>
                                        <p:attrNameLst>
                                          <p:attrName>ppt_x</p:attrName>
                                          <p:attrName>ppt_y</p:attrName>
                                        </p:attrNameLst>
                                      </p:cBhvr>
                                      <p:rCtr x="0" y="0"/>
                                    </p:animMotion>
                                  </p:childTnLst>
                                </p:cTn>
                              </p:par>
                              <p:par>
                                <p:cTn id="162" presetID="42" presetClass="path" presetSubtype="0" fill="hold" nodeType="withEffect">
                                  <p:stCondLst>
                                    <p:cond delay="0"/>
                                  </p:stCondLst>
                                  <p:childTnLst>
                                    <p:animMotion origin="layout" path="M -0.97013 -0.19352 L -0.97013 -0.19352 " pathEditMode="fixed" rAng="0" ptsTypes="AA">
                                      <p:cBhvr>
                                        <p:cTn id="163" dur="10" fill="hold"/>
                                        <p:tgtEl>
                                          <p:spTgt spid="438298"/>
                                        </p:tgtEl>
                                        <p:attrNameLst>
                                          <p:attrName>ppt_x</p:attrName>
                                          <p:attrName>ppt_y</p:attrName>
                                        </p:attrNameLst>
                                      </p:cBhvr>
                                      <p:rCtr x="0" y="0"/>
                                    </p:animMotion>
                                  </p:childTnLst>
                                </p:cTn>
                              </p:par>
                              <p:par>
                                <p:cTn id="164" presetID="42" presetClass="path" presetSubtype="0" fill="hold" nodeType="withEffect">
                                  <p:stCondLst>
                                    <p:cond delay="0"/>
                                  </p:stCondLst>
                                  <p:childTnLst>
                                    <p:animMotion origin="layout" path="M -0.97013 -0.19352 L -0.97013 -0.19352 " pathEditMode="fixed" rAng="0" ptsTypes="AA">
                                      <p:cBhvr>
                                        <p:cTn id="165" dur="10" fill="hold"/>
                                        <p:tgtEl>
                                          <p:spTgt spid="438304"/>
                                        </p:tgtEl>
                                        <p:attrNameLst>
                                          <p:attrName>ppt_x</p:attrName>
                                          <p:attrName>ppt_y</p:attrName>
                                        </p:attrNameLst>
                                      </p:cBhvr>
                                      <p:rCtr x="0" y="0"/>
                                    </p:animMotion>
                                  </p:childTnLst>
                                </p:cTn>
                              </p:par>
                              <p:par>
                                <p:cTn id="166" presetID="42" presetClass="path" presetSubtype="0" fill="hold" grpId="1" nodeType="withEffect">
                                  <p:stCondLst>
                                    <p:cond delay="0"/>
                                  </p:stCondLst>
                                  <p:iterate type="lt">
                                    <p:tmPct val="0"/>
                                  </p:iterate>
                                  <p:childTnLst>
                                    <p:animMotion origin="layout" path="M -0.96737 0.41436 L -0.96737 0.41436 " pathEditMode="fixed" rAng="0" ptsTypes="AA">
                                      <p:cBhvr>
                                        <p:cTn id="167" dur="10" fill="hold"/>
                                        <p:tgtEl>
                                          <p:spTgt spid="438335">
                                            <p:bg/>
                                          </p:spTgt>
                                        </p:tgtEl>
                                        <p:attrNameLst>
                                          <p:attrName>ppt_x</p:attrName>
                                          <p:attrName>ppt_y</p:attrName>
                                        </p:attrNameLst>
                                      </p:cBhvr>
                                      <p:rCtr x="0" y="0"/>
                                    </p:animMotion>
                                  </p:childTnLst>
                                </p:cTn>
                              </p:par>
                              <p:par>
                                <p:cTn id="168" presetID="42" presetClass="path" presetSubtype="0" fill="hold" grpId="1" nodeType="withEffect">
                                  <p:stCondLst>
                                    <p:cond delay="0"/>
                                  </p:stCondLst>
                                  <p:iterate type="lt">
                                    <p:tmPct val="0"/>
                                  </p:iterate>
                                  <p:childTnLst>
                                    <p:animMotion origin="layout" path="M -0.9764 0.41436 L -0.9764 0.41436 " pathEditMode="fixed" rAng="0" ptsTypes="AA">
                                      <p:cBhvr>
                                        <p:cTn id="169" dur="10" fill="hold"/>
                                        <p:tgtEl>
                                          <p:spTgt spid="438335">
                                            <p:txEl>
                                              <p:pRg st="0" end="0"/>
                                            </p:txEl>
                                          </p:spTgt>
                                        </p:tgtEl>
                                        <p:attrNameLst>
                                          <p:attrName>ppt_x</p:attrName>
                                          <p:attrName>ppt_y</p:attrName>
                                        </p:attrNameLst>
                                      </p:cBhvr>
                                      <p:rCtr x="0" y="0"/>
                                    </p:animMotion>
                                  </p:childTnLst>
                                </p:cTn>
                              </p:par>
                              <p:par>
                                <p:cTn id="170" presetID="1" presetClass="exit" presetSubtype="0" fill="hold" grpId="2" nodeType="withEffect">
                                  <p:stCondLst>
                                    <p:cond delay="0"/>
                                  </p:stCondLst>
                                  <p:childTnLst>
                                    <p:set>
                                      <p:cBhvr>
                                        <p:cTn id="171" dur="1" fill="hold">
                                          <p:stCondLst>
                                            <p:cond delay="0"/>
                                          </p:stCondLst>
                                        </p:cTn>
                                        <p:tgtEl>
                                          <p:spTgt spid="438335">
                                            <p:txEl>
                                              <p:pRg st="0" end="0"/>
                                            </p:txEl>
                                          </p:spTgt>
                                        </p:tgtEl>
                                        <p:attrNameLst>
                                          <p:attrName>style.visibility</p:attrName>
                                        </p:attrNameLst>
                                      </p:cBhvr>
                                      <p:to>
                                        <p:strVal val="hidden"/>
                                      </p:to>
                                    </p:set>
                                  </p:childTnLst>
                                </p:cTn>
                              </p:par>
                              <p:par>
                                <p:cTn id="172" presetID="1" presetClass="exit" presetSubtype="0" fill="hold" grpId="2" nodeType="withEffect">
                                  <p:stCondLst>
                                    <p:cond delay="0"/>
                                  </p:stCondLst>
                                  <p:childTnLst>
                                    <p:set>
                                      <p:cBhvr>
                                        <p:cTn id="173" dur="1" fill="hold">
                                          <p:stCondLst>
                                            <p:cond delay="0"/>
                                          </p:stCondLst>
                                        </p:cTn>
                                        <p:tgtEl>
                                          <p:spTgt spid="438335">
                                            <p:bg/>
                                          </p:spTgt>
                                        </p:tgtEl>
                                        <p:attrNameLst>
                                          <p:attrName>style.visibility</p:attrName>
                                        </p:attrNameLst>
                                      </p:cBhvr>
                                      <p:to>
                                        <p:strVal val="hidden"/>
                                      </p:to>
                                    </p:set>
                                  </p:childTnLst>
                                </p:cTn>
                              </p:par>
                            </p:childTnLst>
                          </p:cTn>
                        </p:par>
                        <p:par>
                          <p:cTn id="174" fill="hold" nodeType="afterGroup">
                            <p:stCondLst>
                              <p:cond delay="10"/>
                            </p:stCondLst>
                            <p:childTnLst>
                              <p:par>
                                <p:cTn id="175" presetID="12" presetClass="exit" presetSubtype="1" fill="hold" nodeType="afterEffect">
                                  <p:stCondLst>
                                    <p:cond delay="0"/>
                                  </p:stCondLst>
                                  <p:childTnLst>
                                    <p:animEffect transition="out" filter="slide(fromTop)">
                                      <p:cBhvr>
                                        <p:cTn id="176" dur="1000"/>
                                        <p:tgtEl>
                                          <p:spTgt spid="10"/>
                                        </p:tgtEl>
                                      </p:cBhvr>
                                    </p:animEffect>
                                    <p:set>
                                      <p:cBhvr>
                                        <p:cTn id="177" dur="1" fill="hold">
                                          <p:stCondLst>
                                            <p:cond delay="999"/>
                                          </p:stCondLst>
                                        </p:cTn>
                                        <p:tgtEl>
                                          <p:spTgt spid="10"/>
                                        </p:tgtEl>
                                        <p:attrNameLst>
                                          <p:attrName>style.visibility</p:attrName>
                                        </p:attrNameLst>
                                      </p:cBhvr>
                                      <p:to>
                                        <p:strVal val="hidden"/>
                                      </p:to>
                                    </p:set>
                                  </p:childTnLst>
                                </p:cTn>
                              </p:par>
                            </p:childTnLst>
                          </p:cTn>
                        </p:par>
                        <p:par>
                          <p:cTn id="178" fill="hold" nodeType="afterGroup">
                            <p:stCondLst>
                              <p:cond delay="1010"/>
                            </p:stCondLst>
                            <p:childTnLst>
                              <p:par>
                                <p:cTn id="179" presetID="10" presetClass="entr" presetSubtype="0" fill="hold" grpId="5" nodeType="afterEffect">
                                  <p:stCondLst>
                                    <p:cond delay="490"/>
                                  </p:stCondLst>
                                  <p:childTnLst>
                                    <p:set>
                                      <p:cBhvr>
                                        <p:cTn id="180" dur="1" fill="hold">
                                          <p:stCondLst>
                                            <p:cond delay="0"/>
                                          </p:stCondLst>
                                        </p:cTn>
                                        <p:tgtEl>
                                          <p:spTgt spid="438335">
                                            <p:bg/>
                                          </p:spTgt>
                                        </p:tgtEl>
                                        <p:attrNameLst>
                                          <p:attrName>style.visibility</p:attrName>
                                        </p:attrNameLst>
                                      </p:cBhvr>
                                      <p:to>
                                        <p:strVal val="visible"/>
                                      </p:to>
                                    </p:set>
                                    <p:animEffect transition="in" filter="fade">
                                      <p:cBhvr>
                                        <p:cTn id="181" dur="500"/>
                                        <p:tgtEl>
                                          <p:spTgt spid="438335">
                                            <p:bg/>
                                          </p:spTgt>
                                        </p:tgtEl>
                                      </p:cBhvr>
                                    </p:animEffect>
                                  </p:childTnLst>
                                </p:cTn>
                              </p:par>
                            </p:childTnLst>
                          </p:cTn>
                        </p:par>
                        <p:par>
                          <p:cTn id="182" fill="hold" nodeType="afterGroup">
                            <p:stCondLst>
                              <p:cond delay="2000"/>
                            </p:stCondLst>
                            <p:childTnLst>
                              <p:par>
                                <p:cTn id="183" presetID="10" presetClass="entr" presetSubtype="0" fill="hold" grpId="4" nodeType="afterEffect">
                                  <p:stCondLst>
                                    <p:cond delay="0"/>
                                  </p:stCondLst>
                                  <p:iterate type="lt">
                                    <p:tmPct val="0"/>
                                  </p:iterate>
                                  <p:childTnLst>
                                    <p:set>
                                      <p:cBhvr>
                                        <p:cTn id="184" dur="1" fill="hold">
                                          <p:stCondLst>
                                            <p:cond delay="0"/>
                                          </p:stCondLst>
                                        </p:cTn>
                                        <p:tgtEl>
                                          <p:spTgt spid="438335">
                                            <p:txEl>
                                              <p:pRg st="0" end="0"/>
                                            </p:txEl>
                                          </p:spTgt>
                                        </p:tgtEl>
                                        <p:attrNameLst>
                                          <p:attrName>style.visibility</p:attrName>
                                        </p:attrNameLst>
                                      </p:cBhvr>
                                      <p:to>
                                        <p:strVal val="visible"/>
                                      </p:to>
                                    </p:set>
                                    <p:animEffect transition="in" filter="fade">
                                      <p:cBhvr>
                                        <p:cTn id="185" dur="500"/>
                                        <p:tgtEl>
                                          <p:spTgt spid="438335">
                                            <p:txEl>
                                              <p:pRg st="0" end="0"/>
                                            </p:txEl>
                                          </p:spTgt>
                                        </p:tgtEl>
                                      </p:cBhvr>
                                    </p:animEffect>
                                  </p:childTnLst>
                                </p:cTn>
                              </p:par>
                            </p:childTnLst>
                          </p:cTn>
                        </p:par>
                        <p:par>
                          <p:cTn id="186" fill="hold" nodeType="afterGroup">
                            <p:stCondLst>
                              <p:cond delay="2500"/>
                            </p:stCondLst>
                            <p:childTnLst>
                              <p:par>
                                <p:cTn id="187" presetID="27" presetClass="entr" presetSubtype="0" fill="hold" grpId="3" nodeType="afterEffect">
                                  <p:stCondLst>
                                    <p:cond delay="0"/>
                                  </p:stCondLst>
                                  <p:iterate type="lt">
                                    <p:tmPct val="50000"/>
                                  </p:iterate>
                                  <p:childTnLst>
                                    <p:set>
                                      <p:cBhvr>
                                        <p:cTn id="188"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89"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90"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91"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92" restart="whenNotActive" fill="hold" evtFilter="cancelBubble" nodeType="interactiveSeq">
                <p:stCondLst>
                  <p:cond evt="onClick" delay="0">
                    <p:tgtEl>
                      <p:spTgt spid="438336"/>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3" presetClass="entr" presetSubtype="0" fill="hold" grpId="1" nodeType="clickEffect">
                                  <p:stCondLst>
                                    <p:cond delay="0"/>
                                  </p:stCondLst>
                                  <p:childTnLst>
                                    <p:set>
                                      <p:cBhvr>
                                        <p:cTn id="196" dur="1" fill="hold">
                                          <p:stCondLst>
                                            <p:cond delay="0"/>
                                          </p:stCondLst>
                                        </p:cTn>
                                        <p:tgtEl>
                                          <p:spTgt spid="438286"/>
                                        </p:tgtEl>
                                        <p:attrNameLst>
                                          <p:attrName>style.visibility</p:attrName>
                                        </p:attrNameLst>
                                      </p:cBhvr>
                                      <p:to>
                                        <p:strVal val="visible"/>
                                      </p:to>
                                    </p:set>
                                  </p:childTnLst>
                                </p:cTn>
                              </p:par>
                              <p:par>
                                <p:cTn id="197" presetID="3" presetClass="exit" presetSubtype="0" fill="hold" grpId="2" nodeType="withEffect">
                                  <p:stCondLst>
                                    <p:cond delay="0"/>
                                  </p:stCondLst>
                                  <p:childTnLst>
                                    <p:set>
                                      <p:cBhvr>
                                        <p:cTn id="198" dur="1" fill="hold">
                                          <p:stCondLst>
                                            <p:cond delay="0"/>
                                          </p:stCondLst>
                                        </p:cTn>
                                        <p:tgtEl>
                                          <p:spTgt spid="438287"/>
                                        </p:tgtEl>
                                        <p:attrNameLst>
                                          <p:attrName>style.visibility</p:attrName>
                                        </p:attrNameLst>
                                      </p:cBhvr>
                                      <p:to>
                                        <p:strVal val="hidden"/>
                                      </p:to>
                                    </p:set>
                                  </p:childTnLst>
                                </p:cTn>
                              </p:par>
                              <p:par>
                                <p:cTn id="199" presetID="3" presetClass="exit" presetSubtype="0" fill="hold" grpId="1" nodeType="withEffect">
                                  <p:stCondLst>
                                    <p:cond delay="0"/>
                                  </p:stCondLst>
                                  <p:childTnLst>
                                    <p:set>
                                      <p:cBhvr>
                                        <p:cTn id="200" dur="1" fill="hold">
                                          <p:stCondLst>
                                            <p:cond delay="0"/>
                                          </p:stCondLst>
                                        </p:cTn>
                                        <p:tgtEl>
                                          <p:spTgt spid="438288"/>
                                        </p:tgtEl>
                                        <p:attrNameLst>
                                          <p:attrName>style.visibility</p:attrName>
                                        </p:attrNameLst>
                                      </p:cBhvr>
                                      <p:to>
                                        <p:strVal val="hidden"/>
                                      </p:to>
                                    </p:set>
                                  </p:childTnLst>
                                </p:cTn>
                              </p:par>
                              <p:par>
                                <p:cTn id="201" presetID="3" presetClass="exit" presetSubtype="0" fill="hold" grpId="1" nodeType="withEffect">
                                  <p:stCondLst>
                                    <p:cond delay="0"/>
                                  </p:stCondLst>
                                  <p:childTnLst>
                                    <p:set>
                                      <p:cBhvr>
                                        <p:cTn id="202" dur="1" fill="hold">
                                          <p:stCondLst>
                                            <p:cond delay="0"/>
                                          </p:stCondLst>
                                        </p:cTn>
                                        <p:tgtEl>
                                          <p:spTgt spid="438283"/>
                                        </p:tgtEl>
                                        <p:attrNameLst>
                                          <p:attrName>style.visibility</p:attrName>
                                        </p:attrNameLst>
                                      </p:cBhvr>
                                      <p:to>
                                        <p:strVal val="hidden"/>
                                      </p:to>
                                    </p:set>
                                  </p:childTnLst>
                                </p:cTn>
                              </p:par>
                              <p:par>
                                <p:cTn id="203" presetID="3" presetClass="exit" presetSubtype="0" fill="hold" grpId="1" nodeType="withEffect">
                                  <p:stCondLst>
                                    <p:cond delay="0"/>
                                  </p:stCondLst>
                                  <p:childTnLst>
                                    <p:set>
                                      <p:cBhvr>
                                        <p:cTn id="204" dur="1" fill="hold">
                                          <p:stCondLst>
                                            <p:cond delay="0"/>
                                          </p:stCondLst>
                                        </p:cTn>
                                        <p:tgtEl>
                                          <p:spTgt spid="438284"/>
                                        </p:tgtEl>
                                        <p:attrNameLst>
                                          <p:attrName>style.visibility</p:attrName>
                                        </p:attrNameLst>
                                      </p:cBhvr>
                                      <p:to>
                                        <p:strVal val="hidden"/>
                                      </p:to>
                                    </p:set>
                                  </p:childTnLst>
                                </p:cTn>
                              </p:par>
                              <p:par>
                                <p:cTn id="205" presetID="3" presetClass="exit" presetSubtype="0" fill="hold" grpId="1" nodeType="withEffect">
                                  <p:stCondLst>
                                    <p:cond delay="0"/>
                                  </p:stCondLst>
                                  <p:childTnLst>
                                    <p:set>
                                      <p:cBhvr>
                                        <p:cTn id="206"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207" restart="whenNotActive" fill="hold" evtFilter="cancelBubble" nodeType="interactiveSeq">
                <p:stCondLst>
                  <p:cond evt="onClick" delay="0">
                    <p:tgtEl>
                      <p:spTgt spid="78"/>
                    </p:tgtEl>
                  </p:cond>
                </p:stCondLst>
                <p:endSync evt="end" delay="0">
                  <p:rtn val="all"/>
                </p:endSync>
                <p:childTnLst>
                  <p:par>
                    <p:cTn id="208" fill="hold">
                      <p:stCondLst>
                        <p:cond delay="0"/>
                      </p:stCondLst>
                      <p:childTnLst>
                        <p:par>
                          <p:cTn id="209" fill="hold">
                            <p:stCondLst>
                              <p:cond delay="0"/>
                            </p:stCondLst>
                            <p:childTnLst>
                              <p:par>
                                <p:cTn id="210" presetID="10" presetClass="exit" presetSubtype="0" fill="hold" grpId="0" nodeType="afterEffect">
                                  <p:stCondLst>
                                    <p:cond delay="0"/>
                                  </p:stCondLst>
                                  <p:iterate type="lt">
                                    <p:tmPct val="0"/>
                                  </p:iterate>
                                  <p:childTnLst>
                                    <p:animEffect transition="out" filter="fade">
                                      <p:cBhvr>
                                        <p:cTn id="211" dur="500"/>
                                        <p:tgtEl>
                                          <p:spTgt spid="438335">
                                            <p:txEl>
                                              <p:pRg st="0" end="0"/>
                                            </p:txEl>
                                          </p:spTgt>
                                        </p:tgtEl>
                                      </p:cBhvr>
                                    </p:animEffect>
                                    <p:set>
                                      <p:cBhvr>
                                        <p:cTn id="212" dur="1" fill="hold">
                                          <p:stCondLst>
                                            <p:cond delay="499"/>
                                          </p:stCondLst>
                                        </p:cTn>
                                        <p:tgtEl>
                                          <p:spTgt spid="438335">
                                            <p:txEl>
                                              <p:pRg st="0" end="0"/>
                                            </p:txEl>
                                          </p:spTgt>
                                        </p:tgtEl>
                                        <p:attrNameLst>
                                          <p:attrName>style.visibility</p:attrName>
                                        </p:attrNameLst>
                                      </p:cBhvr>
                                      <p:to>
                                        <p:strVal val="hidden"/>
                                      </p:to>
                                    </p:set>
                                  </p:childTnLst>
                                </p:cTn>
                              </p:par>
                            </p:childTnLst>
                          </p:cTn>
                        </p:par>
                        <p:par>
                          <p:cTn id="213" fill="hold">
                            <p:stCondLst>
                              <p:cond delay="500"/>
                            </p:stCondLst>
                            <p:childTnLst>
                              <p:par>
                                <p:cTn id="214" presetID="10" presetClass="exit" presetSubtype="0" fill="hold" grpId="0" nodeType="afterEffect">
                                  <p:stCondLst>
                                    <p:cond delay="0"/>
                                  </p:stCondLst>
                                  <p:iterate type="lt">
                                    <p:tmPct val="0"/>
                                  </p:iterate>
                                  <p:childTnLst>
                                    <p:animEffect transition="out" filter="fade">
                                      <p:cBhvr>
                                        <p:cTn id="215" dur="500"/>
                                        <p:tgtEl>
                                          <p:spTgt spid="438335">
                                            <p:bg/>
                                          </p:spTgt>
                                        </p:tgtEl>
                                      </p:cBhvr>
                                    </p:animEffect>
                                    <p:set>
                                      <p:cBhvr>
                                        <p:cTn id="216"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2"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296"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theme/theme1.xml><?xml version="1.0" encoding="utf-8"?>
<a:theme xmlns:a="http://schemas.openxmlformats.org/drawingml/2006/main" name="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8612</TotalTime>
  <Words>2158</Words>
  <Application>Microsoft Office PowerPoint</Application>
  <PresentationFormat>Affichage à l'écran (4:3)</PresentationFormat>
  <Paragraphs>1079</Paragraphs>
  <Slides>27</Slides>
  <Notes>26</Notes>
  <HiddenSlides>1</HiddenSlides>
  <MMClips>1</MMClips>
  <ScaleCrop>false</ScaleCrop>
  <HeadingPairs>
    <vt:vector size="6" baseType="variant">
      <vt:variant>
        <vt:lpstr>Polices utilisées</vt:lpstr>
      </vt:variant>
      <vt:variant>
        <vt:i4>5</vt:i4>
      </vt:variant>
      <vt:variant>
        <vt:lpstr>Thème</vt:lpstr>
      </vt:variant>
      <vt:variant>
        <vt:i4>4</vt:i4>
      </vt:variant>
      <vt:variant>
        <vt:lpstr>Titres des diapositives</vt:lpstr>
      </vt:variant>
      <vt:variant>
        <vt:i4>27</vt:i4>
      </vt:variant>
    </vt:vector>
  </HeadingPairs>
  <TitlesOfParts>
    <vt:vector size="36" baseType="lpstr">
      <vt:lpstr>Arial Black</vt:lpstr>
      <vt:lpstr>Impact</vt:lpstr>
      <vt:lpstr>Swis721 Hv BT</vt:lpstr>
      <vt:lpstr>Tahoma</vt:lpstr>
      <vt:lpstr>Verdana</vt:lpstr>
      <vt:lpstr>Family Feud Master</vt:lpstr>
      <vt:lpstr>2_Family Feud Master</vt:lpstr>
      <vt:lpstr>1_Family Feud Master</vt:lpstr>
      <vt:lpstr>3_Family Feud Master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Feud Template</dc:title>
  <dc:subject>PowerPoint Template</dc:subject>
  <dc:creator>Reid Powell</dc:creator>
  <cp:keywords>Family Feud;Templates</cp:keywords>
  <cp:lastModifiedBy>Forget, Virginie</cp:lastModifiedBy>
  <cp:revision>507</cp:revision>
  <dcterms:created xsi:type="dcterms:W3CDTF">2004-01-21T04:06:20Z</dcterms:created>
  <dcterms:modified xsi:type="dcterms:W3CDTF">2023-05-15T14:37:34Z</dcterms:modified>
  <cp:category>Game Shows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Robin Song</vt:lpwstr>
  </property>
  <property fmtid="{D5CDD505-2E9C-101B-9397-08002B2CF9AE}" pid="3" name="Department">
    <vt:lpwstr>PowerPoint Bible Game Shows</vt:lpwstr>
  </property>
  <property fmtid="{D5CDD505-2E9C-101B-9397-08002B2CF9AE}" pid="4" name="Editor">
    <vt:lpwstr>Robin Song</vt:lpwstr>
  </property>
  <property fmtid="{D5CDD505-2E9C-101B-9397-08002B2CF9AE}" pid="5" name="Language">
    <vt:lpwstr>English</vt:lpwstr>
  </property>
  <property fmtid="{D5CDD505-2E9C-101B-9397-08002B2CF9AE}" pid="6" name="Owner">
    <vt:lpwstr>Robin Song</vt:lpwstr>
  </property>
  <property fmtid="{D5CDD505-2E9C-101B-9397-08002B2CF9AE}" pid="7" name="Publisher">
    <vt:lpwstr>Robin Song</vt:lpwstr>
  </property>
  <property fmtid="{D5CDD505-2E9C-101B-9397-08002B2CF9AE}" pid="8" name="Purpose">
    <vt:lpwstr>Bible Game Shows</vt:lpwstr>
  </property>
  <property fmtid="{D5CDD505-2E9C-101B-9397-08002B2CF9AE}" pid="9" name="Telephone number">
    <vt:lpwstr>(847) 227-7722</vt:lpwstr>
  </property>
  <property fmtid="{D5CDD505-2E9C-101B-9397-08002B2CF9AE}" pid="10" name="Project">
    <vt:lpwstr>Family Feud</vt:lpwstr>
  </property>
</Properties>
</file>