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7" r:id="rId3"/>
    <p:sldId id="268" r:id="rId4"/>
    <p:sldId id="269" r:id="rId5"/>
    <p:sldId id="258" r:id="rId6"/>
    <p:sldId id="270" r:id="rId7"/>
    <p:sldId id="259" r:id="rId8"/>
    <p:sldId id="260" r:id="rId9"/>
    <p:sldId id="271" r:id="rId10"/>
    <p:sldId id="261" r:id="rId11"/>
    <p:sldId id="262" r:id="rId12"/>
    <p:sldId id="272" r:id="rId13"/>
    <p:sldId id="263" r:id="rId14"/>
    <p:sldId id="273" r:id="rId15"/>
    <p:sldId id="274" r:id="rId16"/>
    <p:sldId id="265" r:id="rId17"/>
    <p:sldId id="266" r:id="rId18"/>
    <p:sldId id="267"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58" autoAdjust="0"/>
  </p:normalViewPr>
  <p:slideViewPr>
    <p:cSldViewPr snapToGrid="0">
      <p:cViewPr varScale="1">
        <p:scale>
          <a:sx n="53" d="100"/>
          <a:sy n="53" d="100"/>
        </p:scale>
        <p:origin x="45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8889D-7B1F-4F5D-AC0B-67CD187E05A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86A95C0-B636-47D6-A730-CFC1C30E5D6A}">
      <dgm:prSet/>
      <dgm:spPr/>
      <dgm:t>
        <a:bodyPr/>
        <a:lstStyle/>
        <a:p>
          <a:r>
            <a:rPr lang="fr-CA"/>
            <a:t>SAINE</a:t>
          </a:r>
          <a:endParaRPr lang="en-US"/>
        </a:p>
      </dgm:t>
    </dgm:pt>
    <dgm:pt modelId="{21A05883-F955-4A75-B4EA-26ABC5C8B815}" type="parTrans" cxnId="{D3D39053-0573-42CD-8F2D-50DA8D1860D6}">
      <dgm:prSet/>
      <dgm:spPr/>
      <dgm:t>
        <a:bodyPr/>
        <a:lstStyle/>
        <a:p>
          <a:endParaRPr lang="en-US"/>
        </a:p>
      </dgm:t>
    </dgm:pt>
    <dgm:pt modelId="{8C4C9949-CA9D-4801-849C-613D8B15FB89}" type="sibTrans" cxnId="{D3D39053-0573-42CD-8F2D-50DA8D1860D6}">
      <dgm:prSet/>
      <dgm:spPr/>
      <dgm:t>
        <a:bodyPr/>
        <a:lstStyle/>
        <a:p>
          <a:endParaRPr lang="en-US"/>
        </a:p>
      </dgm:t>
    </dgm:pt>
    <dgm:pt modelId="{0AFF6244-AFE5-498D-820D-91241067FA5D}">
      <dgm:prSet/>
      <dgm:spPr/>
      <dgm:t>
        <a:bodyPr/>
        <a:lstStyle/>
        <a:p>
          <a:r>
            <a:rPr lang="fr-CA"/>
            <a:t>DEBUT DE LA MALADIE</a:t>
          </a:r>
          <a:endParaRPr lang="en-US"/>
        </a:p>
      </dgm:t>
    </dgm:pt>
    <dgm:pt modelId="{E45D9022-D552-4BE7-9144-6C6BD0979C9C}" type="parTrans" cxnId="{15D1B5A8-3CB2-499B-A8B5-6BA17733019E}">
      <dgm:prSet/>
      <dgm:spPr/>
      <dgm:t>
        <a:bodyPr/>
        <a:lstStyle/>
        <a:p>
          <a:endParaRPr lang="en-US"/>
        </a:p>
      </dgm:t>
    </dgm:pt>
    <dgm:pt modelId="{490E1B53-191C-4334-A185-E9171B4667FB}" type="sibTrans" cxnId="{15D1B5A8-3CB2-499B-A8B5-6BA17733019E}">
      <dgm:prSet/>
      <dgm:spPr/>
      <dgm:t>
        <a:bodyPr/>
        <a:lstStyle/>
        <a:p>
          <a:endParaRPr lang="en-US"/>
        </a:p>
      </dgm:t>
    </dgm:pt>
    <dgm:pt modelId="{C2FBB925-5954-4E2A-90EF-D91115F2E703}">
      <dgm:prSet/>
      <dgm:spPr/>
      <dgm:t>
        <a:bodyPr/>
        <a:lstStyle/>
        <a:p>
          <a:r>
            <a:rPr lang="fr-CA"/>
            <a:t>PLUS TARD DANS LA MALADIE</a:t>
          </a:r>
          <a:endParaRPr lang="en-US"/>
        </a:p>
      </dgm:t>
    </dgm:pt>
    <dgm:pt modelId="{B5ECEE5D-5E07-49E4-AC62-ADB191D185D6}" type="parTrans" cxnId="{A8264906-086E-4A75-9DE4-740E9865B98C}">
      <dgm:prSet/>
      <dgm:spPr/>
      <dgm:t>
        <a:bodyPr/>
        <a:lstStyle/>
        <a:p>
          <a:endParaRPr lang="en-US"/>
        </a:p>
      </dgm:t>
    </dgm:pt>
    <dgm:pt modelId="{C36136A8-99A4-4236-B199-C70F4584E26C}" type="sibTrans" cxnId="{A8264906-086E-4A75-9DE4-740E9865B98C}">
      <dgm:prSet/>
      <dgm:spPr/>
      <dgm:t>
        <a:bodyPr/>
        <a:lstStyle/>
        <a:p>
          <a:endParaRPr lang="en-US"/>
        </a:p>
      </dgm:t>
    </dgm:pt>
    <dgm:pt modelId="{E6BE1597-78C0-487F-87E3-61C1FBD423B2}" type="pres">
      <dgm:prSet presAssocID="{0038889D-7B1F-4F5D-AC0B-67CD187E05AB}" presName="diagram" presStyleCnt="0">
        <dgm:presLayoutVars>
          <dgm:dir/>
          <dgm:resizeHandles val="exact"/>
        </dgm:presLayoutVars>
      </dgm:prSet>
      <dgm:spPr/>
    </dgm:pt>
    <dgm:pt modelId="{B9F96D6C-9BE7-47E3-81F5-E05D8FA2E32A}" type="pres">
      <dgm:prSet presAssocID="{286A95C0-B636-47D6-A730-CFC1C30E5D6A}" presName="node" presStyleLbl="node1" presStyleIdx="0" presStyleCnt="3">
        <dgm:presLayoutVars>
          <dgm:bulletEnabled val="1"/>
        </dgm:presLayoutVars>
      </dgm:prSet>
      <dgm:spPr/>
    </dgm:pt>
    <dgm:pt modelId="{527B4BFA-F692-4384-B637-900102F8F7A4}" type="pres">
      <dgm:prSet presAssocID="{8C4C9949-CA9D-4801-849C-613D8B15FB89}" presName="sibTrans" presStyleCnt="0"/>
      <dgm:spPr/>
    </dgm:pt>
    <dgm:pt modelId="{379A318B-4F6B-4B5A-BEA3-86FF6672F43C}" type="pres">
      <dgm:prSet presAssocID="{0AFF6244-AFE5-498D-820D-91241067FA5D}" presName="node" presStyleLbl="node1" presStyleIdx="1" presStyleCnt="3">
        <dgm:presLayoutVars>
          <dgm:bulletEnabled val="1"/>
        </dgm:presLayoutVars>
      </dgm:prSet>
      <dgm:spPr/>
    </dgm:pt>
    <dgm:pt modelId="{4BD2AD10-43C4-4634-8454-1375E9DAE619}" type="pres">
      <dgm:prSet presAssocID="{490E1B53-191C-4334-A185-E9171B4667FB}" presName="sibTrans" presStyleCnt="0"/>
      <dgm:spPr/>
    </dgm:pt>
    <dgm:pt modelId="{4AF29166-A71B-4180-ACBF-59AF6E3FE6AD}" type="pres">
      <dgm:prSet presAssocID="{C2FBB925-5954-4E2A-90EF-D91115F2E703}" presName="node" presStyleLbl="node1" presStyleIdx="2" presStyleCnt="3">
        <dgm:presLayoutVars>
          <dgm:bulletEnabled val="1"/>
        </dgm:presLayoutVars>
      </dgm:prSet>
      <dgm:spPr/>
    </dgm:pt>
  </dgm:ptLst>
  <dgm:cxnLst>
    <dgm:cxn modelId="{A8264906-086E-4A75-9DE4-740E9865B98C}" srcId="{0038889D-7B1F-4F5D-AC0B-67CD187E05AB}" destId="{C2FBB925-5954-4E2A-90EF-D91115F2E703}" srcOrd="2" destOrd="0" parTransId="{B5ECEE5D-5E07-49E4-AC62-ADB191D185D6}" sibTransId="{C36136A8-99A4-4236-B199-C70F4584E26C}"/>
    <dgm:cxn modelId="{0C52E51A-41F5-45D6-8E1B-03A976E84845}" type="presOf" srcId="{286A95C0-B636-47D6-A730-CFC1C30E5D6A}" destId="{B9F96D6C-9BE7-47E3-81F5-E05D8FA2E32A}" srcOrd="0" destOrd="0" presId="urn:microsoft.com/office/officeart/2005/8/layout/default"/>
    <dgm:cxn modelId="{7C6AD735-DCED-4AB1-A882-0755031492A4}" type="presOf" srcId="{C2FBB925-5954-4E2A-90EF-D91115F2E703}" destId="{4AF29166-A71B-4180-ACBF-59AF6E3FE6AD}" srcOrd="0" destOrd="0" presId="urn:microsoft.com/office/officeart/2005/8/layout/default"/>
    <dgm:cxn modelId="{D3D39053-0573-42CD-8F2D-50DA8D1860D6}" srcId="{0038889D-7B1F-4F5D-AC0B-67CD187E05AB}" destId="{286A95C0-B636-47D6-A730-CFC1C30E5D6A}" srcOrd="0" destOrd="0" parTransId="{21A05883-F955-4A75-B4EA-26ABC5C8B815}" sibTransId="{8C4C9949-CA9D-4801-849C-613D8B15FB89}"/>
    <dgm:cxn modelId="{15D1B5A8-3CB2-499B-A8B5-6BA17733019E}" srcId="{0038889D-7B1F-4F5D-AC0B-67CD187E05AB}" destId="{0AFF6244-AFE5-498D-820D-91241067FA5D}" srcOrd="1" destOrd="0" parTransId="{E45D9022-D552-4BE7-9144-6C6BD0979C9C}" sibTransId="{490E1B53-191C-4334-A185-E9171B4667FB}"/>
    <dgm:cxn modelId="{DFD88EBA-69E2-4C6C-8F5E-DFFF84645512}" type="presOf" srcId="{0038889D-7B1F-4F5D-AC0B-67CD187E05AB}" destId="{E6BE1597-78C0-487F-87E3-61C1FBD423B2}" srcOrd="0" destOrd="0" presId="urn:microsoft.com/office/officeart/2005/8/layout/default"/>
    <dgm:cxn modelId="{2B4FEEE4-DF8A-47C7-95BD-3AE10AF702D3}" type="presOf" srcId="{0AFF6244-AFE5-498D-820D-91241067FA5D}" destId="{379A318B-4F6B-4B5A-BEA3-86FF6672F43C}" srcOrd="0" destOrd="0" presId="urn:microsoft.com/office/officeart/2005/8/layout/default"/>
    <dgm:cxn modelId="{A7DCB227-4597-420E-A21A-078799848FCF}" type="presParOf" srcId="{E6BE1597-78C0-487F-87E3-61C1FBD423B2}" destId="{B9F96D6C-9BE7-47E3-81F5-E05D8FA2E32A}" srcOrd="0" destOrd="0" presId="urn:microsoft.com/office/officeart/2005/8/layout/default"/>
    <dgm:cxn modelId="{C84BC7AF-0AF3-466B-B972-55BAAF4970F8}" type="presParOf" srcId="{E6BE1597-78C0-487F-87E3-61C1FBD423B2}" destId="{527B4BFA-F692-4384-B637-900102F8F7A4}" srcOrd="1" destOrd="0" presId="urn:microsoft.com/office/officeart/2005/8/layout/default"/>
    <dgm:cxn modelId="{BD7581A3-3EF9-41C4-BEFC-FB14F744A98F}" type="presParOf" srcId="{E6BE1597-78C0-487F-87E3-61C1FBD423B2}" destId="{379A318B-4F6B-4B5A-BEA3-86FF6672F43C}" srcOrd="2" destOrd="0" presId="urn:microsoft.com/office/officeart/2005/8/layout/default"/>
    <dgm:cxn modelId="{2F584E56-F695-4F13-AAB5-D8374AE8EAC2}" type="presParOf" srcId="{E6BE1597-78C0-487F-87E3-61C1FBD423B2}" destId="{4BD2AD10-43C4-4634-8454-1375E9DAE619}" srcOrd="3" destOrd="0" presId="urn:microsoft.com/office/officeart/2005/8/layout/default"/>
    <dgm:cxn modelId="{1C638DB2-E60F-4945-8045-32FD3A8AED5E}" type="presParOf" srcId="{E6BE1597-78C0-487F-87E3-61C1FBD423B2}" destId="{4AF29166-A71B-4180-ACBF-59AF6E3FE6A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9797E-DE42-4EC2-BFF3-000AF5F736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7CD6BB6-9C57-42B1-B4D1-0ED78D8E2FAE}">
      <dgm:prSet/>
      <dgm:spPr/>
      <dgm:t>
        <a:bodyPr/>
        <a:lstStyle/>
        <a:p>
          <a:pPr>
            <a:defRPr cap="all"/>
          </a:pPr>
          <a:r>
            <a:rPr lang="fr-CA"/>
            <a:t>Évaluer la dlr</a:t>
          </a:r>
          <a:endParaRPr lang="en-US"/>
        </a:p>
      </dgm:t>
    </dgm:pt>
    <dgm:pt modelId="{4C1635E5-C0F5-4CC3-A53E-7456E64B29F3}" type="parTrans" cxnId="{63963862-2B0D-446B-8752-45E04DCBCED2}">
      <dgm:prSet/>
      <dgm:spPr/>
      <dgm:t>
        <a:bodyPr/>
        <a:lstStyle/>
        <a:p>
          <a:endParaRPr lang="en-US"/>
        </a:p>
      </dgm:t>
    </dgm:pt>
    <dgm:pt modelId="{306A478B-5E2E-4954-99EF-9EF141903431}" type="sibTrans" cxnId="{63963862-2B0D-446B-8752-45E04DCBCED2}">
      <dgm:prSet/>
      <dgm:spPr/>
      <dgm:t>
        <a:bodyPr/>
        <a:lstStyle/>
        <a:p>
          <a:endParaRPr lang="en-US"/>
        </a:p>
      </dgm:t>
    </dgm:pt>
    <dgm:pt modelId="{B8E3997A-7CFD-47BB-BFEC-5E5F62ABD589}">
      <dgm:prSet/>
      <dgm:spPr/>
      <dgm:t>
        <a:bodyPr/>
        <a:lstStyle/>
        <a:p>
          <a:pPr>
            <a:defRPr cap="all"/>
          </a:pPr>
          <a:r>
            <a:rPr lang="fr-CA"/>
            <a:t>Appliquer froid</a:t>
          </a:r>
          <a:endParaRPr lang="en-US"/>
        </a:p>
      </dgm:t>
    </dgm:pt>
    <dgm:pt modelId="{8F47EE01-8D34-4FFE-A02D-464CC0430B6B}" type="parTrans" cxnId="{3240FCEA-A881-43AA-AB87-6B1EF3B401E3}">
      <dgm:prSet/>
      <dgm:spPr/>
      <dgm:t>
        <a:bodyPr/>
        <a:lstStyle/>
        <a:p>
          <a:endParaRPr lang="en-US"/>
        </a:p>
      </dgm:t>
    </dgm:pt>
    <dgm:pt modelId="{C5C4CC9B-5826-4FD4-A447-1261ED7C99CE}" type="sibTrans" cxnId="{3240FCEA-A881-43AA-AB87-6B1EF3B401E3}">
      <dgm:prSet/>
      <dgm:spPr/>
      <dgm:t>
        <a:bodyPr/>
        <a:lstStyle/>
        <a:p>
          <a:endParaRPr lang="en-US"/>
        </a:p>
      </dgm:t>
    </dgm:pt>
    <dgm:pt modelId="{A1BF7021-B83A-445D-90AD-2B41888A03AD}">
      <dgm:prSet/>
      <dgm:spPr/>
      <dgm:t>
        <a:bodyPr/>
        <a:lstStyle/>
        <a:p>
          <a:pPr>
            <a:defRPr cap="all"/>
          </a:pPr>
          <a:r>
            <a:rPr lang="fr-CA"/>
            <a:t>Appliquer chaud</a:t>
          </a:r>
          <a:endParaRPr lang="en-US"/>
        </a:p>
      </dgm:t>
    </dgm:pt>
    <dgm:pt modelId="{CEE4DCCD-75FB-47C8-91E4-36BDE3E3C91C}" type="parTrans" cxnId="{0DEF49F6-7DA9-4615-B1AE-CDF7BCED38D8}">
      <dgm:prSet/>
      <dgm:spPr/>
      <dgm:t>
        <a:bodyPr/>
        <a:lstStyle/>
        <a:p>
          <a:endParaRPr lang="en-US"/>
        </a:p>
      </dgm:t>
    </dgm:pt>
    <dgm:pt modelId="{AB4B7543-E58D-41B1-B42B-084A2ED85428}" type="sibTrans" cxnId="{0DEF49F6-7DA9-4615-B1AE-CDF7BCED38D8}">
      <dgm:prSet/>
      <dgm:spPr/>
      <dgm:t>
        <a:bodyPr/>
        <a:lstStyle/>
        <a:p>
          <a:endParaRPr lang="en-US"/>
        </a:p>
      </dgm:t>
    </dgm:pt>
    <dgm:pt modelId="{DCDC6732-DEB1-40F2-AF42-99FC269EBDB2}">
      <dgm:prSet/>
      <dgm:spPr/>
      <dgm:t>
        <a:bodyPr/>
        <a:lstStyle/>
        <a:p>
          <a:pPr>
            <a:defRPr cap="all"/>
          </a:pPr>
          <a:r>
            <a:rPr lang="fr-CA"/>
            <a:t>Encourager la personne à faire des exercices adapteés a sa condition</a:t>
          </a:r>
          <a:endParaRPr lang="en-US"/>
        </a:p>
      </dgm:t>
    </dgm:pt>
    <dgm:pt modelId="{D201F460-6AE0-4E8B-94EC-F59885EDE2B7}" type="parTrans" cxnId="{09B3A60F-B3E8-4540-B58B-8415BE159D93}">
      <dgm:prSet/>
      <dgm:spPr/>
      <dgm:t>
        <a:bodyPr/>
        <a:lstStyle/>
        <a:p>
          <a:endParaRPr lang="en-US"/>
        </a:p>
      </dgm:t>
    </dgm:pt>
    <dgm:pt modelId="{F82AC9EC-1AE5-4ED8-92F6-4F00B2FE5D23}" type="sibTrans" cxnId="{09B3A60F-B3E8-4540-B58B-8415BE159D93}">
      <dgm:prSet/>
      <dgm:spPr/>
      <dgm:t>
        <a:bodyPr/>
        <a:lstStyle/>
        <a:p>
          <a:endParaRPr lang="en-US"/>
        </a:p>
      </dgm:t>
    </dgm:pt>
    <dgm:pt modelId="{63FA8B61-F335-4B5C-9511-F6035B04D5AB}">
      <dgm:prSet/>
      <dgm:spPr/>
      <dgm:t>
        <a:bodyPr/>
        <a:lstStyle/>
        <a:p>
          <a:pPr>
            <a:defRPr cap="all"/>
          </a:pPr>
          <a:r>
            <a:rPr lang="fr-CA"/>
            <a:t>Éviter les efforts qui dépassent les capacités</a:t>
          </a:r>
          <a:endParaRPr lang="en-US"/>
        </a:p>
      </dgm:t>
    </dgm:pt>
    <dgm:pt modelId="{72A5DE3B-89D8-4143-89A3-285ED4090458}" type="parTrans" cxnId="{BC66096A-EE1E-43C2-B205-D3F191BC0534}">
      <dgm:prSet/>
      <dgm:spPr/>
      <dgm:t>
        <a:bodyPr/>
        <a:lstStyle/>
        <a:p>
          <a:endParaRPr lang="en-US"/>
        </a:p>
      </dgm:t>
    </dgm:pt>
    <dgm:pt modelId="{A62F88D2-CBC8-45C9-AF36-C9C6ADA43E16}" type="sibTrans" cxnId="{BC66096A-EE1E-43C2-B205-D3F191BC0534}">
      <dgm:prSet/>
      <dgm:spPr/>
      <dgm:t>
        <a:bodyPr/>
        <a:lstStyle/>
        <a:p>
          <a:endParaRPr lang="en-US"/>
        </a:p>
      </dgm:t>
    </dgm:pt>
    <dgm:pt modelId="{11BEC555-232E-408E-81C1-4A9F4A038EE1}">
      <dgm:prSet/>
      <dgm:spPr/>
      <dgm:t>
        <a:bodyPr/>
        <a:lstStyle/>
        <a:p>
          <a:pPr>
            <a:defRPr cap="all"/>
          </a:pPr>
          <a:r>
            <a:rPr lang="fr-CA"/>
            <a:t>Bon alignement corporel et changer de position souvent</a:t>
          </a:r>
          <a:endParaRPr lang="en-US"/>
        </a:p>
      </dgm:t>
    </dgm:pt>
    <dgm:pt modelId="{4FA607A7-E757-40DC-9859-7FF92408E6E9}" type="parTrans" cxnId="{BC7E4626-D8B4-45FF-9A69-B3206B8145EE}">
      <dgm:prSet/>
      <dgm:spPr/>
      <dgm:t>
        <a:bodyPr/>
        <a:lstStyle/>
        <a:p>
          <a:endParaRPr lang="en-US"/>
        </a:p>
      </dgm:t>
    </dgm:pt>
    <dgm:pt modelId="{BFCB3D55-EFA5-47AD-8FDC-1F8CB2D49821}" type="sibTrans" cxnId="{BC7E4626-D8B4-45FF-9A69-B3206B8145EE}">
      <dgm:prSet/>
      <dgm:spPr/>
      <dgm:t>
        <a:bodyPr/>
        <a:lstStyle/>
        <a:p>
          <a:endParaRPr lang="en-US"/>
        </a:p>
      </dgm:t>
    </dgm:pt>
    <dgm:pt modelId="{14D70CDF-1A34-4175-95DE-C574F0AEAF62}">
      <dgm:prSet/>
      <dgm:spPr/>
      <dgm:t>
        <a:bodyPr/>
        <a:lstStyle/>
        <a:p>
          <a:pPr>
            <a:defRPr cap="all"/>
          </a:pPr>
          <a:r>
            <a:rPr lang="fr-CA"/>
            <a:t>Médicaments</a:t>
          </a:r>
          <a:endParaRPr lang="en-US"/>
        </a:p>
      </dgm:t>
    </dgm:pt>
    <dgm:pt modelId="{D3074B27-3790-498C-9C7A-0F0D221092F3}" type="parTrans" cxnId="{BD39C700-EB23-40BA-8DED-0AE590EEF294}">
      <dgm:prSet/>
      <dgm:spPr/>
      <dgm:t>
        <a:bodyPr/>
        <a:lstStyle/>
        <a:p>
          <a:endParaRPr lang="en-US"/>
        </a:p>
      </dgm:t>
    </dgm:pt>
    <dgm:pt modelId="{FAA518BC-1B7D-4D41-A280-78CFB38873C6}" type="sibTrans" cxnId="{BD39C700-EB23-40BA-8DED-0AE590EEF294}">
      <dgm:prSet/>
      <dgm:spPr/>
      <dgm:t>
        <a:bodyPr/>
        <a:lstStyle/>
        <a:p>
          <a:endParaRPr lang="en-US"/>
        </a:p>
      </dgm:t>
    </dgm:pt>
    <dgm:pt modelId="{528C06E0-F804-4291-99A0-E265544AD762}" type="pres">
      <dgm:prSet presAssocID="{80D9797E-DE42-4EC2-BFF3-000AF5F736EE}" presName="linear" presStyleCnt="0">
        <dgm:presLayoutVars>
          <dgm:animLvl val="lvl"/>
          <dgm:resizeHandles val="exact"/>
        </dgm:presLayoutVars>
      </dgm:prSet>
      <dgm:spPr/>
    </dgm:pt>
    <dgm:pt modelId="{7E1FAC22-57D8-4676-B563-C94FDB1AF4D8}" type="pres">
      <dgm:prSet presAssocID="{57CD6BB6-9C57-42B1-B4D1-0ED78D8E2FAE}" presName="parentText" presStyleLbl="node1" presStyleIdx="0" presStyleCnt="7">
        <dgm:presLayoutVars>
          <dgm:chMax val="0"/>
          <dgm:bulletEnabled val="1"/>
        </dgm:presLayoutVars>
      </dgm:prSet>
      <dgm:spPr/>
    </dgm:pt>
    <dgm:pt modelId="{540B6476-9514-4D92-942D-45277921F744}" type="pres">
      <dgm:prSet presAssocID="{306A478B-5E2E-4954-99EF-9EF141903431}" presName="spacer" presStyleCnt="0"/>
      <dgm:spPr/>
    </dgm:pt>
    <dgm:pt modelId="{2EC9C86B-54C1-4EAB-B750-F79D3D79CC26}" type="pres">
      <dgm:prSet presAssocID="{B8E3997A-7CFD-47BB-BFEC-5E5F62ABD589}" presName="parentText" presStyleLbl="node1" presStyleIdx="1" presStyleCnt="7">
        <dgm:presLayoutVars>
          <dgm:chMax val="0"/>
          <dgm:bulletEnabled val="1"/>
        </dgm:presLayoutVars>
      </dgm:prSet>
      <dgm:spPr/>
    </dgm:pt>
    <dgm:pt modelId="{C34BC06D-6C27-47D3-8F58-FAB68EB31404}" type="pres">
      <dgm:prSet presAssocID="{C5C4CC9B-5826-4FD4-A447-1261ED7C99CE}" presName="spacer" presStyleCnt="0"/>
      <dgm:spPr/>
    </dgm:pt>
    <dgm:pt modelId="{934636A7-4B2B-4897-902F-7ECDF4A30F2C}" type="pres">
      <dgm:prSet presAssocID="{A1BF7021-B83A-445D-90AD-2B41888A03AD}" presName="parentText" presStyleLbl="node1" presStyleIdx="2" presStyleCnt="7">
        <dgm:presLayoutVars>
          <dgm:chMax val="0"/>
          <dgm:bulletEnabled val="1"/>
        </dgm:presLayoutVars>
      </dgm:prSet>
      <dgm:spPr/>
    </dgm:pt>
    <dgm:pt modelId="{EFF7000A-5DF6-40A4-AA68-F319F35FB84B}" type="pres">
      <dgm:prSet presAssocID="{AB4B7543-E58D-41B1-B42B-084A2ED85428}" presName="spacer" presStyleCnt="0"/>
      <dgm:spPr/>
    </dgm:pt>
    <dgm:pt modelId="{D27581AE-7F20-4FF6-B118-08B694FF5D79}" type="pres">
      <dgm:prSet presAssocID="{DCDC6732-DEB1-40F2-AF42-99FC269EBDB2}" presName="parentText" presStyleLbl="node1" presStyleIdx="3" presStyleCnt="7">
        <dgm:presLayoutVars>
          <dgm:chMax val="0"/>
          <dgm:bulletEnabled val="1"/>
        </dgm:presLayoutVars>
      </dgm:prSet>
      <dgm:spPr/>
    </dgm:pt>
    <dgm:pt modelId="{A2013CC7-FFF9-4224-825E-82C4986AE2EC}" type="pres">
      <dgm:prSet presAssocID="{F82AC9EC-1AE5-4ED8-92F6-4F00B2FE5D23}" presName="spacer" presStyleCnt="0"/>
      <dgm:spPr/>
    </dgm:pt>
    <dgm:pt modelId="{B0DDB36F-AFA0-40F7-8CF2-1F7802E048B7}" type="pres">
      <dgm:prSet presAssocID="{63FA8B61-F335-4B5C-9511-F6035B04D5AB}" presName="parentText" presStyleLbl="node1" presStyleIdx="4" presStyleCnt="7">
        <dgm:presLayoutVars>
          <dgm:chMax val="0"/>
          <dgm:bulletEnabled val="1"/>
        </dgm:presLayoutVars>
      </dgm:prSet>
      <dgm:spPr/>
    </dgm:pt>
    <dgm:pt modelId="{B094A205-F348-4A3A-9883-56908C243ED1}" type="pres">
      <dgm:prSet presAssocID="{A62F88D2-CBC8-45C9-AF36-C9C6ADA43E16}" presName="spacer" presStyleCnt="0"/>
      <dgm:spPr/>
    </dgm:pt>
    <dgm:pt modelId="{667A3818-100A-4CA8-85FD-537D97B7436F}" type="pres">
      <dgm:prSet presAssocID="{11BEC555-232E-408E-81C1-4A9F4A038EE1}" presName="parentText" presStyleLbl="node1" presStyleIdx="5" presStyleCnt="7">
        <dgm:presLayoutVars>
          <dgm:chMax val="0"/>
          <dgm:bulletEnabled val="1"/>
        </dgm:presLayoutVars>
      </dgm:prSet>
      <dgm:spPr/>
    </dgm:pt>
    <dgm:pt modelId="{03AE63EE-ED65-46F9-8241-60E41F24DE1D}" type="pres">
      <dgm:prSet presAssocID="{BFCB3D55-EFA5-47AD-8FDC-1F8CB2D49821}" presName="spacer" presStyleCnt="0"/>
      <dgm:spPr/>
    </dgm:pt>
    <dgm:pt modelId="{303E3859-2E87-4FE7-A69D-1FF030BCA393}" type="pres">
      <dgm:prSet presAssocID="{14D70CDF-1A34-4175-95DE-C574F0AEAF62}" presName="parentText" presStyleLbl="node1" presStyleIdx="6" presStyleCnt="7">
        <dgm:presLayoutVars>
          <dgm:chMax val="0"/>
          <dgm:bulletEnabled val="1"/>
        </dgm:presLayoutVars>
      </dgm:prSet>
      <dgm:spPr/>
    </dgm:pt>
  </dgm:ptLst>
  <dgm:cxnLst>
    <dgm:cxn modelId="{BD39C700-EB23-40BA-8DED-0AE590EEF294}" srcId="{80D9797E-DE42-4EC2-BFF3-000AF5F736EE}" destId="{14D70CDF-1A34-4175-95DE-C574F0AEAF62}" srcOrd="6" destOrd="0" parTransId="{D3074B27-3790-498C-9C7A-0F0D221092F3}" sibTransId="{FAA518BC-1B7D-4D41-A280-78CFB38873C6}"/>
    <dgm:cxn modelId="{09B3A60F-B3E8-4540-B58B-8415BE159D93}" srcId="{80D9797E-DE42-4EC2-BFF3-000AF5F736EE}" destId="{DCDC6732-DEB1-40F2-AF42-99FC269EBDB2}" srcOrd="3" destOrd="0" parTransId="{D201F460-6AE0-4E8B-94EC-F59885EDE2B7}" sibTransId="{F82AC9EC-1AE5-4ED8-92F6-4F00B2FE5D23}"/>
    <dgm:cxn modelId="{8AF3B621-8BC1-4F0C-8B83-E6CE19796A47}" type="presOf" srcId="{11BEC555-232E-408E-81C1-4A9F4A038EE1}" destId="{667A3818-100A-4CA8-85FD-537D97B7436F}" srcOrd="0" destOrd="0" presId="urn:microsoft.com/office/officeart/2005/8/layout/vList2"/>
    <dgm:cxn modelId="{BC7E4626-D8B4-45FF-9A69-B3206B8145EE}" srcId="{80D9797E-DE42-4EC2-BFF3-000AF5F736EE}" destId="{11BEC555-232E-408E-81C1-4A9F4A038EE1}" srcOrd="5" destOrd="0" parTransId="{4FA607A7-E757-40DC-9859-7FF92408E6E9}" sibTransId="{BFCB3D55-EFA5-47AD-8FDC-1F8CB2D49821}"/>
    <dgm:cxn modelId="{63963862-2B0D-446B-8752-45E04DCBCED2}" srcId="{80D9797E-DE42-4EC2-BFF3-000AF5F736EE}" destId="{57CD6BB6-9C57-42B1-B4D1-0ED78D8E2FAE}" srcOrd="0" destOrd="0" parTransId="{4C1635E5-C0F5-4CC3-A53E-7456E64B29F3}" sibTransId="{306A478B-5E2E-4954-99EF-9EF141903431}"/>
    <dgm:cxn modelId="{BC66096A-EE1E-43C2-B205-D3F191BC0534}" srcId="{80D9797E-DE42-4EC2-BFF3-000AF5F736EE}" destId="{63FA8B61-F335-4B5C-9511-F6035B04D5AB}" srcOrd="4" destOrd="0" parTransId="{72A5DE3B-89D8-4143-89A3-285ED4090458}" sibTransId="{A62F88D2-CBC8-45C9-AF36-C9C6ADA43E16}"/>
    <dgm:cxn modelId="{1B328374-2579-43FF-9893-1224E7F67FA2}" type="presOf" srcId="{80D9797E-DE42-4EC2-BFF3-000AF5F736EE}" destId="{528C06E0-F804-4291-99A0-E265544AD762}" srcOrd="0" destOrd="0" presId="urn:microsoft.com/office/officeart/2005/8/layout/vList2"/>
    <dgm:cxn modelId="{12878791-7936-4259-B581-10CC6DBA56CA}" type="presOf" srcId="{63FA8B61-F335-4B5C-9511-F6035B04D5AB}" destId="{B0DDB36F-AFA0-40F7-8CF2-1F7802E048B7}" srcOrd="0" destOrd="0" presId="urn:microsoft.com/office/officeart/2005/8/layout/vList2"/>
    <dgm:cxn modelId="{D4DFA8B3-EA91-4C41-BFAA-41AB1A661702}" type="presOf" srcId="{57CD6BB6-9C57-42B1-B4D1-0ED78D8E2FAE}" destId="{7E1FAC22-57D8-4676-B563-C94FDB1AF4D8}" srcOrd="0" destOrd="0" presId="urn:microsoft.com/office/officeart/2005/8/layout/vList2"/>
    <dgm:cxn modelId="{3D0B7CBF-7785-4902-A7EE-C8BFE6BDCE05}" type="presOf" srcId="{A1BF7021-B83A-445D-90AD-2B41888A03AD}" destId="{934636A7-4B2B-4897-902F-7ECDF4A30F2C}" srcOrd="0" destOrd="0" presId="urn:microsoft.com/office/officeart/2005/8/layout/vList2"/>
    <dgm:cxn modelId="{6EFF10D4-FB45-4B9D-9318-DF785D6E548D}" type="presOf" srcId="{B8E3997A-7CFD-47BB-BFEC-5E5F62ABD589}" destId="{2EC9C86B-54C1-4EAB-B750-F79D3D79CC26}" srcOrd="0" destOrd="0" presId="urn:microsoft.com/office/officeart/2005/8/layout/vList2"/>
    <dgm:cxn modelId="{3240FCEA-A881-43AA-AB87-6B1EF3B401E3}" srcId="{80D9797E-DE42-4EC2-BFF3-000AF5F736EE}" destId="{B8E3997A-7CFD-47BB-BFEC-5E5F62ABD589}" srcOrd="1" destOrd="0" parTransId="{8F47EE01-8D34-4FFE-A02D-464CC0430B6B}" sibTransId="{C5C4CC9B-5826-4FD4-A447-1261ED7C99CE}"/>
    <dgm:cxn modelId="{3F186FEF-F724-4D29-B855-7C33B409AF19}" type="presOf" srcId="{DCDC6732-DEB1-40F2-AF42-99FC269EBDB2}" destId="{D27581AE-7F20-4FF6-B118-08B694FF5D79}" srcOrd="0" destOrd="0" presId="urn:microsoft.com/office/officeart/2005/8/layout/vList2"/>
    <dgm:cxn modelId="{DCB5D3F0-5E5D-43C0-922A-7C5E81A19953}" type="presOf" srcId="{14D70CDF-1A34-4175-95DE-C574F0AEAF62}" destId="{303E3859-2E87-4FE7-A69D-1FF030BCA393}" srcOrd="0" destOrd="0" presId="urn:microsoft.com/office/officeart/2005/8/layout/vList2"/>
    <dgm:cxn modelId="{0DEF49F6-7DA9-4615-B1AE-CDF7BCED38D8}" srcId="{80D9797E-DE42-4EC2-BFF3-000AF5F736EE}" destId="{A1BF7021-B83A-445D-90AD-2B41888A03AD}" srcOrd="2" destOrd="0" parTransId="{CEE4DCCD-75FB-47C8-91E4-36BDE3E3C91C}" sibTransId="{AB4B7543-E58D-41B1-B42B-084A2ED85428}"/>
    <dgm:cxn modelId="{0D343B20-CEE2-4FE8-88B9-AB7F2CD359FF}" type="presParOf" srcId="{528C06E0-F804-4291-99A0-E265544AD762}" destId="{7E1FAC22-57D8-4676-B563-C94FDB1AF4D8}" srcOrd="0" destOrd="0" presId="urn:microsoft.com/office/officeart/2005/8/layout/vList2"/>
    <dgm:cxn modelId="{3A162D20-C813-4054-97E6-07DAE6286030}" type="presParOf" srcId="{528C06E0-F804-4291-99A0-E265544AD762}" destId="{540B6476-9514-4D92-942D-45277921F744}" srcOrd="1" destOrd="0" presId="urn:microsoft.com/office/officeart/2005/8/layout/vList2"/>
    <dgm:cxn modelId="{6456497F-68AC-435F-96E2-C7C82F2E6116}" type="presParOf" srcId="{528C06E0-F804-4291-99A0-E265544AD762}" destId="{2EC9C86B-54C1-4EAB-B750-F79D3D79CC26}" srcOrd="2" destOrd="0" presId="urn:microsoft.com/office/officeart/2005/8/layout/vList2"/>
    <dgm:cxn modelId="{B2BAEAC5-A82E-4CA8-BB47-0D79FB83CB2D}" type="presParOf" srcId="{528C06E0-F804-4291-99A0-E265544AD762}" destId="{C34BC06D-6C27-47D3-8F58-FAB68EB31404}" srcOrd="3" destOrd="0" presId="urn:microsoft.com/office/officeart/2005/8/layout/vList2"/>
    <dgm:cxn modelId="{FC505F41-F3F6-49A7-A991-7EFA26361D3D}" type="presParOf" srcId="{528C06E0-F804-4291-99A0-E265544AD762}" destId="{934636A7-4B2B-4897-902F-7ECDF4A30F2C}" srcOrd="4" destOrd="0" presId="urn:microsoft.com/office/officeart/2005/8/layout/vList2"/>
    <dgm:cxn modelId="{25BD81E4-E154-411A-B66A-892D2034DB59}" type="presParOf" srcId="{528C06E0-F804-4291-99A0-E265544AD762}" destId="{EFF7000A-5DF6-40A4-AA68-F319F35FB84B}" srcOrd="5" destOrd="0" presId="urn:microsoft.com/office/officeart/2005/8/layout/vList2"/>
    <dgm:cxn modelId="{E12FBF77-3B66-4C43-8D63-252DCA353397}" type="presParOf" srcId="{528C06E0-F804-4291-99A0-E265544AD762}" destId="{D27581AE-7F20-4FF6-B118-08B694FF5D79}" srcOrd="6" destOrd="0" presId="urn:microsoft.com/office/officeart/2005/8/layout/vList2"/>
    <dgm:cxn modelId="{396DCA78-FC58-4557-87D9-FAA99FAF2840}" type="presParOf" srcId="{528C06E0-F804-4291-99A0-E265544AD762}" destId="{A2013CC7-FFF9-4224-825E-82C4986AE2EC}" srcOrd="7" destOrd="0" presId="urn:microsoft.com/office/officeart/2005/8/layout/vList2"/>
    <dgm:cxn modelId="{AD795F46-D004-48C5-8BD0-5DA074B247C0}" type="presParOf" srcId="{528C06E0-F804-4291-99A0-E265544AD762}" destId="{B0DDB36F-AFA0-40F7-8CF2-1F7802E048B7}" srcOrd="8" destOrd="0" presId="urn:microsoft.com/office/officeart/2005/8/layout/vList2"/>
    <dgm:cxn modelId="{AADECE8D-3F24-4A1F-9E51-ABC1733606FA}" type="presParOf" srcId="{528C06E0-F804-4291-99A0-E265544AD762}" destId="{B094A205-F348-4A3A-9883-56908C243ED1}" srcOrd="9" destOrd="0" presId="urn:microsoft.com/office/officeart/2005/8/layout/vList2"/>
    <dgm:cxn modelId="{CA4EC779-2E59-42E4-A5F0-4ECA0FB66860}" type="presParOf" srcId="{528C06E0-F804-4291-99A0-E265544AD762}" destId="{667A3818-100A-4CA8-85FD-537D97B7436F}" srcOrd="10" destOrd="0" presId="urn:microsoft.com/office/officeart/2005/8/layout/vList2"/>
    <dgm:cxn modelId="{8693BEFD-C836-4E53-9B6C-D90B7513721B}" type="presParOf" srcId="{528C06E0-F804-4291-99A0-E265544AD762}" destId="{03AE63EE-ED65-46F9-8241-60E41F24DE1D}" srcOrd="11" destOrd="0" presId="urn:microsoft.com/office/officeart/2005/8/layout/vList2"/>
    <dgm:cxn modelId="{23495733-1A11-4DA2-8022-57F3FE55B32E}" type="presParOf" srcId="{528C06E0-F804-4291-99A0-E265544AD762}" destId="{303E3859-2E87-4FE7-A69D-1FF030BCA393}"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C38FE-3993-404D-B41F-EAA6D8DDE49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8757206-821B-49C5-88B3-534982FA5A70}">
      <dgm:prSet/>
      <dgm:spPr/>
      <dgm:t>
        <a:bodyPr/>
        <a:lstStyle/>
        <a:p>
          <a:r>
            <a:rPr lang="fr-CA"/>
            <a:t>ÉVALUER LA DLR</a:t>
          </a:r>
          <a:endParaRPr lang="en-US"/>
        </a:p>
      </dgm:t>
    </dgm:pt>
    <dgm:pt modelId="{225CDD88-6609-4841-A278-2676F1257D22}" type="parTrans" cxnId="{465F3997-4C3E-44E5-BD11-3287FFAB7C51}">
      <dgm:prSet/>
      <dgm:spPr/>
      <dgm:t>
        <a:bodyPr/>
        <a:lstStyle/>
        <a:p>
          <a:endParaRPr lang="en-US"/>
        </a:p>
      </dgm:t>
    </dgm:pt>
    <dgm:pt modelId="{2F00E742-8145-4959-848A-D276DE5BD689}" type="sibTrans" cxnId="{465F3997-4C3E-44E5-BD11-3287FFAB7C51}">
      <dgm:prSet/>
      <dgm:spPr/>
      <dgm:t>
        <a:bodyPr/>
        <a:lstStyle/>
        <a:p>
          <a:endParaRPr lang="en-US"/>
        </a:p>
      </dgm:t>
    </dgm:pt>
    <dgm:pt modelId="{221B8DC3-90C1-4EF6-BF98-E121727808D3}">
      <dgm:prSet/>
      <dgm:spPr/>
      <dgm:t>
        <a:bodyPr/>
        <a:lstStyle/>
        <a:p>
          <a:r>
            <a:rPr lang="fr-CA"/>
            <a:t>EXERCICES ADAPTER A SA CONDITION</a:t>
          </a:r>
          <a:endParaRPr lang="en-US"/>
        </a:p>
      </dgm:t>
    </dgm:pt>
    <dgm:pt modelId="{F356B6B4-F25C-495C-9AAB-5C82AB3F91F2}" type="parTrans" cxnId="{8DB30606-2605-44B9-8C74-5185A2996E19}">
      <dgm:prSet/>
      <dgm:spPr/>
      <dgm:t>
        <a:bodyPr/>
        <a:lstStyle/>
        <a:p>
          <a:endParaRPr lang="en-US"/>
        </a:p>
      </dgm:t>
    </dgm:pt>
    <dgm:pt modelId="{CA9AADF5-5C33-46FC-B8CE-CE832E769BF5}" type="sibTrans" cxnId="{8DB30606-2605-44B9-8C74-5185A2996E19}">
      <dgm:prSet/>
      <dgm:spPr/>
      <dgm:t>
        <a:bodyPr/>
        <a:lstStyle/>
        <a:p>
          <a:endParaRPr lang="en-US"/>
        </a:p>
      </dgm:t>
    </dgm:pt>
    <dgm:pt modelId="{9332420C-68AB-4F77-9FB3-1644F2FA9AE7}">
      <dgm:prSet/>
      <dgm:spPr/>
      <dgm:t>
        <a:bodyPr/>
        <a:lstStyle/>
        <a:p>
          <a:r>
            <a:rPr lang="fr-CA"/>
            <a:t>PÉRIODE DE REPOS ET D’EXERCICES</a:t>
          </a:r>
          <a:endParaRPr lang="en-US"/>
        </a:p>
      </dgm:t>
    </dgm:pt>
    <dgm:pt modelId="{39758092-DBA5-4E3E-88E0-F56656521F60}" type="parTrans" cxnId="{90AA0C95-08AF-40C6-8814-1BAE8EA45A3D}">
      <dgm:prSet/>
      <dgm:spPr/>
      <dgm:t>
        <a:bodyPr/>
        <a:lstStyle/>
        <a:p>
          <a:endParaRPr lang="en-US"/>
        </a:p>
      </dgm:t>
    </dgm:pt>
    <dgm:pt modelId="{9E9BB400-492C-40F8-99E6-DC703D51B382}" type="sibTrans" cxnId="{90AA0C95-08AF-40C6-8814-1BAE8EA45A3D}">
      <dgm:prSet/>
      <dgm:spPr/>
      <dgm:t>
        <a:bodyPr/>
        <a:lstStyle/>
        <a:p>
          <a:endParaRPr lang="en-US"/>
        </a:p>
      </dgm:t>
    </dgm:pt>
    <dgm:pt modelId="{1B5CC3AA-20AA-44A0-A435-ADF86EFDFE01}">
      <dgm:prSet/>
      <dgm:spPr/>
      <dgm:t>
        <a:bodyPr/>
        <a:lstStyle/>
        <a:p>
          <a:r>
            <a:rPr lang="fr-CA"/>
            <a:t>PERDRE DU PDS AU BESOIN</a:t>
          </a:r>
          <a:endParaRPr lang="en-US"/>
        </a:p>
      </dgm:t>
    </dgm:pt>
    <dgm:pt modelId="{8AC331C3-F4E3-4F80-B47C-F7F62F17B067}" type="parTrans" cxnId="{69329F60-7C39-4EA2-8B13-B35C6BE7A5A3}">
      <dgm:prSet/>
      <dgm:spPr/>
      <dgm:t>
        <a:bodyPr/>
        <a:lstStyle/>
        <a:p>
          <a:endParaRPr lang="en-US"/>
        </a:p>
      </dgm:t>
    </dgm:pt>
    <dgm:pt modelId="{8A3EBBEC-770B-4868-896F-5FE25C250EF5}" type="sibTrans" cxnId="{69329F60-7C39-4EA2-8B13-B35C6BE7A5A3}">
      <dgm:prSet/>
      <dgm:spPr/>
      <dgm:t>
        <a:bodyPr/>
        <a:lstStyle/>
        <a:p>
          <a:endParaRPr lang="en-US"/>
        </a:p>
      </dgm:t>
    </dgm:pt>
    <dgm:pt modelId="{4A4C225C-CEC0-4F31-B509-67E5B2AC9C0F}">
      <dgm:prSet/>
      <dgm:spPr/>
      <dgm:t>
        <a:bodyPr/>
        <a:lstStyle/>
        <a:p>
          <a:r>
            <a:rPr lang="fr-CA"/>
            <a:t>CHANGER DE POSITION SOUVENT</a:t>
          </a:r>
          <a:endParaRPr lang="en-US"/>
        </a:p>
      </dgm:t>
    </dgm:pt>
    <dgm:pt modelId="{A99D1331-CB1F-4386-BA06-A626E83287EA}" type="parTrans" cxnId="{9DE1C9CB-DB2B-4D8B-8786-836FA9C28D8A}">
      <dgm:prSet/>
      <dgm:spPr/>
      <dgm:t>
        <a:bodyPr/>
        <a:lstStyle/>
        <a:p>
          <a:endParaRPr lang="en-US"/>
        </a:p>
      </dgm:t>
    </dgm:pt>
    <dgm:pt modelId="{0156C620-C551-451A-9CCC-8FCF6E4353B6}" type="sibTrans" cxnId="{9DE1C9CB-DB2B-4D8B-8786-836FA9C28D8A}">
      <dgm:prSet/>
      <dgm:spPr/>
      <dgm:t>
        <a:bodyPr/>
        <a:lstStyle/>
        <a:p>
          <a:endParaRPr lang="en-US"/>
        </a:p>
      </dgm:t>
    </dgm:pt>
    <dgm:pt modelId="{D01B5027-8C08-4F86-B736-D10E538A701F}">
      <dgm:prSet/>
      <dgm:spPr/>
      <dgm:t>
        <a:bodyPr/>
        <a:lstStyle/>
        <a:p>
          <a:r>
            <a:rPr lang="fr-CA"/>
            <a:t>BON ALIGNEMENT CORPOREL</a:t>
          </a:r>
          <a:endParaRPr lang="en-US"/>
        </a:p>
      </dgm:t>
    </dgm:pt>
    <dgm:pt modelId="{C50AE6E1-21D9-4EDE-A277-037291AC7E5C}" type="parTrans" cxnId="{1FAB6C72-2696-49E3-8105-6E2F06BD3146}">
      <dgm:prSet/>
      <dgm:spPr/>
      <dgm:t>
        <a:bodyPr/>
        <a:lstStyle/>
        <a:p>
          <a:endParaRPr lang="en-US"/>
        </a:p>
      </dgm:t>
    </dgm:pt>
    <dgm:pt modelId="{F266DCFA-AD97-42F6-B485-94D27DCBBF71}" type="sibTrans" cxnId="{1FAB6C72-2696-49E3-8105-6E2F06BD3146}">
      <dgm:prSet/>
      <dgm:spPr/>
      <dgm:t>
        <a:bodyPr/>
        <a:lstStyle/>
        <a:p>
          <a:endParaRPr lang="en-US"/>
        </a:p>
      </dgm:t>
    </dgm:pt>
    <dgm:pt modelId="{8F3A1295-FA47-4C6B-A815-D1EAF5E7C1CF}">
      <dgm:prSet/>
      <dgm:spPr/>
      <dgm:t>
        <a:bodyPr/>
        <a:lstStyle/>
        <a:p>
          <a:r>
            <a:rPr lang="fr-CA"/>
            <a:t>MÉDICAMENTS</a:t>
          </a:r>
          <a:endParaRPr lang="en-US"/>
        </a:p>
      </dgm:t>
    </dgm:pt>
    <dgm:pt modelId="{0CF1CACA-A20B-4280-8EE8-EC06155D9895}" type="parTrans" cxnId="{84A2E5B8-8378-4BBD-8DBA-E3D748933F5E}">
      <dgm:prSet/>
      <dgm:spPr/>
      <dgm:t>
        <a:bodyPr/>
        <a:lstStyle/>
        <a:p>
          <a:endParaRPr lang="en-US"/>
        </a:p>
      </dgm:t>
    </dgm:pt>
    <dgm:pt modelId="{5F595ACD-3EF1-4245-AC03-0B3BF00B20EC}" type="sibTrans" cxnId="{84A2E5B8-8378-4BBD-8DBA-E3D748933F5E}">
      <dgm:prSet/>
      <dgm:spPr/>
      <dgm:t>
        <a:bodyPr/>
        <a:lstStyle/>
        <a:p>
          <a:endParaRPr lang="en-US"/>
        </a:p>
      </dgm:t>
    </dgm:pt>
    <dgm:pt modelId="{EE32CB03-6DEA-4814-B5FE-476FEC94CEBC}" type="pres">
      <dgm:prSet presAssocID="{836C38FE-3993-404D-B41F-EAA6D8DDE496}" presName="diagram" presStyleCnt="0">
        <dgm:presLayoutVars>
          <dgm:dir/>
          <dgm:resizeHandles val="exact"/>
        </dgm:presLayoutVars>
      </dgm:prSet>
      <dgm:spPr/>
    </dgm:pt>
    <dgm:pt modelId="{B5C34C34-5EDC-4653-BA1E-A2A76C9B5085}" type="pres">
      <dgm:prSet presAssocID="{C8757206-821B-49C5-88B3-534982FA5A70}" presName="node" presStyleLbl="node1" presStyleIdx="0" presStyleCnt="7">
        <dgm:presLayoutVars>
          <dgm:bulletEnabled val="1"/>
        </dgm:presLayoutVars>
      </dgm:prSet>
      <dgm:spPr/>
    </dgm:pt>
    <dgm:pt modelId="{2CBBC0B5-FB99-4980-AD8B-3F528BF1F1F6}" type="pres">
      <dgm:prSet presAssocID="{2F00E742-8145-4959-848A-D276DE5BD689}" presName="sibTrans" presStyleCnt="0"/>
      <dgm:spPr/>
    </dgm:pt>
    <dgm:pt modelId="{8285ED91-1822-438C-9DAF-BB532E7174B1}" type="pres">
      <dgm:prSet presAssocID="{221B8DC3-90C1-4EF6-BF98-E121727808D3}" presName="node" presStyleLbl="node1" presStyleIdx="1" presStyleCnt="7">
        <dgm:presLayoutVars>
          <dgm:bulletEnabled val="1"/>
        </dgm:presLayoutVars>
      </dgm:prSet>
      <dgm:spPr/>
    </dgm:pt>
    <dgm:pt modelId="{459CAA3F-375E-4B49-B1BC-00B9636ED098}" type="pres">
      <dgm:prSet presAssocID="{CA9AADF5-5C33-46FC-B8CE-CE832E769BF5}" presName="sibTrans" presStyleCnt="0"/>
      <dgm:spPr/>
    </dgm:pt>
    <dgm:pt modelId="{85D53E96-A4B6-45E4-9E41-ADD7701498D9}" type="pres">
      <dgm:prSet presAssocID="{9332420C-68AB-4F77-9FB3-1644F2FA9AE7}" presName="node" presStyleLbl="node1" presStyleIdx="2" presStyleCnt="7">
        <dgm:presLayoutVars>
          <dgm:bulletEnabled val="1"/>
        </dgm:presLayoutVars>
      </dgm:prSet>
      <dgm:spPr/>
    </dgm:pt>
    <dgm:pt modelId="{6C42BD8C-EE9B-42A3-BDE0-9C0090DF6EAA}" type="pres">
      <dgm:prSet presAssocID="{9E9BB400-492C-40F8-99E6-DC703D51B382}" presName="sibTrans" presStyleCnt="0"/>
      <dgm:spPr/>
    </dgm:pt>
    <dgm:pt modelId="{A7862DF0-A780-492A-AF52-B308FBB9D78D}" type="pres">
      <dgm:prSet presAssocID="{1B5CC3AA-20AA-44A0-A435-ADF86EFDFE01}" presName="node" presStyleLbl="node1" presStyleIdx="3" presStyleCnt="7">
        <dgm:presLayoutVars>
          <dgm:bulletEnabled val="1"/>
        </dgm:presLayoutVars>
      </dgm:prSet>
      <dgm:spPr/>
    </dgm:pt>
    <dgm:pt modelId="{7CCD5797-DAA6-40BB-BA1C-6936C19C1651}" type="pres">
      <dgm:prSet presAssocID="{8A3EBBEC-770B-4868-896F-5FE25C250EF5}" presName="sibTrans" presStyleCnt="0"/>
      <dgm:spPr/>
    </dgm:pt>
    <dgm:pt modelId="{669866A3-7211-429C-B3EE-2AE51CBF2988}" type="pres">
      <dgm:prSet presAssocID="{4A4C225C-CEC0-4F31-B509-67E5B2AC9C0F}" presName="node" presStyleLbl="node1" presStyleIdx="4" presStyleCnt="7">
        <dgm:presLayoutVars>
          <dgm:bulletEnabled val="1"/>
        </dgm:presLayoutVars>
      </dgm:prSet>
      <dgm:spPr/>
    </dgm:pt>
    <dgm:pt modelId="{A0D2B6CB-26DF-4941-A81B-492485365670}" type="pres">
      <dgm:prSet presAssocID="{0156C620-C551-451A-9CCC-8FCF6E4353B6}" presName="sibTrans" presStyleCnt="0"/>
      <dgm:spPr/>
    </dgm:pt>
    <dgm:pt modelId="{342FCD1A-0C64-46AB-B6B3-FC8209603FF2}" type="pres">
      <dgm:prSet presAssocID="{D01B5027-8C08-4F86-B736-D10E538A701F}" presName="node" presStyleLbl="node1" presStyleIdx="5" presStyleCnt="7">
        <dgm:presLayoutVars>
          <dgm:bulletEnabled val="1"/>
        </dgm:presLayoutVars>
      </dgm:prSet>
      <dgm:spPr/>
    </dgm:pt>
    <dgm:pt modelId="{FEFD4FF1-150B-4E8D-983B-93841D4EB822}" type="pres">
      <dgm:prSet presAssocID="{F266DCFA-AD97-42F6-B485-94D27DCBBF71}" presName="sibTrans" presStyleCnt="0"/>
      <dgm:spPr/>
    </dgm:pt>
    <dgm:pt modelId="{C876266F-C686-43A2-AD0C-BAD8EEEB5BFB}" type="pres">
      <dgm:prSet presAssocID="{8F3A1295-FA47-4C6B-A815-D1EAF5E7C1CF}" presName="node" presStyleLbl="node1" presStyleIdx="6" presStyleCnt="7">
        <dgm:presLayoutVars>
          <dgm:bulletEnabled val="1"/>
        </dgm:presLayoutVars>
      </dgm:prSet>
      <dgm:spPr/>
    </dgm:pt>
  </dgm:ptLst>
  <dgm:cxnLst>
    <dgm:cxn modelId="{8DB30606-2605-44B9-8C74-5185A2996E19}" srcId="{836C38FE-3993-404D-B41F-EAA6D8DDE496}" destId="{221B8DC3-90C1-4EF6-BF98-E121727808D3}" srcOrd="1" destOrd="0" parTransId="{F356B6B4-F25C-495C-9AAB-5C82AB3F91F2}" sibTransId="{CA9AADF5-5C33-46FC-B8CE-CE832E769BF5}"/>
    <dgm:cxn modelId="{69329F60-7C39-4EA2-8B13-B35C6BE7A5A3}" srcId="{836C38FE-3993-404D-B41F-EAA6D8DDE496}" destId="{1B5CC3AA-20AA-44A0-A435-ADF86EFDFE01}" srcOrd="3" destOrd="0" parTransId="{8AC331C3-F4E3-4F80-B47C-F7F62F17B067}" sibTransId="{8A3EBBEC-770B-4868-896F-5FE25C250EF5}"/>
    <dgm:cxn modelId="{1FAB6C72-2696-49E3-8105-6E2F06BD3146}" srcId="{836C38FE-3993-404D-B41F-EAA6D8DDE496}" destId="{D01B5027-8C08-4F86-B736-D10E538A701F}" srcOrd="5" destOrd="0" parTransId="{C50AE6E1-21D9-4EDE-A277-037291AC7E5C}" sibTransId="{F266DCFA-AD97-42F6-B485-94D27DCBBF71}"/>
    <dgm:cxn modelId="{C9B44474-C8C9-4D71-8171-271BA7E9760D}" type="presOf" srcId="{221B8DC3-90C1-4EF6-BF98-E121727808D3}" destId="{8285ED91-1822-438C-9DAF-BB532E7174B1}" srcOrd="0" destOrd="0" presId="urn:microsoft.com/office/officeart/2005/8/layout/default"/>
    <dgm:cxn modelId="{C8AE9878-BF2F-4CD8-B70B-EF13AF0CE7EB}" type="presOf" srcId="{4A4C225C-CEC0-4F31-B509-67E5B2AC9C0F}" destId="{669866A3-7211-429C-B3EE-2AE51CBF2988}" srcOrd="0" destOrd="0" presId="urn:microsoft.com/office/officeart/2005/8/layout/default"/>
    <dgm:cxn modelId="{BC3C9988-B736-4606-8128-5280CC5EC512}" type="presOf" srcId="{1B5CC3AA-20AA-44A0-A435-ADF86EFDFE01}" destId="{A7862DF0-A780-492A-AF52-B308FBB9D78D}" srcOrd="0" destOrd="0" presId="urn:microsoft.com/office/officeart/2005/8/layout/default"/>
    <dgm:cxn modelId="{90AA0C95-08AF-40C6-8814-1BAE8EA45A3D}" srcId="{836C38FE-3993-404D-B41F-EAA6D8DDE496}" destId="{9332420C-68AB-4F77-9FB3-1644F2FA9AE7}" srcOrd="2" destOrd="0" parTransId="{39758092-DBA5-4E3E-88E0-F56656521F60}" sibTransId="{9E9BB400-492C-40F8-99E6-DC703D51B382}"/>
    <dgm:cxn modelId="{B2601A96-FA71-4F71-97F6-60C2B22D0D44}" type="presOf" srcId="{D01B5027-8C08-4F86-B736-D10E538A701F}" destId="{342FCD1A-0C64-46AB-B6B3-FC8209603FF2}" srcOrd="0" destOrd="0" presId="urn:microsoft.com/office/officeart/2005/8/layout/default"/>
    <dgm:cxn modelId="{465F3997-4C3E-44E5-BD11-3287FFAB7C51}" srcId="{836C38FE-3993-404D-B41F-EAA6D8DDE496}" destId="{C8757206-821B-49C5-88B3-534982FA5A70}" srcOrd="0" destOrd="0" parTransId="{225CDD88-6609-4841-A278-2676F1257D22}" sibTransId="{2F00E742-8145-4959-848A-D276DE5BD689}"/>
    <dgm:cxn modelId="{50C8859F-A3BB-484A-97A5-EC0B07927CE9}" type="presOf" srcId="{C8757206-821B-49C5-88B3-534982FA5A70}" destId="{B5C34C34-5EDC-4653-BA1E-A2A76C9B5085}" srcOrd="0" destOrd="0" presId="urn:microsoft.com/office/officeart/2005/8/layout/default"/>
    <dgm:cxn modelId="{E508A1B2-4BCA-4E4E-BFE2-B2CAC1A9C64D}" type="presOf" srcId="{836C38FE-3993-404D-B41F-EAA6D8DDE496}" destId="{EE32CB03-6DEA-4814-B5FE-476FEC94CEBC}" srcOrd="0" destOrd="0" presId="urn:microsoft.com/office/officeart/2005/8/layout/default"/>
    <dgm:cxn modelId="{84A2E5B8-8378-4BBD-8DBA-E3D748933F5E}" srcId="{836C38FE-3993-404D-B41F-EAA6D8DDE496}" destId="{8F3A1295-FA47-4C6B-A815-D1EAF5E7C1CF}" srcOrd="6" destOrd="0" parTransId="{0CF1CACA-A20B-4280-8EE8-EC06155D9895}" sibTransId="{5F595ACD-3EF1-4245-AC03-0B3BF00B20EC}"/>
    <dgm:cxn modelId="{626018BB-8EC4-4B6E-9796-ADCEB153E099}" type="presOf" srcId="{8F3A1295-FA47-4C6B-A815-D1EAF5E7C1CF}" destId="{C876266F-C686-43A2-AD0C-BAD8EEEB5BFB}" srcOrd="0" destOrd="0" presId="urn:microsoft.com/office/officeart/2005/8/layout/default"/>
    <dgm:cxn modelId="{9DE1C9CB-DB2B-4D8B-8786-836FA9C28D8A}" srcId="{836C38FE-3993-404D-B41F-EAA6D8DDE496}" destId="{4A4C225C-CEC0-4F31-B509-67E5B2AC9C0F}" srcOrd="4" destOrd="0" parTransId="{A99D1331-CB1F-4386-BA06-A626E83287EA}" sibTransId="{0156C620-C551-451A-9CCC-8FCF6E4353B6}"/>
    <dgm:cxn modelId="{47903FCF-E399-4447-A950-0EADC55051F9}" type="presOf" srcId="{9332420C-68AB-4F77-9FB3-1644F2FA9AE7}" destId="{85D53E96-A4B6-45E4-9E41-ADD7701498D9}" srcOrd="0" destOrd="0" presId="urn:microsoft.com/office/officeart/2005/8/layout/default"/>
    <dgm:cxn modelId="{75B2A37D-02AA-4F2F-832E-EF3CA2C7B0D0}" type="presParOf" srcId="{EE32CB03-6DEA-4814-B5FE-476FEC94CEBC}" destId="{B5C34C34-5EDC-4653-BA1E-A2A76C9B5085}" srcOrd="0" destOrd="0" presId="urn:microsoft.com/office/officeart/2005/8/layout/default"/>
    <dgm:cxn modelId="{65A38E04-875D-4319-8A91-49A3CA77FC19}" type="presParOf" srcId="{EE32CB03-6DEA-4814-B5FE-476FEC94CEBC}" destId="{2CBBC0B5-FB99-4980-AD8B-3F528BF1F1F6}" srcOrd="1" destOrd="0" presId="urn:microsoft.com/office/officeart/2005/8/layout/default"/>
    <dgm:cxn modelId="{7FF69306-7B81-4013-B08C-4F7D68BE86B4}" type="presParOf" srcId="{EE32CB03-6DEA-4814-B5FE-476FEC94CEBC}" destId="{8285ED91-1822-438C-9DAF-BB532E7174B1}" srcOrd="2" destOrd="0" presId="urn:microsoft.com/office/officeart/2005/8/layout/default"/>
    <dgm:cxn modelId="{C0B34729-DCE9-4CF8-8551-1E9DB94D628D}" type="presParOf" srcId="{EE32CB03-6DEA-4814-B5FE-476FEC94CEBC}" destId="{459CAA3F-375E-4B49-B1BC-00B9636ED098}" srcOrd="3" destOrd="0" presId="urn:microsoft.com/office/officeart/2005/8/layout/default"/>
    <dgm:cxn modelId="{A3DB039C-1D14-47D9-8C1F-189A7C2535F0}" type="presParOf" srcId="{EE32CB03-6DEA-4814-B5FE-476FEC94CEBC}" destId="{85D53E96-A4B6-45E4-9E41-ADD7701498D9}" srcOrd="4" destOrd="0" presId="urn:microsoft.com/office/officeart/2005/8/layout/default"/>
    <dgm:cxn modelId="{F331712F-0A35-463C-83B9-569A4C3BDB67}" type="presParOf" srcId="{EE32CB03-6DEA-4814-B5FE-476FEC94CEBC}" destId="{6C42BD8C-EE9B-42A3-BDE0-9C0090DF6EAA}" srcOrd="5" destOrd="0" presId="urn:microsoft.com/office/officeart/2005/8/layout/default"/>
    <dgm:cxn modelId="{F0BC7EBC-90BA-450B-81FA-F964F6F53A1F}" type="presParOf" srcId="{EE32CB03-6DEA-4814-B5FE-476FEC94CEBC}" destId="{A7862DF0-A780-492A-AF52-B308FBB9D78D}" srcOrd="6" destOrd="0" presId="urn:microsoft.com/office/officeart/2005/8/layout/default"/>
    <dgm:cxn modelId="{6C62A584-753C-475D-BA14-44054295CA8B}" type="presParOf" srcId="{EE32CB03-6DEA-4814-B5FE-476FEC94CEBC}" destId="{7CCD5797-DAA6-40BB-BA1C-6936C19C1651}" srcOrd="7" destOrd="0" presId="urn:microsoft.com/office/officeart/2005/8/layout/default"/>
    <dgm:cxn modelId="{C73682D9-322E-4BDF-B3F0-DF893C0FEE4F}" type="presParOf" srcId="{EE32CB03-6DEA-4814-B5FE-476FEC94CEBC}" destId="{669866A3-7211-429C-B3EE-2AE51CBF2988}" srcOrd="8" destOrd="0" presId="urn:microsoft.com/office/officeart/2005/8/layout/default"/>
    <dgm:cxn modelId="{9144100A-5FD3-4330-BC63-F0698ED0DA6A}" type="presParOf" srcId="{EE32CB03-6DEA-4814-B5FE-476FEC94CEBC}" destId="{A0D2B6CB-26DF-4941-A81B-492485365670}" srcOrd="9" destOrd="0" presId="urn:microsoft.com/office/officeart/2005/8/layout/default"/>
    <dgm:cxn modelId="{DB1E6720-3B2D-4AC3-9B29-EA6CB3AC9ED8}" type="presParOf" srcId="{EE32CB03-6DEA-4814-B5FE-476FEC94CEBC}" destId="{342FCD1A-0C64-46AB-B6B3-FC8209603FF2}" srcOrd="10" destOrd="0" presId="urn:microsoft.com/office/officeart/2005/8/layout/default"/>
    <dgm:cxn modelId="{82E633A2-8772-49CA-BD5F-478C08A456B6}" type="presParOf" srcId="{EE32CB03-6DEA-4814-B5FE-476FEC94CEBC}" destId="{FEFD4FF1-150B-4E8D-983B-93841D4EB822}" srcOrd="11" destOrd="0" presId="urn:microsoft.com/office/officeart/2005/8/layout/default"/>
    <dgm:cxn modelId="{9F3A30C1-2B79-4435-B468-A9F753A010EC}" type="presParOf" srcId="{EE32CB03-6DEA-4814-B5FE-476FEC94CEBC}" destId="{C876266F-C686-43A2-AD0C-BAD8EEEB5BF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8D126-EBCF-4DAB-9CCC-FF157CA3724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FB3627A-43EA-48D8-B823-7FEB3ED5A308}">
      <dgm:prSet/>
      <dgm:spPr/>
      <dgm:t>
        <a:bodyPr/>
        <a:lstStyle/>
        <a:p>
          <a:r>
            <a:rPr lang="fr-CA"/>
            <a:t>REPOS</a:t>
          </a:r>
          <a:endParaRPr lang="en-US"/>
        </a:p>
      </dgm:t>
    </dgm:pt>
    <dgm:pt modelId="{115822E4-E4AB-423E-82CE-AA6555593268}" type="parTrans" cxnId="{6350AFFE-75D6-4ADA-9620-1A1468204FED}">
      <dgm:prSet/>
      <dgm:spPr/>
      <dgm:t>
        <a:bodyPr/>
        <a:lstStyle/>
        <a:p>
          <a:endParaRPr lang="en-US"/>
        </a:p>
      </dgm:t>
    </dgm:pt>
    <dgm:pt modelId="{C0207FF2-65D0-44E6-9602-C94DFC3B33B6}" type="sibTrans" cxnId="{6350AFFE-75D6-4ADA-9620-1A1468204FED}">
      <dgm:prSet/>
      <dgm:spPr/>
      <dgm:t>
        <a:bodyPr/>
        <a:lstStyle/>
        <a:p>
          <a:endParaRPr lang="en-US"/>
        </a:p>
      </dgm:t>
    </dgm:pt>
    <dgm:pt modelId="{A593198F-C905-433B-95EA-208223F67E02}">
      <dgm:prSet/>
      <dgm:spPr/>
      <dgm:t>
        <a:bodyPr/>
        <a:lstStyle/>
        <a:p>
          <a:r>
            <a:rPr lang="fr-CA"/>
            <a:t>MÉDICAMENTS</a:t>
          </a:r>
          <a:endParaRPr lang="en-US"/>
        </a:p>
      </dgm:t>
    </dgm:pt>
    <dgm:pt modelId="{E5927EB2-0A23-4FC2-9268-E1F3A892E464}" type="parTrans" cxnId="{44AE73EE-86B4-4404-ACD5-70572A1B04AB}">
      <dgm:prSet/>
      <dgm:spPr/>
      <dgm:t>
        <a:bodyPr/>
        <a:lstStyle/>
        <a:p>
          <a:endParaRPr lang="en-US"/>
        </a:p>
      </dgm:t>
    </dgm:pt>
    <dgm:pt modelId="{6D45FF7A-5D2D-4E95-B8E5-8A57DFD0BBE1}" type="sibTrans" cxnId="{44AE73EE-86B4-4404-ACD5-70572A1B04AB}">
      <dgm:prSet/>
      <dgm:spPr/>
      <dgm:t>
        <a:bodyPr/>
        <a:lstStyle/>
        <a:p>
          <a:endParaRPr lang="en-US"/>
        </a:p>
      </dgm:t>
    </dgm:pt>
    <dgm:pt modelId="{204524EC-BCAE-43D8-9512-CFC4104978C9}">
      <dgm:prSet/>
      <dgm:spPr/>
      <dgm:t>
        <a:bodyPr/>
        <a:lstStyle/>
        <a:p>
          <a:r>
            <a:rPr lang="fr-CA"/>
            <a:t>RESTRAIDE LES PROTÉINE ANIMALE</a:t>
          </a:r>
          <a:endParaRPr lang="en-US"/>
        </a:p>
      </dgm:t>
    </dgm:pt>
    <dgm:pt modelId="{63B5182E-D431-4CAC-A4A1-E9EF8BAD1FD3}" type="parTrans" cxnId="{0DC0AF7B-255B-4B9F-B27C-DE9997107CD9}">
      <dgm:prSet/>
      <dgm:spPr/>
      <dgm:t>
        <a:bodyPr/>
        <a:lstStyle/>
        <a:p>
          <a:endParaRPr lang="en-US"/>
        </a:p>
      </dgm:t>
    </dgm:pt>
    <dgm:pt modelId="{ABD330DA-AD82-4575-948E-E2628A4A1E04}" type="sibTrans" cxnId="{0DC0AF7B-255B-4B9F-B27C-DE9997107CD9}">
      <dgm:prSet/>
      <dgm:spPr/>
      <dgm:t>
        <a:bodyPr/>
        <a:lstStyle/>
        <a:p>
          <a:endParaRPr lang="en-US"/>
        </a:p>
      </dgm:t>
    </dgm:pt>
    <dgm:pt modelId="{67BE99E7-CA0F-46BE-90C4-C813F7C8AFCA}">
      <dgm:prSet/>
      <dgm:spPr/>
      <dgm:t>
        <a:bodyPr/>
        <a:lstStyle/>
        <a:p>
          <a:r>
            <a:rPr lang="fr-CA"/>
            <a:t>AUG LES LIQUIDES</a:t>
          </a:r>
          <a:endParaRPr lang="en-US"/>
        </a:p>
      </dgm:t>
    </dgm:pt>
    <dgm:pt modelId="{C3335DC0-2A19-4EF4-B3BF-E42F5EDA6B1B}" type="parTrans" cxnId="{0A1D3C8E-D0CE-40C5-8DFF-69D701AC6621}">
      <dgm:prSet/>
      <dgm:spPr/>
      <dgm:t>
        <a:bodyPr/>
        <a:lstStyle/>
        <a:p>
          <a:endParaRPr lang="en-US"/>
        </a:p>
      </dgm:t>
    </dgm:pt>
    <dgm:pt modelId="{2E4DFAD4-33A3-4F90-8833-79FBAA8AB12D}" type="sibTrans" cxnId="{0A1D3C8E-D0CE-40C5-8DFF-69D701AC6621}">
      <dgm:prSet/>
      <dgm:spPr/>
      <dgm:t>
        <a:bodyPr/>
        <a:lstStyle/>
        <a:p>
          <a:endParaRPr lang="en-US"/>
        </a:p>
      </dgm:t>
    </dgm:pt>
    <dgm:pt modelId="{84A783AF-749C-41CA-9DA3-19B5F0BA6E36}">
      <dgm:prSet/>
      <dgm:spPr/>
      <dgm:t>
        <a:bodyPr/>
        <a:lstStyle/>
        <a:p>
          <a:r>
            <a:rPr lang="fr-CA"/>
            <a:t>ÉVITER LA FRITURE L’ALCOOL,ÉPICES ET PATISSERIES</a:t>
          </a:r>
          <a:endParaRPr lang="en-US"/>
        </a:p>
      </dgm:t>
    </dgm:pt>
    <dgm:pt modelId="{9587070F-555B-486F-A222-2BFC01F9B038}" type="parTrans" cxnId="{2D7BCE2A-AC25-4C18-9101-4141501123C1}">
      <dgm:prSet/>
      <dgm:spPr/>
      <dgm:t>
        <a:bodyPr/>
        <a:lstStyle/>
        <a:p>
          <a:endParaRPr lang="en-US"/>
        </a:p>
      </dgm:t>
    </dgm:pt>
    <dgm:pt modelId="{0CE646C5-1567-45B3-8742-4D2AF461D9BD}" type="sibTrans" cxnId="{2D7BCE2A-AC25-4C18-9101-4141501123C1}">
      <dgm:prSet/>
      <dgm:spPr/>
      <dgm:t>
        <a:bodyPr/>
        <a:lstStyle/>
        <a:p>
          <a:endParaRPr lang="en-US"/>
        </a:p>
      </dgm:t>
    </dgm:pt>
    <dgm:pt modelId="{1C254421-7773-468F-A4E2-5E4DD0195B32}" type="pres">
      <dgm:prSet presAssocID="{89C8D126-EBCF-4DAB-9CCC-FF157CA3724A}" presName="root" presStyleCnt="0">
        <dgm:presLayoutVars>
          <dgm:dir/>
          <dgm:resizeHandles val="exact"/>
        </dgm:presLayoutVars>
      </dgm:prSet>
      <dgm:spPr/>
    </dgm:pt>
    <dgm:pt modelId="{1FC4FCF8-624C-4AA1-A1B1-223718876DA7}" type="pres">
      <dgm:prSet presAssocID="{2FB3627A-43EA-48D8-B823-7FEB3ED5A308}" presName="compNode" presStyleCnt="0"/>
      <dgm:spPr/>
    </dgm:pt>
    <dgm:pt modelId="{89533AAD-BBAB-4BAE-843B-368861F26EA3}" type="pres">
      <dgm:prSet presAssocID="{2FB3627A-43EA-48D8-B823-7FEB3ED5A3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rmir"/>
        </a:ext>
      </dgm:extLst>
    </dgm:pt>
    <dgm:pt modelId="{F71B8D06-AD7B-48AB-BA34-AFF5FE51A9A7}" type="pres">
      <dgm:prSet presAssocID="{2FB3627A-43EA-48D8-B823-7FEB3ED5A308}" presName="spaceRect" presStyleCnt="0"/>
      <dgm:spPr/>
    </dgm:pt>
    <dgm:pt modelId="{535BFC4F-259B-4639-84BF-679545A0D5D1}" type="pres">
      <dgm:prSet presAssocID="{2FB3627A-43EA-48D8-B823-7FEB3ED5A308}" presName="textRect" presStyleLbl="revTx" presStyleIdx="0" presStyleCnt="5">
        <dgm:presLayoutVars>
          <dgm:chMax val="1"/>
          <dgm:chPref val="1"/>
        </dgm:presLayoutVars>
      </dgm:prSet>
      <dgm:spPr/>
    </dgm:pt>
    <dgm:pt modelId="{EB47B254-B32E-46E1-97D1-44A292DFDBDD}" type="pres">
      <dgm:prSet presAssocID="{C0207FF2-65D0-44E6-9602-C94DFC3B33B6}" presName="sibTrans" presStyleCnt="0"/>
      <dgm:spPr/>
    </dgm:pt>
    <dgm:pt modelId="{2B48BE8C-457D-4D94-8379-1671D0CD40A8}" type="pres">
      <dgm:prSet presAssocID="{A593198F-C905-433B-95EA-208223F67E02}" presName="compNode" presStyleCnt="0"/>
      <dgm:spPr/>
    </dgm:pt>
    <dgm:pt modelId="{C21ED210-3932-4F62-B189-8C10B7787A64}" type="pres">
      <dgm:prSet presAssocID="{A593198F-C905-433B-95EA-208223F67E0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édecine"/>
        </a:ext>
      </dgm:extLst>
    </dgm:pt>
    <dgm:pt modelId="{6871A387-81A1-4682-AF69-E0EE565325A3}" type="pres">
      <dgm:prSet presAssocID="{A593198F-C905-433B-95EA-208223F67E02}" presName="spaceRect" presStyleCnt="0"/>
      <dgm:spPr/>
    </dgm:pt>
    <dgm:pt modelId="{BC385C26-DBC8-4296-88EE-6B11AD8B5DAC}" type="pres">
      <dgm:prSet presAssocID="{A593198F-C905-433B-95EA-208223F67E02}" presName="textRect" presStyleLbl="revTx" presStyleIdx="1" presStyleCnt="5">
        <dgm:presLayoutVars>
          <dgm:chMax val="1"/>
          <dgm:chPref val="1"/>
        </dgm:presLayoutVars>
      </dgm:prSet>
      <dgm:spPr/>
    </dgm:pt>
    <dgm:pt modelId="{BC44956A-1B06-451A-BC46-4DEE15853928}" type="pres">
      <dgm:prSet presAssocID="{6D45FF7A-5D2D-4E95-B8E5-8A57DFD0BBE1}" presName="sibTrans" presStyleCnt="0"/>
      <dgm:spPr/>
    </dgm:pt>
    <dgm:pt modelId="{DAE460F4-96FB-446C-9DCF-D41CC964D784}" type="pres">
      <dgm:prSet presAssocID="{204524EC-BCAE-43D8-9512-CFC4104978C9}" presName="compNode" presStyleCnt="0"/>
      <dgm:spPr/>
    </dgm:pt>
    <dgm:pt modelId="{18E9347F-E52E-4A9D-818B-BE0A09514E52}" type="pres">
      <dgm:prSet presAssocID="{204524EC-BCAE-43D8-9512-CFC4104978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che"/>
        </a:ext>
      </dgm:extLst>
    </dgm:pt>
    <dgm:pt modelId="{EAF5876E-D8D0-4F5B-8E6E-46222636FFD8}" type="pres">
      <dgm:prSet presAssocID="{204524EC-BCAE-43D8-9512-CFC4104978C9}" presName="spaceRect" presStyleCnt="0"/>
      <dgm:spPr/>
    </dgm:pt>
    <dgm:pt modelId="{A8DBA31B-8A33-447A-9008-7302AEF5F2FE}" type="pres">
      <dgm:prSet presAssocID="{204524EC-BCAE-43D8-9512-CFC4104978C9}" presName="textRect" presStyleLbl="revTx" presStyleIdx="2" presStyleCnt="5">
        <dgm:presLayoutVars>
          <dgm:chMax val="1"/>
          <dgm:chPref val="1"/>
        </dgm:presLayoutVars>
      </dgm:prSet>
      <dgm:spPr/>
    </dgm:pt>
    <dgm:pt modelId="{59B64FB3-7AC5-425C-98BE-5A6BD5740DBA}" type="pres">
      <dgm:prSet presAssocID="{ABD330DA-AD82-4575-948E-E2628A4A1E04}" presName="sibTrans" presStyleCnt="0"/>
      <dgm:spPr/>
    </dgm:pt>
    <dgm:pt modelId="{17D37DBD-A6CB-495B-AE1C-795C6FCCF8BD}" type="pres">
      <dgm:prSet presAssocID="{67BE99E7-CA0F-46BE-90C4-C813F7C8AFCA}" presName="compNode" presStyleCnt="0"/>
      <dgm:spPr/>
    </dgm:pt>
    <dgm:pt modelId="{3BE1EE40-7ED7-4C71-BAA2-94A41ACF9E4F}" type="pres">
      <dgm:prSet presAssocID="{67BE99E7-CA0F-46BE-90C4-C813F7C8AFC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écher"/>
        </a:ext>
      </dgm:extLst>
    </dgm:pt>
    <dgm:pt modelId="{E02DA6BD-64A5-41FC-858C-D206F5648076}" type="pres">
      <dgm:prSet presAssocID="{67BE99E7-CA0F-46BE-90C4-C813F7C8AFCA}" presName="spaceRect" presStyleCnt="0"/>
      <dgm:spPr/>
    </dgm:pt>
    <dgm:pt modelId="{C876A45D-4EE0-4133-932A-826AFFE52CAD}" type="pres">
      <dgm:prSet presAssocID="{67BE99E7-CA0F-46BE-90C4-C813F7C8AFCA}" presName="textRect" presStyleLbl="revTx" presStyleIdx="3" presStyleCnt="5">
        <dgm:presLayoutVars>
          <dgm:chMax val="1"/>
          <dgm:chPref val="1"/>
        </dgm:presLayoutVars>
      </dgm:prSet>
      <dgm:spPr/>
    </dgm:pt>
    <dgm:pt modelId="{164EAFCB-4874-4866-96CC-F27F36C1BADE}" type="pres">
      <dgm:prSet presAssocID="{2E4DFAD4-33A3-4F90-8833-79FBAA8AB12D}" presName="sibTrans" presStyleCnt="0"/>
      <dgm:spPr/>
    </dgm:pt>
    <dgm:pt modelId="{8D9240B1-A616-421B-AA81-60E509D63080}" type="pres">
      <dgm:prSet presAssocID="{84A783AF-749C-41CA-9DA3-19B5F0BA6E36}" presName="compNode" presStyleCnt="0"/>
      <dgm:spPr/>
    </dgm:pt>
    <dgm:pt modelId="{47FCD7F2-1136-43A8-8F12-C079C7C73B3A}" type="pres">
      <dgm:prSet presAssocID="{84A783AF-749C-41CA-9DA3-19B5F0BA6E3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oked Turkey"/>
        </a:ext>
      </dgm:extLst>
    </dgm:pt>
    <dgm:pt modelId="{44462C98-FF1B-4C66-8DF8-AC12C1BF8570}" type="pres">
      <dgm:prSet presAssocID="{84A783AF-749C-41CA-9DA3-19B5F0BA6E36}" presName="spaceRect" presStyleCnt="0"/>
      <dgm:spPr/>
    </dgm:pt>
    <dgm:pt modelId="{0D4F518D-B86C-4230-9215-3E165B60A22E}" type="pres">
      <dgm:prSet presAssocID="{84A783AF-749C-41CA-9DA3-19B5F0BA6E36}" presName="textRect" presStyleLbl="revTx" presStyleIdx="4" presStyleCnt="5">
        <dgm:presLayoutVars>
          <dgm:chMax val="1"/>
          <dgm:chPref val="1"/>
        </dgm:presLayoutVars>
      </dgm:prSet>
      <dgm:spPr/>
    </dgm:pt>
  </dgm:ptLst>
  <dgm:cxnLst>
    <dgm:cxn modelId="{FDFE910E-EA50-45B1-AFA3-AABD6A8462AD}" type="presOf" srcId="{84A783AF-749C-41CA-9DA3-19B5F0BA6E36}" destId="{0D4F518D-B86C-4230-9215-3E165B60A22E}" srcOrd="0" destOrd="0" presId="urn:microsoft.com/office/officeart/2018/2/layout/IconLabelList"/>
    <dgm:cxn modelId="{2D7BCE2A-AC25-4C18-9101-4141501123C1}" srcId="{89C8D126-EBCF-4DAB-9CCC-FF157CA3724A}" destId="{84A783AF-749C-41CA-9DA3-19B5F0BA6E36}" srcOrd="4" destOrd="0" parTransId="{9587070F-555B-486F-A222-2BFC01F9B038}" sibTransId="{0CE646C5-1567-45B3-8742-4D2AF461D9BD}"/>
    <dgm:cxn modelId="{06865A34-255E-43D1-BFD8-43FF78BF760C}" type="presOf" srcId="{67BE99E7-CA0F-46BE-90C4-C813F7C8AFCA}" destId="{C876A45D-4EE0-4133-932A-826AFFE52CAD}" srcOrd="0" destOrd="0" presId="urn:microsoft.com/office/officeart/2018/2/layout/IconLabelList"/>
    <dgm:cxn modelId="{BA993B7A-9C82-47C1-A9BD-5EDB88A63F73}" type="presOf" srcId="{204524EC-BCAE-43D8-9512-CFC4104978C9}" destId="{A8DBA31B-8A33-447A-9008-7302AEF5F2FE}" srcOrd="0" destOrd="0" presId="urn:microsoft.com/office/officeart/2018/2/layout/IconLabelList"/>
    <dgm:cxn modelId="{0DC0AF7B-255B-4B9F-B27C-DE9997107CD9}" srcId="{89C8D126-EBCF-4DAB-9CCC-FF157CA3724A}" destId="{204524EC-BCAE-43D8-9512-CFC4104978C9}" srcOrd="2" destOrd="0" parTransId="{63B5182E-D431-4CAC-A4A1-E9EF8BAD1FD3}" sibTransId="{ABD330DA-AD82-4575-948E-E2628A4A1E04}"/>
    <dgm:cxn modelId="{0A1D3C8E-D0CE-40C5-8DFF-69D701AC6621}" srcId="{89C8D126-EBCF-4DAB-9CCC-FF157CA3724A}" destId="{67BE99E7-CA0F-46BE-90C4-C813F7C8AFCA}" srcOrd="3" destOrd="0" parTransId="{C3335DC0-2A19-4EF4-B3BF-E42F5EDA6B1B}" sibTransId="{2E4DFAD4-33A3-4F90-8833-79FBAA8AB12D}"/>
    <dgm:cxn modelId="{46708196-CC24-4875-8520-428B9B17C656}" type="presOf" srcId="{2FB3627A-43EA-48D8-B823-7FEB3ED5A308}" destId="{535BFC4F-259B-4639-84BF-679545A0D5D1}" srcOrd="0" destOrd="0" presId="urn:microsoft.com/office/officeart/2018/2/layout/IconLabelList"/>
    <dgm:cxn modelId="{D70F70A9-1651-4F53-9B3B-EAD9C71F0806}" type="presOf" srcId="{89C8D126-EBCF-4DAB-9CCC-FF157CA3724A}" destId="{1C254421-7773-468F-A4E2-5E4DD0195B32}" srcOrd="0" destOrd="0" presId="urn:microsoft.com/office/officeart/2018/2/layout/IconLabelList"/>
    <dgm:cxn modelId="{69D785D0-E3C3-4B4A-AD65-0601B70268B6}" type="presOf" srcId="{A593198F-C905-433B-95EA-208223F67E02}" destId="{BC385C26-DBC8-4296-88EE-6B11AD8B5DAC}" srcOrd="0" destOrd="0" presId="urn:microsoft.com/office/officeart/2018/2/layout/IconLabelList"/>
    <dgm:cxn modelId="{44AE73EE-86B4-4404-ACD5-70572A1B04AB}" srcId="{89C8D126-EBCF-4DAB-9CCC-FF157CA3724A}" destId="{A593198F-C905-433B-95EA-208223F67E02}" srcOrd="1" destOrd="0" parTransId="{E5927EB2-0A23-4FC2-9268-E1F3A892E464}" sibTransId="{6D45FF7A-5D2D-4E95-B8E5-8A57DFD0BBE1}"/>
    <dgm:cxn modelId="{6350AFFE-75D6-4ADA-9620-1A1468204FED}" srcId="{89C8D126-EBCF-4DAB-9CCC-FF157CA3724A}" destId="{2FB3627A-43EA-48D8-B823-7FEB3ED5A308}" srcOrd="0" destOrd="0" parTransId="{115822E4-E4AB-423E-82CE-AA6555593268}" sibTransId="{C0207FF2-65D0-44E6-9602-C94DFC3B33B6}"/>
    <dgm:cxn modelId="{3F6B5C54-BD53-4FA3-A3AC-DC383B800332}" type="presParOf" srcId="{1C254421-7773-468F-A4E2-5E4DD0195B32}" destId="{1FC4FCF8-624C-4AA1-A1B1-223718876DA7}" srcOrd="0" destOrd="0" presId="urn:microsoft.com/office/officeart/2018/2/layout/IconLabelList"/>
    <dgm:cxn modelId="{A1F3D5A2-F096-4EB8-B847-8C78A3515C54}" type="presParOf" srcId="{1FC4FCF8-624C-4AA1-A1B1-223718876DA7}" destId="{89533AAD-BBAB-4BAE-843B-368861F26EA3}" srcOrd="0" destOrd="0" presId="urn:microsoft.com/office/officeart/2018/2/layout/IconLabelList"/>
    <dgm:cxn modelId="{169E5E52-947C-4639-AA59-C24A776B978F}" type="presParOf" srcId="{1FC4FCF8-624C-4AA1-A1B1-223718876DA7}" destId="{F71B8D06-AD7B-48AB-BA34-AFF5FE51A9A7}" srcOrd="1" destOrd="0" presId="urn:microsoft.com/office/officeart/2018/2/layout/IconLabelList"/>
    <dgm:cxn modelId="{72070150-579B-41F4-8D1D-55D358E05289}" type="presParOf" srcId="{1FC4FCF8-624C-4AA1-A1B1-223718876DA7}" destId="{535BFC4F-259B-4639-84BF-679545A0D5D1}" srcOrd="2" destOrd="0" presId="urn:microsoft.com/office/officeart/2018/2/layout/IconLabelList"/>
    <dgm:cxn modelId="{B1AAFC99-81F5-484F-A2E6-A13C6F21823B}" type="presParOf" srcId="{1C254421-7773-468F-A4E2-5E4DD0195B32}" destId="{EB47B254-B32E-46E1-97D1-44A292DFDBDD}" srcOrd="1" destOrd="0" presId="urn:microsoft.com/office/officeart/2018/2/layout/IconLabelList"/>
    <dgm:cxn modelId="{5049D177-E9DA-4E23-B7F5-3B246A4BBB6B}" type="presParOf" srcId="{1C254421-7773-468F-A4E2-5E4DD0195B32}" destId="{2B48BE8C-457D-4D94-8379-1671D0CD40A8}" srcOrd="2" destOrd="0" presId="urn:microsoft.com/office/officeart/2018/2/layout/IconLabelList"/>
    <dgm:cxn modelId="{EAC6445A-6E91-4DEC-894C-D02CD990D3A1}" type="presParOf" srcId="{2B48BE8C-457D-4D94-8379-1671D0CD40A8}" destId="{C21ED210-3932-4F62-B189-8C10B7787A64}" srcOrd="0" destOrd="0" presId="urn:microsoft.com/office/officeart/2018/2/layout/IconLabelList"/>
    <dgm:cxn modelId="{334C03FE-045B-486D-9E26-BCB71F0096CF}" type="presParOf" srcId="{2B48BE8C-457D-4D94-8379-1671D0CD40A8}" destId="{6871A387-81A1-4682-AF69-E0EE565325A3}" srcOrd="1" destOrd="0" presId="urn:microsoft.com/office/officeart/2018/2/layout/IconLabelList"/>
    <dgm:cxn modelId="{B42F4EBD-C9CD-4453-831D-CACE369C7D33}" type="presParOf" srcId="{2B48BE8C-457D-4D94-8379-1671D0CD40A8}" destId="{BC385C26-DBC8-4296-88EE-6B11AD8B5DAC}" srcOrd="2" destOrd="0" presId="urn:microsoft.com/office/officeart/2018/2/layout/IconLabelList"/>
    <dgm:cxn modelId="{832A75EE-23E6-4DB6-B418-55768342013C}" type="presParOf" srcId="{1C254421-7773-468F-A4E2-5E4DD0195B32}" destId="{BC44956A-1B06-451A-BC46-4DEE15853928}" srcOrd="3" destOrd="0" presId="urn:microsoft.com/office/officeart/2018/2/layout/IconLabelList"/>
    <dgm:cxn modelId="{B483FB23-D949-4590-8453-01124B810011}" type="presParOf" srcId="{1C254421-7773-468F-A4E2-5E4DD0195B32}" destId="{DAE460F4-96FB-446C-9DCF-D41CC964D784}" srcOrd="4" destOrd="0" presId="urn:microsoft.com/office/officeart/2018/2/layout/IconLabelList"/>
    <dgm:cxn modelId="{F58119B7-030A-4E34-9EF3-643BA6B2B22D}" type="presParOf" srcId="{DAE460F4-96FB-446C-9DCF-D41CC964D784}" destId="{18E9347F-E52E-4A9D-818B-BE0A09514E52}" srcOrd="0" destOrd="0" presId="urn:microsoft.com/office/officeart/2018/2/layout/IconLabelList"/>
    <dgm:cxn modelId="{FA6B4C5B-9520-48CC-B8CB-BDCEEDA36685}" type="presParOf" srcId="{DAE460F4-96FB-446C-9DCF-D41CC964D784}" destId="{EAF5876E-D8D0-4F5B-8E6E-46222636FFD8}" srcOrd="1" destOrd="0" presId="urn:microsoft.com/office/officeart/2018/2/layout/IconLabelList"/>
    <dgm:cxn modelId="{56A3826C-4721-4336-9BC6-87E6BFEA3DBC}" type="presParOf" srcId="{DAE460F4-96FB-446C-9DCF-D41CC964D784}" destId="{A8DBA31B-8A33-447A-9008-7302AEF5F2FE}" srcOrd="2" destOrd="0" presId="urn:microsoft.com/office/officeart/2018/2/layout/IconLabelList"/>
    <dgm:cxn modelId="{0D33F2FB-31A1-45CF-9E73-56FA1317301E}" type="presParOf" srcId="{1C254421-7773-468F-A4E2-5E4DD0195B32}" destId="{59B64FB3-7AC5-425C-98BE-5A6BD5740DBA}" srcOrd="5" destOrd="0" presId="urn:microsoft.com/office/officeart/2018/2/layout/IconLabelList"/>
    <dgm:cxn modelId="{F84412D3-5DC3-4EC1-9EB4-D43A765C8487}" type="presParOf" srcId="{1C254421-7773-468F-A4E2-5E4DD0195B32}" destId="{17D37DBD-A6CB-495B-AE1C-795C6FCCF8BD}" srcOrd="6" destOrd="0" presId="urn:microsoft.com/office/officeart/2018/2/layout/IconLabelList"/>
    <dgm:cxn modelId="{2027E74D-2CBB-47C1-968D-40F883C79DF1}" type="presParOf" srcId="{17D37DBD-A6CB-495B-AE1C-795C6FCCF8BD}" destId="{3BE1EE40-7ED7-4C71-BAA2-94A41ACF9E4F}" srcOrd="0" destOrd="0" presId="urn:microsoft.com/office/officeart/2018/2/layout/IconLabelList"/>
    <dgm:cxn modelId="{82821C26-FB4C-4564-A823-300802B4B4A5}" type="presParOf" srcId="{17D37DBD-A6CB-495B-AE1C-795C6FCCF8BD}" destId="{E02DA6BD-64A5-41FC-858C-D206F5648076}" srcOrd="1" destOrd="0" presId="urn:microsoft.com/office/officeart/2018/2/layout/IconLabelList"/>
    <dgm:cxn modelId="{60ABD312-70C5-42F8-98D9-EE906353A383}" type="presParOf" srcId="{17D37DBD-A6CB-495B-AE1C-795C6FCCF8BD}" destId="{C876A45D-4EE0-4133-932A-826AFFE52CAD}" srcOrd="2" destOrd="0" presId="urn:microsoft.com/office/officeart/2018/2/layout/IconLabelList"/>
    <dgm:cxn modelId="{657264A7-AC21-4AF9-9CE0-7D7D56AC4781}" type="presParOf" srcId="{1C254421-7773-468F-A4E2-5E4DD0195B32}" destId="{164EAFCB-4874-4866-96CC-F27F36C1BADE}" srcOrd="7" destOrd="0" presId="urn:microsoft.com/office/officeart/2018/2/layout/IconLabelList"/>
    <dgm:cxn modelId="{5A4621DF-EC43-48EA-A45E-1FC0E5623C4A}" type="presParOf" srcId="{1C254421-7773-468F-A4E2-5E4DD0195B32}" destId="{8D9240B1-A616-421B-AA81-60E509D63080}" srcOrd="8" destOrd="0" presId="urn:microsoft.com/office/officeart/2018/2/layout/IconLabelList"/>
    <dgm:cxn modelId="{552BCCEC-B6A0-41F7-8424-E76F8223BAD7}" type="presParOf" srcId="{8D9240B1-A616-421B-AA81-60E509D63080}" destId="{47FCD7F2-1136-43A8-8F12-C079C7C73B3A}" srcOrd="0" destOrd="0" presId="urn:microsoft.com/office/officeart/2018/2/layout/IconLabelList"/>
    <dgm:cxn modelId="{3897F48F-6B0D-4450-977B-B5079521BDED}" type="presParOf" srcId="{8D9240B1-A616-421B-AA81-60E509D63080}" destId="{44462C98-FF1B-4C66-8DF8-AC12C1BF8570}" srcOrd="1" destOrd="0" presId="urn:microsoft.com/office/officeart/2018/2/layout/IconLabelList"/>
    <dgm:cxn modelId="{75664D20-B4A6-42F4-BE6F-15FC37B21AB8}" type="presParOf" srcId="{8D9240B1-A616-421B-AA81-60E509D63080}" destId="{0D4F518D-B86C-4230-9215-3E165B60A22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0A7941-A421-4EAE-91D0-41AB14B1076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8B7633B-B3FB-4774-AD93-976DF7B3ED6F}">
      <dgm:prSet/>
      <dgm:spPr/>
      <dgm:t>
        <a:bodyPr/>
        <a:lstStyle/>
        <a:p>
          <a:r>
            <a:rPr lang="fr-CA"/>
            <a:t>DLS IRRADIANTE</a:t>
          </a:r>
          <a:endParaRPr lang="en-US"/>
        </a:p>
      </dgm:t>
    </dgm:pt>
    <dgm:pt modelId="{12B55FAE-6155-4082-8C3D-1275463766DD}" type="parTrans" cxnId="{8005642E-7F34-4E17-94B5-55905B9F50FD}">
      <dgm:prSet/>
      <dgm:spPr/>
      <dgm:t>
        <a:bodyPr/>
        <a:lstStyle/>
        <a:p>
          <a:endParaRPr lang="en-US"/>
        </a:p>
      </dgm:t>
    </dgm:pt>
    <dgm:pt modelId="{C05AE79D-2675-4AA6-9BC6-D26268D9F1D9}" type="sibTrans" cxnId="{8005642E-7F34-4E17-94B5-55905B9F50FD}">
      <dgm:prSet/>
      <dgm:spPr/>
      <dgm:t>
        <a:bodyPr/>
        <a:lstStyle/>
        <a:p>
          <a:endParaRPr lang="en-US"/>
        </a:p>
      </dgm:t>
    </dgm:pt>
    <dgm:pt modelId="{7E70BBD2-94DC-46E7-844A-82FB85AF5B14}">
      <dgm:prSet/>
      <dgm:spPr/>
      <dgm:t>
        <a:bodyPr/>
        <a:lstStyle/>
        <a:p>
          <a:r>
            <a:rPr lang="fr-CA"/>
            <a:t>TROUBLE DE LA SENSIBILITÉ</a:t>
          </a:r>
          <a:endParaRPr lang="en-US"/>
        </a:p>
      </dgm:t>
    </dgm:pt>
    <dgm:pt modelId="{908AC626-3A2E-482D-8258-7A0BBA90B5FC}" type="parTrans" cxnId="{A56A1927-5981-46AF-A289-42A21F37ACED}">
      <dgm:prSet/>
      <dgm:spPr/>
      <dgm:t>
        <a:bodyPr/>
        <a:lstStyle/>
        <a:p>
          <a:endParaRPr lang="en-US"/>
        </a:p>
      </dgm:t>
    </dgm:pt>
    <dgm:pt modelId="{5F69B8E5-70EC-43A8-936B-306FEC09D62D}" type="sibTrans" cxnId="{A56A1927-5981-46AF-A289-42A21F37ACED}">
      <dgm:prSet/>
      <dgm:spPr/>
      <dgm:t>
        <a:bodyPr/>
        <a:lstStyle/>
        <a:p>
          <a:endParaRPr lang="en-US"/>
        </a:p>
      </dgm:t>
    </dgm:pt>
    <dgm:pt modelId="{0D89B341-9A59-4A66-96C4-669D28C44F07}">
      <dgm:prSet/>
      <dgm:spPr/>
      <dgm:t>
        <a:bodyPr/>
        <a:lstStyle/>
        <a:p>
          <a:r>
            <a:rPr lang="fr-CA"/>
            <a:t>SPASME MUSCULAIRE OU CRAMPE</a:t>
          </a:r>
          <a:endParaRPr lang="en-US"/>
        </a:p>
      </dgm:t>
    </dgm:pt>
    <dgm:pt modelId="{C5ACB4ED-B516-467A-8825-BDA026FACE0B}" type="parTrans" cxnId="{432C787F-A8C1-4DA4-9F76-ED4AAF779993}">
      <dgm:prSet/>
      <dgm:spPr/>
      <dgm:t>
        <a:bodyPr/>
        <a:lstStyle/>
        <a:p>
          <a:endParaRPr lang="en-US"/>
        </a:p>
      </dgm:t>
    </dgm:pt>
    <dgm:pt modelId="{687FCE4D-4163-45AF-960C-EF542C9A3CF2}" type="sibTrans" cxnId="{432C787F-A8C1-4DA4-9F76-ED4AAF779993}">
      <dgm:prSet/>
      <dgm:spPr/>
      <dgm:t>
        <a:bodyPr/>
        <a:lstStyle/>
        <a:p>
          <a:endParaRPr lang="en-US"/>
        </a:p>
      </dgm:t>
    </dgm:pt>
    <dgm:pt modelId="{4237DD65-A462-401B-B537-3A33E4446906}">
      <dgm:prSet/>
      <dgm:spPr/>
      <dgm:t>
        <a:bodyPr/>
        <a:lstStyle/>
        <a:p>
          <a:r>
            <a:rPr lang="fr-CA"/>
            <a:t>DLS AUG AVEC TOUX,ÉTERNUMENT,LA PRESSION,TORSION,FLEXION</a:t>
          </a:r>
          <a:endParaRPr lang="en-US"/>
        </a:p>
      </dgm:t>
    </dgm:pt>
    <dgm:pt modelId="{B1D26915-D9E3-4E72-88F1-8C7878FAD787}" type="parTrans" cxnId="{07005CA0-6A6C-47B8-8811-02D1F584F34B}">
      <dgm:prSet/>
      <dgm:spPr/>
      <dgm:t>
        <a:bodyPr/>
        <a:lstStyle/>
        <a:p>
          <a:endParaRPr lang="en-US"/>
        </a:p>
      </dgm:t>
    </dgm:pt>
    <dgm:pt modelId="{AFE239FB-3C4C-4EE6-BFAB-D8DD457EA5B1}" type="sibTrans" cxnId="{07005CA0-6A6C-47B8-8811-02D1F584F34B}">
      <dgm:prSet/>
      <dgm:spPr/>
      <dgm:t>
        <a:bodyPr/>
        <a:lstStyle/>
        <a:p>
          <a:endParaRPr lang="en-US"/>
        </a:p>
      </dgm:t>
    </dgm:pt>
    <dgm:pt modelId="{B153CA87-581A-4D48-AD12-E6C2A3E7DF03}">
      <dgm:prSet/>
      <dgm:spPr/>
      <dgm:t>
        <a:bodyPr/>
        <a:lstStyle/>
        <a:p>
          <a:r>
            <a:rPr lang="fr-CA"/>
            <a:t>RIGIDITÉANORMALE DE LA COLONE</a:t>
          </a:r>
          <a:endParaRPr lang="en-US"/>
        </a:p>
      </dgm:t>
    </dgm:pt>
    <dgm:pt modelId="{C0C1E8A0-89BE-4ED0-A28C-21CA98051C07}" type="parTrans" cxnId="{4A29B66E-43CE-4F1F-92E5-E23306A9E26D}">
      <dgm:prSet/>
      <dgm:spPr/>
      <dgm:t>
        <a:bodyPr/>
        <a:lstStyle/>
        <a:p>
          <a:endParaRPr lang="en-US"/>
        </a:p>
      </dgm:t>
    </dgm:pt>
    <dgm:pt modelId="{8A90A9C3-B087-41C1-8091-90C0FCFAD39A}" type="sibTrans" cxnId="{4A29B66E-43CE-4F1F-92E5-E23306A9E26D}">
      <dgm:prSet/>
      <dgm:spPr/>
      <dgm:t>
        <a:bodyPr/>
        <a:lstStyle/>
        <a:p>
          <a:endParaRPr lang="en-US"/>
        </a:p>
      </dgm:t>
    </dgm:pt>
    <dgm:pt modelId="{E0852E12-B47A-4DA4-A99A-7A78CC797982}">
      <dgm:prSet/>
      <dgm:spPr/>
      <dgm:t>
        <a:bodyPr/>
        <a:lstStyle/>
        <a:p>
          <a:r>
            <a:rPr lang="fr-CA"/>
            <a:t>MAUVAIS ALIGNEMENT</a:t>
          </a:r>
          <a:endParaRPr lang="en-US"/>
        </a:p>
      </dgm:t>
    </dgm:pt>
    <dgm:pt modelId="{9E13FF1A-C5F5-46B6-B5AB-32B34F09FD50}" type="parTrans" cxnId="{6AA28A6D-59A6-4AB1-B56A-1612EA5B4FA1}">
      <dgm:prSet/>
      <dgm:spPr/>
      <dgm:t>
        <a:bodyPr/>
        <a:lstStyle/>
        <a:p>
          <a:endParaRPr lang="en-US"/>
        </a:p>
      </dgm:t>
    </dgm:pt>
    <dgm:pt modelId="{E253AC59-47D3-426C-86A4-1CC7883465EA}" type="sibTrans" cxnId="{6AA28A6D-59A6-4AB1-B56A-1612EA5B4FA1}">
      <dgm:prSet/>
      <dgm:spPr/>
      <dgm:t>
        <a:bodyPr/>
        <a:lstStyle/>
        <a:p>
          <a:endParaRPr lang="en-US"/>
        </a:p>
      </dgm:t>
    </dgm:pt>
    <dgm:pt modelId="{FB215661-D361-4643-9AB4-67D47960C804}" type="pres">
      <dgm:prSet presAssocID="{180A7941-A421-4EAE-91D0-41AB14B10769}" presName="vert0" presStyleCnt="0">
        <dgm:presLayoutVars>
          <dgm:dir/>
          <dgm:animOne val="branch"/>
          <dgm:animLvl val="lvl"/>
        </dgm:presLayoutVars>
      </dgm:prSet>
      <dgm:spPr/>
    </dgm:pt>
    <dgm:pt modelId="{601817FB-0CC5-46DA-B655-8B4D40A2BD9C}" type="pres">
      <dgm:prSet presAssocID="{A8B7633B-B3FB-4774-AD93-976DF7B3ED6F}" presName="thickLine" presStyleLbl="alignNode1" presStyleIdx="0" presStyleCnt="6"/>
      <dgm:spPr/>
    </dgm:pt>
    <dgm:pt modelId="{9B852732-5B24-4B23-94D3-0CF36405CF57}" type="pres">
      <dgm:prSet presAssocID="{A8B7633B-B3FB-4774-AD93-976DF7B3ED6F}" presName="horz1" presStyleCnt="0"/>
      <dgm:spPr/>
    </dgm:pt>
    <dgm:pt modelId="{5DCEC035-F067-42F1-A11F-6782560C98FF}" type="pres">
      <dgm:prSet presAssocID="{A8B7633B-B3FB-4774-AD93-976DF7B3ED6F}" presName="tx1" presStyleLbl="revTx" presStyleIdx="0" presStyleCnt="6"/>
      <dgm:spPr/>
    </dgm:pt>
    <dgm:pt modelId="{6A6B2D8F-E583-4633-BBE9-121F892688E4}" type="pres">
      <dgm:prSet presAssocID="{A8B7633B-B3FB-4774-AD93-976DF7B3ED6F}" presName="vert1" presStyleCnt="0"/>
      <dgm:spPr/>
    </dgm:pt>
    <dgm:pt modelId="{931E6305-9A0A-45DD-8F74-098A7432571C}" type="pres">
      <dgm:prSet presAssocID="{7E70BBD2-94DC-46E7-844A-82FB85AF5B14}" presName="thickLine" presStyleLbl="alignNode1" presStyleIdx="1" presStyleCnt="6"/>
      <dgm:spPr/>
    </dgm:pt>
    <dgm:pt modelId="{C4E772C5-816C-48CD-95A2-5E668E4A6C78}" type="pres">
      <dgm:prSet presAssocID="{7E70BBD2-94DC-46E7-844A-82FB85AF5B14}" presName="horz1" presStyleCnt="0"/>
      <dgm:spPr/>
    </dgm:pt>
    <dgm:pt modelId="{DBE3C194-016F-470D-AD4D-46903BE9B57D}" type="pres">
      <dgm:prSet presAssocID="{7E70BBD2-94DC-46E7-844A-82FB85AF5B14}" presName="tx1" presStyleLbl="revTx" presStyleIdx="1" presStyleCnt="6"/>
      <dgm:spPr/>
    </dgm:pt>
    <dgm:pt modelId="{455BDAF3-5238-4F11-949F-BBFAD30C5671}" type="pres">
      <dgm:prSet presAssocID="{7E70BBD2-94DC-46E7-844A-82FB85AF5B14}" presName="vert1" presStyleCnt="0"/>
      <dgm:spPr/>
    </dgm:pt>
    <dgm:pt modelId="{41E71DC6-FADD-4900-A5DC-139D10AF1654}" type="pres">
      <dgm:prSet presAssocID="{0D89B341-9A59-4A66-96C4-669D28C44F07}" presName="thickLine" presStyleLbl="alignNode1" presStyleIdx="2" presStyleCnt="6"/>
      <dgm:spPr/>
    </dgm:pt>
    <dgm:pt modelId="{8C982722-A6A3-484C-9BC4-FA97BE261991}" type="pres">
      <dgm:prSet presAssocID="{0D89B341-9A59-4A66-96C4-669D28C44F07}" presName="horz1" presStyleCnt="0"/>
      <dgm:spPr/>
    </dgm:pt>
    <dgm:pt modelId="{D652B25B-E83A-4ABE-B002-EBAFE8A85B10}" type="pres">
      <dgm:prSet presAssocID="{0D89B341-9A59-4A66-96C4-669D28C44F07}" presName="tx1" presStyleLbl="revTx" presStyleIdx="2" presStyleCnt="6"/>
      <dgm:spPr/>
    </dgm:pt>
    <dgm:pt modelId="{2A0C295C-8306-47EE-8CC2-8988D56BB544}" type="pres">
      <dgm:prSet presAssocID="{0D89B341-9A59-4A66-96C4-669D28C44F07}" presName="vert1" presStyleCnt="0"/>
      <dgm:spPr/>
    </dgm:pt>
    <dgm:pt modelId="{AB141655-5755-4ACD-803C-73FBB9556648}" type="pres">
      <dgm:prSet presAssocID="{4237DD65-A462-401B-B537-3A33E4446906}" presName="thickLine" presStyleLbl="alignNode1" presStyleIdx="3" presStyleCnt="6"/>
      <dgm:spPr/>
    </dgm:pt>
    <dgm:pt modelId="{785A82A9-D502-4D79-82EA-02C19547FE4F}" type="pres">
      <dgm:prSet presAssocID="{4237DD65-A462-401B-B537-3A33E4446906}" presName="horz1" presStyleCnt="0"/>
      <dgm:spPr/>
    </dgm:pt>
    <dgm:pt modelId="{458DB94D-D560-4E5D-B3E1-591C11539D16}" type="pres">
      <dgm:prSet presAssocID="{4237DD65-A462-401B-B537-3A33E4446906}" presName="tx1" presStyleLbl="revTx" presStyleIdx="3" presStyleCnt="6"/>
      <dgm:spPr/>
    </dgm:pt>
    <dgm:pt modelId="{29032D2E-B697-4329-B91C-73CCEB7F47AF}" type="pres">
      <dgm:prSet presAssocID="{4237DD65-A462-401B-B537-3A33E4446906}" presName="vert1" presStyleCnt="0"/>
      <dgm:spPr/>
    </dgm:pt>
    <dgm:pt modelId="{C9E8F267-C0FE-4CCB-923E-8AE414DA3026}" type="pres">
      <dgm:prSet presAssocID="{B153CA87-581A-4D48-AD12-E6C2A3E7DF03}" presName="thickLine" presStyleLbl="alignNode1" presStyleIdx="4" presStyleCnt="6"/>
      <dgm:spPr/>
    </dgm:pt>
    <dgm:pt modelId="{4AEED287-4B5A-4960-A7E6-ECBA6C7D0ACC}" type="pres">
      <dgm:prSet presAssocID="{B153CA87-581A-4D48-AD12-E6C2A3E7DF03}" presName="horz1" presStyleCnt="0"/>
      <dgm:spPr/>
    </dgm:pt>
    <dgm:pt modelId="{831CFD3A-4E9A-42BD-97AE-F3C7871C14E3}" type="pres">
      <dgm:prSet presAssocID="{B153CA87-581A-4D48-AD12-E6C2A3E7DF03}" presName="tx1" presStyleLbl="revTx" presStyleIdx="4" presStyleCnt="6"/>
      <dgm:spPr/>
    </dgm:pt>
    <dgm:pt modelId="{26345BF1-D832-40ED-B94E-6EB966F39DE5}" type="pres">
      <dgm:prSet presAssocID="{B153CA87-581A-4D48-AD12-E6C2A3E7DF03}" presName="vert1" presStyleCnt="0"/>
      <dgm:spPr/>
    </dgm:pt>
    <dgm:pt modelId="{5DDF0965-0A97-41A7-87CF-93D16376CC9B}" type="pres">
      <dgm:prSet presAssocID="{E0852E12-B47A-4DA4-A99A-7A78CC797982}" presName="thickLine" presStyleLbl="alignNode1" presStyleIdx="5" presStyleCnt="6"/>
      <dgm:spPr/>
    </dgm:pt>
    <dgm:pt modelId="{21BDC58F-D4D5-4D15-93C4-BC09AAC740B1}" type="pres">
      <dgm:prSet presAssocID="{E0852E12-B47A-4DA4-A99A-7A78CC797982}" presName="horz1" presStyleCnt="0"/>
      <dgm:spPr/>
    </dgm:pt>
    <dgm:pt modelId="{31BC729D-BB8B-4520-AE99-B9BA53CB8681}" type="pres">
      <dgm:prSet presAssocID="{E0852E12-B47A-4DA4-A99A-7A78CC797982}" presName="tx1" presStyleLbl="revTx" presStyleIdx="5" presStyleCnt="6"/>
      <dgm:spPr/>
    </dgm:pt>
    <dgm:pt modelId="{42D0BBEE-E888-47F3-8279-FD46CD712D7B}" type="pres">
      <dgm:prSet presAssocID="{E0852E12-B47A-4DA4-A99A-7A78CC797982}" presName="vert1" presStyleCnt="0"/>
      <dgm:spPr/>
    </dgm:pt>
  </dgm:ptLst>
  <dgm:cxnLst>
    <dgm:cxn modelId="{30D4701E-A042-480C-938C-0AFB6D76B777}" type="presOf" srcId="{7E70BBD2-94DC-46E7-844A-82FB85AF5B14}" destId="{DBE3C194-016F-470D-AD4D-46903BE9B57D}" srcOrd="0" destOrd="0" presId="urn:microsoft.com/office/officeart/2008/layout/LinedList"/>
    <dgm:cxn modelId="{FF0D1D20-EE5B-441A-B697-531E264A9332}" type="presOf" srcId="{A8B7633B-B3FB-4774-AD93-976DF7B3ED6F}" destId="{5DCEC035-F067-42F1-A11F-6782560C98FF}" srcOrd="0" destOrd="0" presId="urn:microsoft.com/office/officeart/2008/layout/LinedList"/>
    <dgm:cxn modelId="{A56A1927-5981-46AF-A289-42A21F37ACED}" srcId="{180A7941-A421-4EAE-91D0-41AB14B10769}" destId="{7E70BBD2-94DC-46E7-844A-82FB85AF5B14}" srcOrd="1" destOrd="0" parTransId="{908AC626-3A2E-482D-8258-7A0BBA90B5FC}" sibTransId="{5F69B8E5-70EC-43A8-936B-306FEC09D62D}"/>
    <dgm:cxn modelId="{8005642E-7F34-4E17-94B5-55905B9F50FD}" srcId="{180A7941-A421-4EAE-91D0-41AB14B10769}" destId="{A8B7633B-B3FB-4774-AD93-976DF7B3ED6F}" srcOrd="0" destOrd="0" parTransId="{12B55FAE-6155-4082-8C3D-1275463766DD}" sibTransId="{C05AE79D-2675-4AA6-9BC6-D26268D9F1D9}"/>
    <dgm:cxn modelId="{ECB28542-70E9-4B7A-B378-83396470ED67}" type="presOf" srcId="{0D89B341-9A59-4A66-96C4-669D28C44F07}" destId="{D652B25B-E83A-4ABE-B002-EBAFE8A85B10}" srcOrd="0" destOrd="0" presId="urn:microsoft.com/office/officeart/2008/layout/LinedList"/>
    <dgm:cxn modelId="{8F85A743-4EA0-488A-B7A5-8D7270EACB3C}" type="presOf" srcId="{E0852E12-B47A-4DA4-A99A-7A78CC797982}" destId="{31BC729D-BB8B-4520-AE99-B9BA53CB8681}" srcOrd="0" destOrd="0" presId="urn:microsoft.com/office/officeart/2008/layout/LinedList"/>
    <dgm:cxn modelId="{6AA28A6D-59A6-4AB1-B56A-1612EA5B4FA1}" srcId="{180A7941-A421-4EAE-91D0-41AB14B10769}" destId="{E0852E12-B47A-4DA4-A99A-7A78CC797982}" srcOrd="5" destOrd="0" parTransId="{9E13FF1A-C5F5-46B6-B5AB-32B34F09FD50}" sibTransId="{E253AC59-47D3-426C-86A4-1CC7883465EA}"/>
    <dgm:cxn modelId="{4A29B66E-43CE-4F1F-92E5-E23306A9E26D}" srcId="{180A7941-A421-4EAE-91D0-41AB14B10769}" destId="{B153CA87-581A-4D48-AD12-E6C2A3E7DF03}" srcOrd="4" destOrd="0" parTransId="{C0C1E8A0-89BE-4ED0-A28C-21CA98051C07}" sibTransId="{8A90A9C3-B087-41C1-8091-90C0FCFAD39A}"/>
    <dgm:cxn modelId="{432C787F-A8C1-4DA4-9F76-ED4AAF779993}" srcId="{180A7941-A421-4EAE-91D0-41AB14B10769}" destId="{0D89B341-9A59-4A66-96C4-669D28C44F07}" srcOrd="2" destOrd="0" parTransId="{C5ACB4ED-B516-467A-8825-BDA026FACE0B}" sibTransId="{687FCE4D-4163-45AF-960C-EF542C9A3CF2}"/>
    <dgm:cxn modelId="{2D0B7F8D-A6F7-4877-B9D4-8DF7C70673CF}" type="presOf" srcId="{180A7941-A421-4EAE-91D0-41AB14B10769}" destId="{FB215661-D361-4643-9AB4-67D47960C804}" srcOrd="0" destOrd="0" presId="urn:microsoft.com/office/officeart/2008/layout/LinedList"/>
    <dgm:cxn modelId="{07005CA0-6A6C-47B8-8811-02D1F584F34B}" srcId="{180A7941-A421-4EAE-91D0-41AB14B10769}" destId="{4237DD65-A462-401B-B537-3A33E4446906}" srcOrd="3" destOrd="0" parTransId="{B1D26915-D9E3-4E72-88F1-8C7878FAD787}" sibTransId="{AFE239FB-3C4C-4EE6-BFAB-D8DD457EA5B1}"/>
    <dgm:cxn modelId="{A19FA0AE-FBA9-4E35-87CE-4F90DB17BB71}" type="presOf" srcId="{4237DD65-A462-401B-B537-3A33E4446906}" destId="{458DB94D-D560-4E5D-B3E1-591C11539D16}" srcOrd="0" destOrd="0" presId="urn:microsoft.com/office/officeart/2008/layout/LinedList"/>
    <dgm:cxn modelId="{D30EB3FC-9004-4772-908D-384A806B7EB3}" type="presOf" srcId="{B153CA87-581A-4D48-AD12-E6C2A3E7DF03}" destId="{831CFD3A-4E9A-42BD-97AE-F3C7871C14E3}" srcOrd="0" destOrd="0" presId="urn:microsoft.com/office/officeart/2008/layout/LinedList"/>
    <dgm:cxn modelId="{581B6625-0D61-430C-9E1B-9D44EE00BED0}" type="presParOf" srcId="{FB215661-D361-4643-9AB4-67D47960C804}" destId="{601817FB-0CC5-46DA-B655-8B4D40A2BD9C}" srcOrd="0" destOrd="0" presId="urn:microsoft.com/office/officeart/2008/layout/LinedList"/>
    <dgm:cxn modelId="{BB97F4ED-18C6-4ECD-A33F-ECCA2EDA6192}" type="presParOf" srcId="{FB215661-D361-4643-9AB4-67D47960C804}" destId="{9B852732-5B24-4B23-94D3-0CF36405CF57}" srcOrd="1" destOrd="0" presId="urn:microsoft.com/office/officeart/2008/layout/LinedList"/>
    <dgm:cxn modelId="{38ED1F3D-B87E-4794-8EDE-2133562C88DD}" type="presParOf" srcId="{9B852732-5B24-4B23-94D3-0CF36405CF57}" destId="{5DCEC035-F067-42F1-A11F-6782560C98FF}" srcOrd="0" destOrd="0" presId="urn:microsoft.com/office/officeart/2008/layout/LinedList"/>
    <dgm:cxn modelId="{D5BB11FF-3000-4F1C-A257-51898F8132B8}" type="presParOf" srcId="{9B852732-5B24-4B23-94D3-0CF36405CF57}" destId="{6A6B2D8F-E583-4633-BBE9-121F892688E4}" srcOrd="1" destOrd="0" presId="urn:microsoft.com/office/officeart/2008/layout/LinedList"/>
    <dgm:cxn modelId="{97C6F17D-744C-47C0-AF96-CC93FBDB2288}" type="presParOf" srcId="{FB215661-D361-4643-9AB4-67D47960C804}" destId="{931E6305-9A0A-45DD-8F74-098A7432571C}" srcOrd="2" destOrd="0" presId="urn:microsoft.com/office/officeart/2008/layout/LinedList"/>
    <dgm:cxn modelId="{856BEF68-F76B-4749-AC7F-3035E041D17A}" type="presParOf" srcId="{FB215661-D361-4643-9AB4-67D47960C804}" destId="{C4E772C5-816C-48CD-95A2-5E668E4A6C78}" srcOrd="3" destOrd="0" presId="urn:microsoft.com/office/officeart/2008/layout/LinedList"/>
    <dgm:cxn modelId="{782141B3-1DF1-451C-BAAD-810D2CA99B4A}" type="presParOf" srcId="{C4E772C5-816C-48CD-95A2-5E668E4A6C78}" destId="{DBE3C194-016F-470D-AD4D-46903BE9B57D}" srcOrd="0" destOrd="0" presId="urn:microsoft.com/office/officeart/2008/layout/LinedList"/>
    <dgm:cxn modelId="{C105DE59-3479-4858-9410-3956D3AA1246}" type="presParOf" srcId="{C4E772C5-816C-48CD-95A2-5E668E4A6C78}" destId="{455BDAF3-5238-4F11-949F-BBFAD30C5671}" srcOrd="1" destOrd="0" presId="urn:microsoft.com/office/officeart/2008/layout/LinedList"/>
    <dgm:cxn modelId="{A8FC373D-30EA-4BD7-BECA-A5EDDF12D2C3}" type="presParOf" srcId="{FB215661-D361-4643-9AB4-67D47960C804}" destId="{41E71DC6-FADD-4900-A5DC-139D10AF1654}" srcOrd="4" destOrd="0" presId="urn:microsoft.com/office/officeart/2008/layout/LinedList"/>
    <dgm:cxn modelId="{9F25E0AE-6F1E-4F73-960A-B33BE18DC0DF}" type="presParOf" srcId="{FB215661-D361-4643-9AB4-67D47960C804}" destId="{8C982722-A6A3-484C-9BC4-FA97BE261991}" srcOrd="5" destOrd="0" presId="urn:microsoft.com/office/officeart/2008/layout/LinedList"/>
    <dgm:cxn modelId="{7352DFE1-FC12-458D-B112-3795B42B5F57}" type="presParOf" srcId="{8C982722-A6A3-484C-9BC4-FA97BE261991}" destId="{D652B25B-E83A-4ABE-B002-EBAFE8A85B10}" srcOrd="0" destOrd="0" presId="urn:microsoft.com/office/officeart/2008/layout/LinedList"/>
    <dgm:cxn modelId="{A231E590-7B36-4C52-A7A5-84441D164970}" type="presParOf" srcId="{8C982722-A6A3-484C-9BC4-FA97BE261991}" destId="{2A0C295C-8306-47EE-8CC2-8988D56BB544}" srcOrd="1" destOrd="0" presId="urn:microsoft.com/office/officeart/2008/layout/LinedList"/>
    <dgm:cxn modelId="{05486077-26C7-464D-ACDB-9D1A1773E2C0}" type="presParOf" srcId="{FB215661-D361-4643-9AB4-67D47960C804}" destId="{AB141655-5755-4ACD-803C-73FBB9556648}" srcOrd="6" destOrd="0" presId="urn:microsoft.com/office/officeart/2008/layout/LinedList"/>
    <dgm:cxn modelId="{F7FBEC16-3874-4D9C-B6A3-DE3D8ED135B2}" type="presParOf" srcId="{FB215661-D361-4643-9AB4-67D47960C804}" destId="{785A82A9-D502-4D79-82EA-02C19547FE4F}" srcOrd="7" destOrd="0" presId="urn:microsoft.com/office/officeart/2008/layout/LinedList"/>
    <dgm:cxn modelId="{9770A379-44DD-4E44-AAA5-20BF7DC96B74}" type="presParOf" srcId="{785A82A9-D502-4D79-82EA-02C19547FE4F}" destId="{458DB94D-D560-4E5D-B3E1-591C11539D16}" srcOrd="0" destOrd="0" presId="urn:microsoft.com/office/officeart/2008/layout/LinedList"/>
    <dgm:cxn modelId="{7F2BC000-6A20-4E81-8CD7-E3FBA9410B59}" type="presParOf" srcId="{785A82A9-D502-4D79-82EA-02C19547FE4F}" destId="{29032D2E-B697-4329-B91C-73CCEB7F47AF}" srcOrd="1" destOrd="0" presId="urn:microsoft.com/office/officeart/2008/layout/LinedList"/>
    <dgm:cxn modelId="{0A8CB9EF-8680-4E21-8CA3-1B7F2B12E2E6}" type="presParOf" srcId="{FB215661-D361-4643-9AB4-67D47960C804}" destId="{C9E8F267-C0FE-4CCB-923E-8AE414DA3026}" srcOrd="8" destOrd="0" presId="urn:microsoft.com/office/officeart/2008/layout/LinedList"/>
    <dgm:cxn modelId="{063CF4A5-BC40-4383-B27D-1BBA7593275A}" type="presParOf" srcId="{FB215661-D361-4643-9AB4-67D47960C804}" destId="{4AEED287-4B5A-4960-A7E6-ECBA6C7D0ACC}" srcOrd="9" destOrd="0" presId="urn:microsoft.com/office/officeart/2008/layout/LinedList"/>
    <dgm:cxn modelId="{1F0495E3-0FD5-4084-B103-BBA4F40F1699}" type="presParOf" srcId="{4AEED287-4B5A-4960-A7E6-ECBA6C7D0ACC}" destId="{831CFD3A-4E9A-42BD-97AE-F3C7871C14E3}" srcOrd="0" destOrd="0" presId="urn:microsoft.com/office/officeart/2008/layout/LinedList"/>
    <dgm:cxn modelId="{686E9710-AF8C-44C5-BA1E-9A051D94C511}" type="presParOf" srcId="{4AEED287-4B5A-4960-A7E6-ECBA6C7D0ACC}" destId="{26345BF1-D832-40ED-B94E-6EB966F39DE5}" srcOrd="1" destOrd="0" presId="urn:microsoft.com/office/officeart/2008/layout/LinedList"/>
    <dgm:cxn modelId="{CFD1C855-0B0C-4DC1-A8F4-D48FF2BBE60B}" type="presParOf" srcId="{FB215661-D361-4643-9AB4-67D47960C804}" destId="{5DDF0965-0A97-41A7-87CF-93D16376CC9B}" srcOrd="10" destOrd="0" presId="urn:microsoft.com/office/officeart/2008/layout/LinedList"/>
    <dgm:cxn modelId="{FF3A7F8E-75AC-4476-86F2-F440329B92A7}" type="presParOf" srcId="{FB215661-D361-4643-9AB4-67D47960C804}" destId="{21BDC58F-D4D5-4D15-93C4-BC09AAC740B1}" srcOrd="11" destOrd="0" presId="urn:microsoft.com/office/officeart/2008/layout/LinedList"/>
    <dgm:cxn modelId="{769E3539-9946-4131-A34C-D8217C8C0638}" type="presParOf" srcId="{21BDC58F-D4D5-4D15-93C4-BC09AAC740B1}" destId="{31BC729D-BB8B-4520-AE99-B9BA53CB8681}" srcOrd="0" destOrd="0" presId="urn:microsoft.com/office/officeart/2008/layout/LinedList"/>
    <dgm:cxn modelId="{D01AEEE9-8F6A-4974-91AD-A981553DF6CF}" type="presParOf" srcId="{21BDC58F-D4D5-4D15-93C4-BC09AAC740B1}" destId="{42D0BBEE-E888-47F3-8279-FD46CD712D7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96D6C-9BE7-47E3-81F5-E05D8FA2E32A}">
      <dsp:nvSpPr>
        <dsp:cNvPr id="0" name=""/>
        <dsp:cNvSpPr/>
      </dsp:nvSpPr>
      <dsp:spPr>
        <a:xfrm>
          <a:off x="0" y="865947"/>
          <a:ext cx="3143249" cy="1885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t>SAINE</a:t>
          </a:r>
          <a:endParaRPr lang="en-US" sz="4000" kern="1200"/>
        </a:p>
      </dsp:txBody>
      <dsp:txXfrm>
        <a:off x="0" y="865947"/>
        <a:ext cx="3143249" cy="1885950"/>
      </dsp:txXfrm>
    </dsp:sp>
    <dsp:sp modelId="{379A318B-4F6B-4B5A-BEA3-86FF6672F43C}">
      <dsp:nvSpPr>
        <dsp:cNvPr id="0" name=""/>
        <dsp:cNvSpPr/>
      </dsp:nvSpPr>
      <dsp:spPr>
        <a:xfrm>
          <a:off x="3457575" y="865947"/>
          <a:ext cx="3143249" cy="1885950"/>
        </a:xfrm>
        <a:prstGeom prst="rect">
          <a:avLst/>
        </a:prstGeom>
        <a:solidFill>
          <a:schemeClr val="accent2">
            <a:hueOff val="597799"/>
            <a:satOff val="368"/>
            <a:lumOff val="4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t>DEBUT DE LA MALADIE</a:t>
          </a:r>
          <a:endParaRPr lang="en-US" sz="4000" kern="1200"/>
        </a:p>
      </dsp:txBody>
      <dsp:txXfrm>
        <a:off x="3457575" y="865947"/>
        <a:ext cx="3143249" cy="1885950"/>
      </dsp:txXfrm>
    </dsp:sp>
    <dsp:sp modelId="{4AF29166-A71B-4180-ACBF-59AF6E3FE6AD}">
      <dsp:nvSpPr>
        <dsp:cNvPr id="0" name=""/>
        <dsp:cNvSpPr/>
      </dsp:nvSpPr>
      <dsp:spPr>
        <a:xfrm>
          <a:off x="6915149" y="865947"/>
          <a:ext cx="3143249" cy="1885950"/>
        </a:xfrm>
        <a:prstGeom prst="rect">
          <a:avLst/>
        </a:prstGeom>
        <a:solidFill>
          <a:schemeClr val="accent2">
            <a:hueOff val="1195599"/>
            <a:satOff val="735"/>
            <a:lumOff val="9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t>PLUS TARD DANS LA MALADIE</a:t>
          </a:r>
          <a:endParaRPr lang="en-US" sz="4000" kern="1200"/>
        </a:p>
      </dsp:txBody>
      <dsp:txXfrm>
        <a:off x="6915149" y="865947"/>
        <a:ext cx="3143249" cy="188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FAC22-57D8-4676-B563-C94FDB1AF4D8}">
      <dsp:nvSpPr>
        <dsp:cNvPr id="0" name=""/>
        <dsp:cNvSpPr/>
      </dsp:nvSpPr>
      <dsp:spPr>
        <a:xfrm>
          <a:off x="0" y="61309"/>
          <a:ext cx="5132388" cy="5323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Évaluer la dlr</a:t>
          </a:r>
          <a:endParaRPr lang="en-US" sz="1400" kern="1200"/>
        </a:p>
      </dsp:txBody>
      <dsp:txXfrm>
        <a:off x="25987" y="87296"/>
        <a:ext cx="5080414" cy="480376"/>
      </dsp:txXfrm>
    </dsp:sp>
    <dsp:sp modelId="{2EC9C86B-54C1-4EAB-B750-F79D3D79CC26}">
      <dsp:nvSpPr>
        <dsp:cNvPr id="0" name=""/>
        <dsp:cNvSpPr/>
      </dsp:nvSpPr>
      <dsp:spPr>
        <a:xfrm>
          <a:off x="0" y="633979"/>
          <a:ext cx="5132388" cy="532350"/>
        </a:xfrm>
        <a:prstGeom prst="roundRect">
          <a:avLst/>
        </a:prstGeom>
        <a:solidFill>
          <a:schemeClr val="accent5">
            <a:hueOff val="274097"/>
            <a:satOff val="5724"/>
            <a:lumOff val="-3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Appliquer froid</a:t>
          </a:r>
          <a:endParaRPr lang="en-US" sz="1400" kern="1200"/>
        </a:p>
      </dsp:txBody>
      <dsp:txXfrm>
        <a:off x="25987" y="659966"/>
        <a:ext cx="5080414" cy="480376"/>
      </dsp:txXfrm>
    </dsp:sp>
    <dsp:sp modelId="{934636A7-4B2B-4897-902F-7ECDF4A30F2C}">
      <dsp:nvSpPr>
        <dsp:cNvPr id="0" name=""/>
        <dsp:cNvSpPr/>
      </dsp:nvSpPr>
      <dsp:spPr>
        <a:xfrm>
          <a:off x="0" y="1206649"/>
          <a:ext cx="5132388" cy="532350"/>
        </a:xfrm>
        <a:prstGeom prst="roundRect">
          <a:avLst/>
        </a:prstGeom>
        <a:solidFill>
          <a:schemeClr val="accent5">
            <a:hueOff val="548193"/>
            <a:satOff val="11448"/>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Appliquer chaud</a:t>
          </a:r>
          <a:endParaRPr lang="en-US" sz="1400" kern="1200"/>
        </a:p>
      </dsp:txBody>
      <dsp:txXfrm>
        <a:off x="25987" y="1232636"/>
        <a:ext cx="5080414" cy="480376"/>
      </dsp:txXfrm>
    </dsp:sp>
    <dsp:sp modelId="{D27581AE-7F20-4FF6-B118-08B694FF5D79}">
      <dsp:nvSpPr>
        <dsp:cNvPr id="0" name=""/>
        <dsp:cNvSpPr/>
      </dsp:nvSpPr>
      <dsp:spPr>
        <a:xfrm>
          <a:off x="0" y="1779319"/>
          <a:ext cx="5132388" cy="532350"/>
        </a:xfrm>
        <a:prstGeom prst="roundRect">
          <a:avLst/>
        </a:prstGeom>
        <a:solidFill>
          <a:schemeClr val="accent5">
            <a:hueOff val="822290"/>
            <a:satOff val="17171"/>
            <a:lumOff val="-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Encourager la personne à faire des exercices adapteés a sa condition</a:t>
          </a:r>
          <a:endParaRPr lang="en-US" sz="1400" kern="1200"/>
        </a:p>
      </dsp:txBody>
      <dsp:txXfrm>
        <a:off x="25987" y="1805306"/>
        <a:ext cx="5080414" cy="480376"/>
      </dsp:txXfrm>
    </dsp:sp>
    <dsp:sp modelId="{B0DDB36F-AFA0-40F7-8CF2-1F7802E048B7}">
      <dsp:nvSpPr>
        <dsp:cNvPr id="0" name=""/>
        <dsp:cNvSpPr/>
      </dsp:nvSpPr>
      <dsp:spPr>
        <a:xfrm>
          <a:off x="0" y="2351988"/>
          <a:ext cx="5132388" cy="532350"/>
        </a:xfrm>
        <a:prstGeom prst="roundRect">
          <a:avLst/>
        </a:prstGeom>
        <a:solidFill>
          <a:schemeClr val="accent5">
            <a:hueOff val="1096387"/>
            <a:satOff val="22895"/>
            <a:lumOff val="-13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Éviter les efforts qui dépassent les capacités</a:t>
          </a:r>
          <a:endParaRPr lang="en-US" sz="1400" kern="1200"/>
        </a:p>
      </dsp:txBody>
      <dsp:txXfrm>
        <a:off x="25987" y="2377975"/>
        <a:ext cx="5080414" cy="480376"/>
      </dsp:txXfrm>
    </dsp:sp>
    <dsp:sp modelId="{667A3818-100A-4CA8-85FD-537D97B7436F}">
      <dsp:nvSpPr>
        <dsp:cNvPr id="0" name=""/>
        <dsp:cNvSpPr/>
      </dsp:nvSpPr>
      <dsp:spPr>
        <a:xfrm>
          <a:off x="0" y="2924658"/>
          <a:ext cx="5132388" cy="532350"/>
        </a:xfrm>
        <a:prstGeom prst="roundRect">
          <a:avLst/>
        </a:prstGeom>
        <a:solidFill>
          <a:schemeClr val="accent5">
            <a:hueOff val="1370483"/>
            <a:satOff val="28619"/>
            <a:lumOff val="-163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Bon alignement corporel et changer de position souvent</a:t>
          </a:r>
          <a:endParaRPr lang="en-US" sz="1400" kern="1200"/>
        </a:p>
      </dsp:txBody>
      <dsp:txXfrm>
        <a:off x="25987" y="2950645"/>
        <a:ext cx="5080414" cy="480376"/>
      </dsp:txXfrm>
    </dsp:sp>
    <dsp:sp modelId="{303E3859-2E87-4FE7-A69D-1FF030BCA393}">
      <dsp:nvSpPr>
        <dsp:cNvPr id="0" name=""/>
        <dsp:cNvSpPr/>
      </dsp:nvSpPr>
      <dsp:spPr>
        <a:xfrm>
          <a:off x="0" y="3497329"/>
          <a:ext cx="5132388" cy="532350"/>
        </a:xfrm>
        <a:prstGeom prst="roundRect">
          <a:avLst/>
        </a:prstGeom>
        <a:solidFill>
          <a:schemeClr val="accent5">
            <a:hueOff val="1644580"/>
            <a:satOff val="34343"/>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defRPr cap="all"/>
          </a:pPr>
          <a:r>
            <a:rPr lang="fr-CA" sz="1400" kern="1200"/>
            <a:t>Médicaments</a:t>
          </a:r>
          <a:endParaRPr lang="en-US" sz="1400" kern="1200"/>
        </a:p>
      </dsp:txBody>
      <dsp:txXfrm>
        <a:off x="25987" y="3523316"/>
        <a:ext cx="5080414" cy="480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4C34-5EDC-4653-BA1E-A2A76C9B5085}">
      <dsp:nvSpPr>
        <dsp:cNvPr id="0" name=""/>
        <dsp:cNvSpPr/>
      </dsp:nvSpPr>
      <dsp:spPr>
        <a:xfrm>
          <a:off x="2946" y="505831"/>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ÉVALUER LA DLR</a:t>
          </a:r>
          <a:endParaRPr lang="en-US" sz="2300" kern="1200"/>
        </a:p>
      </dsp:txBody>
      <dsp:txXfrm>
        <a:off x="2946" y="505831"/>
        <a:ext cx="2337792" cy="1402675"/>
      </dsp:txXfrm>
    </dsp:sp>
    <dsp:sp modelId="{8285ED91-1822-438C-9DAF-BB532E7174B1}">
      <dsp:nvSpPr>
        <dsp:cNvPr id="0" name=""/>
        <dsp:cNvSpPr/>
      </dsp:nvSpPr>
      <dsp:spPr>
        <a:xfrm>
          <a:off x="2574518" y="505831"/>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EXERCICES ADAPTER A SA CONDITION</a:t>
          </a:r>
          <a:endParaRPr lang="en-US" sz="2300" kern="1200"/>
        </a:p>
      </dsp:txBody>
      <dsp:txXfrm>
        <a:off x="2574518" y="505831"/>
        <a:ext cx="2337792" cy="1402675"/>
      </dsp:txXfrm>
    </dsp:sp>
    <dsp:sp modelId="{85D53E96-A4B6-45E4-9E41-ADD7701498D9}">
      <dsp:nvSpPr>
        <dsp:cNvPr id="0" name=""/>
        <dsp:cNvSpPr/>
      </dsp:nvSpPr>
      <dsp:spPr>
        <a:xfrm>
          <a:off x="5146089" y="505831"/>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PÉRIODE DE REPOS ET D’EXERCICES</a:t>
          </a:r>
          <a:endParaRPr lang="en-US" sz="2300" kern="1200"/>
        </a:p>
      </dsp:txBody>
      <dsp:txXfrm>
        <a:off x="5146089" y="505831"/>
        <a:ext cx="2337792" cy="1402675"/>
      </dsp:txXfrm>
    </dsp:sp>
    <dsp:sp modelId="{A7862DF0-A780-492A-AF52-B308FBB9D78D}">
      <dsp:nvSpPr>
        <dsp:cNvPr id="0" name=""/>
        <dsp:cNvSpPr/>
      </dsp:nvSpPr>
      <dsp:spPr>
        <a:xfrm>
          <a:off x="7717661" y="505831"/>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PERDRE DU PDS AU BESOIN</a:t>
          </a:r>
          <a:endParaRPr lang="en-US" sz="2300" kern="1200"/>
        </a:p>
      </dsp:txBody>
      <dsp:txXfrm>
        <a:off x="7717661" y="505831"/>
        <a:ext cx="2337792" cy="1402675"/>
      </dsp:txXfrm>
    </dsp:sp>
    <dsp:sp modelId="{669866A3-7211-429C-B3EE-2AE51CBF2988}">
      <dsp:nvSpPr>
        <dsp:cNvPr id="0" name=""/>
        <dsp:cNvSpPr/>
      </dsp:nvSpPr>
      <dsp:spPr>
        <a:xfrm>
          <a:off x="1288732" y="2142285"/>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CHANGER DE POSITION SOUVENT</a:t>
          </a:r>
          <a:endParaRPr lang="en-US" sz="2300" kern="1200"/>
        </a:p>
      </dsp:txBody>
      <dsp:txXfrm>
        <a:off x="1288732" y="2142285"/>
        <a:ext cx="2337792" cy="1402675"/>
      </dsp:txXfrm>
    </dsp:sp>
    <dsp:sp modelId="{342FCD1A-0C64-46AB-B6B3-FC8209603FF2}">
      <dsp:nvSpPr>
        <dsp:cNvPr id="0" name=""/>
        <dsp:cNvSpPr/>
      </dsp:nvSpPr>
      <dsp:spPr>
        <a:xfrm>
          <a:off x="3860303" y="2142285"/>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BON ALIGNEMENT CORPOREL</a:t>
          </a:r>
          <a:endParaRPr lang="en-US" sz="2300" kern="1200"/>
        </a:p>
      </dsp:txBody>
      <dsp:txXfrm>
        <a:off x="3860303" y="2142285"/>
        <a:ext cx="2337792" cy="1402675"/>
      </dsp:txXfrm>
    </dsp:sp>
    <dsp:sp modelId="{C876266F-C686-43A2-AD0C-BAD8EEEB5BFB}">
      <dsp:nvSpPr>
        <dsp:cNvPr id="0" name=""/>
        <dsp:cNvSpPr/>
      </dsp:nvSpPr>
      <dsp:spPr>
        <a:xfrm>
          <a:off x="6431875" y="2142285"/>
          <a:ext cx="2337792" cy="1402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CA" sz="2300" kern="1200"/>
            <a:t>MÉDICAMENTS</a:t>
          </a:r>
          <a:endParaRPr lang="en-US" sz="2300" kern="1200"/>
        </a:p>
      </dsp:txBody>
      <dsp:txXfrm>
        <a:off x="6431875" y="2142285"/>
        <a:ext cx="2337792" cy="1402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33AAD-BBAB-4BAE-843B-368861F26EA3}">
      <dsp:nvSpPr>
        <dsp:cNvPr id="0" name=""/>
        <dsp:cNvSpPr/>
      </dsp:nvSpPr>
      <dsp:spPr>
        <a:xfrm>
          <a:off x="489253" y="927333"/>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5BFC4F-259B-4639-84BF-679545A0D5D1}">
      <dsp:nvSpPr>
        <dsp:cNvPr id="0" name=""/>
        <dsp:cNvSpPr/>
      </dsp:nvSpPr>
      <dsp:spPr>
        <a:xfrm>
          <a:off x="4405" y="198527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REPOS</a:t>
          </a:r>
          <a:endParaRPr lang="en-US" sz="1400" kern="1200"/>
        </a:p>
      </dsp:txBody>
      <dsp:txXfrm>
        <a:off x="4405" y="1985277"/>
        <a:ext cx="1763085" cy="705234"/>
      </dsp:txXfrm>
    </dsp:sp>
    <dsp:sp modelId="{C21ED210-3932-4F62-B189-8C10B7787A64}">
      <dsp:nvSpPr>
        <dsp:cNvPr id="0" name=""/>
        <dsp:cNvSpPr/>
      </dsp:nvSpPr>
      <dsp:spPr>
        <a:xfrm>
          <a:off x="2560879" y="927333"/>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385C26-DBC8-4296-88EE-6B11AD8B5DAC}">
      <dsp:nvSpPr>
        <dsp:cNvPr id="0" name=""/>
        <dsp:cNvSpPr/>
      </dsp:nvSpPr>
      <dsp:spPr>
        <a:xfrm>
          <a:off x="2076031" y="198527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MÉDICAMENTS</a:t>
          </a:r>
          <a:endParaRPr lang="en-US" sz="1400" kern="1200"/>
        </a:p>
      </dsp:txBody>
      <dsp:txXfrm>
        <a:off x="2076031" y="1985277"/>
        <a:ext cx="1763085" cy="705234"/>
      </dsp:txXfrm>
    </dsp:sp>
    <dsp:sp modelId="{18E9347F-E52E-4A9D-818B-BE0A09514E52}">
      <dsp:nvSpPr>
        <dsp:cNvPr id="0" name=""/>
        <dsp:cNvSpPr/>
      </dsp:nvSpPr>
      <dsp:spPr>
        <a:xfrm>
          <a:off x="4632505" y="927333"/>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DBA31B-8A33-447A-9008-7302AEF5F2FE}">
      <dsp:nvSpPr>
        <dsp:cNvPr id="0" name=""/>
        <dsp:cNvSpPr/>
      </dsp:nvSpPr>
      <dsp:spPr>
        <a:xfrm>
          <a:off x="4147657" y="198527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RESTRAIDE LES PROTÉINE ANIMALE</a:t>
          </a:r>
          <a:endParaRPr lang="en-US" sz="1400" kern="1200"/>
        </a:p>
      </dsp:txBody>
      <dsp:txXfrm>
        <a:off x="4147657" y="1985277"/>
        <a:ext cx="1763085" cy="705234"/>
      </dsp:txXfrm>
    </dsp:sp>
    <dsp:sp modelId="{3BE1EE40-7ED7-4C71-BAA2-94A41ACF9E4F}">
      <dsp:nvSpPr>
        <dsp:cNvPr id="0" name=""/>
        <dsp:cNvSpPr/>
      </dsp:nvSpPr>
      <dsp:spPr>
        <a:xfrm>
          <a:off x="6704131" y="927333"/>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76A45D-4EE0-4133-932A-826AFFE52CAD}">
      <dsp:nvSpPr>
        <dsp:cNvPr id="0" name=""/>
        <dsp:cNvSpPr/>
      </dsp:nvSpPr>
      <dsp:spPr>
        <a:xfrm>
          <a:off x="6219283" y="198527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AUG LES LIQUIDES</a:t>
          </a:r>
          <a:endParaRPr lang="en-US" sz="1400" kern="1200"/>
        </a:p>
      </dsp:txBody>
      <dsp:txXfrm>
        <a:off x="6219283" y="1985277"/>
        <a:ext cx="1763085" cy="705234"/>
      </dsp:txXfrm>
    </dsp:sp>
    <dsp:sp modelId="{47FCD7F2-1136-43A8-8F12-C079C7C73B3A}">
      <dsp:nvSpPr>
        <dsp:cNvPr id="0" name=""/>
        <dsp:cNvSpPr/>
      </dsp:nvSpPr>
      <dsp:spPr>
        <a:xfrm>
          <a:off x="8775757" y="927333"/>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4F518D-B86C-4230-9215-3E165B60A22E}">
      <dsp:nvSpPr>
        <dsp:cNvPr id="0" name=""/>
        <dsp:cNvSpPr/>
      </dsp:nvSpPr>
      <dsp:spPr>
        <a:xfrm>
          <a:off x="8290908" y="198527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CA" sz="1400" kern="1200"/>
            <a:t>ÉVITER LA FRITURE L’ALCOOL,ÉPICES ET PATISSERIES</a:t>
          </a:r>
          <a:endParaRPr lang="en-US" sz="1400" kern="1200"/>
        </a:p>
      </dsp:txBody>
      <dsp:txXfrm>
        <a:off x="8290908" y="1985277"/>
        <a:ext cx="1763085" cy="705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817FB-0CC5-46DA-B655-8B4D40A2BD9C}">
      <dsp:nvSpPr>
        <dsp:cNvPr id="0" name=""/>
        <dsp:cNvSpPr/>
      </dsp:nvSpPr>
      <dsp:spPr>
        <a:xfrm>
          <a:off x="0" y="1766"/>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EC035-F067-42F1-A11F-6782560C98FF}">
      <dsp:nvSpPr>
        <dsp:cNvPr id="0" name=""/>
        <dsp:cNvSpPr/>
      </dsp:nvSpPr>
      <dsp:spPr>
        <a:xfrm>
          <a:off x="0" y="1766"/>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a:t>DLS IRRADIANTE</a:t>
          </a:r>
          <a:endParaRPr lang="en-US" sz="2300" kern="1200"/>
        </a:p>
      </dsp:txBody>
      <dsp:txXfrm>
        <a:off x="0" y="1766"/>
        <a:ext cx="10058399" cy="602385"/>
      </dsp:txXfrm>
    </dsp:sp>
    <dsp:sp modelId="{931E6305-9A0A-45DD-8F74-098A7432571C}">
      <dsp:nvSpPr>
        <dsp:cNvPr id="0" name=""/>
        <dsp:cNvSpPr/>
      </dsp:nvSpPr>
      <dsp:spPr>
        <a:xfrm>
          <a:off x="0" y="604151"/>
          <a:ext cx="10058399" cy="0"/>
        </a:xfrm>
        <a:prstGeom prst="line">
          <a:avLst/>
        </a:prstGeom>
        <a:solidFill>
          <a:schemeClr val="accent2">
            <a:hueOff val="239120"/>
            <a:satOff val="147"/>
            <a:lumOff val="1922"/>
            <a:alphaOff val="0"/>
          </a:schemeClr>
        </a:solidFill>
        <a:ln w="12700" cap="flat" cmpd="sng" algn="ctr">
          <a:solidFill>
            <a:schemeClr val="accent2">
              <a:hueOff val="239120"/>
              <a:satOff val="147"/>
              <a:lumOff val="1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3C194-016F-470D-AD4D-46903BE9B57D}">
      <dsp:nvSpPr>
        <dsp:cNvPr id="0" name=""/>
        <dsp:cNvSpPr/>
      </dsp:nvSpPr>
      <dsp:spPr>
        <a:xfrm>
          <a:off x="0" y="604151"/>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a:t>TROUBLE DE LA SENSIBILITÉ</a:t>
          </a:r>
          <a:endParaRPr lang="en-US" sz="2300" kern="1200"/>
        </a:p>
      </dsp:txBody>
      <dsp:txXfrm>
        <a:off x="0" y="604151"/>
        <a:ext cx="10058399" cy="602385"/>
      </dsp:txXfrm>
    </dsp:sp>
    <dsp:sp modelId="{41E71DC6-FADD-4900-A5DC-139D10AF1654}">
      <dsp:nvSpPr>
        <dsp:cNvPr id="0" name=""/>
        <dsp:cNvSpPr/>
      </dsp:nvSpPr>
      <dsp:spPr>
        <a:xfrm>
          <a:off x="0" y="1206537"/>
          <a:ext cx="10058399" cy="0"/>
        </a:xfrm>
        <a:prstGeom prst="line">
          <a:avLst/>
        </a:prstGeom>
        <a:solidFill>
          <a:schemeClr val="accent2">
            <a:hueOff val="478240"/>
            <a:satOff val="294"/>
            <a:lumOff val="3843"/>
            <a:alphaOff val="0"/>
          </a:schemeClr>
        </a:solidFill>
        <a:ln w="12700" cap="flat" cmpd="sng" algn="ctr">
          <a:solidFill>
            <a:schemeClr val="accent2">
              <a:hueOff val="478240"/>
              <a:satOff val="294"/>
              <a:lumOff val="3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2B25B-E83A-4ABE-B002-EBAFE8A85B10}">
      <dsp:nvSpPr>
        <dsp:cNvPr id="0" name=""/>
        <dsp:cNvSpPr/>
      </dsp:nvSpPr>
      <dsp:spPr>
        <a:xfrm>
          <a:off x="0" y="1206537"/>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a:t>SPASME MUSCULAIRE OU CRAMPE</a:t>
          </a:r>
          <a:endParaRPr lang="en-US" sz="2300" kern="1200"/>
        </a:p>
      </dsp:txBody>
      <dsp:txXfrm>
        <a:off x="0" y="1206537"/>
        <a:ext cx="10058399" cy="602385"/>
      </dsp:txXfrm>
    </dsp:sp>
    <dsp:sp modelId="{AB141655-5755-4ACD-803C-73FBB9556648}">
      <dsp:nvSpPr>
        <dsp:cNvPr id="0" name=""/>
        <dsp:cNvSpPr/>
      </dsp:nvSpPr>
      <dsp:spPr>
        <a:xfrm>
          <a:off x="0" y="1808922"/>
          <a:ext cx="10058399" cy="0"/>
        </a:xfrm>
        <a:prstGeom prst="line">
          <a:avLst/>
        </a:prstGeom>
        <a:solidFill>
          <a:schemeClr val="accent2">
            <a:hueOff val="717359"/>
            <a:satOff val="441"/>
            <a:lumOff val="5765"/>
            <a:alphaOff val="0"/>
          </a:schemeClr>
        </a:solidFill>
        <a:ln w="12700" cap="flat" cmpd="sng" algn="ctr">
          <a:solidFill>
            <a:schemeClr val="accent2">
              <a:hueOff val="717359"/>
              <a:satOff val="441"/>
              <a:lumOff val="5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DB94D-D560-4E5D-B3E1-591C11539D16}">
      <dsp:nvSpPr>
        <dsp:cNvPr id="0" name=""/>
        <dsp:cNvSpPr/>
      </dsp:nvSpPr>
      <dsp:spPr>
        <a:xfrm>
          <a:off x="0" y="1808922"/>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a:t>DLS AUG AVEC TOUX,ÉTERNUMENT,LA PRESSION,TORSION,FLEXION</a:t>
          </a:r>
          <a:endParaRPr lang="en-US" sz="2300" kern="1200"/>
        </a:p>
      </dsp:txBody>
      <dsp:txXfrm>
        <a:off x="0" y="1808922"/>
        <a:ext cx="10058399" cy="602385"/>
      </dsp:txXfrm>
    </dsp:sp>
    <dsp:sp modelId="{C9E8F267-C0FE-4CCB-923E-8AE414DA3026}">
      <dsp:nvSpPr>
        <dsp:cNvPr id="0" name=""/>
        <dsp:cNvSpPr/>
      </dsp:nvSpPr>
      <dsp:spPr>
        <a:xfrm>
          <a:off x="0" y="2411307"/>
          <a:ext cx="10058399" cy="0"/>
        </a:xfrm>
        <a:prstGeom prst="line">
          <a:avLst/>
        </a:prstGeom>
        <a:solidFill>
          <a:schemeClr val="accent2">
            <a:hueOff val="956479"/>
            <a:satOff val="588"/>
            <a:lumOff val="7686"/>
            <a:alphaOff val="0"/>
          </a:schemeClr>
        </a:solidFill>
        <a:ln w="12700" cap="flat" cmpd="sng" algn="ctr">
          <a:solidFill>
            <a:schemeClr val="accent2">
              <a:hueOff val="956479"/>
              <a:satOff val="588"/>
              <a:lumOff val="7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CFD3A-4E9A-42BD-97AE-F3C7871C14E3}">
      <dsp:nvSpPr>
        <dsp:cNvPr id="0" name=""/>
        <dsp:cNvSpPr/>
      </dsp:nvSpPr>
      <dsp:spPr>
        <a:xfrm>
          <a:off x="0" y="2411307"/>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a:t>RIGIDITÉANORMALE DE LA COLONE</a:t>
          </a:r>
          <a:endParaRPr lang="en-US" sz="2300" kern="1200"/>
        </a:p>
      </dsp:txBody>
      <dsp:txXfrm>
        <a:off x="0" y="2411307"/>
        <a:ext cx="10058399" cy="602385"/>
      </dsp:txXfrm>
    </dsp:sp>
    <dsp:sp modelId="{5DDF0965-0A97-41A7-87CF-93D16376CC9B}">
      <dsp:nvSpPr>
        <dsp:cNvPr id="0" name=""/>
        <dsp:cNvSpPr/>
      </dsp:nvSpPr>
      <dsp:spPr>
        <a:xfrm>
          <a:off x="0" y="3013693"/>
          <a:ext cx="10058399" cy="0"/>
        </a:xfrm>
        <a:prstGeom prst="line">
          <a:avLst/>
        </a:prstGeom>
        <a:solidFill>
          <a:schemeClr val="accent2">
            <a:hueOff val="1195599"/>
            <a:satOff val="735"/>
            <a:lumOff val="9608"/>
            <a:alphaOff val="0"/>
          </a:schemeClr>
        </a:solidFill>
        <a:ln w="12700" cap="flat" cmpd="sng" algn="ctr">
          <a:solidFill>
            <a:schemeClr val="accent2">
              <a:hueOff val="1195599"/>
              <a:satOff val="735"/>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C729D-BB8B-4520-AE99-B9BA53CB8681}">
      <dsp:nvSpPr>
        <dsp:cNvPr id="0" name=""/>
        <dsp:cNvSpPr/>
      </dsp:nvSpPr>
      <dsp:spPr>
        <a:xfrm>
          <a:off x="0" y="3013693"/>
          <a:ext cx="10058399" cy="6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CA" sz="2300" kern="1200"/>
            <a:t>MAUVAIS ALIGNEMENT</a:t>
          </a:r>
          <a:endParaRPr lang="en-US" sz="2300" kern="1200"/>
        </a:p>
      </dsp:txBody>
      <dsp:txXfrm>
        <a:off x="0" y="3013693"/>
        <a:ext cx="10058399" cy="6023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0B80E-92F8-48F4-9A58-DC08E1CECFC1}" type="datetimeFigureOut">
              <a:rPr lang="fr-CA" smtClean="0"/>
              <a:t>2025-03-03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3B88-7DAE-4854-B338-35FEE73DF463}" type="slidenum">
              <a:rPr lang="fr-CA" smtClean="0"/>
              <a:t>‹N°›</a:t>
            </a:fld>
            <a:endParaRPr lang="fr-CA"/>
          </a:p>
        </p:txBody>
      </p:sp>
    </p:spTree>
    <p:extLst>
      <p:ext uri="{BB962C8B-B14F-4D97-AF65-F5344CB8AC3E}">
        <p14:creationId xmlns:p14="http://schemas.microsoft.com/office/powerpoint/2010/main" val="421183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Une inflammation est habituellement un signe de défense extérieure. Dans le cas de la polyarthrite, c’est une défense contre une composante de l’articulation</a:t>
            </a:r>
          </a:p>
          <a:p>
            <a:r>
              <a:rPr lang="fr-CA" dirty="0"/>
              <a:t>	***Maladie auto-immune</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2</a:t>
            </a:fld>
            <a:endParaRPr lang="fr-CA"/>
          </a:p>
        </p:txBody>
      </p:sp>
    </p:spTree>
    <p:extLst>
      <p:ext uri="{BB962C8B-B14F-4D97-AF65-F5344CB8AC3E}">
        <p14:creationId xmlns:p14="http://schemas.microsoft.com/office/powerpoint/2010/main" val="122122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luxation par traumatisme demande une  intervention urgente pour éviter les lésions des tissus environnants</a:t>
            </a:r>
          </a:p>
          <a:p>
            <a:r>
              <a:rPr lang="fr-CA" b="1" dirty="0"/>
              <a:t>Nous appelons cela la réduction. Se fait souvent sous anesthésie. </a:t>
            </a:r>
          </a:p>
          <a:p>
            <a:r>
              <a:rPr lang="fr-CA" dirty="0"/>
              <a:t>     </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18</a:t>
            </a:fld>
            <a:endParaRPr lang="fr-CA"/>
          </a:p>
        </p:txBody>
      </p:sp>
    </p:spTree>
    <p:extLst>
      <p:ext uri="{BB962C8B-B14F-4D97-AF65-F5344CB8AC3E}">
        <p14:creationId xmlns:p14="http://schemas.microsoft.com/office/powerpoint/2010/main" val="365680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Aucune cause réelle n’est encore déterminée.</a:t>
            </a:r>
          </a:p>
          <a:p>
            <a:r>
              <a:rPr lang="fr-CA" dirty="0"/>
              <a:t>	Facteurs prédisposants: La fatigue</a:t>
            </a:r>
          </a:p>
          <a:p>
            <a:r>
              <a:rPr lang="fr-CA" dirty="0"/>
              <a:t>		               Le stress</a:t>
            </a:r>
          </a:p>
          <a:p>
            <a:r>
              <a:rPr lang="fr-CA" dirty="0"/>
              <a:t>                                                               Le froid et l’humidité</a:t>
            </a:r>
          </a:p>
          <a:p>
            <a:r>
              <a:rPr lang="fr-CA" dirty="0"/>
              <a:t>		               Certaines bactéries</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5</a:t>
            </a:fld>
            <a:endParaRPr lang="fr-CA"/>
          </a:p>
        </p:txBody>
      </p:sp>
    </p:spTree>
    <p:extLst>
      <p:ext uri="{BB962C8B-B14F-4D97-AF65-F5344CB8AC3E}">
        <p14:creationId xmlns:p14="http://schemas.microsoft.com/office/powerpoint/2010/main" val="87099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Ostéophytes: excroissance osseuses irrégulières en forme de becs de chaque côté de l’articulation. Ce sont ces excroissances qui limite le mouvement car il n’y a pas toujours de l’inflammation.</a:t>
            </a:r>
          </a:p>
          <a:p>
            <a:r>
              <a:rPr lang="fr-CA" dirty="0"/>
              <a:t>Causes:</a:t>
            </a:r>
          </a:p>
          <a:p>
            <a:r>
              <a:rPr lang="fr-CA" dirty="0"/>
              <a:t>     -Le vieillissement</a:t>
            </a:r>
          </a:p>
          <a:p>
            <a:r>
              <a:rPr lang="fr-CA" dirty="0"/>
              <a:t>     -L’obésité</a:t>
            </a:r>
          </a:p>
          <a:p>
            <a:r>
              <a:rPr lang="fr-CA" dirty="0"/>
              <a:t>     -Les mouvements répétitifs</a:t>
            </a:r>
          </a:p>
          <a:p>
            <a:r>
              <a:rPr lang="fr-CA" dirty="0"/>
              <a:t>     -Conséquente à des traumas articulaires</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7</a:t>
            </a:fld>
            <a:endParaRPr lang="fr-CA"/>
          </a:p>
        </p:txBody>
      </p:sp>
    </p:spTree>
    <p:extLst>
      <p:ext uri="{BB962C8B-B14F-4D97-AF65-F5344CB8AC3E}">
        <p14:creationId xmlns:p14="http://schemas.microsoft.com/office/powerpoint/2010/main" val="410353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Soins possibles: (Arthrose du genou) : Encourager exercices adaptés, Sensibilisation au poids santé</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8</a:t>
            </a:fld>
            <a:endParaRPr lang="fr-CA"/>
          </a:p>
        </p:txBody>
      </p:sp>
    </p:spTree>
    <p:extLst>
      <p:ext uri="{BB962C8B-B14F-4D97-AF65-F5344CB8AC3E}">
        <p14:creationId xmlns:p14="http://schemas.microsoft.com/office/powerpoint/2010/main" val="408402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Acide urique: </a:t>
            </a:r>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acide urique</a:t>
            </a:r>
            <a:r>
              <a:rPr lang="fr-FR" sz="1200" b="0" i="0" kern="1200" dirty="0">
                <a:solidFill>
                  <a:schemeClr val="tx1"/>
                </a:solidFill>
                <a:effectLst/>
                <a:latin typeface="+mn-lt"/>
                <a:ea typeface="+mn-ea"/>
                <a:cs typeface="+mn-cs"/>
              </a:rPr>
              <a:t> est un produit de déchet normalement éliminé par l'organisme. Il provient de la dégradation de cellules mortes mais également de la digestion de certains aliments. (Purines) Une augmentation du taux sanguin d'</a:t>
            </a:r>
            <a:r>
              <a:rPr lang="fr-FR" sz="1200" b="1" i="0" kern="1200" dirty="0">
                <a:solidFill>
                  <a:schemeClr val="tx1"/>
                </a:solidFill>
                <a:effectLst/>
                <a:latin typeface="+mn-lt"/>
                <a:ea typeface="+mn-ea"/>
                <a:cs typeface="+mn-cs"/>
              </a:rPr>
              <a:t>acide urique</a:t>
            </a:r>
            <a:r>
              <a:rPr lang="fr-FR" sz="1200" b="0" i="0" kern="1200" dirty="0">
                <a:solidFill>
                  <a:schemeClr val="tx1"/>
                </a:solidFill>
                <a:effectLst/>
                <a:latin typeface="+mn-lt"/>
                <a:ea typeface="+mn-ea"/>
                <a:cs typeface="+mn-cs"/>
              </a:rPr>
              <a:t> peut provoquer une goutte.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Boissons : thé, café, eau</a:t>
            </a:r>
          </a:p>
          <a:p>
            <a:r>
              <a:rPr lang="fr-FR" sz="1200" b="0" i="0" kern="1200" dirty="0">
                <a:solidFill>
                  <a:schemeClr val="tx1"/>
                </a:solidFill>
                <a:effectLst/>
                <a:latin typeface="+mn-lt"/>
                <a:ea typeface="+mn-ea"/>
                <a:cs typeface="+mn-cs"/>
              </a:rPr>
              <a:t>Fromage</a:t>
            </a:r>
          </a:p>
          <a:p>
            <a:r>
              <a:rPr lang="fr-FR" sz="1200" b="0" i="0" kern="1200" dirty="0">
                <a:solidFill>
                  <a:schemeClr val="tx1"/>
                </a:solidFill>
                <a:effectLst/>
                <a:latin typeface="+mn-lt"/>
                <a:ea typeface="+mn-ea"/>
                <a:cs typeface="+mn-cs"/>
              </a:rPr>
              <a:t>Fruits</a:t>
            </a:r>
          </a:p>
          <a:p>
            <a:r>
              <a:rPr lang="fr-FR" sz="1200" b="0" i="0" kern="1200" dirty="0">
                <a:solidFill>
                  <a:schemeClr val="tx1"/>
                </a:solidFill>
                <a:effectLst/>
                <a:latin typeface="+mn-lt"/>
                <a:ea typeface="+mn-ea"/>
                <a:cs typeface="+mn-cs"/>
              </a:rPr>
              <a:t>Amandes</a:t>
            </a:r>
          </a:p>
          <a:p>
            <a:r>
              <a:rPr lang="fr-FR" sz="1200" b="0" i="0" kern="1200" dirty="0">
                <a:solidFill>
                  <a:schemeClr val="tx1"/>
                </a:solidFill>
                <a:effectLst/>
                <a:latin typeface="+mn-lt"/>
                <a:ea typeface="+mn-ea"/>
                <a:cs typeface="+mn-cs"/>
              </a:rPr>
              <a:t>Laitages allégés</a:t>
            </a:r>
          </a:p>
          <a:p>
            <a:r>
              <a:rPr lang="fr-FR" sz="1200" b="0" i="0" kern="1200" dirty="0">
                <a:solidFill>
                  <a:schemeClr val="tx1"/>
                </a:solidFill>
                <a:effectLst/>
                <a:latin typeface="+mn-lt"/>
                <a:ea typeface="+mn-ea"/>
                <a:cs typeface="+mn-cs"/>
              </a:rPr>
              <a:t>Légumes verts</a:t>
            </a:r>
          </a:p>
          <a:p>
            <a:r>
              <a:rPr lang="fr-FR" sz="1200" b="0" i="0" kern="1200" dirty="0" err="1">
                <a:solidFill>
                  <a:schemeClr val="tx1"/>
                </a:solidFill>
                <a:effectLst/>
                <a:latin typeface="+mn-lt"/>
                <a:ea typeface="+mn-ea"/>
                <a:cs typeface="+mn-cs"/>
              </a:rPr>
              <a:t>Oeufs</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Pain et céréales (sauf complets)</a:t>
            </a:r>
          </a:p>
          <a:p>
            <a:r>
              <a:rPr lang="fr-FR" sz="1200" b="0" i="0" kern="1200" dirty="0">
                <a:solidFill>
                  <a:schemeClr val="tx1"/>
                </a:solidFill>
                <a:effectLst/>
                <a:latin typeface="+mn-lt"/>
                <a:ea typeface="+mn-ea"/>
                <a:cs typeface="+mn-cs"/>
              </a:rPr>
              <a:t>Soupes de légumes</a:t>
            </a:r>
          </a:p>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10</a:t>
            </a:fld>
            <a:endParaRPr lang="fr-CA"/>
          </a:p>
        </p:txBody>
      </p:sp>
    </p:spTree>
    <p:extLst>
      <p:ext uri="{BB962C8B-B14F-4D97-AF65-F5344CB8AC3E}">
        <p14:creationId xmlns:p14="http://schemas.microsoft.com/office/powerpoint/2010/main" val="235037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Soins possibles: (Arthrite goutteuse) : Éviter friture, épices, pâtisseries et alcool, favoriser le repos</a:t>
            </a:r>
          </a:p>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11</a:t>
            </a:fld>
            <a:endParaRPr lang="fr-CA"/>
          </a:p>
        </p:txBody>
      </p:sp>
    </p:spTree>
    <p:extLst>
      <p:ext uri="{BB962C8B-B14F-4D97-AF65-F5344CB8AC3E}">
        <p14:creationId xmlns:p14="http://schemas.microsoft.com/office/powerpoint/2010/main" val="155272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mn-lt"/>
                <a:ea typeface="+mn-ea"/>
                <a:cs typeface="+mn-cs"/>
              </a:rPr>
              <a:t>Facteurs prédisposants:</a:t>
            </a:r>
          </a:p>
          <a:p>
            <a:r>
              <a:rPr lang="fr-CA" sz="1200" b="0" i="0" kern="1200" dirty="0">
                <a:solidFill>
                  <a:schemeClr val="tx1"/>
                </a:solidFill>
                <a:effectLst/>
                <a:latin typeface="+mn-lt"/>
                <a:ea typeface="+mn-ea"/>
                <a:cs typeface="+mn-cs"/>
              </a:rPr>
              <a:t>	</a:t>
            </a:r>
            <a:r>
              <a:rPr lang="fr-CA" sz="1200" b="1" i="0" kern="1200" dirty="0">
                <a:solidFill>
                  <a:schemeClr val="tx1"/>
                </a:solidFill>
                <a:effectLst/>
                <a:latin typeface="+mn-lt"/>
                <a:ea typeface="+mn-ea"/>
                <a:cs typeface="+mn-cs"/>
              </a:rPr>
              <a:t>Obésité</a:t>
            </a:r>
          </a:p>
          <a:p>
            <a:r>
              <a:rPr lang="fr-CA" sz="1200" b="0" i="0" kern="1200" dirty="0">
                <a:solidFill>
                  <a:schemeClr val="tx1"/>
                </a:solidFill>
                <a:effectLst/>
                <a:latin typeface="+mn-lt"/>
                <a:ea typeface="+mn-ea"/>
                <a:cs typeface="+mn-cs"/>
              </a:rPr>
              <a:t>	Mauvaise posture</a:t>
            </a:r>
          </a:p>
          <a:p>
            <a:r>
              <a:rPr lang="fr-CA" sz="1200" b="0" i="0" kern="1200" dirty="0">
                <a:solidFill>
                  <a:schemeClr val="tx1"/>
                </a:solidFill>
                <a:effectLst/>
                <a:latin typeface="+mn-lt"/>
                <a:ea typeface="+mn-ea"/>
                <a:cs typeface="+mn-cs"/>
              </a:rPr>
              <a:t>	Relâchement des muscles de soutien</a:t>
            </a:r>
          </a:p>
          <a:p>
            <a:r>
              <a:rPr lang="fr-CA" sz="1200" b="0" i="0" kern="1200" dirty="0">
                <a:solidFill>
                  <a:schemeClr val="tx1"/>
                </a:solidFill>
                <a:effectLst/>
                <a:latin typeface="+mn-lt"/>
                <a:ea typeface="+mn-ea"/>
                <a:cs typeface="+mn-cs"/>
              </a:rPr>
              <a:t>	</a:t>
            </a:r>
            <a:r>
              <a:rPr lang="fr-CA" sz="1200" b="1" i="0" kern="1200" dirty="0">
                <a:solidFill>
                  <a:schemeClr val="tx1"/>
                </a:solidFill>
                <a:effectLst/>
                <a:latin typeface="+mn-lt"/>
                <a:ea typeface="+mn-ea"/>
                <a:cs typeface="+mn-cs"/>
              </a:rPr>
              <a:t>Âge</a:t>
            </a:r>
          </a:p>
          <a:p>
            <a:r>
              <a:rPr lang="fr-CA" sz="1200" b="0" i="0" kern="1200" dirty="0">
                <a:solidFill>
                  <a:schemeClr val="tx1"/>
                </a:solidFill>
                <a:effectLst/>
                <a:latin typeface="+mn-lt"/>
                <a:ea typeface="+mn-ea"/>
                <a:cs typeface="+mn-cs"/>
              </a:rPr>
              <a:t>***PDSB super important</a:t>
            </a:r>
            <a:endParaRPr lang="fr-FR" sz="1200" b="0" i="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13</a:t>
            </a:fld>
            <a:endParaRPr lang="fr-CA"/>
          </a:p>
        </p:txBody>
      </p:sp>
    </p:spTree>
    <p:extLst>
      <p:ext uri="{BB962C8B-B14F-4D97-AF65-F5344CB8AC3E}">
        <p14:creationId xmlns:p14="http://schemas.microsoft.com/office/powerpoint/2010/main" val="200683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16</a:t>
            </a:fld>
            <a:endParaRPr lang="fr-CA"/>
          </a:p>
        </p:txBody>
      </p:sp>
    </p:spTree>
    <p:extLst>
      <p:ext uri="{BB962C8B-B14F-4D97-AF65-F5344CB8AC3E}">
        <p14:creationId xmlns:p14="http://schemas.microsoft.com/office/powerpoint/2010/main" val="34183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Causes possibles:</a:t>
            </a:r>
          </a:p>
          <a:p>
            <a:r>
              <a:rPr lang="fr-CA" dirty="0"/>
              <a:t>	Une dysplasie</a:t>
            </a:r>
          </a:p>
          <a:p>
            <a:r>
              <a:rPr lang="fr-CA" dirty="0"/>
              <a:t>	Une déformation progressive d’une articulation</a:t>
            </a:r>
          </a:p>
          <a:p>
            <a:r>
              <a:rPr lang="fr-CA" dirty="0"/>
              <a:t>	Un traumatisme violent</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17</a:t>
            </a:fld>
            <a:endParaRPr lang="fr-CA"/>
          </a:p>
        </p:txBody>
      </p:sp>
    </p:spTree>
    <p:extLst>
      <p:ext uri="{BB962C8B-B14F-4D97-AF65-F5344CB8AC3E}">
        <p14:creationId xmlns:p14="http://schemas.microsoft.com/office/powerpoint/2010/main" val="9368998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3/3/2025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3/3/2025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8827A6-8947-4115-8D9E-E89B1EC0518D}" type="datetimeFigureOut">
              <a:rPr lang="en-US" dirty="0"/>
              <a:t>3/3/2025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460A6F-F31A-4CA3-B222-0B3C224FF998}" type="datetimeFigureOut">
              <a:rPr lang="en-US" dirty="0"/>
              <a:t>3/3/2025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3/3/2025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interinfos.net/goutte-symptomes-diagnostic-traite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neurochirurgie-lariboisiere.com/hernie-discale/"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physioextra.ca/luxation-de-lepaul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ante.canoe.ca/channel/polyarthrite-rhumatoide/a-propos-de-la-polyarthrite-rhumatoide/quest-ce-que-la-polyarthrite-rhumato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fr.medipedia.be/arthrose/comprendre/quest-ce-quune-articul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 figure radiologique d’un squelette">
            <a:extLst>
              <a:ext uri="{FF2B5EF4-FFF2-40B4-BE49-F238E27FC236}">
                <a16:creationId xmlns:a16="http://schemas.microsoft.com/office/drawing/2014/main" id="{AB56C77F-7C9E-117F-1A92-CDBA9CB310C1}"/>
              </a:ext>
            </a:extLst>
          </p:cNvPr>
          <p:cNvPicPr>
            <a:picLocks noChangeAspect="1"/>
          </p:cNvPicPr>
          <p:nvPr/>
        </p:nvPicPr>
        <p:blipFill>
          <a:blip r:embed="rId2"/>
          <a:srcRect t="12039" b="3056"/>
          <a:stretch/>
        </p:blipFill>
        <p:spPr>
          <a:xfrm>
            <a:off x="20" y="10"/>
            <a:ext cx="12191980" cy="6857989"/>
          </a:xfrm>
          <a:prstGeom prst="rect">
            <a:avLst/>
          </a:prstGeom>
        </p:spPr>
      </p:pic>
      <p:sp>
        <p:nvSpPr>
          <p:cNvPr id="33" name="Rectangle 3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28E5D6C-8528-45B4-8B49-092BB2C8BDB1}"/>
              </a:ext>
            </a:extLst>
          </p:cNvPr>
          <p:cNvSpPr>
            <a:spLocks noGrp="1"/>
          </p:cNvSpPr>
          <p:nvPr>
            <p:ph type="ctrTitle"/>
          </p:nvPr>
        </p:nvSpPr>
        <p:spPr>
          <a:xfrm>
            <a:off x="1051560" y="1432223"/>
            <a:ext cx="9966960" cy="3035808"/>
          </a:xfrm>
        </p:spPr>
        <p:txBody>
          <a:bodyPr anchor="b">
            <a:normAutofit/>
          </a:bodyPr>
          <a:lstStyle/>
          <a:p>
            <a:r>
              <a:rPr lang="fr-CA">
                <a:solidFill>
                  <a:srgbClr val="FFFFFF"/>
                </a:solidFill>
              </a:rPr>
              <a:t>Les altérations des articulations</a:t>
            </a:r>
          </a:p>
        </p:txBody>
      </p:sp>
      <p:sp>
        <p:nvSpPr>
          <p:cNvPr id="3" name="Sous-titre 2">
            <a:extLst>
              <a:ext uri="{FF2B5EF4-FFF2-40B4-BE49-F238E27FC236}">
                <a16:creationId xmlns:a16="http://schemas.microsoft.com/office/drawing/2014/main" id="{FAC9AD60-89C1-495C-AF38-DF23A71EF7F5}"/>
              </a:ext>
            </a:extLst>
          </p:cNvPr>
          <p:cNvSpPr>
            <a:spLocks noGrp="1"/>
          </p:cNvSpPr>
          <p:nvPr>
            <p:ph type="subTitle" idx="1"/>
          </p:nvPr>
        </p:nvSpPr>
        <p:spPr>
          <a:xfrm>
            <a:off x="1069848" y="4389120"/>
            <a:ext cx="7891272" cy="1069848"/>
          </a:xfrm>
        </p:spPr>
        <p:txBody>
          <a:bodyPr>
            <a:normAutofit/>
          </a:bodyPr>
          <a:lstStyle/>
          <a:p>
            <a:r>
              <a:rPr lang="fr-CA" sz="1500">
                <a:solidFill>
                  <a:srgbClr val="FFFFFF"/>
                </a:solidFill>
              </a:rPr>
              <a:t>Rhumatisme et Arthrite</a:t>
            </a:r>
          </a:p>
          <a:p>
            <a:r>
              <a:rPr lang="fr-CA" sz="1500">
                <a:solidFill>
                  <a:srgbClr val="FFFFFF"/>
                </a:solidFill>
              </a:rPr>
              <a:t>Hernie discale</a:t>
            </a:r>
          </a:p>
          <a:p>
            <a:r>
              <a:rPr lang="fr-CA" sz="1500">
                <a:solidFill>
                  <a:srgbClr val="FFFFFF"/>
                </a:solidFill>
              </a:rPr>
              <a:t>Luxation</a:t>
            </a:r>
          </a:p>
        </p:txBody>
      </p:sp>
    </p:spTree>
    <p:extLst>
      <p:ext uri="{BB962C8B-B14F-4D97-AF65-F5344CB8AC3E}">
        <p14:creationId xmlns:p14="http://schemas.microsoft.com/office/powerpoint/2010/main" val="5315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1328195"/>
          </a:xfrm>
        </p:spPr>
        <p:txBody>
          <a:bodyPr>
            <a:normAutofit/>
          </a:bodyPr>
          <a:lstStyle/>
          <a:p>
            <a:r>
              <a:rPr lang="fr-CA" sz="2800" dirty="0"/>
              <a:t>Arthrite goutteuse</a:t>
            </a:r>
          </a:p>
          <a:p>
            <a:pPr lvl="1"/>
            <a:r>
              <a:rPr lang="fr-CA" sz="2600" dirty="0"/>
              <a:t>Inflammation des articulations causées par des dépôts d’acide urique.</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b="1" dirty="0"/>
              <a:t>L’arthrite goutteuse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b="1" dirty="0" err="1"/>
              <a:t>Cemeq</a:t>
            </a:r>
            <a:r>
              <a:rPr lang="fr-CA" sz="2400" b="1" dirty="0"/>
              <a:t> p. 108</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0906" y="2511706"/>
            <a:ext cx="5959704" cy="3352333"/>
          </a:xfrm>
          <a:prstGeom prst="rect">
            <a:avLst/>
          </a:prstGeom>
        </p:spPr>
      </p:pic>
    </p:spTree>
    <p:extLst>
      <p:ext uri="{BB962C8B-B14F-4D97-AF65-F5344CB8AC3E}">
        <p14:creationId xmlns:p14="http://schemas.microsoft.com/office/powerpoint/2010/main" val="20535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1"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Arthrite goutteuse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b="1" dirty="0"/>
              <a:t>L’arthrite goutteuse</a:t>
            </a:r>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2943239640"/>
              </p:ext>
            </p:extLst>
          </p:nvPr>
        </p:nvGraphicFramePr>
        <p:xfrm>
          <a:off x="196358" y="1242060"/>
          <a:ext cx="7995380" cy="3838947"/>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637068">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1128608">
                <a:tc>
                  <a:txBody>
                    <a:bodyPr/>
                    <a:lstStyle/>
                    <a:p>
                      <a:r>
                        <a:rPr lang="fr-CA" sz="2000" b="1" dirty="0"/>
                        <a:t>Douleur intense la nuit</a:t>
                      </a:r>
                    </a:p>
                    <a:p>
                      <a:endParaRPr lang="fr-CA"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dirty="0"/>
                        <a:t>Œdème et rougeur dans l’articulation et les tissus voisins</a:t>
                      </a:r>
                    </a:p>
                    <a:p>
                      <a:endParaRPr lang="fr-CA" sz="2000" b="1" dirty="0"/>
                    </a:p>
                    <a:p>
                      <a:r>
                        <a:rPr lang="fr-CA" sz="2000" b="0" dirty="0"/>
                        <a:t>Hyperthermie le soir</a:t>
                      </a:r>
                    </a:p>
                  </a:txBody>
                  <a:tcPr/>
                </a:tc>
                <a:tc>
                  <a:txBody>
                    <a:bodyPr/>
                    <a:lstStyle/>
                    <a:p>
                      <a:r>
                        <a:rPr lang="fr-CA" dirty="0"/>
                        <a:t>Causée par la réaction inflammatoire</a:t>
                      </a:r>
                    </a:p>
                  </a:txBody>
                  <a:tcPr/>
                </a:tc>
                <a:extLst>
                  <a:ext uri="{0D108BD9-81ED-4DB2-BD59-A6C34878D82A}">
                    <a16:rowId xmlns:a16="http://schemas.microsoft.com/office/drawing/2014/main" val="1092694969"/>
                  </a:ext>
                </a:extLst>
              </a:tr>
              <a:tr h="976839">
                <a:tc>
                  <a:txBody>
                    <a:bodyPr/>
                    <a:lstStyle/>
                    <a:p>
                      <a:r>
                        <a:rPr lang="fr-CA" sz="2000" b="0" dirty="0"/>
                        <a:t>Mouvements limités pouvant aller jusqu’à l’impotence fonctionnelle</a:t>
                      </a:r>
                    </a:p>
                  </a:txBody>
                  <a:tcPr/>
                </a:tc>
                <a:tc>
                  <a:txBody>
                    <a:bodyPr/>
                    <a:lstStyle/>
                    <a:p>
                      <a:r>
                        <a:rPr lang="fr-CA" dirty="0"/>
                        <a:t>Causés par la douleur et l’enflure de l’articulation</a:t>
                      </a:r>
                    </a:p>
                  </a:txBody>
                  <a:tcPr/>
                </a:tc>
                <a:extLst>
                  <a:ext uri="{0D108BD9-81ED-4DB2-BD59-A6C34878D82A}">
                    <a16:rowId xmlns:a16="http://schemas.microsoft.com/office/drawing/2014/main" val="2854341924"/>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p.108</a:t>
            </a:r>
          </a:p>
        </p:txBody>
      </p:sp>
    </p:spTree>
    <p:extLst>
      <p:ext uri="{BB962C8B-B14F-4D97-AF65-F5344CB8AC3E}">
        <p14:creationId xmlns:p14="http://schemas.microsoft.com/office/powerpoint/2010/main" val="23822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2D2EC-8882-10C9-B1B0-227CB0BACC1B}"/>
              </a:ext>
            </a:extLst>
          </p:cNvPr>
          <p:cNvSpPr>
            <a:spLocks noGrp="1"/>
          </p:cNvSpPr>
          <p:nvPr>
            <p:ph type="title"/>
          </p:nvPr>
        </p:nvSpPr>
        <p:spPr>
          <a:xfrm>
            <a:off x="1069848" y="484632"/>
            <a:ext cx="10058400" cy="1609344"/>
          </a:xfrm>
        </p:spPr>
        <p:txBody>
          <a:bodyPr>
            <a:normAutofit/>
          </a:bodyPr>
          <a:lstStyle/>
          <a:p>
            <a:r>
              <a:rPr lang="fr-CA"/>
              <a:t>SOINS ET TRAITEMENTS P.108</a:t>
            </a:r>
            <a:endParaRPr lang="fr-CA" dirty="0"/>
          </a:p>
        </p:txBody>
      </p:sp>
      <p:sp>
        <p:nvSpPr>
          <p:cNvPr id="15" name="Rectangle 14">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Espace réservé du contenu 2">
            <a:extLst>
              <a:ext uri="{FF2B5EF4-FFF2-40B4-BE49-F238E27FC236}">
                <a16:creationId xmlns:a16="http://schemas.microsoft.com/office/drawing/2014/main" id="{E7740966-5D4B-9F2E-1D65-5EB582A6D9BC}"/>
              </a:ext>
            </a:extLst>
          </p:cNvPr>
          <p:cNvGraphicFramePr>
            <a:graphicFrameLocks noGrp="1"/>
          </p:cNvGraphicFramePr>
          <p:nvPr>
            <p:ph idx="1"/>
            <p:extLst>
              <p:ext uri="{D42A27DB-BD31-4B8C-83A1-F6EECF244321}">
                <p14:modId xmlns:p14="http://schemas.microsoft.com/office/powerpoint/2010/main" val="187561110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620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Hernie Discale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1328195"/>
          </a:xfrm>
        </p:spPr>
        <p:txBody>
          <a:bodyPr>
            <a:normAutofit/>
          </a:bodyPr>
          <a:lstStyle/>
          <a:p>
            <a:r>
              <a:rPr lang="fr-CA" sz="2800" dirty="0"/>
              <a:t>Déplacement d’une partie d’un disque intervertébral et de son noyau</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fontScale="25000" lnSpcReduction="20000"/>
          </a:bodyPr>
          <a:lstStyle/>
          <a:p>
            <a:pPr marL="342900" indent="-342900">
              <a:buFont typeface="Arial" panose="020B0604020202020204" pitchFamily="34" charset="0"/>
              <a:buChar char="•"/>
            </a:pPr>
            <a:r>
              <a:rPr lang="fr-CA" sz="9600" dirty="0"/>
              <a:t>Peut se produire dans n’importe quelle partie de la colonne.</a:t>
            </a:r>
          </a:p>
          <a:p>
            <a:pPr marL="342900" indent="-342900">
              <a:buFont typeface="Arial" panose="020B0604020202020204" pitchFamily="34" charset="0"/>
              <a:buChar char="•"/>
            </a:pPr>
            <a:r>
              <a:rPr lang="fr-CA" sz="9600" dirty="0"/>
              <a:t>FACTEURS PRÉDISPOSANT:</a:t>
            </a:r>
          </a:p>
          <a:p>
            <a:pPr marL="342900" indent="-342900">
              <a:buFont typeface="Arial" panose="020B0604020202020204" pitchFamily="34" charset="0"/>
              <a:buChar char="•"/>
            </a:pPr>
            <a:r>
              <a:rPr lang="fr-CA" sz="9600" dirty="0"/>
              <a:t>OBÉSITÉ</a:t>
            </a:r>
          </a:p>
          <a:p>
            <a:pPr marL="342900" indent="-342900">
              <a:buFont typeface="Arial" panose="020B0604020202020204" pitchFamily="34" charset="0"/>
              <a:buChar char="•"/>
            </a:pPr>
            <a:r>
              <a:rPr lang="fr-CA" sz="9600" dirty="0"/>
              <a:t>POSTURE</a:t>
            </a:r>
          </a:p>
          <a:p>
            <a:pPr marL="342900" indent="-342900">
              <a:buFont typeface="Arial" panose="020B0604020202020204" pitchFamily="34" charset="0"/>
              <a:buChar char="•"/>
            </a:pPr>
            <a:r>
              <a:rPr lang="fr-CA" sz="9600" dirty="0"/>
              <a:t>RELACHE DES MUSCLES DE SOUTIENT</a:t>
            </a:r>
          </a:p>
          <a:p>
            <a:pPr marL="342900" indent="-342900">
              <a:buFont typeface="Arial" panose="020B0604020202020204" pitchFamily="34" charset="0"/>
              <a:buChar char="•"/>
            </a:pPr>
            <a:r>
              <a:rPr lang="fr-CA" sz="9600" dirty="0"/>
              <a:t>AGE</a:t>
            </a:r>
          </a:p>
          <a:p>
            <a:pPr marL="342900" indent="-342900">
              <a:buFont typeface="Arial" panose="020B0604020202020204" pitchFamily="34" charset="0"/>
              <a:buChar char="•"/>
            </a:pPr>
            <a:endParaRPr lang="fr-CA" sz="2400" dirty="0"/>
          </a:p>
          <a:p>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b="1" dirty="0" err="1"/>
              <a:t>Cemeq</a:t>
            </a:r>
            <a:r>
              <a:rPr lang="fr-CA" sz="2400" b="1" dirty="0"/>
              <a:t> p. 109</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27525" y="2245488"/>
            <a:ext cx="4935321" cy="3701491"/>
          </a:xfrm>
          <a:prstGeom prst="rect">
            <a:avLst/>
          </a:prstGeom>
        </p:spPr>
      </p:pic>
    </p:spTree>
    <p:extLst>
      <p:ext uri="{BB962C8B-B14F-4D97-AF65-F5344CB8AC3E}">
        <p14:creationId xmlns:p14="http://schemas.microsoft.com/office/powerpoint/2010/main" val="27993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10" end="10"/>
                                            </p:txEl>
                                          </p:spTgt>
                                        </p:tgtEl>
                                        <p:attrNameLst>
                                          <p:attrName>style.visibility</p:attrName>
                                        </p:attrNameLst>
                                      </p:cBhvr>
                                      <p:to>
                                        <p:strVal val="visible"/>
                                      </p:to>
                                    </p:set>
                                    <p:anim calcmode="lin" valueType="num">
                                      <p:cBhvr additive="base">
                                        <p:cTn id="10"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31"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2E0CF-A5AA-EF1B-9606-7743388593AC}"/>
              </a:ext>
            </a:extLst>
          </p:cNvPr>
          <p:cNvSpPr>
            <a:spLocks noGrp="1"/>
          </p:cNvSpPr>
          <p:nvPr>
            <p:ph type="title"/>
          </p:nvPr>
        </p:nvSpPr>
        <p:spPr>
          <a:xfrm>
            <a:off x="1069848" y="484632"/>
            <a:ext cx="10058400" cy="1609344"/>
          </a:xfrm>
        </p:spPr>
        <p:txBody>
          <a:bodyPr>
            <a:normAutofit/>
          </a:bodyPr>
          <a:lstStyle/>
          <a:p>
            <a:r>
              <a:rPr lang="fr-CA" dirty="0"/>
              <a:t>MANIFESTATIONS P.110</a:t>
            </a:r>
          </a:p>
        </p:txBody>
      </p:sp>
      <p:sp>
        <p:nvSpPr>
          <p:cNvPr id="9" name="Rectangle 8">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4571CC6C-D672-A6F9-532D-E628E162075E}"/>
              </a:ext>
            </a:extLst>
          </p:cNvPr>
          <p:cNvGraphicFramePr>
            <a:graphicFrameLocks noGrp="1"/>
          </p:cNvGraphicFramePr>
          <p:nvPr>
            <p:ph idx="1"/>
            <p:extLst>
              <p:ext uri="{D42A27DB-BD31-4B8C-83A1-F6EECF244321}">
                <p14:modId xmlns:p14="http://schemas.microsoft.com/office/powerpoint/2010/main" val="243119412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859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0"/>
            <a:ext cx="1218865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5A4312D8-CF41-461C-C1EC-F5BDEFB45344}"/>
              </a:ext>
            </a:extLst>
          </p:cNvPr>
          <p:cNvSpPr>
            <a:spLocks noGrp="1"/>
          </p:cNvSpPr>
          <p:nvPr>
            <p:ph type="title"/>
          </p:nvPr>
        </p:nvSpPr>
        <p:spPr>
          <a:xfrm>
            <a:off x="1069848" y="484632"/>
            <a:ext cx="10058400" cy="1609344"/>
          </a:xfrm>
        </p:spPr>
        <p:txBody>
          <a:bodyPr>
            <a:normAutofit/>
          </a:bodyPr>
          <a:lstStyle/>
          <a:p>
            <a:r>
              <a:rPr lang="fr-CA">
                <a:solidFill>
                  <a:srgbClr val="FFFFFF"/>
                </a:solidFill>
              </a:rPr>
              <a:t>SOINS ET TRAITEMENTS P.110</a:t>
            </a:r>
          </a:p>
        </p:txBody>
      </p:sp>
      <p:sp>
        <p:nvSpPr>
          <p:cNvPr id="3" name="Espace réservé du contenu 2">
            <a:extLst>
              <a:ext uri="{FF2B5EF4-FFF2-40B4-BE49-F238E27FC236}">
                <a16:creationId xmlns:a16="http://schemas.microsoft.com/office/drawing/2014/main" id="{8EC38090-F785-7BAE-3DEF-759A74257581}"/>
              </a:ext>
            </a:extLst>
          </p:cNvPr>
          <p:cNvSpPr>
            <a:spLocks noGrp="1"/>
          </p:cNvSpPr>
          <p:nvPr>
            <p:ph idx="1"/>
          </p:nvPr>
        </p:nvSpPr>
        <p:spPr>
          <a:xfrm>
            <a:off x="1069848" y="2121408"/>
            <a:ext cx="10058400" cy="4050792"/>
          </a:xfrm>
        </p:spPr>
        <p:txBody>
          <a:bodyPr>
            <a:normAutofit/>
          </a:bodyPr>
          <a:lstStyle/>
          <a:p>
            <a:r>
              <a:rPr lang="fr-CA" sz="2400" dirty="0">
                <a:solidFill>
                  <a:srgbClr val="FFFFFF"/>
                </a:solidFill>
              </a:rPr>
              <a:t>REPOS AU LIT</a:t>
            </a:r>
          </a:p>
          <a:p>
            <a:r>
              <a:rPr lang="fr-CA" sz="2400" dirty="0">
                <a:solidFill>
                  <a:srgbClr val="FFFFFF"/>
                </a:solidFill>
              </a:rPr>
              <a:t>APPLICHER CHAUD/FROIS SELON LES RECOMMENDATION</a:t>
            </a:r>
          </a:p>
          <a:p>
            <a:r>
              <a:rPr lang="fr-CA" sz="2400" dirty="0">
                <a:solidFill>
                  <a:srgbClr val="FFFFFF"/>
                </a:solidFill>
              </a:rPr>
              <a:t>FAVORISER LA REPRISE D’EXERCICES DE FACON GRADUELLE</a:t>
            </a:r>
          </a:p>
          <a:p>
            <a:r>
              <a:rPr lang="fr-CA" sz="2400" dirty="0">
                <a:solidFill>
                  <a:srgbClr val="FFFFFF"/>
                </a:solidFill>
              </a:rPr>
              <a:t>ADM DES MÉDICAMENTS.</a:t>
            </a: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13601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Hernie Discale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1"/>
            <a:ext cx="6711696" cy="1108276"/>
          </a:xfrm>
        </p:spPr>
        <p:txBody>
          <a:bodyPr>
            <a:normAutofit/>
          </a:bodyPr>
          <a:lstStyle/>
          <a:p>
            <a:r>
              <a:rPr lang="fr-CA" sz="2800" dirty="0"/>
              <a:t>Chirurgie pouvant être nécessaire</a:t>
            </a:r>
          </a:p>
          <a:p>
            <a:pPr lvl="1"/>
            <a:r>
              <a:rPr lang="fr-CA" sz="2600" dirty="0" err="1"/>
              <a:t>Discoïdectomie</a:t>
            </a:r>
            <a:endParaRPr lang="fr-CA" sz="26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dirty="0"/>
              <a:t>Complications possibles</a:t>
            </a:r>
          </a:p>
          <a:p>
            <a:pPr marL="800100" lvl="1" indent="-342900">
              <a:buFont typeface="Arial" panose="020B0604020202020204" pitchFamily="34" charset="0"/>
              <a:buChar char="•"/>
            </a:pPr>
            <a:r>
              <a:rPr lang="fr-CA" sz="2200" dirty="0"/>
              <a:t>Atrophie musculaire</a:t>
            </a:r>
          </a:p>
          <a:p>
            <a:pPr marL="800100" lvl="1" indent="-342900">
              <a:buFont typeface="Arial" panose="020B0604020202020204" pitchFamily="34" charset="0"/>
              <a:buChar char="•"/>
            </a:pPr>
            <a:r>
              <a:rPr lang="fr-CA" sz="2200" dirty="0"/>
              <a:t>Douleurs sciatiques récidivantes</a:t>
            </a:r>
          </a:p>
          <a:p>
            <a:pPr lvl="1"/>
            <a:endParaRPr lang="fr-CA" sz="2200" dirty="0"/>
          </a:p>
          <a:p>
            <a:pPr lvl="1"/>
            <a:endParaRPr lang="fr-CA" sz="2400" dirty="0"/>
          </a:p>
          <a:p>
            <a:pPr marL="342900" indent="-342900">
              <a:buFont typeface="Arial" panose="020B0604020202020204" pitchFamily="34" charset="0"/>
              <a:buChar char="•"/>
            </a:pPr>
            <a:endParaRPr lang="fr-CA" sz="2400" dirty="0"/>
          </a:p>
          <a:p>
            <a:r>
              <a:rPr lang="fr-CA" sz="2400" dirty="0" err="1"/>
              <a:t>Cemeq</a:t>
            </a:r>
            <a:r>
              <a:rPr lang="fr-CA" sz="2400" dirty="0"/>
              <a:t> p. 110</a:t>
            </a:r>
          </a:p>
        </p:txBody>
      </p:sp>
      <p:graphicFrame>
        <p:nvGraphicFramePr>
          <p:cNvPr id="5" name="Tableau 4">
            <a:extLst>
              <a:ext uri="{FF2B5EF4-FFF2-40B4-BE49-F238E27FC236}">
                <a16:creationId xmlns:a16="http://schemas.microsoft.com/office/drawing/2014/main" id="{B3C593C1-08D3-4590-A069-F8CA2DA5BC0E}"/>
              </a:ext>
            </a:extLst>
          </p:cNvPr>
          <p:cNvGraphicFramePr>
            <a:graphicFrameLocks noGrp="1"/>
          </p:cNvGraphicFramePr>
          <p:nvPr>
            <p:extLst>
              <p:ext uri="{D42A27DB-BD31-4B8C-83A1-F6EECF244321}">
                <p14:modId xmlns:p14="http://schemas.microsoft.com/office/powerpoint/2010/main" val="579797988"/>
              </p:ext>
            </p:extLst>
          </p:nvPr>
        </p:nvGraphicFramePr>
        <p:xfrm>
          <a:off x="130048" y="1873171"/>
          <a:ext cx="8128000" cy="47789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36142249"/>
                    </a:ext>
                  </a:extLst>
                </a:gridCol>
                <a:gridCol w="4064000">
                  <a:extLst>
                    <a:ext uri="{9D8B030D-6E8A-4147-A177-3AD203B41FA5}">
                      <a16:colId xmlns:a16="http://schemas.microsoft.com/office/drawing/2014/main" val="3391942988"/>
                    </a:ext>
                  </a:extLst>
                </a:gridCol>
              </a:tblGrid>
              <a:tr h="496706">
                <a:tc>
                  <a:txBody>
                    <a:bodyPr/>
                    <a:lstStyle/>
                    <a:p>
                      <a:pPr algn="ctr"/>
                      <a:r>
                        <a:rPr lang="fr-CA" sz="2000" dirty="0"/>
                        <a:t>Soins ou traitements</a:t>
                      </a:r>
                    </a:p>
                  </a:txBody>
                  <a:tcPr/>
                </a:tc>
                <a:tc>
                  <a:txBody>
                    <a:bodyPr/>
                    <a:lstStyle/>
                    <a:p>
                      <a:pPr algn="ctr"/>
                      <a:r>
                        <a:rPr lang="fr-CA" sz="2000" dirty="0"/>
                        <a:t>Explications</a:t>
                      </a:r>
                    </a:p>
                  </a:txBody>
                  <a:tcPr/>
                </a:tc>
                <a:extLst>
                  <a:ext uri="{0D108BD9-81ED-4DB2-BD59-A6C34878D82A}">
                    <a16:rowId xmlns:a16="http://schemas.microsoft.com/office/drawing/2014/main" val="2066462916"/>
                  </a:ext>
                </a:extLst>
              </a:tr>
              <a:tr h="1833992">
                <a:tc>
                  <a:txBody>
                    <a:bodyPr/>
                    <a:lstStyle/>
                    <a:p>
                      <a:pPr marL="285750" indent="-285750">
                        <a:buFont typeface="Arial" panose="020B0604020202020204" pitchFamily="34" charset="0"/>
                        <a:buChar char="•"/>
                      </a:pPr>
                      <a:r>
                        <a:rPr lang="fr-CA" sz="2000" b="1" dirty="0"/>
                        <a:t>Surveiller la motricité des membres</a:t>
                      </a:r>
                    </a:p>
                    <a:p>
                      <a:pPr marL="285750" indent="-285750">
                        <a:buFont typeface="Arial" panose="020B0604020202020204" pitchFamily="34" charset="0"/>
                        <a:buChar char="•"/>
                      </a:pPr>
                      <a:r>
                        <a:rPr lang="fr-CA" sz="2000" dirty="0"/>
                        <a:t>Évaluer la douleur</a:t>
                      </a:r>
                    </a:p>
                    <a:p>
                      <a:pPr marL="285750" indent="-285750">
                        <a:buFont typeface="Arial" panose="020B0604020202020204" pitchFamily="34" charset="0"/>
                        <a:buChar char="•"/>
                      </a:pPr>
                      <a:r>
                        <a:rPr lang="fr-CA" sz="2000" dirty="0"/>
                        <a:t>Surveiller l’apparition de sensibilité anormale</a:t>
                      </a:r>
                    </a:p>
                  </a:txBody>
                  <a:tcPr/>
                </a:tc>
                <a:tc>
                  <a:txBody>
                    <a:bodyPr/>
                    <a:lstStyle/>
                    <a:p>
                      <a:r>
                        <a:rPr lang="fr-CA" dirty="0"/>
                        <a:t>Pour prévenir la principale complication qui pourrait survenir par compression de la moëlle épinière:</a:t>
                      </a:r>
                    </a:p>
                    <a:p>
                      <a:endParaRPr lang="fr-CA" dirty="0"/>
                    </a:p>
                    <a:p>
                      <a:r>
                        <a:rPr lang="fr-CA" dirty="0"/>
                        <a:t>La paralysie</a:t>
                      </a:r>
                    </a:p>
                  </a:txBody>
                  <a:tcPr/>
                </a:tc>
                <a:extLst>
                  <a:ext uri="{0D108BD9-81ED-4DB2-BD59-A6C34878D82A}">
                    <a16:rowId xmlns:a16="http://schemas.microsoft.com/office/drawing/2014/main" val="3074008537"/>
                  </a:ext>
                </a:extLst>
              </a:tr>
              <a:tr h="464866">
                <a:tc>
                  <a:txBody>
                    <a:bodyPr/>
                    <a:lstStyle/>
                    <a:p>
                      <a:pPr marL="285750" indent="-285750">
                        <a:buFont typeface="Arial" panose="020B0604020202020204" pitchFamily="34" charset="0"/>
                        <a:buChar char="•"/>
                      </a:pPr>
                      <a:r>
                        <a:rPr lang="fr-CA" sz="2000" dirty="0"/>
                        <a:t>Surveiller le pansement</a:t>
                      </a:r>
                    </a:p>
                  </a:txBody>
                  <a:tcPr/>
                </a:tc>
                <a:tc>
                  <a:txBody>
                    <a:bodyPr/>
                    <a:lstStyle/>
                    <a:p>
                      <a:r>
                        <a:rPr lang="fr-CA" dirty="0"/>
                        <a:t>Prévenir l’écoulement de liquide céphalo-rachidien mélangé au sang</a:t>
                      </a:r>
                    </a:p>
                  </a:txBody>
                  <a:tcPr/>
                </a:tc>
                <a:extLst>
                  <a:ext uri="{0D108BD9-81ED-4DB2-BD59-A6C34878D82A}">
                    <a16:rowId xmlns:a16="http://schemas.microsoft.com/office/drawing/2014/main" val="2951609398"/>
                  </a:ext>
                </a:extLst>
              </a:tr>
              <a:tr h="802372">
                <a:tc>
                  <a:txBody>
                    <a:bodyPr/>
                    <a:lstStyle/>
                    <a:p>
                      <a:pPr marL="285750" indent="-285750">
                        <a:buFont typeface="Arial" panose="020B0604020202020204" pitchFamily="34" charset="0"/>
                        <a:buChar char="•"/>
                      </a:pPr>
                      <a:r>
                        <a:rPr lang="fr-CA" sz="2000" b="1" dirty="0"/>
                        <a:t>Tourner en bloc selon la prescription</a:t>
                      </a:r>
                    </a:p>
                  </a:txBody>
                  <a:tcPr/>
                </a:tc>
                <a:tc>
                  <a:txBody>
                    <a:bodyPr/>
                    <a:lstStyle/>
                    <a:p>
                      <a:r>
                        <a:rPr lang="fr-CA" dirty="0"/>
                        <a:t>Maintenir la colonne en position neutre</a:t>
                      </a:r>
                    </a:p>
                  </a:txBody>
                  <a:tcPr/>
                </a:tc>
                <a:extLst>
                  <a:ext uri="{0D108BD9-81ED-4DB2-BD59-A6C34878D82A}">
                    <a16:rowId xmlns:a16="http://schemas.microsoft.com/office/drawing/2014/main" val="1118750354"/>
                  </a:ext>
                </a:extLst>
              </a:tr>
              <a:tr h="802372">
                <a:tc>
                  <a:txBody>
                    <a:bodyPr/>
                    <a:lstStyle/>
                    <a:p>
                      <a:pPr marL="285750" indent="-285750">
                        <a:buFont typeface="Arial" panose="020B0604020202020204" pitchFamily="34" charset="0"/>
                        <a:buChar char="•"/>
                      </a:pPr>
                      <a:r>
                        <a:rPr lang="fr-CA" sz="2000" dirty="0"/>
                        <a:t>Administration des médicaments selon les ordonnances</a:t>
                      </a:r>
                    </a:p>
                  </a:txBody>
                  <a:tcPr/>
                </a:tc>
                <a:tc>
                  <a:txBody>
                    <a:bodyPr/>
                    <a:lstStyle/>
                    <a:p>
                      <a:r>
                        <a:rPr lang="fr-CA" dirty="0"/>
                        <a:t>Soulager la douleur</a:t>
                      </a:r>
                    </a:p>
                  </a:txBody>
                  <a:tcPr/>
                </a:tc>
                <a:extLst>
                  <a:ext uri="{0D108BD9-81ED-4DB2-BD59-A6C34878D82A}">
                    <a16:rowId xmlns:a16="http://schemas.microsoft.com/office/drawing/2014/main" val="712969415"/>
                  </a:ext>
                </a:extLst>
              </a:tr>
            </a:tbl>
          </a:graphicData>
        </a:graphic>
      </p:graphicFrame>
    </p:spTree>
    <p:extLst>
      <p:ext uri="{BB962C8B-B14F-4D97-AF65-F5344CB8AC3E}">
        <p14:creationId xmlns:p14="http://schemas.microsoft.com/office/powerpoint/2010/main" val="39388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 calcmode="lin" valueType="num">
                                      <p:cBhvr additive="base">
                                        <p:cTn id="1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Luxation</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62650"/>
            <a:ext cx="6711696" cy="992529"/>
          </a:xfrm>
        </p:spPr>
        <p:txBody>
          <a:bodyPr>
            <a:normAutofit/>
          </a:bodyPr>
          <a:lstStyle/>
          <a:p>
            <a:r>
              <a:rPr lang="fr-CA" sz="2800" dirty="0"/>
              <a:t>Déplacement d’un os en dehors de sa cavité articulaire</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lnSpcReduction="10000"/>
          </a:bodyPr>
          <a:lstStyle/>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endParaRPr lang="fr-CA" sz="2400" dirty="0"/>
          </a:p>
          <a:p>
            <a:r>
              <a:rPr lang="fr-CA" sz="2400" b="1" dirty="0" err="1"/>
              <a:t>Cemeq</a:t>
            </a:r>
            <a:r>
              <a:rPr lang="fr-CA" sz="2400" b="1" dirty="0"/>
              <a:t> p. 111</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8604" y="2133599"/>
            <a:ext cx="7730887" cy="3768806"/>
          </a:xfrm>
          <a:prstGeom prst="rect">
            <a:avLst/>
          </a:prstGeom>
        </p:spPr>
      </p:pic>
    </p:spTree>
    <p:extLst>
      <p:ext uri="{BB962C8B-B14F-4D97-AF65-F5344CB8AC3E}">
        <p14:creationId xmlns:p14="http://schemas.microsoft.com/office/powerpoint/2010/main" val="16468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 calcmode="lin" valueType="num">
                                      <p:cBhvr additive="base">
                                        <p:cTn id="1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705171"/>
          </a:xfrm>
        </p:spPr>
        <p:txBody>
          <a:bodyPr>
            <a:normAutofit/>
          </a:bodyPr>
          <a:lstStyle/>
          <a:p>
            <a:r>
              <a:rPr lang="fr-CA" sz="3600" dirty="0"/>
              <a:t>Luxation</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Luxation</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endParaRPr lang="fr-CA" sz="2400" dirty="0"/>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4180414590"/>
              </p:ext>
            </p:extLst>
          </p:nvPr>
        </p:nvGraphicFramePr>
        <p:xfrm>
          <a:off x="196358" y="1390972"/>
          <a:ext cx="7995380" cy="4444050"/>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680896">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471314">
                <a:tc>
                  <a:txBody>
                    <a:bodyPr/>
                    <a:lstStyle/>
                    <a:p>
                      <a:r>
                        <a:rPr lang="fr-CA" sz="2000" dirty="0"/>
                        <a:t>Douleur intense (traumatique)</a:t>
                      </a:r>
                    </a:p>
                  </a:txBody>
                  <a:tcPr/>
                </a:tc>
                <a:tc>
                  <a:txBody>
                    <a:bodyPr/>
                    <a:lstStyle/>
                    <a:p>
                      <a:r>
                        <a:rPr lang="fr-CA" dirty="0"/>
                        <a:t>Les tissus environnants sont blessés</a:t>
                      </a:r>
                    </a:p>
                  </a:txBody>
                  <a:tcPr/>
                </a:tc>
                <a:extLst>
                  <a:ext uri="{0D108BD9-81ED-4DB2-BD59-A6C34878D82A}">
                    <a16:rowId xmlns:a16="http://schemas.microsoft.com/office/drawing/2014/main" val="1092694969"/>
                  </a:ext>
                </a:extLst>
              </a:tr>
              <a:tr h="492067">
                <a:tc>
                  <a:txBody>
                    <a:bodyPr/>
                    <a:lstStyle/>
                    <a:p>
                      <a:r>
                        <a:rPr lang="fr-CA" sz="2000" b="0" dirty="0"/>
                        <a:t>Ecchymose et œdème (traumatique)</a:t>
                      </a:r>
                    </a:p>
                  </a:txBody>
                  <a:tcPr/>
                </a:tc>
                <a:tc>
                  <a:txBody>
                    <a:bodyPr/>
                    <a:lstStyle/>
                    <a:p>
                      <a:r>
                        <a:rPr lang="fr-CA" dirty="0"/>
                        <a:t>Rupture des vaisseaux sanguins et réaction inflammatoire</a:t>
                      </a:r>
                    </a:p>
                  </a:txBody>
                  <a:tcPr/>
                </a:tc>
                <a:extLst>
                  <a:ext uri="{0D108BD9-81ED-4DB2-BD59-A6C34878D82A}">
                    <a16:rowId xmlns:a16="http://schemas.microsoft.com/office/drawing/2014/main" val="2197977659"/>
                  </a:ext>
                </a:extLst>
              </a:tr>
              <a:tr h="494401">
                <a:tc>
                  <a:txBody>
                    <a:bodyPr/>
                    <a:lstStyle/>
                    <a:p>
                      <a:r>
                        <a:rPr lang="fr-CA" sz="2000" b="0" dirty="0"/>
                        <a:t>Déformation au niveau de l’articulation</a:t>
                      </a:r>
                    </a:p>
                  </a:txBody>
                  <a:tcPr/>
                </a:tc>
                <a:tc>
                  <a:txBody>
                    <a:bodyPr/>
                    <a:lstStyle/>
                    <a:p>
                      <a:r>
                        <a:rPr lang="fr-CA" dirty="0"/>
                        <a:t>Les os ne sont plus en  position anatomique</a:t>
                      </a:r>
                    </a:p>
                  </a:txBody>
                  <a:tcPr/>
                </a:tc>
                <a:extLst>
                  <a:ext uri="{0D108BD9-81ED-4DB2-BD59-A6C34878D82A}">
                    <a16:rowId xmlns:a16="http://schemas.microsoft.com/office/drawing/2014/main" val="2854341924"/>
                  </a:ext>
                </a:extLst>
              </a:tr>
              <a:tr h="255719">
                <a:tc>
                  <a:txBody>
                    <a:bodyPr/>
                    <a:lstStyle/>
                    <a:p>
                      <a:r>
                        <a:rPr lang="fr-CA" sz="2000" dirty="0"/>
                        <a:t>Modification de la longueur du membre</a:t>
                      </a:r>
                    </a:p>
                  </a:txBody>
                  <a:tcPr/>
                </a:tc>
                <a:tc>
                  <a:txBody>
                    <a:bodyPr/>
                    <a:lstStyle/>
                    <a:p>
                      <a:r>
                        <a:rPr lang="fr-CA" dirty="0"/>
                        <a:t>Les deux surfaces articulaires ne sont plus emboités</a:t>
                      </a:r>
                    </a:p>
                  </a:txBody>
                  <a:tcPr/>
                </a:tc>
                <a:extLst>
                  <a:ext uri="{0D108BD9-81ED-4DB2-BD59-A6C34878D82A}">
                    <a16:rowId xmlns:a16="http://schemas.microsoft.com/office/drawing/2014/main" val="1447756191"/>
                  </a:ext>
                </a:extLst>
              </a:tr>
              <a:tr h="255719">
                <a:tc>
                  <a:txBody>
                    <a:bodyPr/>
                    <a:lstStyle/>
                    <a:p>
                      <a:r>
                        <a:rPr lang="fr-CA" sz="2000" dirty="0"/>
                        <a:t>Impotence fonctionnelle</a:t>
                      </a:r>
                    </a:p>
                  </a:txBody>
                  <a:tcPr/>
                </a:tc>
                <a:tc>
                  <a:txBody>
                    <a:bodyPr/>
                    <a:lstStyle/>
                    <a:p>
                      <a:r>
                        <a:rPr lang="fr-CA" dirty="0"/>
                        <a:t>Causée par </a:t>
                      </a:r>
                      <a:r>
                        <a:rPr lang="fr-CA"/>
                        <a:t>la douleur</a:t>
                      </a:r>
                    </a:p>
                    <a:p>
                      <a:endParaRPr lang="fr-CA" dirty="0"/>
                    </a:p>
                    <a:p>
                      <a:r>
                        <a:rPr lang="fr-CA" dirty="0"/>
                        <a:t>L’articulation ne peut plus assurer sa fonction de stabilité et de mobilité</a:t>
                      </a:r>
                    </a:p>
                  </a:txBody>
                  <a:tcPr/>
                </a:tc>
                <a:extLst>
                  <a:ext uri="{0D108BD9-81ED-4DB2-BD59-A6C34878D82A}">
                    <a16:rowId xmlns:a16="http://schemas.microsoft.com/office/drawing/2014/main" val="1184235477"/>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p.110</a:t>
            </a:r>
          </a:p>
        </p:txBody>
      </p:sp>
    </p:spTree>
    <p:extLst>
      <p:ext uri="{BB962C8B-B14F-4D97-AF65-F5344CB8AC3E}">
        <p14:creationId xmlns:p14="http://schemas.microsoft.com/office/powerpoint/2010/main" val="19039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lules colorées empilées pour créer un graphique à barres">
            <a:extLst>
              <a:ext uri="{FF2B5EF4-FFF2-40B4-BE49-F238E27FC236}">
                <a16:creationId xmlns:a16="http://schemas.microsoft.com/office/drawing/2014/main" id="{128AAA45-0E9B-D9A7-CE02-478D0172CCEF}"/>
              </a:ext>
            </a:extLst>
          </p:cNvPr>
          <p:cNvPicPr>
            <a:picLocks noChangeAspect="1"/>
          </p:cNvPicPr>
          <p:nvPr/>
        </p:nvPicPr>
        <p:blipFill>
          <a:blip r:embed="rId2"/>
          <a:srcRect l="29130" r="10054" b="-1"/>
          <a:stretch/>
        </p:blipFill>
        <p:spPr>
          <a:xfrm>
            <a:off x="1" y="10"/>
            <a:ext cx="6066502" cy="6857989"/>
          </a:xfrm>
          <a:prstGeom prst="rect">
            <a:avLst/>
          </a:prstGeom>
        </p:spPr>
      </p:pic>
      <p:sp>
        <p:nvSpPr>
          <p:cNvPr id="9" name="Rectangle 8">
            <a:extLst>
              <a:ext uri="{FF2B5EF4-FFF2-40B4-BE49-F238E27FC236}">
                <a16:creationId xmlns:a16="http://schemas.microsoft.com/office/drawing/2014/main" id="{8C4EA0CB-817F-4705-860A-1632125E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FD462E-C8BD-1208-8E52-C12B3D9E8E84}"/>
              </a:ext>
            </a:extLst>
          </p:cNvPr>
          <p:cNvSpPr>
            <a:spLocks noGrp="1"/>
          </p:cNvSpPr>
          <p:nvPr>
            <p:ph type="title"/>
          </p:nvPr>
        </p:nvSpPr>
        <p:spPr>
          <a:xfrm>
            <a:off x="6400800" y="484632"/>
            <a:ext cx="5299586" cy="1609344"/>
          </a:xfrm>
          <a:ln>
            <a:noFill/>
          </a:ln>
        </p:spPr>
        <p:txBody>
          <a:bodyPr>
            <a:normAutofit/>
          </a:bodyPr>
          <a:lstStyle/>
          <a:p>
            <a:r>
              <a:rPr lang="fr-CA" sz="3400"/>
              <a:t>SOINS ET TRAITEMENTS P.112</a:t>
            </a:r>
          </a:p>
        </p:txBody>
      </p:sp>
      <p:sp>
        <p:nvSpPr>
          <p:cNvPr id="3" name="Espace réservé du contenu 2">
            <a:extLst>
              <a:ext uri="{FF2B5EF4-FFF2-40B4-BE49-F238E27FC236}">
                <a16:creationId xmlns:a16="http://schemas.microsoft.com/office/drawing/2014/main" id="{316BEF51-EB91-1FEB-C784-1B02186A5DD9}"/>
              </a:ext>
            </a:extLst>
          </p:cNvPr>
          <p:cNvSpPr>
            <a:spLocks noGrp="1"/>
          </p:cNvSpPr>
          <p:nvPr>
            <p:ph idx="1"/>
          </p:nvPr>
        </p:nvSpPr>
        <p:spPr>
          <a:xfrm>
            <a:off x="6400799" y="2121408"/>
            <a:ext cx="5299585" cy="4050792"/>
          </a:xfrm>
        </p:spPr>
        <p:txBody>
          <a:bodyPr>
            <a:normAutofit/>
          </a:bodyPr>
          <a:lstStyle/>
          <a:p>
            <a:r>
              <a:rPr lang="fr-CA" sz="2400" dirty="0"/>
              <a:t>IMMOBILISER LE MEMBRE ATTEINT</a:t>
            </a:r>
          </a:p>
          <a:p>
            <a:r>
              <a:rPr lang="fr-CA" sz="2400" dirty="0"/>
              <a:t>ENCOURAGER LA PERS. A REPRENDRE PROGRESSIVEMENT SES ACTIVITÉS</a:t>
            </a:r>
          </a:p>
          <a:p>
            <a:r>
              <a:rPr lang="fr-CA" sz="2400" dirty="0"/>
              <a:t>MÉDICAMENTS</a:t>
            </a:r>
          </a:p>
        </p:txBody>
      </p:sp>
      <p:grpSp>
        <p:nvGrpSpPr>
          <p:cNvPr id="11" name="Group 10">
            <a:extLst>
              <a:ext uri="{FF2B5EF4-FFF2-40B4-BE49-F238E27FC236}">
                <a16:creationId xmlns:a16="http://schemas.microsoft.com/office/drawing/2014/main" id="{D375E0AD-E718-4EE0-BA3D-496A7C5E36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EAD86D46-DFEB-48BD-AAD3-F56155CB9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E9AADDA-24F7-40FF-B2DC-649C2D13A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3398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p:txBody>
          <a:bodyPr>
            <a:normAutofit/>
          </a:bodyPr>
          <a:lstStyle/>
          <a:p>
            <a:r>
              <a:rPr lang="fr-CA" sz="2800" dirty="0"/>
              <a:t>Polyarthrite rhumatoïde</a:t>
            </a:r>
          </a:p>
          <a:p>
            <a:pPr lvl="1"/>
            <a:r>
              <a:rPr lang="fr-CA" sz="2600" dirty="0"/>
              <a:t>Inflammation évolutive et chronique du tissu conjonctif </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b="1"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dirty="0"/>
              <a:t>L’arthrite goutteuse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b="1" dirty="0" err="1"/>
              <a:t>Cemeq</a:t>
            </a:r>
            <a:r>
              <a:rPr lang="fr-CA" sz="2400" b="1" dirty="0"/>
              <a:t> p. 105</a:t>
            </a:r>
          </a:p>
        </p:txBody>
      </p:sp>
      <p:pic>
        <p:nvPicPr>
          <p:cNvPr id="6" name="Image 5">
            <a:extLst>
              <a:ext uri="{FF2B5EF4-FFF2-40B4-BE49-F238E27FC236}">
                <a16:creationId xmlns:a16="http://schemas.microsoft.com/office/drawing/2014/main" id="{E5D4F56F-6DFE-41D2-9BCC-009CD181F6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2096" y="2046514"/>
            <a:ext cx="6123903" cy="4539343"/>
          </a:xfrm>
          <a:prstGeom prst="rect">
            <a:avLst/>
          </a:prstGeom>
        </p:spPr>
      </p:pic>
    </p:spTree>
    <p:extLst>
      <p:ext uri="{BB962C8B-B14F-4D97-AF65-F5344CB8AC3E}">
        <p14:creationId xmlns:p14="http://schemas.microsoft.com/office/powerpoint/2010/main" val="26107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Gros plan de cellules violettes">
            <a:extLst>
              <a:ext uri="{FF2B5EF4-FFF2-40B4-BE49-F238E27FC236}">
                <a16:creationId xmlns:a16="http://schemas.microsoft.com/office/drawing/2014/main" id="{5468F9FC-1131-1B3E-1986-131AB727160E}"/>
              </a:ext>
            </a:extLst>
          </p:cNvPr>
          <p:cNvPicPr>
            <a:picLocks noChangeAspect="1"/>
          </p:cNvPicPr>
          <p:nvPr/>
        </p:nvPicPr>
        <p:blipFill>
          <a:blip r:embed="rId2"/>
          <a:srcRect t="17539" b="7461"/>
          <a:stretch/>
        </p:blipFill>
        <p:spPr>
          <a:xfrm>
            <a:off x="20" y="10"/>
            <a:ext cx="12191980" cy="6857989"/>
          </a:xfrm>
          <a:prstGeom prst="rect">
            <a:avLst/>
          </a:prstGeom>
        </p:spPr>
      </p:pic>
      <p:sp>
        <p:nvSpPr>
          <p:cNvPr id="20" name="Rectangle 19">
            <a:extLst>
              <a:ext uri="{FF2B5EF4-FFF2-40B4-BE49-F238E27FC236}">
                <a16:creationId xmlns:a16="http://schemas.microsoft.com/office/drawing/2014/main" id="{ABC9A3F9-9965-49F2-BDA9-58E516D01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D23C82-369F-47E8-8C41-5E7DF6DD5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6A27F6-2B8A-C388-3EDC-3352D74D2AC1}"/>
              </a:ext>
            </a:extLst>
          </p:cNvPr>
          <p:cNvSpPr>
            <a:spLocks noGrp="1"/>
          </p:cNvSpPr>
          <p:nvPr>
            <p:ph type="title"/>
          </p:nvPr>
        </p:nvSpPr>
        <p:spPr>
          <a:xfrm>
            <a:off x="1069848" y="484632"/>
            <a:ext cx="10058400" cy="1609344"/>
          </a:xfrm>
        </p:spPr>
        <p:txBody>
          <a:bodyPr anchor="ctr">
            <a:normAutofit/>
          </a:bodyPr>
          <a:lstStyle/>
          <a:p>
            <a:r>
              <a:rPr lang="fr-CA">
                <a:solidFill>
                  <a:schemeClr val="tx1"/>
                </a:solidFill>
              </a:rPr>
              <a:t>CAUSE RÉELLE DE CETTE ALTÉRATION P.105</a:t>
            </a:r>
          </a:p>
        </p:txBody>
      </p:sp>
      <p:sp>
        <p:nvSpPr>
          <p:cNvPr id="8" name="Espace réservé du contenu 2">
            <a:extLst>
              <a:ext uri="{FF2B5EF4-FFF2-40B4-BE49-F238E27FC236}">
                <a16:creationId xmlns:a16="http://schemas.microsoft.com/office/drawing/2014/main" id="{19CE9C27-16CA-BA66-F5AB-B784E382F083}"/>
              </a:ext>
            </a:extLst>
          </p:cNvPr>
          <p:cNvSpPr>
            <a:spLocks noGrp="1"/>
          </p:cNvSpPr>
          <p:nvPr>
            <p:ph idx="1"/>
          </p:nvPr>
        </p:nvSpPr>
        <p:spPr>
          <a:xfrm>
            <a:off x="1069848" y="2121408"/>
            <a:ext cx="10058400" cy="4050792"/>
          </a:xfrm>
        </p:spPr>
        <p:txBody>
          <a:bodyPr>
            <a:normAutofit/>
          </a:bodyPr>
          <a:lstStyle/>
          <a:p>
            <a:r>
              <a:rPr lang="fr-CA" dirty="0"/>
              <a:t>FATIGUE</a:t>
            </a:r>
          </a:p>
          <a:p>
            <a:r>
              <a:rPr lang="fr-CA" dirty="0"/>
              <a:t>STRESS</a:t>
            </a:r>
          </a:p>
          <a:p>
            <a:r>
              <a:rPr lang="fr-CA" dirty="0"/>
              <a:t>FROID ET HUMIDITÉ</a:t>
            </a:r>
          </a:p>
          <a:p>
            <a:r>
              <a:rPr lang="fr-CA" dirty="0"/>
              <a:t>CERTAINE BACTÉRIE COMME LE STREPTOQUE</a:t>
            </a:r>
          </a:p>
        </p:txBody>
      </p:sp>
      <p:grpSp>
        <p:nvGrpSpPr>
          <p:cNvPr id="24" name="Group 23">
            <a:extLst>
              <a:ext uri="{FF2B5EF4-FFF2-40B4-BE49-F238E27FC236}">
                <a16:creationId xmlns:a16="http://schemas.microsoft.com/office/drawing/2014/main" id="{E1BB6EB5-7368-4D9C-8A6C-3A796297B6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8F81331A-8A51-4CE6-A07F-F85C85469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602E292A-7703-4F08-8A37-6CDCDD3FE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046094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8460C-5860-2BB6-5D87-14968063FDA0}"/>
              </a:ext>
            </a:extLst>
          </p:cNvPr>
          <p:cNvSpPr>
            <a:spLocks noGrp="1"/>
          </p:cNvSpPr>
          <p:nvPr>
            <p:ph type="title"/>
          </p:nvPr>
        </p:nvSpPr>
        <p:spPr>
          <a:xfrm>
            <a:off x="1069848" y="484632"/>
            <a:ext cx="10058400" cy="1609344"/>
          </a:xfrm>
        </p:spPr>
        <p:txBody>
          <a:bodyPr>
            <a:normAutofit/>
          </a:bodyPr>
          <a:lstStyle/>
          <a:p>
            <a:r>
              <a:rPr lang="fr-CA" dirty="0"/>
              <a:t>VOIR LES ARTICULATIONS P.105</a:t>
            </a:r>
          </a:p>
        </p:txBody>
      </p:sp>
      <p:sp>
        <p:nvSpPr>
          <p:cNvPr id="9" name="Rectangle 8">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EC24A2C3-6592-E917-719A-611E30ACCF2D}"/>
              </a:ext>
            </a:extLst>
          </p:cNvPr>
          <p:cNvGraphicFramePr>
            <a:graphicFrameLocks noGrp="1"/>
          </p:cNvGraphicFramePr>
          <p:nvPr>
            <p:ph idx="1"/>
            <p:extLst>
              <p:ext uri="{D42A27DB-BD31-4B8C-83A1-F6EECF244321}">
                <p14:modId xmlns:p14="http://schemas.microsoft.com/office/powerpoint/2010/main" val="285138320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924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fontScale="90000"/>
          </a:bodyPr>
          <a:lstStyle/>
          <a:p>
            <a:r>
              <a:rPr lang="fr-CA" sz="3600" dirty="0"/>
              <a:t>Rhumatisme et arthrite P.106</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Polyarthrite rhumatoïde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r>
              <a:rPr lang="fr-CA" sz="2400" b="1"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dirty="0"/>
              <a:t>L’arthrite goutteuse</a:t>
            </a:r>
          </a:p>
          <a:p>
            <a:pPr marL="342900" indent="-342900">
              <a:buFont typeface="Arial" panose="020B0604020202020204" pitchFamily="34" charset="0"/>
              <a:buChar char="•"/>
            </a:pPr>
            <a:endParaRPr lang="fr-CA" sz="2400" dirty="0"/>
          </a:p>
          <a:p>
            <a:endParaRPr lang="fr-CA" sz="2400" b="1" dirty="0"/>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449843929"/>
              </p:ext>
            </p:extLst>
          </p:nvPr>
        </p:nvGraphicFramePr>
        <p:xfrm>
          <a:off x="196358" y="1242060"/>
          <a:ext cx="7995380" cy="4580007"/>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567769">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492067">
                <a:tc>
                  <a:txBody>
                    <a:bodyPr/>
                    <a:lstStyle/>
                    <a:p>
                      <a:r>
                        <a:rPr lang="fr-CA" sz="2000" dirty="0"/>
                        <a:t>Chaleur, rougeur et œdème</a:t>
                      </a:r>
                    </a:p>
                  </a:txBody>
                  <a:tcPr/>
                </a:tc>
                <a:tc>
                  <a:txBody>
                    <a:bodyPr/>
                    <a:lstStyle/>
                    <a:p>
                      <a:r>
                        <a:rPr lang="fr-CA" dirty="0"/>
                        <a:t>Réaction inflammatoire</a:t>
                      </a:r>
                    </a:p>
                  </a:txBody>
                  <a:tcPr/>
                </a:tc>
                <a:extLst>
                  <a:ext uri="{0D108BD9-81ED-4DB2-BD59-A6C34878D82A}">
                    <a16:rowId xmlns:a16="http://schemas.microsoft.com/office/drawing/2014/main" val="1092694969"/>
                  </a:ext>
                </a:extLst>
              </a:tr>
              <a:tr h="492067">
                <a:tc>
                  <a:txBody>
                    <a:bodyPr/>
                    <a:lstStyle/>
                    <a:p>
                      <a:r>
                        <a:rPr lang="fr-CA" sz="2000" b="1" dirty="0"/>
                        <a:t>Douleur articulaire</a:t>
                      </a:r>
                    </a:p>
                  </a:txBody>
                  <a:tcPr/>
                </a:tc>
                <a:tc>
                  <a:txBody>
                    <a:bodyPr/>
                    <a:lstStyle/>
                    <a:p>
                      <a:r>
                        <a:rPr lang="fr-CA" dirty="0"/>
                        <a:t>Causée par l’œdème</a:t>
                      </a:r>
                    </a:p>
                  </a:txBody>
                  <a:tcPr/>
                </a:tc>
                <a:extLst>
                  <a:ext uri="{0D108BD9-81ED-4DB2-BD59-A6C34878D82A}">
                    <a16:rowId xmlns:a16="http://schemas.microsoft.com/office/drawing/2014/main" val="2197977659"/>
                  </a:ext>
                </a:extLst>
              </a:tr>
              <a:tr h="870580">
                <a:tc>
                  <a:txBody>
                    <a:bodyPr/>
                    <a:lstStyle/>
                    <a:p>
                      <a:r>
                        <a:rPr lang="fr-CA" sz="2000" dirty="0"/>
                        <a:t>Raideur et impotence fonctionnelle</a:t>
                      </a:r>
                    </a:p>
                  </a:txBody>
                  <a:tcPr/>
                </a:tc>
                <a:tc>
                  <a:txBody>
                    <a:bodyPr/>
                    <a:lstStyle/>
                    <a:p>
                      <a:r>
                        <a:rPr lang="fr-CA" dirty="0"/>
                        <a:t>Causée par l’œdème et la douleur</a:t>
                      </a:r>
                    </a:p>
                  </a:txBody>
                  <a:tcPr/>
                </a:tc>
                <a:extLst>
                  <a:ext uri="{0D108BD9-81ED-4DB2-BD59-A6C34878D82A}">
                    <a16:rowId xmlns:a16="http://schemas.microsoft.com/office/drawing/2014/main" val="2854341924"/>
                  </a:ext>
                </a:extLst>
              </a:tr>
              <a:tr h="492067">
                <a:tc>
                  <a:txBody>
                    <a:bodyPr/>
                    <a:lstStyle/>
                    <a:p>
                      <a:r>
                        <a:rPr lang="fr-CA" sz="2000" dirty="0"/>
                        <a:t>Fatigue plus ou moins grande</a:t>
                      </a:r>
                    </a:p>
                  </a:txBody>
                  <a:tcPr/>
                </a:tc>
                <a:tc>
                  <a:txBody>
                    <a:bodyPr/>
                    <a:lstStyle/>
                    <a:p>
                      <a:r>
                        <a:rPr lang="fr-CA" dirty="0"/>
                        <a:t>Réaction immunitaire généralisée</a:t>
                      </a:r>
                    </a:p>
                  </a:txBody>
                  <a:tcPr/>
                </a:tc>
                <a:extLst>
                  <a:ext uri="{0D108BD9-81ED-4DB2-BD59-A6C34878D82A}">
                    <a16:rowId xmlns:a16="http://schemas.microsoft.com/office/drawing/2014/main" val="1447756191"/>
                  </a:ext>
                </a:extLst>
              </a:tr>
              <a:tr h="870580">
                <a:tc>
                  <a:txBody>
                    <a:bodyPr/>
                    <a:lstStyle/>
                    <a:p>
                      <a:r>
                        <a:rPr lang="fr-CA" sz="2000" b="1" dirty="0"/>
                        <a:t>Immobilité possible de l’articulation</a:t>
                      </a:r>
                    </a:p>
                  </a:txBody>
                  <a:tcPr/>
                </a:tc>
                <a:tc>
                  <a:txBody>
                    <a:bodyPr/>
                    <a:lstStyle/>
                    <a:p>
                      <a:r>
                        <a:rPr lang="fr-CA" dirty="0"/>
                        <a:t>Ossification des deux os de l’articulation</a:t>
                      </a:r>
                    </a:p>
                  </a:txBody>
                  <a:tcPr/>
                </a:tc>
                <a:extLst>
                  <a:ext uri="{0D108BD9-81ED-4DB2-BD59-A6C34878D82A}">
                    <a16:rowId xmlns:a16="http://schemas.microsoft.com/office/drawing/2014/main" val="2364902102"/>
                  </a:ext>
                </a:extLst>
              </a:tr>
              <a:tr h="794877">
                <a:tc>
                  <a:txBody>
                    <a:bodyPr/>
                    <a:lstStyle/>
                    <a:p>
                      <a:r>
                        <a:rPr lang="fr-CA" sz="2000" dirty="0"/>
                        <a:t>Déformation de l’articulation</a:t>
                      </a:r>
                    </a:p>
                  </a:txBody>
                  <a:tcPr/>
                </a:tc>
                <a:tc>
                  <a:txBody>
                    <a:bodyPr/>
                    <a:lstStyle/>
                    <a:p>
                      <a:r>
                        <a:rPr lang="fr-CA" dirty="0"/>
                        <a:t>Causée par la croissance du tissu de granulation</a:t>
                      </a:r>
                    </a:p>
                  </a:txBody>
                  <a:tcPr/>
                </a:tc>
                <a:extLst>
                  <a:ext uri="{0D108BD9-81ED-4DB2-BD59-A6C34878D82A}">
                    <a16:rowId xmlns:a16="http://schemas.microsoft.com/office/drawing/2014/main" val="378856212"/>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p.106</a:t>
            </a:r>
          </a:p>
        </p:txBody>
      </p:sp>
    </p:spTree>
    <p:extLst>
      <p:ext uri="{BB962C8B-B14F-4D97-AF65-F5344CB8AC3E}">
        <p14:creationId xmlns:p14="http://schemas.microsoft.com/office/powerpoint/2010/main" val="2914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EB9A279-EA1B-4031-98BA-1782DE228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547AC1-9BFE-441B-8735-DF40E99B9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E04A290-2632-4747-9FA1-1D1936154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ABD507-C6C6-444D-0E8C-ACE34FFCD99C}"/>
              </a:ext>
            </a:extLst>
          </p:cNvPr>
          <p:cNvSpPr>
            <a:spLocks noGrp="1"/>
          </p:cNvSpPr>
          <p:nvPr>
            <p:ph type="title"/>
          </p:nvPr>
        </p:nvSpPr>
        <p:spPr>
          <a:xfrm>
            <a:off x="7044268" y="1477131"/>
            <a:ext cx="3816126" cy="3915866"/>
          </a:xfrm>
        </p:spPr>
        <p:txBody>
          <a:bodyPr>
            <a:normAutofit/>
          </a:bodyPr>
          <a:lstStyle/>
          <a:p>
            <a:r>
              <a:rPr lang="fr-CA" sz="3300"/>
              <a:t>SOINS OU TRAITEMENTS P.106</a:t>
            </a:r>
          </a:p>
        </p:txBody>
      </p:sp>
      <p:sp>
        <p:nvSpPr>
          <p:cNvPr id="26" name="Rectangle 25">
            <a:extLst>
              <a:ext uri="{FF2B5EF4-FFF2-40B4-BE49-F238E27FC236}">
                <a16:creationId xmlns:a16="http://schemas.microsoft.com/office/drawing/2014/main" id="{3164F2E2-9731-428A-BD50-DE04ECA88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Espace réservé du contenu 2">
            <a:extLst>
              <a:ext uri="{FF2B5EF4-FFF2-40B4-BE49-F238E27FC236}">
                <a16:creationId xmlns:a16="http://schemas.microsoft.com/office/drawing/2014/main" id="{763F8A31-C271-AA98-FAED-3BEF843E6300}"/>
              </a:ext>
            </a:extLst>
          </p:cNvPr>
          <p:cNvGraphicFramePr>
            <a:graphicFrameLocks noGrp="1"/>
          </p:cNvGraphicFramePr>
          <p:nvPr>
            <p:ph idx="1"/>
            <p:extLst>
              <p:ext uri="{D42A27DB-BD31-4B8C-83A1-F6EECF244321}">
                <p14:modId xmlns:p14="http://schemas.microsoft.com/office/powerpoint/2010/main" val="1168507573"/>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496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p:txBody>
          <a:bodyPr>
            <a:normAutofit/>
          </a:bodyPr>
          <a:lstStyle/>
          <a:p>
            <a:r>
              <a:rPr lang="fr-CA" sz="2800" dirty="0"/>
              <a:t>Arthrose</a:t>
            </a:r>
          </a:p>
          <a:p>
            <a:pPr lvl="1"/>
            <a:r>
              <a:rPr lang="fr-CA" sz="2600" dirty="0"/>
              <a:t>Processus d’usure qui consiste en la dégénérescence des cartilages articulaires, accompagnée par la formation d’ostéophytes</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b="1" dirty="0"/>
              <a:t>L’arthrose</a:t>
            </a:r>
          </a:p>
          <a:p>
            <a:pPr marL="342900" indent="-342900">
              <a:buFont typeface="Arial" panose="020B0604020202020204" pitchFamily="34" charset="0"/>
              <a:buChar char="•"/>
            </a:pPr>
            <a:r>
              <a:rPr lang="fr-CA" sz="2400" dirty="0"/>
              <a:t>L’arthrite goutteuse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b="1" dirty="0" err="1"/>
              <a:t>Cemeq</a:t>
            </a:r>
            <a:r>
              <a:rPr lang="fr-CA" sz="2400" b="1" dirty="0"/>
              <a:t> p. 107</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88542" y="2813956"/>
            <a:ext cx="4410075" cy="3619500"/>
          </a:xfrm>
          <a:prstGeom prst="rect">
            <a:avLst/>
          </a:prstGeom>
        </p:spPr>
      </p:pic>
    </p:spTree>
    <p:extLst>
      <p:ext uri="{BB962C8B-B14F-4D97-AF65-F5344CB8AC3E}">
        <p14:creationId xmlns:p14="http://schemas.microsoft.com/office/powerpoint/2010/main" val="33053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1"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fontScale="90000"/>
          </a:bodyPr>
          <a:lstStyle/>
          <a:p>
            <a:r>
              <a:rPr lang="fr-CA" sz="3600" dirty="0"/>
              <a:t>Rhumatisme et arthrite P.107</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Arthrose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b="1" dirty="0"/>
              <a:t>L’arthrose</a:t>
            </a:r>
          </a:p>
          <a:p>
            <a:pPr marL="342900" indent="-342900">
              <a:buFont typeface="Arial" panose="020B0604020202020204" pitchFamily="34" charset="0"/>
              <a:buChar char="•"/>
            </a:pPr>
            <a:r>
              <a:rPr lang="fr-CA" sz="2400" dirty="0"/>
              <a:t>L’arthrite goutteuse</a:t>
            </a:r>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1432405161"/>
              </p:ext>
            </p:extLst>
          </p:nvPr>
        </p:nvGraphicFramePr>
        <p:xfrm>
          <a:off x="196358" y="1242060"/>
          <a:ext cx="7995380" cy="4012846"/>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637068">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1128608">
                <a:tc>
                  <a:txBody>
                    <a:bodyPr/>
                    <a:lstStyle/>
                    <a:p>
                      <a:r>
                        <a:rPr lang="fr-CA" sz="2000" dirty="0"/>
                        <a:t>Douleur variable amplifiée avec les activités et diminuée avec le repos</a:t>
                      </a:r>
                    </a:p>
                  </a:txBody>
                  <a:tcPr/>
                </a:tc>
                <a:tc>
                  <a:txBody>
                    <a:bodyPr/>
                    <a:lstStyle/>
                    <a:p>
                      <a:r>
                        <a:rPr lang="fr-CA" dirty="0"/>
                        <a:t>Utilisation de l’articulation</a:t>
                      </a:r>
                    </a:p>
                  </a:txBody>
                  <a:tcPr/>
                </a:tc>
                <a:extLst>
                  <a:ext uri="{0D108BD9-81ED-4DB2-BD59-A6C34878D82A}">
                    <a16:rowId xmlns:a16="http://schemas.microsoft.com/office/drawing/2014/main" val="1092694969"/>
                  </a:ext>
                </a:extLst>
              </a:tr>
              <a:tr h="552126">
                <a:tc>
                  <a:txBody>
                    <a:bodyPr/>
                    <a:lstStyle/>
                    <a:p>
                      <a:r>
                        <a:rPr lang="fr-CA" sz="2000" b="1" dirty="0"/>
                        <a:t>Déformation de l’articulation</a:t>
                      </a:r>
                    </a:p>
                  </a:txBody>
                  <a:tcPr/>
                </a:tc>
                <a:tc>
                  <a:txBody>
                    <a:bodyPr/>
                    <a:lstStyle/>
                    <a:p>
                      <a:r>
                        <a:rPr lang="fr-CA" dirty="0"/>
                        <a:t>Présence d’ostéophytes</a:t>
                      </a:r>
                    </a:p>
                  </a:txBody>
                  <a:tcPr/>
                </a:tc>
                <a:extLst>
                  <a:ext uri="{0D108BD9-81ED-4DB2-BD59-A6C34878D82A}">
                    <a16:rowId xmlns:a16="http://schemas.microsoft.com/office/drawing/2014/main" val="2197977659"/>
                  </a:ext>
                </a:extLst>
              </a:tr>
              <a:tr h="976839">
                <a:tc>
                  <a:txBody>
                    <a:bodyPr/>
                    <a:lstStyle/>
                    <a:p>
                      <a:r>
                        <a:rPr lang="fr-CA" sz="2000" b="1" dirty="0"/>
                        <a:t>Crépitations au cours du mouvement articulaire</a:t>
                      </a:r>
                    </a:p>
                  </a:txBody>
                  <a:tcPr/>
                </a:tc>
                <a:tc>
                  <a:txBody>
                    <a:bodyPr/>
                    <a:lstStyle/>
                    <a:p>
                      <a:r>
                        <a:rPr lang="fr-CA" dirty="0"/>
                        <a:t>Frottements des ostéophytes</a:t>
                      </a:r>
                    </a:p>
                  </a:txBody>
                  <a:tcPr/>
                </a:tc>
                <a:extLst>
                  <a:ext uri="{0D108BD9-81ED-4DB2-BD59-A6C34878D82A}">
                    <a16:rowId xmlns:a16="http://schemas.microsoft.com/office/drawing/2014/main" val="2854341924"/>
                  </a:ext>
                </a:extLst>
              </a:tr>
              <a:tr h="718205">
                <a:tc>
                  <a:txBody>
                    <a:bodyPr/>
                    <a:lstStyle/>
                    <a:p>
                      <a:r>
                        <a:rPr lang="fr-CA" sz="2000" dirty="0"/>
                        <a:t>Raideur articulaire</a:t>
                      </a:r>
                    </a:p>
                  </a:txBody>
                  <a:tcPr/>
                </a:tc>
                <a:tc>
                  <a:txBody>
                    <a:bodyPr/>
                    <a:lstStyle/>
                    <a:p>
                      <a:r>
                        <a:rPr lang="fr-CA" dirty="0"/>
                        <a:t>S’il y a une inflammation de l’articulation</a:t>
                      </a:r>
                    </a:p>
                  </a:txBody>
                  <a:tcPr/>
                </a:tc>
                <a:extLst>
                  <a:ext uri="{0D108BD9-81ED-4DB2-BD59-A6C34878D82A}">
                    <a16:rowId xmlns:a16="http://schemas.microsoft.com/office/drawing/2014/main" val="1447756191"/>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p.107</a:t>
            </a:r>
          </a:p>
        </p:txBody>
      </p:sp>
    </p:spTree>
    <p:extLst>
      <p:ext uri="{BB962C8B-B14F-4D97-AF65-F5344CB8AC3E}">
        <p14:creationId xmlns:p14="http://schemas.microsoft.com/office/powerpoint/2010/main" val="4228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9212E-E967-7428-B826-81BB0BF6C885}"/>
              </a:ext>
            </a:extLst>
          </p:cNvPr>
          <p:cNvSpPr>
            <a:spLocks noGrp="1"/>
          </p:cNvSpPr>
          <p:nvPr>
            <p:ph type="title"/>
          </p:nvPr>
        </p:nvSpPr>
        <p:spPr/>
        <p:txBody>
          <a:bodyPr/>
          <a:lstStyle/>
          <a:p>
            <a:r>
              <a:rPr lang="fr-CA" dirty="0"/>
              <a:t>SOINS ET TRAITEMENTS P.107</a:t>
            </a:r>
          </a:p>
        </p:txBody>
      </p:sp>
      <p:graphicFrame>
        <p:nvGraphicFramePr>
          <p:cNvPr id="5" name="Espace réservé du contenu 2">
            <a:extLst>
              <a:ext uri="{FF2B5EF4-FFF2-40B4-BE49-F238E27FC236}">
                <a16:creationId xmlns:a16="http://schemas.microsoft.com/office/drawing/2014/main" id="{4AB7292F-4EAA-37E9-DD6A-8EC6116ACDC3}"/>
              </a:ext>
            </a:extLst>
          </p:cNvPr>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532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3344</TotalTime>
  <Words>979</Words>
  <Application>Microsoft Office PowerPoint</Application>
  <PresentationFormat>Grand écran</PresentationFormat>
  <Paragraphs>247</Paragraphs>
  <Slides>19</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Arial Black</vt:lpstr>
      <vt:lpstr>Calibri</vt:lpstr>
      <vt:lpstr>Rockwell Extra Bold</vt:lpstr>
      <vt:lpstr>Wingdings</vt:lpstr>
      <vt:lpstr>Type de bois</vt:lpstr>
      <vt:lpstr>Les altérations des articulations</vt:lpstr>
      <vt:lpstr>Rhumatisme et arthrite</vt:lpstr>
      <vt:lpstr>CAUSE RÉELLE DE CETTE ALTÉRATION P.105</vt:lpstr>
      <vt:lpstr>VOIR LES ARTICULATIONS P.105</vt:lpstr>
      <vt:lpstr>Rhumatisme et arthrite P.106</vt:lpstr>
      <vt:lpstr>SOINS OU TRAITEMENTS P.106</vt:lpstr>
      <vt:lpstr>Rhumatisme et arthrite</vt:lpstr>
      <vt:lpstr>Rhumatisme et arthrite P.107</vt:lpstr>
      <vt:lpstr>SOINS ET TRAITEMENTS P.107</vt:lpstr>
      <vt:lpstr>Rhumatisme et arthrite</vt:lpstr>
      <vt:lpstr>Rhumatisme et arthrite</vt:lpstr>
      <vt:lpstr>SOINS ET TRAITEMENTS P.108</vt:lpstr>
      <vt:lpstr>Hernie Discale</vt:lpstr>
      <vt:lpstr>MANIFESTATIONS P.110</vt:lpstr>
      <vt:lpstr>SOINS ET TRAITEMENTS P.110</vt:lpstr>
      <vt:lpstr>Hernie Discale</vt:lpstr>
      <vt:lpstr>Luxation</vt:lpstr>
      <vt:lpstr>Luxation</vt:lpstr>
      <vt:lpstr>SOINS ET TRAITEMENTS P.112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altérations des articulations</dc:title>
  <dc:creator>bolduc, Karole-anne</dc:creator>
  <cp:lastModifiedBy>Petit, Anne-Gabrielle</cp:lastModifiedBy>
  <cp:revision>15</cp:revision>
  <dcterms:created xsi:type="dcterms:W3CDTF">2021-01-18T17:17:36Z</dcterms:created>
  <dcterms:modified xsi:type="dcterms:W3CDTF">2025-03-03T15:20:13Z</dcterms:modified>
</cp:coreProperties>
</file>