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9"/>
  </p:notesMasterIdLst>
  <p:sldIdLst>
    <p:sldId id="305" r:id="rId2"/>
    <p:sldId id="306" r:id="rId3"/>
    <p:sldId id="257" r:id="rId4"/>
    <p:sldId id="261" r:id="rId5"/>
    <p:sldId id="259" r:id="rId6"/>
    <p:sldId id="262" r:id="rId7"/>
    <p:sldId id="307" r:id="rId8"/>
    <p:sldId id="308" r:id="rId9"/>
    <p:sldId id="309" r:id="rId10"/>
    <p:sldId id="275" r:id="rId11"/>
    <p:sldId id="276" r:id="rId12"/>
    <p:sldId id="277" r:id="rId13"/>
    <p:sldId id="278" r:id="rId14"/>
    <p:sldId id="279" r:id="rId15"/>
    <p:sldId id="310" r:id="rId16"/>
    <p:sldId id="266" r:id="rId17"/>
    <p:sldId id="267" r:id="rId18"/>
    <p:sldId id="268" r:id="rId19"/>
    <p:sldId id="311" r:id="rId20"/>
    <p:sldId id="312" r:id="rId21"/>
    <p:sldId id="269" r:id="rId22"/>
    <p:sldId id="313" r:id="rId23"/>
    <p:sldId id="270" r:id="rId24"/>
    <p:sldId id="314" r:id="rId25"/>
    <p:sldId id="274" r:id="rId26"/>
    <p:sldId id="315" r:id="rId27"/>
    <p:sldId id="316" r:id="rId28"/>
    <p:sldId id="280" r:id="rId29"/>
    <p:sldId id="283" r:id="rId30"/>
    <p:sldId id="285" r:id="rId31"/>
    <p:sldId id="286" r:id="rId32"/>
    <p:sldId id="292" r:id="rId33"/>
    <p:sldId id="293" r:id="rId34"/>
    <p:sldId id="294" r:id="rId35"/>
    <p:sldId id="295" r:id="rId36"/>
    <p:sldId id="296" r:id="rId37"/>
    <p:sldId id="297" r:id="rId38"/>
    <p:sldId id="317" r:id="rId39"/>
    <p:sldId id="318" r:id="rId40"/>
    <p:sldId id="320" r:id="rId41"/>
    <p:sldId id="319" r:id="rId42"/>
    <p:sldId id="321" r:id="rId43"/>
    <p:sldId id="322" r:id="rId44"/>
    <p:sldId id="323" r:id="rId45"/>
    <p:sldId id="324" r:id="rId46"/>
    <p:sldId id="325" r:id="rId47"/>
    <p:sldId id="326" r:id="rId48"/>
    <p:sldId id="328" r:id="rId49"/>
    <p:sldId id="329" r:id="rId50"/>
    <p:sldId id="300" r:id="rId51"/>
    <p:sldId id="330" r:id="rId52"/>
    <p:sldId id="302" r:id="rId53"/>
    <p:sldId id="331" r:id="rId54"/>
    <p:sldId id="304" r:id="rId55"/>
    <p:sldId id="332" r:id="rId56"/>
    <p:sldId id="333" r:id="rId57"/>
    <p:sldId id="334"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p:cViewPr varScale="1">
        <p:scale>
          <a:sx n="64" d="100"/>
          <a:sy n="64" d="100"/>
        </p:scale>
        <p:origin x="16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1" Type="http://schemas.openxmlformats.org/officeDocument/2006/relationships/hyperlink" Target="http://www.youtube.com/watch?v=fUyFkgmo3A8"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1" Type="http://schemas.openxmlformats.org/officeDocument/2006/relationships/hyperlink" Target="http://www.youtube.com/watch?v=fUyFkgmo3A8"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482EA-4497-404C-B6B5-A49C5A584BB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8CF247B-7D6B-48C7-8C39-7D3232344399}">
      <dgm:prSet/>
      <dgm:spPr/>
      <dgm:t>
        <a:bodyPr/>
        <a:lstStyle/>
        <a:p>
          <a:r>
            <a:rPr lang="fr-CA"/>
            <a:t>Comprend les soins liés:</a:t>
          </a:r>
          <a:endParaRPr lang="en-US"/>
        </a:p>
      </dgm:t>
    </dgm:pt>
    <dgm:pt modelId="{85B43B12-69D0-410D-BD1A-E2D19AC7EE7A}" type="parTrans" cxnId="{0E9C1403-A33E-409B-A36D-8E4C9A26E36E}">
      <dgm:prSet/>
      <dgm:spPr/>
      <dgm:t>
        <a:bodyPr/>
        <a:lstStyle/>
        <a:p>
          <a:endParaRPr lang="en-US"/>
        </a:p>
      </dgm:t>
    </dgm:pt>
    <dgm:pt modelId="{50289367-B77A-40E4-8BDA-A362841C381C}" type="sibTrans" cxnId="{0E9C1403-A33E-409B-A36D-8E4C9A26E36E}">
      <dgm:prSet/>
      <dgm:spPr/>
      <dgm:t>
        <a:bodyPr/>
        <a:lstStyle/>
        <a:p>
          <a:endParaRPr lang="en-US"/>
        </a:p>
      </dgm:t>
    </dgm:pt>
    <dgm:pt modelId="{CD3E5F50-E430-4751-8287-D9A497F245A2}">
      <dgm:prSet/>
      <dgm:spPr/>
      <dgm:t>
        <a:bodyPr/>
        <a:lstStyle/>
        <a:p>
          <a:r>
            <a:rPr lang="fr-CA"/>
            <a:t>Au confort</a:t>
          </a:r>
          <a:endParaRPr lang="en-US"/>
        </a:p>
      </dgm:t>
    </dgm:pt>
    <dgm:pt modelId="{6A0ECE4B-ADD7-446B-ACF0-7234EC1393B6}" type="parTrans" cxnId="{8D464A3E-2158-4DA7-BD4F-6B5B8FB01374}">
      <dgm:prSet/>
      <dgm:spPr/>
      <dgm:t>
        <a:bodyPr/>
        <a:lstStyle/>
        <a:p>
          <a:endParaRPr lang="en-US"/>
        </a:p>
      </dgm:t>
    </dgm:pt>
    <dgm:pt modelId="{A10CA606-4A4E-4BA3-8F52-0CCB3E9B3F06}" type="sibTrans" cxnId="{8D464A3E-2158-4DA7-BD4F-6B5B8FB01374}">
      <dgm:prSet/>
      <dgm:spPr/>
      <dgm:t>
        <a:bodyPr/>
        <a:lstStyle/>
        <a:p>
          <a:endParaRPr lang="en-US"/>
        </a:p>
      </dgm:t>
    </dgm:pt>
    <dgm:pt modelId="{BC932FDA-9335-4575-B053-055F5596C393}">
      <dgm:prSet/>
      <dgm:spPr/>
      <dgm:t>
        <a:bodyPr/>
        <a:lstStyle/>
        <a:p>
          <a:r>
            <a:rPr lang="fr-CA"/>
            <a:t>À l’hygiène</a:t>
          </a:r>
          <a:endParaRPr lang="en-US"/>
        </a:p>
      </dgm:t>
    </dgm:pt>
    <dgm:pt modelId="{3AF0E242-71E4-49B3-A49D-6372C529C5B2}" type="parTrans" cxnId="{870A4122-E472-40F7-8F70-7C96AB9D138B}">
      <dgm:prSet/>
      <dgm:spPr/>
      <dgm:t>
        <a:bodyPr/>
        <a:lstStyle/>
        <a:p>
          <a:endParaRPr lang="en-US"/>
        </a:p>
      </dgm:t>
    </dgm:pt>
    <dgm:pt modelId="{0B6D71A7-CC27-4568-A51E-337C2CF6AB72}" type="sibTrans" cxnId="{870A4122-E472-40F7-8F70-7C96AB9D138B}">
      <dgm:prSet/>
      <dgm:spPr/>
      <dgm:t>
        <a:bodyPr/>
        <a:lstStyle/>
        <a:p>
          <a:endParaRPr lang="en-US"/>
        </a:p>
      </dgm:t>
    </dgm:pt>
    <dgm:pt modelId="{F69167CF-EFC1-40B5-A8DD-D74B4E2FE5F0}">
      <dgm:prSet/>
      <dgm:spPr/>
      <dgm:t>
        <a:bodyPr/>
        <a:lstStyle/>
        <a:p>
          <a:r>
            <a:rPr lang="fr-CA"/>
            <a:t>À l’alimentation</a:t>
          </a:r>
          <a:endParaRPr lang="en-US"/>
        </a:p>
      </dgm:t>
    </dgm:pt>
    <dgm:pt modelId="{47987C8C-5567-44E0-A1C7-7CB6E40ECC58}" type="parTrans" cxnId="{74084CAD-F916-4002-AFBC-E926DED1E8DC}">
      <dgm:prSet/>
      <dgm:spPr/>
      <dgm:t>
        <a:bodyPr/>
        <a:lstStyle/>
        <a:p>
          <a:endParaRPr lang="en-US"/>
        </a:p>
      </dgm:t>
    </dgm:pt>
    <dgm:pt modelId="{29F5DBDF-82A5-4CD7-B79F-E6CEEC79427B}" type="sibTrans" cxnId="{74084CAD-F916-4002-AFBC-E926DED1E8DC}">
      <dgm:prSet/>
      <dgm:spPr/>
      <dgm:t>
        <a:bodyPr/>
        <a:lstStyle/>
        <a:p>
          <a:endParaRPr lang="en-US"/>
        </a:p>
      </dgm:t>
    </dgm:pt>
    <dgm:pt modelId="{243A1C37-3760-441A-B8F8-FD3D375FAAA9}">
      <dgm:prSet/>
      <dgm:spPr/>
      <dgm:t>
        <a:bodyPr/>
        <a:lstStyle/>
        <a:p>
          <a:r>
            <a:rPr lang="fr-CA"/>
            <a:t>À l’hydratation</a:t>
          </a:r>
          <a:endParaRPr lang="en-US"/>
        </a:p>
      </dgm:t>
    </dgm:pt>
    <dgm:pt modelId="{94DAE8A7-A61D-4665-B238-3B23D3F36AEF}" type="parTrans" cxnId="{DEF378C1-2CB7-4F0E-90B9-7984BF32C751}">
      <dgm:prSet/>
      <dgm:spPr/>
      <dgm:t>
        <a:bodyPr/>
        <a:lstStyle/>
        <a:p>
          <a:endParaRPr lang="en-US"/>
        </a:p>
      </dgm:t>
    </dgm:pt>
    <dgm:pt modelId="{C45938E6-FE07-431D-92A7-90CA8C25B4D1}" type="sibTrans" cxnId="{DEF378C1-2CB7-4F0E-90B9-7984BF32C751}">
      <dgm:prSet/>
      <dgm:spPr/>
      <dgm:t>
        <a:bodyPr/>
        <a:lstStyle/>
        <a:p>
          <a:endParaRPr lang="en-US"/>
        </a:p>
      </dgm:t>
    </dgm:pt>
    <dgm:pt modelId="{B88AD73B-93CC-49DF-AB53-4861D9423B21}">
      <dgm:prSet/>
      <dgm:spPr/>
      <dgm:t>
        <a:bodyPr/>
        <a:lstStyle/>
        <a:p>
          <a:r>
            <a:rPr lang="fr-CA"/>
            <a:t>À la mobilisation</a:t>
          </a:r>
          <a:endParaRPr lang="en-US"/>
        </a:p>
      </dgm:t>
    </dgm:pt>
    <dgm:pt modelId="{4416987C-9B82-4E19-A904-3E7163DED6D9}" type="parTrans" cxnId="{71174229-6084-4998-A090-C69301AC90D8}">
      <dgm:prSet/>
      <dgm:spPr/>
      <dgm:t>
        <a:bodyPr/>
        <a:lstStyle/>
        <a:p>
          <a:endParaRPr lang="en-US"/>
        </a:p>
      </dgm:t>
    </dgm:pt>
    <dgm:pt modelId="{31D1D1C9-ABFD-4868-9F14-8CAEDD330A2F}" type="sibTrans" cxnId="{71174229-6084-4998-A090-C69301AC90D8}">
      <dgm:prSet/>
      <dgm:spPr/>
      <dgm:t>
        <a:bodyPr/>
        <a:lstStyle/>
        <a:p>
          <a:endParaRPr lang="en-US"/>
        </a:p>
      </dgm:t>
    </dgm:pt>
    <dgm:pt modelId="{AAAFBD26-FA9C-4567-8066-BDB3C6F09915}">
      <dgm:prSet/>
      <dgm:spPr/>
      <dgm:t>
        <a:bodyPr/>
        <a:lstStyle/>
        <a:p>
          <a:r>
            <a:rPr lang="fr-CA"/>
            <a:t>À l’élimination</a:t>
          </a:r>
          <a:endParaRPr lang="en-US"/>
        </a:p>
      </dgm:t>
    </dgm:pt>
    <dgm:pt modelId="{BA4A3AAD-982D-48BA-AB59-15649BAF23CB}" type="parTrans" cxnId="{857D6DF6-054A-4F89-95A2-A30DA8980B50}">
      <dgm:prSet/>
      <dgm:spPr/>
      <dgm:t>
        <a:bodyPr/>
        <a:lstStyle/>
        <a:p>
          <a:endParaRPr lang="en-US"/>
        </a:p>
      </dgm:t>
    </dgm:pt>
    <dgm:pt modelId="{1E3301D1-3A31-4B82-B299-62285FCF909D}" type="sibTrans" cxnId="{857D6DF6-054A-4F89-95A2-A30DA8980B50}">
      <dgm:prSet/>
      <dgm:spPr/>
      <dgm:t>
        <a:bodyPr/>
        <a:lstStyle/>
        <a:p>
          <a:endParaRPr lang="en-US"/>
        </a:p>
      </dgm:t>
    </dgm:pt>
    <dgm:pt modelId="{937DCBD3-F42E-414C-917A-41E66EC223A3}">
      <dgm:prSet/>
      <dgm:spPr/>
      <dgm:t>
        <a:bodyPr/>
        <a:lstStyle/>
        <a:p>
          <a:r>
            <a:rPr lang="fr-CA"/>
            <a:t>À la respiration</a:t>
          </a:r>
          <a:endParaRPr lang="en-US"/>
        </a:p>
      </dgm:t>
    </dgm:pt>
    <dgm:pt modelId="{5E08BD03-F955-4A97-867B-B7732F276FC8}" type="parTrans" cxnId="{E922D60E-594F-459D-9E41-7127A2D52D5C}">
      <dgm:prSet/>
      <dgm:spPr/>
      <dgm:t>
        <a:bodyPr/>
        <a:lstStyle/>
        <a:p>
          <a:endParaRPr lang="en-US"/>
        </a:p>
      </dgm:t>
    </dgm:pt>
    <dgm:pt modelId="{E8F83846-2B8B-4D22-BFF6-CEA983A38E4D}" type="sibTrans" cxnId="{E922D60E-594F-459D-9E41-7127A2D52D5C}">
      <dgm:prSet/>
      <dgm:spPr/>
      <dgm:t>
        <a:bodyPr/>
        <a:lstStyle/>
        <a:p>
          <a:endParaRPr lang="en-US"/>
        </a:p>
      </dgm:t>
    </dgm:pt>
    <dgm:pt modelId="{089AC674-56E9-4647-997F-ED9171C81E8A}">
      <dgm:prSet/>
      <dgm:spPr/>
      <dgm:t>
        <a:bodyPr/>
        <a:lstStyle/>
        <a:p>
          <a:r>
            <a:rPr lang="fr-CA"/>
            <a:t>À la sécurité</a:t>
          </a:r>
          <a:endParaRPr lang="en-US"/>
        </a:p>
      </dgm:t>
    </dgm:pt>
    <dgm:pt modelId="{4508AE9A-C601-469A-BBDC-3FD430E9B89F}" type="parTrans" cxnId="{C84A85C3-831A-4A21-8446-F6786E2E7409}">
      <dgm:prSet/>
      <dgm:spPr/>
      <dgm:t>
        <a:bodyPr/>
        <a:lstStyle/>
        <a:p>
          <a:endParaRPr lang="en-US"/>
        </a:p>
      </dgm:t>
    </dgm:pt>
    <dgm:pt modelId="{6C7F835C-E01A-4840-8457-15FBE58F1039}" type="sibTrans" cxnId="{C84A85C3-831A-4A21-8446-F6786E2E7409}">
      <dgm:prSet/>
      <dgm:spPr/>
      <dgm:t>
        <a:bodyPr/>
        <a:lstStyle/>
        <a:p>
          <a:endParaRPr lang="en-US"/>
        </a:p>
      </dgm:t>
    </dgm:pt>
    <dgm:pt modelId="{0FDACE56-6582-4EF2-86A4-90919DBF382A}" type="pres">
      <dgm:prSet presAssocID="{A12482EA-4497-404C-B6B5-A49C5A584BB8}" presName="linear" presStyleCnt="0">
        <dgm:presLayoutVars>
          <dgm:animLvl val="lvl"/>
          <dgm:resizeHandles val="exact"/>
        </dgm:presLayoutVars>
      </dgm:prSet>
      <dgm:spPr/>
    </dgm:pt>
    <dgm:pt modelId="{FE9279CE-4127-47CA-98D2-50E149AC8120}" type="pres">
      <dgm:prSet presAssocID="{D8CF247B-7D6B-48C7-8C39-7D3232344399}" presName="parentText" presStyleLbl="node1" presStyleIdx="0" presStyleCnt="9">
        <dgm:presLayoutVars>
          <dgm:chMax val="0"/>
          <dgm:bulletEnabled val="1"/>
        </dgm:presLayoutVars>
      </dgm:prSet>
      <dgm:spPr/>
    </dgm:pt>
    <dgm:pt modelId="{8A98E4F7-A359-4061-AC6E-B766E0392B3A}" type="pres">
      <dgm:prSet presAssocID="{50289367-B77A-40E4-8BDA-A362841C381C}" presName="spacer" presStyleCnt="0"/>
      <dgm:spPr/>
    </dgm:pt>
    <dgm:pt modelId="{4466C829-13AE-4DCA-A912-DE63CE13DD0F}" type="pres">
      <dgm:prSet presAssocID="{CD3E5F50-E430-4751-8287-D9A497F245A2}" presName="parentText" presStyleLbl="node1" presStyleIdx="1" presStyleCnt="9">
        <dgm:presLayoutVars>
          <dgm:chMax val="0"/>
          <dgm:bulletEnabled val="1"/>
        </dgm:presLayoutVars>
      </dgm:prSet>
      <dgm:spPr/>
    </dgm:pt>
    <dgm:pt modelId="{48275841-08E7-493C-8F35-35CAD80A1C1B}" type="pres">
      <dgm:prSet presAssocID="{A10CA606-4A4E-4BA3-8F52-0CCB3E9B3F06}" presName="spacer" presStyleCnt="0"/>
      <dgm:spPr/>
    </dgm:pt>
    <dgm:pt modelId="{59031A16-0627-4D24-8836-C225CD3F3679}" type="pres">
      <dgm:prSet presAssocID="{BC932FDA-9335-4575-B053-055F5596C393}" presName="parentText" presStyleLbl="node1" presStyleIdx="2" presStyleCnt="9">
        <dgm:presLayoutVars>
          <dgm:chMax val="0"/>
          <dgm:bulletEnabled val="1"/>
        </dgm:presLayoutVars>
      </dgm:prSet>
      <dgm:spPr/>
    </dgm:pt>
    <dgm:pt modelId="{42377BCB-F503-4E91-81DF-FAE0415D6F08}" type="pres">
      <dgm:prSet presAssocID="{0B6D71A7-CC27-4568-A51E-337C2CF6AB72}" presName="spacer" presStyleCnt="0"/>
      <dgm:spPr/>
    </dgm:pt>
    <dgm:pt modelId="{734D7A22-A56A-4795-A86F-668B1703B886}" type="pres">
      <dgm:prSet presAssocID="{F69167CF-EFC1-40B5-A8DD-D74B4E2FE5F0}" presName="parentText" presStyleLbl="node1" presStyleIdx="3" presStyleCnt="9">
        <dgm:presLayoutVars>
          <dgm:chMax val="0"/>
          <dgm:bulletEnabled val="1"/>
        </dgm:presLayoutVars>
      </dgm:prSet>
      <dgm:spPr/>
    </dgm:pt>
    <dgm:pt modelId="{32201B20-CD9C-42AC-8679-D545912EF0D7}" type="pres">
      <dgm:prSet presAssocID="{29F5DBDF-82A5-4CD7-B79F-E6CEEC79427B}" presName="spacer" presStyleCnt="0"/>
      <dgm:spPr/>
    </dgm:pt>
    <dgm:pt modelId="{0CDCA463-6C11-4F16-BBD5-AA70C8DB84F8}" type="pres">
      <dgm:prSet presAssocID="{243A1C37-3760-441A-B8F8-FD3D375FAAA9}" presName="parentText" presStyleLbl="node1" presStyleIdx="4" presStyleCnt="9">
        <dgm:presLayoutVars>
          <dgm:chMax val="0"/>
          <dgm:bulletEnabled val="1"/>
        </dgm:presLayoutVars>
      </dgm:prSet>
      <dgm:spPr/>
    </dgm:pt>
    <dgm:pt modelId="{E3A752FD-304A-4F33-8D09-FDB3A4929B9F}" type="pres">
      <dgm:prSet presAssocID="{C45938E6-FE07-431D-92A7-90CA8C25B4D1}" presName="spacer" presStyleCnt="0"/>
      <dgm:spPr/>
    </dgm:pt>
    <dgm:pt modelId="{0497BEB6-9F17-43BF-9F37-C15E326047D5}" type="pres">
      <dgm:prSet presAssocID="{B88AD73B-93CC-49DF-AB53-4861D9423B21}" presName="parentText" presStyleLbl="node1" presStyleIdx="5" presStyleCnt="9">
        <dgm:presLayoutVars>
          <dgm:chMax val="0"/>
          <dgm:bulletEnabled val="1"/>
        </dgm:presLayoutVars>
      </dgm:prSet>
      <dgm:spPr/>
    </dgm:pt>
    <dgm:pt modelId="{6FB29994-AF4E-498B-A5A0-491914C1F0CD}" type="pres">
      <dgm:prSet presAssocID="{31D1D1C9-ABFD-4868-9F14-8CAEDD330A2F}" presName="spacer" presStyleCnt="0"/>
      <dgm:spPr/>
    </dgm:pt>
    <dgm:pt modelId="{6951E6F4-1373-4985-94D0-8D70A046D452}" type="pres">
      <dgm:prSet presAssocID="{AAAFBD26-FA9C-4567-8066-BDB3C6F09915}" presName="parentText" presStyleLbl="node1" presStyleIdx="6" presStyleCnt="9">
        <dgm:presLayoutVars>
          <dgm:chMax val="0"/>
          <dgm:bulletEnabled val="1"/>
        </dgm:presLayoutVars>
      </dgm:prSet>
      <dgm:spPr/>
    </dgm:pt>
    <dgm:pt modelId="{F190B27A-6954-43D9-A640-715F4FEB3C3A}" type="pres">
      <dgm:prSet presAssocID="{1E3301D1-3A31-4B82-B299-62285FCF909D}" presName="spacer" presStyleCnt="0"/>
      <dgm:spPr/>
    </dgm:pt>
    <dgm:pt modelId="{E93C1DCA-059C-48D8-8AEC-3EA69A75C866}" type="pres">
      <dgm:prSet presAssocID="{937DCBD3-F42E-414C-917A-41E66EC223A3}" presName="parentText" presStyleLbl="node1" presStyleIdx="7" presStyleCnt="9">
        <dgm:presLayoutVars>
          <dgm:chMax val="0"/>
          <dgm:bulletEnabled val="1"/>
        </dgm:presLayoutVars>
      </dgm:prSet>
      <dgm:spPr/>
    </dgm:pt>
    <dgm:pt modelId="{7D4F42FB-78B4-4188-BE65-C1415D494FB7}" type="pres">
      <dgm:prSet presAssocID="{E8F83846-2B8B-4D22-BFF6-CEA983A38E4D}" presName="spacer" presStyleCnt="0"/>
      <dgm:spPr/>
    </dgm:pt>
    <dgm:pt modelId="{7DB5AC73-D969-4CBD-85B2-B0ED7F9B5DBB}" type="pres">
      <dgm:prSet presAssocID="{089AC674-56E9-4647-997F-ED9171C81E8A}" presName="parentText" presStyleLbl="node1" presStyleIdx="8" presStyleCnt="9">
        <dgm:presLayoutVars>
          <dgm:chMax val="0"/>
          <dgm:bulletEnabled val="1"/>
        </dgm:presLayoutVars>
      </dgm:prSet>
      <dgm:spPr/>
    </dgm:pt>
  </dgm:ptLst>
  <dgm:cxnLst>
    <dgm:cxn modelId="{0E9C1403-A33E-409B-A36D-8E4C9A26E36E}" srcId="{A12482EA-4497-404C-B6B5-A49C5A584BB8}" destId="{D8CF247B-7D6B-48C7-8C39-7D3232344399}" srcOrd="0" destOrd="0" parTransId="{85B43B12-69D0-410D-BD1A-E2D19AC7EE7A}" sibTransId="{50289367-B77A-40E4-8BDA-A362841C381C}"/>
    <dgm:cxn modelId="{E922D60E-594F-459D-9E41-7127A2D52D5C}" srcId="{A12482EA-4497-404C-B6B5-A49C5A584BB8}" destId="{937DCBD3-F42E-414C-917A-41E66EC223A3}" srcOrd="7" destOrd="0" parTransId="{5E08BD03-F955-4A97-867B-B7732F276FC8}" sibTransId="{E8F83846-2B8B-4D22-BFF6-CEA983A38E4D}"/>
    <dgm:cxn modelId="{40BAFB18-6D97-4B70-8E70-2A5BFFD5D988}" type="presOf" srcId="{243A1C37-3760-441A-B8F8-FD3D375FAAA9}" destId="{0CDCA463-6C11-4F16-BBD5-AA70C8DB84F8}" srcOrd="0" destOrd="0" presId="urn:microsoft.com/office/officeart/2005/8/layout/vList2"/>
    <dgm:cxn modelId="{9A5F831C-CC04-4998-995C-B3B727B5EC26}" type="presOf" srcId="{089AC674-56E9-4647-997F-ED9171C81E8A}" destId="{7DB5AC73-D969-4CBD-85B2-B0ED7F9B5DBB}" srcOrd="0" destOrd="0" presId="urn:microsoft.com/office/officeart/2005/8/layout/vList2"/>
    <dgm:cxn modelId="{870A4122-E472-40F7-8F70-7C96AB9D138B}" srcId="{A12482EA-4497-404C-B6B5-A49C5A584BB8}" destId="{BC932FDA-9335-4575-B053-055F5596C393}" srcOrd="2" destOrd="0" parTransId="{3AF0E242-71E4-49B3-A49D-6372C529C5B2}" sibTransId="{0B6D71A7-CC27-4568-A51E-337C2CF6AB72}"/>
    <dgm:cxn modelId="{71174229-6084-4998-A090-C69301AC90D8}" srcId="{A12482EA-4497-404C-B6B5-A49C5A584BB8}" destId="{B88AD73B-93CC-49DF-AB53-4861D9423B21}" srcOrd="5" destOrd="0" parTransId="{4416987C-9B82-4E19-A904-3E7163DED6D9}" sibTransId="{31D1D1C9-ABFD-4868-9F14-8CAEDD330A2F}"/>
    <dgm:cxn modelId="{8D464A3E-2158-4DA7-BD4F-6B5B8FB01374}" srcId="{A12482EA-4497-404C-B6B5-A49C5A584BB8}" destId="{CD3E5F50-E430-4751-8287-D9A497F245A2}" srcOrd="1" destOrd="0" parTransId="{6A0ECE4B-ADD7-446B-ACF0-7234EC1393B6}" sibTransId="{A10CA606-4A4E-4BA3-8F52-0CCB3E9B3F06}"/>
    <dgm:cxn modelId="{F4C21552-6DC6-4C34-9BC2-E438A6710FEB}" type="presOf" srcId="{B88AD73B-93CC-49DF-AB53-4861D9423B21}" destId="{0497BEB6-9F17-43BF-9F37-C15E326047D5}" srcOrd="0" destOrd="0" presId="urn:microsoft.com/office/officeart/2005/8/layout/vList2"/>
    <dgm:cxn modelId="{94C1D681-449F-4851-84F1-D98E539437CE}" type="presOf" srcId="{BC932FDA-9335-4575-B053-055F5596C393}" destId="{59031A16-0627-4D24-8836-C225CD3F3679}" srcOrd="0" destOrd="0" presId="urn:microsoft.com/office/officeart/2005/8/layout/vList2"/>
    <dgm:cxn modelId="{52DC4A95-0F3C-4E55-9B05-F26A31842F6A}" type="presOf" srcId="{F69167CF-EFC1-40B5-A8DD-D74B4E2FE5F0}" destId="{734D7A22-A56A-4795-A86F-668B1703B886}" srcOrd="0" destOrd="0" presId="urn:microsoft.com/office/officeart/2005/8/layout/vList2"/>
    <dgm:cxn modelId="{BA477695-0BB2-4EFD-82B0-5890E25258B3}" type="presOf" srcId="{AAAFBD26-FA9C-4567-8066-BDB3C6F09915}" destId="{6951E6F4-1373-4985-94D0-8D70A046D452}" srcOrd="0" destOrd="0" presId="urn:microsoft.com/office/officeart/2005/8/layout/vList2"/>
    <dgm:cxn modelId="{A5B77399-BE0F-4D7B-89AE-DCDEFBA8E651}" type="presOf" srcId="{937DCBD3-F42E-414C-917A-41E66EC223A3}" destId="{E93C1DCA-059C-48D8-8AEC-3EA69A75C866}" srcOrd="0" destOrd="0" presId="urn:microsoft.com/office/officeart/2005/8/layout/vList2"/>
    <dgm:cxn modelId="{DF56E4A9-FD00-488C-96BA-361B180B56FE}" type="presOf" srcId="{CD3E5F50-E430-4751-8287-D9A497F245A2}" destId="{4466C829-13AE-4DCA-A912-DE63CE13DD0F}" srcOrd="0" destOrd="0" presId="urn:microsoft.com/office/officeart/2005/8/layout/vList2"/>
    <dgm:cxn modelId="{74084CAD-F916-4002-AFBC-E926DED1E8DC}" srcId="{A12482EA-4497-404C-B6B5-A49C5A584BB8}" destId="{F69167CF-EFC1-40B5-A8DD-D74B4E2FE5F0}" srcOrd="3" destOrd="0" parTransId="{47987C8C-5567-44E0-A1C7-7CB6E40ECC58}" sibTransId="{29F5DBDF-82A5-4CD7-B79F-E6CEEC79427B}"/>
    <dgm:cxn modelId="{DEF378C1-2CB7-4F0E-90B9-7984BF32C751}" srcId="{A12482EA-4497-404C-B6B5-A49C5A584BB8}" destId="{243A1C37-3760-441A-B8F8-FD3D375FAAA9}" srcOrd="4" destOrd="0" parTransId="{94DAE8A7-A61D-4665-B238-3B23D3F36AEF}" sibTransId="{C45938E6-FE07-431D-92A7-90CA8C25B4D1}"/>
    <dgm:cxn modelId="{C84A85C3-831A-4A21-8446-F6786E2E7409}" srcId="{A12482EA-4497-404C-B6B5-A49C5A584BB8}" destId="{089AC674-56E9-4647-997F-ED9171C81E8A}" srcOrd="8" destOrd="0" parTransId="{4508AE9A-C601-469A-BBDC-3FD430E9B89F}" sibTransId="{6C7F835C-E01A-4840-8457-15FBE58F1039}"/>
    <dgm:cxn modelId="{F99D6EDE-45A7-4C1D-8D31-7CA03FA91AA7}" type="presOf" srcId="{A12482EA-4497-404C-B6B5-A49C5A584BB8}" destId="{0FDACE56-6582-4EF2-86A4-90919DBF382A}" srcOrd="0" destOrd="0" presId="urn:microsoft.com/office/officeart/2005/8/layout/vList2"/>
    <dgm:cxn modelId="{6446F7E2-C356-4792-8E3F-E1A822FAC01E}" type="presOf" srcId="{D8CF247B-7D6B-48C7-8C39-7D3232344399}" destId="{FE9279CE-4127-47CA-98D2-50E149AC8120}" srcOrd="0" destOrd="0" presId="urn:microsoft.com/office/officeart/2005/8/layout/vList2"/>
    <dgm:cxn modelId="{857D6DF6-054A-4F89-95A2-A30DA8980B50}" srcId="{A12482EA-4497-404C-B6B5-A49C5A584BB8}" destId="{AAAFBD26-FA9C-4567-8066-BDB3C6F09915}" srcOrd="6" destOrd="0" parTransId="{BA4A3AAD-982D-48BA-AB59-15649BAF23CB}" sibTransId="{1E3301D1-3A31-4B82-B299-62285FCF909D}"/>
    <dgm:cxn modelId="{6F4EB30D-5490-4905-94D6-7E26EBEEAE7A}" type="presParOf" srcId="{0FDACE56-6582-4EF2-86A4-90919DBF382A}" destId="{FE9279CE-4127-47CA-98D2-50E149AC8120}" srcOrd="0" destOrd="0" presId="urn:microsoft.com/office/officeart/2005/8/layout/vList2"/>
    <dgm:cxn modelId="{CB2A0A37-4175-49E3-92B0-DDC64D4C7C81}" type="presParOf" srcId="{0FDACE56-6582-4EF2-86A4-90919DBF382A}" destId="{8A98E4F7-A359-4061-AC6E-B766E0392B3A}" srcOrd="1" destOrd="0" presId="urn:microsoft.com/office/officeart/2005/8/layout/vList2"/>
    <dgm:cxn modelId="{26DE66D9-32CC-42D7-843B-6155697DF631}" type="presParOf" srcId="{0FDACE56-6582-4EF2-86A4-90919DBF382A}" destId="{4466C829-13AE-4DCA-A912-DE63CE13DD0F}" srcOrd="2" destOrd="0" presId="urn:microsoft.com/office/officeart/2005/8/layout/vList2"/>
    <dgm:cxn modelId="{ECF97D28-E07A-470A-8CE7-7D01E43631B3}" type="presParOf" srcId="{0FDACE56-6582-4EF2-86A4-90919DBF382A}" destId="{48275841-08E7-493C-8F35-35CAD80A1C1B}" srcOrd="3" destOrd="0" presId="urn:microsoft.com/office/officeart/2005/8/layout/vList2"/>
    <dgm:cxn modelId="{2807DC72-F8F9-4A7B-A678-D9452A5BE0A2}" type="presParOf" srcId="{0FDACE56-6582-4EF2-86A4-90919DBF382A}" destId="{59031A16-0627-4D24-8836-C225CD3F3679}" srcOrd="4" destOrd="0" presId="urn:microsoft.com/office/officeart/2005/8/layout/vList2"/>
    <dgm:cxn modelId="{608489CD-DCB2-49CF-9BCD-441E4CF8BEA1}" type="presParOf" srcId="{0FDACE56-6582-4EF2-86A4-90919DBF382A}" destId="{42377BCB-F503-4E91-81DF-FAE0415D6F08}" srcOrd="5" destOrd="0" presId="urn:microsoft.com/office/officeart/2005/8/layout/vList2"/>
    <dgm:cxn modelId="{7C57097A-4887-49C4-9520-58DA70977230}" type="presParOf" srcId="{0FDACE56-6582-4EF2-86A4-90919DBF382A}" destId="{734D7A22-A56A-4795-A86F-668B1703B886}" srcOrd="6" destOrd="0" presId="urn:microsoft.com/office/officeart/2005/8/layout/vList2"/>
    <dgm:cxn modelId="{AFCF61F8-B148-4847-90DB-3C42B271B0D7}" type="presParOf" srcId="{0FDACE56-6582-4EF2-86A4-90919DBF382A}" destId="{32201B20-CD9C-42AC-8679-D545912EF0D7}" srcOrd="7" destOrd="0" presId="urn:microsoft.com/office/officeart/2005/8/layout/vList2"/>
    <dgm:cxn modelId="{EB6FD271-C4CD-42AD-93C3-62E465DE24A7}" type="presParOf" srcId="{0FDACE56-6582-4EF2-86A4-90919DBF382A}" destId="{0CDCA463-6C11-4F16-BBD5-AA70C8DB84F8}" srcOrd="8" destOrd="0" presId="urn:microsoft.com/office/officeart/2005/8/layout/vList2"/>
    <dgm:cxn modelId="{916CC80E-C684-4209-B9C8-984480F6E221}" type="presParOf" srcId="{0FDACE56-6582-4EF2-86A4-90919DBF382A}" destId="{E3A752FD-304A-4F33-8D09-FDB3A4929B9F}" srcOrd="9" destOrd="0" presId="urn:microsoft.com/office/officeart/2005/8/layout/vList2"/>
    <dgm:cxn modelId="{0B670C13-1E72-48DC-B433-53932657EAFD}" type="presParOf" srcId="{0FDACE56-6582-4EF2-86A4-90919DBF382A}" destId="{0497BEB6-9F17-43BF-9F37-C15E326047D5}" srcOrd="10" destOrd="0" presId="urn:microsoft.com/office/officeart/2005/8/layout/vList2"/>
    <dgm:cxn modelId="{77A8D664-57A5-4649-8053-393353642DA9}" type="presParOf" srcId="{0FDACE56-6582-4EF2-86A4-90919DBF382A}" destId="{6FB29994-AF4E-498B-A5A0-491914C1F0CD}" srcOrd="11" destOrd="0" presId="urn:microsoft.com/office/officeart/2005/8/layout/vList2"/>
    <dgm:cxn modelId="{015C948C-18A9-40D3-B814-4B12E6BB2014}" type="presParOf" srcId="{0FDACE56-6582-4EF2-86A4-90919DBF382A}" destId="{6951E6F4-1373-4985-94D0-8D70A046D452}" srcOrd="12" destOrd="0" presId="urn:microsoft.com/office/officeart/2005/8/layout/vList2"/>
    <dgm:cxn modelId="{0503BEAB-D156-45C4-A40A-F2BC63856DFC}" type="presParOf" srcId="{0FDACE56-6582-4EF2-86A4-90919DBF382A}" destId="{F190B27A-6954-43D9-A640-715F4FEB3C3A}" srcOrd="13" destOrd="0" presId="urn:microsoft.com/office/officeart/2005/8/layout/vList2"/>
    <dgm:cxn modelId="{41B7A839-9B05-41C7-82B7-E5E3C15B4A9F}" type="presParOf" srcId="{0FDACE56-6582-4EF2-86A4-90919DBF382A}" destId="{E93C1DCA-059C-48D8-8AEC-3EA69A75C866}" srcOrd="14" destOrd="0" presId="urn:microsoft.com/office/officeart/2005/8/layout/vList2"/>
    <dgm:cxn modelId="{349D4789-7DB1-4C22-A9D7-F41D2FC02E6A}" type="presParOf" srcId="{0FDACE56-6582-4EF2-86A4-90919DBF382A}" destId="{7D4F42FB-78B4-4188-BE65-C1415D494FB7}" srcOrd="15" destOrd="0" presId="urn:microsoft.com/office/officeart/2005/8/layout/vList2"/>
    <dgm:cxn modelId="{56199D33-F3F4-4421-A6D3-ED6B1EEFE9DE}" type="presParOf" srcId="{0FDACE56-6582-4EF2-86A4-90919DBF382A}" destId="{7DB5AC73-D969-4CBD-85B2-B0ED7F9B5DB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996DEA-3472-4490-AD1B-F8247ADFE48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7246FA7-470B-4160-B4DC-30194D999A1A}">
      <dgm:prSet/>
      <dgm:spPr/>
      <dgm:t>
        <a:bodyPr/>
        <a:lstStyle/>
        <a:p>
          <a:pPr>
            <a:lnSpc>
              <a:spcPct val="100000"/>
            </a:lnSpc>
          </a:pPr>
          <a:r>
            <a:rPr lang="fr-CA"/>
            <a:t>Les signes de préagonie peuvent aussi survenir dans l’agonie.</a:t>
          </a:r>
          <a:endParaRPr lang="en-US"/>
        </a:p>
      </dgm:t>
    </dgm:pt>
    <dgm:pt modelId="{07736963-5201-4F89-B6C7-C2A8471A11A4}" type="parTrans" cxnId="{7897EB03-AC11-4E16-AC97-64486F62F9C3}">
      <dgm:prSet/>
      <dgm:spPr/>
      <dgm:t>
        <a:bodyPr/>
        <a:lstStyle/>
        <a:p>
          <a:endParaRPr lang="en-US"/>
        </a:p>
      </dgm:t>
    </dgm:pt>
    <dgm:pt modelId="{949ADD96-EBB2-4541-A155-3D18A4909220}" type="sibTrans" cxnId="{7897EB03-AC11-4E16-AC97-64486F62F9C3}">
      <dgm:prSet/>
      <dgm:spPr/>
      <dgm:t>
        <a:bodyPr/>
        <a:lstStyle/>
        <a:p>
          <a:endParaRPr lang="en-US"/>
        </a:p>
      </dgm:t>
    </dgm:pt>
    <dgm:pt modelId="{E3C834A9-EEBE-4EE5-9CE5-CC9DA41BDAF2}">
      <dgm:prSet/>
      <dgm:spPr/>
      <dgm:t>
        <a:bodyPr/>
        <a:lstStyle/>
        <a:p>
          <a:pPr>
            <a:lnSpc>
              <a:spcPct val="100000"/>
            </a:lnSpc>
          </a:pPr>
          <a:r>
            <a:rPr lang="fr-CA"/>
            <a:t>L’agonie est la période de 48 à 72heures avant la mort.</a:t>
          </a:r>
          <a:endParaRPr lang="en-US"/>
        </a:p>
      </dgm:t>
    </dgm:pt>
    <dgm:pt modelId="{6B655032-8D50-4548-849D-21396DC87832}" type="parTrans" cxnId="{297A42E2-1489-40A0-8330-53B652905D27}">
      <dgm:prSet/>
      <dgm:spPr/>
      <dgm:t>
        <a:bodyPr/>
        <a:lstStyle/>
        <a:p>
          <a:endParaRPr lang="en-US"/>
        </a:p>
      </dgm:t>
    </dgm:pt>
    <dgm:pt modelId="{C34FB43B-68B4-4BD3-944F-DB945204005C}" type="sibTrans" cxnId="{297A42E2-1489-40A0-8330-53B652905D27}">
      <dgm:prSet/>
      <dgm:spPr/>
      <dgm:t>
        <a:bodyPr/>
        <a:lstStyle/>
        <a:p>
          <a:endParaRPr lang="en-US"/>
        </a:p>
      </dgm:t>
    </dgm:pt>
    <dgm:pt modelId="{D7D4E001-84AD-4FC5-8EBE-635CDDEC21FC}" type="pres">
      <dgm:prSet presAssocID="{30996DEA-3472-4490-AD1B-F8247ADFE484}" presName="root" presStyleCnt="0">
        <dgm:presLayoutVars>
          <dgm:dir/>
          <dgm:resizeHandles val="exact"/>
        </dgm:presLayoutVars>
      </dgm:prSet>
      <dgm:spPr/>
    </dgm:pt>
    <dgm:pt modelId="{38D60A3C-C90C-4127-95F8-BC7F85E57574}" type="pres">
      <dgm:prSet presAssocID="{47246FA7-470B-4160-B4DC-30194D999A1A}" presName="compNode" presStyleCnt="0"/>
      <dgm:spPr/>
    </dgm:pt>
    <dgm:pt modelId="{CD1408A4-C769-4B32-8965-1B695782E9FA}" type="pres">
      <dgm:prSet presAssocID="{47246FA7-470B-4160-B4DC-30194D999A1A}" presName="bgRect" presStyleLbl="bgShp" presStyleIdx="0" presStyleCnt="2"/>
      <dgm:spPr/>
    </dgm:pt>
    <dgm:pt modelId="{6F54F9C5-9FBB-40B6-8873-38D27E8D40CB}" type="pres">
      <dgm:prSet presAssocID="{47246FA7-470B-4160-B4DC-30194D999A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3A9241B4-09BE-4FE7-B670-749621944AFA}" type="pres">
      <dgm:prSet presAssocID="{47246FA7-470B-4160-B4DC-30194D999A1A}" presName="spaceRect" presStyleCnt="0"/>
      <dgm:spPr/>
    </dgm:pt>
    <dgm:pt modelId="{F3C498D3-B554-4C3D-B767-E6C3B13A5398}" type="pres">
      <dgm:prSet presAssocID="{47246FA7-470B-4160-B4DC-30194D999A1A}" presName="parTx" presStyleLbl="revTx" presStyleIdx="0" presStyleCnt="2">
        <dgm:presLayoutVars>
          <dgm:chMax val="0"/>
          <dgm:chPref val="0"/>
        </dgm:presLayoutVars>
      </dgm:prSet>
      <dgm:spPr/>
    </dgm:pt>
    <dgm:pt modelId="{7575F024-9B53-4373-8A3F-E72FB5B768EC}" type="pres">
      <dgm:prSet presAssocID="{949ADD96-EBB2-4541-A155-3D18A4909220}" presName="sibTrans" presStyleCnt="0"/>
      <dgm:spPr/>
    </dgm:pt>
    <dgm:pt modelId="{08643A50-F835-4091-8DD1-EF386ADF4064}" type="pres">
      <dgm:prSet presAssocID="{E3C834A9-EEBE-4EE5-9CE5-CC9DA41BDAF2}" presName="compNode" presStyleCnt="0"/>
      <dgm:spPr/>
    </dgm:pt>
    <dgm:pt modelId="{A7553EAB-DFAB-4548-903B-8F3AFDFF6458}" type="pres">
      <dgm:prSet presAssocID="{E3C834A9-EEBE-4EE5-9CE5-CC9DA41BDAF2}" presName="bgRect" presStyleLbl="bgShp" presStyleIdx="1" presStyleCnt="2"/>
      <dgm:spPr/>
    </dgm:pt>
    <dgm:pt modelId="{2D6A5940-515D-45DC-AE34-02D6B81D859F}" type="pres">
      <dgm:prSet presAssocID="{E3C834A9-EEBE-4EE5-9CE5-CC9DA41BDA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râne"/>
        </a:ext>
      </dgm:extLst>
    </dgm:pt>
    <dgm:pt modelId="{8D426888-7E92-4F6D-B6A7-FF5C2A22F776}" type="pres">
      <dgm:prSet presAssocID="{E3C834A9-EEBE-4EE5-9CE5-CC9DA41BDAF2}" presName="spaceRect" presStyleCnt="0"/>
      <dgm:spPr/>
    </dgm:pt>
    <dgm:pt modelId="{F8A828C9-5EDA-4B4C-AAA2-B8A5313D1D5C}" type="pres">
      <dgm:prSet presAssocID="{E3C834A9-EEBE-4EE5-9CE5-CC9DA41BDAF2}" presName="parTx" presStyleLbl="revTx" presStyleIdx="1" presStyleCnt="2">
        <dgm:presLayoutVars>
          <dgm:chMax val="0"/>
          <dgm:chPref val="0"/>
        </dgm:presLayoutVars>
      </dgm:prSet>
      <dgm:spPr/>
    </dgm:pt>
  </dgm:ptLst>
  <dgm:cxnLst>
    <dgm:cxn modelId="{7897EB03-AC11-4E16-AC97-64486F62F9C3}" srcId="{30996DEA-3472-4490-AD1B-F8247ADFE484}" destId="{47246FA7-470B-4160-B4DC-30194D999A1A}" srcOrd="0" destOrd="0" parTransId="{07736963-5201-4F89-B6C7-C2A8471A11A4}" sibTransId="{949ADD96-EBB2-4541-A155-3D18A4909220}"/>
    <dgm:cxn modelId="{651AF61C-E829-4525-B9FA-56BC6B8DCA68}" type="presOf" srcId="{E3C834A9-EEBE-4EE5-9CE5-CC9DA41BDAF2}" destId="{F8A828C9-5EDA-4B4C-AAA2-B8A5313D1D5C}" srcOrd="0" destOrd="0" presId="urn:microsoft.com/office/officeart/2018/2/layout/IconVerticalSolidList"/>
    <dgm:cxn modelId="{EF5BA2BC-8297-45F3-A3FD-E7CC4C361FCF}" type="presOf" srcId="{47246FA7-470B-4160-B4DC-30194D999A1A}" destId="{F3C498D3-B554-4C3D-B767-E6C3B13A5398}" srcOrd="0" destOrd="0" presId="urn:microsoft.com/office/officeart/2018/2/layout/IconVerticalSolidList"/>
    <dgm:cxn modelId="{0496C0CF-ED84-4B26-9080-80960DF778C3}" type="presOf" srcId="{30996DEA-3472-4490-AD1B-F8247ADFE484}" destId="{D7D4E001-84AD-4FC5-8EBE-635CDDEC21FC}" srcOrd="0" destOrd="0" presId="urn:microsoft.com/office/officeart/2018/2/layout/IconVerticalSolidList"/>
    <dgm:cxn modelId="{297A42E2-1489-40A0-8330-53B652905D27}" srcId="{30996DEA-3472-4490-AD1B-F8247ADFE484}" destId="{E3C834A9-EEBE-4EE5-9CE5-CC9DA41BDAF2}" srcOrd="1" destOrd="0" parTransId="{6B655032-8D50-4548-849D-21396DC87832}" sibTransId="{C34FB43B-68B4-4BD3-944F-DB945204005C}"/>
    <dgm:cxn modelId="{5215EBA9-3A8C-4125-8E1D-BA510EFD828B}" type="presParOf" srcId="{D7D4E001-84AD-4FC5-8EBE-635CDDEC21FC}" destId="{38D60A3C-C90C-4127-95F8-BC7F85E57574}" srcOrd="0" destOrd="0" presId="urn:microsoft.com/office/officeart/2018/2/layout/IconVerticalSolidList"/>
    <dgm:cxn modelId="{FE462769-A86D-4586-A5A8-8916A39ECD95}" type="presParOf" srcId="{38D60A3C-C90C-4127-95F8-BC7F85E57574}" destId="{CD1408A4-C769-4B32-8965-1B695782E9FA}" srcOrd="0" destOrd="0" presId="urn:microsoft.com/office/officeart/2018/2/layout/IconVerticalSolidList"/>
    <dgm:cxn modelId="{36956C87-4F15-4A5D-B992-83CA02AAE803}" type="presParOf" srcId="{38D60A3C-C90C-4127-95F8-BC7F85E57574}" destId="{6F54F9C5-9FBB-40B6-8873-38D27E8D40CB}" srcOrd="1" destOrd="0" presId="urn:microsoft.com/office/officeart/2018/2/layout/IconVerticalSolidList"/>
    <dgm:cxn modelId="{4D909E66-A4C7-4C02-84A4-4C534C28EAD3}" type="presParOf" srcId="{38D60A3C-C90C-4127-95F8-BC7F85E57574}" destId="{3A9241B4-09BE-4FE7-B670-749621944AFA}" srcOrd="2" destOrd="0" presId="urn:microsoft.com/office/officeart/2018/2/layout/IconVerticalSolidList"/>
    <dgm:cxn modelId="{271791C4-81F5-41EF-AF37-CB8FD9B6ECCA}" type="presParOf" srcId="{38D60A3C-C90C-4127-95F8-BC7F85E57574}" destId="{F3C498D3-B554-4C3D-B767-E6C3B13A5398}" srcOrd="3" destOrd="0" presId="urn:microsoft.com/office/officeart/2018/2/layout/IconVerticalSolidList"/>
    <dgm:cxn modelId="{41F74030-F6A8-479D-A784-EA7BF8BAE0EC}" type="presParOf" srcId="{D7D4E001-84AD-4FC5-8EBE-635CDDEC21FC}" destId="{7575F024-9B53-4373-8A3F-E72FB5B768EC}" srcOrd="1" destOrd="0" presId="urn:microsoft.com/office/officeart/2018/2/layout/IconVerticalSolidList"/>
    <dgm:cxn modelId="{F89CB7DA-CA2B-4D43-BDCA-C41A19B29DE6}" type="presParOf" srcId="{D7D4E001-84AD-4FC5-8EBE-635CDDEC21FC}" destId="{08643A50-F835-4091-8DD1-EF386ADF4064}" srcOrd="2" destOrd="0" presId="urn:microsoft.com/office/officeart/2018/2/layout/IconVerticalSolidList"/>
    <dgm:cxn modelId="{CCA88E50-D2CA-4229-B7FC-D6FCAB4AC03B}" type="presParOf" srcId="{08643A50-F835-4091-8DD1-EF386ADF4064}" destId="{A7553EAB-DFAB-4548-903B-8F3AFDFF6458}" srcOrd="0" destOrd="0" presId="urn:microsoft.com/office/officeart/2018/2/layout/IconVerticalSolidList"/>
    <dgm:cxn modelId="{BE84E0C4-C306-4B77-BA13-518D43FD54AD}" type="presParOf" srcId="{08643A50-F835-4091-8DD1-EF386ADF4064}" destId="{2D6A5940-515D-45DC-AE34-02D6B81D859F}" srcOrd="1" destOrd="0" presId="urn:microsoft.com/office/officeart/2018/2/layout/IconVerticalSolidList"/>
    <dgm:cxn modelId="{3C54E028-BC3F-4C89-9FD3-A7EF6F280C00}" type="presParOf" srcId="{08643A50-F835-4091-8DD1-EF386ADF4064}" destId="{8D426888-7E92-4F6D-B6A7-FF5C2A22F776}" srcOrd="2" destOrd="0" presId="urn:microsoft.com/office/officeart/2018/2/layout/IconVerticalSolidList"/>
    <dgm:cxn modelId="{E44CE569-F175-4312-8D76-085393F3943A}" type="presParOf" srcId="{08643A50-F835-4091-8DD1-EF386ADF4064}" destId="{F8A828C9-5EDA-4B4C-AAA2-B8A5313D1D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6AF037-ADB7-4212-AC69-1B9C241CDC5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9B3A563-B32C-489A-A0D8-78EEB3A90198}">
      <dgm:prSet/>
      <dgm:spPr/>
      <dgm:t>
        <a:bodyPr/>
        <a:lstStyle/>
        <a:p>
          <a:r>
            <a:rPr lang="fr-CA"/>
            <a:t>Le médecin ou l’infirmière peut officiellement prononcer le décès.</a:t>
          </a:r>
          <a:endParaRPr lang="en-US"/>
        </a:p>
      </dgm:t>
    </dgm:pt>
    <dgm:pt modelId="{7EAB85A8-C060-4B0D-A860-483AE0C0DCB7}" type="parTrans" cxnId="{3E9889C4-54AB-4707-8316-561414C99DAD}">
      <dgm:prSet/>
      <dgm:spPr/>
      <dgm:t>
        <a:bodyPr/>
        <a:lstStyle/>
        <a:p>
          <a:endParaRPr lang="en-US"/>
        </a:p>
      </dgm:t>
    </dgm:pt>
    <dgm:pt modelId="{5B1EE633-FA64-482A-8D90-77B9432FF65B}" type="sibTrans" cxnId="{3E9889C4-54AB-4707-8316-561414C99DAD}">
      <dgm:prSet/>
      <dgm:spPr/>
      <dgm:t>
        <a:bodyPr/>
        <a:lstStyle/>
        <a:p>
          <a:endParaRPr lang="en-US"/>
        </a:p>
      </dgm:t>
    </dgm:pt>
    <dgm:pt modelId="{479FAB6A-E3C8-49AF-8D66-67A3976C8F40}">
      <dgm:prSet/>
      <dgm:spPr/>
      <dgm:t>
        <a:bodyPr/>
        <a:lstStyle/>
        <a:p>
          <a:r>
            <a:rPr lang="fr-CA"/>
            <a:t>La personne ne réagit plus, ne respire plus et n’a plus de pls.</a:t>
          </a:r>
          <a:endParaRPr lang="en-US"/>
        </a:p>
      </dgm:t>
    </dgm:pt>
    <dgm:pt modelId="{67E2AFFF-38FC-4EB4-A3D3-193AA972DF03}" type="parTrans" cxnId="{905C19C3-18C3-4CFA-BA9E-E2D7453C856B}">
      <dgm:prSet/>
      <dgm:spPr/>
      <dgm:t>
        <a:bodyPr/>
        <a:lstStyle/>
        <a:p>
          <a:endParaRPr lang="en-US"/>
        </a:p>
      </dgm:t>
    </dgm:pt>
    <dgm:pt modelId="{CB0471F6-8904-4F0C-AFF9-7AA064A60991}" type="sibTrans" cxnId="{905C19C3-18C3-4CFA-BA9E-E2D7453C856B}">
      <dgm:prSet/>
      <dgm:spPr/>
      <dgm:t>
        <a:bodyPr/>
        <a:lstStyle/>
        <a:p>
          <a:endParaRPr lang="en-US"/>
        </a:p>
      </dgm:t>
    </dgm:pt>
    <dgm:pt modelId="{F8E51BCA-C68B-4223-B660-97F6C9429C96}">
      <dgm:prSet/>
      <dgm:spPr/>
      <dgm:t>
        <a:bodyPr/>
        <a:lstStyle/>
        <a:p>
          <a:r>
            <a:rPr lang="fr-CA"/>
            <a:t>Ses yeux demeurent ouverts ou fermés.</a:t>
          </a:r>
          <a:endParaRPr lang="en-US"/>
        </a:p>
      </dgm:t>
    </dgm:pt>
    <dgm:pt modelId="{739C548E-F075-4CA2-B0FA-3D98D02A94C7}" type="parTrans" cxnId="{0E5AA248-7AFF-46CC-B658-30C979D03578}">
      <dgm:prSet/>
      <dgm:spPr/>
      <dgm:t>
        <a:bodyPr/>
        <a:lstStyle/>
        <a:p>
          <a:endParaRPr lang="en-US"/>
        </a:p>
      </dgm:t>
    </dgm:pt>
    <dgm:pt modelId="{EE2979E9-BF74-4636-ACDA-D1C4A08D8229}" type="sibTrans" cxnId="{0E5AA248-7AFF-46CC-B658-30C979D03578}">
      <dgm:prSet/>
      <dgm:spPr/>
      <dgm:t>
        <a:bodyPr/>
        <a:lstStyle/>
        <a:p>
          <a:endParaRPr lang="en-US"/>
        </a:p>
      </dgm:t>
    </dgm:pt>
    <dgm:pt modelId="{27296D1E-81EB-4572-B46F-8C40D5E72476}">
      <dgm:prSet/>
      <dgm:spPr/>
      <dgm:t>
        <a:bodyPr/>
        <a:lstStyle/>
        <a:p>
          <a:r>
            <a:rPr lang="fr-CA"/>
            <a:t>Ses mâchoires sont relâchées et sa bouche est légèrement ouverte,</a:t>
          </a:r>
          <a:endParaRPr lang="en-US"/>
        </a:p>
      </dgm:t>
    </dgm:pt>
    <dgm:pt modelId="{648E32A8-FC40-41BC-B50A-098950173A3D}" type="parTrans" cxnId="{CEAF4A77-33C9-4D82-9435-816BEAB9879F}">
      <dgm:prSet/>
      <dgm:spPr/>
      <dgm:t>
        <a:bodyPr/>
        <a:lstStyle/>
        <a:p>
          <a:endParaRPr lang="en-US"/>
        </a:p>
      </dgm:t>
    </dgm:pt>
    <dgm:pt modelId="{9C756ED1-4315-4076-90D9-09CC71782020}" type="sibTrans" cxnId="{CEAF4A77-33C9-4D82-9435-816BEAB9879F}">
      <dgm:prSet/>
      <dgm:spPr/>
      <dgm:t>
        <a:bodyPr/>
        <a:lstStyle/>
        <a:p>
          <a:endParaRPr lang="en-US"/>
        </a:p>
      </dgm:t>
    </dgm:pt>
    <dgm:pt modelId="{E6E78571-EB82-4F91-A9F3-6E7FB5C07F8D}">
      <dgm:prSet/>
      <dgm:spPr/>
      <dgm:t>
        <a:bodyPr/>
        <a:lstStyle/>
        <a:p>
          <a:r>
            <a:rPr lang="fr-CA"/>
            <a:t>La personne peut perdre le contrôle de sa vessie ou intestins.</a:t>
          </a:r>
          <a:endParaRPr lang="en-US"/>
        </a:p>
      </dgm:t>
    </dgm:pt>
    <dgm:pt modelId="{E6A347D5-77BA-4768-B1D0-00872BB7FF36}" type="parTrans" cxnId="{06A63D0C-7F2B-43C8-8FF1-5194EB237C20}">
      <dgm:prSet/>
      <dgm:spPr/>
      <dgm:t>
        <a:bodyPr/>
        <a:lstStyle/>
        <a:p>
          <a:endParaRPr lang="en-US"/>
        </a:p>
      </dgm:t>
    </dgm:pt>
    <dgm:pt modelId="{B04CF314-E2D7-434E-93C6-6FDF727BC830}" type="sibTrans" cxnId="{06A63D0C-7F2B-43C8-8FF1-5194EB237C20}">
      <dgm:prSet/>
      <dgm:spPr/>
      <dgm:t>
        <a:bodyPr/>
        <a:lstStyle/>
        <a:p>
          <a:endParaRPr lang="en-US"/>
        </a:p>
      </dgm:t>
    </dgm:pt>
    <dgm:pt modelId="{0EE6EDB2-D347-4503-A654-A61777FCCD31}">
      <dgm:prSet/>
      <dgm:spPr/>
      <dgm:t>
        <a:bodyPr/>
        <a:lstStyle/>
        <a:p>
          <a:r>
            <a:rPr lang="fr-CA"/>
            <a:t>Elle produit des souffles saccadés ou une longue inspiration.</a:t>
          </a:r>
          <a:endParaRPr lang="en-US"/>
        </a:p>
      </dgm:t>
    </dgm:pt>
    <dgm:pt modelId="{2D0A9A72-7036-4242-84AD-B8F8E9471261}" type="parTrans" cxnId="{E14D001A-C100-42AD-8F92-32124FC9AE60}">
      <dgm:prSet/>
      <dgm:spPr/>
      <dgm:t>
        <a:bodyPr/>
        <a:lstStyle/>
        <a:p>
          <a:endParaRPr lang="en-US"/>
        </a:p>
      </dgm:t>
    </dgm:pt>
    <dgm:pt modelId="{2F1B095D-D196-480D-BE4D-44342BFB40BC}" type="sibTrans" cxnId="{E14D001A-C100-42AD-8F92-32124FC9AE60}">
      <dgm:prSet/>
      <dgm:spPr/>
      <dgm:t>
        <a:bodyPr/>
        <a:lstStyle/>
        <a:p>
          <a:endParaRPr lang="en-US"/>
        </a:p>
      </dgm:t>
    </dgm:pt>
    <dgm:pt modelId="{12B1B498-0480-44E6-B67D-B6E5888EBFE1}">
      <dgm:prSet/>
      <dgm:spPr/>
      <dgm:t>
        <a:bodyPr/>
        <a:lstStyle/>
        <a:p>
          <a:r>
            <a:rPr lang="fr-CA"/>
            <a:t>Sa peau prend une coloration grisâtre ou blanchâtre.</a:t>
          </a:r>
          <a:endParaRPr lang="en-US"/>
        </a:p>
      </dgm:t>
    </dgm:pt>
    <dgm:pt modelId="{5E0D4A5B-C2FF-47DD-9793-C331A30C6FA1}" type="parTrans" cxnId="{5A85A4B4-AA54-485F-AEB5-A24AA6121652}">
      <dgm:prSet/>
      <dgm:spPr/>
      <dgm:t>
        <a:bodyPr/>
        <a:lstStyle/>
        <a:p>
          <a:endParaRPr lang="en-US"/>
        </a:p>
      </dgm:t>
    </dgm:pt>
    <dgm:pt modelId="{8BEB0693-B906-474B-A4DE-A52D6F45899E}" type="sibTrans" cxnId="{5A85A4B4-AA54-485F-AEB5-A24AA6121652}">
      <dgm:prSet/>
      <dgm:spPr/>
      <dgm:t>
        <a:bodyPr/>
        <a:lstStyle/>
        <a:p>
          <a:endParaRPr lang="en-US"/>
        </a:p>
      </dgm:t>
    </dgm:pt>
    <dgm:pt modelId="{454144FB-1DED-44D4-9F9F-14657E36CBA3}">
      <dgm:prSet/>
      <dgm:spPr/>
      <dgm:t>
        <a:bodyPr/>
        <a:lstStyle/>
        <a:p>
          <a:r>
            <a:rPr lang="fr-CA"/>
            <a:t>Son expression faciale peut changer de façon soudaine.</a:t>
          </a:r>
          <a:endParaRPr lang="en-US"/>
        </a:p>
      </dgm:t>
    </dgm:pt>
    <dgm:pt modelId="{712BFE57-31B7-4610-9A8C-1FF7BF1732DA}" type="parTrans" cxnId="{497750A1-6559-496E-8F64-E901951E540B}">
      <dgm:prSet/>
      <dgm:spPr/>
      <dgm:t>
        <a:bodyPr/>
        <a:lstStyle/>
        <a:p>
          <a:endParaRPr lang="en-US"/>
        </a:p>
      </dgm:t>
    </dgm:pt>
    <dgm:pt modelId="{73880056-5517-4A3D-95EB-A2A454C1A356}" type="sibTrans" cxnId="{497750A1-6559-496E-8F64-E901951E540B}">
      <dgm:prSet/>
      <dgm:spPr/>
      <dgm:t>
        <a:bodyPr/>
        <a:lstStyle/>
        <a:p>
          <a:endParaRPr lang="en-US"/>
        </a:p>
      </dgm:t>
    </dgm:pt>
    <dgm:pt modelId="{1D35C222-CD8E-4FFD-AAE8-029D3C0C877E}" type="pres">
      <dgm:prSet presAssocID="{BC6AF037-ADB7-4212-AC69-1B9C241CDC56}" presName="linear" presStyleCnt="0">
        <dgm:presLayoutVars>
          <dgm:animLvl val="lvl"/>
          <dgm:resizeHandles val="exact"/>
        </dgm:presLayoutVars>
      </dgm:prSet>
      <dgm:spPr/>
    </dgm:pt>
    <dgm:pt modelId="{D22D4C5B-22A0-4AC0-9091-FCB4ECFAD33C}" type="pres">
      <dgm:prSet presAssocID="{D9B3A563-B32C-489A-A0D8-78EEB3A90198}" presName="parentText" presStyleLbl="node1" presStyleIdx="0" presStyleCnt="8">
        <dgm:presLayoutVars>
          <dgm:chMax val="0"/>
          <dgm:bulletEnabled val="1"/>
        </dgm:presLayoutVars>
      </dgm:prSet>
      <dgm:spPr/>
    </dgm:pt>
    <dgm:pt modelId="{6144B0BC-913F-4086-8DCB-F228B12504A4}" type="pres">
      <dgm:prSet presAssocID="{5B1EE633-FA64-482A-8D90-77B9432FF65B}" presName="spacer" presStyleCnt="0"/>
      <dgm:spPr/>
    </dgm:pt>
    <dgm:pt modelId="{C5C5964D-7A9C-4A20-B3B2-1C4B11B22905}" type="pres">
      <dgm:prSet presAssocID="{479FAB6A-E3C8-49AF-8D66-67A3976C8F40}" presName="parentText" presStyleLbl="node1" presStyleIdx="1" presStyleCnt="8">
        <dgm:presLayoutVars>
          <dgm:chMax val="0"/>
          <dgm:bulletEnabled val="1"/>
        </dgm:presLayoutVars>
      </dgm:prSet>
      <dgm:spPr/>
    </dgm:pt>
    <dgm:pt modelId="{A98C9EF3-E20D-408C-9A12-4B4703BF23F0}" type="pres">
      <dgm:prSet presAssocID="{CB0471F6-8904-4F0C-AFF9-7AA064A60991}" presName="spacer" presStyleCnt="0"/>
      <dgm:spPr/>
    </dgm:pt>
    <dgm:pt modelId="{36118C03-7D36-4571-9AA0-76792EC41B3A}" type="pres">
      <dgm:prSet presAssocID="{F8E51BCA-C68B-4223-B660-97F6C9429C96}" presName="parentText" presStyleLbl="node1" presStyleIdx="2" presStyleCnt="8">
        <dgm:presLayoutVars>
          <dgm:chMax val="0"/>
          <dgm:bulletEnabled val="1"/>
        </dgm:presLayoutVars>
      </dgm:prSet>
      <dgm:spPr/>
    </dgm:pt>
    <dgm:pt modelId="{14EB0C74-B307-47A5-9A36-33D5EE7A1744}" type="pres">
      <dgm:prSet presAssocID="{EE2979E9-BF74-4636-ACDA-D1C4A08D8229}" presName="spacer" presStyleCnt="0"/>
      <dgm:spPr/>
    </dgm:pt>
    <dgm:pt modelId="{8CFB18D0-B3CD-47FC-9D82-ECA1811AD1D7}" type="pres">
      <dgm:prSet presAssocID="{27296D1E-81EB-4572-B46F-8C40D5E72476}" presName="parentText" presStyleLbl="node1" presStyleIdx="3" presStyleCnt="8">
        <dgm:presLayoutVars>
          <dgm:chMax val="0"/>
          <dgm:bulletEnabled val="1"/>
        </dgm:presLayoutVars>
      </dgm:prSet>
      <dgm:spPr/>
    </dgm:pt>
    <dgm:pt modelId="{0FF47746-7EA6-42A1-B868-862542452117}" type="pres">
      <dgm:prSet presAssocID="{9C756ED1-4315-4076-90D9-09CC71782020}" presName="spacer" presStyleCnt="0"/>
      <dgm:spPr/>
    </dgm:pt>
    <dgm:pt modelId="{2DD81B4F-D7F4-47CB-9668-97C4F102D5DC}" type="pres">
      <dgm:prSet presAssocID="{E6E78571-EB82-4F91-A9F3-6E7FB5C07F8D}" presName="parentText" presStyleLbl="node1" presStyleIdx="4" presStyleCnt="8">
        <dgm:presLayoutVars>
          <dgm:chMax val="0"/>
          <dgm:bulletEnabled val="1"/>
        </dgm:presLayoutVars>
      </dgm:prSet>
      <dgm:spPr/>
    </dgm:pt>
    <dgm:pt modelId="{DAB56C14-2A87-45D4-A67D-D673225AC485}" type="pres">
      <dgm:prSet presAssocID="{B04CF314-E2D7-434E-93C6-6FDF727BC830}" presName="spacer" presStyleCnt="0"/>
      <dgm:spPr/>
    </dgm:pt>
    <dgm:pt modelId="{DE32019E-BAC6-4354-97C0-72BB7DA213CB}" type="pres">
      <dgm:prSet presAssocID="{0EE6EDB2-D347-4503-A654-A61777FCCD31}" presName="parentText" presStyleLbl="node1" presStyleIdx="5" presStyleCnt="8">
        <dgm:presLayoutVars>
          <dgm:chMax val="0"/>
          <dgm:bulletEnabled val="1"/>
        </dgm:presLayoutVars>
      </dgm:prSet>
      <dgm:spPr/>
    </dgm:pt>
    <dgm:pt modelId="{4713FA51-16CC-4D19-B97E-35582FA71B4A}" type="pres">
      <dgm:prSet presAssocID="{2F1B095D-D196-480D-BE4D-44342BFB40BC}" presName="spacer" presStyleCnt="0"/>
      <dgm:spPr/>
    </dgm:pt>
    <dgm:pt modelId="{C297E6C7-6253-4C66-B587-21BE8EB638DC}" type="pres">
      <dgm:prSet presAssocID="{12B1B498-0480-44E6-B67D-B6E5888EBFE1}" presName="parentText" presStyleLbl="node1" presStyleIdx="6" presStyleCnt="8">
        <dgm:presLayoutVars>
          <dgm:chMax val="0"/>
          <dgm:bulletEnabled val="1"/>
        </dgm:presLayoutVars>
      </dgm:prSet>
      <dgm:spPr/>
    </dgm:pt>
    <dgm:pt modelId="{0A28B03C-08CA-4228-99EC-77D07DB14690}" type="pres">
      <dgm:prSet presAssocID="{8BEB0693-B906-474B-A4DE-A52D6F45899E}" presName="spacer" presStyleCnt="0"/>
      <dgm:spPr/>
    </dgm:pt>
    <dgm:pt modelId="{8863EC4B-98D7-49C2-B613-9EF710E1B277}" type="pres">
      <dgm:prSet presAssocID="{454144FB-1DED-44D4-9F9F-14657E36CBA3}" presName="parentText" presStyleLbl="node1" presStyleIdx="7" presStyleCnt="8">
        <dgm:presLayoutVars>
          <dgm:chMax val="0"/>
          <dgm:bulletEnabled val="1"/>
        </dgm:presLayoutVars>
      </dgm:prSet>
      <dgm:spPr/>
    </dgm:pt>
  </dgm:ptLst>
  <dgm:cxnLst>
    <dgm:cxn modelId="{06A63D0C-7F2B-43C8-8FF1-5194EB237C20}" srcId="{BC6AF037-ADB7-4212-AC69-1B9C241CDC56}" destId="{E6E78571-EB82-4F91-A9F3-6E7FB5C07F8D}" srcOrd="4" destOrd="0" parTransId="{E6A347D5-77BA-4768-B1D0-00872BB7FF36}" sibTransId="{B04CF314-E2D7-434E-93C6-6FDF727BC830}"/>
    <dgm:cxn modelId="{9741EE0C-E747-4F87-A085-0C1900AC295C}" type="presOf" srcId="{27296D1E-81EB-4572-B46F-8C40D5E72476}" destId="{8CFB18D0-B3CD-47FC-9D82-ECA1811AD1D7}" srcOrd="0" destOrd="0" presId="urn:microsoft.com/office/officeart/2005/8/layout/vList2"/>
    <dgm:cxn modelId="{E14D001A-C100-42AD-8F92-32124FC9AE60}" srcId="{BC6AF037-ADB7-4212-AC69-1B9C241CDC56}" destId="{0EE6EDB2-D347-4503-A654-A61777FCCD31}" srcOrd="5" destOrd="0" parTransId="{2D0A9A72-7036-4242-84AD-B8F8E9471261}" sibTransId="{2F1B095D-D196-480D-BE4D-44342BFB40BC}"/>
    <dgm:cxn modelId="{812C7E1A-25A6-4702-9CB8-3DBF7FF2EFD8}" type="presOf" srcId="{454144FB-1DED-44D4-9F9F-14657E36CBA3}" destId="{8863EC4B-98D7-49C2-B613-9EF710E1B277}" srcOrd="0" destOrd="0" presId="urn:microsoft.com/office/officeart/2005/8/layout/vList2"/>
    <dgm:cxn modelId="{E9626936-AD57-4618-8700-80C63130E5E5}" type="presOf" srcId="{F8E51BCA-C68B-4223-B660-97F6C9429C96}" destId="{36118C03-7D36-4571-9AA0-76792EC41B3A}" srcOrd="0" destOrd="0" presId="urn:microsoft.com/office/officeart/2005/8/layout/vList2"/>
    <dgm:cxn modelId="{478A133D-B54A-4104-BE3C-2DE7DC59C837}" type="presOf" srcId="{12B1B498-0480-44E6-B67D-B6E5888EBFE1}" destId="{C297E6C7-6253-4C66-B587-21BE8EB638DC}" srcOrd="0" destOrd="0" presId="urn:microsoft.com/office/officeart/2005/8/layout/vList2"/>
    <dgm:cxn modelId="{0E5AA248-7AFF-46CC-B658-30C979D03578}" srcId="{BC6AF037-ADB7-4212-AC69-1B9C241CDC56}" destId="{F8E51BCA-C68B-4223-B660-97F6C9429C96}" srcOrd="2" destOrd="0" parTransId="{739C548E-F075-4CA2-B0FA-3D98D02A94C7}" sibTransId="{EE2979E9-BF74-4636-ACDA-D1C4A08D8229}"/>
    <dgm:cxn modelId="{33D0576E-1390-434A-B19C-091E65106CBF}" type="presOf" srcId="{BC6AF037-ADB7-4212-AC69-1B9C241CDC56}" destId="{1D35C222-CD8E-4FFD-AAE8-029D3C0C877E}" srcOrd="0" destOrd="0" presId="urn:microsoft.com/office/officeart/2005/8/layout/vList2"/>
    <dgm:cxn modelId="{CEAF4A77-33C9-4D82-9435-816BEAB9879F}" srcId="{BC6AF037-ADB7-4212-AC69-1B9C241CDC56}" destId="{27296D1E-81EB-4572-B46F-8C40D5E72476}" srcOrd="3" destOrd="0" parTransId="{648E32A8-FC40-41BC-B50A-098950173A3D}" sibTransId="{9C756ED1-4315-4076-90D9-09CC71782020}"/>
    <dgm:cxn modelId="{17BF807C-886D-4F90-AA71-59A004FA3DAA}" type="presOf" srcId="{479FAB6A-E3C8-49AF-8D66-67A3976C8F40}" destId="{C5C5964D-7A9C-4A20-B3B2-1C4B11B22905}" srcOrd="0" destOrd="0" presId="urn:microsoft.com/office/officeart/2005/8/layout/vList2"/>
    <dgm:cxn modelId="{497750A1-6559-496E-8F64-E901951E540B}" srcId="{BC6AF037-ADB7-4212-AC69-1B9C241CDC56}" destId="{454144FB-1DED-44D4-9F9F-14657E36CBA3}" srcOrd="7" destOrd="0" parTransId="{712BFE57-31B7-4610-9A8C-1FF7BF1732DA}" sibTransId="{73880056-5517-4A3D-95EB-A2A454C1A356}"/>
    <dgm:cxn modelId="{5A85A4B4-AA54-485F-AEB5-A24AA6121652}" srcId="{BC6AF037-ADB7-4212-AC69-1B9C241CDC56}" destId="{12B1B498-0480-44E6-B67D-B6E5888EBFE1}" srcOrd="6" destOrd="0" parTransId="{5E0D4A5B-C2FF-47DD-9793-C331A30C6FA1}" sibTransId="{8BEB0693-B906-474B-A4DE-A52D6F45899E}"/>
    <dgm:cxn modelId="{5CAC04B6-7DB9-490B-82FE-FF2610DDA346}" type="presOf" srcId="{E6E78571-EB82-4F91-A9F3-6E7FB5C07F8D}" destId="{2DD81B4F-D7F4-47CB-9668-97C4F102D5DC}" srcOrd="0" destOrd="0" presId="urn:microsoft.com/office/officeart/2005/8/layout/vList2"/>
    <dgm:cxn modelId="{905C19C3-18C3-4CFA-BA9E-E2D7453C856B}" srcId="{BC6AF037-ADB7-4212-AC69-1B9C241CDC56}" destId="{479FAB6A-E3C8-49AF-8D66-67A3976C8F40}" srcOrd="1" destOrd="0" parTransId="{67E2AFFF-38FC-4EB4-A3D3-193AA972DF03}" sibTransId="{CB0471F6-8904-4F0C-AFF9-7AA064A60991}"/>
    <dgm:cxn modelId="{3E9889C4-54AB-4707-8316-561414C99DAD}" srcId="{BC6AF037-ADB7-4212-AC69-1B9C241CDC56}" destId="{D9B3A563-B32C-489A-A0D8-78EEB3A90198}" srcOrd="0" destOrd="0" parTransId="{7EAB85A8-C060-4B0D-A860-483AE0C0DCB7}" sibTransId="{5B1EE633-FA64-482A-8D90-77B9432FF65B}"/>
    <dgm:cxn modelId="{7D7095D5-7D0B-4917-A575-1E0D2E0FAA6F}" type="presOf" srcId="{0EE6EDB2-D347-4503-A654-A61777FCCD31}" destId="{DE32019E-BAC6-4354-97C0-72BB7DA213CB}" srcOrd="0" destOrd="0" presId="urn:microsoft.com/office/officeart/2005/8/layout/vList2"/>
    <dgm:cxn modelId="{665907FF-7E2F-44BA-948D-DFA4B49901CC}" type="presOf" srcId="{D9B3A563-B32C-489A-A0D8-78EEB3A90198}" destId="{D22D4C5B-22A0-4AC0-9091-FCB4ECFAD33C}" srcOrd="0" destOrd="0" presId="urn:microsoft.com/office/officeart/2005/8/layout/vList2"/>
    <dgm:cxn modelId="{CE531DD8-8466-48B2-B7DE-45A90D63937B}" type="presParOf" srcId="{1D35C222-CD8E-4FFD-AAE8-029D3C0C877E}" destId="{D22D4C5B-22A0-4AC0-9091-FCB4ECFAD33C}" srcOrd="0" destOrd="0" presId="urn:microsoft.com/office/officeart/2005/8/layout/vList2"/>
    <dgm:cxn modelId="{6D4A8B6F-BDFE-43E6-949E-F23C94F2D23B}" type="presParOf" srcId="{1D35C222-CD8E-4FFD-AAE8-029D3C0C877E}" destId="{6144B0BC-913F-4086-8DCB-F228B12504A4}" srcOrd="1" destOrd="0" presId="urn:microsoft.com/office/officeart/2005/8/layout/vList2"/>
    <dgm:cxn modelId="{A4C4B80F-92C0-4748-93E1-112FE8C928DA}" type="presParOf" srcId="{1D35C222-CD8E-4FFD-AAE8-029D3C0C877E}" destId="{C5C5964D-7A9C-4A20-B3B2-1C4B11B22905}" srcOrd="2" destOrd="0" presId="urn:microsoft.com/office/officeart/2005/8/layout/vList2"/>
    <dgm:cxn modelId="{9AB0EDB7-0ED2-4E5F-9C48-4739945A03ED}" type="presParOf" srcId="{1D35C222-CD8E-4FFD-AAE8-029D3C0C877E}" destId="{A98C9EF3-E20D-408C-9A12-4B4703BF23F0}" srcOrd="3" destOrd="0" presId="urn:microsoft.com/office/officeart/2005/8/layout/vList2"/>
    <dgm:cxn modelId="{C90D0E41-5009-4F69-8F3B-B0568D1B9FDD}" type="presParOf" srcId="{1D35C222-CD8E-4FFD-AAE8-029D3C0C877E}" destId="{36118C03-7D36-4571-9AA0-76792EC41B3A}" srcOrd="4" destOrd="0" presId="urn:microsoft.com/office/officeart/2005/8/layout/vList2"/>
    <dgm:cxn modelId="{9E06CE9D-BEEB-4FDB-AEAA-AC992CBA11A4}" type="presParOf" srcId="{1D35C222-CD8E-4FFD-AAE8-029D3C0C877E}" destId="{14EB0C74-B307-47A5-9A36-33D5EE7A1744}" srcOrd="5" destOrd="0" presId="urn:microsoft.com/office/officeart/2005/8/layout/vList2"/>
    <dgm:cxn modelId="{BC39FE5E-3984-4F8D-8E99-BA92AED8A4F5}" type="presParOf" srcId="{1D35C222-CD8E-4FFD-AAE8-029D3C0C877E}" destId="{8CFB18D0-B3CD-47FC-9D82-ECA1811AD1D7}" srcOrd="6" destOrd="0" presId="urn:microsoft.com/office/officeart/2005/8/layout/vList2"/>
    <dgm:cxn modelId="{59C43841-96D4-4C9A-8DF2-C2E064204774}" type="presParOf" srcId="{1D35C222-CD8E-4FFD-AAE8-029D3C0C877E}" destId="{0FF47746-7EA6-42A1-B868-862542452117}" srcOrd="7" destOrd="0" presId="urn:microsoft.com/office/officeart/2005/8/layout/vList2"/>
    <dgm:cxn modelId="{183A7862-6073-4C05-B4D7-B3E146D3EE95}" type="presParOf" srcId="{1D35C222-CD8E-4FFD-AAE8-029D3C0C877E}" destId="{2DD81B4F-D7F4-47CB-9668-97C4F102D5DC}" srcOrd="8" destOrd="0" presId="urn:microsoft.com/office/officeart/2005/8/layout/vList2"/>
    <dgm:cxn modelId="{702DA821-708D-4AF5-93F5-D611F77EDA87}" type="presParOf" srcId="{1D35C222-CD8E-4FFD-AAE8-029D3C0C877E}" destId="{DAB56C14-2A87-45D4-A67D-D673225AC485}" srcOrd="9" destOrd="0" presId="urn:microsoft.com/office/officeart/2005/8/layout/vList2"/>
    <dgm:cxn modelId="{AE6CCE44-4200-4AF6-9F8A-9ECB216F6439}" type="presParOf" srcId="{1D35C222-CD8E-4FFD-AAE8-029D3C0C877E}" destId="{DE32019E-BAC6-4354-97C0-72BB7DA213CB}" srcOrd="10" destOrd="0" presId="urn:microsoft.com/office/officeart/2005/8/layout/vList2"/>
    <dgm:cxn modelId="{E459D080-89E5-4DA9-A8E6-0B88052E3D60}" type="presParOf" srcId="{1D35C222-CD8E-4FFD-AAE8-029D3C0C877E}" destId="{4713FA51-16CC-4D19-B97E-35582FA71B4A}" srcOrd="11" destOrd="0" presId="urn:microsoft.com/office/officeart/2005/8/layout/vList2"/>
    <dgm:cxn modelId="{61909119-50B3-4308-80BE-F4E07A9DDD30}" type="presParOf" srcId="{1D35C222-CD8E-4FFD-AAE8-029D3C0C877E}" destId="{C297E6C7-6253-4C66-B587-21BE8EB638DC}" srcOrd="12" destOrd="0" presId="urn:microsoft.com/office/officeart/2005/8/layout/vList2"/>
    <dgm:cxn modelId="{928AE1AB-3DC6-40C1-9579-6FDC7FF2096D}" type="presParOf" srcId="{1D35C222-CD8E-4FFD-AAE8-029D3C0C877E}" destId="{0A28B03C-08CA-4228-99EC-77D07DB14690}" srcOrd="13" destOrd="0" presId="urn:microsoft.com/office/officeart/2005/8/layout/vList2"/>
    <dgm:cxn modelId="{031737E3-31F5-4B50-8455-6261E05CF089}" type="presParOf" srcId="{1D35C222-CD8E-4FFD-AAE8-029D3C0C877E}" destId="{8863EC4B-98D7-49C2-B613-9EF710E1B27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08884-8AA8-46A2-A001-8A88FF72340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3172509-4CD9-4CC7-983D-5D978E2B1E0C}">
      <dgm:prSet/>
      <dgm:spPr/>
      <dgm:t>
        <a:bodyPr/>
        <a:lstStyle/>
        <a:p>
          <a:r>
            <a:rPr lang="fr-CA" b="1"/>
            <a:t>Quand les soins d’hygiène deviennent une source de stress</a:t>
          </a:r>
          <a:endParaRPr lang="en-US"/>
        </a:p>
      </dgm:t>
    </dgm:pt>
    <dgm:pt modelId="{7CD25614-A893-4650-BD03-7FB4B04E21B2}" type="parTrans" cxnId="{5020EB61-9D42-4C79-BC9D-242896A9D27F}">
      <dgm:prSet/>
      <dgm:spPr/>
      <dgm:t>
        <a:bodyPr/>
        <a:lstStyle/>
        <a:p>
          <a:endParaRPr lang="en-US"/>
        </a:p>
      </dgm:t>
    </dgm:pt>
    <dgm:pt modelId="{DE266914-74FB-4603-8881-FCA61D08037D}" type="sibTrans" cxnId="{5020EB61-9D42-4C79-BC9D-242896A9D27F}">
      <dgm:prSet/>
      <dgm:spPr/>
      <dgm:t>
        <a:bodyPr/>
        <a:lstStyle/>
        <a:p>
          <a:endParaRPr lang="en-US"/>
        </a:p>
      </dgm:t>
    </dgm:pt>
    <dgm:pt modelId="{14B9AE0F-C9AE-47EF-9B22-78FABDA5CDE8}">
      <dgm:prSet/>
      <dgm:spPr/>
      <dgm:t>
        <a:bodyPr/>
        <a:lstStyle/>
        <a:p>
          <a:r>
            <a:rPr lang="fr-CA"/>
            <a:t>Il arrive, par exemple, que les proches :</a:t>
          </a:r>
          <a:endParaRPr lang="en-US"/>
        </a:p>
      </dgm:t>
    </dgm:pt>
    <dgm:pt modelId="{CC2C8337-C08F-4A82-8CEC-F72C1A91866A}" type="parTrans" cxnId="{9FCD3CC6-372E-412E-995E-ECAB1EF9710B}">
      <dgm:prSet/>
      <dgm:spPr/>
      <dgm:t>
        <a:bodyPr/>
        <a:lstStyle/>
        <a:p>
          <a:endParaRPr lang="en-US"/>
        </a:p>
      </dgm:t>
    </dgm:pt>
    <dgm:pt modelId="{F3A2FFC2-C504-4171-9166-DC91074DBE57}" type="sibTrans" cxnId="{9FCD3CC6-372E-412E-995E-ECAB1EF9710B}">
      <dgm:prSet/>
      <dgm:spPr/>
      <dgm:t>
        <a:bodyPr/>
        <a:lstStyle/>
        <a:p>
          <a:endParaRPr lang="en-US"/>
        </a:p>
      </dgm:t>
    </dgm:pt>
    <dgm:pt modelId="{1B92623C-800C-46BA-8D95-1E9631317206}">
      <dgm:prSet/>
      <dgm:spPr/>
      <dgm:t>
        <a:bodyPr/>
        <a:lstStyle/>
        <a:p>
          <a:r>
            <a:rPr lang="fr-CA"/>
            <a:t>S’interposent entre la personne en fin de vie et la p.a.b</a:t>
          </a:r>
          <a:endParaRPr lang="en-US"/>
        </a:p>
      </dgm:t>
    </dgm:pt>
    <dgm:pt modelId="{547EAFED-9B55-457B-865D-D039C1C0DB59}" type="parTrans" cxnId="{66DC7D82-2001-49F5-900E-9C6E05D798AF}">
      <dgm:prSet/>
      <dgm:spPr/>
      <dgm:t>
        <a:bodyPr/>
        <a:lstStyle/>
        <a:p>
          <a:endParaRPr lang="en-US"/>
        </a:p>
      </dgm:t>
    </dgm:pt>
    <dgm:pt modelId="{523CA46C-ABE0-4C74-BA9F-F6B1DDE4E4F7}" type="sibTrans" cxnId="{66DC7D82-2001-49F5-900E-9C6E05D798AF}">
      <dgm:prSet/>
      <dgm:spPr/>
      <dgm:t>
        <a:bodyPr/>
        <a:lstStyle/>
        <a:p>
          <a:endParaRPr lang="en-US"/>
        </a:p>
      </dgm:t>
    </dgm:pt>
    <dgm:pt modelId="{D86C5105-151C-4CCB-9F5B-36CF7BB7C647}">
      <dgm:prSet/>
      <dgm:spPr/>
      <dgm:t>
        <a:bodyPr/>
        <a:lstStyle/>
        <a:p>
          <a:r>
            <a:rPr lang="fr-CA"/>
            <a:t>Disent à la p.a.b ce qui doit être fait ou comment elle doit faire son travail</a:t>
          </a:r>
          <a:endParaRPr lang="en-US"/>
        </a:p>
      </dgm:t>
    </dgm:pt>
    <dgm:pt modelId="{029217AB-5B0A-4197-889A-F274428413A0}" type="parTrans" cxnId="{2327A27D-5755-4B4B-B6E4-C742594D0EC4}">
      <dgm:prSet/>
      <dgm:spPr/>
      <dgm:t>
        <a:bodyPr/>
        <a:lstStyle/>
        <a:p>
          <a:endParaRPr lang="en-US"/>
        </a:p>
      </dgm:t>
    </dgm:pt>
    <dgm:pt modelId="{2B5236F0-7F89-489E-BAF6-C924E920AFDC}" type="sibTrans" cxnId="{2327A27D-5755-4B4B-B6E4-C742594D0EC4}">
      <dgm:prSet/>
      <dgm:spPr/>
      <dgm:t>
        <a:bodyPr/>
        <a:lstStyle/>
        <a:p>
          <a:endParaRPr lang="en-US"/>
        </a:p>
      </dgm:t>
    </dgm:pt>
    <dgm:pt modelId="{C1C54816-7F68-4081-ABDA-E5F06A753673}">
      <dgm:prSet/>
      <dgm:spPr/>
      <dgm:t>
        <a:bodyPr/>
        <a:lstStyle/>
        <a:p>
          <a:r>
            <a:rPr lang="fr-CA"/>
            <a:t>Surveillent tous les gestes de la p.a.b</a:t>
          </a:r>
          <a:endParaRPr lang="en-US"/>
        </a:p>
      </dgm:t>
    </dgm:pt>
    <dgm:pt modelId="{7F4F8592-0B9F-42D1-A4E9-119E58E9AEDE}" type="parTrans" cxnId="{F501C571-6C5F-46FA-97A7-E2E22CD45960}">
      <dgm:prSet/>
      <dgm:spPr/>
      <dgm:t>
        <a:bodyPr/>
        <a:lstStyle/>
        <a:p>
          <a:endParaRPr lang="en-US"/>
        </a:p>
      </dgm:t>
    </dgm:pt>
    <dgm:pt modelId="{68C05035-6511-4243-B4E6-3852CBA45D02}" type="sibTrans" cxnId="{F501C571-6C5F-46FA-97A7-E2E22CD45960}">
      <dgm:prSet/>
      <dgm:spPr/>
      <dgm:t>
        <a:bodyPr/>
        <a:lstStyle/>
        <a:p>
          <a:endParaRPr lang="en-US"/>
        </a:p>
      </dgm:t>
    </dgm:pt>
    <dgm:pt modelId="{378215B2-2927-4062-A70E-CE1AC3F10604}">
      <dgm:prSet/>
      <dgm:spPr/>
      <dgm:t>
        <a:bodyPr/>
        <a:lstStyle/>
        <a:p>
          <a:r>
            <a:rPr lang="fr-CA" i="1"/>
            <a:t>Malgré le stress subi dans ces situations, il vous incombe de demeurer calme et de rassurer la famille quant aux soins prodigués.</a:t>
          </a:r>
          <a:endParaRPr lang="en-US"/>
        </a:p>
      </dgm:t>
    </dgm:pt>
    <dgm:pt modelId="{0DC5AD24-8EB8-4206-8889-57056EAA0AE1}" type="parTrans" cxnId="{179DA8DE-764E-4059-8B12-C00B21393D16}">
      <dgm:prSet/>
      <dgm:spPr/>
      <dgm:t>
        <a:bodyPr/>
        <a:lstStyle/>
        <a:p>
          <a:endParaRPr lang="en-US"/>
        </a:p>
      </dgm:t>
    </dgm:pt>
    <dgm:pt modelId="{BD0B35EC-E1C2-4D2C-A3F4-51BF31049FAB}" type="sibTrans" cxnId="{179DA8DE-764E-4059-8B12-C00B21393D16}">
      <dgm:prSet/>
      <dgm:spPr/>
      <dgm:t>
        <a:bodyPr/>
        <a:lstStyle/>
        <a:p>
          <a:endParaRPr lang="en-US"/>
        </a:p>
      </dgm:t>
    </dgm:pt>
    <dgm:pt modelId="{455BFED6-68CC-4B82-B1CF-88EDCC0714EB}" type="pres">
      <dgm:prSet presAssocID="{8D608884-8AA8-46A2-A001-8A88FF723400}" presName="diagram" presStyleCnt="0">
        <dgm:presLayoutVars>
          <dgm:dir/>
          <dgm:resizeHandles val="exact"/>
        </dgm:presLayoutVars>
      </dgm:prSet>
      <dgm:spPr/>
    </dgm:pt>
    <dgm:pt modelId="{D356106C-2D03-4449-AB5E-1F6437BE5AB5}" type="pres">
      <dgm:prSet presAssocID="{23172509-4CD9-4CC7-983D-5D978E2B1E0C}" presName="node" presStyleLbl="node1" presStyleIdx="0" presStyleCnt="3">
        <dgm:presLayoutVars>
          <dgm:bulletEnabled val="1"/>
        </dgm:presLayoutVars>
      </dgm:prSet>
      <dgm:spPr/>
    </dgm:pt>
    <dgm:pt modelId="{ADB5BED3-D465-4B34-AD9D-3D868433E5C4}" type="pres">
      <dgm:prSet presAssocID="{DE266914-74FB-4603-8881-FCA61D08037D}" presName="sibTrans" presStyleCnt="0"/>
      <dgm:spPr/>
    </dgm:pt>
    <dgm:pt modelId="{624F3F6D-9C8D-45E8-8DD3-B890FE4AA4E9}" type="pres">
      <dgm:prSet presAssocID="{14B9AE0F-C9AE-47EF-9B22-78FABDA5CDE8}" presName="node" presStyleLbl="node1" presStyleIdx="1" presStyleCnt="3">
        <dgm:presLayoutVars>
          <dgm:bulletEnabled val="1"/>
        </dgm:presLayoutVars>
      </dgm:prSet>
      <dgm:spPr/>
    </dgm:pt>
    <dgm:pt modelId="{225E6440-A51B-4D74-9B75-41596E9EB0A9}" type="pres">
      <dgm:prSet presAssocID="{F3A2FFC2-C504-4171-9166-DC91074DBE57}" presName="sibTrans" presStyleCnt="0"/>
      <dgm:spPr/>
    </dgm:pt>
    <dgm:pt modelId="{9EF51115-AA8E-4D62-989D-6F759E726295}" type="pres">
      <dgm:prSet presAssocID="{378215B2-2927-4062-A70E-CE1AC3F10604}" presName="node" presStyleLbl="node1" presStyleIdx="2" presStyleCnt="3">
        <dgm:presLayoutVars>
          <dgm:bulletEnabled val="1"/>
        </dgm:presLayoutVars>
      </dgm:prSet>
      <dgm:spPr/>
    </dgm:pt>
  </dgm:ptLst>
  <dgm:cxnLst>
    <dgm:cxn modelId="{9C215A3B-DF56-436C-95AD-9321B17613CA}" type="presOf" srcId="{8D608884-8AA8-46A2-A001-8A88FF723400}" destId="{455BFED6-68CC-4B82-B1CF-88EDCC0714EB}" srcOrd="0" destOrd="0" presId="urn:microsoft.com/office/officeart/2005/8/layout/default"/>
    <dgm:cxn modelId="{2DCDF53F-D571-486A-9656-A345933BCF05}" type="presOf" srcId="{378215B2-2927-4062-A70E-CE1AC3F10604}" destId="{9EF51115-AA8E-4D62-989D-6F759E726295}" srcOrd="0" destOrd="0" presId="urn:microsoft.com/office/officeart/2005/8/layout/default"/>
    <dgm:cxn modelId="{5020EB61-9D42-4C79-BC9D-242896A9D27F}" srcId="{8D608884-8AA8-46A2-A001-8A88FF723400}" destId="{23172509-4CD9-4CC7-983D-5D978E2B1E0C}" srcOrd="0" destOrd="0" parTransId="{7CD25614-A893-4650-BD03-7FB4B04E21B2}" sibTransId="{DE266914-74FB-4603-8881-FCA61D08037D}"/>
    <dgm:cxn modelId="{F501C571-6C5F-46FA-97A7-E2E22CD45960}" srcId="{14B9AE0F-C9AE-47EF-9B22-78FABDA5CDE8}" destId="{C1C54816-7F68-4081-ABDA-E5F06A753673}" srcOrd="2" destOrd="0" parTransId="{7F4F8592-0B9F-42D1-A4E9-119E58E9AEDE}" sibTransId="{68C05035-6511-4243-B4E6-3852CBA45D02}"/>
    <dgm:cxn modelId="{2327A27D-5755-4B4B-B6E4-C742594D0EC4}" srcId="{14B9AE0F-C9AE-47EF-9B22-78FABDA5CDE8}" destId="{D86C5105-151C-4CCB-9F5B-36CF7BB7C647}" srcOrd="1" destOrd="0" parTransId="{029217AB-5B0A-4197-889A-F274428413A0}" sibTransId="{2B5236F0-7F89-489E-BAF6-C924E920AFDC}"/>
    <dgm:cxn modelId="{66DC7D82-2001-49F5-900E-9C6E05D798AF}" srcId="{14B9AE0F-C9AE-47EF-9B22-78FABDA5CDE8}" destId="{1B92623C-800C-46BA-8D95-1E9631317206}" srcOrd="0" destOrd="0" parTransId="{547EAFED-9B55-457B-865D-D039C1C0DB59}" sibTransId="{523CA46C-ABE0-4C74-BA9F-F6B1DDE4E4F7}"/>
    <dgm:cxn modelId="{7C6BCB9F-AFB0-4577-AFC0-7BB8B04838E8}" type="presOf" srcId="{C1C54816-7F68-4081-ABDA-E5F06A753673}" destId="{624F3F6D-9C8D-45E8-8DD3-B890FE4AA4E9}" srcOrd="0" destOrd="3" presId="urn:microsoft.com/office/officeart/2005/8/layout/default"/>
    <dgm:cxn modelId="{750540C3-71D9-41F1-B0E5-23E28A12F526}" type="presOf" srcId="{14B9AE0F-C9AE-47EF-9B22-78FABDA5CDE8}" destId="{624F3F6D-9C8D-45E8-8DD3-B890FE4AA4E9}" srcOrd="0" destOrd="0" presId="urn:microsoft.com/office/officeart/2005/8/layout/default"/>
    <dgm:cxn modelId="{9FCD3CC6-372E-412E-995E-ECAB1EF9710B}" srcId="{8D608884-8AA8-46A2-A001-8A88FF723400}" destId="{14B9AE0F-C9AE-47EF-9B22-78FABDA5CDE8}" srcOrd="1" destOrd="0" parTransId="{CC2C8337-C08F-4A82-8CEC-F72C1A91866A}" sibTransId="{F3A2FFC2-C504-4171-9166-DC91074DBE57}"/>
    <dgm:cxn modelId="{179DA8DE-764E-4059-8B12-C00B21393D16}" srcId="{8D608884-8AA8-46A2-A001-8A88FF723400}" destId="{378215B2-2927-4062-A70E-CE1AC3F10604}" srcOrd="2" destOrd="0" parTransId="{0DC5AD24-8EB8-4206-8889-57056EAA0AE1}" sibTransId="{BD0B35EC-E1C2-4D2C-A3F4-51BF31049FAB}"/>
    <dgm:cxn modelId="{29AEFFED-D9DC-4883-94BE-BABFC10D5AEA}" type="presOf" srcId="{D86C5105-151C-4CCB-9F5B-36CF7BB7C647}" destId="{624F3F6D-9C8D-45E8-8DD3-B890FE4AA4E9}" srcOrd="0" destOrd="2" presId="urn:microsoft.com/office/officeart/2005/8/layout/default"/>
    <dgm:cxn modelId="{52F7BEF1-11DF-405E-844E-9611E4E385A4}" type="presOf" srcId="{23172509-4CD9-4CC7-983D-5D978E2B1E0C}" destId="{D356106C-2D03-4449-AB5E-1F6437BE5AB5}" srcOrd="0" destOrd="0" presId="urn:microsoft.com/office/officeart/2005/8/layout/default"/>
    <dgm:cxn modelId="{BDC2CDF4-7DDF-4B83-92EF-770CCDB60CB0}" type="presOf" srcId="{1B92623C-800C-46BA-8D95-1E9631317206}" destId="{624F3F6D-9C8D-45E8-8DD3-B890FE4AA4E9}" srcOrd="0" destOrd="1" presId="urn:microsoft.com/office/officeart/2005/8/layout/default"/>
    <dgm:cxn modelId="{490511EC-65C8-48CF-A7AC-AFF301DA67BF}" type="presParOf" srcId="{455BFED6-68CC-4B82-B1CF-88EDCC0714EB}" destId="{D356106C-2D03-4449-AB5E-1F6437BE5AB5}" srcOrd="0" destOrd="0" presId="urn:microsoft.com/office/officeart/2005/8/layout/default"/>
    <dgm:cxn modelId="{5EA34786-7BB6-4D6E-B465-67A55A35B3C0}" type="presParOf" srcId="{455BFED6-68CC-4B82-B1CF-88EDCC0714EB}" destId="{ADB5BED3-D465-4B34-AD9D-3D868433E5C4}" srcOrd="1" destOrd="0" presId="urn:microsoft.com/office/officeart/2005/8/layout/default"/>
    <dgm:cxn modelId="{CE9CA91E-3F32-41CA-A280-CFB50BCB13EA}" type="presParOf" srcId="{455BFED6-68CC-4B82-B1CF-88EDCC0714EB}" destId="{624F3F6D-9C8D-45E8-8DD3-B890FE4AA4E9}" srcOrd="2" destOrd="0" presId="urn:microsoft.com/office/officeart/2005/8/layout/default"/>
    <dgm:cxn modelId="{569D03AF-B95A-4FCF-95B5-90293DEB6CE1}" type="presParOf" srcId="{455BFED6-68CC-4B82-B1CF-88EDCC0714EB}" destId="{225E6440-A51B-4D74-9B75-41596E9EB0A9}" srcOrd="3" destOrd="0" presId="urn:microsoft.com/office/officeart/2005/8/layout/default"/>
    <dgm:cxn modelId="{F60308FC-FE5E-4476-91E9-A8DE9B1ACA83}" type="presParOf" srcId="{455BFED6-68CC-4B82-B1CF-88EDCC0714EB}" destId="{9EF51115-AA8E-4D62-989D-6F759E72629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B3932B-C7E7-4746-B5C0-C825477EDA12}"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529D6224-C1B4-4454-BF5E-3A6476E526B1}">
      <dgm:prSet/>
      <dgm:spPr/>
      <dgm:t>
        <a:bodyPr/>
        <a:lstStyle/>
        <a:p>
          <a:r>
            <a:rPr lang="fr-CA" b="1"/>
            <a:t>Les soins de la bouche</a:t>
          </a:r>
          <a:r>
            <a:rPr lang="fr-CA"/>
            <a:t> p.66</a:t>
          </a:r>
          <a:endParaRPr lang="en-US"/>
        </a:p>
      </dgm:t>
    </dgm:pt>
    <dgm:pt modelId="{639406CC-AD79-4AD4-B437-BCCBF634E43A}" type="parTrans" cxnId="{E84C002A-2DC0-4DE5-A6CC-D4CA0B2D4925}">
      <dgm:prSet/>
      <dgm:spPr/>
      <dgm:t>
        <a:bodyPr/>
        <a:lstStyle/>
        <a:p>
          <a:endParaRPr lang="en-US"/>
        </a:p>
      </dgm:t>
    </dgm:pt>
    <dgm:pt modelId="{38868810-98A8-47A0-B796-6C89C43EFF7B}" type="sibTrans" cxnId="{E84C002A-2DC0-4DE5-A6CC-D4CA0B2D4925}">
      <dgm:prSet/>
      <dgm:spPr/>
      <dgm:t>
        <a:bodyPr/>
        <a:lstStyle/>
        <a:p>
          <a:endParaRPr lang="en-US"/>
        </a:p>
      </dgm:t>
    </dgm:pt>
    <dgm:pt modelId="{F95D069C-031B-4B3B-B31A-73B98FFFEC7A}">
      <dgm:prSet/>
      <dgm:spPr/>
      <dgm:t>
        <a:bodyPr/>
        <a:lstStyle/>
        <a:p>
          <a:r>
            <a:rPr lang="fr-CA" u="sng">
              <a:hlinkClick xmlns:r="http://schemas.openxmlformats.org/officeDocument/2006/relationships" r:id="rId1"/>
            </a:rPr>
            <a:t>http://www.youtube.com/watch?v=fUyFkgmo3A8</a:t>
          </a:r>
          <a:endParaRPr lang="en-US"/>
        </a:p>
      </dgm:t>
    </dgm:pt>
    <dgm:pt modelId="{18088D4D-558B-411B-B17B-8684BA98FD7B}" type="parTrans" cxnId="{DADF9A1B-7BD8-444D-A8C0-32CF314A213C}">
      <dgm:prSet/>
      <dgm:spPr/>
      <dgm:t>
        <a:bodyPr/>
        <a:lstStyle/>
        <a:p>
          <a:endParaRPr lang="en-US"/>
        </a:p>
      </dgm:t>
    </dgm:pt>
    <dgm:pt modelId="{B6F2EBE6-2B7E-42B4-A3CD-75BF6D688522}" type="sibTrans" cxnId="{DADF9A1B-7BD8-444D-A8C0-32CF314A213C}">
      <dgm:prSet/>
      <dgm:spPr/>
      <dgm:t>
        <a:bodyPr/>
        <a:lstStyle/>
        <a:p>
          <a:endParaRPr lang="en-US"/>
        </a:p>
      </dgm:t>
    </dgm:pt>
    <dgm:pt modelId="{4A83EE4F-0879-4F87-B508-4FA8E6BDA482}">
      <dgm:prSet/>
      <dgm:spPr/>
      <dgm:t>
        <a:bodyPr/>
        <a:lstStyle/>
        <a:p>
          <a:r>
            <a:rPr lang="fr-CA"/>
            <a:t>La bouche </a:t>
          </a:r>
          <a:r>
            <a:rPr lang="fr-CA">
              <a:sym typeface="Wingdings" panose="05000000000000000000" pitchFamily="2" charset="2"/>
            </a:rPr>
            <a:t></a:t>
          </a:r>
          <a:r>
            <a:rPr lang="fr-CA"/>
            <a:t> Organe essentiel ; tant sur le plan physique que psychologique. </a:t>
          </a:r>
          <a:endParaRPr lang="en-US"/>
        </a:p>
      </dgm:t>
    </dgm:pt>
    <dgm:pt modelId="{E7C659D5-963C-41A3-AD09-77763B62D708}" type="parTrans" cxnId="{9ED5216F-1A5C-4965-BCD3-1FEC9A33393F}">
      <dgm:prSet/>
      <dgm:spPr/>
      <dgm:t>
        <a:bodyPr/>
        <a:lstStyle/>
        <a:p>
          <a:endParaRPr lang="en-US"/>
        </a:p>
      </dgm:t>
    </dgm:pt>
    <dgm:pt modelId="{FB82FFB3-C383-42D4-9D10-265BA0C8B6EE}" type="sibTrans" cxnId="{9ED5216F-1A5C-4965-BCD3-1FEC9A33393F}">
      <dgm:prSet/>
      <dgm:spPr/>
      <dgm:t>
        <a:bodyPr/>
        <a:lstStyle/>
        <a:p>
          <a:endParaRPr lang="en-US"/>
        </a:p>
      </dgm:t>
    </dgm:pt>
    <dgm:pt modelId="{23B03A29-B280-4E39-8351-AC3C4C8AF083}">
      <dgm:prSet/>
      <dgm:spPr/>
      <dgm:t>
        <a:bodyPr/>
        <a:lstStyle/>
        <a:p>
          <a:r>
            <a:rPr lang="fr-CA"/>
            <a:t>Permet: mastication, perception du goût, la respiration</a:t>
          </a:r>
          <a:endParaRPr lang="en-US"/>
        </a:p>
      </dgm:t>
    </dgm:pt>
    <dgm:pt modelId="{FE6AF603-8B65-4A0E-A7EC-9B04FFAC0C54}" type="parTrans" cxnId="{35F7F9C7-83AB-493F-BA00-92106891BDB3}">
      <dgm:prSet/>
      <dgm:spPr/>
      <dgm:t>
        <a:bodyPr/>
        <a:lstStyle/>
        <a:p>
          <a:endParaRPr lang="en-US"/>
        </a:p>
      </dgm:t>
    </dgm:pt>
    <dgm:pt modelId="{290D33EC-B66B-4BA5-B3E7-F2A069FAD4D4}" type="sibTrans" cxnId="{35F7F9C7-83AB-493F-BA00-92106891BDB3}">
      <dgm:prSet/>
      <dgm:spPr/>
      <dgm:t>
        <a:bodyPr/>
        <a:lstStyle/>
        <a:p>
          <a:endParaRPr lang="en-US"/>
        </a:p>
      </dgm:t>
    </dgm:pt>
    <dgm:pt modelId="{DF728B46-8DEB-4F5C-B9F6-4F7DB3951FA7}">
      <dgm:prSet/>
      <dgm:spPr/>
      <dgm:t>
        <a:bodyPr/>
        <a:lstStyle/>
        <a:p>
          <a:r>
            <a:rPr lang="fr-CA"/>
            <a:t>Mais aussi ; la communication par la parole et par les expressions du visage ainsi qu’une intimité avec les proches si on les embrasse.</a:t>
          </a:r>
          <a:endParaRPr lang="en-US"/>
        </a:p>
      </dgm:t>
    </dgm:pt>
    <dgm:pt modelId="{32D755ED-51FE-4BE0-BDE2-CCC39EA361B2}" type="parTrans" cxnId="{B8DBEC11-A5DC-42C4-A70F-AF37B8EBF832}">
      <dgm:prSet/>
      <dgm:spPr/>
      <dgm:t>
        <a:bodyPr/>
        <a:lstStyle/>
        <a:p>
          <a:endParaRPr lang="en-US"/>
        </a:p>
      </dgm:t>
    </dgm:pt>
    <dgm:pt modelId="{CA52271E-E088-4B0D-8109-4764422AD99E}" type="sibTrans" cxnId="{B8DBEC11-A5DC-42C4-A70F-AF37B8EBF832}">
      <dgm:prSet/>
      <dgm:spPr/>
      <dgm:t>
        <a:bodyPr/>
        <a:lstStyle/>
        <a:p>
          <a:endParaRPr lang="en-US"/>
        </a:p>
      </dgm:t>
    </dgm:pt>
    <dgm:pt modelId="{51A8E1BB-9E4B-4EA3-9C73-E5945142CB6B}">
      <dgm:prSet/>
      <dgm:spPr/>
      <dgm:t>
        <a:bodyPr/>
        <a:lstStyle/>
        <a:p>
          <a:r>
            <a:rPr lang="fr-CA"/>
            <a:t>Une bouche </a:t>
          </a:r>
          <a:r>
            <a:rPr lang="fr-CA" i="1" u="sng"/>
            <a:t>SAINE</a:t>
          </a:r>
          <a:endParaRPr lang="en-US"/>
        </a:p>
      </dgm:t>
    </dgm:pt>
    <dgm:pt modelId="{1C36B929-C9A5-4925-AA1A-F631CEF0E646}" type="parTrans" cxnId="{D714F682-C6B0-41D9-A117-936F10D268CB}">
      <dgm:prSet/>
      <dgm:spPr/>
      <dgm:t>
        <a:bodyPr/>
        <a:lstStyle/>
        <a:p>
          <a:endParaRPr lang="en-US"/>
        </a:p>
      </dgm:t>
    </dgm:pt>
    <dgm:pt modelId="{9914C75D-CCB2-4CBE-8CC3-5278C6A72E59}" type="sibTrans" cxnId="{D714F682-C6B0-41D9-A117-936F10D268CB}">
      <dgm:prSet/>
      <dgm:spPr/>
      <dgm:t>
        <a:bodyPr/>
        <a:lstStyle/>
        <a:p>
          <a:endParaRPr lang="en-US"/>
        </a:p>
      </dgm:t>
    </dgm:pt>
    <dgm:pt modelId="{CE5086C5-1E45-4EEC-B783-E2B849673207}">
      <dgm:prSet/>
      <dgm:spPr/>
      <dgm:t>
        <a:bodyPr/>
        <a:lstStyle/>
        <a:p>
          <a:r>
            <a:rPr lang="fr-CA"/>
            <a:t>Bouche : sans mucus ni débris</a:t>
          </a:r>
          <a:endParaRPr lang="en-US"/>
        </a:p>
      </dgm:t>
    </dgm:pt>
    <dgm:pt modelId="{733727A0-CF2F-4891-900C-987F79AE468F}" type="parTrans" cxnId="{F0C09248-EFAC-412D-945C-512F83532F1B}">
      <dgm:prSet/>
      <dgm:spPr/>
      <dgm:t>
        <a:bodyPr/>
        <a:lstStyle/>
        <a:p>
          <a:endParaRPr lang="en-US"/>
        </a:p>
      </dgm:t>
    </dgm:pt>
    <dgm:pt modelId="{F5BD021A-39BB-479D-803A-A368E5910E71}" type="sibTrans" cxnId="{F0C09248-EFAC-412D-945C-512F83532F1B}">
      <dgm:prSet/>
      <dgm:spPr/>
      <dgm:t>
        <a:bodyPr/>
        <a:lstStyle/>
        <a:p>
          <a:endParaRPr lang="en-US"/>
        </a:p>
      </dgm:t>
    </dgm:pt>
    <dgm:pt modelId="{1BE14ADE-B0E7-4AA6-A093-1CBC978F2C75}">
      <dgm:prSet/>
      <dgm:spPr/>
      <dgm:t>
        <a:bodyPr/>
        <a:lstStyle/>
        <a:p>
          <a:r>
            <a:rPr lang="fr-CA"/>
            <a:t>Langue : humide, rosé, à l’aspect râpeux, sans dépôts ni lésions</a:t>
          </a:r>
          <a:endParaRPr lang="en-US"/>
        </a:p>
      </dgm:t>
    </dgm:pt>
    <dgm:pt modelId="{D7E3DCB1-25AB-4BFF-8C93-D29130A4945D}" type="parTrans" cxnId="{A02EA4BB-BA32-422C-BD47-69439A313E9A}">
      <dgm:prSet/>
      <dgm:spPr/>
      <dgm:t>
        <a:bodyPr/>
        <a:lstStyle/>
        <a:p>
          <a:endParaRPr lang="en-US"/>
        </a:p>
      </dgm:t>
    </dgm:pt>
    <dgm:pt modelId="{D617F352-DF5D-4CB9-A228-7737A4F3E3A3}" type="sibTrans" cxnId="{A02EA4BB-BA32-422C-BD47-69439A313E9A}">
      <dgm:prSet/>
      <dgm:spPr/>
      <dgm:t>
        <a:bodyPr/>
        <a:lstStyle/>
        <a:p>
          <a:endParaRPr lang="en-US"/>
        </a:p>
      </dgm:t>
    </dgm:pt>
    <dgm:pt modelId="{46CCDC28-1C5F-4329-9397-4C07DD6403AF}">
      <dgm:prSet/>
      <dgm:spPr/>
      <dgm:t>
        <a:bodyPr/>
        <a:lstStyle/>
        <a:p>
          <a:r>
            <a:rPr lang="fr-CA"/>
            <a:t>Gencives et muqueuse : humides, rosées et fermes, sans dépôts ni lésions</a:t>
          </a:r>
          <a:endParaRPr lang="en-US"/>
        </a:p>
      </dgm:t>
    </dgm:pt>
    <dgm:pt modelId="{CACCCB72-7F50-446E-AB93-3F1FD88D2DF5}" type="parTrans" cxnId="{054E75B2-CFEF-421E-ACF7-8CCBD9786181}">
      <dgm:prSet/>
      <dgm:spPr/>
      <dgm:t>
        <a:bodyPr/>
        <a:lstStyle/>
        <a:p>
          <a:endParaRPr lang="en-US"/>
        </a:p>
      </dgm:t>
    </dgm:pt>
    <dgm:pt modelId="{6CD1DAD9-3978-41C7-85A7-89BD74998F25}" type="sibTrans" cxnId="{054E75B2-CFEF-421E-ACF7-8CCBD9786181}">
      <dgm:prSet/>
      <dgm:spPr/>
      <dgm:t>
        <a:bodyPr/>
        <a:lstStyle/>
        <a:p>
          <a:endParaRPr lang="en-US"/>
        </a:p>
      </dgm:t>
    </dgm:pt>
    <dgm:pt modelId="{9C99A295-2D00-4154-A929-488C8577AE52}">
      <dgm:prSet/>
      <dgm:spPr/>
      <dgm:t>
        <a:bodyPr/>
        <a:lstStyle/>
        <a:p>
          <a:r>
            <a:rPr lang="fr-CA"/>
            <a:t>Salive : claire et *aqueuse</a:t>
          </a:r>
          <a:endParaRPr lang="en-US"/>
        </a:p>
      </dgm:t>
    </dgm:pt>
    <dgm:pt modelId="{49776898-2493-4A4F-B7BE-E7AB6822FA5C}" type="parTrans" cxnId="{F6ACD9AD-9F7D-4906-8FC2-08D64B00C4D4}">
      <dgm:prSet/>
      <dgm:spPr/>
      <dgm:t>
        <a:bodyPr/>
        <a:lstStyle/>
        <a:p>
          <a:endParaRPr lang="en-US"/>
        </a:p>
      </dgm:t>
    </dgm:pt>
    <dgm:pt modelId="{13719017-E184-4FBE-AE6A-BE442BF2EFD6}" type="sibTrans" cxnId="{F6ACD9AD-9F7D-4906-8FC2-08D64B00C4D4}">
      <dgm:prSet/>
      <dgm:spPr/>
      <dgm:t>
        <a:bodyPr/>
        <a:lstStyle/>
        <a:p>
          <a:endParaRPr lang="en-US"/>
        </a:p>
      </dgm:t>
    </dgm:pt>
    <dgm:pt modelId="{7CDD272E-8479-4B6F-9C53-88C9E0A203BE}" type="pres">
      <dgm:prSet presAssocID="{9BB3932B-C7E7-4746-B5C0-C825477EDA12}" presName="Name0" presStyleCnt="0">
        <dgm:presLayoutVars>
          <dgm:dir/>
          <dgm:resizeHandles val="exact"/>
        </dgm:presLayoutVars>
      </dgm:prSet>
      <dgm:spPr/>
    </dgm:pt>
    <dgm:pt modelId="{6AEAFD7F-FEA2-46D4-A1F6-B4F6EB8C58E0}" type="pres">
      <dgm:prSet presAssocID="{529D6224-C1B4-4454-BF5E-3A6476E526B1}" presName="node" presStyleLbl="node1" presStyleIdx="0" presStyleCnt="6">
        <dgm:presLayoutVars>
          <dgm:bulletEnabled val="1"/>
        </dgm:presLayoutVars>
      </dgm:prSet>
      <dgm:spPr/>
    </dgm:pt>
    <dgm:pt modelId="{94825C3A-2EC2-4F24-97F4-E49590BD0BC5}" type="pres">
      <dgm:prSet presAssocID="{38868810-98A8-47A0-B796-6C89C43EFF7B}" presName="sibTrans" presStyleLbl="sibTrans1D1" presStyleIdx="0" presStyleCnt="5"/>
      <dgm:spPr/>
    </dgm:pt>
    <dgm:pt modelId="{861D182C-271B-46FC-828C-08E67B8D4735}" type="pres">
      <dgm:prSet presAssocID="{38868810-98A8-47A0-B796-6C89C43EFF7B}" presName="connectorText" presStyleLbl="sibTrans1D1" presStyleIdx="0" presStyleCnt="5"/>
      <dgm:spPr/>
    </dgm:pt>
    <dgm:pt modelId="{F1C37C1B-373D-42A8-966F-A06D4B7DBF9C}" type="pres">
      <dgm:prSet presAssocID="{F95D069C-031B-4B3B-B31A-73B98FFFEC7A}" presName="node" presStyleLbl="node1" presStyleIdx="1" presStyleCnt="6">
        <dgm:presLayoutVars>
          <dgm:bulletEnabled val="1"/>
        </dgm:presLayoutVars>
      </dgm:prSet>
      <dgm:spPr/>
    </dgm:pt>
    <dgm:pt modelId="{71AB3A31-441D-4E92-B7A2-B43E5D56DADC}" type="pres">
      <dgm:prSet presAssocID="{B6F2EBE6-2B7E-42B4-A3CD-75BF6D688522}" presName="sibTrans" presStyleLbl="sibTrans1D1" presStyleIdx="1" presStyleCnt="5"/>
      <dgm:spPr/>
    </dgm:pt>
    <dgm:pt modelId="{D6A79272-F8D2-4558-BC8E-360313E183A1}" type="pres">
      <dgm:prSet presAssocID="{B6F2EBE6-2B7E-42B4-A3CD-75BF6D688522}" presName="connectorText" presStyleLbl="sibTrans1D1" presStyleIdx="1" presStyleCnt="5"/>
      <dgm:spPr/>
    </dgm:pt>
    <dgm:pt modelId="{266FD297-D511-4191-B3F3-D7E0FB4282A6}" type="pres">
      <dgm:prSet presAssocID="{4A83EE4F-0879-4F87-B508-4FA8E6BDA482}" presName="node" presStyleLbl="node1" presStyleIdx="2" presStyleCnt="6">
        <dgm:presLayoutVars>
          <dgm:bulletEnabled val="1"/>
        </dgm:presLayoutVars>
      </dgm:prSet>
      <dgm:spPr/>
    </dgm:pt>
    <dgm:pt modelId="{4CB05CD5-F6FF-42C4-ABF9-B624B3E53E09}" type="pres">
      <dgm:prSet presAssocID="{FB82FFB3-C383-42D4-9D10-265BA0C8B6EE}" presName="sibTrans" presStyleLbl="sibTrans1D1" presStyleIdx="2" presStyleCnt="5"/>
      <dgm:spPr/>
    </dgm:pt>
    <dgm:pt modelId="{529BF9A0-6100-425D-8562-C7AB1DF6BF06}" type="pres">
      <dgm:prSet presAssocID="{FB82FFB3-C383-42D4-9D10-265BA0C8B6EE}" presName="connectorText" presStyleLbl="sibTrans1D1" presStyleIdx="2" presStyleCnt="5"/>
      <dgm:spPr/>
    </dgm:pt>
    <dgm:pt modelId="{22DC8140-1E20-428F-8E92-27047E1023BF}" type="pres">
      <dgm:prSet presAssocID="{23B03A29-B280-4E39-8351-AC3C4C8AF083}" presName="node" presStyleLbl="node1" presStyleIdx="3" presStyleCnt="6">
        <dgm:presLayoutVars>
          <dgm:bulletEnabled val="1"/>
        </dgm:presLayoutVars>
      </dgm:prSet>
      <dgm:spPr/>
    </dgm:pt>
    <dgm:pt modelId="{03C15AA1-D5B8-4F18-9166-1E80296ACBEA}" type="pres">
      <dgm:prSet presAssocID="{290D33EC-B66B-4BA5-B3E7-F2A069FAD4D4}" presName="sibTrans" presStyleLbl="sibTrans1D1" presStyleIdx="3" presStyleCnt="5"/>
      <dgm:spPr/>
    </dgm:pt>
    <dgm:pt modelId="{F319D4B3-748A-47C3-B2AE-B2480FE7F560}" type="pres">
      <dgm:prSet presAssocID="{290D33EC-B66B-4BA5-B3E7-F2A069FAD4D4}" presName="connectorText" presStyleLbl="sibTrans1D1" presStyleIdx="3" presStyleCnt="5"/>
      <dgm:spPr/>
    </dgm:pt>
    <dgm:pt modelId="{36B10BAF-F2B6-4998-AA58-F649F07F7FE5}" type="pres">
      <dgm:prSet presAssocID="{DF728B46-8DEB-4F5C-B9F6-4F7DB3951FA7}" presName="node" presStyleLbl="node1" presStyleIdx="4" presStyleCnt="6">
        <dgm:presLayoutVars>
          <dgm:bulletEnabled val="1"/>
        </dgm:presLayoutVars>
      </dgm:prSet>
      <dgm:spPr/>
    </dgm:pt>
    <dgm:pt modelId="{87A95C55-2E8F-41FB-BF97-552C90EBF294}" type="pres">
      <dgm:prSet presAssocID="{CA52271E-E088-4B0D-8109-4764422AD99E}" presName="sibTrans" presStyleLbl="sibTrans1D1" presStyleIdx="4" presStyleCnt="5"/>
      <dgm:spPr/>
    </dgm:pt>
    <dgm:pt modelId="{B20FFE8E-94F0-4472-A0F4-AB00108E4962}" type="pres">
      <dgm:prSet presAssocID="{CA52271E-E088-4B0D-8109-4764422AD99E}" presName="connectorText" presStyleLbl="sibTrans1D1" presStyleIdx="4" presStyleCnt="5"/>
      <dgm:spPr/>
    </dgm:pt>
    <dgm:pt modelId="{8B8A4585-BCF5-4077-B7BD-25DF183EBE06}" type="pres">
      <dgm:prSet presAssocID="{51A8E1BB-9E4B-4EA3-9C73-E5945142CB6B}" presName="node" presStyleLbl="node1" presStyleIdx="5" presStyleCnt="6">
        <dgm:presLayoutVars>
          <dgm:bulletEnabled val="1"/>
        </dgm:presLayoutVars>
      </dgm:prSet>
      <dgm:spPr/>
    </dgm:pt>
  </dgm:ptLst>
  <dgm:cxnLst>
    <dgm:cxn modelId="{094E5506-1A74-457D-831D-BADE709F4A1D}" type="presOf" srcId="{23B03A29-B280-4E39-8351-AC3C4C8AF083}" destId="{22DC8140-1E20-428F-8E92-27047E1023BF}" srcOrd="0" destOrd="0" presId="urn:microsoft.com/office/officeart/2016/7/layout/RepeatingBendingProcessNew"/>
    <dgm:cxn modelId="{45148D0E-59BF-4B01-B9DE-2719481FC1BA}" type="presOf" srcId="{290D33EC-B66B-4BA5-B3E7-F2A069FAD4D4}" destId="{F319D4B3-748A-47C3-B2AE-B2480FE7F560}" srcOrd="1" destOrd="0" presId="urn:microsoft.com/office/officeart/2016/7/layout/RepeatingBendingProcessNew"/>
    <dgm:cxn modelId="{6151BD0F-6087-4FC1-92FD-EB143E0112B6}" type="presOf" srcId="{4A83EE4F-0879-4F87-B508-4FA8E6BDA482}" destId="{266FD297-D511-4191-B3F3-D7E0FB4282A6}" srcOrd="0" destOrd="0" presId="urn:microsoft.com/office/officeart/2016/7/layout/RepeatingBendingProcessNew"/>
    <dgm:cxn modelId="{B8DBEC11-A5DC-42C4-A70F-AF37B8EBF832}" srcId="{9BB3932B-C7E7-4746-B5C0-C825477EDA12}" destId="{DF728B46-8DEB-4F5C-B9F6-4F7DB3951FA7}" srcOrd="4" destOrd="0" parTransId="{32D755ED-51FE-4BE0-BDE2-CCC39EA361B2}" sibTransId="{CA52271E-E088-4B0D-8109-4764422AD99E}"/>
    <dgm:cxn modelId="{5A2C9C1A-0CCD-491D-8BB7-F0B8739F4ED7}" type="presOf" srcId="{38868810-98A8-47A0-B796-6C89C43EFF7B}" destId="{94825C3A-2EC2-4F24-97F4-E49590BD0BC5}" srcOrd="0" destOrd="0" presId="urn:microsoft.com/office/officeart/2016/7/layout/RepeatingBendingProcessNew"/>
    <dgm:cxn modelId="{DADF9A1B-7BD8-444D-A8C0-32CF314A213C}" srcId="{9BB3932B-C7E7-4746-B5C0-C825477EDA12}" destId="{F95D069C-031B-4B3B-B31A-73B98FFFEC7A}" srcOrd="1" destOrd="0" parTransId="{18088D4D-558B-411B-B17B-8684BA98FD7B}" sibTransId="{B6F2EBE6-2B7E-42B4-A3CD-75BF6D688522}"/>
    <dgm:cxn modelId="{0522121C-0814-45D5-8A75-E3FC7CB4C534}" type="presOf" srcId="{CA52271E-E088-4B0D-8109-4764422AD99E}" destId="{87A95C55-2E8F-41FB-BF97-552C90EBF294}" srcOrd="0" destOrd="0" presId="urn:microsoft.com/office/officeart/2016/7/layout/RepeatingBendingProcessNew"/>
    <dgm:cxn modelId="{58739725-70B8-4D9D-99CA-7897163F7F76}" type="presOf" srcId="{9BB3932B-C7E7-4746-B5C0-C825477EDA12}" destId="{7CDD272E-8479-4B6F-9C53-88C9E0A203BE}" srcOrd="0" destOrd="0" presId="urn:microsoft.com/office/officeart/2016/7/layout/RepeatingBendingProcessNew"/>
    <dgm:cxn modelId="{E84C002A-2DC0-4DE5-A6CC-D4CA0B2D4925}" srcId="{9BB3932B-C7E7-4746-B5C0-C825477EDA12}" destId="{529D6224-C1B4-4454-BF5E-3A6476E526B1}" srcOrd="0" destOrd="0" parTransId="{639406CC-AD79-4AD4-B437-BCCBF634E43A}" sibTransId="{38868810-98A8-47A0-B796-6C89C43EFF7B}"/>
    <dgm:cxn modelId="{D85FA834-6C83-4436-A2D1-5BABCCDC8E99}" type="presOf" srcId="{CE5086C5-1E45-4EEC-B783-E2B849673207}" destId="{8B8A4585-BCF5-4077-B7BD-25DF183EBE06}" srcOrd="0" destOrd="1" presId="urn:microsoft.com/office/officeart/2016/7/layout/RepeatingBendingProcessNew"/>
    <dgm:cxn modelId="{6EB44837-6DCC-437A-8DF2-8C970C2BA99E}" type="presOf" srcId="{FB82FFB3-C383-42D4-9D10-265BA0C8B6EE}" destId="{4CB05CD5-F6FF-42C4-ABF9-B624B3E53E09}" srcOrd="0" destOrd="0" presId="urn:microsoft.com/office/officeart/2016/7/layout/RepeatingBendingProcessNew"/>
    <dgm:cxn modelId="{3359FE67-0C75-4B48-8AEC-DE4143F78F0A}" type="presOf" srcId="{1BE14ADE-B0E7-4AA6-A093-1CBC978F2C75}" destId="{8B8A4585-BCF5-4077-B7BD-25DF183EBE06}" srcOrd="0" destOrd="2" presId="urn:microsoft.com/office/officeart/2016/7/layout/RepeatingBendingProcessNew"/>
    <dgm:cxn modelId="{F0C09248-EFAC-412D-945C-512F83532F1B}" srcId="{51A8E1BB-9E4B-4EA3-9C73-E5945142CB6B}" destId="{CE5086C5-1E45-4EEC-B783-E2B849673207}" srcOrd="0" destOrd="0" parTransId="{733727A0-CF2F-4891-900C-987F79AE468F}" sibTransId="{F5BD021A-39BB-479D-803A-A368E5910E71}"/>
    <dgm:cxn modelId="{FB35574B-03C9-4BDA-9C77-B7C9FBB59744}" type="presOf" srcId="{46CCDC28-1C5F-4329-9397-4C07DD6403AF}" destId="{8B8A4585-BCF5-4077-B7BD-25DF183EBE06}" srcOrd="0" destOrd="3" presId="urn:microsoft.com/office/officeart/2016/7/layout/RepeatingBendingProcessNew"/>
    <dgm:cxn modelId="{9ED5216F-1A5C-4965-BCD3-1FEC9A33393F}" srcId="{9BB3932B-C7E7-4746-B5C0-C825477EDA12}" destId="{4A83EE4F-0879-4F87-B508-4FA8E6BDA482}" srcOrd="2" destOrd="0" parTransId="{E7C659D5-963C-41A3-AD09-77763B62D708}" sibTransId="{FB82FFB3-C383-42D4-9D10-265BA0C8B6EE}"/>
    <dgm:cxn modelId="{720A2F6F-1584-4D5F-8BB6-170DBAEAB79D}" type="presOf" srcId="{B6F2EBE6-2B7E-42B4-A3CD-75BF6D688522}" destId="{D6A79272-F8D2-4558-BC8E-360313E183A1}" srcOrd="1" destOrd="0" presId="urn:microsoft.com/office/officeart/2016/7/layout/RepeatingBendingProcessNew"/>
    <dgm:cxn modelId="{D714F682-C6B0-41D9-A117-936F10D268CB}" srcId="{9BB3932B-C7E7-4746-B5C0-C825477EDA12}" destId="{51A8E1BB-9E4B-4EA3-9C73-E5945142CB6B}" srcOrd="5" destOrd="0" parTransId="{1C36B929-C9A5-4925-AA1A-F631CEF0E646}" sibTransId="{9914C75D-CCB2-4CBE-8CC3-5278C6A72E59}"/>
    <dgm:cxn modelId="{BA3F3F83-A0B2-41BA-AB8D-51C1ADC65395}" type="presOf" srcId="{F95D069C-031B-4B3B-B31A-73B98FFFEC7A}" destId="{F1C37C1B-373D-42A8-966F-A06D4B7DBF9C}" srcOrd="0" destOrd="0" presId="urn:microsoft.com/office/officeart/2016/7/layout/RepeatingBendingProcessNew"/>
    <dgm:cxn modelId="{F6ACD9AD-9F7D-4906-8FC2-08D64B00C4D4}" srcId="{51A8E1BB-9E4B-4EA3-9C73-E5945142CB6B}" destId="{9C99A295-2D00-4154-A929-488C8577AE52}" srcOrd="3" destOrd="0" parTransId="{49776898-2493-4A4F-B7BE-E7AB6822FA5C}" sibTransId="{13719017-E184-4FBE-AE6A-BE442BF2EFD6}"/>
    <dgm:cxn modelId="{DF3BA1AF-00FA-41D9-9B25-EA486ECCE161}" type="presOf" srcId="{290D33EC-B66B-4BA5-B3E7-F2A069FAD4D4}" destId="{03C15AA1-D5B8-4F18-9166-1E80296ACBEA}" srcOrd="0" destOrd="0" presId="urn:microsoft.com/office/officeart/2016/7/layout/RepeatingBendingProcessNew"/>
    <dgm:cxn modelId="{054E75B2-CFEF-421E-ACF7-8CCBD9786181}" srcId="{51A8E1BB-9E4B-4EA3-9C73-E5945142CB6B}" destId="{46CCDC28-1C5F-4329-9397-4C07DD6403AF}" srcOrd="2" destOrd="0" parTransId="{CACCCB72-7F50-446E-AB93-3F1FD88D2DF5}" sibTransId="{6CD1DAD9-3978-41C7-85A7-89BD74998F25}"/>
    <dgm:cxn modelId="{2F499AB2-EAC1-446B-96F5-24B7F47E1BA8}" type="presOf" srcId="{FB82FFB3-C383-42D4-9D10-265BA0C8B6EE}" destId="{529BF9A0-6100-425D-8562-C7AB1DF6BF06}" srcOrd="1" destOrd="0" presId="urn:microsoft.com/office/officeart/2016/7/layout/RepeatingBendingProcessNew"/>
    <dgm:cxn modelId="{21FBC2B5-4058-405D-8AAD-B8FD1CFEC421}" type="presOf" srcId="{51A8E1BB-9E4B-4EA3-9C73-E5945142CB6B}" destId="{8B8A4585-BCF5-4077-B7BD-25DF183EBE06}" srcOrd="0" destOrd="0" presId="urn:microsoft.com/office/officeart/2016/7/layout/RepeatingBendingProcessNew"/>
    <dgm:cxn modelId="{E023D0B5-1C21-4AE6-BD3E-DE2B9BAEFAC7}" type="presOf" srcId="{38868810-98A8-47A0-B796-6C89C43EFF7B}" destId="{861D182C-271B-46FC-828C-08E67B8D4735}" srcOrd="1" destOrd="0" presId="urn:microsoft.com/office/officeart/2016/7/layout/RepeatingBendingProcessNew"/>
    <dgm:cxn modelId="{A02EA4BB-BA32-422C-BD47-69439A313E9A}" srcId="{51A8E1BB-9E4B-4EA3-9C73-E5945142CB6B}" destId="{1BE14ADE-B0E7-4AA6-A093-1CBC978F2C75}" srcOrd="1" destOrd="0" parTransId="{D7E3DCB1-25AB-4BFF-8C93-D29130A4945D}" sibTransId="{D617F352-DF5D-4CB9-A228-7737A4F3E3A3}"/>
    <dgm:cxn modelId="{35F7F9C7-83AB-493F-BA00-92106891BDB3}" srcId="{9BB3932B-C7E7-4746-B5C0-C825477EDA12}" destId="{23B03A29-B280-4E39-8351-AC3C4C8AF083}" srcOrd="3" destOrd="0" parTransId="{FE6AF603-8B65-4A0E-A7EC-9B04FFAC0C54}" sibTransId="{290D33EC-B66B-4BA5-B3E7-F2A069FAD4D4}"/>
    <dgm:cxn modelId="{2604A2D8-C6AD-417D-911C-8AA83C9B88A1}" type="presOf" srcId="{CA52271E-E088-4B0D-8109-4764422AD99E}" destId="{B20FFE8E-94F0-4472-A0F4-AB00108E4962}" srcOrd="1" destOrd="0" presId="urn:microsoft.com/office/officeart/2016/7/layout/RepeatingBendingProcessNew"/>
    <dgm:cxn modelId="{9BC990E3-2977-4423-AA48-C4D591D1DE59}" type="presOf" srcId="{DF728B46-8DEB-4F5C-B9F6-4F7DB3951FA7}" destId="{36B10BAF-F2B6-4998-AA58-F649F07F7FE5}" srcOrd="0" destOrd="0" presId="urn:microsoft.com/office/officeart/2016/7/layout/RepeatingBendingProcessNew"/>
    <dgm:cxn modelId="{048344E6-4179-4270-8AFE-3CADFC330A47}" type="presOf" srcId="{B6F2EBE6-2B7E-42B4-A3CD-75BF6D688522}" destId="{71AB3A31-441D-4E92-B7A2-B43E5D56DADC}" srcOrd="0" destOrd="0" presId="urn:microsoft.com/office/officeart/2016/7/layout/RepeatingBendingProcessNew"/>
    <dgm:cxn modelId="{35ECFFFB-A398-4B87-B3FF-B7818D5D448D}" type="presOf" srcId="{9C99A295-2D00-4154-A929-488C8577AE52}" destId="{8B8A4585-BCF5-4077-B7BD-25DF183EBE06}" srcOrd="0" destOrd="4" presId="urn:microsoft.com/office/officeart/2016/7/layout/RepeatingBendingProcessNew"/>
    <dgm:cxn modelId="{E1F7BCFE-C548-40C7-9FB5-8F7953986254}" type="presOf" srcId="{529D6224-C1B4-4454-BF5E-3A6476E526B1}" destId="{6AEAFD7F-FEA2-46D4-A1F6-B4F6EB8C58E0}" srcOrd="0" destOrd="0" presId="urn:microsoft.com/office/officeart/2016/7/layout/RepeatingBendingProcessNew"/>
    <dgm:cxn modelId="{007F99FB-5F07-4936-8C24-0B04885C7546}" type="presParOf" srcId="{7CDD272E-8479-4B6F-9C53-88C9E0A203BE}" destId="{6AEAFD7F-FEA2-46D4-A1F6-B4F6EB8C58E0}" srcOrd="0" destOrd="0" presId="urn:microsoft.com/office/officeart/2016/7/layout/RepeatingBendingProcessNew"/>
    <dgm:cxn modelId="{2CBE4FEF-CD09-413D-8D92-E0CC24EEF7C5}" type="presParOf" srcId="{7CDD272E-8479-4B6F-9C53-88C9E0A203BE}" destId="{94825C3A-2EC2-4F24-97F4-E49590BD0BC5}" srcOrd="1" destOrd="0" presId="urn:microsoft.com/office/officeart/2016/7/layout/RepeatingBendingProcessNew"/>
    <dgm:cxn modelId="{4F627457-B9A3-4B52-8976-B72A2E9B3010}" type="presParOf" srcId="{94825C3A-2EC2-4F24-97F4-E49590BD0BC5}" destId="{861D182C-271B-46FC-828C-08E67B8D4735}" srcOrd="0" destOrd="0" presId="urn:microsoft.com/office/officeart/2016/7/layout/RepeatingBendingProcessNew"/>
    <dgm:cxn modelId="{915CAFB4-963F-47BE-9C8B-E056D24AF1C5}" type="presParOf" srcId="{7CDD272E-8479-4B6F-9C53-88C9E0A203BE}" destId="{F1C37C1B-373D-42A8-966F-A06D4B7DBF9C}" srcOrd="2" destOrd="0" presId="urn:microsoft.com/office/officeart/2016/7/layout/RepeatingBendingProcessNew"/>
    <dgm:cxn modelId="{850CB1F9-D053-4267-A202-4078A5126393}" type="presParOf" srcId="{7CDD272E-8479-4B6F-9C53-88C9E0A203BE}" destId="{71AB3A31-441D-4E92-B7A2-B43E5D56DADC}" srcOrd="3" destOrd="0" presId="urn:microsoft.com/office/officeart/2016/7/layout/RepeatingBendingProcessNew"/>
    <dgm:cxn modelId="{D3B998B8-3C59-4511-8090-42903E3B7ABB}" type="presParOf" srcId="{71AB3A31-441D-4E92-B7A2-B43E5D56DADC}" destId="{D6A79272-F8D2-4558-BC8E-360313E183A1}" srcOrd="0" destOrd="0" presId="urn:microsoft.com/office/officeart/2016/7/layout/RepeatingBendingProcessNew"/>
    <dgm:cxn modelId="{BBEDCDEF-9082-4855-B2EE-F4148A68C568}" type="presParOf" srcId="{7CDD272E-8479-4B6F-9C53-88C9E0A203BE}" destId="{266FD297-D511-4191-B3F3-D7E0FB4282A6}" srcOrd="4" destOrd="0" presId="urn:microsoft.com/office/officeart/2016/7/layout/RepeatingBendingProcessNew"/>
    <dgm:cxn modelId="{E0B4EBD9-0486-46C5-9579-A469567CD22E}" type="presParOf" srcId="{7CDD272E-8479-4B6F-9C53-88C9E0A203BE}" destId="{4CB05CD5-F6FF-42C4-ABF9-B624B3E53E09}" srcOrd="5" destOrd="0" presId="urn:microsoft.com/office/officeart/2016/7/layout/RepeatingBendingProcessNew"/>
    <dgm:cxn modelId="{FDC9761E-E77C-460E-9A71-148D081F7165}" type="presParOf" srcId="{4CB05CD5-F6FF-42C4-ABF9-B624B3E53E09}" destId="{529BF9A0-6100-425D-8562-C7AB1DF6BF06}" srcOrd="0" destOrd="0" presId="urn:microsoft.com/office/officeart/2016/7/layout/RepeatingBendingProcessNew"/>
    <dgm:cxn modelId="{25A98F7E-2CB0-4621-9D2F-752D7FF5870B}" type="presParOf" srcId="{7CDD272E-8479-4B6F-9C53-88C9E0A203BE}" destId="{22DC8140-1E20-428F-8E92-27047E1023BF}" srcOrd="6" destOrd="0" presId="urn:microsoft.com/office/officeart/2016/7/layout/RepeatingBendingProcessNew"/>
    <dgm:cxn modelId="{886849F6-058A-4243-877B-A6DFA34F3BB1}" type="presParOf" srcId="{7CDD272E-8479-4B6F-9C53-88C9E0A203BE}" destId="{03C15AA1-D5B8-4F18-9166-1E80296ACBEA}" srcOrd="7" destOrd="0" presId="urn:microsoft.com/office/officeart/2016/7/layout/RepeatingBendingProcessNew"/>
    <dgm:cxn modelId="{CF7FA30B-12AF-417A-BC62-4DAFFFDC1D40}" type="presParOf" srcId="{03C15AA1-D5B8-4F18-9166-1E80296ACBEA}" destId="{F319D4B3-748A-47C3-B2AE-B2480FE7F560}" srcOrd="0" destOrd="0" presId="urn:microsoft.com/office/officeart/2016/7/layout/RepeatingBendingProcessNew"/>
    <dgm:cxn modelId="{658A6315-E13E-49AA-A6C8-79D24DC70CEE}" type="presParOf" srcId="{7CDD272E-8479-4B6F-9C53-88C9E0A203BE}" destId="{36B10BAF-F2B6-4998-AA58-F649F07F7FE5}" srcOrd="8" destOrd="0" presId="urn:microsoft.com/office/officeart/2016/7/layout/RepeatingBendingProcessNew"/>
    <dgm:cxn modelId="{C3C1685D-C1CB-44CF-AA09-2C73380659B9}" type="presParOf" srcId="{7CDD272E-8479-4B6F-9C53-88C9E0A203BE}" destId="{87A95C55-2E8F-41FB-BF97-552C90EBF294}" srcOrd="9" destOrd="0" presId="urn:microsoft.com/office/officeart/2016/7/layout/RepeatingBendingProcessNew"/>
    <dgm:cxn modelId="{881B3A60-9CAE-4063-88AB-1E2294D3A1AE}" type="presParOf" srcId="{87A95C55-2E8F-41FB-BF97-552C90EBF294}" destId="{B20FFE8E-94F0-4472-A0F4-AB00108E4962}" srcOrd="0" destOrd="0" presId="urn:microsoft.com/office/officeart/2016/7/layout/RepeatingBendingProcessNew"/>
    <dgm:cxn modelId="{A00137DB-7D48-43A2-8215-DE3EDDB22904}" type="presParOf" srcId="{7CDD272E-8479-4B6F-9C53-88C9E0A203BE}" destId="{8B8A4585-BCF5-4077-B7BD-25DF183EBE06}"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06590-AE97-4AE7-8185-903CC0F5BB8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06512A-6395-4C4B-AA7E-2402880579C7}">
      <dgm:prSet/>
      <dgm:spPr/>
      <dgm:t>
        <a:bodyPr/>
        <a:lstStyle/>
        <a:p>
          <a:pPr>
            <a:defRPr cap="all"/>
          </a:pPr>
          <a:r>
            <a:rPr lang="fr-CA"/>
            <a:t>Devient plus difficile, rapide, bruyant et angoissante.</a:t>
          </a:r>
          <a:endParaRPr lang="en-US"/>
        </a:p>
      </dgm:t>
    </dgm:pt>
    <dgm:pt modelId="{E9E20835-0162-411D-9D28-2B0D7AAA73EB}" type="parTrans" cxnId="{C99AB0CB-AE1F-40F4-80A2-BCB1ABFCCB73}">
      <dgm:prSet/>
      <dgm:spPr/>
      <dgm:t>
        <a:bodyPr/>
        <a:lstStyle/>
        <a:p>
          <a:endParaRPr lang="en-US"/>
        </a:p>
      </dgm:t>
    </dgm:pt>
    <dgm:pt modelId="{7CA43910-F795-4F44-B026-822A964CE5A2}" type="sibTrans" cxnId="{C99AB0CB-AE1F-40F4-80A2-BCB1ABFCCB73}">
      <dgm:prSet/>
      <dgm:spPr/>
      <dgm:t>
        <a:bodyPr/>
        <a:lstStyle/>
        <a:p>
          <a:endParaRPr lang="en-US"/>
        </a:p>
      </dgm:t>
    </dgm:pt>
    <dgm:pt modelId="{2D381BE6-FA9B-4204-A25A-7C508023FD5A}">
      <dgm:prSet/>
      <dgm:spPr/>
      <dgm:t>
        <a:bodyPr/>
        <a:lstStyle/>
        <a:p>
          <a:pPr>
            <a:defRPr cap="all"/>
          </a:pPr>
          <a:r>
            <a:rPr lang="fr-CA"/>
            <a:t>Peu présenter de la toux, râles et de la cyanose péribuccale.</a:t>
          </a:r>
          <a:endParaRPr lang="en-US"/>
        </a:p>
      </dgm:t>
    </dgm:pt>
    <dgm:pt modelId="{76E2EAC9-7A12-47C0-95F2-3540F3C040FD}" type="parTrans" cxnId="{2BF4CE9E-A980-40CB-9BC9-EB53D840B96C}">
      <dgm:prSet/>
      <dgm:spPr/>
      <dgm:t>
        <a:bodyPr/>
        <a:lstStyle/>
        <a:p>
          <a:endParaRPr lang="en-US"/>
        </a:p>
      </dgm:t>
    </dgm:pt>
    <dgm:pt modelId="{8134FA57-2019-4C6A-8987-71980CB09F8F}" type="sibTrans" cxnId="{2BF4CE9E-A980-40CB-9BC9-EB53D840B96C}">
      <dgm:prSet/>
      <dgm:spPr/>
      <dgm:t>
        <a:bodyPr/>
        <a:lstStyle/>
        <a:p>
          <a:endParaRPr lang="en-US"/>
        </a:p>
      </dgm:t>
    </dgm:pt>
    <dgm:pt modelId="{3BDF245E-6078-4615-8D72-0C0169D82985}">
      <dgm:prSet/>
      <dgm:spPr/>
      <dgm:t>
        <a:bodyPr/>
        <a:lstStyle/>
        <a:p>
          <a:pPr>
            <a:defRPr cap="all"/>
          </a:pPr>
          <a:r>
            <a:rPr lang="fr-CA"/>
            <a:t>Personne peut être agité pour retrouver son souffle.</a:t>
          </a:r>
          <a:endParaRPr lang="en-US"/>
        </a:p>
      </dgm:t>
    </dgm:pt>
    <dgm:pt modelId="{BACB6CDA-B853-4E1A-AF68-96E56EB803D1}" type="parTrans" cxnId="{F418E252-550F-4C82-97FF-607F54DAD4CA}">
      <dgm:prSet/>
      <dgm:spPr/>
      <dgm:t>
        <a:bodyPr/>
        <a:lstStyle/>
        <a:p>
          <a:endParaRPr lang="en-US"/>
        </a:p>
      </dgm:t>
    </dgm:pt>
    <dgm:pt modelId="{4B0C4B27-3D0A-4059-B64A-CE10FDB03AF8}" type="sibTrans" cxnId="{F418E252-550F-4C82-97FF-607F54DAD4CA}">
      <dgm:prSet/>
      <dgm:spPr/>
      <dgm:t>
        <a:bodyPr/>
        <a:lstStyle/>
        <a:p>
          <a:endParaRPr lang="en-US"/>
        </a:p>
      </dgm:t>
    </dgm:pt>
    <dgm:pt modelId="{6316BAC7-F989-4AAC-8DE3-4B18158F86D7}" type="pres">
      <dgm:prSet presAssocID="{93706590-AE97-4AE7-8185-903CC0F5BB82}" presName="root" presStyleCnt="0">
        <dgm:presLayoutVars>
          <dgm:dir/>
          <dgm:resizeHandles val="exact"/>
        </dgm:presLayoutVars>
      </dgm:prSet>
      <dgm:spPr/>
    </dgm:pt>
    <dgm:pt modelId="{EA5F0BC0-D2C6-421B-A791-CDD1D3E56B39}" type="pres">
      <dgm:prSet presAssocID="{4006512A-6395-4C4B-AA7E-2402880579C7}" presName="compNode" presStyleCnt="0"/>
      <dgm:spPr/>
    </dgm:pt>
    <dgm:pt modelId="{B4F07509-04EC-4A25-A98C-A2B63A1813A5}" type="pres">
      <dgm:prSet presAssocID="{4006512A-6395-4C4B-AA7E-2402880579C7}" presName="iconBgRect" presStyleLbl="bgShp" presStyleIdx="0" presStyleCnt="3"/>
      <dgm:spPr/>
    </dgm:pt>
    <dgm:pt modelId="{948C63BF-1069-4D53-980B-986D8D4DE136}" type="pres">
      <dgm:prSet presAssocID="{4006512A-6395-4C4B-AA7E-2402880579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pie conforme"/>
        </a:ext>
      </dgm:extLst>
    </dgm:pt>
    <dgm:pt modelId="{8BD8D639-77A2-4648-8623-CC1DA35EC2EC}" type="pres">
      <dgm:prSet presAssocID="{4006512A-6395-4C4B-AA7E-2402880579C7}" presName="spaceRect" presStyleCnt="0"/>
      <dgm:spPr/>
    </dgm:pt>
    <dgm:pt modelId="{C078B6FC-72AC-4302-9B5B-A4A7DFE085BB}" type="pres">
      <dgm:prSet presAssocID="{4006512A-6395-4C4B-AA7E-2402880579C7}" presName="textRect" presStyleLbl="revTx" presStyleIdx="0" presStyleCnt="3">
        <dgm:presLayoutVars>
          <dgm:chMax val="1"/>
          <dgm:chPref val="1"/>
        </dgm:presLayoutVars>
      </dgm:prSet>
      <dgm:spPr/>
    </dgm:pt>
    <dgm:pt modelId="{29D908E4-3809-4279-957A-A954CC7997A0}" type="pres">
      <dgm:prSet presAssocID="{7CA43910-F795-4F44-B026-822A964CE5A2}" presName="sibTrans" presStyleCnt="0"/>
      <dgm:spPr/>
    </dgm:pt>
    <dgm:pt modelId="{2BFECF7C-F2F7-44C2-BE2E-F50DB93118C8}" type="pres">
      <dgm:prSet presAssocID="{2D381BE6-FA9B-4204-A25A-7C508023FD5A}" presName="compNode" presStyleCnt="0"/>
      <dgm:spPr/>
    </dgm:pt>
    <dgm:pt modelId="{6DA0C635-A87B-4BB4-AB68-421E86570BD1}" type="pres">
      <dgm:prSet presAssocID="{2D381BE6-FA9B-4204-A25A-7C508023FD5A}" presName="iconBgRect" presStyleLbl="bgShp" presStyleIdx="1" presStyleCnt="3"/>
      <dgm:spPr/>
    </dgm:pt>
    <dgm:pt modelId="{DECA5DE7-28AA-49EE-A6A4-D2D9776FAEBB}" type="pres">
      <dgm:prSet presAssocID="{2D381BE6-FA9B-4204-A25A-7C508023FD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éthoscope"/>
        </a:ext>
      </dgm:extLst>
    </dgm:pt>
    <dgm:pt modelId="{0E07E1F3-84CD-4146-8148-B8C69CE9FD13}" type="pres">
      <dgm:prSet presAssocID="{2D381BE6-FA9B-4204-A25A-7C508023FD5A}" presName="spaceRect" presStyleCnt="0"/>
      <dgm:spPr/>
    </dgm:pt>
    <dgm:pt modelId="{97702B95-6DFA-4953-9E32-917AB6B05386}" type="pres">
      <dgm:prSet presAssocID="{2D381BE6-FA9B-4204-A25A-7C508023FD5A}" presName="textRect" presStyleLbl="revTx" presStyleIdx="1" presStyleCnt="3">
        <dgm:presLayoutVars>
          <dgm:chMax val="1"/>
          <dgm:chPref val="1"/>
        </dgm:presLayoutVars>
      </dgm:prSet>
      <dgm:spPr/>
    </dgm:pt>
    <dgm:pt modelId="{462DB838-007E-4E06-8E1E-A9707E58C8AE}" type="pres">
      <dgm:prSet presAssocID="{8134FA57-2019-4C6A-8987-71980CB09F8F}" presName="sibTrans" presStyleCnt="0"/>
      <dgm:spPr/>
    </dgm:pt>
    <dgm:pt modelId="{A53931BA-9239-4331-A70E-D2BE6825141B}" type="pres">
      <dgm:prSet presAssocID="{3BDF245E-6078-4615-8D72-0C0169D82985}" presName="compNode" presStyleCnt="0"/>
      <dgm:spPr/>
    </dgm:pt>
    <dgm:pt modelId="{B14527BA-E844-4705-87E9-137541926A05}" type="pres">
      <dgm:prSet presAssocID="{3BDF245E-6078-4615-8D72-0C0169D82985}" presName="iconBgRect" presStyleLbl="bgShp" presStyleIdx="2" presStyleCnt="3"/>
      <dgm:spPr/>
    </dgm:pt>
    <dgm:pt modelId="{5AABBD1B-835F-4B72-80C4-5BA87E8AA3FA}" type="pres">
      <dgm:prSet presAssocID="{3BDF245E-6078-4615-8D72-0C0169D829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umons"/>
        </a:ext>
      </dgm:extLst>
    </dgm:pt>
    <dgm:pt modelId="{70B3AC26-4E52-4C4C-8FC2-66E7EAFF1684}" type="pres">
      <dgm:prSet presAssocID="{3BDF245E-6078-4615-8D72-0C0169D82985}" presName="spaceRect" presStyleCnt="0"/>
      <dgm:spPr/>
    </dgm:pt>
    <dgm:pt modelId="{7DC72D49-2A85-4D6B-AA3B-9CCA9E7CB8CA}" type="pres">
      <dgm:prSet presAssocID="{3BDF245E-6078-4615-8D72-0C0169D82985}" presName="textRect" presStyleLbl="revTx" presStyleIdx="2" presStyleCnt="3">
        <dgm:presLayoutVars>
          <dgm:chMax val="1"/>
          <dgm:chPref val="1"/>
        </dgm:presLayoutVars>
      </dgm:prSet>
      <dgm:spPr/>
    </dgm:pt>
  </dgm:ptLst>
  <dgm:cxnLst>
    <dgm:cxn modelId="{0026140D-E8E3-4E0D-AEC5-2176A404EECC}" type="presOf" srcId="{4006512A-6395-4C4B-AA7E-2402880579C7}" destId="{C078B6FC-72AC-4302-9B5B-A4A7DFE085BB}" srcOrd="0" destOrd="0" presId="urn:microsoft.com/office/officeart/2018/5/layout/IconCircleLabelList"/>
    <dgm:cxn modelId="{B1111420-B54E-4E92-92B5-F875047C3E2F}" type="presOf" srcId="{2D381BE6-FA9B-4204-A25A-7C508023FD5A}" destId="{97702B95-6DFA-4953-9E32-917AB6B05386}" srcOrd="0" destOrd="0" presId="urn:microsoft.com/office/officeart/2018/5/layout/IconCircleLabelList"/>
    <dgm:cxn modelId="{F418E252-550F-4C82-97FF-607F54DAD4CA}" srcId="{93706590-AE97-4AE7-8185-903CC0F5BB82}" destId="{3BDF245E-6078-4615-8D72-0C0169D82985}" srcOrd="2" destOrd="0" parTransId="{BACB6CDA-B853-4E1A-AF68-96E56EB803D1}" sibTransId="{4B0C4B27-3D0A-4059-B64A-CE10FDB03AF8}"/>
    <dgm:cxn modelId="{B6A8AA9D-4DC8-4495-B970-9A2C45615563}" type="presOf" srcId="{93706590-AE97-4AE7-8185-903CC0F5BB82}" destId="{6316BAC7-F989-4AAC-8DE3-4B18158F86D7}" srcOrd="0" destOrd="0" presId="urn:microsoft.com/office/officeart/2018/5/layout/IconCircleLabelList"/>
    <dgm:cxn modelId="{2BF4CE9E-A980-40CB-9BC9-EB53D840B96C}" srcId="{93706590-AE97-4AE7-8185-903CC0F5BB82}" destId="{2D381BE6-FA9B-4204-A25A-7C508023FD5A}" srcOrd="1" destOrd="0" parTransId="{76E2EAC9-7A12-47C0-95F2-3540F3C040FD}" sibTransId="{8134FA57-2019-4C6A-8987-71980CB09F8F}"/>
    <dgm:cxn modelId="{A02F2CA6-1F05-4E7B-963F-74681972D329}" type="presOf" srcId="{3BDF245E-6078-4615-8D72-0C0169D82985}" destId="{7DC72D49-2A85-4D6B-AA3B-9CCA9E7CB8CA}" srcOrd="0" destOrd="0" presId="urn:microsoft.com/office/officeart/2018/5/layout/IconCircleLabelList"/>
    <dgm:cxn modelId="{C99AB0CB-AE1F-40F4-80A2-BCB1ABFCCB73}" srcId="{93706590-AE97-4AE7-8185-903CC0F5BB82}" destId="{4006512A-6395-4C4B-AA7E-2402880579C7}" srcOrd="0" destOrd="0" parTransId="{E9E20835-0162-411D-9D28-2B0D7AAA73EB}" sibTransId="{7CA43910-F795-4F44-B026-822A964CE5A2}"/>
    <dgm:cxn modelId="{9733516E-C92C-404A-AF4B-A974CAAD3E78}" type="presParOf" srcId="{6316BAC7-F989-4AAC-8DE3-4B18158F86D7}" destId="{EA5F0BC0-D2C6-421B-A791-CDD1D3E56B39}" srcOrd="0" destOrd="0" presId="urn:microsoft.com/office/officeart/2018/5/layout/IconCircleLabelList"/>
    <dgm:cxn modelId="{2311679D-F935-4513-9368-33D0D0E63F9A}" type="presParOf" srcId="{EA5F0BC0-D2C6-421B-A791-CDD1D3E56B39}" destId="{B4F07509-04EC-4A25-A98C-A2B63A1813A5}" srcOrd="0" destOrd="0" presId="urn:microsoft.com/office/officeart/2018/5/layout/IconCircleLabelList"/>
    <dgm:cxn modelId="{999083B6-199B-4A67-BB00-E6924B64A040}" type="presParOf" srcId="{EA5F0BC0-D2C6-421B-A791-CDD1D3E56B39}" destId="{948C63BF-1069-4D53-980B-986D8D4DE136}" srcOrd="1" destOrd="0" presId="urn:microsoft.com/office/officeart/2018/5/layout/IconCircleLabelList"/>
    <dgm:cxn modelId="{D9EB709B-DC53-45D5-A345-8AA05757B23C}" type="presParOf" srcId="{EA5F0BC0-D2C6-421B-A791-CDD1D3E56B39}" destId="{8BD8D639-77A2-4648-8623-CC1DA35EC2EC}" srcOrd="2" destOrd="0" presId="urn:microsoft.com/office/officeart/2018/5/layout/IconCircleLabelList"/>
    <dgm:cxn modelId="{EAEC6D1D-9179-4EBF-A3B4-BAE1F93D0CC0}" type="presParOf" srcId="{EA5F0BC0-D2C6-421B-A791-CDD1D3E56B39}" destId="{C078B6FC-72AC-4302-9B5B-A4A7DFE085BB}" srcOrd="3" destOrd="0" presId="urn:microsoft.com/office/officeart/2018/5/layout/IconCircleLabelList"/>
    <dgm:cxn modelId="{85D4240A-4DD3-4836-BEFD-621367522064}" type="presParOf" srcId="{6316BAC7-F989-4AAC-8DE3-4B18158F86D7}" destId="{29D908E4-3809-4279-957A-A954CC7997A0}" srcOrd="1" destOrd="0" presId="urn:microsoft.com/office/officeart/2018/5/layout/IconCircleLabelList"/>
    <dgm:cxn modelId="{4B8C160C-C3A1-4043-846D-5D666E6F0DCC}" type="presParOf" srcId="{6316BAC7-F989-4AAC-8DE3-4B18158F86D7}" destId="{2BFECF7C-F2F7-44C2-BE2E-F50DB93118C8}" srcOrd="2" destOrd="0" presId="urn:microsoft.com/office/officeart/2018/5/layout/IconCircleLabelList"/>
    <dgm:cxn modelId="{31CF2BCC-EAEA-4AD9-B18B-23CF38816E7E}" type="presParOf" srcId="{2BFECF7C-F2F7-44C2-BE2E-F50DB93118C8}" destId="{6DA0C635-A87B-4BB4-AB68-421E86570BD1}" srcOrd="0" destOrd="0" presId="urn:microsoft.com/office/officeart/2018/5/layout/IconCircleLabelList"/>
    <dgm:cxn modelId="{E9EC97C4-B834-4701-A9F3-16F38DFBA629}" type="presParOf" srcId="{2BFECF7C-F2F7-44C2-BE2E-F50DB93118C8}" destId="{DECA5DE7-28AA-49EE-A6A4-D2D9776FAEBB}" srcOrd="1" destOrd="0" presId="urn:microsoft.com/office/officeart/2018/5/layout/IconCircleLabelList"/>
    <dgm:cxn modelId="{200DF881-4D8E-4F14-82B9-CFCF4265AF2C}" type="presParOf" srcId="{2BFECF7C-F2F7-44C2-BE2E-F50DB93118C8}" destId="{0E07E1F3-84CD-4146-8148-B8C69CE9FD13}" srcOrd="2" destOrd="0" presId="urn:microsoft.com/office/officeart/2018/5/layout/IconCircleLabelList"/>
    <dgm:cxn modelId="{C2CDDEB4-8249-411A-B0B5-EC90C0D72607}" type="presParOf" srcId="{2BFECF7C-F2F7-44C2-BE2E-F50DB93118C8}" destId="{97702B95-6DFA-4953-9E32-917AB6B05386}" srcOrd="3" destOrd="0" presId="urn:microsoft.com/office/officeart/2018/5/layout/IconCircleLabelList"/>
    <dgm:cxn modelId="{2E53BDD8-78C4-4042-BDE1-A37523814E20}" type="presParOf" srcId="{6316BAC7-F989-4AAC-8DE3-4B18158F86D7}" destId="{462DB838-007E-4E06-8E1E-A9707E58C8AE}" srcOrd="3" destOrd="0" presId="urn:microsoft.com/office/officeart/2018/5/layout/IconCircleLabelList"/>
    <dgm:cxn modelId="{F5920A4F-7AEA-48B2-B69C-9A3B2224C78E}" type="presParOf" srcId="{6316BAC7-F989-4AAC-8DE3-4B18158F86D7}" destId="{A53931BA-9239-4331-A70E-D2BE6825141B}" srcOrd="4" destOrd="0" presId="urn:microsoft.com/office/officeart/2018/5/layout/IconCircleLabelList"/>
    <dgm:cxn modelId="{ED2185D5-C02E-4E41-8FF3-3A557282676B}" type="presParOf" srcId="{A53931BA-9239-4331-A70E-D2BE6825141B}" destId="{B14527BA-E844-4705-87E9-137541926A05}" srcOrd="0" destOrd="0" presId="urn:microsoft.com/office/officeart/2018/5/layout/IconCircleLabelList"/>
    <dgm:cxn modelId="{9C682E0B-751F-451D-850E-56BF8FF72CD5}" type="presParOf" srcId="{A53931BA-9239-4331-A70E-D2BE6825141B}" destId="{5AABBD1B-835F-4B72-80C4-5BA87E8AA3FA}" srcOrd="1" destOrd="0" presId="urn:microsoft.com/office/officeart/2018/5/layout/IconCircleLabelList"/>
    <dgm:cxn modelId="{0FFC709A-BC2A-4874-B263-EBE883706A72}" type="presParOf" srcId="{A53931BA-9239-4331-A70E-D2BE6825141B}" destId="{70B3AC26-4E52-4C4C-8FC2-66E7EAFF1684}" srcOrd="2" destOrd="0" presId="urn:microsoft.com/office/officeart/2018/5/layout/IconCircleLabelList"/>
    <dgm:cxn modelId="{AD356762-F690-45A2-B193-D4195D665CB5}" type="presParOf" srcId="{A53931BA-9239-4331-A70E-D2BE6825141B}" destId="{7DC72D49-2A85-4D6B-AA3B-9CCA9E7CB8C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BC3C7E-9582-4A62-BA82-3CCFC00540A2}"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3085C2B-23E4-45C4-8F21-DF2A159D663E}">
      <dgm:prSet/>
      <dgm:spPr/>
      <dgm:t>
        <a:bodyPr/>
        <a:lstStyle/>
        <a:p>
          <a:r>
            <a:rPr lang="fr-CA" b="1"/>
            <a:t>Les soins d’assistance liés à la sécurité</a:t>
          </a:r>
          <a:endParaRPr lang="en-US"/>
        </a:p>
      </dgm:t>
    </dgm:pt>
    <dgm:pt modelId="{2A26A396-F95E-4657-B097-7FE1BF76C7DD}" type="parTrans" cxnId="{96402B57-8041-42B4-BC77-E0A6B0F359AB}">
      <dgm:prSet/>
      <dgm:spPr/>
      <dgm:t>
        <a:bodyPr/>
        <a:lstStyle/>
        <a:p>
          <a:endParaRPr lang="en-US"/>
        </a:p>
      </dgm:t>
    </dgm:pt>
    <dgm:pt modelId="{C1E6F270-EBCD-4141-85E5-E548F092BBBB}" type="sibTrans" cxnId="{96402B57-8041-42B4-BC77-E0A6B0F359AB}">
      <dgm:prSet/>
      <dgm:spPr/>
      <dgm:t>
        <a:bodyPr/>
        <a:lstStyle/>
        <a:p>
          <a:endParaRPr lang="en-US"/>
        </a:p>
      </dgm:t>
    </dgm:pt>
    <dgm:pt modelId="{2809B7CB-5D30-4B43-8C17-B23DF53DED2E}">
      <dgm:prSet/>
      <dgm:spPr/>
      <dgm:t>
        <a:bodyPr/>
        <a:lstStyle/>
        <a:p>
          <a:r>
            <a:rPr lang="fr-CA"/>
            <a:t>La personne en soins palliatifs présente fréquemment des conditions physiques qui peuvent la prédisposer aux accidents.</a:t>
          </a:r>
          <a:endParaRPr lang="en-US"/>
        </a:p>
      </dgm:t>
    </dgm:pt>
    <dgm:pt modelId="{507508DB-7D91-49A4-8C7A-F5B530F62261}" type="parTrans" cxnId="{D487D08D-BAF4-4DE2-97A8-F39712BB0071}">
      <dgm:prSet/>
      <dgm:spPr/>
      <dgm:t>
        <a:bodyPr/>
        <a:lstStyle/>
        <a:p>
          <a:endParaRPr lang="en-US"/>
        </a:p>
      </dgm:t>
    </dgm:pt>
    <dgm:pt modelId="{A9FE4490-8983-4494-B0C4-3DC309C34790}" type="sibTrans" cxnId="{D487D08D-BAF4-4DE2-97A8-F39712BB0071}">
      <dgm:prSet/>
      <dgm:spPr/>
      <dgm:t>
        <a:bodyPr/>
        <a:lstStyle/>
        <a:p>
          <a:endParaRPr lang="en-US"/>
        </a:p>
      </dgm:t>
    </dgm:pt>
    <dgm:pt modelId="{C25781B8-76C6-40C3-AC56-1EE7D9474F74}">
      <dgm:prSet/>
      <dgm:spPr/>
      <dgm:t>
        <a:bodyPr/>
        <a:lstStyle/>
        <a:p>
          <a:r>
            <a:rPr lang="fr-CA" i="1"/>
            <a:t>SAVOIR-FAIRE</a:t>
          </a:r>
          <a:endParaRPr lang="en-US"/>
        </a:p>
      </dgm:t>
    </dgm:pt>
    <dgm:pt modelId="{81BDF4E8-AF95-478A-AE13-A823D3596783}" type="parTrans" cxnId="{60FDAA98-4FB4-4740-8C8C-B6207080A0D3}">
      <dgm:prSet/>
      <dgm:spPr/>
      <dgm:t>
        <a:bodyPr/>
        <a:lstStyle/>
        <a:p>
          <a:endParaRPr lang="en-US"/>
        </a:p>
      </dgm:t>
    </dgm:pt>
    <dgm:pt modelId="{6E1F52BB-275D-46E4-9C9E-1277A59DA013}" type="sibTrans" cxnId="{60FDAA98-4FB4-4740-8C8C-B6207080A0D3}">
      <dgm:prSet/>
      <dgm:spPr/>
      <dgm:t>
        <a:bodyPr/>
        <a:lstStyle/>
        <a:p>
          <a:endParaRPr lang="en-US"/>
        </a:p>
      </dgm:t>
    </dgm:pt>
    <dgm:pt modelId="{D490BCA2-6DAE-4ECE-A99A-15A49618C31C}">
      <dgm:prSet/>
      <dgm:spPr/>
      <dgm:t>
        <a:bodyPr/>
        <a:lstStyle/>
        <a:p>
          <a:r>
            <a:rPr lang="fr-CA"/>
            <a:t>Ridelle prn, lit bas </a:t>
          </a:r>
          <a:r>
            <a:rPr lang="fr-CA" i="1"/>
            <a:t>(*dépend des centres)</a:t>
          </a:r>
          <a:endParaRPr lang="en-US"/>
        </a:p>
      </dgm:t>
    </dgm:pt>
    <dgm:pt modelId="{528E6726-86A7-48B7-B0AA-81C0898E8E86}" type="parTrans" cxnId="{34C5268E-466A-410E-A2B9-392C33438B57}">
      <dgm:prSet/>
      <dgm:spPr/>
      <dgm:t>
        <a:bodyPr/>
        <a:lstStyle/>
        <a:p>
          <a:endParaRPr lang="en-US"/>
        </a:p>
      </dgm:t>
    </dgm:pt>
    <dgm:pt modelId="{96D0DDD5-289C-42FE-A62B-E2BBEA26FDC0}" type="sibTrans" cxnId="{34C5268E-466A-410E-A2B9-392C33438B57}">
      <dgm:prSet/>
      <dgm:spPr/>
      <dgm:t>
        <a:bodyPr/>
        <a:lstStyle/>
        <a:p>
          <a:endParaRPr lang="en-US"/>
        </a:p>
      </dgm:t>
    </dgm:pt>
    <dgm:pt modelId="{1E019B6A-1DEA-41F1-9493-096295191220}">
      <dgm:prSet/>
      <dgm:spPr/>
      <dgm:t>
        <a:bodyPr/>
        <a:lstStyle/>
        <a:p>
          <a:r>
            <a:rPr lang="fr-CA"/>
            <a:t>Cloche d’appel</a:t>
          </a:r>
          <a:endParaRPr lang="en-US"/>
        </a:p>
      </dgm:t>
    </dgm:pt>
    <dgm:pt modelId="{48B4C0A7-529C-4124-9059-76420CAB698F}" type="parTrans" cxnId="{FD7F57C5-C8F3-4A2B-8F5F-3CFA565B5C03}">
      <dgm:prSet/>
      <dgm:spPr/>
      <dgm:t>
        <a:bodyPr/>
        <a:lstStyle/>
        <a:p>
          <a:endParaRPr lang="en-US"/>
        </a:p>
      </dgm:t>
    </dgm:pt>
    <dgm:pt modelId="{8A62D210-5724-4F25-B9BF-809219BF22DE}" type="sibTrans" cxnId="{FD7F57C5-C8F3-4A2B-8F5F-3CFA565B5C03}">
      <dgm:prSet/>
      <dgm:spPr/>
      <dgm:t>
        <a:bodyPr/>
        <a:lstStyle/>
        <a:p>
          <a:endParaRPr lang="en-US"/>
        </a:p>
      </dgm:t>
    </dgm:pt>
    <dgm:pt modelId="{CC6F65F8-3137-4DCD-8A7B-AC8F979F8277}">
      <dgm:prSet/>
      <dgm:spPr/>
      <dgm:t>
        <a:bodyPr/>
        <a:lstStyle/>
        <a:p>
          <a:r>
            <a:rPr lang="fr-CA"/>
            <a:t>Positionnement au fauteuil + sécurité</a:t>
          </a:r>
          <a:endParaRPr lang="en-US"/>
        </a:p>
      </dgm:t>
    </dgm:pt>
    <dgm:pt modelId="{70B4A4DC-D0C2-4119-A4FC-1A08CD823802}" type="parTrans" cxnId="{615E925B-DBD7-4BC4-962D-6216668DAC27}">
      <dgm:prSet/>
      <dgm:spPr/>
      <dgm:t>
        <a:bodyPr/>
        <a:lstStyle/>
        <a:p>
          <a:endParaRPr lang="en-US"/>
        </a:p>
      </dgm:t>
    </dgm:pt>
    <dgm:pt modelId="{187C0D1A-F74B-453A-880F-38E3C088A21C}" type="sibTrans" cxnId="{615E925B-DBD7-4BC4-962D-6216668DAC27}">
      <dgm:prSet/>
      <dgm:spPr/>
      <dgm:t>
        <a:bodyPr/>
        <a:lstStyle/>
        <a:p>
          <a:endParaRPr lang="en-US"/>
        </a:p>
      </dgm:t>
    </dgm:pt>
    <dgm:pt modelId="{D4C41484-DDE6-46DA-B31E-9B8A2DD9358A}">
      <dgm:prSet/>
      <dgm:spPr/>
      <dgm:t>
        <a:bodyPr/>
        <a:lstStyle/>
        <a:p>
          <a:r>
            <a:rPr lang="fr-CA"/>
            <a:t>Aide technique au déplacement prn</a:t>
          </a:r>
          <a:endParaRPr lang="en-US"/>
        </a:p>
      </dgm:t>
    </dgm:pt>
    <dgm:pt modelId="{2435E31A-B777-4CFE-B541-C0AB509ED6BE}" type="parTrans" cxnId="{73983C55-0137-453C-BB8D-DB1F57EC7B4B}">
      <dgm:prSet/>
      <dgm:spPr/>
      <dgm:t>
        <a:bodyPr/>
        <a:lstStyle/>
        <a:p>
          <a:endParaRPr lang="en-US"/>
        </a:p>
      </dgm:t>
    </dgm:pt>
    <dgm:pt modelId="{FF889245-C050-40D8-AB09-D87CB4442671}" type="sibTrans" cxnId="{73983C55-0137-453C-BB8D-DB1F57EC7B4B}">
      <dgm:prSet/>
      <dgm:spPr/>
      <dgm:t>
        <a:bodyPr/>
        <a:lstStyle/>
        <a:p>
          <a:endParaRPr lang="en-US"/>
        </a:p>
      </dgm:t>
    </dgm:pt>
    <dgm:pt modelId="{9CA8EF8D-5320-4849-B151-CEA17AD0E16A}">
      <dgm:prSet/>
      <dgm:spPr/>
      <dgm:t>
        <a:bodyPr/>
        <a:lstStyle/>
        <a:p>
          <a:r>
            <a:rPr lang="fr-CA"/>
            <a:t>Chaussures adéquates</a:t>
          </a:r>
          <a:endParaRPr lang="en-US"/>
        </a:p>
      </dgm:t>
    </dgm:pt>
    <dgm:pt modelId="{432AD277-37F8-4D97-825D-5E726887F89B}" type="parTrans" cxnId="{AEC88A22-522A-4FC1-B55F-7B41197B625B}">
      <dgm:prSet/>
      <dgm:spPr/>
      <dgm:t>
        <a:bodyPr/>
        <a:lstStyle/>
        <a:p>
          <a:endParaRPr lang="en-US"/>
        </a:p>
      </dgm:t>
    </dgm:pt>
    <dgm:pt modelId="{240D2337-ECB5-41EF-8F35-E223F458196A}" type="sibTrans" cxnId="{AEC88A22-522A-4FC1-B55F-7B41197B625B}">
      <dgm:prSet/>
      <dgm:spPr/>
      <dgm:t>
        <a:bodyPr/>
        <a:lstStyle/>
        <a:p>
          <a:endParaRPr lang="en-US"/>
        </a:p>
      </dgm:t>
    </dgm:pt>
    <dgm:pt modelId="{246F8419-6B31-41D2-B755-4A8EB1FA610A}">
      <dgm:prSet/>
      <dgm:spPr/>
      <dgm:t>
        <a:bodyPr/>
        <a:lstStyle/>
        <a:p>
          <a:r>
            <a:rPr lang="fr-CA"/>
            <a:t>Environnement sécuritaire</a:t>
          </a:r>
          <a:endParaRPr lang="en-US"/>
        </a:p>
      </dgm:t>
    </dgm:pt>
    <dgm:pt modelId="{5AA2FE1A-EDDA-4871-9999-102CC523DA97}" type="parTrans" cxnId="{BDFAA9A3-4BC6-4D2A-8C81-5B9F63FA5121}">
      <dgm:prSet/>
      <dgm:spPr/>
      <dgm:t>
        <a:bodyPr/>
        <a:lstStyle/>
        <a:p>
          <a:endParaRPr lang="en-US"/>
        </a:p>
      </dgm:t>
    </dgm:pt>
    <dgm:pt modelId="{88E8A688-AF21-4416-96A0-224FD5566317}" type="sibTrans" cxnId="{BDFAA9A3-4BC6-4D2A-8C81-5B9F63FA5121}">
      <dgm:prSet/>
      <dgm:spPr/>
      <dgm:t>
        <a:bodyPr/>
        <a:lstStyle/>
        <a:p>
          <a:endParaRPr lang="en-US"/>
        </a:p>
      </dgm:t>
    </dgm:pt>
    <dgm:pt modelId="{6E0F31AC-5601-4EDC-AD7A-955045DB3162}">
      <dgm:prSet/>
      <dgm:spPr/>
      <dgm:t>
        <a:bodyPr/>
        <a:lstStyle/>
        <a:p>
          <a:r>
            <a:rPr lang="fr-CA"/>
            <a:t>Assurer un bon positionnement pour éviter l’étouffement</a:t>
          </a:r>
          <a:endParaRPr lang="en-US"/>
        </a:p>
      </dgm:t>
    </dgm:pt>
    <dgm:pt modelId="{16F30BA4-1DC5-40E5-861E-828FCA8F023A}" type="parTrans" cxnId="{5286E06B-8D5A-4D69-9F4F-9BA10F631657}">
      <dgm:prSet/>
      <dgm:spPr/>
      <dgm:t>
        <a:bodyPr/>
        <a:lstStyle/>
        <a:p>
          <a:endParaRPr lang="en-US"/>
        </a:p>
      </dgm:t>
    </dgm:pt>
    <dgm:pt modelId="{A3932DD6-2879-4518-B5B2-ED7E167F5E47}" type="sibTrans" cxnId="{5286E06B-8D5A-4D69-9F4F-9BA10F631657}">
      <dgm:prSet/>
      <dgm:spPr/>
      <dgm:t>
        <a:bodyPr/>
        <a:lstStyle/>
        <a:p>
          <a:endParaRPr lang="en-US"/>
        </a:p>
      </dgm:t>
    </dgm:pt>
    <dgm:pt modelId="{DFE348B7-D55E-44B3-8A29-017F19A881DA}" type="pres">
      <dgm:prSet presAssocID="{21BC3C7E-9582-4A62-BA82-3CCFC00540A2}" presName="diagram" presStyleCnt="0">
        <dgm:presLayoutVars>
          <dgm:dir/>
          <dgm:resizeHandles val="exact"/>
        </dgm:presLayoutVars>
      </dgm:prSet>
      <dgm:spPr/>
    </dgm:pt>
    <dgm:pt modelId="{4E07D539-C535-40D2-A30A-7BEBA27D3D6E}" type="pres">
      <dgm:prSet presAssocID="{43085C2B-23E4-45C4-8F21-DF2A159D663E}" presName="node" presStyleLbl="node1" presStyleIdx="0" presStyleCnt="10">
        <dgm:presLayoutVars>
          <dgm:bulletEnabled val="1"/>
        </dgm:presLayoutVars>
      </dgm:prSet>
      <dgm:spPr/>
    </dgm:pt>
    <dgm:pt modelId="{9BE5E8AB-60D0-4388-A637-E79754206555}" type="pres">
      <dgm:prSet presAssocID="{C1E6F270-EBCD-4141-85E5-E548F092BBBB}" presName="sibTrans" presStyleCnt="0"/>
      <dgm:spPr/>
    </dgm:pt>
    <dgm:pt modelId="{03F7F2ED-6CEE-41B2-8663-FBD7F1F830AD}" type="pres">
      <dgm:prSet presAssocID="{2809B7CB-5D30-4B43-8C17-B23DF53DED2E}" presName="node" presStyleLbl="node1" presStyleIdx="1" presStyleCnt="10">
        <dgm:presLayoutVars>
          <dgm:bulletEnabled val="1"/>
        </dgm:presLayoutVars>
      </dgm:prSet>
      <dgm:spPr/>
    </dgm:pt>
    <dgm:pt modelId="{DF422323-D05F-460D-941E-3ACB89E66B77}" type="pres">
      <dgm:prSet presAssocID="{A9FE4490-8983-4494-B0C4-3DC309C34790}" presName="sibTrans" presStyleCnt="0"/>
      <dgm:spPr/>
    </dgm:pt>
    <dgm:pt modelId="{DBA257F6-4E14-4C98-A570-5F44EB00BD3E}" type="pres">
      <dgm:prSet presAssocID="{C25781B8-76C6-40C3-AC56-1EE7D9474F74}" presName="node" presStyleLbl="node1" presStyleIdx="2" presStyleCnt="10">
        <dgm:presLayoutVars>
          <dgm:bulletEnabled val="1"/>
        </dgm:presLayoutVars>
      </dgm:prSet>
      <dgm:spPr/>
    </dgm:pt>
    <dgm:pt modelId="{6BBCE6A0-C902-4394-BFFB-5494ED926C94}" type="pres">
      <dgm:prSet presAssocID="{6E1F52BB-275D-46E4-9C9E-1277A59DA013}" presName="sibTrans" presStyleCnt="0"/>
      <dgm:spPr/>
    </dgm:pt>
    <dgm:pt modelId="{65AAFCFF-A510-4907-98B0-4D16D8B37280}" type="pres">
      <dgm:prSet presAssocID="{D490BCA2-6DAE-4ECE-A99A-15A49618C31C}" presName="node" presStyleLbl="node1" presStyleIdx="3" presStyleCnt="10">
        <dgm:presLayoutVars>
          <dgm:bulletEnabled val="1"/>
        </dgm:presLayoutVars>
      </dgm:prSet>
      <dgm:spPr/>
    </dgm:pt>
    <dgm:pt modelId="{CA701F6A-3422-4EFE-ACE5-BE1FE7212444}" type="pres">
      <dgm:prSet presAssocID="{96D0DDD5-289C-42FE-A62B-E2BBEA26FDC0}" presName="sibTrans" presStyleCnt="0"/>
      <dgm:spPr/>
    </dgm:pt>
    <dgm:pt modelId="{B3F74DBB-199F-45F5-B212-20056D215306}" type="pres">
      <dgm:prSet presAssocID="{1E019B6A-1DEA-41F1-9493-096295191220}" presName="node" presStyleLbl="node1" presStyleIdx="4" presStyleCnt="10">
        <dgm:presLayoutVars>
          <dgm:bulletEnabled val="1"/>
        </dgm:presLayoutVars>
      </dgm:prSet>
      <dgm:spPr/>
    </dgm:pt>
    <dgm:pt modelId="{6FD238BC-AA7A-4F14-895E-0ED409541DD8}" type="pres">
      <dgm:prSet presAssocID="{8A62D210-5724-4F25-B9BF-809219BF22DE}" presName="sibTrans" presStyleCnt="0"/>
      <dgm:spPr/>
    </dgm:pt>
    <dgm:pt modelId="{3DFD5AB1-FED6-48A2-A1E2-F99723F43853}" type="pres">
      <dgm:prSet presAssocID="{CC6F65F8-3137-4DCD-8A7B-AC8F979F8277}" presName="node" presStyleLbl="node1" presStyleIdx="5" presStyleCnt="10">
        <dgm:presLayoutVars>
          <dgm:bulletEnabled val="1"/>
        </dgm:presLayoutVars>
      </dgm:prSet>
      <dgm:spPr/>
    </dgm:pt>
    <dgm:pt modelId="{B218ECDE-F2F0-4722-9C7A-D10D5876AF67}" type="pres">
      <dgm:prSet presAssocID="{187C0D1A-F74B-453A-880F-38E3C088A21C}" presName="sibTrans" presStyleCnt="0"/>
      <dgm:spPr/>
    </dgm:pt>
    <dgm:pt modelId="{03B11A75-562C-4F21-A632-B6A8F2D2BF0E}" type="pres">
      <dgm:prSet presAssocID="{D4C41484-DDE6-46DA-B31E-9B8A2DD9358A}" presName="node" presStyleLbl="node1" presStyleIdx="6" presStyleCnt="10">
        <dgm:presLayoutVars>
          <dgm:bulletEnabled val="1"/>
        </dgm:presLayoutVars>
      </dgm:prSet>
      <dgm:spPr/>
    </dgm:pt>
    <dgm:pt modelId="{2E003864-D948-4E8E-8148-0D2C03C745E8}" type="pres">
      <dgm:prSet presAssocID="{FF889245-C050-40D8-AB09-D87CB4442671}" presName="sibTrans" presStyleCnt="0"/>
      <dgm:spPr/>
    </dgm:pt>
    <dgm:pt modelId="{48F08B48-F6BD-4546-A124-574389227235}" type="pres">
      <dgm:prSet presAssocID="{9CA8EF8D-5320-4849-B151-CEA17AD0E16A}" presName="node" presStyleLbl="node1" presStyleIdx="7" presStyleCnt="10">
        <dgm:presLayoutVars>
          <dgm:bulletEnabled val="1"/>
        </dgm:presLayoutVars>
      </dgm:prSet>
      <dgm:spPr/>
    </dgm:pt>
    <dgm:pt modelId="{0AB40685-DAF7-4F66-86EB-463AC56CC491}" type="pres">
      <dgm:prSet presAssocID="{240D2337-ECB5-41EF-8F35-E223F458196A}" presName="sibTrans" presStyleCnt="0"/>
      <dgm:spPr/>
    </dgm:pt>
    <dgm:pt modelId="{DED2ACE5-6B5B-4CB1-AC56-11F8DCDAB9F0}" type="pres">
      <dgm:prSet presAssocID="{246F8419-6B31-41D2-B755-4A8EB1FA610A}" presName="node" presStyleLbl="node1" presStyleIdx="8" presStyleCnt="10">
        <dgm:presLayoutVars>
          <dgm:bulletEnabled val="1"/>
        </dgm:presLayoutVars>
      </dgm:prSet>
      <dgm:spPr/>
    </dgm:pt>
    <dgm:pt modelId="{1CC6F238-AA99-4637-9630-48D14F7D9B1C}" type="pres">
      <dgm:prSet presAssocID="{88E8A688-AF21-4416-96A0-224FD5566317}" presName="sibTrans" presStyleCnt="0"/>
      <dgm:spPr/>
    </dgm:pt>
    <dgm:pt modelId="{2FBB8A76-75BE-4FAD-A070-5F7A81692C5B}" type="pres">
      <dgm:prSet presAssocID="{6E0F31AC-5601-4EDC-AD7A-955045DB3162}" presName="node" presStyleLbl="node1" presStyleIdx="9" presStyleCnt="10">
        <dgm:presLayoutVars>
          <dgm:bulletEnabled val="1"/>
        </dgm:presLayoutVars>
      </dgm:prSet>
      <dgm:spPr/>
    </dgm:pt>
  </dgm:ptLst>
  <dgm:cxnLst>
    <dgm:cxn modelId="{0052470E-9FA1-4A3B-92C2-5529CB8645DE}" type="presOf" srcId="{43085C2B-23E4-45C4-8F21-DF2A159D663E}" destId="{4E07D539-C535-40D2-A30A-7BEBA27D3D6E}" srcOrd="0" destOrd="0" presId="urn:microsoft.com/office/officeart/2005/8/layout/default"/>
    <dgm:cxn modelId="{AEC88A22-522A-4FC1-B55F-7B41197B625B}" srcId="{21BC3C7E-9582-4A62-BA82-3CCFC00540A2}" destId="{9CA8EF8D-5320-4849-B151-CEA17AD0E16A}" srcOrd="7" destOrd="0" parTransId="{432AD277-37F8-4D97-825D-5E726887F89B}" sibTransId="{240D2337-ECB5-41EF-8F35-E223F458196A}"/>
    <dgm:cxn modelId="{AE050E30-EE9C-4436-9AF9-35324AF9815B}" type="presOf" srcId="{2809B7CB-5D30-4B43-8C17-B23DF53DED2E}" destId="{03F7F2ED-6CEE-41B2-8663-FBD7F1F830AD}" srcOrd="0" destOrd="0" presId="urn:microsoft.com/office/officeart/2005/8/layout/default"/>
    <dgm:cxn modelId="{73F4C633-EAB0-4F53-8BA3-810DEEBAD06E}" type="presOf" srcId="{9CA8EF8D-5320-4849-B151-CEA17AD0E16A}" destId="{48F08B48-F6BD-4546-A124-574389227235}" srcOrd="0" destOrd="0" presId="urn:microsoft.com/office/officeart/2005/8/layout/default"/>
    <dgm:cxn modelId="{615E925B-DBD7-4BC4-962D-6216668DAC27}" srcId="{21BC3C7E-9582-4A62-BA82-3CCFC00540A2}" destId="{CC6F65F8-3137-4DCD-8A7B-AC8F979F8277}" srcOrd="5" destOrd="0" parTransId="{70B4A4DC-D0C2-4119-A4FC-1A08CD823802}" sibTransId="{187C0D1A-F74B-453A-880F-38E3C088A21C}"/>
    <dgm:cxn modelId="{CD6E4E6B-C4E6-4991-A021-7839E5114998}" type="presOf" srcId="{246F8419-6B31-41D2-B755-4A8EB1FA610A}" destId="{DED2ACE5-6B5B-4CB1-AC56-11F8DCDAB9F0}" srcOrd="0" destOrd="0" presId="urn:microsoft.com/office/officeart/2005/8/layout/default"/>
    <dgm:cxn modelId="{5286E06B-8D5A-4D69-9F4F-9BA10F631657}" srcId="{21BC3C7E-9582-4A62-BA82-3CCFC00540A2}" destId="{6E0F31AC-5601-4EDC-AD7A-955045DB3162}" srcOrd="9" destOrd="0" parTransId="{16F30BA4-1DC5-40E5-861E-828FCA8F023A}" sibTransId="{A3932DD6-2879-4518-B5B2-ED7E167F5E47}"/>
    <dgm:cxn modelId="{73983C55-0137-453C-BB8D-DB1F57EC7B4B}" srcId="{21BC3C7E-9582-4A62-BA82-3CCFC00540A2}" destId="{D4C41484-DDE6-46DA-B31E-9B8A2DD9358A}" srcOrd="6" destOrd="0" parTransId="{2435E31A-B777-4CFE-B541-C0AB509ED6BE}" sibTransId="{FF889245-C050-40D8-AB09-D87CB4442671}"/>
    <dgm:cxn modelId="{96402B57-8041-42B4-BC77-E0A6B0F359AB}" srcId="{21BC3C7E-9582-4A62-BA82-3CCFC00540A2}" destId="{43085C2B-23E4-45C4-8F21-DF2A159D663E}" srcOrd="0" destOrd="0" parTransId="{2A26A396-F95E-4657-B097-7FE1BF76C7DD}" sibTransId="{C1E6F270-EBCD-4141-85E5-E548F092BBBB}"/>
    <dgm:cxn modelId="{7A67B85A-BA59-47C7-8DCF-3A385AB470FA}" type="presOf" srcId="{1E019B6A-1DEA-41F1-9493-096295191220}" destId="{B3F74DBB-199F-45F5-B212-20056D215306}" srcOrd="0" destOrd="0" presId="urn:microsoft.com/office/officeart/2005/8/layout/default"/>
    <dgm:cxn modelId="{C7767281-BC0C-4777-8E5F-DD2CEB799C53}" type="presOf" srcId="{C25781B8-76C6-40C3-AC56-1EE7D9474F74}" destId="{DBA257F6-4E14-4C98-A570-5F44EB00BD3E}" srcOrd="0" destOrd="0" presId="urn:microsoft.com/office/officeart/2005/8/layout/default"/>
    <dgm:cxn modelId="{D487D08D-BAF4-4DE2-97A8-F39712BB0071}" srcId="{21BC3C7E-9582-4A62-BA82-3CCFC00540A2}" destId="{2809B7CB-5D30-4B43-8C17-B23DF53DED2E}" srcOrd="1" destOrd="0" parTransId="{507508DB-7D91-49A4-8C7A-F5B530F62261}" sibTransId="{A9FE4490-8983-4494-B0C4-3DC309C34790}"/>
    <dgm:cxn modelId="{34C5268E-466A-410E-A2B9-392C33438B57}" srcId="{21BC3C7E-9582-4A62-BA82-3CCFC00540A2}" destId="{D490BCA2-6DAE-4ECE-A99A-15A49618C31C}" srcOrd="3" destOrd="0" parTransId="{528E6726-86A7-48B7-B0AA-81C0898E8E86}" sibTransId="{96D0DDD5-289C-42FE-A62B-E2BBEA26FDC0}"/>
    <dgm:cxn modelId="{60FDAA98-4FB4-4740-8C8C-B6207080A0D3}" srcId="{21BC3C7E-9582-4A62-BA82-3CCFC00540A2}" destId="{C25781B8-76C6-40C3-AC56-1EE7D9474F74}" srcOrd="2" destOrd="0" parTransId="{81BDF4E8-AF95-478A-AE13-A823D3596783}" sibTransId="{6E1F52BB-275D-46E4-9C9E-1277A59DA013}"/>
    <dgm:cxn modelId="{BDFAA9A3-4BC6-4D2A-8C81-5B9F63FA5121}" srcId="{21BC3C7E-9582-4A62-BA82-3CCFC00540A2}" destId="{246F8419-6B31-41D2-B755-4A8EB1FA610A}" srcOrd="8" destOrd="0" parTransId="{5AA2FE1A-EDDA-4871-9999-102CC523DA97}" sibTransId="{88E8A688-AF21-4416-96A0-224FD5566317}"/>
    <dgm:cxn modelId="{21373FA9-44C2-4B76-9A9C-2198ACC4FAF3}" type="presOf" srcId="{D490BCA2-6DAE-4ECE-A99A-15A49618C31C}" destId="{65AAFCFF-A510-4907-98B0-4D16D8B37280}" srcOrd="0" destOrd="0" presId="urn:microsoft.com/office/officeart/2005/8/layout/default"/>
    <dgm:cxn modelId="{F8239FC3-2BDC-4846-B090-274C494B6C25}" type="presOf" srcId="{D4C41484-DDE6-46DA-B31E-9B8A2DD9358A}" destId="{03B11A75-562C-4F21-A632-B6A8F2D2BF0E}" srcOrd="0" destOrd="0" presId="urn:microsoft.com/office/officeart/2005/8/layout/default"/>
    <dgm:cxn modelId="{FD7F57C5-C8F3-4A2B-8F5F-3CFA565B5C03}" srcId="{21BC3C7E-9582-4A62-BA82-3CCFC00540A2}" destId="{1E019B6A-1DEA-41F1-9493-096295191220}" srcOrd="4" destOrd="0" parTransId="{48B4C0A7-529C-4124-9059-76420CAB698F}" sibTransId="{8A62D210-5724-4F25-B9BF-809219BF22DE}"/>
    <dgm:cxn modelId="{D320EBCA-4DE2-4C49-9955-33A4698C3495}" type="presOf" srcId="{6E0F31AC-5601-4EDC-AD7A-955045DB3162}" destId="{2FBB8A76-75BE-4FAD-A070-5F7A81692C5B}" srcOrd="0" destOrd="0" presId="urn:microsoft.com/office/officeart/2005/8/layout/default"/>
    <dgm:cxn modelId="{D20698E3-57C1-408A-B23A-1FEBC9FC047E}" type="presOf" srcId="{CC6F65F8-3137-4DCD-8A7B-AC8F979F8277}" destId="{3DFD5AB1-FED6-48A2-A1E2-F99723F43853}" srcOrd="0" destOrd="0" presId="urn:microsoft.com/office/officeart/2005/8/layout/default"/>
    <dgm:cxn modelId="{6DA233F3-F5AD-4C6F-BEB0-AF63CE28FA23}" type="presOf" srcId="{21BC3C7E-9582-4A62-BA82-3CCFC00540A2}" destId="{DFE348B7-D55E-44B3-8A29-017F19A881DA}" srcOrd="0" destOrd="0" presId="urn:microsoft.com/office/officeart/2005/8/layout/default"/>
    <dgm:cxn modelId="{0EC3009E-03AC-4082-900D-5CF431A5B964}" type="presParOf" srcId="{DFE348B7-D55E-44B3-8A29-017F19A881DA}" destId="{4E07D539-C535-40D2-A30A-7BEBA27D3D6E}" srcOrd="0" destOrd="0" presId="urn:microsoft.com/office/officeart/2005/8/layout/default"/>
    <dgm:cxn modelId="{CB9F5241-C923-43A7-B723-A01FF381504A}" type="presParOf" srcId="{DFE348B7-D55E-44B3-8A29-017F19A881DA}" destId="{9BE5E8AB-60D0-4388-A637-E79754206555}" srcOrd="1" destOrd="0" presId="urn:microsoft.com/office/officeart/2005/8/layout/default"/>
    <dgm:cxn modelId="{17DAFF9A-A402-41DF-9479-AE6352C95A55}" type="presParOf" srcId="{DFE348B7-D55E-44B3-8A29-017F19A881DA}" destId="{03F7F2ED-6CEE-41B2-8663-FBD7F1F830AD}" srcOrd="2" destOrd="0" presId="urn:microsoft.com/office/officeart/2005/8/layout/default"/>
    <dgm:cxn modelId="{3CBFF72C-B829-42CF-9B9B-2CCFFF6F3533}" type="presParOf" srcId="{DFE348B7-D55E-44B3-8A29-017F19A881DA}" destId="{DF422323-D05F-460D-941E-3ACB89E66B77}" srcOrd="3" destOrd="0" presId="urn:microsoft.com/office/officeart/2005/8/layout/default"/>
    <dgm:cxn modelId="{CD574CB6-D664-436C-82D9-160C6F8ACDC5}" type="presParOf" srcId="{DFE348B7-D55E-44B3-8A29-017F19A881DA}" destId="{DBA257F6-4E14-4C98-A570-5F44EB00BD3E}" srcOrd="4" destOrd="0" presId="urn:microsoft.com/office/officeart/2005/8/layout/default"/>
    <dgm:cxn modelId="{D5DC7E31-60E5-4EBB-A621-96D33FB8C503}" type="presParOf" srcId="{DFE348B7-D55E-44B3-8A29-017F19A881DA}" destId="{6BBCE6A0-C902-4394-BFFB-5494ED926C94}" srcOrd="5" destOrd="0" presId="urn:microsoft.com/office/officeart/2005/8/layout/default"/>
    <dgm:cxn modelId="{1E688E2E-F465-42DA-B03C-7B320E537836}" type="presParOf" srcId="{DFE348B7-D55E-44B3-8A29-017F19A881DA}" destId="{65AAFCFF-A510-4907-98B0-4D16D8B37280}" srcOrd="6" destOrd="0" presId="urn:microsoft.com/office/officeart/2005/8/layout/default"/>
    <dgm:cxn modelId="{21D4D65F-27A9-4EF9-8414-23F4C897A0C2}" type="presParOf" srcId="{DFE348B7-D55E-44B3-8A29-017F19A881DA}" destId="{CA701F6A-3422-4EFE-ACE5-BE1FE7212444}" srcOrd="7" destOrd="0" presId="urn:microsoft.com/office/officeart/2005/8/layout/default"/>
    <dgm:cxn modelId="{B89AB1DE-F017-45C6-8F98-29382B142701}" type="presParOf" srcId="{DFE348B7-D55E-44B3-8A29-017F19A881DA}" destId="{B3F74DBB-199F-45F5-B212-20056D215306}" srcOrd="8" destOrd="0" presId="urn:microsoft.com/office/officeart/2005/8/layout/default"/>
    <dgm:cxn modelId="{29A42A08-B17A-4265-9AA0-3B5844331848}" type="presParOf" srcId="{DFE348B7-D55E-44B3-8A29-017F19A881DA}" destId="{6FD238BC-AA7A-4F14-895E-0ED409541DD8}" srcOrd="9" destOrd="0" presId="urn:microsoft.com/office/officeart/2005/8/layout/default"/>
    <dgm:cxn modelId="{522DDDB2-659B-4226-AFE7-EE2221215DF5}" type="presParOf" srcId="{DFE348B7-D55E-44B3-8A29-017F19A881DA}" destId="{3DFD5AB1-FED6-48A2-A1E2-F99723F43853}" srcOrd="10" destOrd="0" presId="urn:microsoft.com/office/officeart/2005/8/layout/default"/>
    <dgm:cxn modelId="{EFA1DAE2-BF2E-4DBB-ABB2-92B3597D780E}" type="presParOf" srcId="{DFE348B7-D55E-44B3-8A29-017F19A881DA}" destId="{B218ECDE-F2F0-4722-9C7A-D10D5876AF67}" srcOrd="11" destOrd="0" presId="urn:microsoft.com/office/officeart/2005/8/layout/default"/>
    <dgm:cxn modelId="{79461CFE-A8B4-4B0D-8497-C5C78DC6749C}" type="presParOf" srcId="{DFE348B7-D55E-44B3-8A29-017F19A881DA}" destId="{03B11A75-562C-4F21-A632-B6A8F2D2BF0E}" srcOrd="12" destOrd="0" presId="urn:microsoft.com/office/officeart/2005/8/layout/default"/>
    <dgm:cxn modelId="{7C433997-3607-4C0B-955E-71866DB8905C}" type="presParOf" srcId="{DFE348B7-D55E-44B3-8A29-017F19A881DA}" destId="{2E003864-D948-4E8E-8148-0D2C03C745E8}" srcOrd="13" destOrd="0" presId="urn:microsoft.com/office/officeart/2005/8/layout/default"/>
    <dgm:cxn modelId="{F4E37327-4F67-4068-AC07-792D167D2B56}" type="presParOf" srcId="{DFE348B7-D55E-44B3-8A29-017F19A881DA}" destId="{48F08B48-F6BD-4546-A124-574389227235}" srcOrd="14" destOrd="0" presId="urn:microsoft.com/office/officeart/2005/8/layout/default"/>
    <dgm:cxn modelId="{30774D45-1145-4F87-92D0-D3EEEADED6AA}" type="presParOf" srcId="{DFE348B7-D55E-44B3-8A29-017F19A881DA}" destId="{0AB40685-DAF7-4F66-86EB-463AC56CC491}" srcOrd="15" destOrd="0" presId="urn:microsoft.com/office/officeart/2005/8/layout/default"/>
    <dgm:cxn modelId="{99A9B70D-E1E2-4A5B-9B5B-CFBD8725100E}" type="presParOf" srcId="{DFE348B7-D55E-44B3-8A29-017F19A881DA}" destId="{DED2ACE5-6B5B-4CB1-AC56-11F8DCDAB9F0}" srcOrd="16" destOrd="0" presId="urn:microsoft.com/office/officeart/2005/8/layout/default"/>
    <dgm:cxn modelId="{B2DC8E31-2657-4567-90A2-3C3F21287F78}" type="presParOf" srcId="{DFE348B7-D55E-44B3-8A29-017F19A881DA}" destId="{1CC6F238-AA99-4637-9630-48D14F7D9B1C}" srcOrd="17" destOrd="0" presId="urn:microsoft.com/office/officeart/2005/8/layout/default"/>
    <dgm:cxn modelId="{78B73BAC-9342-4FD3-9F82-E8C314799F8F}" type="presParOf" srcId="{DFE348B7-D55E-44B3-8A29-017F19A881DA}" destId="{2FBB8A76-75BE-4FAD-A070-5F7A81692C5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126D3F-7299-419F-BF7F-0CBEE17F15F2}"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E2CC95C4-0854-44AA-91C3-B53239243FF9}">
      <dgm:prSet/>
      <dgm:spPr/>
      <dgm:t>
        <a:bodyPr/>
        <a:lstStyle/>
        <a:p>
          <a:r>
            <a:rPr lang="fr-CA" i="1"/>
            <a:t>Aujourd’hui, Mme Tremblay ne se souvient plus de votre nom. De plus, elle ne reconnaît plus sa petite fille qui est venu la visité. La fille de Madame Tremblay ne comprend pas ce qui se passe et vous demande des explications.</a:t>
          </a:r>
          <a:endParaRPr lang="en-US"/>
        </a:p>
      </dgm:t>
    </dgm:pt>
    <dgm:pt modelId="{A03A6A20-88D7-442A-97D1-2A71997C3663}" type="parTrans" cxnId="{16AE22FA-7FC6-45CD-95EB-CB1AC9A5D533}">
      <dgm:prSet/>
      <dgm:spPr/>
      <dgm:t>
        <a:bodyPr/>
        <a:lstStyle/>
        <a:p>
          <a:endParaRPr lang="en-US"/>
        </a:p>
      </dgm:t>
    </dgm:pt>
    <dgm:pt modelId="{6C200487-E589-4BA5-9735-0AC2E27F5E8A}" type="sibTrans" cxnId="{16AE22FA-7FC6-45CD-95EB-CB1AC9A5D533}">
      <dgm:prSet/>
      <dgm:spPr/>
      <dgm:t>
        <a:bodyPr/>
        <a:lstStyle/>
        <a:p>
          <a:endParaRPr lang="en-US"/>
        </a:p>
      </dgm:t>
    </dgm:pt>
    <dgm:pt modelId="{0FD40AE5-7E4C-48FB-BABB-5BDDF985355D}">
      <dgm:prSet/>
      <dgm:spPr/>
      <dgm:t>
        <a:bodyPr/>
        <a:lstStyle/>
        <a:p>
          <a:r>
            <a:rPr lang="fr-CA" i="1"/>
            <a:t>Est-ce un début d'Alzheimer, de la démence sénile.. Ça maladie, son cancer…le médecin a-t-il décider d’augmenter sa morphine…? Va-t-elle oublier tous les membres de sa famille ???</a:t>
          </a:r>
          <a:endParaRPr lang="en-US"/>
        </a:p>
      </dgm:t>
    </dgm:pt>
    <dgm:pt modelId="{8C2BA542-6247-4D1C-BAB4-4ADF1D8CCD34}" type="parTrans" cxnId="{8DF248A6-684F-4909-A5D0-B936EBC6C398}">
      <dgm:prSet/>
      <dgm:spPr/>
      <dgm:t>
        <a:bodyPr/>
        <a:lstStyle/>
        <a:p>
          <a:endParaRPr lang="en-US"/>
        </a:p>
      </dgm:t>
    </dgm:pt>
    <dgm:pt modelId="{F2AB9FD0-36D8-4C38-9794-080F0227490C}" type="sibTrans" cxnId="{8DF248A6-684F-4909-A5D0-B936EBC6C398}">
      <dgm:prSet/>
      <dgm:spPr/>
      <dgm:t>
        <a:bodyPr/>
        <a:lstStyle/>
        <a:p>
          <a:endParaRPr lang="en-US"/>
        </a:p>
      </dgm:t>
    </dgm:pt>
    <dgm:pt modelId="{5D60D627-3CC1-49A5-9074-D6DA0B42A657}" type="pres">
      <dgm:prSet presAssocID="{A0126D3F-7299-419F-BF7F-0CBEE17F15F2}" presName="vert0" presStyleCnt="0">
        <dgm:presLayoutVars>
          <dgm:dir/>
          <dgm:animOne val="branch"/>
          <dgm:animLvl val="lvl"/>
        </dgm:presLayoutVars>
      </dgm:prSet>
      <dgm:spPr/>
    </dgm:pt>
    <dgm:pt modelId="{88F2D850-A8F3-41C8-8F6D-76A1C58FFBD7}" type="pres">
      <dgm:prSet presAssocID="{E2CC95C4-0854-44AA-91C3-B53239243FF9}" presName="thickLine" presStyleLbl="alignNode1" presStyleIdx="0" presStyleCnt="2"/>
      <dgm:spPr/>
    </dgm:pt>
    <dgm:pt modelId="{A1112BB9-BDFF-4840-A62A-3072549BBF54}" type="pres">
      <dgm:prSet presAssocID="{E2CC95C4-0854-44AA-91C3-B53239243FF9}" presName="horz1" presStyleCnt="0"/>
      <dgm:spPr/>
    </dgm:pt>
    <dgm:pt modelId="{D1FA7C94-E8F3-4E2E-8F94-738DD930BEF2}" type="pres">
      <dgm:prSet presAssocID="{E2CC95C4-0854-44AA-91C3-B53239243FF9}" presName="tx1" presStyleLbl="revTx" presStyleIdx="0" presStyleCnt="2"/>
      <dgm:spPr/>
    </dgm:pt>
    <dgm:pt modelId="{3F53A04C-C645-4A7C-9279-4BFAC8E55340}" type="pres">
      <dgm:prSet presAssocID="{E2CC95C4-0854-44AA-91C3-B53239243FF9}" presName="vert1" presStyleCnt="0"/>
      <dgm:spPr/>
    </dgm:pt>
    <dgm:pt modelId="{7943B00B-12B9-49CD-9410-0DB1867D4E56}" type="pres">
      <dgm:prSet presAssocID="{0FD40AE5-7E4C-48FB-BABB-5BDDF985355D}" presName="thickLine" presStyleLbl="alignNode1" presStyleIdx="1" presStyleCnt="2"/>
      <dgm:spPr/>
    </dgm:pt>
    <dgm:pt modelId="{17568CCE-D1A4-4CC2-A11A-D253F5FEAA57}" type="pres">
      <dgm:prSet presAssocID="{0FD40AE5-7E4C-48FB-BABB-5BDDF985355D}" presName="horz1" presStyleCnt="0"/>
      <dgm:spPr/>
    </dgm:pt>
    <dgm:pt modelId="{453BBF70-A878-4EF2-9CEB-5B08F7F799D3}" type="pres">
      <dgm:prSet presAssocID="{0FD40AE5-7E4C-48FB-BABB-5BDDF985355D}" presName="tx1" presStyleLbl="revTx" presStyleIdx="1" presStyleCnt="2"/>
      <dgm:spPr/>
    </dgm:pt>
    <dgm:pt modelId="{8FD36919-972D-4FD2-8343-992A8CB1B649}" type="pres">
      <dgm:prSet presAssocID="{0FD40AE5-7E4C-48FB-BABB-5BDDF985355D}" presName="vert1" presStyleCnt="0"/>
      <dgm:spPr/>
    </dgm:pt>
  </dgm:ptLst>
  <dgm:cxnLst>
    <dgm:cxn modelId="{41B91A49-16A5-4A47-8B3E-43E68E65154C}" type="presOf" srcId="{0FD40AE5-7E4C-48FB-BABB-5BDDF985355D}" destId="{453BBF70-A878-4EF2-9CEB-5B08F7F799D3}" srcOrd="0" destOrd="0" presId="urn:microsoft.com/office/officeart/2008/layout/LinedList"/>
    <dgm:cxn modelId="{1458634E-828D-4941-8096-75A80F657FE6}" type="presOf" srcId="{A0126D3F-7299-419F-BF7F-0CBEE17F15F2}" destId="{5D60D627-3CC1-49A5-9074-D6DA0B42A657}" srcOrd="0" destOrd="0" presId="urn:microsoft.com/office/officeart/2008/layout/LinedList"/>
    <dgm:cxn modelId="{8DF248A6-684F-4909-A5D0-B936EBC6C398}" srcId="{A0126D3F-7299-419F-BF7F-0CBEE17F15F2}" destId="{0FD40AE5-7E4C-48FB-BABB-5BDDF985355D}" srcOrd="1" destOrd="0" parTransId="{8C2BA542-6247-4D1C-BAB4-4ADF1D8CCD34}" sibTransId="{F2AB9FD0-36D8-4C38-9794-080F0227490C}"/>
    <dgm:cxn modelId="{CD1C0CC2-DEE8-409F-A49F-FC2EA9880186}" type="presOf" srcId="{E2CC95C4-0854-44AA-91C3-B53239243FF9}" destId="{D1FA7C94-E8F3-4E2E-8F94-738DD930BEF2}" srcOrd="0" destOrd="0" presId="urn:microsoft.com/office/officeart/2008/layout/LinedList"/>
    <dgm:cxn modelId="{16AE22FA-7FC6-45CD-95EB-CB1AC9A5D533}" srcId="{A0126D3F-7299-419F-BF7F-0CBEE17F15F2}" destId="{E2CC95C4-0854-44AA-91C3-B53239243FF9}" srcOrd="0" destOrd="0" parTransId="{A03A6A20-88D7-442A-97D1-2A71997C3663}" sibTransId="{6C200487-E589-4BA5-9735-0AC2E27F5E8A}"/>
    <dgm:cxn modelId="{F816DEFD-25E5-47B7-855A-65ECF11CA778}" type="presParOf" srcId="{5D60D627-3CC1-49A5-9074-D6DA0B42A657}" destId="{88F2D850-A8F3-41C8-8F6D-76A1C58FFBD7}" srcOrd="0" destOrd="0" presId="urn:microsoft.com/office/officeart/2008/layout/LinedList"/>
    <dgm:cxn modelId="{F359686F-C98E-4893-9444-2796B7303CF1}" type="presParOf" srcId="{5D60D627-3CC1-49A5-9074-D6DA0B42A657}" destId="{A1112BB9-BDFF-4840-A62A-3072549BBF54}" srcOrd="1" destOrd="0" presId="urn:microsoft.com/office/officeart/2008/layout/LinedList"/>
    <dgm:cxn modelId="{2063916E-EB37-43F7-8630-8BC61AA8C4C5}" type="presParOf" srcId="{A1112BB9-BDFF-4840-A62A-3072549BBF54}" destId="{D1FA7C94-E8F3-4E2E-8F94-738DD930BEF2}" srcOrd="0" destOrd="0" presId="urn:microsoft.com/office/officeart/2008/layout/LinedList"/>
    <dgm:cxn modelId="{6D422296-3461-4DAA-A456-F7E73DD090D1}" type="presParOf" srcId="{A1112BB9-BDFF-4840-A62A-3072549BBF54}" destId="{3F53A04C-C645-4A7C-9279-4BFAC8E55340}" srcOrd="1" destOrd="0" presId="urn:microsoft.com/office/officeart/2008/layout/LinedList"/>
    <dgm:cxn modelId="{972D7A39-508A-4628-A2E8-2BF659F52FE3}" type="presParOf" srcId="{5D60D627-3CC1-49A5-9074-D6DA0B42A657}" destId="{7943B00B-12B9-49CD-9410-0DB1867D4E56}" srcOrd="2" destOrd="0" presId="urn:microsoft.com/office/officeart/2008/layout/LinedList"/>
    <dgm:cxn modelId="{BE798099-5AD2-4E75-9BD7-86C5B433539E}" type="presParOf" srcId="{5D60D627-3CC1-49A5-9074-D6DA0B42A657}" destId="{17568CCE-D1A4-4CC2-A11A-D253F5FEAA57}" srcOrd="3" destOrd="0" presId="urn:microsoft.com/office/officeart/2008/layout/LinedList"/>
    <dgm:cxn modelId="{E190BFA8-B6A9-47BF-B551-DF3263C45C37}" type="presParOf" srcId="{17568CCE-D1A4-4CC2-A11A-D253F5FEAA57}" destId="{453BBF70-A878-4EF2-9CEB-5B08F7F799D3}" srcOrd="0" destOrd="0" presId="urn:microsoft.com/office/officeart/2008/layout/LinedList"/>
    <dgm:cxn modelId="{81098560-B599-4945-B8B0-6C2189751C9D}" type="presParOf" srcId="{17568CCE-D1A4-4CC2-A11A-D253F5FEAA57}" destId="{8FD36919-972D-4FD2-8343-992A8CB1B6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027D6F-6823-4FBD-B46C-DE66C523CE6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A1BC02A-3F06-4215-89BC-8AD13FC5B4A7}">
      <dgm:prSet/>
      <dgm:spPr/>
      <dgm:t>
        <a:bodyPr/>
        <a:lstStyle/>
        <a:p>
          <a:r>
            <a:rPr lang="fr-CA"/>
            <a:t>L’épreuve de la mort entraîne des pertes qui peuvent générer des sentiments comme ; la colère, la peur, l’anxiété ou la tristesse. </a:t>
          </a:r>
          <a:endParaRPr lang="en-US"/>
        </a:p>
      </dgm:t>
    </dgm:pt>
    <dgm:pt modelId="{C5F4F393-15B4-48D6-9D1F-F18AF679E90D}" type="parTrans" cxnId="{3C718D06-37FD-4717-B96A-CE106ECA5969}">
      <dgm:prSet/>
      <dgm:spPr/>
      <dgm:t>
        <a:bodyPr/>
        <a:lstStyle/>
        <a:p>
          <a:endParaRPr lang="en-US"/>
        </a:p>
      </dgm:t>
    </dgm:pt>
    <dgm:pt modelId="{FB0794AF-E4D0-48BE-BFD5-E409FABEC3FF}" type="sibTrans" cxnId="{3C718D06-37FD-4717-B96A-CE106ECA5969}">
      <dgm:prSet/>
      <dgm:spPr/>
      <dgm:t>
        <a:bodyPr/>
        <a:lstStyle/>
        <a:p>
          <a:endParaRPr lang="en-US"/>
        </a:p>
      </dgm:t>
    </dgm:pt>
    <dgm:pt modelId="{6505C467-E621-43A8-BD3B-6093F2103F15}">
      <dgm:prSet/>
      <dgm:spPr/>
      <dgm:t>
        <a:bodyPr/>
        <a:lstStyle/>
        <a:p>
          <a:r>
            <a:rPr lang="fr-CA"/>
            <a:t>La phase terminale a évidemment un impact majeur sur la vie émotive de la personne mourante et des personnes qui l’accompagnent.</a:t>
          </a:r>
          <a:endParaRPr lang="en-US"/>
        </a:p>
      </dgm:t>
    </dgm:pt>
    <dgm:pt modelId="{6BEE6D36-E25A-4172-86E8-CAD8C4F3BC29}" type="parTrans" cxnId="{D30C23A7-A50E-4B86-9DD7-1CC7568B3A92}">
      <dgm:prSet/>
      <dgm:spPr/>
      <dgm:t>
        <a:bodyPr/>
        <a:lstStyle/>
        <a:p>
          <a:endParaRPr lang="en-US"/>
        </a:p>
      </dgm:t>
    </dgm:pt>
    <dgm:pt modelId="{4EEF0386-2710-4F1D-A27E-1800EA0DDFF3}" type="sibTrans" cxnId="{D30C23A7-A50E-4B86-9DD7-1CC7568B3A92}">
      <dgm:prSet/>
      <dgm:spPr/>
      <dgm:t>
        <a:bodyPr/>
        <a:lstStyle/>
        <a:p>
          <a:endParaRPr lang="en-US"/>
        </a:p>
      </dgm:t>
    </dgm:pt>
    <dgm:pt modelId="{1AD1D367-9B21-40B6-8555-E4FF50163175}">
      <dgm:prSet/>
      <dgm:spPr/>
      <dgm:t>
        <a:bodyPr/>
        <a:lstStyle/>
        <a:p>
          <a:r>
            <a:rPr lang="fr-CA"/>
            <a:t>Vous pouvez faire toute une différence sur le plan émotif par la qualité de votre présence, par votre capacité d’écoute et par l’attention que vous lui porterez.</a:t>
          </a:r>
          <a:endParaRPr lang="en-US"/>
        </a:p>
      </dgm:t>
    </dgm:pt>
    <dgm:pt modelId="{769107FD-0143-4056-8E5F-03E3DEAB3C1E}" type="parTrans" cxnId="{AA5E3945-DF10-43D7-9E5C-69CBF43D2593}">
      <dgm:prSet/>
      <dgm:spPr/>
      <dgm:t>
        <a:bodyPr/>
        <a:lstStyle/>
        <a:p>
          <a:endParaRPr lang="en-US"/>
        </a:p>
      </dgm:t>
    </dgm:pt>
    <dgm:pt modelId="{03F110CE-8575-4C20-BDAB-8AEDFD8859CB}" type="sibTrans" cxnId="{AA5E3945-DF10-43D7-9E5C-69CBF43D2593}">
      <dgm:prSet/>
      <dgm:spPr/>
      <dgm:t>
        <a:bodyPr/>
        <a:lstStyle/>
        <a:p>
          <a:endParaRPr lang="en-US"/>
        </a:p>
      </dgm:t>
    </dgm:pt>
    <dgm:pt modelId="{073A7414-867D-4BA7-A216-3E2BAB009D63}">
      <dgm:prSet/>
      <dgm:spPr/>
      <dgm:t>
        <a:bodyPr/>
        <a:lstStyle/>
        <a:p>
          <a:r>
            <a:rPr lang="fr-CA" i="1"/>
            <a:t>Il ne faut surtout pas sous-estimer la valeur de vos gestes et de vos comportements !! </a:t>
          </a:r>
          <a:endParaRPr lang="en-US"/>
        </a:p>
      </dgm:t>
    </dgm:pt>
    <dgm:pt modelId="{8A2D8DEE-5725-4A7F-8842-495B31B99F9D}" type="parTrans" cxnId="{4DF59B5B-CFBB-46CC-A2A3-04F98C0C09FF}">
      <dgm:prSet/>
      <dgm:spPr/>
      <dgm:t>
        <a:bodyPr/>
        <a:lstStyle/>
        <a:p>
          <a:endParaRPr lang="en-US"/>
        </a:p>
      </dgm:t>
    </dgm:pt>
    <dgm:pt modelId="{F70FB50D-AD64-4F1C-9653-557232CA4622}" type="sibTrans" cxnId="{4DF59B5B-CFBB-46CC-A2A3-04F98C0C09FF}">
      <dgm:prSet/>
      <dgm:spPr/>
      <dgm:t>
        <a:bodyPr/>
        <a:lstStyle/>
        <a:p>
          <a:endParaRPr lang="en-US"/>
        </a:p>
      </dgm:t>
    </dgm:pt>
    <dgm:pt modelId="{822F4D32-D85D-4171-A306-1AD28EE0383F}" type="pres">
      <dgm:prSet presAssocID="{1A027D6F-6823-4FBD-B46C-DE66C523CE60}" presName="linear" presStyleCnt="0">
        <dgm:presLayoutVars>
          <dgm:animLvl val="lvl"/>
          <dgm:resizeHandles val="exact"/>
        </dgm:presLayoutVars>
      </dgm:prSet>
      <dgm:spPr/>
    </dgm:pt>
    <dgm:pt modelId="{C8A69E6A-264F-470B-8FF8-1876A22084EA}" type="pres">
      <dgm:prSet presAssocID="{FA1BC02A-3F06-4215-89BC-8AD13FC5B4A7}" presName="parentText" presStyleLbl="node1" presStyleIdx="0" presStyleCnt="4">
        <dgm:presLayoutVars>
          <dgm:chMax val="0"/>
          <dgm:bulletEnabled val="1"/>
        </dgm:presLayoutVars>
      </dgm:prSet>
      <dgm:spPr/>
    </dgm:pt>
    <dgm:pt modelId="{FC9061E3-376C-4BEE-BE49-9C4EA1AED324}" type="pres">
      <dgm:prSet presAssocID="{FB0794AF-E4D0-48BE-BFD5-E409FABEC3FF}" presName="spacer" presStyleCnt="0"/>
      <dgm:spPr/>
    </dgm:pt>
    <dgm:pt modelId="{EABD3E20-D312-4280-A80F-6148E755FA25}" type="pres">
      <dgm:prSet presAssocID="{6505C467-E621-43A8-BD3B-6093F2103F15}" presName="parentText" presStyleLbl="node1" presStyleIdx="1" presStyleCnt="4">
        <dgm:presLayoutVars>
          <dgm:chMax val="0"/>
          <dgm:bulletEnabled val="1"/>
        </dgm:presLayoutVars>
      </dgm:prSet>
      <dgm:spPr/>
    </dgm:pt>
    <dgm:pt modelId="{4E11354E-0858-4A97-A17E-55EF882B5CAC}" type="pres">
      <dgm:prSet presAssocID="{4EEF0386-2710-4F1D-A27E-1800EA0DDFF3}" presName="spacer" presStyleCnt="0"/>
      <dgm:spPr/>
    </dgm:pt>
    <dgm:pt modelId="{4CD5692D-834D-4F26-9BCE-C98C1DEE2ADE}" type="pres">
      <dgm:prSet presAssocID="{1AD1D367-9B21-40B6-8555-E4FF50163175}" presName="parentText" presStyleLbl="node1" presStyleIdx="2" presStyleCnt="4">
        <dgm:presLayoutVars>
          <dgm:chMax val="0"/>
          <dgm:bulletEnabled val="1"/>
        </dgm:presLayoutVars>
      </dgm:prSet>
      <dgm:spPr/>
    </dgm:pt>
    <dgm:pt modelId="{A113D6F5-A7FF-4784-B387-8470987B12E0}" type="pres">
      <dgm:prSet presAssocID="{03F110CE-8575-4C20-BDAB-8AEDFD8859CB}" presName="spacer" presStyleCnt="0"/>
      <dgm:spPr/>
    </dgm:pt>
    <dgm:pt modelId="{353C4A82-5DA7-42FC-B7E5-39395C6598F4}" type="pres">
      <dgm:prSet presAssocID="{073A7414-867D-4BA7-A216-3E2BAB009D63}" presName="parentText" presStyleLbl="node1" presStyleIdx="3" presStyleCnt="4">
        <dgm:presLayoutVars>
          <dgm:chMax val="0"/>
          <dgm:bulletEnabled val="1"/>
        </dgm:presLayoutVars>
      </dgm:prSet>
      <dgm:spPr/>
    </dgm:pt>
  </dgm:ptLst>
  <dgm:cxnLst>
    <dgm:cxn modelId="{3C718D06-37FD-4717-B96A-CE106ECA5969}" srcId="{1A027D6F-6823-4FBD-B46C-DE66C523CE60}" destId="{FA1BC02A-3F06-4215-89BC-8AD13FC5B4A7}" srcOrd="0" destOrd="0" parTransId="{C5F4F393-15B4-48D6-9D1F-F18AF679E90D}" sibTransId="{FB0794AF-E4D0-48BE-BFD5-E409FABEC3FF}"/>
    <dgm:cxn modelId="{7D13ED0C-DE40-49CE-86B0-9192EEC4C0FB}" type="presOf" srcId="{073A7414-867D-4BA7-A216-3E2BAB009D63}" destId="{353C4A82-5DA7-42FC-B7E5-39395C6598F4}" srcOrd="0" destOrd="0" presId="urn:microsoft.com/office/officeart/2005/8/layout/vList2"/>
    <dgm:cxn modelId="{4DF59B5B-CFBB-46CC-A2A3-04F98C0C09FF}" srcId="{1A027D6F-6823-4FBD-B46C-DE66C523CE60}" destId="{073A7414-867D-4BA7-A216-3E2BAB009D63}" srcOrd="3" destOrd="0" parTransId="{8A2D8DEE-5725-4A7F-8842-495B31B99F9D}" sibTransId="{F70FB50D-AD64-4F1C-9653-557232CA4622}"/>
    <dgm:cxn modelId="{AA5E3945-DF10-43D7-9E5C-69CBF43D2593}" srcId="{1A027D6F-6823-4FBD-B46C-DE66C523CE60}" destId="{1AD1D367-9B21-40B6-8555-E4FF50163175}" srcOrd="2" destOrd="0" parTransId="{769107FD-0143-4056-8E5F-03E3DEAB3C1E}" sibTransId="{03F110CE-8575-4C20-BDAB-8AEDFD8859CB}"/>
    <dgm:cxn modelId="{91637194-1ED8-46C3-A7DD-5D8FC5429615}" type="presOf" srcId="{1AD1D367-9B21-40B6-8555-E4FF50163175}" destId="{4CD5692D-834D-4F26-9BCE-C98C1DEE2ADE}" srcOrd="0" destOrd="0" presId="urn:microsoft.com/office/officeart/2005/8/layout/vList2"/>
    <dgm:cxn modelId="{AF833198-7AB4-46EE-A8CA-5C8A72CA141D}" type="presOf" srcId="{6505C467-E621-43A8-BD3B-6093F2103F15}" destId="{EABD3E20-D312-4280-A80F-6148E755FA25}" srcOrd="0" destOrd="0" presId="urn:microsoft.com/office/officeart/2005/8/layout/vList2"/>
    <dgm:cxn modelId="{AE385EA5-871A-4ED7-9A6E-AD85090D4150}" type="presOf" srcId="{1A027D6F-6823-4FBD-B46C-DE66C523CE60}" destId="{822F4D32-D85D-4171-A306-1AD28EE0383F}" srcOrd="0" destOrd="0" presId="urn:microsoft.com/office/officeart/2005/8/layout/vList2"/>
    <dgm:cxn modelId="{D30C23A7-A50E-4B86-9DD7-1CC7568B3A92}" srcId="{1A027D6F-6823-4FBD-B46C-DE66C523CE60}" destId="{6505C467-E621-43A8-BD3B-6093F2103F15}" srcOrd="1" destOrd="0" parTransId="{6BEE6D36-E25A-4172-86E8-CAD8C4F3BC29}" sibTransId="{4EEF0386-2710-4F1D-A27E-1800EA0DDFF3}"/>
    <dgm:cxn modelId="{A196E3F2-BFE3-4CA6-AFE2-DE5479E55ACF}" type="presOf" srcId="{FA1BC02A-3F06-4215-89BC-8AD13FC5B4A7}" destId="{C8A69E6A-264F-470B-8FF8-1876A22084EA}" srcOrd="0" destOrd="0" presId="urn:microsoft.com/office/officeart/2005/8/layout/vList2"/>
    <dgm:cxn modelId="{C067822F-95EC-44A4-9E1B-4ADC2369F80E}" type="presParOf" srcId="{822F4D32-D85D-4171-A306-1AD28EE0383F}" destId="{C8A69E6A-264F-470B-8FF8-1876A22084EA}" srcOrd="0" destOrd="0" presId="urn:microsoft.com/office/officeart/2005/8/layout/vList2"/>
    <dgm:cxn modelId="{CFCB469D-75A0-493D-B907-25C601AD739C}" type="presParOf" srcId="{822F4D32-D85D-4171-A306-1AD28EE0383F}" destId="{FC9061E3-376C-4BEE-BE49-9C4EA1AED324}" srcOrd="1" destOrd="0" presId="urn:microsoft.com/office/officeart/2005/8/layout/vList2"/>
    <dgm:cxn modelId="{370EAD23-01C1-44D0-A436-E9B91E85CDED}" type="presParOf" srcId="{822F4D32-D85D-4171-A306-1AD28EE0383F}" destId="{EABD3E20-D312-4280-A80F-6148E755FA25}" srcOrd="2" destOrd="0" presId="urn:microsoft.com/office/officeart/2005/8/layout/vList2"/>
    <dgm:cxn modelId="{E58A45FA-C9CA-4323-B608-0B8129FDE22E}" type="presParOf" srcId="{822F4D32-D85D-4171-A306-1AD28EE0383F}" destId="{4E11354E-0858-4A97-A17E-55EF882B5CAC}" srcOrd="3" destOrd="0" presId="urn:microsoft.com/office/officeart/2005/8/layout/vList2"/>
    <dgm:cxn modelId="{2A32A56C-BD90-4370-857C-7EC4182FC9BA}" type="presParOf" srcId="{822F4D32-D85D-4171-A306-1AD28EE0383F}" destId="{4CD5692D-834D-4F26-9BCE-C98C1DEE2ADE}" srcOrd="4" destOrd="0" presId="urn:microsoft.com/office/officeart/2005/8/layout/vList2"/>
    <dgm:cxn modelId="{A1B1BDC9-DA8B-46A6-A6D5-D1CBE457979B}" type="presParOf" srcId="{822F4D32-D85D-4171-A306-1AD28EE0383F}" destId="{A113D6F5-A7FF-4784-B387-8470987B12E0}" srcOrd="5" destOrd="0" presId="urn:microsoft.com/office/officeart/2005/8/layout/vList2"/>
    <dgm:cxn modelId="{A8BE77E1-51CC-4FCE-B773-B390A5AB1F78}" type="presParOf" srcId="{822F4D32-D85D-4171-A306-1AD28EE0383F}" destId="{353C4A82-5DA7-42FC-B7E5-39395C6598F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08BE0A-6148-47DA-B456-5FEDC0E933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FA87AF0-D175-456C-91A0-52FB57E31757}">
      <dgm:prSet/>
      <dgm:spPr/>
      <dgm:t>
        <a:bodyPr/>
        <a:lstStyle/>
        <a:p>
          <a:r>
            <a:rPr lang="fr-CA"/>
            <a:t>Afin d’aider les personnes mourantes qui vivent de nombreuses émotions, vous pouvez :</a:t>
          </a:r>
          <a:endParaRPr lang="en-US"/>
        </a:p>
      </dgm:t>
    </dgm:pt>
    <dgm:pt modelId="{553D7FA6-4E2E-4261-A5FB-EFC4D09020B8}" type="parTrans" cxnId="{85348672-B523-4F7E-9D3A-55AAF2281301}">
      <dgm:prSet/>
      <dgm:spPr/>
      <dgm:t>
        <a:bodyPr/>
        <a:lstStyle/>
        <a:p>
          <a:endParaRPr lang="en-US"/>
        </a:p>
      </dgm:t>
    </dgm:pt>
    <dgm:pt modelId="{1170C760-CA9B-469F-B212-F973AFA5E7C1}" type="sibTrans" cxnId="{85348672-B523-4F7E-9D3A-55AAF2281301}">
      <dgm:prSet/>
      <dgm:spPr/>
      <dgm:t>
        <a:bodyPr/>
        <a:lstStyle/>
        <a:p>
          <a:endParaRPr lang="en-US"/>
        </a:p>
      </dgm:t>
    </dgm:pt>
    <dgm:pt modelId="{EE1CC8B4-0E4E-4289-B35A-DF0DB47C055B}">
      <dgm:prSet/>
      <dgm:spPr/>
      <dgm:t>
        <a:bodyPr/>
        <a:lstStyle/>
        <a:p>
          <a:r>
            <a:rPr lang="fr-CA"/>
            <a:t>Porter une attention particulière quand elles expriment leurs sentiments</a:t>
          </a:r>
          <a:endParaRPr lang="en-US"/>
        </a:p>
      </dgm:t>
    </dgm:pt>
    <dgm:pt modelId="{92043557-1C9E-40C0-A8F4-083A62B527BC}" type="parTrans" cxnId="{90D6124B-2C96-41AD-AA36-237284C6FA5B}">
      <dgm:prSet/>
      <dgm:spPr/>
      <dgm:t>
        <a:bodyPr/>
        <a:lstStyle/>
        <a:p>
          <a:endParaRPr lang="en-US"/>
        </a:p>
      </dgm:t>
    </dgm:pt>
    <dgm:pt modelId="{112342B0-DBF5-41CD-8F8C-AEB84232F6DC}" type="sibTrans" cxnId="{90D6124B-2C96-41AD-AA36-237284C6FA5B}">
      <dgm:prSet/>
      <dgm:spPr/>
      <dgm:t>
        <a:bodyPr/>
        <a:lstStyle/>
        <a:p>
          <a:endParaRPr lang="en-US"/>
        </a:p>
      </dgm:t>
    </dgm:pt>
    <dgm:pt modelId="{F82B04E2-023F-4ADA-808D-55A6614375F7}">
      <dgm:prSet/>
      <dgm:spPr/>
      <dgm:t>
        <a:bodyPr/>
        <a:lstStyle/>
        <a:p>
          <a:r>
            <a:rPr lang="fr-CA"/>
            <a:t>Signaler les personnes qui, selon vous, ont besoin d’aide au professionnel approprié de l’équipe interdisciplinaire.</a:t>
          </a:r>
          <a:endParaRPr lang="en-US"/>
        </a:p>
      </dgm:t>
    </dgm:pt>
    <dgm:pt modelId="{C87F0C36-AF10-4211-8004-6B65A37A8A33}" type="parTrans" cxnId="{BD57F24B-9ED0-4342-A541-B5D3C51A9D4B}">
      <dgm:prSet/>
      <dgm:spPr/>
      <dgm:t>
        <a:bodyPr/>
        <a:lstStyle/>
        <a:p>
          <a:endParaRPr lang="en-US"/>
        </a:p>
      </dgm:t>
    </dgm:pt>
    <dgm:pt modelId="{E3715905-EC07-4FB8-8C35-6D117362B87F}" type="sibTrans" cxnId="{BD57F24B-9ED0-4342-A541-B5D3C51A9D4B}">
      <dgm:prSet/>
      <dgm:spPr/>
      <dgm:t>
        <a:bodyPr/>
        <a:lstStyle/>
        <a:p>
          <a:endParaRPr lang="en-US"/>
        </a:p>
      </dgm:t>
    </dgm:pt>
    <dgm:pt modelId="{22108AC0-17BF-466C-A9AD-AAB5A64D4F73}" type="pres">
      <dgm:prSet presAssocID="{3108BE0A-6148-47DA-B456-5FEDC0E933AA}" presName="linear" presStyleCnt="0">
        <dgm:presLayoutVars>
          <dgm:animLvl val="lvl"/>
          <dgm:resizeHandles val="exact"/>
        </dgm:presLayoutVars>
      </dgm:prSet>
      <dgm:spPr/>
    </dgm:pt>
    <dgm:pt modelId="{D0DE3E25-2409-49BA-8135-BCC5B01E728B}" type="pres">
      <dgm:prSet presAssocID="{AFA87AF0-D175-456C-91A0-52FB57E31757}" presName="parentText" presStyleLbl="node1" presStyleIdx="0" presStyleCnt="3">
        <dgm:presLayoutVars>
          <dgm:chMax val="0"/>
          <dgm:bulletEnabled val="1"/>
        </dgm:presLayoutVars>
      </dgm:prSet>
      <dgm:spPr/>
    </dgm:pt>
    <dgm:pt modelId="{EE0B9BD5-98D5-4B4A-99FE-46D7653F83E8}" type="pres">
      <dgm:prSet presAssocID="{1170C760-CA9B-469F-B212-F973AFA5E7C1}" presName="spacer" presStyleCnt="0"/>
      <dgm:spPr/>
    </dgm:pt>
    <dgm:pt modelId="{84E3627F-0040-4691-9897-7066CB699EB8}" type="pres">
      <dgm:prSet presAssocID="{EE1CC8B4-0E4E-4289-B35A-DF0DB47C055B}" presName="parentText" presStyleLbl="node1" presStyleIdx="1" presStyleCnt="3">
        <dgm:presLayoutVars>
          <dgm:chMax val="0"/>
          <dgm:bulletEnabled val="1"/>
        </dgm:presLayoutVars>
      </dgm:prSet>
      <dgm:spPr/>
    </dgm:pt>
    <dgm:pt modelId="{57C17E83-5643-4CC2-B150-E570EB2C58C4}" type="pres">
      <dgm:prSet presAssocID="{112342B0-DBF5-41CD-8F8C-AEB84232F6DC}" presName="spacer" presStyleCnt="0"/>
      <dgm:spPr/>
    </dgm:pt>
    <dgm:pt modelId="{0D616A36-FC7A-4783-9058-B59BE3E72F6E}" type="pres">
      <dgm:prSet presAssocID="{F82B04E2-023F-4ADA-808D-55A6614375F7}" presName="parentText" presStyleLbl="node1" presStyleIdx="2" presStyleCnt="3">
        <dgm:presLayoutVars>
          <dgm:chMax val="0"/>
          <dgm:bulletEnabled val="1"/>
        </dgm:presLayoutVars>
      </dgm:prSet>
      <dgm:spPr/>
    </dgm:pt>
  </dgm:ptLst>
  <dgm:cxnLst>
    <dgm:cxn modelId="{90D6124B-2C96-41AD-AA36-237284C6FA5B}" srcId="{3108BE0A-6148-47DA-B456-5FEDC0E933AA}" destId="{EE1CC8B4-0E4E-4289-B35A-DF0DB47C055B}" srcOrd="1" destOrd="0" parTransId="{92043557-1C9E-40C0-A8F4-083A62B527BC}" sibTransId="{112342B0-DBF5-41CD-8F8C-AEB84232F6DC}"/>
    <dgm:cxn modelId="{BD57F24B-9ED0-4342-A541-B5D3C51A9D4B}" srcId="{3108BE0A-6148-47DA-B456-5FEDC0E933AA}" destId="{F82B04E2-023F-4ADA-808D-55A6614375F7}" srcOrd="2" destOrd="0" parTransId="{C87F0C36-AF10-4211-8004-6B65A37A8A33}" sibTransId="{E3715905-EC07-4FB8-8C35-6D117362B87F}"/>
    <dgm:cxn modelId="{85348672-B523-4F7E-9D3A-55AAF2281301}" srcId="{3108BE0A-6148-47DA-B456-5FEDC0E933AA}" destId="{AFA87AF0-D175-456C-91A0-52FB57E31757}" srcOrd="0" destOrd="0" parTransId="{553D7FA6-4E2E-4261-A5FB-EFC4D09020B8}" sibTransId="{1170C760-CA9B-469F-B212-F973AFA5E7C1}"/>
    <dgm:cxn modelId="{07A29A74-ABC3-4083-A4DF-D2D7ACA51465}" type="presOf" srcId="{3108BE0A-6148-47DA-B456-5FEDC0E933AA}" destId="{22108AC0-17BF-466C-A9AD-AAB5A64D4F73}" srcOrd="0" destOrd="0" presId="urn:microsoft.com/office/officeart/2005/8/layout/vList2"/>
    <dgm:cxn modelId="{1A99F88A-46D6-4167-8066-3B7D2D2C12F4}" type="presOf" srcId="{EE1CC8B4-0E4E-4289-B35A-DF0DB47C055B}" destId="{84E3627F-0040-4691-9897-7066CB699EB8}" srcOrd="0" destOrd="0" presId="urn:microsoft.com/office/officeart/2005/8/layout/vList2"/>
    <dgm:cxn modelId="{4CECBE95-FE80-462D-9300-C072B7CEF714}" type="presOf" srcId="{AFA87AF0-D175-456C-91A0-52FB57E31757}" destId="{D0DE3E25-2409-49BA-8135-BCC5B01E728B}" srcOrd="0" destOrd="0" presId="urn:microsoft.com/office/officeart/2005/8/layout/vList2"/>
    <dgm:cxn modelId="{8431159F-6C5E-4D46-B43B-ECC9C39B07E9}" type="presOf" srcId="{F82B04E2-023F-4ADA-808D-55A6614375F7}" destId="{0D616A36-FC7A-4783-9058-B59BE3E72F6E}" srcOrd="0" destOrd="0" presId="urn:microsoft.com/office/officeart/2005/8/layout/vList2"/>
    <dgm:cxn modelId="{94E19D8A-B074-4F49-8201-A130007145F7}" type="presParOf" srcId="{22108AC0-17BF-466C-A9AD-AAB5A64D4F73}" destId="{D0DE3E25-2409-49BA-8135-BCC5B01E728B}" srcOrd="0" destOrd="0" presId="urn:microsoft.com/office/officeart/2005/8/layout/vList2"/>
    <dgm:cxn modelId="{95EFE6D5-DE9B-4A08-9BC7-B72D79E3D552}" type="presParOf" srcId="{22108AC0-17BF-466C-A9AD-AAB5A64D4F73}" destId="{EE0B9BD5-98D5-4B4A-99FE-46D7653F83E8}" srcOrd="1" destOrd="0" presId="urn:microsoft.com/office/officeart/2005/8/layout/vList2"/>
    <dgm:cxn modelId="{66A21B7C-0B3C-49C9-807C-6220990F4A09}" type="presParOf" srcId="{22108AC0-17BF-466C-A9AD-AAB5A64D4F73}" destId="{84E3627F-0040-4691-9897-7066CB699EB8}" srcOrd="2" destOrd="0" presId="urn:microsoft.com/office/officeart/2005/8/layout/vList2"/>
    <dgm:cxn modelId="{083A035C-028A-461D-827A-BD4E50F17A99}" type="presParOf" srcId="{22108AC0-17BF-466C-A9AD-AAB5A64D4F73}" destId="{57C17E83-5643-4CC2-B150-E570EB2C58C4}" srcOrd="3" destOrd="0" presId="urn:microsoft.com/office/officeart/2005/8/layout/vList2"/>
    <dgm:cxn modelId="{9E062520-8D54-4E57-AA54-0AEAE27C29E0}" type="presParOf" srcId="{22108AC0-17BF-466C-A9AD-AAB5A64D4F73}" destId="{0D616A36-FC7A-4783-9058-B59BE3E72F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48B624-9A6D-4DE1-8065-ADB0CA6A89E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45CA0B3-1D3B-48F5-B91E-C610417B0606}">
      <dgm:prSet/>
      <dgm:spPr/>
      <dgm:t>
        <a:bodyPr/>
        <a:lstStyle/>
        <a:p>
          <a:r>
            <a:rPr lang="fr-CA"/>
            <a:t>Divise en trois étapes:</a:t>
          </a:r>
          <a:endParaRPr lang="en-US"/>
        </a:p>
      </dgm:t>
    </dgm:pt>
    <dgm:pt modelId="{8BB595F9-7E08-4B77-8290-D1D92E883FF1}" type="parTrans" cxnId="{AD35E27B-1763-42DC-9846-5298DED15662}">
      <dgm:prSet/>
      <dgm:spPr/>
      <dgm:t>
        <a:bodyPr/>
        <a:lstStyle/>
        <a:p>
          <a:endParaRPr lang="en-US"/>
        </a:p>
      </dgm:t>
    </dgm:pt>
    <dgm:pt modelId="{193CE91C-3B5D-4630-A7B1-90D3B1D3E1E1}" type="sibTrans" cxnId="{AD35E27B-1763-42DC-9846-5298DED15662}">
      <dgm:prSet/>
      <dgm:spPr/>
      <dgm:t>
        <a:bodyPr/>
        <a:lstStyle/>
        <a:p>
          <a:endParaRPr lang="en-US"/>
        </a:p>
      </dgm:t>
    </dgm:pt>
    <dgm:pt modelId="{CFA1B8C6-B552-4AF4-BF87-A8777669279D}">
      <dgm:prSet/>
      <dgm:spPr/>
      <dgm:t>
        <a:bodyPr/>
        <a:lstStyle/>
        <a:p>
          <a:r>
            <a:rPr lang="fr-CA"/>
            <a:t>Phase préagonique</a:t>
          </a:r>
          <a:endParaRPr lang="en-US"/>
        </a:p>
      </dgm:t>
    </dgm:pt>
    <dgm:pt modelId="{9401E875-9FEC-453C-B883-74AF9416A87D}" type="parTrans" cxnId="{C951A9EC-7CE6-4D23-9CD9-B17DAE738187}">
      <dgm:prSet/>
      <dgm:spPr/>
      <dgm:t>
        <a:bodyPr/>
        <a:lstStyle/>
        <a:p>
          <a:endParaRPr lang="en-US"/>
        </a:p>
      </dgm:t>
    </dgm:pt>
    <dgm:pt modelId="{98AB45BA-AA37-411B-B1DB-3022A1C71B58}" type="sibTrans" cxnId="{C951A9EC-7CE6-4D23-9CD9-B17DAE738187}">
      <dgm:prSet/>
      <dgm:spPr/>
      <dgm:t>
        <a:bodyPr/>
        <a:lstStyle/>
        <a:p>
          <a:endParaRPr lang="en-US"/>
        </a:p>
      </dgm:t>
    </dgm:pt>
    <dgm:pt modelId="{4F32F120-AB28-43FB-9C7F-628A64E8B771}">
      <dgm:prSet/>
      <dgm:spPr/>
      <dgm:t>
        <a:bodyPr/>
        <a:lstStyle/>
        <a:p>
          <a:r>
            <a:rPr lang="fr-CA"/>
            <a:t>Phase agonique</a:t>
          </a:r>
          <a:endParaRPr lang="en-US"/>
        </a:p>
      </dgm:t>
    </dgm:pt>
    <dgm:pt modelId="{24BCA0A7-115F-4269-9CD2-84B4B84C559B}" type="parTrans" cxnId="{D050D408-0066-42DD-AA3B-E28CB605200A}">
      <dgm:prSet/>
      <dgm:spPr/>
      <dgm:t>
        <a:bodyPr/>
        <a:lstStyle/>
        <a:p>
          <a:endParaRPr lang="en-US"/>
        </a:p>
      </dgm:t>
    </dgm:pt>
    <dgm:pt modelId="{36D5645E-DA05-49C3-BB88-16A37FBC2906}" type="sibTrans" cxnId="{D050D408-0066-42DD-AA3B-E28CB605200A}">
      <dgm:prSet/>
      <dgm:spPr/>
      <dgm:t>
        <a:bodyPr/>
        <a:lstStyle/>
        <a:p>
          <a:endParaRPr lang="en-US"/>
        </a:p>
      </dgm:t>
    </dgm:pt>
    <dgm:pt modelId="{686A31DD-DEB1-42F7-A007-406ED9883E81}">
      <dgm:prSet/>
      <dgm:spPr/>
      <dgm:t>
        <a:bodyPr/>
        <a:lstStyle/>
        <a:p>
          <a:r>
            <a:rPr lang="fr-CA"/>
            <a:t>décès</a:t>
          </a:r>
          <a:endParaRPr lang="en-US"/>
        </a:p>
      </dgm:t>
    </dgm:pt>
    <dgm:pt modelId="{361693E9-FC28-415C-A248-DDCD11FADDA1}" type="parTrans" cxnId="{76DA0618-97B5-4B47-8625-1238805BC924}">
      <dgm:prSet/>
      <dgm:spPr/>
      <dgm:t>
        <a:bodyPr/>
        <a:lstStyle/>
        <a:p>
          <a:endParaRPr lang="en-US"/>
        </a:p>
      </dgm:t>
    </dgm:pt>
    <dgm:pt modelId="{C2963BCC-F8A6-4317-B602-D07FF33B1293}" type="sibTrans" cxnId="{76DA0618-97B5-4B47-8625-1238805BC924}">
      <dgm:prSet/>
      <dgm:spPr/>
      <dgm:t>
        <a:bodyPr/>
        <a:lstStyle/>
        <a:p>
          <a:endParaRPr lang="en-US"/>
        </a:p>
      </dgm:t>
    </dgm:pt>
    <dgm:pt modelId="{2A2806C3-B8A3-46EB-B59A-1E71415637CC}" type="pres">
      <dgm:prSet presAssocID="{0C48B624-9A6D-4DE1-8065-ADB0CA6A89E2}" presName="linear" presStyleCnt="0">
        <dgm:presLayoutVars>
          <dgm:animLvl val="lvl"/>
          <dgm:resizeHandles val="exact"/>
        </dgm:presLayoutVars>
      </dgm:prSet>
      <dgm:spPr/>
    </dgm:pt>
    <dgm:pt modelId="{FD1DF95B-5835-41DC-80C0-9980E64F4A1D}" type="pres">
      <dgm:prSet presAssocID="{C45CA0B3-1D3B-48F5-B91E-C610417B0606}" presName="parentText" presStyleLbl="node1" presStyleIdx="0" presStyleCnt="1">
        <dgm:presLayoutVars>
          <dgm:chMax val="0"/>
          <dgm:bulletEnabled val="1"/>
        </dgm:presLayoutVars>
      </dgm:prSet>
      <dgm:spPr/>
    </dgm:pt>
    <dgm:pt modelId="{B4622E04-AC92-4740-898D-11B87ABEE38E}" type="pres">
      <dgm:prSet presAssocID="{C45CA0B3-1D3B-48F5-B91E-C610417B0606}" presName="childText" presStyleLbl="revTx" presStyleIdx="0" presStyleCnt="1">
        <dgm:presLayoutVars>
          <dgm:bulletEnabled val="1"/>
        </dgm:presLayoutVars>
      </dgm:prSet>
      <dgm:spPr/>
    </dgm:pt>
  </dgm:ptLst>
  <dgm:cxnLst>
    <dgm:cxn modelId="{D050D408-0066-42DD-AA3B-E28CB605200A}" srcId="{C45CA0B3-1D3B-48F5-B91E-C610417B0606}" destId="{4F32F120-AB28-43FB-9C7F-628A64E8B771}" srcOrd="1" destOrd="0" parTransId="{24BCA0A7-115F-4269-9CD2-84B4B84C559B}" sibTransId="{36D5645E-DA05-49C3-BB88-16A37FBC2906}"/>
    <dgm:cxn modelId="{4011060B-EC9D-41EE-80FE-991547A5AB34}" type="presOf" srcId="{686A31DD-DEB1-42F7-A007-406ED9883E81}" destId="{B4622E04-AC92-4740-898D-11B87ABEE38E}" srcOrd="0" destOrd="2" presId="urn:microsoft.com/office/officeart/2005/8/layout/vList2"/>
    <dgm:cxn modelId="{76DA0618-97B5-4B47-8625-1238805BC924}" srcId="{C45CA0B3-1D3B-48F5-B91E-C610417B0606}" destId="{686A31DD-DEB1-42F7-A007-406ED9883E81}" srcOrd="2" destOrd="0" parTransId="{361693E9-FC28-415C-A248-DDCD11FADDA1}" sibTransId="{C2963BCC-F8A6-4317-B602-D07FF33B1293}"/>
    <dgm:cxn modelId="{F5F63C43-FB70-4356-9834-298AC2169794}" type="presOf" srcId="{CFA1B8C6-B552-4AF4-BF87-A8777669279D}" destId="{B4622E04-AC92-4740-898D-11B87ABEE38E}" srcOrd="0" destOrd="0" presId="urn:microsoft.com/office/officeart/2005/8/layout/vList2"/>
    <dgm:cxn modelId="{B86A544B-0F5B-4BB8-B73B-128224E0984A}" type="presOf" srcId="{0C48B624-9A6D-4DE1-8065-ADB0CA6A89E2}" destId="{2A2806C3-B8A3-46EB-B59A-1E71415637CC}" srcOrd="0" destOrd="0" presId="urn:microsoft.com/office/officeart/2005/8/layout/vList2"/>
    <dgm:cxn modelId="{16C3FB79-BBF3-4F84-AAD5-3091014F4127}" type="presOf" srcId="{C45CA0B3-1D3B-48F5-B91E-C610417B0606}" destId="{FD1DF95B-5835-41DC-80C0-9980E64F4A1D}" srcOrd="0" destOrd="0" presId="urn:microsoft.com/office/officeart/2005/8/layout/vList2"/>
    <dgm:cxn modelId="{AD35E27B-1763-42DC-9846-5298DED15662}" srcId="{0C48B624-9A6D-4DE1-8065-ADB0CA6A89E2}" destId="{C45CA0B3-1D3B-48F5-B91E-C610417B0606}" srcOrd="0" destOrd="0" parTransId="{8BB595F9-7E08-4B77-8290-D1D92E883FF1}" sibTransId="{193CE91C-3B5D-4630-A7B1-90D3B1D3E1E1}"/>
    <dgm:cxn modelId="{598D33B9-CA30-4E1C-ABA0-80C64FF16AE1}" type="presOf" srcId="{4F32F120-AB28-43FB-9C7F-628A64E8B771}" destId="{B4622E04-AC92-4740-898D-11B87ABEE38E}" srcOrd="0" destOrd="1" presId="urn:microsoft.com/office/officeart/2005/8/layout/vList2"/>
    <dgm:cxn modelId="{C951A9EC-7CE6-4D23-9CD9-B17DAE738187}" srcId="{C45CA0B3-1D3B-48F5-B91E-C610417B0606}" destId="{CFA1B8C6-B552-4AF4-BF87-A8777669279D}" srcOrd="0" destOrd="0" parTransId="{9401E875-9FEC-453C-B883-74AF9416A87D}" sibTransId="{98AB45BA-AA37-411B-B1DB-3022A1C71B58}"/>
    <dgm:cxn modelId="{7D1E42ED-8824-4C07-8770-8C511233070E}" type="presParOf" srcId="{2A2806C3-B8A3-46EB-B59A-1E71415637CC}" destId="{FD1DF95B-5835-41DC-80C0-9980E64F4A1D}" srcOrd="0" destOrd="0" presId="urn:microsoft.com/office/officeart/2005/8/layout/vList2"/>
    <dgm:cxn modelId="{8CA9323A-0AB6-43C8-8D44-5534D4D2A0A6}" type="presParOf" srcId="{2A2806C3-B8A3-46EB-B59A-1E71415637CC}" destId="{B4622E04-AC92-4740-898D-11B87ABEE38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279CE-4127-47CA-98D2-50E149AC8120}">
      <dsp:nvSpPr>
        <dsp:cNvPr id="0" name=""/>
        <dsp:cNvSpPr/>
      </dsp:nvSpPr>
      <dsp:spPr>
        <a:xfrm>
          <a:off x="0" y="62687"/>
          <a:ext cx="4231481" cy="479114"/>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Comprend les soins liés:</a:t>
          </a:r>
          <a:endParaRPr lang="en-US" sz="2100" kern="1200"/>
        </a:p>
      </dsp:txBody>
      <dsp:txXfrm>
        <a:off x="23388" y="86075"/>
        <a:ext cx="4184705" cy="432338"/>
      </dsp:txXfrm>
    </dsp:sp>
    <dsp:sp modelId="{4466C829-13AE-4DCA-A912-DE63CE13DD0F}">
      <dsp:nvSpPr>
        <dsp:cNvPr id="0" name=""/>
        <dsp:cNvSpPr/>
      </dsp:nvSpPr>
      <dsp:spPr>
        <a:xfrm>
          <a:off x="0" y="602282"/>
          <a:ext cx="4231481" cy="479114"/>
        </a:xfrm>
        <a:prstGeom prst="roundRect">
          <a:avLst/>
        </a:prstGeom>
        <a:gradFill rotWithShape="0">
          <a:gsLst>
            <a:gs pos="0">
              <a:schemeClr val="accent2">
                <a:hueOff val="149450"/>
                <a:satOff val="92"/>
                <a:lumOff val="1201"/>
                <a:alphaOff val="0"/>
                <a:tint val="100000"/>
                <a:shade val="85000"/>
                <a:satMod val="100000"/>
                <a:lumMod val="100000"/>
              </a:schemeClr>
            </a:gs>
            <a:gs pos="100000">
              <a:schemeClr val="accent2">
                <a:hueOff val="149450"/>
                <a:satOff val="92"/>
                <a:lumOff val="1201"/>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Au confort</a:t>
          </a:r>
          <a:endParaRPr lang="en-US" sz="2100" kern="1200"/>
        </a:p>
      </dsp:txBody>
      <dsp:txXfrm>
        <a:off x="23388" y="625670"/>
        <a:ext cx="4184705" cy="432338"/>
      </dsp:txXfrm>
    </dsp:sp>
    <dsp:sp modelId="{59031A16-0627-4D24-8836-C225CD3F3679}">
      <dsp:nvSpPr>
        <dsp:cNvPr id="0" name=""/>
        <dsp:cNvSpPr/>
      </dsp:nvSpPr>
      <dsp:spPr>
        <a:xfrm>
          <a:off x="0" y="1141877"/>
          <a:ext cx="4231481" cy="479114"/>
        </a:xfrm>
        <a:prstGeom prst="roundRect">
          <a:avLst/>
        </a:prstGeom>
        <a:gradFill rotWithShape="0">
          <a:gsLst>
            <a:gs pos="0">
              <a:schemeClr val="accent2">
                <a:hueOff val="298900"/>
                <a:satOff val="184"/>
                <a:lumOff val="2402"/>
                <a:alphaOff val="0"/>
                <a:tint val="100000"/>
                <a:shade val="85000"/>
                <a:satMod val="100000"/>
                <a:lumMod val="100000"/>
              </a:schemeClr>
            </a:gs>
            <a:gs pos="100000">
              <a:schemeClr val="accent2">
                <a:hueOff val="298900"/>
                <a:satOff val="184"/>
                <a:lumOff val="2402"/>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À l’hygiène</a:t>
          </a:r>
          <a:endParaRPr lang="en-US" sz="2100" kern="1200"/>
        </a:p>
      </dsp:txBody>
      <dsp:txXfrm>
        <a:off x="23388" y="1165265"/>
        <a:ext cx="4184705" cy="432338"/>
      </dsp:txXfrm>
    </dsp:sp>
    <dsp:sp modelId="{734D7A22-A56A-4795-A86F-668B1703B886}">
      <dsp:nvSpPr>
        <dsp:cNvPr id="0" name=""/>
        <dsp:cNvSpPr/>
      </dsp:nvSpPr>
      <dsp:spPr>
        <a:xfrm>
          <a:off x="0" y="1681472"/>
          <a:ext cx="4231481" cy="479114"/>
        </a:xfrm>
        <a:prstGeom prst="roundRect">
          <a:avLst/>
        </a:prstGeom>
        <a:gradFill rotWithShape="0">
          <a:gsLst>
            <a:gs pos="0">
              <a:schemeClr val="accent2">
                <a:hueOff val="448350"/>
                <a:satOff val="276"/>
                <a:lumOff val="3603"/>
                <a:alphaOff val="0"/>
                <a:tint val="100000"/>
                <a:shade val="85000"/>
                <a:satMod val="100000"/>
                <a:lumMod val="100000"/>
              </a:schemeClr>
            </a:gs>
            <a:gs pos="100000">
              <a:schemeClr val="accent2">
                <a:hueOff val="448350"/>
                <a:satOff val="276"/>
                <a:lumOff val="360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À l’alimentation</a:t>
          </a:r>
          <a:endParaRPr lang="en-US" sz="2100" kern="1200"/>
        </a:p>
      </dsp:txBody>
      <dsp:txXfrm>
        <a:off x="23388" y="1704860"/>
        <a:ext cx="4184705" cy="432338"/>
      </dsp:txXfrm>
    </dsp:sp>
    <dsp:sp modelId="{0CDCA463-6C11-4F16-BBD5-AA70C8DB84F8}">
      <dsp:nvSpPr>
        <dsp:cNvPr id="0" name=""/>
        <dsp:cNvSpPr/>
      </dsp:nvSpPr>
      <dsp:spPr>
        <a:xfrm>
          <a:off x="0" y="2221067"/>
          <a:ext cx="4231481" cy="479114"/>
        </a:xfrm>
        <a:prstGeom prst="roundRect">
          <a:avLst/>
        </a:prstGeom>
        <a:gradFill rotWithShape="0">
          <a:gsLst>
            <a:gs pos="0">
              <a:schemeClr val="accent2">
                <a:hueOff val="597799"/>
                <a:satOff val="368"/>
                <a:lumOff val="4804"/>
                <a:alphaOff val="0"/>
                <a:tint val="100000"/>
                <a:shade val="85000"/>
                <a:satMod val="100000"/>
                <a:lumMod val="100000"/>
              </a:schemeClr>
            </a:gs>
            <a:gs pos="100000">
              <a:schemeClr val="accent2">
                <a:hueOff val="597799"/>
                <a:satOff val="368"/>
                <a:lumOff val="4804"/>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À l’hydratation</a:t>
          </a:r>
          <a:endParaRPr lang="en-US" sz="2100" kern="1200"/>
        </a:p>
      </dsp:txBody>
      <dsp:txXfrm>
        <a:off x="23388" y="2244455"/>
        <a:ext cx="4184705" cy="432338"/>
      </dsp:txXfrm>
    </dsp:sp>
    <dsp:sp modelId="{0497BEB6-9F17-43BF-9F37-C15E326047D5}">
      <dsp:nvSpPr>
        <dsp:cNvPr id="0" name=""/>
        <dsp:cNvSpPr/>
      </dsp:nvSpPr>
      <dsp:spPr>
        <a:xfrm>
          <a:off x="0" y="2760662"/>
          <a:ext cx="4231481" cy="479114"/>
        </a:xfrm>
        <a:prstGeom prst="roundRect">
          <a:avLst/>
        </a:prstGeom>
        <a:gradFill rotWithShape="0">
          <a:gsLst>
            <a:gs pos="0">
              <a:schemeClr val="accent2">
                <a:hueOff val="747249"/>
                <a:satOff val="459"/>
                <a:lumOff val="6005"/>
                <a:alphaOff val="0"/>
                <a:tint val="100000"/>
                <a:shade val="85000"/>
                <a:satMod val="100000"/>
                <a:lumMod val="100000"/>
              </a:schemeClr>
            </a:gs>
            <a:gs pos="100000">
              <a:schemeClr val="accent2">
                <a:hueOff val="747249"/>
                <a:satOff val="459"/>
                <a:lumOff val="6005"/>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À la mobilisation</a:t>
          </a:r>
          <a:endParaRPr lang="en-US" sz="2100" kern="1200"/>
        </a:p>
      </dsp:txBody>
      <dsp:txXfrm>
        <a:off x="23388" y="2784050"/>
        <a:ext cx="4184705" cy="432338"/>
      </dsp:txXfrm>
    </dsp:sp>
    <dsp:sp modelId="{6951E6F4-1373-4985-94D0-8D70A046D452}">
      <dsp:nvSpPr>
        <dsp:cNvPr id="0" name=""/>
        <dsp:cNvSpPr/>
      </dsp:nvSpPr>
      <dsp:spPr>
        <a:xfrm>
          <a:off x="0" y="3300257"/>
          <a:ext cx="4231481" cy="479114"/>
        </a:xfrm>
        <a:prstGeom prst="roundRect">
          <a:avLst/>
        </a:prstGeom>
        <a:gradFill rotWithShape="0">
          <a:gsLst>
            <a:gs pos="0">
              <a:schemeClr val="accent2">
                <a:hueOff val="896699"/>
                <a:satOff val="551"/>
                <a:lumOff val="7206"/>
                <a:alphaOff val="0"/>
                <a:tint val="100000"/>
                <a:shade val="85000"/>
                <a:satMod val="100000"/>
                <a:lumMod val="100000"/>
              </a:schemeClr>
            </a:gs>
            <a:gs pos="100000">
              <a:schemeClr val="accent2">
                <a:hueOff val="896699"/>
                <a:satOff val="551"/>
                <a:lumOff val="7206"/>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À l’élimination</a:t>
          </a:r>
          <a:endParaRPr lang="en-US" sz="2100" kern="1200"/>
        </a:p>
      </dsp:txBody>
      <dsp:txXfrm>
        <a:off x="23388" y="3323645"/>
        <a:ext cx="4184705" cy="432338"/>
      </dsp:txXfrm>
    </dsp:sp>
    <dsp:sp modelId="{E93C1DCA-059C-48D8-8AEC-3EA69A75C866}">
      <dsp:nvSpPr>
        <dsp:cNvPr id="0" name=""/>
        <dsp:cNvSpPr/>
      </dsp:nvSpPr>
      <dsp:spPr>
        <a:xfrm>
          <a:off x="0" y="3839852"/>
          <a:ext cx="4231481" cy="479114"/>
        </a:xfrm>
        <a:prstGeom prst="roundRect">
          <a:avLst/>
        </a:prstGeom>
        <a:gradFill rotWithShape="0">
          <a:gsLst>
            <a:gs pos="0">
              <a:schemeClr val="accent2">
                <a:hueOff val="1046149"/>
                <a:satOff val="643"/>
                <a:lumOff val="8407"/>
                <a:alphaOff val="0"/>
                <a:tint val="100000"/>
                <a:shade val="85000"/>
                <a:satMod val="100000"/>
                <a:lumMod val="100000"/>
              </a:schemeClr>
            </a:gs>
            <a:gs pos="100000">
              <a:schemeClr val="accent2">
                <a:hueOff val="1046149"/>
                <a:satOff val="643"/>
                <a:lumOff val="8407"/>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À la respiration</a:t>
          </a:r>
          <a:endParaRPr lang="en-US" sz="2100" kern="1200"/>
        </a:p>
      </dsp:txBody>
      <dsp:txXfrm>
        <a:off x="23388" y="3863240"/>
        <a:ext cx="4184705" cy="432338"/>
      </dsp:txXfrm>
    </dsp:sp>
    <dsp:sp modelId="{7DB5AC73-D969-4CBD-85B2-B0ED7F9B5DBB}">
      <dsp:nvSpPr>
        <dsp:cNvPr id="0" name=""/>
        <dsp:cNvSpPr/>
      </dsp:nvSpPr>
      <dsp:spPr>
        <a:xfrm>
          <a:off x="0" y="4379447"/>
          <a:ext cx="4231481" cy="479114"/>
        </a:xfrm>
        <a:prstGeom prst="roundRect">
          <a:avLst/>
        </a:prstGeom>
        <a:gradFill rotWithShape="0">
          <a:gsLst>
            <a:gs pos="0">
              <a:schemeClr val="accent2">
                <a:hueOff val="1195599"/>
                <a:satOff val="735"/>
                <a:lumOff val="9608"/>
                <a:alphaOff val="0"/>
                <a:tint val="100000"/>
                <a:shade val="85000"/>
                <a:satMod val="100000"/>
                <a:lumMod val="100000"/>
              </a:schemeClr>
            </a:gs>
            <a:gs pos="100000">
              <a:schemeClr val="accent2">
                <a:hueOff val="1195599"/>
                <a:satOff val="735"/>
                <a:lumOff val="9608"/>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À la sécurité</a:t>
          </a:r>
          <a:endParaRPr lang="en-US" sz="2100" kern="1200"/>
        </a:p>
      </dsp:txBody>
      <dsp:txXfrm>
        <a:off x="23388" y="4402835"/>
        <a:ext cx="4184705" cy="4323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408A4-C769-4B32-8965-1B695782E9FA}">
      <dsp:nvSpPr>
        <dsp:cNvPr id="0" name=""/>
        <dsp:cNvSpPr/>
      </dsp:nvSpPr>
      <dsp:spPr>
        <a:xfrm>
          <a:off x="0" y="653795"/>
          <a:ext cx="3566160" cy="12070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4F9C5-9FBB-40B6-8873-38D27E8D40CB}">
      <dsp:nvSpPr>
        <dsp:cNvPr id="0" name=""/>
        <dsp:cNvSpPr/>
      </dsp:nvSpPr>
      <dsp:spPr>
        <a:xfrm>
          <a:off x="365119" y="925372"/>
          <a:ext cx="663854" cy="66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498D3-B554-4C3D-B767-E6C3B13A5398}">
      <dsp:nvSpPr>
        <dsp:cNvPr id="0" name=""/>
        <dsp:cNvSpPr/>
      </dsp:nvSpPr>
      <dsp:spPr>
        <a:xfrm>
          <a:off x="1394094" y="653795"/>
          <a:ext cx="217206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755650">
            <a:lnSpc>
              <a:spcPct val="100000"/>
            </a:lnSpc>
            <a:spcBef>
              <a:spcPct val="0"/>
            </a:spcBef>
            <a:spcAft>
              <a:spcPct val="35000"/>
            </a:spcAft>
            <a:buNone/>
          </a:pPr>
          <a:r>
            <a:rPr lang="fr-CA" sz="1700" kern="1200"/>
            <a:t>Les signes de préagonie peuvent aussi survenir dans l’agonie.</a:t>
          </a:r>
          <a:endParaRPr lang="en-US" sz="1700" kern="1200"/>
        </a:p>
      </dsp:txBody>
      <dsp:txXfrm>
        <a:off x="1394094" y="653795"/>
        <a:ext cx="2172065" cy="1207008"/>
      </dsp:txXfrm>
    </dsp:sp>
    <dsp:sp modelId="{A7553EAB-DFAB-4548-903B-8F3AFDFF6458}">
      <dsp:nvSpPr>
        <dsp:cNvPr id="0" name=""/>
        <dsp:cNvSpPr/>
      </dsp:nvSpPr>
      <dsp:spPr>
        <a:xfrm>
          <a:off x="0" y="2162556"/>
          <a:ext cx="3566160" cy="12070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A5940-515D-45DC-AE34-02D6B81D859F}">
      <dsp:nvSpPr>
        <dsp:cNvPr id="0" name=""/>
        <dsp:cNvSpPr/>
      </dsp:nvSpPr>
      <dsp:spPr>
        <a:xfrm>
          <a:off x="365119" y="2434132"/>
          <a:ext cx="663854" cy="66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828C9-5EDA-4B4C-AAA2-B8A5313D1D5C}">
      <dsp:nvSpPr>
        <dsp:cNvPr id="0" name=""/>
        <dsp:cNvSpPr/>
      </dsp:nvSpPr>
      <dsp:spPr>
        <a:xfrm>
          <a:off x="1394094" y="2162556"/>
          <a:ext cx="217206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755650">
            <a:lnSpc>
              <a:spcPct val="100000"/>
            </a:lnSpc>
            <a:spcBef>
              <a:spcPct val="0"/>
            </a:spcBef>
            <a:spcAft>
              <a:spcPct val="35000"/>
            </a:spcAft>
            <a:buNone/>
          </a:pPr>
          <a:r>
            <a:rPr lang="fr-CA" sz="1700" kern="1200"/>
            <a:t>L’agonie est la période de 48 à 72heures avant la mort.</a:t>
          </a:r>
          <a:endParaRPr lang="en-US" sz="1700" kern="1200"/>
        </a:p>
      </dsp:txBody>
      <dsp:txXfrm>
        <a:off x="1394094" y="2162556"/>
        <a:ext cx="2172065" cy="12070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D4C5B-22A0-4AC0-9091-FCB4ECFAD33C}">
      <dsp:nvSpPr>
        <dsp:cNvPr id="0" name=""/>
        <dsp:cNvSpPr/>
      </dsp:nvSpPr>
      <dsp:spPr>
        <a:xfrm>
          <a:off x="0" y="133224"/>
          <a:ext cx="4231481" cy="544050"/>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Le médecin ou l’infirmière peut officiellement prononcer le décès.</a:t>
          </a:r>
          <a:endParaRPr lang="en-US" sz="1500" kern="1200"/>
        </a:p>
      </dsp:txBody>
      <dsp:txXfrm>
        <a:off x="26558" y="159782"/>
        <a:ext cx="4178365" cy="490934"/>
      </dsp:txXfrm>
    </dsp:sp>
    <dsp:sp modelId="{C5C5964D-7A9C-4A20-B3B2-1C4B11B22905}">
      <dsp:nvSpPr>
        <dsp:cNvPr id="0" name=""/>
        <dsp:cNvSpPr/>
      </dsp:nvSpPr>
      <dsp:spPr>
        <a:xfrm>
          <a:off x="0" y="720474"/>
          <a:ext cx="4231481" cy="544050"/>
        </a:xfrm>
        <a:prstGeom prst="roundRect">
          <a:avLst/>
        </a:prstGeom>
        <a:gradFill rotWithShape="0">
          <a:gsLst>
            <a:gs pos="0">
              <a:schemeClr val="accent2">
                <a:hueOff val="170800"/>
                <a:satOff val="105"/>
                <a:lumOff val="1373"/>
                <a:alphaOff val="0"/>
                <a:tint val="100000"/>
                <a:shade val="85000"/>
                <a:satMod val="100000"/>
                <a:lumMod val="100000"/>
              </a:schemeClr>
            </a:gs>
            <a:gs pos="100000">
              <a:schemeClr val="accent2">
                <a:hueOff val="170800"/>
                <a:satOff val="105"/>
                <a:lumOff val="137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La personne ne réagit plus, ne respire plus et n’a plus de pls.</a:t>
          </a:r>
          <a:endParaRPr lang="en-US" sz="1500" kern="1200"/>
        </a:p>
      </dsp:txBody>
      <dsp:txXfrm>
        <a:off x="26558" y="747032"/>
        <a:ext cx="4178365" cy="490934"/>
      </dsp:txXfrm>
    </dsp:sp>
    <dsp:sp modelId="{36118C03-7D36-4571-9AA0-76792EC41B3A}">
      <dsp:nvSpPr>
        <dsp:cNvPr id="0" name=""/>
        <dsp:cNvSpPr/>
      </dsp:nvSpPr>
      <dsp:spPr>
        <a:xfrm>
          <a:off x="0" y="1307725"/>
          <a:ext cx="4231481" cy="544050"/>
        </a:xfrm>
        <a:prstGeom prst="roundRect">
          <a:avLst/>
        </a:prstGeom>
        <a:gradFill rotWithShape="0">
          <a:gsLst>
            <a:gs pos="0">
              <a:schemeClr val="accent2">
                <a:hueOff val="341600"/>
                <a:satOff val="210"/>
                <a:lumOff val="2745"/>
                <a:alphaOff val="0"/>
                <a:tint val="100000"/>
                <a:shade val="85000"/>
                <a:satMod val="100000"/>
                <a:lumMod val="100000"/>
              </a:schemeClr>
            </a:gs>
            <a:gs pos="100000">
              <a:schemeClr val="accent2">
                <a:hueOff val="341600"/>
                <a:satOff val="210"/>
                <a:lumOff val="2745"/>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Ses yeux demeurent ouverts ou fermés.</a:t>
          </a:r>
          <a:endParaRPr lang="en-US" sz="1500" kern="1200"/>
        </a:p>
      </dsp:txBody>
      <dsp:txXfrm>
        <a:off x="26558" y="1334283"/>
        <a:ext cx="4178365" cy="490934"/>
      </dsp:txXfrm>
    </dsp:sp>
    <dsp:sp modelId="{8CFB18D0-B3CD-47FC-9D82-ECA1811AD1D7}">
      <dsp:nvSpPr>
        <dsp:cNvPr id="0" name=""/>
        <dsp:cNvSpPr/>
      </dsp:nvSpPr>
      <dsp:spPr>
        <a:xfrm>
          <a:off x="0" y="1894975"/>
          <a:ext cx="4231481" cy="544050"/>
        </a:xfrm>
        <a:prstGeom prst="roundRect">
          <a:avLst/>
        </a:prstGeom>
        <a:gradFill rotWithShape="0">
          <a:gsLst>
            <a:gs pos="0">
              <a:schemeClr val="accent2">
                <a:hueOff val="512400"/>
                <a:satOff val="315"/>
                <a:lumOff val="4118"/>
                <a:alphaOff val="0"/>
                <a:tint val="100000"/>
                <a:shade val="85000"/>
                <a:satMod val="100000"/>
                <a:lumMod val="100000"/>
              </a:schemeClr>
            </a:gs>
            <a:gs pos="100000">
              <a:schemeClr val="accent2">
                <a:hueOff val="512400"/>
                <a:satOff val="315"/>
                <a:lumOff val="4118"/>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Ses mâchoires sont relâchées et sa bouche est légèrement ouverte,</a:t>
          </a:r>
          <a:endParaRPr lang="en-US" sz="1500" kern="1200"/>
        </a:p>
      </dsp:txBody>
      <dsp:txXfrm>
        <a:off x="26558" y="1921533"/>
        <a:ext cx="4178365" cy="490934"/>
      </dsp:txXfrm>
    </dsp:sp>
    <dsp:sp modelId="{2DD81B4F-D7F4-47CB-9668-97C4F102D5DC}">
      <dsp:nvSpPr>
        <dsp:cNvPr id="0" name=""/>
        <dsp:cNvSpPr/>
      </dsp:nvSpPr>
      <dsp:spPr>
        <a:xfrm>
          <a:off x="0" y="2482225"/>
          <a:ext cx="4231481" cy="544050"/>
        </a:xfrm>
        <a:prstGeom prst="roundRect">
          <a:avLst/>
        </a:prstGeom>
        <a:gradFill rotWithShape="0">
          <a:gsLst>
            <a:gs pos="0">
              <a:schemeClr val="accent2">
                <a:hueOff val="683199"/>
                <a:satOff val="420"/>
                <a:lumOff val="5490"/>
                <a:alphaOff val="0"/>
                <a:tint val="100000"/>
                <a:shade val="85000"/>
                <a:satMod val="100000"/>
                <a:lumMod val="100000"/>
              </a:schemeClr>
            </a:gs>
            <a:gs pos="100000">
              <a:schemeClr val="accent2">
                <a:hueOff val="683199"/>
                <a:satOff val="420"/>
                <a:lumOff val="549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La personne peut perdre le contrôle de sa vessie ou intestins.</a:t>
          </a:r>
          <a:endParaRPr lang="en-US" sz="1500" kern="1200"/>
        </a:p>
      </dsp:txBody>
      <dsp:txXfrm>
        <a:off x="26558" y="2508783"/>
        <a:ext cx="4178365" cy="490934"/>
      </dsp:txXfrm>
    </dsp:sp>
    <dsp:sp modelId="{DE32019E-BAC6-4354-97C0-72BB7DA213CB}">
      <dsp:nvSpPr>
        <dsp:cNvPr id="0" name=""/>
        <dsp:cNvSpPr/>
      </dsp:nvSpPr>
      <dsp:spPr>
        <a:xfrm>
          <a:off x="0" y="3069475"/>
          <a:ext cx="4231481" cy="544050"/>
        </a:xfrm>
        <a:prstGeom prst="roundRect">
          <a:avLst/>
        </a:prstGeom>
        <a:gradFill rotWithShape="0">
          <a:gsLst>
            <a:gs pos="0">
              <a:schemeClr val="accent2">
                <a:hueOff val="853999"/>
                <a:satOff val="525"/>
                <a:lumOff val="6863"/>
                <a:alphaOff val="0"/>
                <a:tint val="100000"/>
                <a:shade val="85000"/>
                <a:satMod val="100000"/>
                <a:lumMod val="100000"/>
              </a:schemeClr>
            </a:gs>
            <a:gs pos="100000">
              <a:schemeClr val="accent2">
                <a:hueOff val="853999"/>
                <a:satOff val="525"/>
                <a:lumOff val="686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Elle produit des souffles saccadés ou une longue inspiration.</a:t>
          </a:r>
          <a:endParaRPr lang="en-US" sz="1500" kern="1200"/>
        </a:p>
      </dsp:txBody>
      <dsp:txXfrm>
        <a:off x="26558" y="3096033"/>
        <a:ext cx="4178365" cy="490934"/>
      </dsp:txXfrm>
    </dsp:sp>
    <dsp:sp modelId="{C297E6C7-6253-4C66-B587-21BE8EB638DC}">
      <dsp:nvSpPr>
        <dsp:cNvPr id="0" name=""/>
        <dsp:cNvSpPr/>
      </dsp:nvSpPr>
      <dsp:spPr>
        <a:xfrm>
          <a:off x="0" y="3656725"/>
          <a:ext cx="4231481" cy="544050"/>
        </a:xfrm>
        <a:prstGeom prst="roundRect">
          <a:avLst/>
        </a:prstGeom>
        <a:gradFill rotWithShape="0">
          <a:gsLst>
            <a:gs pos="0">
              <a:schemeClr val="accent2">
                <a:hueOff val="1024799"/>
                <a:satOff val="630"/>
                <a:lumOff val="8235"/>
                <a:alphaOff val="0"/>
                <a:tint val="100000"/>
                <a:shade val="85000"/>
                <a:satMod val="100000"/>
                <a:lumMod val="100000"/>
              </a:schemeClr>
            </a:gs>
            <a:gs pos="100000">
              <a:schemeClr val="accent2">
                <a:hueOff val="1024799"/>
                <a:satOff val="630"/>
                <a:lumOff val="8235"/>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Sa peau prend une coloration grisâtre ou blanchâtre.</a:t>
          </a:r>
          <a:endParaRPr lang="en-US" sz="1500" kern="1200"/>
        </a:p>
      </dsp:txBody>
      <dsp:txXfrm>
        <a:off x="26558" y="3683283"/>
        <a:ext cx="4178365" cy="490934"/>
      </dsp:txXfrm>
    </dsp:sp>
    <dsp:sp modelId="{8863EC4B-98D7-49C2-B613-9EF710E1B277}">
      <dsp:nvSpPr>
        <dsp:cNvPr id="0" name=""/>
        <dsp:cNvSpPr/>
      </dsp:nvSpPr>
      <dsp:spPr>
        <a:xfrm>
          <a:off x="0" y="4243975"/>
          <a:ext cx="4231481" cy="544050"/>
        </a:xfrm>
        <a:prstGeom prst="roundRect">
          <a:avLst/>
        </a:prstGeom>
        <a:gradFill rotWithShape="0">
          <a:gsLst>
            <a:gs pos="0">
              <a:schemeClr val="accent2">
                <a:hueOff val="1195599"/>
                <a:satOff val="735"/>
                <a:lumOff val="9608"/>
                <a:alphaOff val="0"/>
                <a:tint val="100000"/>
                <a:shade val="85000"/>
                <a:satMod val="100000"/>
                <a:lumMod val="100000"/>
              </a:schemeClr>
            </a:gs>
            <a:gs pos="100000">
              <a:schemeClr val="accent2">
                <a:hueOff val="1195599"/>
                <a:satOff val="735"/>
                <a:lumOff val="9608"/>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A" sz="1500" kern="1200"/>
            <a:t>Son expression faciale peut changer de façon soudaine.</a:t>
          </a:r>
          <a:endParaRPr lang="en-US" sz="1500" kern="1200"/>
        </a:p>
      </dsp:txBody>
      <dsp:txXfrm>
        <a:off x="26558" y="4270533"/>
        <a:ext cx="4178365" cy="490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6106C-2D03-4449-AB5E-1F6437BE5AB5}">
      <dsp:nvSpPr>
        <dsp:cNvPr id="0" name=""/>
        <dsp:cNvSpPr/>
      </dsp:nvSpPr>
      <dsp:spPr>
        <a:xfrm>
          <a:off x="235520" y="2120"/>
          <a:ext cx="4129980" cy="247798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a:t>Quand les soins d’hygiène deviennent une source de stress</a:t>
          </a:r>
          <a:endParaRPr lang="en-US" sz="2400" kern="1200"/>
        </a:p>
      </dsp:txBody>
      <dsp:txXfrm>
        <a:off x="235520" y="2120"/>
        <a:ext cx="4129980" cy="2477988"/>
      </dsp:txXfrm>
    </dsp:sp>
    <dsp:sp modelId="{624F3F6D-9C8D-45E8-8DD3-B890FE4AA4E9}">
      <dsp:nvSpPr>
        <dsp:cNvPr id="0" name=""/>
        <dsp:cNvSpPr/>
      </dsp:nvSpPr>
      <dsp:spPr>
        <a:xfrm>
          <a:off x="4778499" y="2120"/>
          <a:ext cx="4129980" cy="247798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A" sz="2400" kern="1200"/>
            <a:t>Il arrive, par exemple, que les proches :</a:t>
          </a:r>
          <a:endParaRPr lang="en-US" sz="2400" kern="1200"/>
        </a:p>
        <a:p>
          <a:pPr marL="171450" lvl="1" indent="-171450" algn="l" defTabSz="844550">
            <a:lnSpc>
              <a:spcPct val="90000"/>
            </a:lnSpc>
            <a:spcBef>
              <a:spcPct val="0"/>
            </a:spcBef>
            <a:spcAft>
              <a:spcPct val="15000"/>
            </a:spcAft>
            <a:buChar char="•"/>
          </a:pPr>
          <a:r>
            <a:rPr lang="fr-CA" sz="1900" kern="1200"/>
            <a:t>S’interposent entre la personne en fin de vie et la p.a.b</a:t>
          </a:r>
          <a:endParaRPr lang="en-US" sz="1900" kern="1200"/>
        </a:p>
        <a:p>
          <a:pPr marL="171450" lvl="1" indent="-171450" algn="l" defTabSz="844550">
            <a:lnSpc>
              <a:spcPct val="90000"/>
            </a:lnSpc>
            <a:spcBef>
              <a:spcPct val="0"/>
            </a:spcBef>
            <a:spcAft>
              <a:spcPct val="15000"/>
            </a:spcAft>
            <a:buChar char="•"/>
          </a:pPr>
          <a:r>
            <a:rPr lang="fr-CA" sz="1900" kern="1200"/>
            <a:t>Disent à la p.a.b ce qui doit être fait ou comment elle doit faire son travail</a:t>
          </a:r>
          <a:endParaRPr lang="en-US" sz="1900" kern="1200"/>
        </a:p>
        <a:p>
          <a:pPr marL="171450" lvl="1" indent="-171450" algn="l" defTabSz="844550">
            <a:lnSpc>
              <a:spcPct val="90000"/>
            </a:lnSpc>
            <a:spcBef>
              <a:spcPct val="0"/>
            </a:spcBef>
            <a:spcAft>
              <a:spcPct val="15000"/>
            </a:spcAft>
            <a:buChar char="•"/>
          </a:pPr>
          <a:r>
            <a:rPr lang="fr-CA" sz="1900" kern="1200"/>
            <a:t>Surveillent tous les gestes de la p.a.b</a:t>
          </a:r>
          <a:endParaRPr lang="en-US" sz="1900" kern="1200"/>
        </a:p>
      </dsp:txBody>
      <dsp:txXfrm>
        <a:off x="4778499" y="2120"/>
        <a:ext cx="4129980" cy="2477988"/>
      </dsp:txXfrm>
    </dsp:sp>
    <dsp:sp modelId="{9EF51115-AA8E-4D62-989D-6F759E726295}">
      <dsp:nvSpPr>
        <dsp:cNvPr id="0" name=""/>
        <dsp:cNvSpPr/>
      </dsp:nvSpPr>
      <dsp:spPr>
        <a:xfrm>
          <a:off x="2507009" y="2893107"/>
          <a:ext cx="4129980" cy="247798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i="1" kern="1200"/>
            <a:t>Malgré le stress subi dans ces situations, il vous incombe de demeurer calme et de rassurer la famille quant aux soins prodigués.</a:t>
          </a:r>
          <a:endParaRPr lang="en-US" sz="2400" kern="1200"/>
        </a:p>
      </dsp:txBody>
      <dsp:txXfrm>
        <a:off x="2507009" y="2893107"/>
        <a:ext cx="4129980" cy="2477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25C3A-2EC2-4F24-97F4-E49590BD0BC5}">
      <dsp:nvSpPr>
        <dsp:cNvPr id="0" name=""/>
        <dsp:cNvSpPr/>
      </dsp:nvSpPr>
      <dsp:spPr>
        <a:xfrm>
          <a:off x="2645813" y="1546887"/>
          <a:ext cx="575713" cy="91440"/>
        </a:xfrm>
        <a:custGeom>
          <a:avLst/>
          <a:gdLst/>
          <a:ahLst/>
          <a:cxnLst/>
          <a:rect l="0" t="0" r="0" b="0"/>
          <a:pathLst>
            <a:path>
              <a:moveTo>
                <a:pt x="0" y="45720"/>
              </a:moveTo>
              <a:lnTo>
                <a:pt x="57571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512" y="1589572"/>
        <a:ext cx="30315" cy="6069"/>
      </dsp:txXfrm>
    </dsp:sp>
    <dsp:sp modelId="{6AEAFD7F-FEA2-46D4-A1F6-B4F6EB8C58E0}">
      <dsp:nvSpPr>
        <dsp:cNvPr id="0" name=""/>
        <dsp:cNvSpPr/>
      </dsp:nvSpPr>
      <dsp:spPr>
        <a:xfrm>
          <a:off x="11467" y="801763"/>
          <a:ext cx="2636145" cy="15816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173" tIns="135590" rIns="129173" bIns="135590" numCol="1" spcCol="1270" anchor="ctr" anchorCtr="0">
          <a:noAutofit/>
        </a:bodyPr>
        <a:lstStyle/>
        <a:p>
          <a:pPr marL="0" lvl="0" indent="0" algn="ctr" defTabSz="533400">
            <a:lnSpc>
              <a:spcPct val="90000"/>
            </a:lnSpc>
            <a:spcBef>
              <a:spcPct val="0"/>
            </a:spcBef>
            <a:spcAft>
              <a:spcPct val="35000"/>
            </a:spcAft>
            <a:buNone/>
          </a:pPr>
          <a:r>
            <a:rPr lang="fr-CA" sz="1200" b="1" kern="1200"/>
            <a:t>Les soins de la bouche</a:t>
          </a:r>
          <a:r>
            <a:rPr lang="fr-CA" sz="1200" kern="1200"/>
            <a:t> p.66</a:t>
          </a:r>
          <a:endParaRPr lang="en-US" sz="1200" kern="1200"/>
        </a:p>
      </dsp:txBody>
      <dsp:txXfrm>
        <a:off x="11467" y="801763"/>
        <a:ext cx="2636145" cy="1581687"/>
      </dsp:txXfrm>
    </dsp:sp>
    <dsp:sp modelId="{71AB3A31-441D-4E92-B7A2-B43E5D56DADC}">
      <dsp:nvSpPr>
        <dsp:cNvPr id="0" name=""/>
        <dsp:cNvSpPr/>
      </dsp:nvSpPr>
      <dsp:spPr>
        <a:xfrm>
          <a:off x="5888272" y="1546887"/>
          <a:ext cx="575713" cy="91440"/>
        </a:xfrm>
        <a:custGeom>
          <a:avLst/>
          <a:gdLst/>
          <a:ahLst/>
          <a:cxnLst/>
          <a:rect l="0" t="0" r="0" b="0"/>
          <a:pathLst>
            <a:path>
              <a:moveTo>
                <a:pt x="0" y="45720"/>
              </a:moveTo>
              <a:lnTo>
                <a:pt x="57571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60971" y="1589572"/>
        <a:ext cx="30315" cy="6069"/>
      </dsp:txXfrm>
    </dsp:sp>
    <dsp:sp modelId="{F1C37C1B-373D-42A8-966F-A06D4B7DBF9C}">
      <dsp:nvSpPr>
        <dsp:cNvPr id="0" name=""/>
        <dsp:cNvSpPr/>
      </dsp:nvSpPr>
      <dsp:spPr>
        <a:xfrm>
          <a:off x="3253927" y="801763"/>
          <a:ext cx="2636145" cy="15816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173" tIns="135590" rIns="129173" bIns="135590" numCol="1" spcCol="1270" anchor="ctr" anchorCtr="0">
          <a:noAutofit/>
        </a:bodyPr>
        <a:lstStyle/>
        <a:p>
          <a:pPr marL="0" lvl="0" indent="0" algn="ctr" defTabSz="533400">
            <a:lnSpc>
              <a:spcPct val="90000"/>
            </a:lnSpc>
            <a:spcBef>
              <a:spcPct val="0"/>
            </a:spcBef>
            <a:spcAft>
              <a:spcPct val="35000"/>
            </a:spcAft>
            <a:buNone/>
          </a:pPr>
          <a:r>
            <a:rPr lang="fr-CA" sz="1200" u="sng" kern="1200">
              <a:hlinkClick xmlns:r="http://schemas.openxmlformats.org/officeDocument/2006/relationships" r:id="rId1"/>
            </a:rPr>
            <a:t>http://www.youtube.com/watch?v=fUyFkgmo3A8</a:t>
          </a:r>
          <a:endParaRPr lang="en-US" sz="1200" kern="1200"/>
        </a:p>
      </dsp:txBody>
      <dsp:txXfrm>
        <a:off x="3253927" y="801763"/>
        <a:ext cx="2636145" cy="1581687"/>
      </dsp:txXfrm>
    </dsp:sp>
    <dsp:sp modelId="{4CB05CD5-F6FF-42C4-ABF9-B624B3E53E09}">
      <dsp:nvSpPr>
        <dsp:cNvPr id="0" name=""/>
        <dsp:cNvSpPr/>
      </dsp:nvSpPr>
      <dsp:spPr>
        <a:xfrm>
          <a:off x="1329540" y="2381651"/>
          <a:ext cx="6484918" cy="575713"/>
        </a:xfrm>
        <a:custGeom>
          <a:avLst/>
          <a:gdLst/>
          <a:ahLst/>
          <a:cxnLst/>
          <a:rect l="0" t="0" r="0" b="0"/>
          <a:pathLst>
            <a:path>
              <a:moveTo>
                <a:pt x="6484918" y="0"/>
              </a:moveTo>
              <a:lnTo>
                <a:pt x="6484918" y="304956"/>
              </a:lnTo>
              <a:lnTo>
                <a:pt x="0" y="304956"/>
              </a:lnTo>
              <a:lnTo>
                <a:pt x="0" y="57571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9169" y="2666473"/>
        <a:ext cx="325660" cy="6069"/>
      </dsp:txXfrm>
    </dsp:sp>
    <dsp:sp modelId="{266FD297-D511-4191-B3F3-D7E0FB4282A6}">
      <dsp:nvSpPr>
        <dsp:cNvPr id="0" name=""/>
        <dsp:cNvSpPr/>
      </dsp:nvSpPr>
      <dsp:spPr>
        <a:xfrm>
          <a:off x="6496386" y="801763"/>
          <a:ext cx="2636145" cy="15816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173" tIns="135590" rIns="129173" bIns="135590" numCol="1" spcCol="1270" anchor="ctr" anchorCtr="0">
          <a:noAutofit/>
        </a:bodyPr>
        <a:lstStyle/>
        <a:p>
          <a:pPr marL="0" lvl="0" indent="0" algn="ctr" defTabSz="533400">
            <a:lnSpc>
              <a:spcPct val="90000"/>
            </a:lnSpc>
            <a:spcBef>
              <a:spcPct val="0"/>
            </a:spcBef>
            <a:spcAft>
              <a:spcPct val="35000"/>
            </a:spcAft>
            <a:buNone/>
          </a:pPr>
          <a:r>
            <a:rPr lang="fr-CA" sz="1200" kern="1200"/>
            <a:t>La bouche </a:t>
          </a:r>
          <a:r>
            <a:rPr lang="fr-CA" sz="1200" kern="1200">
              <a:sym typeface="Wingdings" panose="05000000000000000000" pitchFamily="2" charset="2"/>
            </a:rPr>
            <a:t></a:t>
          </a:r>
          <a:r>
            <a:rPr lang="fr-CA" sz="1200" kern="1200"/>
            <a:t> Organe essentiel ; tant sur le plan physique que psychologique. </a:t>
          </a:r>
          <a:endParaRPr lang="en-US" sz="1200" kern="1200"/>
        </a:p>
      </dsp:txBody>
      <dsp:txXfrm>
        <a:off x="6496386" y="801763"/>
        <a:ext cx="2636145" cy="1581687"/>
      </dsp:txXfrm>
    </dsp:sp>
    <dsp:sp modelId="{03C15AA1-D5B8-4F18-9166-1E80296ACBEA}">
      <dsp:nvSpPr>
        <dsp:cNvPr id="0" name=""/>
        <dsp:cNvSpPr/>
      </dsp:nvSpPr>
      <dsp:spPr>
        <a:xfrm>
          <a:off x="2645813" y="3734888"/>
          <a:ext cx="575713" cy="91440"/>
        </a:xfrm>
        <a:custGeom>
          <a:avLst/>
          <a:gdLst/>
          <a:ahLst/>
          <a:cxnLst/>
          <a:rect l="0" t="0" r="0" b="0"/>
          <a:pathLst>
            <a:path>
              <a:moveTo>
                <a:pt x="0" y="45720"/>
              </a:moveTo>
              <a:lnTo>
                <a:pt x="57571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512" y="3777573"/>
        <a:ext cx="30315" cy="6069"/>
      </dsp:txXfrm>
    </dsp:sp>
    <dsp:sp modelId="{22DC8140-1E20-428F-8E92-27047E1023BF}">
      <dsp:nvSpPr>
        <dsp:cNvPr id="0" name=""/>
        <dsp:cNvSpPr/>
      </dsp:nvSpPr>
      <dsp:spPr>
        <a:xfrm>
          <a:off x="11467" y="2989764"/>
          <a:ext cx="2636145" cy="15816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173" tIns="135590" rIns="129173" bIns="135590" numCol="1" spcCol="1270" anchor="ctr" anchorCtr="0">
          <a:noAutofit/>
        </a:bodyPr>
        <a:lstStyle/>
        <a:p>
          <a:pPr marL="0" lvl="0" indent="0" algn="ctr" defTabSz="533400">
            <a:lnSpc>
              <a:spcPct val="90000"/>
            </a:lnSpc>
            <a:spcBef>
              <a:spcPct val="0"/>
            </a:spcBef>
            <a:spcAft>
              <a:spcPct val="35000"/>
            </a:spcAft>
            <a:buNone/>
          </a:pPr>
          <a:r>
            <a:rPr lang="fr-CA" sz="1200" kern="1200"/>
            <a:t>Permet: mastication, perception du goût, la respiration</a:t>
          </a:r>
          <a:endParaRPr lang="en-US" sz="1200" kern="1200"/>
        </a:p>
      </dsp:txBody>
      <dsp:txXfrm>
        <a:off x="11467" y="2989764"/>
        <a:ext cx="2636145" cy="1581687"/>
      </dsp:txXfrm>
    </dsp:sp>
    <dsp:sp modelId="{87A95C55-2E8F-41FB-BF97-552C90EBF294}">
      <dsp:nvSpPr>
        <dsp:cNvPr id="0" name=""/>
        <dsp:cNvSpPr/>
      </dsp:nvSpPr>
      <dsp:spPr>
        <a:xfrm>
          <a:off x="5888272" y="3734888"/>
          <a:ext cx="575713" cy="91440"/>
        </a:xfrm>
        <a:custGeom>
          <a:avLst/>
          <a:gdLst/>
          <a:ahLst/>
          <a:cxnLst/>
          <a:rect l="0" t="0" r="0" b="0"/>
          <a:pathLst>
            <a:path>
              <a:moveTo>
                <a:pt x="0" y="45720"/>
              </a:moveTo>
              <a:lnTo>
                <a:pt x="57571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60971" y="3777573"/>
        <a:ext cx="30315" cy="6069"/>
      </dsp:txXfrm>
    </dsp:sp>
    <dsp:sp modelId="{36B10BAF-F2B6-4998-AA58-F649F07F7FE5}">
      <dsp:nvSpPr>
        <dsp:cNvPr id="0" name=""/>
        <dsp:cNvSpPr/>
      </dsp:nvSpPr>
      <dsp:spPr>
        <a:xfrm>
          <a:off x="3253927" y="2989764"/>
          <a:ext cx="2636145" cy="15816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173" tIns="135590" rIns="129173" bIns="135590" numCol="1" spcCol="1270" anchor="ctr" anchorCtr="0">
          <a:noAutofit/>
        </a:bodyPr>
        <a:lstStyle/>
        <a:p>
          <a:pPr marL="0" lvl="0" indent="0" algn="ctr" defTabSz="533400">
            <a:lnSpc>
              <a:spcPct val="90000"/>
            </a:lnSpc>
            <a:spcBef>
              <a:spcPct val="0"/>
            </a:spcBef>
            <a:spcAft>
              <a:spcPct val="35000"/>
            </a:spcAft>
            <a:buNone/>
          </a:pPr>
          <a:r>
            <a:rPr lang="fr-CA" sz="1200" kern="1200"/>
            <a:t>Mais aussi ; la communication par la parole et par les expressions du visage ainsi qu’une intimité avec les proches si on les embrasse.</a:t>
          </a:r>
          <a:endParaRPr lang="en-US" sz="1200" kern="1200"/>
        </a:p>
      </dsp:txBody>
      <dsp:txXfrm>
        <a:off x="3253927" y="2989764"/>
        <a:ext cx="2636145" cy="1581687"/>
      </dsp:txXfrm>
    </dsp:sp>
    <dsp:sp modelId="{8B8A4585-BCF5-4077-B7BD-25DF183EBE06}">
      <dsp:nvSpPr>
        <dsp:cNvPr id="0" name=""/>
        <dsp:cNvSpPr/>
      </dsp:nvSpPr>
      <dsp:spPr>
        <a:xfrm>
          <a:off x="6496386" y="2989764"/>
          <a:ext cx="2636145" cy="15816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173" tIns="135590" rIns="129173" bIns="135590" numCol="1" spcCol="1270" anchor="t" anchorCtr="0">
          <a:noAutofit/>
        </a:bodyPr>
        <a:lstStyle/>
        <a:p>
          <a:pPr marL="0" lvl="0" indent="0" algn="l" defTabSz="533400">
            <a:lnSpc>
              <a:spcPct val="90000"/>
            </a:lnSpc>
            <a:spcBef>
              <a:spcPct val="0"/>
            </a:spcBef>
            <a:spcAft>
              <a:spcPct val="35000"/>
            </a:spcAft>
            <a:buNone/>
          </a:pPr>
          <a:r>
            <a:rPr lang="fr-CA" sz="1200" kern="1200"/>
            <a:t>Une bouche </a:t>
          </a:r>
          <a:r>
            <a:rPr lang="fr-CA" sz="1200" i="1" u="sng" kern="1200"/>
            <a:t>SAINE</a:t>
          </a:r>
          <a:endParaRPr lang="en-US" sz="1200" kern="1200"/>
        </a:p>
        <a:p>
          <a:pPr marL="57150" lvl="1" indent="-57150" algn="l" defTabSz="400050">
            <a:lnSpc>
              <a:spcPct val="90000"/>
            </a:lnSpc>
            <a:spcBef>
              <a:spcPct val="0"/>
            </a:spcBef>
            <a:spcAft>
              <a:spcPct val="15000"/>
            </a:spcAft>
            <a:buChar char="•"/>
          </a:pPr>
          <a:r>
            <a:rPr lang="fr-CA" sz="900" kern="1200"/>
            <a:t>Bouche : sans mucus ni débris</a:t>
          </a:r>
          <a:endParaRPr lang="en-US" sz="900" kern="1200"/>
        </a:p>
        <a:p>
          <a:pPr marL="57150" lvl="1" indent="-57150" algn="l" defTabSz="400050">
            <a:lnSpc>
              <a:spcPct val="90000"/>
            </a:lnSpc>
            <a:spcBef>
              <a:spcPct val="0"/>
            </a:spcBef>
            <a:spcAft>
              <a:spcPct val="15000"/>
            </a:spcAft>
            <a:buChar char="•"/>
          </a:pPr>
          <a:r>
            <a:rPr lang="fr-CA" sz="900" kern="1200"/>
            <a:t>Langue : humide, rosé, à l’aspect râpeux, sans dépôts ni lésions</a:t>
          </a:r>
          <a:endParaRPr lang="en-US" sz="900" kern="1200"/>
        </a:p>
        <a:p>
          <a:pPr marL="57150" lvl="1" indent="-57150" algn="l" defTabSz="400050">
            <a:lnSpc>
              <a:spcPct val="90000"/>
            </a:lnSpc>
            <a:spcBef>
              <a:spcPct val="0"/>
            </a:spcBef>
            <a:spcAft>
              <a:spcPct val="15000"/>
            </a:spcAft>
            <a:buChar char="•"/>
          </a:pPr>
          <a:r>
            <a:rPr lang="fr-CA" sz="900" kern="1200"/>
            <a:t>Gencives et muqueuse : humides, rosées et fermes, sans dépôts ni lésions</a:t>
          </a:r>
          <a:endParaRPr lang="en-US" sz="900" kern="1200"/>
        </a:p>
        <a:p>
          <a:pPr marL="57150" lvl="1" indent="-57150" algn="l" defTabSz="400050">
            <a:lnSpc>
              <a:spcPct val="90000"/>
            </a:lnSpc>
            <a:spcBef>
              <a:spcPct val="0"/>
            </a:spcBef>
            <a:spcAft>
              <a:spcPct val="15000"/>
            </a:spcAft>
            <a:buChar char="•"/>
          </a:pPr>
          <a:r>
            <a:rPr lang="fr-CA" sz="900" kern="1200"/>
            <a:t>Salive : claire et *aqueuse</a:t>
          </a:r>
          <a:endParaRPr lang="en-US" sz="900" kern="1200"/>
        </a:p>
      </dsp:txBody>
      <dsp:txXfrm>
        <a:off x="6496386" y="2989764"/>
        <a:ext cx="2636145" cy="1581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07509-04EC-4A25-A98C-A2B63A1813A5}">
      <dsp:nvSpPr>
        <dsp:cNvPr id="0" name=""/>
        <dsp:cNvSpPr/>
      </dsp:nvSpPr>
      <dsp:spPr>
        <a:xfrm>
          <a:off x="481598" y="796362"/>
          <a:ext cx="1303875" cy="1303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8C63BF-1069-4D53-980B-986D8D4DE136}">
      <dsp:nvSpPr>
        <dsp:cNvPr id="0" name=""/>
        <dsp:cNvSpPr/>
      </dsp:nvSpPr>
      <dsp:spPr>
        <a:xfrm>
          <a:off x="759473" y="1074237"/>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78B6FC-72AC-4302-9B5B-A4A7DFE085BB}">
      <dsp:nvSpPr>
        <dsp:cNvPr id="0" name=""/>
        <dsp:cNvSpPr/>
      </dsp:nvSpPr>
      <dsp:spPr>
        <a:xfrm>
          <a:off x="64785" y="2506362"/>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fr-CA" sz="1600" kern="1200"/>
            <a:t>Devient plus difficile, rapide, bruyant et angoissante.</a:t>
          </a:r>
          <a:endParaRPr lang="en-US" sz="1600" kern="1200"/>
        </a:p>
      </dsp:txBody>
      <dsp:txXfrm>
        <a:off x="64785" y="2506362"/>
        <a:ext cx="2137500" cy="720000"/>
      </dsp:txXfrm>
    </dsp:sp>
    <dsp:sp modelId="{6DA0C635-A87B-4BB4-AB68-421E86570BD1}">
      <dsp:nvSpPr>
        <dsp:cNvPr id="0" name=""/>
        <dsp:cNvSpPr/>
      </dsp:nvSpPr>
      <dsp:spPr>
        <a:xfrm>
          <a:off x="2993160" y="796362"/>
          <a:ext cx="1303875" cy="1303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A5DE7-28AA-49EE-A6A4-D2D9776FAEBB}">
      <dsp:nvSpPr>
        <dsp:cNvPr id="0" name=""/>
        <dsp:cNvSpPr/>
      </dsp:nvSpPr>
      <dsp:spPr>
        <a:xfrm>
          <a:off x="3271035" y="1074237"/>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702B95-6DFA-4953-9E32-917AB6B05386}">
      <dsp:nvSpPr>
        <dsp:cNvPr id="0" name=""/>
        <dsp:cNvSpPr/>
      </dsp:nvSpPr>
      <dsp:spPr>
        <a:xfrm>
          <a:off x="2576348" y="2506362"/>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fr-CA" sz="1600" kern="1200"/>
            <a:t>Peu présenter de la toux, râles et de la cyanose péribuccale.</a:t>
          </a:r>
          <a:endParaRPr lang="en-US" sz="1600" kern="1200"/>
        </a:p>
      </dsp:txBody>
      <dsp:txXfrm>
        <a:off x="2576348" y="2506362"/>
        <a:ext cx="2137500" cy="720000"/>
      </dsp:txXfrm>
    </dsp:sp>
    <dsp:sp modelId="{B14527BA-E844-4705-87E9-137541926A05}">
      <dsp:nvSpPr>
        <dsp:cNvPr id="0" name=""/>
        <dsp:cNvSpPr/>
      </dsp:nvSpPr>
      <dsp:spPr>
        <a:xfrm>
          <a:off x="5504723" y="796362"/>
          <a:ext cx="1303875" cy="1303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ABBD1B-835F-4B72-80C4-5BA87E8AA3FA}">
      <dsp:nvSpPr>
        <dsp:cNvPr id="0" name=""/>
        <dsp:cNvSpPr/>
      </dsp:nvSpPr>
      <dsp:spPr>
        <a:xfrm>
          <a:off x="5782598" y="1074237"/>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C72D49-2A85-4D6B-AA3B-9CCA9E7CB8CA}">
      <dsp:nvSpPr>
        <dsp:cNvPr id="0" name=""/>
        <dsp:cNvSpPr/>
      </dsp:nvSpPr>
      <dsp:spPr>
        <a:xfrm>
          <a:off x="5087911" y="2506362"/>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fr-CA" sz="1600" kern="1200"/>
            <a:t>Personne peut être agité pour retrouver son souffle.</a:t>
          </a:r>
          <a:endParaRPr lang="en-US" sz="1600" kern="1200"/>
        </a:p>
      </dsp:txBody>
      <dsp:txXfrm>
        <a:off x="5087911" y="2506362"/>
        <a:ext cx="21375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7D539-C535-40D2-A30A-7BEBA27D3D6E}">
      <dsp:nvSpPr>
        <dsp:cNvPr id="0" name=""/>
        <dsp:cNvSpPr/>
      </dsp:nvSpPr>
      <dsp:spPr>
        <a:xfrm>
          <a:off x="2135" y="316961"/>
          <a:ext cx="1694401" cy="101664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b="1" kern="1200"/>
            <a:t>Les soins d’assistance liés à la sécurité</a:t>
          </a:r>
          <a:endParaRPr lang="en-US" sz="1200" kern="1200"/>
        </a:p>
      </dsp:txBody>
      <dsp:txXfrm>
        <a:off x="2135" y="316961"/>
        <a:ext cx="1694401" cy="1016640"/>
      </dsp:txXfrm>
    </dsp:sp>
    <dsp:sp modelId="{03F7F2ED-6CEE-41B2-8663-FBD7F1F830AD}">
      <dsp:nvSpPr>
        <dsp:cNvPr id="0" name=""/>
        <dsp:cNvSpPr/>
      </dsp:nvSpPr>
      <dsp:spPr>
        <a:xfrm>
          <a:off x="1865977" y="316961"/>
          <a:ext cx="1694401" cy="1016640"/>
        </a:xfrm>
        <a:prstGeom prst="rect">
          <a:avLst/>
        </a:prstGeom>
        <a:solidFill>
          <a:schemeClr val="accent2">
            <a:hueOff val="132844"/>
            <a:satOff val="82"/>
            <a:lumOff val="10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a:t>La personne en soins palliatifs présente fréquemment des conditions physiques qui peuvent la prédisposer aux accidents.</a:t>
          </a:r>
          <a:endParaRPr lang="en-US" sz="1200" kern="1200"/>
        </a:p>
      </dsp:txBody>
      <dsp:txXfrm>
        <a:off x="1865977" y="316961"/>
        <a:ext cx="1694401" cy="1016640"/>
      </dsp:txXfrm>
    </dsp:sp>
    <dsp:sp modelId="{DBA257F6-4E14-4C98-A570-5F44EB00BD3E}">
      <dsp:nvSpPr>
        <dsp:cNvPr id="0" name=""/>
        <dsp:cNvSpPr/>
      </dsp:nvSpPr>
      <dsp:spPr>
        <a:xfrm>
          <a:off x="3729818" y="316961"/>
          <a:ext cx="1694401" cy="1016640"/>
        </a:xfrm>
        <a:prstGeom prst="rect">
          <a:avLst/>
        </a:prstGeom>
        <a:solidFill>
          <a:schemeClr val="accent2">
            <a:hueOff val="265689"/>
            <a:satOff val="163"/>
            <a:lumOff val="21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i="1" kern="1200"/>
            <a:t>SAVOIR-FAIRE</a:t>
          </a:r>
          <a:endParaRPr lang="en-US" sz="1200" kern="1200"/>
        </a:p>
      </dsp:txBody>
      <dsp:txXfrm>
        <a:off x="3729818" y="316961"/>
        <a:ext cx="1694401" cy="1016640"/>
      </dsp:txXfrm>
    </dsp:sp>
    <dsp:sp modelId="{65AAFCFF-A510-4907-98B0-4D16D8B37280}">
      <dsp:nvSpPr>
        <dsp:cNvPr id="0" name=""/>
        <dsp:cNvSpPr/>
      </dsp:nvSpPr>
      <dsp:spPr>
        <a:xfrm>
          <a:off x="5593659" y="316961"/>
          <a:ext cx="1694401" cy="1016640"/>
        </a:xfrm>
        <a:prstGeom prst="rect">
          <a:avLst/>
        </a:prstGeom>
        <a:solidFill>
          <a:schemeClr val="accent2">
            <a:hueOff val="398533"/>
            <a:satOff val="245"/>
            <a:lumOff val="32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a:t>Ridelle prn, lit bas </a:t>
          </a:r>
          <a:r>
            <a:rPr lang="fr-CA" sz="1200" i="1" kern="1200"/>
            <a:t>(*dépend des centres)</a:t>
          </a:r>
          <a:endParaRPr lang="en-US" sz="1200" kern="1200"/>
        </a:p>
      </dsp:txBody>
      <dsp:txXfrm>
        <a:off x="5593659" y="316961"/>
        <a:ext cx="1694401" cy="1016640"/>
      </dsp:txXfrm>
    </dsp:sp>
    <dsp:sp modelId="{B3F74DBB-199F-45F5-B212-20056D215306}">
      <dsp:nvSpPr>
        <dsp:cNvPr id="0" name=""/>
        <dsp:cNvSpPr/>
      </dsp:nvSpPr>
      <dsp:spPr>
        <a:xfrm>
          <a:off x="2135" y="1503042"/>
          <a:ext cx="1694401" cy="1016640"/>
        </a:xfrm>
        <a:prstGeom prst="rect">
          <a:avLst/>
        </a:prstGeom>
        <a:solidFill>
          <a:schemeClr val="accent2">
            <a:hueOff val="531377"/>
            <a:satOff val="327"/>
            <a:lumOff val="42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a:t>Cloche d’appel</a:t>
          </a:r>
          <a:endParaRPr lang="en-US" sz="1200" kern="1200"/>
        </a:p>
      </dsp:txBody>
      <dsp:txXfrm>
        <a:off x="2135" y="1503042"/>
        <a:ext cx="1694401" cy="1016640"/>
      </dsp:txXfrm>
    </dsp:sp>
    <dsp:sp modelId="{3DFD5AB1-FED6-48A2-A1E2-F99723F43853}">
      <dsp:nvSpPr>
        <dsp:cNvPr id="0" name=""/>
        <dsp:cNvSpPr/>
      </dsp:nvSpPr>
      <dsp:spPr>
        <a:xfrm>
          <a:off x="1865977" y="1503042"/>
          <a:ext cx="1694401" cy="1016640"/>
        </a:xfrm>
        <a:prstGeom prst="rect">
          <a:avLst/>
        </a:prstGeom>
        <a:solidFill>
          <a:schemeClr val="accent2">
            <a:hueOff val="664222"/>
            <a:satOff val="408"/>
            <a:lumOff val="53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a:t>Positionnement au fauteuil + sécurité</a:t>
          </a:r>
          <a:endParaRPr lang="en-US" sz="1200" kern="1200"/>
        </a:p>
      </dsp:txBody>
      <dsp:txXfrm>
        <a:off x="1865977" y="1503042"/>
        <a:ext cx="1694401" cy="1016640"/>
      </dsp:txXfrm>
    </dsp:sp>
    <dsp:sp modelId="{03B11A75-562C-4F21-A632-B6A8F2D2BF0E}">
      <dsp:nvSpPr>
        <dsp:cNvPr id="0" name=""/>
        <dsp:cNvSpPr/>
      </dsp:nvSpPr>
      <dsp:spPr>
        <a:xfrm>
          <a:off x="3729818" y="1503042"/>
          <a:ext cx="1694401" cy="1016640"/>
        </a:xfrm>
        <a:prstGeom prst="rect">
          <a:avLst/>
        </a:prstGeom>
        <a:solidFill>
          <a:schemeClr val="accent2">
            <a:hueOff val="797066"/>
            <a:satOff val="490"/>
            <a:lumOff val="64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a:t>Aide technique au déplacement prn</a:t>
          </a:r>
          <a:endParaRPr lang="en-US" sz="1200" kern="1200"/>
        </a:p>
      </dsp:txBody>
      <dsp:txXfrm>
        <a:off x="3729818" y="1503042"/>
        <a:ext cx="1694401" cy="1016640"/>
      </dsp:txXfrm>
    </dsp:sp>
    <dsp:sp modelId="{48F08B48-F6BD-4546-A124-574389227235}">
      <dsp:nvSpPr>
        <dsp:cNvPr id="0" name=""/>
        <dsp:cNvSpPr/>
      </dsp:nvSpPr>
      <dsp:spPr>
        <a:xfrm>
          <a:off x="5593659" y="1503042"/>
          <a:ext cx="1694401" cy="1016640"/>
        </a:xfrm>
        <a:prstGeom prst="rect">
          <a:avLst/>
        </a:prstGeom>
        <a:solidFill>
          <a:schemeClr val="accent2">
            <a:hueOff val="929910"/>
            <a:satOff val="572"/>
            <a:lumOff val="74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a:t>Chaussures adéquates</a:t>
          </a:r>
          <a:endParaRPr lang="en-US" sz="1200" kern="1200"/>
        </a:p>
      </dsp:txBody>
      <dsp:txXfrm>
        <a:off x="5593659" y="1503042"/>
        <a:ext cx="1694401" cy="1016640"/>
      </dsp:txXfrm>
    </dsp:sp>
    <dsp:sp modelId="{DED2ACE5-6B5B-4CB1-AC56-11F8DCDAB9F0}">
      <dsp:nvSpPr>
        <dsp:cNvPr id="0" name=""/>
        <dsp:cNvSpPr/>
      </dsp:nvSpPr>
      <dsp:spPr>
        <a:xfrm>
          <a:off x="1865977" y="2689123"/>
          <a:ext cx="1694401" cy="1016640"/>
        </a:xfrm>
        <a:prstGeom prst="rect">
          <a:avLst/>
        </a:prstGeom>
        <a:solidFill>
          <a:schemeClr val="accent2">
            <a:hueOff val="1062755"/>
            <a:satOff val="653"/>
            <a:lumOff val="85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a:t>Environnement sécuritaire</a:t>
          </a:r>
          <a:endParaRPr lang="en-US" sz="1200" kern="1200"/>
        </a:p>
      </dsp:txBody>
      <dsp:txXfrm>
        <a:off x="1865977" y="2689123"/>
        <a:ext cx="1694401" cy="1016640"/>
      </dsp:txXfrm>
    </dsp:sp>
    <dsp:sp modelId="{2FBB8A76-75BE-4FAD-A070-5F7A81692C5B}">
      <dsp:nvSpPr>
        <dsp:cNvPr id="0" name=""/>
        <dsp:cNvSpPr/>
      </dsp:nvSpPr>
      <dsp:spPr>
        <a:xfrm>
          <a:off x="3729818" y="2689123"/>
          <a:ext cx="1694401" cy="1016640"/>
        </a:xfrm>
        <a:prstGeom prst="rect">
          <a:avLst/>
        </a:prstGeom>
        <a:solidFill>
          <a:schemeClr val="accent2">
            <a:hueOff val="1195599"/>
            <a:satOff val="735"/>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a:t>Assurer un bon positionnement pour éviter l’étouffement</a:t>
          </a:r>
          <a:endParaRPr lang="en-US" sz="1200" kern="1200"/>
        </a:p>
      </dsp:txBody>
      <dsp:txXfrm>
        <a:off x="3729818" y="2689123"/>
        <a:ext cx="1694401" cy="1016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2D850-A8F3-41C8-8F6D-76A1C58FFBD7}">
      <dsp:nvSpPr>
        <dsp:cNvPr id="0" name=""/>
        <dsp:cNvSpPr/>
      </dsp:nvSpPr>
      <dsp:spPr>
        <a:xfrm>
          <a:off x="0" y="0"/>
          <a:ext cx="4231481"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D1FA7C94-E8F3-4E2E-8F94-738DD930BEF2}">
      <dsp:nvSpPr>
        <dsp:cNvPr id="0" name=""/>
        <dsp:cNvSpPr/>
      </dsp:nvSpPr>
      <dsp:spPr>
        <a:xfrm>
          <a:off x="0" y="0"/>
          <a:ext cx="4231481"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fr-CA" sz="2500" i="1" kern="1200"/>
            <a:t>Aujourd’hui, Mme Tremblay ne se souvient plus de votre nom. De plus, elle ne reconnaît plus sa petite fille qui est venu la visité. La fille de Madame Tremblay ne comprend pas ce qui se passe et vous demande des explications.</a:t>
          </a:r>
          <a:endParaRPr lang="en-US" sz="2500" kern="1200"/>
        </a:p>
      </dsp:txBody>
      <dsp:txXfrm>
        <a:off x="0" y="0"/>
        <a:ext cx="4231481" cy="2460625"/>
      </dsp:txXfrm>
    </dsp:sp>
    <dsp:sp modelId="{7943B00B-12B9-49CD-9410-0DB1867D4E56}">
      <dsp:nvSpPr>
        <dsp:cNvPr id="0" name=""/>
        <dsp:cNvSpPr/>
      </dsp:nvSpPr>
      <dsp:spPr>
        <a:xfrm>
          <a:off x="0" y="2460625"/>
          <a:ext cx="4231481" cy="0"/>
        </a:xfrm>
        <a:prstGeom prst="line">
          <a:avLst/>
        </a:prstGeom>
        <a:gradFill rotWithShape="0">
          <a:gsLst>
            <a:gs pos="0">
              <a:schemeClr val="accent2">
                <a:hueOff val="1195599"/>
                <a:satOff val="735"/>
                <a:lumOff val="9608"/>
                <a:alphaOff val="0"/>
                <a:tint val="100000"/>
                <a:shade val="85000"/>
                <a:satMod val="100000"/>
                <a:lumMod val="100000"/>
              </a:schemeClr>
            </a:gs>
            <a:gs pos="100000">
              <a:schemeClr val="accent2">
                <a:hueOff val="1195599"/>
                <a:satOff val="735"/>
                <a:lumOff val="9608"/>
                <a:alphaOff val="0"/>
                <a:tint val="90000"/>
                <a:shade val="100000"/>
                <a:satMod val="150000"/>
                <a:lumMod val="100000"/>
              </a:schemeClr>
            </a:gs>
          </a:gsLst>
          <a:path path="circle">
            <a:fillToRect l="100000" t="100000" r="100000" b="100000"/>
          </a:path>
        </a:gradFill>
        <a:ln w="9525" cap="flat" cmpd="sng" algn="ctr">
          <a:solidFill>
            <a:schemeClr val="accent2">
              <a:hueOff val="1195599"/>
              <a:satOff val="735"/>
              <a:lumOff val="9608"/>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453BBF70-A878-4EF2-9CEB-5B08F7F799D3}">
      <dsp:nvSpPr>
        <dsp:cNvPr id="0" name=""/>
        <dsp:cNvSpPr/>
      </dsp:nvSpPr>
      <dsp:spPr>
        <a:xfrm>
          <a:off x="0" y="2460625"/>
          <a:ext cx="4231481"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fr-CA" sz="2500" i="1" kern="1200"/>
            <a:t>Est-ce un début d'Alzheimer, de la démence sénile.. Ça maladie, son cancer…le médecin a-t-il décider d’augmenter sa morphine…? Va-t-elle oublier tous les membres de sa famille ???</a:t>
          </a:r>
          <a:endParaRPr lang="en-US" sz="2500" kern="1200"/>
        </a:p>
      </dsp:txBody>
      <dsp:txXfrm>
        <a:off x="0" y="2460625"/>
        <a:ext cx="4231481" cy="24606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69E6A-264F-470B-8FF8-1876A22084EA}">
      <dsp:nvSpPr>
        <dsp:cNvPr id="0" name=""/>
        <dsp:cNvSpPr/>
      </dsp:nvSpPr>
      <dsp:spPr>
        <a:xfrm>
          <a:off x="0" y="62316"/>
          <a:ext cx="4231481" cy="1160274"/>
        </a:xfrm>
        <a:prstGeom prst="round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L’épreuve de la mort entraîne des pertes qui peuvent générer des sentiments comme ; la colère, la peur, l’anxiété ou la tristesse. </a:t>
          </a:r>
          <a:endParaRPr lang="en-US" sz="1800" kern="1200"/>
        </a:p>
      </dsp:txBody>
      <dsp:txXfrm>
        <a:off x="56640" y="118956"/>
        <a:ext cx="4118201" cy="1046994"/>
      </dsp:txXfrm>
    </dsp:sp>
    <dsp:sp modelId="{EABD3E20-D312-4280-A80F-6148E755FA25}">
      <dsp:nvSpPr>
        <dsp:cNvPr id="0" name=""/>
        <dsp:cNvSpPr/>
      </dsp:nvSpPr>
      <dsp:spPr>
        <a:xfrm>
          <a:off x="0" y="1274430"/>
          <a:ext cx="4231481" cy="1160274"/>
        </a:xfrm>
        <a:prstGeom prst="roundRect">
          <a:avLst/>
        </a:prstGeom>
        <a:gradFill rotWithShape="0">
          <a:gsLst>
            <a:gs pos="0">
              <a:schemeClr val="accent5">
                <a:hueOff val="548193"/>
                <a:satOff val="11448"/>
                <a:lumOff val="-654"/>
                <a:alphaOff val="0"/>
                <a:tint val="100000"/>
                <a:shade val="85000"/>
                <a:satMod val="100000"/>
                <a:lumMod val="100000"/>
              </a:schemeClr>
            </a:gs>
            <a:gs pos="100000">
              <a:schemeClr val="accent5">
                <a:hueOff val="548193"/>
                <a:satOff val="11448"/>
                <a:lumOff val="-654"/>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La phase terminale a évidemment un impact majeur sur la vie émotive de la personne mourante et des personnes qui l’accompagnent.</a:t>
          </a:r>
          <a:endParaRPr lang="en-US" sz="1800" kern="1200"/>
        </a:p>
      </dsp:txBody>
      <dsp:txXfrm>
        <a:off x="56640" y="1331070"/>
        <a:ext cx="4118201" cy="1046994"/>
      </dsp:txXfrm>
    </dsp:sp>
    <dsp:sp modelId="{4CD5692D-834D-4F26-9BCE-C98C1DEE2ADE}">
      <dsp:nvSpPr>
        <dsp:cNvPr id="0" name=""/>
        <dsp:cNvSpPr/>
      </dsp:nvSpPr>
      <dsp:spPr>
        <a:xfrm>
          <a:off x="0" y="2486545"/>
          <a:ext cx="4231481" cy="1160274"/>
        </a:xfrm>
        <a:prstGeom prst="roundRect">
          <a:avLst/>
        </a:prstGeom>
        <a:gradFill rotWithShape="0">
          <a:gsLst>
            <a:gs pos="0">
              <a:schemeClr val="accent5">
                <a:hueOff val="1096387"/>
                <a:satOff val="22895"/>
                <a:lumOff val="-1307"/>
                <a:alphaOff val="0"/>
                <a:tint val="100000"/>
                <a:shade val="85000"/>
                <a:satMod val="100000"/>
                <a:lumMod val="100000"/>
              </a:schemeClr>
            </a:gs>
            <a:gs pos="100000">
              <a:schemeClr val="accent5">
                <a:hueOff val="1096387"/>
                <a:satOff val="22895"/>
                <a:lumOff val="-1307"/>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Vous pouvez faire toute une différence sur le plan émotif par la qualité de votre présence, par votre capacité d’écoute et par l’attention que vous lui porterez.</a:t>
          </a:r>
          <a:endParaRPr lang="en-US" sz="1800" kern="1200"/>
        </a:p>
      </dsp:txBody>
      <dsp:txXfrm>
        <a:off x="56640" y="2543185"/>
        <a:ext cx="4118201" cy="1046994"/>
      </dsp:txXfrm>
    </dsp:sp>
    <dsp:sp modelId="{353C4A82-5DA7-42FC-B7E5-39395C6598F4}">
      <dsp:nvSpPr>
        <dsp:cNvPr id="0" name=""/>
        <dsp:cNvSpPr/>
      </dsp:nvSpPr>
      <dsp:spPr>
        <a:xfrm>
          <a:off x="0" y="3698659"/>
          <a:ext cx="4231481" cy="1160274"/>
        </a:xfrm>
        <a:prstGeom prst="roundRect">
          <a:avLst/>
        </a:prstGeom>
        <a:gradFill rotWithShape="0">
          <a:gsLst>
            <a:gs pos="0">
              <a:schemeClr val="accent5">
                <a:hueOff val="1644580"/>
                <a:satOff val="34343"/>
                <a:lumOff val="-1961"/>
                <a:alphaOff val="0"/>
                <a:tint val="100000"/>
                <a:shade val="85000"/>
                <a:satMod val="100000"/>
                <a:lumMod val="100000"/>
              </a:schemeClr>
            </a:gs>
            <a:gs pos="100000">
              <a:schemeClr val="accent5">
                <a:hueOff val="1644580"/>
                <a:satOff val="34343"/>
                <a:lumOff val="-1961"/>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i="1" kern="1200"/>
            <a:t>Il ne faut surtout pas sous-estimer la valeur de vos gestes et de vos comportements !! </a:t>
          </a:r>
          <a:endParaRPr lang="en-US" sz="1800" kern="1200"/>
        </a:p>
      </dsp:txBody>
      <dsp:txXfrm>
        <a:off x="56640" y="3755299"/>
        <a:ext cx="4118201" cy="10469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E3E25-2409-49BA-8135-BCC5B01E728B}">
      <dsp:nvSpPr>
        <dsp:cNvPr id="0" name=""/>
        <dsp:cNvSpPr/>
      </dsp:nvSpPr>
      <dsp:spPr>
        <a:xfrm>
          <a:off x="0" y="9250"/>
          <a:ext cx="9144000" cy="16956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kern="1200"/>
            <a:t>Afin d’aider les personnes mourantes qui vivent de nombreuses émotions, vous pouvez :</a:t>
          </a:r>
          <a:endParaRPr lang="en-US" sz="3400" kern="1200"/>
        </a:p>
      </dsp:txBody>
      <dsp:txXfrm>
        <a:off x="82773" y="92023"/>
        <a:ext cx="8978454" cy="1530076"/>
      </dsp:txXfrm>
    </dsp:sp>
    <dsp:sp modelId="{84E3627F-0040-4691-9897-7066CB699EB8}">
      <dsp:nvSpPr>
        <dsp:cNvPr id="0" name=""/>
        <dsp:cNvSpPr/>
      </dsp:nvSpPr>
      <dsp:spPr>
        <a:xfrm>
          <a:off x="0" y="1802792"/>
          <a:ext cx="9144000" cy="16956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kern="1200"/>
            <a:t>Porter une attention particulière quand elles expriment leurs sentiments</a:t>
          </a:r>
          <a:endParaRPr lang="en-US" sz="3400" kern="1200"/>
        </a:p>
      </dsp:txBody>
      <dsp:txXfrm>
        <a:off x="82773" y="1885565"/>
        <a:ext cx="8978454" cy="1530076"/>
      </dsp:txXfrm>
    </dsp:sp>
    <dsp:sp modelId="{0D616A36-FC7A-4783-9058-B59BE3E72F6E}">
      <dsp:nvSpPr>
        <dsp:cNvPr id="0" name=""/>
        <dsp:cNvSpPr/>
      </dsp:nvSpPr>
      <dsp:spPr>
        <a:xfrm>
          <a:off x="0" y="3596335"/>
          <a:ext cx="9144000" cy="16956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r-CA" sz="3400" kern="1200"/>
            <a:t>Signaler les personnes qui, selon vous, ont besoin d’aide au professionnel approprié de l’équipe interdisciplinaire.</a:t>
          </a:r>
          <a:endParaRPr lang="en-US" sz="3400" kern="1200"/>
        </a:p>
      </dsp:txBody>
      <dsp:txXfrm>
        <a:off x="82773" y="3679108"/>
        <a:ext cx="8978454" cy="15300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DF95B-5835-41DC-80C0-9980E64F4A1D}">
      <dsp:nvSpPr>
        <dsp:cNvPr id="0" name=""/>
        <dsp:cNvSpPr/>
      </dsp:nvSpPr>
      <dsp:spPr>
        <a:xfrm>
          <a:off x="0" y="223809"/>
          <a:ext cx="4231481" cy="1958580"/>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CA" sz="5400" kern="1200"/>
            <a:t>Divise en trois étapes:</a:t>
          </a:r>
          <a:endParaRPr lang="en-US" sz="5400" kern="1200"/>
        </a:p>
      </dsp:txBody>
      <dsp:txXfrm>
        <a:off x="95610" y="319419"/>
        <a:ext cx="4040261" cy="1767360"/>
      </dsp:txXfrm>
    </dsp:sp>
    <dsp:sp modelId="{B4622E04-AC92-4740-898D-11B87ABEE38E}">
      <dsp:nvSpPr>
        <dsp:cNvPr id="0" name=""/>
        <dsp:cNvSpPr/>
      </dsp:nvSpPr>
      <dsp:spPr>
        <a:xfrm>
          <a:off x="0" y="2182390"/>
          <a:ext cx="4231481" cy="251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fr-CA" sz="4200" kern="1200"/>
            <a:t>Phase préagonique</a:t>
          </a:r>
          <a:endParaRPr lang="en-US" sz="4200" kern="1200"/>
        </a:p>
        <a:p>
          <a:pPr marL="285750" lvl="1" indent="-285750" algn="l" defTabSz="1866900">
            <a:lnSpc>
              <a:spcPct val="90000"/>
            </a:lnSpc>
            <a:spcBef>
              <a:spcPct val="0"/>
            </a:spcBef>
            <a:spcAft>
              <a:spcPct val="20000"/>
            </a:spcAft>
            <a:buChar char="•"/>
          </a:pPr>
          <a:r>
            <a:rPr lang="fr-CA" sz="4200" kern="1200"/>
            <a:t>Phase agonique</a:t>
          </a:r>
          <a:endParaRPr lang="en-US" sz="4200" kern="1200"/>
        </a:p>
        <a:p>
          <a:pPr marL="285750" lvl="1" indent="-285750" algn="l" defTabSz="1866900">
            <a:lnSpc>
              <a:spcPct val="90000"/>
            </a:lnSpc>
            <a:spcBef>
              <a:spcPct val="0"/>
            </a:spcBef>
            <a:spcAft>
              <a:spcPct val="20000"/>
            </a:spcAft>
            <a:buChar char="•"/>
          </a:pPr>
          <a:r>
            <a:rPr lang="fr-CA" sz="4200" kern="1200"/>
            <a:t>décès</a:t>
          </a:r>
          <a:endParaRPr lang="en-US" sz="4200" kern="1200"/>
        </a:p>
      </dsp:txBody>
      <dsp:txXfrm>
        <a:off x="0" y="2182390"/>
        <a:ext cx="4231481" cy="2515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D2352-EB76-4D3B-A21D-300B30DC2AF6}" type="datetimeFigureOut">
              <a:rPr lang="fr-CA" smtClean="0"/>
              <a:t>2025-02-08</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9F0AA-BB69-49AA-B6C8-9B5B50AD190A}" type="slidenum">
              <a:rPr lang="fr-CA" smtClean="0"/>
              <a:t>‹N°›</a:t>
            </a:fld>
            <a:endParaRPr lang="fr-CA"/>
          </a:p>
        </p:txBody>
      </p:sp>
    </p:spTree>
    <p:extLst>
      <p:ext uri="{BB962C8B-B14F-4D97-AF65-F5344CB8AC3E}">
        <p14:creationId xmlns:p14="http://schemas.microsoft.com/office/powerpoint/2010/main" val="394359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F49F0AA-BB69-49AA-B6C8-9B5B50AD190A}" type="slidenum">
              <a:rPr lang="fr-CA" smtClean="0"/>
              <a:t>5</a:t>
            </a:fld>
            <a:endParaRPr lang="fr-CA"/>
          </a:p>
        </p:txBody>
      </p:sp>
    </p:spTree>
    <p:extLst>
      <p:ext uri="{BB962C8B-B14F-4D97-AF65-F5344CB8AC3E}">
        <p14:creationId xmlns:p14="http://schemas.microsoft.com/office/powerpoint/2010/main" val="428727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8DB4DBC2-BDF8-4F68-BAE7-5C10DD39696C}" type="datetimeFigureOut">
              <a:rPr lang="fr-CA" smtClean="0"/>
              <a:t>2025-02-08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0493CA1-A854-4864-8E3A-2BB1697C13E5}"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35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B4DBC2-BDF8-4F68-BAE7-5C10DD39696C}" type="datetimeFigureOut">
              <a:rPr lang="fr-CA" smtClean="0"/>
              <a:t>2025-02-08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0493CA1-A854-4864-8E3A-2BB1697C13E5}" type="slidenum">
              <a:rPr lang="fr-CA" smtClean="0"/>
              <a:t>‹N°›</a:t>
            </a:fld>
            <a:endParaRPr lang="fr-CA"/>
          </a:p>
        </p:txBody>
      </p:sp>
    </p:spTree>
    <p:extLst>
      <p:ext uri="{BB962C8B-B14F-4D97-AF65-F5344CB8AC3E}">
        <p14:creationId xmlns:p14="http://schemas.microsoft.com/office/powerpoint/2010/main" val="361275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B4DBC2-BDF8-4F68-BAE7-5C10DD39696C}" type="datetimeFigureOut">
              <a:rPr lang="fr-CA" smtClean="0"/>
              <a:t>2025-02-08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0493CA1-A854-4864-8E3A-2BB1697C13E5}" type="slidenum">
              <a:rPr lang="fr-CA" smtClean="0"/>
              <a:t>‹N°›</a:t>
            </a:fld>
            <a:endParaRPr lang="fr-CA"/>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67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B4DBC2-BDF8-4F68-BAE7-5C10DD39696C}" type="datetimeFigureOut">
              <a:rPr lang="fr-CA" smtClean="0"/>
              <a:t>2025-02-08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0493CA1-A854-4864-8E3A-2BB1697C13E5}" type="slidenum">
              <a:rPr lang="fr-CA" smtClean="0"/>
              <a:t>‹N°›</a:t>
            </a:fld>
            <a:endParaRPr lang="fr-CA"/>
          </a:p>
        </p:txBody>
      </p:sp>
    </p:spTree>
    <p:extLst>
      <p:ext uri="{BB962C8B-B14F-4D97-AF65-F5344CB8AC3E}">
        <p14:creationId xmlns:p14="http://schemas.microsoft.com/office/powerpoint/2010/main" val="399721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r-FR"/>
              <a:t>Modifiez le style du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B4DBC2-BDF8-4F68-BAE7-5C10DD39696C}" type="datetimeFigureOut">
              <a:rPr lang="fr-CA" smtClean="0"/>
              <a:t>2025-02-08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0493CA1-A854-4864-8E3A-2BB1697C13E5}"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1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DB4DBC2-BDF8-4F68-BAE7-5C10DD39696C}" type="datetimeFigureOut">
              <a:rPr lang="fr-CA" smtClean="0"/>
              <a:t>2025-02-08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0493CA1-A854-4864-8E3A-2BB1697C13E5}" type="slidenum">
              <a:rPr lang="fr-CA" smtClean="0"/>
              <a:t>‹N°›</a:t>
            </a:fld>
            <a:endParaRPr lang="fr-CA"/>
          </a:p>
        </p:txBody>
      </p:sp>
    </p:spTree>
    <p:extLst>
      <p:ext uri="{BB962C8B-B14F-4D97-AF65-F5344CB8AC3E}">
        <p14:creationId xmlns:p14="http://schemas.microsoft.com/office/powerpoint/2010/main" val="206882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4491990"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DB4DBC2-BDF8-4F68-BAE7-5C10DD39696C}" type="datetimeFigureOut">
              <a:rPr lang="fr-CA" smtClean="0"/>
              <a:t>2025-02-08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0493CA1-A854-4864-8E3A-2BB1697C13E5}" type="slidenum">
              <a:rPr lang="fr-CA" smtClean="0"/>
              <a:t>‹N°›</a:t>
            </a:fld>
            <a:endParaRPr lang="fr-CA"/>
          </a:p>
        </p:txBody>
      </p:sp>
    </p:spTree>
    <p:extLst>
      <p:ext uri="{BB962C8B-B14F-4D97-AF65-F5344CB8AC3E}">
        <p14:creationId xmlns:p14="http://schemas.microsoft.com/office/powerpoint/2010/main" val="296361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DB4DBC2-BDF8-4F68-BAE7-5C10DD39696C}" type="datetimeFigureOut">
              <a:rPr lang="fr-CA" smtClean="0"/>
              <a:t>2025-02-08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B0493CA1-A854-4864-8E3A-2BB1697C13E5}" type="slidenum">
              <a:rPr lang="fr-CA" smtClean="0"/>
              <a:t>‹N°›</a:t>
            </a:fld>
            <a:endParaRPr lang="fr-CA"/>
          </a:p>
        </p:txBody>
      </p:sp>
    </p:spTree>
    <p:extLst>
      <p:ext uri="{BB962C8B-B14F-4D97-AF65-F5344CB8AC3E}">
        <p14:creationId xmlns:p14="http://schemas.microsoft.com/office/powerpoint/2010/main" val="238580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4DBC2-BDF8-4F68-BAE7-5C10DD39696C}" type="datetimeFigureOut">
              <a:rPr lang="fr-CA" smtClean="0"/>
              <a:t>2025-02-08</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B0493CA1-A854-4864-8E3A-2BB1697C13E5}" type="slidenum">
              <a:rPr lang="fr-CA" smtClean="0"/>
              <a:t>‹N°›</a:t>
            </a:fld>
            <a:endParaRPr lang="fr-CA"/>
          </a:p>
        </p:txBody>
      </p:sp>
    </p:spTree>
    <p:extLst>
      <p:ext uri="{BB962C8B-B14F-4D97-AF65-F5344CB8AC3E}">
        <p14:creationId xmlns:p14="http://schemas.microsoft.com/office/powerpoint/2010/main" val="176453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r-FR"/>
              <a:t>Modifiez le style du titre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B4DBC2-BDF8-4F68-BAE7-5C10DD39696C}" type="datetimeFigureOut">
              <a:rPr lang="fr-CA" smtClean="0"/>
              <a:t>2025-02-08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0493CA1-A854-4864-8E3A-2BB1697C13E5}" type="slidenum">
              <a:rPr lang="fr-CA" smtClean="0"/>
              <a:t>‹N°›</a:t>
            </a:fld>
            <a:endParaRPr lang="fr-CA"/>
          </a:p>
        </p:txBody>
      </p:sp>
    </p:spTree>
    <p:extLst>
      <p:ext uri="{BB962C8B-B14F-4D97-AF65-F5344CB8AC3E}">
        <p14:creationId xmlns:p14="http://schemas.microsoft.com/office/powerpoint/2010/main" val="223429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B4DBC2-BDF8-4F68-BAE7-5C10DD39696C}" type="datetimeFigureOut">
              <a:rPr lang="fr-CA" smtClean="0"/>
              <a:t>2025-02-08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0493CA1-A854-4864-8E3A-2BB1697C13E5}" type="slidenum">
              <a:rPr lang="fr-CA" smtClean="0"/>
              <a:t>‹N°›</a:t>
            </a:fld>
            <a:endParaRPr lang="fr-CA"/>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44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DB4DBC2-BDF8-4F68-BAE7-5C10DD39696C}" type="datetimeFigureOut">
              <a:rPr lang="fr-CA" smtClean="0"/>
              <a:t>2025-02-08</a:t>
            </a:fld>
            <a:endParaRPr lang="fr-CA"/>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C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0493CA1-A854-4864-8E3A-2BB1697C13E5}" type="slidenum">
              <a:rPr lang="fr-CA" smtClean="0"/>
              <a:t>‹N°›</a:t>
            </a:fld>
            <a:endParaRPr lang="fr-CA"/>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0364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youtube.com/watch?v=CBMxH4xtE8w"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502DFEA-5E60-AC00-F362-1A440AB24C63}"/>
              </a:ext>
            </a:extLst>
          </p:cNvPr>
          <p:cNvSpPr>
            <a:spLocks noGrp="1"/>
          </p:cNvSpPr>
          <p:nvPr>
            <p:ph type="ctrTitle"/>
          </p:nvPr>
        </p:nvSpPr>
        <p:spPr>
          <a:xfrm>
            <a:off x="475875" y="640080"/>
            <a:ext cx="3014572" cy="3339348"/>
          </a:xfrm>
        </p:spPr>
        <p:txBody>
          <a:bodyPr anchor="b">
            <a:normAutofit/>
          </a:bodyPr>
          <a:lstStyle/>
          <a:p>
            <a:r>
              <a:rPr lang="fr-CA" sz="3800">
                <a:solidFill>
                  <a:srgbClr val="FFFFFF"/>
                </a:solidFill>
              </a:rPr>
              <a:t>Cours #3</a:t>
            </a:r>
          </a:p>
        </p:txBody>
      </p:sp>
      <p:sp>
        <p:nvSpPr>
          <p:cNvPr id="3" name="Sous-titre 2">
            <a:extLst>
              <a:ext uri="{FF2B5EF4-FFF2-40B4-BE49-F238E27FC236}">
                <a16:creationId xmlns:a16="http://schemas.microsoft.com/office/drawing/2014/main" id="{0A0C7A5B-18A9-4843-DFDE-51F7CB466586}"/>
              </a:ext>
            </a:extLst>
          </p:cNvPr>
          <p:cNvSpPr>
            <a:spLocks noGrp="1"/>
          </p:cNvSpPr>
          <p:nvPr>
            <p:ph type="subTitle" idx="1"/>
          </p:nvPr>
        </p:nvSpPr>
        <p:spPr>
          <a:xfrm>
            <a:off x="479190" y="4315017"/>
            <a:ext cx="3011257" cy="1893939"/>
          </a:xfrm>
        </p:spPr>
        <p:txBody>
          <a:bodyPr anchor="t">
            <a:normAutofit/>
          </a:bodyPr>
          <a:lstStyle/>
          <a:p>
            <a:pPr algn="r"/>
            <a:r>
              <a:rPr lang="fr-CA" sz="1400">
                <a:solidFill>
                  <a:srgbClr val="FFFFFF"/>
                </a:solidFill>
              </a:rPr>
              <a:t>Par FORV 2025</a:t>
            </a:r>
          </a:p>
        </p:txBody>
      </p:sp>
      <p:cxnSp>
        <p:nvCxnSpPr>
          <p:cNvPr id="10" name="Straight Connector 9">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4156010"/>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19704C7-B579-43B7-89ED-555E6619A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Tree>
    <p:extLst>
      <p:ext uri="{BB962C8B-B14F-4D97-AF65-F5344CB8AC3E}">
        <p14:creationId xmlns:p14="http://schemas.microsoft.com/office/powerpoint/2010/main" val="1180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43461"/>
            <a:ext cx="2277283"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CA">
                <a:solidFill>
                  <a:srgbClr val="FFFFFF"/>
                </a:solidFill>
              </a:rPr>
              <a:t>La dimension biologique(suite)</a:t>
            </a:r>
          </a:p>
        </p:txBody>
      </p:sp>
      <p:sp>
        <p:nvSpPr>
          <p:cNvPr id="3" name="Espace réservé du contenu 2"/>
          <p:cNvSpPr>
            <a:spLocks noGrp="1"/>
          </p:cNvSpPr>
          <p:nvPr>
            <p:ph idx="1"/>
          </p:nvPr>
        </p:nvSpPr>
        <p:spPr>
          <a:xfrm>
            <a:off x="3164851" y="965864"/>
            <a:ext cx="5255249" cy="3450370"/>
          </a:xfrm>
        </p:spPr>
        <p:txBody>
          <a:bodyPr anchor="b">
            <a:normAutofit/>
          </a:bodyPr>
          <a:lstStyle/>
          <a:p>
            <a:pPr marL="0" indent="0">
              <a:buNone/>
            </a:pPr>
            <a:r>
              <a:rPr lang="fr-CA" sz="1700" b="1" dirty="0">
                <a:solidFill>
                  <a:srgbClr val="FFFFFF"/>
                </a:solidFill>
              </a:rPr>
              <a:t>Le confort de la personne en fin de vie </a:t>
            </a:r>
            <a:r>
              <a:rPr lang="fr-CA" sz="1700" dirty="0">
                <a:solidFill>
                  <a:srgbClr val="FFFFFF"/>
                </a:solidFill>
              </a:rPr>
              <a:t>(fig.3.9)</a:t>
            </a:r>
          </a:p>
          <a:p>
            <a:pPr>
              <a:buFont typeface="Wingdings"/>
              <a:buChar char="à"/>
            </a:pPr>
            <a:r>
              <a:rPr lang="fr-CA" sz="1700" dirty="0">
                <a:solidFill>
                  <a:srgbClr val="FFFFFF"/>
                </a:solidFill>
                <a:sym typeface="Wingdings" pitchFamily="2" charset="2"/>
              </a:rPr>
              <a:t>Mme Tremblay présente des grelottements, a les mains froides et les pieds froids.</a:t>
            </a:r>
          </a:p>
          <a:p>
            <a:pPr>
              <a:buAutoNum type="arabicPeriod"/>
            </a:pPr>
            <a:r>
              <a:rPr lang="fr-CA" sz="1700" dirty="0">
                <a:solidFill>
                  <a:srgbClr val="FFFFFF"/>
                </a:solidFill>
                <a:sym typeface="Wingdings" pitchFamily="2" charset="2"/>
              </a:rPr>
              <a:t>Signe d’inconfort : </a:t>
            </a:r>
          </a:p>
          <a:p>
            <a:pPr marL="0" indent="0">
              <a:buNone/>
            </a:pPr>
            <a:r>
              <a:rPr lang="fr-CA" sz="1700" dirty="0">
                <a:solidFill>
                  <a:srgbClr val="FFFFFF"/>
                </a:solidFill>
                <a:sym typeface="Wingdings" pitchFamily="2" charset="2"/>
              </a:rPr>
              <a:t>Frilosité</a:t>
            </a:r>
          </a:p>
          <a:p>
            <a:pPr marL="0" indent="0">
              <a:buNone/>
            </a:pPr>
            <a:endParaRPr lang="fr-CA" sz="1700" dirty="0">
              <a:solidFill>
                <a:srgbClr val="FFFFFF"/>
              </a:solidFill>
              <a:sym typeface="Wingdings" pitchFamily="2" charset="2"/>
            </a:endParaRPr>
          </a:p>
          <a:p>
            <a:pPr marL="0" indent="0">
              <a:buNone/>
            </a:pPr>
            <a:r>
              <a:rPr lang="fr-CA" sz="1700" dirty="0">
                <a:solidFill>
                  <a:srgbClr val="FFFFFF"/>
                </a:solidFill>
                <a:sym typeface="Wingdings" pitchFamily="2" charset="2"/>
              </a:rPr>
              <a:t>2. </a:t>
            </a:r>
            <a:r>
              <a:rPr lang="fr-CA" sz="1700" b="1" dirty="0">
                <a:solidFill>
                  <a:srgbClr val="FFFFFF"/>
                </a:solidFill>
                <a:sym typeface="Wingdings" pitchFamily="2" charset="2"/>
              </a:rPr>
              <a:t>Votre rôle </a:t>
            </a:r>
            <a:r>
              <a:rPr lang="fr-CA" sz="1700" dirty="0">
                <a:solidFill>
                  <a:srgbClr val="FFFFFF"/>
                </a:solidFill>
                <a:sym typeface="Wingdings" pitchFamily="2" charset="2"/>
              </a:rPr>
              <a:t>: </a:t>
            </a:r>
          </a:p>
          <a:p>
            <a:pPr marL="0" indent="0">
              <a:buNone/>
            </a:pPr>
            <a:r>
              <a:rPr lang="fr-CA" sz="1700" dirty="0">
                <a:solidFill>
                  <a:srgbClr val="FFFFFF"/>
                </a:solidFill>
                <a:sym typeface="Wingdings" pitchFamily="2" charset="2"/>
              </a:rPr>
              <a:t>Couvrir adéquatement, Utiliser des couvertures chaudes, Offrir des liquides chaud …</a:t>
            </a:r>
            <a:endParaRPr lang="fr-CA" sz="1700" dirty="0">
              <a:solidFill>
                <a:srgbClr val="FFFFFF"/>
              </a:solidFill>
            </a:endParaRPr>
          </a:p>
          <a:p>
            <a:pPr marL="0" indent="0">
              <a:buNone/>
            </a:pPr>
            <a:endParaRPr lang="fr-CA" sz="1700" dirty="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5736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CA">
                <a:solidFill>
                  <a:srgbClr val="FFFFFF"/>
                </a:solidFill>
              </a:rPr>
              <a:t>La dimension biologique(suite)</a:t>
            </a:r>
          </a:p>
        </p:txBody>
      </p:sp>
      <p:sp>
        <p:nvSpPr>
          <p:cNvPr id="3" name="Espace réservé du contenu 2"/>
          <p:cNvSpPr>
            <a:spLocks noGrp="1"/>
          </p:cNvSpPr>
          <p:nvPr>
            <p:ph idx="1"/>
          </p:nvPr>
        </p:nvSpPr>
        <p:spPr>
          <a:xfrm>
            <a:off x="3164851" y="965864"/>
            <a:ext cx="5255249" cy="3450370"/>
          </a:xfrm>
        </p:spPr>
        <p:txBody>
          <a:bodyPr anchor="b">
            <a:normAutofit/>
          </a:bodyPr>
          <a:lstStyle/>
          <a:p>
            <a:pPr marL="0" indent="0">
              <a:buNone/>
            </a:pPr>
            <a:r>
              <a:rPr lang="fr-CA" sz="1600" b="1">
                <a:solidFill>
                  <a:srgbClr val="FFFFFF"/>
                </a:solidFill>
              </a:rPr>
              <a:t>Le confort de la personne en fin de vie </a:t>
            </a:r>
            <a:r>
              <a:rPr lang="fr-CA" sz="1600">
                <a:solidFill>
                  <a:srgbClr val="FFFFFF"/>
                </a:solidFill>
              </a:rPr>
              <a:t>(fig.3.9)</a:t>
            </a:r>
          </a:p>
          <a:p>
            <a:pPr>
              <a:buFont typeface="Wingdings"/>
              <a:buChar char="à"/>
            </a:pPr>
            <a:r>
              <a:rPr lang="fr-CA" sz="1600">
                <a:solidFill>
                  <a:srgbClr val="FFFFFF"/>
                </a:solidFill>
                <a:sym typeface="Wingdings" pitchFamily="2" charset="2"/>
              </a:rPr>
              <a:t>Le médecin de Mme Tremblay vous rencontre et vous avise que sa patiente souffre de rétention urinaire. Il vous demande d’ajuster vos interventions pour favoriser son élimination. Qu’allez-vous faire ?</a:t>
            </a:r>
          </a:p>
          <a:p>
            <a:pPr>
              <a:buAutoNum type="arabicPeriod"/>
            </a:pPr>
            <a:r>
              <a:rPr lang="fr-CA" sz="1600">
                <a:solidFill>
                  <a:srgbClr val="FFFFFF"/>
                </a:solidFill>
                <a:sym typeface="Wingdings" pitchFamily="2" charset="2"/>
              </a:rPr>
              <a:t>Signe d’inconfort :</a:t>
            </a:r>
          </a:p>
          <a:p>
            <a:pPr marL="0" indent="0">
              <a:buNone/>
            </a:pPr>
            <a:r>
              <a:rPr lang="fr-CA" sz="1600">
                <a:solidFill>
                  <a:srgbClr val="FFFFFF"/>
                </a:solidFill>
                <a:sym typeface="Wingdings" pitchFamily="2" charset="2"/>
              </a:rPr>
              <a:t>Rétention urinaire</a:t>
            </a:r>
          </a:p>
          <a:p>
            <a:pPr marL="0" indent="0">
              <a:buNone/>
            </a:pPr>
            <a:r>
              <a:rPr lang="fr-CA" sz="1600">
                <a:solidFill>
                  <a:srgbClr val="FFFFFF"/>
                </a:solidFill>
                <a:sym typeface="Wingdings" pitchFamily="2" charset="2"/>
              </a:rPr>
              <a:t>2. Soins d’assistance :</a:t>
            </a:r>
          </a:p>
          <a:p>
            <a:pPr marL="0" indent="0">
              <a:buNone/>
            </a:pPr>
            <a:r>
              <a:rPr lang="fr-CA" sz="1600">
                <a:solidFill>
                  <a:srgbClr val="FFFFFF"/>
                </a:solidFill>
                <a:sym typeface="Wingdings" pitchFamily="2" charset="2"/>
              </a:rPr>
              <a:t>Favoriser l’écoulement de l’urine : positionnement, eau du robinet qui coule, serviette humide chaude sur le pubis, respect de l’intimité … </a:t>
            </a:r>
            <a:endParaRPr lang="fr-CA" sz="1600">
              <a:solidFill>
                <a:srgbClr val="FFFFFF"/>
              </a:solidFill>
            </a:endParaRPr>
          </a:p>
          <a:p>
            <a:endParaRPr lang="fr-CA" sz="1600">
              <a:solidFill>
                <a:srgbClr val="FFFFFF"/>
              </a:solidFill>
            </a:endParaRPr>
          </a:p>
        </p:txBody>
      </p:sp>
      <p:cxnSp>
        <p:nvCxnSpPr>
          <p:cNvPr id="12" name="Straight Connector 11">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52761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9" name="Rectangle 18">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43461"/>
            <a:ext cx="2277283"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1"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CA">
                <a:solidFill>
                  <a:srgbClr val="FFFFFF"/>
                </a:solidFill>
              </a:rPr>
              <a:t>La dimension biologique(suite)</a:t>
            </a:r>
          </a:p>
        </p:txBody>
      </p:sp>
      <p:sp>
        <p:nvSpPr>
          <p:cNvPr id="3" name="Espace réservé du contenu 2"/>
          <p:cNvSpPr>
            <a:spLocks noGrp="1"/>
          </p:cNvSpPr>
          <p:nvPr>
            <p:ph idx="1"/>
          </p:nvPr>
        </p:nvSpPr>
        <p:spPr>
          <a:xfrm>
            <a:off x="3164851" y="965864"/>
            <a:ext cx="5255249" cy="3450370"/>
          </a:xfrm>
        </p:spPr>
        <p:txBody>
          <a:bodyPr anchor="b">
            <a:normAutofit/>
          </a:bodyPr>
          <a:lstStyle/>
          <a:p>
            <a:pPr marL="0" indent="0">
              <a:buNone/>
            </a:pPr>
            <a:r>
              <a:rPr lang="fr-CA" sz="1700" b="1">
                <a:solidFill>
                  <a:srgbClr val="FFFFFF"/>
                </a:solidFill>
              </a:rPr>
              <a:t>Le confort de la personne en fin de vie </a:t>
            </a:r>
            <a:r>
              <a:rPr lang="fr-CA" sz="1700">
                <a:solidFill>
                  <a:srgbClr val="FFFFFF"/>
                </a:solidFill>
              </a:rPr>
              <a:t>(fig.3.9)</a:t>
            </a:r>
          </a:p>
          <a:p>
            <a:pPr>
              <a:buFont typeface="Wingdings"/>
              <a:buChar char="à"/>
            </a:pPr>
            <a:r>
              <a:rPr lang="fr-CA" sz="1700">
                <a:solidFill>
                  <a:srgbClr val="FFFFFF"/>
                </a:solidFill>
                <a:sym typeface="Wingdings" pitchFamily="2" charset="2"/>
              </a:rPr>
              <a:t>Ce matin, Mme Tremblay a le faciès rouge, présente de la transpiration , sa peau est chaude et semble plutôt somnolente. </a:t>
            </a:r>
          </a:p>
          <a:p>
            <a:pPr>
              <a:buAutoNum type="arabicPeriod"/>
            </a:pPr>
            <a:r>
              <a:rPr lang="fr-CA" sz="1700">
                <a:solidFill>
                  <a:srgbClr val="FFFFFF"/>
                </a:solidFill>
                <a:sym typeface="Wingdings" pitchFamily="2" charset="2"/>
              </a:rPr>
              <a:t>Signe d’inconfort :</a:t>
            </a:r>
          </a:p>
          <a:p>
            <a:pPr marL="0" indent="0">
              <a:buNone/>
            </a:pPr>
            <a:r>
              <a:rPr lang="fr-CA" sz="1700">
                <a:solidFill>
                  <a:srgbClr val="FFFFFF"/>
                </a:solidFill>
                <a:sym typeface="Wingdings" pitchFamily="2" charset="2"/>
              </a:rPr>
              <a:t>Hyperthermie</a:t>
            </a:r>
          </a:p>
          <a:p>
            <a:pPr marL="0" indent="0">
              <a:buNone/>
            </a:pPr>
            <a:r>
              <a:rPr lang="fr-CA" sz="1700">
                <a:solidFill>
                  <a:srgbClr val="FFFFFF"/>
                </a:solidFill>
                <a:sym typeface="Wingdings" pitchFamily="2" charset="2"/>
              </a:rPr>
              <a:t>2. </a:t>
            </a:r>
            <a:r>
              <a:rPr lang="fr-CA" sz="1700" b="1">
                <a:solidFill>
                  <a:srgbClr val="FFFFFF"/>
                </a:solidFill>
                <a:sym typeface="Wingdings" pitchFamily="2" charset="2"/>
              </a:rPr>
              <a:t>Soins d’assistance </a:t>
            </a:r>
            <a:r>
              <a:rPr lang="fr-CA" sz="1700">
                <a:solidFill>
                  <a:srgbClr val="FFFFFF"/>
                </a:solidFill>
                <a:sym typeface="Wingdings" pitchFamily="2" charset="2"/>
              </a:rPr>
              <a:t>:</a:t>
            </a:r>
          </a:p>
          <a:p>
            <a:pPr marL="0" indent="0">
              <a:buNone/>
            </a:pPr>
            <a:r>
              <a:rPr lang="fr-CA" sz="1700">
                <a:solidFill>
                  <a:srgbClr val="FFFFFF"/>
                </a:solidFill>
                <a:sym typeface="Wingdings" pitchFamily="2" charset="2"/>
              </a:rPr>
              <a:t>Aviser l’infirmière, retirer les couvertures superflues, Aérer la pièce, éponger le visage et les extrémités du corps avec des compresses d’eau froide.</a:t>
            </a:r>
            <a:endParaRPr lang="fr-CA" sz="1700">
              <a:solidFill>
                <a:srgbClr val="FFFFFF"/>
              </a:solidFill>
            </a:endParaRPr>
          </a:p>
          <a:p>
            <a:endParaRPr lang="fr-CA" sz="1700">
              <a:solidFill>
                <a:srgbClr val="FFFFFF"/>
              </a:solidFill>
            </a:endParaRPr>
          </a:p>
        </p:txBody>
      </p:sp>
      <p:cxnSp>
        <p:nvCxnSpPr>
          <p:cNvPr id="23" name="Straight Connector 2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13872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CA">
                <a:solidFill>
                  <a:srgbClr val="FFFFFF"/>
                </a:solidFill>
              </a:rPr>
              <a:t>La dimension biologique(suite)</a:t>
            </a:r>
          </a:p>
        </p:txBody>
      </p:sp>
      <p:sp>
        <p:nvSpPr>
          <p:cNvPr id="3" name="Espace réservé du contenu 2"/>
          <p:cNvSpPr>
            <a:spLocks noGrp="1"/>
          </p:cNvSpPr>
          <p:nvPr>
            <p:ph idx="1"/>
          </p:nvPr>
        </p:nvSpPr>
        <p:spPr>
          <a:xfrm>
            <a:off x="3164851" y="965864"/>
            <a:ext cx="5255249" cy="3450370"/>
          </a:xfrm>
        </p:spPr>
        <p:txBody>
          <a:bodyPr anchor="b">
            <a:normAutofit/>
          </a:bodyPr>
          <a:lstStyle/>
          <a:p>
            <a:pPr marL="0" indent="0">
              <a:buNone/>
            </a:pPr>
            <a:r>
              <a:rPr lang="fr-CA" sz="1700" b="1">
                <a:solidFill>
                  <a:srgbClr val="FFFFFF"/>
                </a:solidFill>
              </a:rPr>
              <a:t>Le confort de la personne en fin de vie </a:t>
            </a:r>
            <a:r>
              <a:rPr lang="fr-CA" sz="1700">
                <a:solidFill>
                  <a:srgbClr val="FFFFFF"/>
                </a:solidFill>
              </a:rPr>
              <a:t>(fig.3.9)</a:t>
            </a:r>
          </a:p>
          <a:p>
            <a:pPr>
              <a:buFont typeface="Wingdings"/>
              <a:buChar char="à"/>
            </a:pPr>
            <a:r>
              <a:rPr lang="fr-CA" sz="1700">
                <a:solidFill>
                  <a:srgbClr val="FFFFFF"/>
                </a:solidFill>
                <a:sym typeface="Wingdings" pitchFamily="2" charset="2"/>
              </a:rPr>
              <a:t>A votre arrivée dans la chambre, Mme Tremblay vous mentionne qu’elle a une douleur dans le dos depuis 20 min. Vous remarquez qu’elle est mal positionnée.</a:t>
            </a:r>
          </a:p>
          <a:p>
            <a:pPr>
              <a:buAutoNum type="arabicPeriod"/>
            </a:pPr>
            <a:r>
              <a:rPr lang="fr-CA" sz="1700">
                <a:solidFill>
                  <a:srgbClr val="FFFFFF"/>
                </a:solidFill>
                <a:sym typeface="Wingdings" pitchFamily="2" charset="2"/>
              </a:rPr>
              <a:t>Signe d’inconfort :</a:t>
            </a:r>
          </a:p>
          <a:p>
            <a:pPr marL="0" indent="0">
              <a:buNone/>
            </a:pPr>
            <a:r>
              <a:rPr lang="fr-CA" sz="1700">
                <a:solidFill>
                  <a:srgbClr val="FFFFFF"/>
                </a:solidFill>
                <a:sym typeface="Wingdings" pitchFamily="2" charset="2"/>
              </a:rPr>
              <a:t>Ankylose</a:t>
            </a:r>
          </a:p>
          <a:p>
            <a:pPr marL="0" indent="0">
              <a:buNone/>
            </a:pPr>
            <a:r>
              <a:rPr lang="fr-CA" sz="1700">
                <a:solidFill>
                  <a:srgbClr val="FFFFFF"/>
                </a:solidFill>
                <a:sym typeface="Wingdings" pitchFamily="2" charset="2"/>
              </a:rPr>
              <a:t>2. </a:t>
            </a:r>
            <a:r>
              <a:rPr lang="fr-CA" sz="1700" b="1">
                <a:solidFill>
                  <a:srgbClr val="FFFFFF"/>
                </a:solidFill>
                <a:sym typeface="Wingdings" pitchFamily="2" charset="2"/>
              </a:rPr>
              <a:t>Soins d’assistance </a:t>
            </a:r>
            <a:r>
              <a:rPr lang="fr-CA" sz="1700">
                <a:solidFill>
                  <a:srgbClr val="FFFFFF"/>
                </a:solidFill>
                <a:sym typeface="Wingdings" pitchFamily="2" charset="2"/>
              </a:rPr>
              <a:t>:</a:t>
            </a:r>
          </a:p>
          <a:p>
            <a:pPr marL="0" indent="0">
              <a:buNone/>
            </a:pPr>
            <a:r>
              <a:rPr lang="fr-CA" sz="1700">
                <a:solidFill>
                  <a:srgbClr val="FFFFFF"/>
                </a:solidFill>
                <a:sym typeface="Wingdings" pitchFamily="2" charset="2"/>
              </a:rPr>
              <a:t>Mobiliser régulièrement ; faire des exercices passifs, actifs</a:t>
            </a:r>
          </a:p>
          <a:p>
            <a:pPr marL="0" indent="0">
              <a:buNone/>
            </a:pPr>
            <a:r>
              <a:rPr lang="fr-CA" sz="1700">
                <a:solidFill>
                  <a:srgbClr val="FFFFFF"/>
                </a:solidFill>
                <a:sym typeface="Wingdings" pitchFamily="2" charset="2"/>
              </a:rPr>
              <a:t>Frictionner, Assurer un bon positionnement</a:t>
            </a:r>
          </a:p>
          <a:p>
            <a:pPr marL="0" indent="0">
              <a:buNone/>
            </a:pPr>
            <a:endParaRPr lang="fr-CA" sz="1700">
              <a:solidFill>
                <a:srgbClr val="FFFFFF"/>
              </a:solidFill>
            </a:endParaRPr>
          </a:p>
        </p:txBody>
      </p:sp>
      <p:cxnSp>
        <p:nvCxnSpPr>
          <p:cNvPr id="12" name="Straight Connector 11">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6734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CA">
                <a:solidFill>
                  <a:srgbClr val="FFFFFF"/>
                </a:solidFill>
              </a:rPr>
              <a:t>La dimension biologique(suite)</a:t>
            </a:r>
          </a:p>
        </p:txBody>
      </p:sp>
      <p:sp>
        <p:nvSpPr>
          <p:cNvPr id="3" name="Espace réservé du contenu 2"/>
          <p:cNvSpPr>
            <a:spLocks noGrp="1"/>
          </p:cNvSpPr>
          <p:nvPr>
            <p:ph idx="1"/>
          </p:nvPr>
        </p:nvSpPr>
        <p:spPr>
          <a:xfrm>
            <a:off x="3164851" y="965864"/>
            <a:ext cx="5255249" cy="3450370"/>
          </a:xfrm>
        </p:spPr>
        <p:txBody>
          <a:bodyPr anchor="b">
            <a:normAutofit/>
          </a:bodyPr>
          <a:lstStyle/>
          <a:p>
            <a:pPr marL="0" indent="0">
              <a:buNone/>
            </a:pPr>
            <a:r>
              <a:rPr lang="fr-CA" sz="1400" b="1">
                <a:solidFill>
                  <a:srgbClr val="FFFFFF"/>
                </a:solidFill>
              </a:rPr>
              <a:t>Le confort de la personne en fin de vie </a:t>
            </a:r>
            <a:r>
              <a:rPr lang="fr-CA" sz="1400">
                <a:solidFill>
                  <a:srgbClr val="FFFFFF"/>
                </a:solidFill>
              </a:rPr>
              <a:t>(fig.3.9)</a:t>
            </a:r>
          </a:p>
          <a:p>
            <a:pPr>
              <a:buFont typeface="Wingdings"/>
              <a:buChar char="à"/>
            </a:pPr>
            <a:r>
              <a:rPr lang="fr-CA" sz="1400">
                <a:solidFill>
                  <a:srgbClr val="FFFFFF"/>
                </a:solidFill>
                <a:sym typeface="Wingdings" pitchFamily="2" charset="2"/>
              </a:rPr>
              <a:t>Lorsque vous vous rendez au bain avec Mme Tremblay, vous remarquez des petites rougeurs aux avant-bras et celle-ci vous dit que ça démange souvent. De plus, lors de vos soins d’hygiène, vous remarquez des hémorroïdes.</a:t>
            </a:r>
          </a:p>
          <a:p>
            <a:pPr>
              <a:buAutoNum type="arabicPeriod"/>
            </a:pPr>
            <a:r>
              <a:rPr lang="fr-CA" sz="1400">
                <a:solidFill>
                  <a:srgbClr val="FFFFFF"/>
                </a:solidFill>
                <a:sym typeface="Wingdings" pitchFamily="2" charset="2"/>
              </a:rPr>
              <a:t>Signe d’inconfort:</a:t>
            </a:r>
          </a:p>
          <a:p>
            <a:pPr marL="0" indent="0">
              <a:buNone/>
            </a:pPr>
            <a:r>
              <a:rPr lang="fr-CA" sz="1400">
                <a:solidFill>
                  <a:srgbClr val="FFFFFF"/>
                </a:solidFill>
                <a:sym typeface="Wingdings" pitchFamily="2" charset="2"/>
              </a:rPr>
              <a:t>Prurit   / Hémorroïdes</a:t>
            </a:r>
          </a:p>
          <a:p>
            <a:pPr marL="0" indent="0">
              <a:buNone/>
            </a:pPr>
            <a:r>
              <a:rPr lang="fr-CA" sz="1400">
                <a:solidFill>
                  <a:srgbClr val="FFFFFF"/>
                </a:solidFill>
                <a:sym typeface="Wingdings" pitchFamily="2" charset="2"/>
              </a:rPr>
              <a:t>2. </a:t>
            </a:r>
            <a:r>
              <a:rPr lang="fr-CA" sz="1400" b="1">
                <a:solidFill>
                  <a:srgbClr val="FFFFFF"/>
                </a:solidFill>
                <a:sym typeface="Wingdings" pitchFamily="2" charset="2"/>
              </a:rPr>
              <a:t>Votre rôle </a:t>
            </a:r>
            <a:r>
              <a:rPr lang="fr-CA" sz="1400">
                <a:solidFill>
                  <a:srgbClr val="FFFFFF"/>
                </a:solidFill>
                <a:sym typeface="Wingdings" pitchFamily="2" charset="2"/>
              </a:rPr>
              <a:t>:</a:t>
            </a:r>
          </a:p>
          <a:p>
            <a:pPr marL="0" indent="0">
              <a:buNone/>
            </a:pPr>
            <a:r>
              <a:rPr lang="fr-CA" sz="1400">
                <a:solidFill>
                  <a:srgbClr val="FFFFFF"/>
                </a:solidFill>
                <a:sym typeface="Wingdings" pitchFamily="2" charset="2"/>
              </a:rPr>
              <a:t>Éviter savon parfumé et bain chaud, hydrater la peau.</a:t>
            </a:r>
          </a:p>
          <a:p>
            <a:pPr marL="0" indent="0">
              <a:buNone/>
            </a:pPr>
            <a:r>
              <a:rPr lang="fr-CA" sz="1400">
                <a:solidFill>
                  <a:srgbClr val="FFFFFF"/>
                </a:solidFill>
                <a:sym typeface="Wingdings" pitchFamily="2" charset="2"/>
              </a:rPr>
              <a:t>Bain de siège,si possible, appliquer des compresses humides tièdes.</a:t>
            </a:r>
            <a:endParaRPr lang="fr-CA" sz="1400">
              <a:solidFill>
                <a:srgbClr val="FFFFFF"/>
              </a:solidFill>
            </a:endParaRPr>
          </a:p>
          <a:p>
            <a:pPr marL="0" indent="0">
              <a:buNone/>
            </a:pPr>
            <a:endParaRPr lang="fr-CA" sz="1400">
              <a:solidFill>
                <a:srgbClr val="FFFFFF"/>
              </a:solidFill>
            </a:endParaRPr>
          </a:p>
        </p:txBody>
      </p:sp>
      <p:cxnSp>
        <p:nvCxnSpPr>
          <p:cNvPr id="12" name="Straight Connector 11">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05740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B2F1FA-C5B3-3369-49DA-4C5B14686056}"/>
              </a:ext>
            </a:extLst>
          </p:cNvPr>
          <p:cNvSpPr>
            <a:spLocks noGrp="1"/>
          </p:cNvSpPr>
          <p:nvPr>
            <p:ph type="title"/>
          </p:nvPr>
        </p:nvSpPr>
        <p:spPr>
          <a:xfrm>
            <a:off x="926973" y="2348880"/>
            <a:ext cx="7290054" cy="1499616"/>
          </a:xfrm>
        </p:spPr>
        <p:txBody>
          <a:bodyPr/>
          <a:lstStyle/>
          <a:p>
            <a:r>
              <a:rPr lang="fr-CA" dirty="0"/>
              <a:t>          Faire exercice p.61 à 63</a:t>
            </a:r>
          </a:p>
        </p:txBody>
      </p:sp>
    </p:spTree>
    <p:extLst>
      <p:ext uri="{BB962C8B-B14F-4D97-AF65-F5344CB8AC3E}">
        <p14:creationId xmlns:p14="http://schemas.microsoft.com/office/powerpoint/2010/main" val="173309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6013704" cy="1499616"/>
          </a:xfrm>
        </p:spPr>
        <p:txBody>
          <a:bodyPr>
            <a:normAutofit/>
          </a:bodyPr>
          <a:lstStyle/>
          <a:p>
            <a:r>
              <a:rPr lang="fr-CA" dirty="0"/>
              <a:t>La dimension biologique</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6013703" cy="4023360"/>
          </a:xfrm>
        </p:spPr>
        <p:txBody>
          <a:bodyPr>
            <a:normAutofit/>
          </a:bodyPr>
          <a:lstStyle/>
          <a:p>
            <a:pPr marL="0" lvl="0" indent="0" defTabSz="457200">
              <a:spcAft>
                <a:spcPts val="600"/>
              </a:spcAft>
              <a:buClr>
                <a:prstClr val="black">
                  <a:lumMod val="75000"/>
                  <a:lumOff val="25000"/>
                </a:prstClr>
              </a:buClr>
              <a:buNone/>
            </a:pPr>
            <a:endParaRPr lang="fr-CA" sz="1600" b="1" u="sng" dirty="0">
              <a:latin typeface="Verdana"/>
            </a:endParaRPr>
          </a:p>
          <a:p>
            <a:pPr lvl="0" defTabSz="457200">
              <a:spcAft>
                <a:spcPts val="600"/>
              </a:spcAft>
              <a:buClr>
                <a:prstClr val="black">
                  <a:lumMod val="75000"/>
                  <a:lumOff val="25000"/>
                </a:prstClr>
              </a:buClr>
              <a:buFont typeface="Wingdings" pitchFamily="2" charset="2"/>
              <a:buChar char="v"/>
            </a:pPr>
            <a:r>
              <a:rPr lang="fr-CA" sz="1600" b="1" u="sng" dirty="0">
                <a:latin typeface="Verdana"/>
              </a:rPr>
              <a:t>Les soins d’assistance</a:t>
            </a:r>
          </a:p>
          <a:p>
            <a:pPr marL="0" lvl="0" indent="0" defTabSz="457200">
              <a:spcAft>
                <a:spcPts val="600"/>
              </a:spcAft>
              <a:buClr>
                <a:prstClr val="black">
                  <a:lumMod val="75000"/>
                  <a:lumOff val="25000"/>
                </a:prstClr>
              </a:buClr>
              <a:buNone/>
            </a:pPr>
            <a:r>
              <a:rPr lang="fr-CA" sz="1600" dirty="0">
                <a:latin typeface="Verdana"/>
              </a:rPr>
              <a:t>Principaux objectifs ; prévention des plaies, maintien de l’intégrité corporelle, sensation de confort.</a:t>
            </a:r>
          </a:p>
          <a:p>
            <a:pPr marL="0" lvl="0" indent="0" defTabSz="457200">
              <a:spcAft>
                <a:spcPts val="600"/>
              </a:spcAft>
              <a:buClr>
                <a:prstClr val="black">
                  <a:lumMod val="75000"/>
                  <a:lumOff val="25000"/>
                </a:prstClr>
              </a:buClr>
              <a:buNone/>
            </a:pPr>
            <a:endParaRPr lang="fr-CA" sz="1600" dirty="0">
              <a:latin typeface="Verdana"/>
            </a:endParaRPr>
          </a:p>
          <a:p>
            <a:pPr defTabSz="457200">
              <a:spcAft>
                <a:spcPts val="600"/>
              </a:spcAft>
              <a:buClr>
                <a:prstClr val="black">
                  <a:lumMod val="75000"/>
                  <a:lumOff val="25000"/>
                </a:prstClr>
              </a:buClr>
              <a:buFont typeface="Wingdings" pitchFamily="2" charset="2"/>
              <a:buChar char="v"/>
            </a:pPr>
            <a:r>
              <a:rPr lang="fr-CA" sz="1600" b="1" u="sng" dirty="0">
                <a:latin typeface="Verdana"/>
              </a:rPr>
              <a:t>Les soins d’hygiène corporelle</a:t>
            </a:r>
          </a:p>
          <a:p>
            <a:pPr marL="0" lvl="0" indent="0" defTabSz="457200">
              <a:spcAft>
                <a:spcPts val="600"/>
              </a:spcAft>
              <a:buClr>
                <a:prstClr val="black">
                  <a:lumMod val="75000"/>
                  <a:lumOff val="25000"/>
                </a:prstClr>
              </a:buClr>
              <a:buNone/>
            </a:pPr>
            <a:r>
              <a:rPr lang="fr-CA" sz="1600" dirty="0">
                <a:latin typeface="Verdana"/>
              </a:rPr>
              <a:t>L’image corporelle  un impact sur le bien-être de la personne en phase terminale. Il importe de bien connaître la personne accompagnée afin de l’assister selon ses besoins pour qu’elle puisse de sentir plus sure d’elle, plus fière et en possession de ses moyens dans la mesure du possible.</a:t>
            </a:r>
          </a:p>
          <a:p>
            <a:pPr marL="0" indent="0">
              <a:buNone/>
            </a:pPr>
            <a:endParaRPr lang="fr-CA" sz="1600"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55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7747254" cy="1499616"/>
          </a:xfrm>
        </p:spPr>
        <p:txBody>
          <a:bodyPr>
            <a:normAutofit/>
          </a:bodyPr>
          <a:lstStyle/>
          <a:p>
            <a:r>
              <a:rPr lang="fr-CA">
                <a:solidFill>
                  <a:srgbClr val="FFFFFF"/>
                </a:solidFill>
              </a:rPr>
              <a:t>La dimension biologique (suite)</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7747254" cy="3862971"/>
          </a:xfrm>
        </p:spPr>
        <p:txBody>
          <a:bodyPr>
            <a:normAutofit/>
          </a:bodyPr>
          <a:lstStyle/>
          <a:p>
            <a:pPr marL="0" lvl="0" indent="0" defTabSz="457200">
              <a:spcAft>
                <a:spcPts val="600"/>
              </a:spcAft>
              <a:buClr>
                <a:prstClr val="black">
                  <a:lumMod val="75000"/>
                  <a:lumOff val="25000"/>
                </a:prstClr>
              </a:buClr>
              <a:buNone/>
            </a:pPr>
            <a:r>
              <a:rPr lang="fr-CA" sz="1400" b="1" i="1">
                <a:solidFill>
                  <a:srgbClr val="FFFFFF"/>
                </a:solidFill>
                <a:latin typeface="Verdana"/>
              </a:rPr>
              <a:t>Les soins d’hygiène corporelle</a:t>
            </a:r>
          </a:p>
          <a:p>
            <a:pPr marL="0" lvl="0" indent="0" defTabSz="457200">
              <a:spcAft>
                <a:spcPts val="600"/>
              </a:spcAft>
              <a:buClr>
                <a:prstClr val="black">
                  <a:lumMod val="75000"/>
                  <a:lumOff val="25000"/>
                </a:prstClr>
              </a:buClr>
              <a:buNone/>
            </a:pPr>
            <a:r>
              <a:rPr lang="fr-CA" sz="1400" i="1">
                <a:solidFill>
                  <a:srgbClr val="FFFFFF"/>
                </a:solidFill>
                <a:latin typeface="Verdana"/>
              </a:rPr>
              <a:t>Votre rôle est :</a:t>
            </a:r>
          </a:p>
          <a:p>
            <a:pPr lvl="0" defTabSz="457200">
              <a:spcAft>
                <a:spcPts val="600"/>
              </a:spcAft>
              <a:buClr>
                <a:prstClr val="black">
                  <a:lumMod val="75000"/>
                  <a:lumOff val="25000"/>
                </a:prstClr>
              </a:buClr>
              <a:buFont typeface="Wingdings" pitchFamily="2" charset="2"/>
              <a:buChar char="Ø"/>
            </a:pPr>
            <a:r>
              <a:rPr lang="fr-CA" sz="1400">
                <a:solidFill>
                  <a:srgbClr val="FFFFFF"/>
                </a:solidFill>
                <a:latin typeface="Verdana"/>
              </a:rPr>
              <a:t>Favoriser le port de vêtement personnels, choisis par la personne</a:t>
            </a:r>
          </a:p>
          <a:p>
            <a:pPr lvl="0" defTabSz="457200">
              <a:spcAft>
                <a:spcPts val="600"/>
              </a:spcAft>
              <a:buClr>
                <a:prstClr val="black">
                  <a:lumMod val="75000"/>
                  <a:lumOff val="25000"/>
                </a:prstClr>
              </a:buClr>
              <a:buFont typeface="Wingdings" pitchFamily="2" charset="2"/>
              <a:buChar char="Ø"/>
            </a:pPr>
            <a:r>
              <a:rPr lang="fr-CA" sz="1400">
                <a:solidFill>
                  <a:srgbClr val="FFFFFF"/>
                </a:solidFill>
                <a:latin typeface="Verdana"/>
              </a:rPr>
              <a:t>Aider la personne à mettre les prothèses, au besoin : lunettes, appareils auditifs, prothèses dentaires …</a:t>
            </a:r>
          </a:p>
          <a:p>
            <a:pPr lvl="0" defTabSz="457200">
              <a:spcAft>
                <a:spcPts val="600"/>
              </a:spcAft>
              <a:buClr>
                <a:prstClr val="black">
                  <a:lumMod val="75000"/>
                  <a:lumOff val="25000"/>
                </a:prstClr>
              </a:buClr>
              <a:buFont typeface="Wingdings" pitchFamily="2" charset="2"/>
              <a:buChar char="Ø"/>
            </a:pPr>
            <a:r>
              <a:rPr lang="fr-CA" sz="1400">
                <a:solidFill>
                  <a:srgbClr val="FFFFFF"/>
                </a:solidFill>
                <a:latin typeface="Verdana"/>
              </a:rPr>
              <a:t>Aider la personne à mettre la perruque, les foulards, les chapeaux,…</a:t>
            </a:r>
          </a:p>
          <a:p>
            <a:pPr lvl="0" defTabSz="457200">
              <a:spcAft>
                <a:spcPts val="600"/>
              </a:spcAft>
              <a:buClr>
                <a:prstClr val="black">
                  <a:lumMod val="75000"/>
                  <a:lumOff val="25000"/>
                </a:prstClr>
              </a:buClr>
              <a:buFont typeface="Wingdings" pitchFamily="2" charset="2"/>
              <a:buChar char="Ø"/>
            </a:pPr>
            <a:r>
              <a:rPr lang="fr-CA" sz="1400">
                <a:solidFill>
                  <a:srgbClr val="FFFFFF"/>
                </a:solidFill>
                <a:latin typeface="Verdana"/>
              </a:rPr>
              <a:t>Camoufler les divers appareils : sac de drainage, canule de trachéotomie, ect.</a:t>
            </a:r>
          </a:p>
          <a:p>
            <a:pPr lvl="0" defTabSz="457200">
              <a:spcAft>
                <a:spcPts val="600"/>
              </a:spcAft>
              <a:buClr>
                <a:prstClr val="black">
                  <a:lumMod val="75000"/>
                  <a:lumOff val="25000"/>
                </a:prstClr>
              </a:buClr>
              <a:buFont typeface="Wingdings" pitchFamily="2" charset="2"/>
              <a:buChar char="Ø"/>
            </a:pPr>
            <a:r>
              <a:rPr lang="fr-CA" sz="1400">
                <a:solidFill>
                  <a:srgbClr val="FFFFFF"/>
                </a:solidFill>
                <a:latin typeface="Verdana"/>
              </a:rPr>
              <a:t>Parfum, crème, maquillage selon le désir de la personne</a:t>
            </a:r>
          </a:p>
          <a:p>
            <a:pPr lvl="0" defTabSz="457200">
              <a:spcAft>
                <a:spcPts val="600"/>
              </a:spcAft>
              <a:buClr>
                <a:prstClr val="black">
                  <a:lumMod val="75000"/>
                  <a:lumOff val="25000"/>
                </a:prstClr>
              </a:buClr>
              <a:buFont typeface="Wingdings" pitchFamily="2" charset="2"/>
              <a:buChar char="Ø"/>
            </a:pPr>
            <a:r>
              <a:rPr lang="fr-CA" sz="1400">
                <a:solidFill>
                  <a:srgbClr val="FFFFFF"/>
                </a:solidFill>
                <a:latin typeface="Verdana"/>
              </a:rPr>
              <a:t>Vêtement propre, cheveux coiffé, barbe faite, ongle propre, ect.</a:t>
            </a:r>
          </a:p>
          <a:p>
            <a:endParaRPr lang="fr-CA" sz="1400">
              <a:solidFill>
                <a:srgbClr val="FFFFFF"/>
              </a:solidFill>
            </a:endParaRPr>
          </a:p>
        </p:txBody>
      </p:sp>
    </p:spTree>
    <p:extLst>
      <p:ext uri="{BB962C8B-B14F-4D97-AF65-F5344CB8AC3E}">
        <p14:creationId xmlns:p14="http://schemas.microsoft.com/office/powerpoint/2010/main" val="54522500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7638"/>
          </a:xfrm>
          <a:solidFill>
            <a:schemeClr val="tx2">
              <a:lumMod val="60000"/>
              <a:lumOff val="40000"/>
            </a:schemeClr>
          </a:solidFill>
          <a:effectLst>
            <a:glow rad="101600">
              <a:schemeClr val="accent1">
                <a:satMod val="175000"/>
                <a:alpha val="40000"/>
              </a:schemeClr>
            </a:glow>
          </a:effectLst>
        </p:spPr>
        <p:txBody>
          <a:bodyPr/>
          <a:lstStyle/>
          <a:p>
            <a:r>
              <a:rPr lang="fr-CA"/>
              <a:t>La dimension biologique (suite)</a:t>
            </a:r>
            <a:endParaRPr lang="fr-CA" dirty="0"/>
          </a:p>
        </p:txBody>
      </p:sp>
      <p:graphicFrame>
        <p:nvGraphicFramePr>
          <p:cNvPr id="7" name="Espace réservé du contenu 2">
            <a:extLst>
              <a:ext uri="{FF2B5EF4-FFF2-40B4-BE49-F238E27FC236}">
                <a16:creationId xmlns:a16="http://schemas.microsoft.com/office/drawing/2014/main" id="{BEB4E4B4-D5B0-9613-50AB-436082C88E1D}"/>
              </a:ext>
            </a:extLst>
          </p:cNvPr>
          <p:cNvGraphicFramePr>
            <a:graphicFrameLocks noGrp="1"/>
          </p:cNvGraphicFramePr>
          <p:nvPr>
            <p:ph idx="1"/>
          </p:nvPr>
        </p:nvGraphicFramePr>
        <p:xfrm>
          <a:off x="0" y="1484784"/>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9126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53615-7230-618D-9C55-A9EF3C709A6D}"/>
              </a:ext>
            </a:extLst>
          </p:cNvPr>
          <p:cNvSpPr>
            <a:spLocks noGrp="1"/>
          </p:cNvSpPr>
          <p:nvPr>
            <p:ph type="title"/>
          </p:nvPr>
        </p:nvSpPr>
        <p:spPr>
          <a:xfrm>
            <a:off x="768096" y="585216"/>
            <a:ext cx="4550113" cy="1499616"/>
          </a:xfrm>
        </p:spPr>
        <p:txBody>
          <a:bodyPr>
            <a:normAutofit/>
          </a:bodyPr>
          <a:lstStyle/>
          <a:p>
            <a:r>
              <a:rPr lang="fr-CA" sz="3700"/>
              <a:t>Soins liés à l’alimentation et à l’hydratation p.64</a:t>
            </a:r>
          </a:p>
        </p:txBody>
      </p:sp>
      <p:sp>
        <p:nvSpPr>
          <p:cNvPr id="3" name="Espace réservé du contenu 2">
            <a:extLst>
              <a:ext uri="{FF2B5EF4-FFF2-40B4-BE49-F238E27FC236}">
                <a16:creationId xmlns:a16="http://schemas.microsoft.com/office/drawing/2014/main" id="{1B08B63F-5A2C-B190-F647-84B1DA68A8F6}"/>
              </a:ext>
            </a:extLst>
          </p:cNvPr>
          <p:cNvSpPr>
            <a:spLocks noGrp="1"/>
          </p:cNvSpPr>
          <p:nvPr>
            <p:ph idx="1"/>
          </p:nvPr>
        </p:nvSpPr>
        <p:spPr>
          <a:xfrm>
            <a:off x="768096" y="2286000"/>
            <a:ext cx="4550113" cy="4023360"/>
          </a:xfrm>
        </p:spPr>
        <p:txBody>
          <a:bodyPr>
            <a:normAutofit/>
          </a:bodyPr>
          <a:lstStyle/>
          <a:p>
            <a:r>
              <a:rPr lang="fr-CA" sz="1900"/>
              <a:t>L’appétit et la soif diminue en fin de vie. Les causes sont:</a:t>
            </a:r>
          </a:p>
          <a:p>
            <a:pPr>
              <a:buFont typeface="Wingdings" panose="05000000000000000000" pitchFamily="2" charset="2"/>
              <a:buChar char="Ø"/>
            </a:pPr>
            <a:r>
              <a:rPr lang="fr-CA" sz="1900"/>
              <a:t>Les effets indésirables des médicaments</a:t>
            </a:r>
          </a:p>
          <a:p>
            <a:pPr>
              <a:buFont typeface="Wingdings" panose="05000000000000000000" pitchFamily="2" charset="2"/>
              <a:buChar char="Ø"/>
            </a:pPr>
            <a:r>
              <a:rPr lang="fr-CA" sz="1900"/>
              <a:t>La perte du goût</a:t>
            </a:r>
          </a:p>
          <a:p>
            <a:pPr>
              <a:buFont typeface="Wingdings" panose="05000000000000000000" pitchFamily="2" charset="2"/>
              <a:buChar char="Ø"/>
            </a:pPr>
            <a:r>
              <a:rPr lang="fr-CA" sz="1900"/>
              <a:t>L'altération de l’odorat</a:t>
            </a:r>
          </a:p>
          <a:p>
            <a:pPr>
              <a:buFont typeface="Wingdings" panose="05000000000000000000" pitchFamily="2" charset="2"/>
              <a:buChar char="Ø"/>
            </a:pPr>
            <a:r>
              <a:rPr lang="fr-CA" sz="1900"/>
              <a:t>Une mastication difficile</a:t>
            </a:r>
          </a:p>
          <a:p>
            <a:pPr>
              <a:buFont typeface="Wingdings" panose="05000000000000000000" pitchFamily="2" charset="2"/>
              <a:buChar char="Ø"/>
            </a:pPr>
            <a:r>
              <a:rPr lang="fr-CA" sz="1900"/>
              <a:t>Une difficulté à avaler les aliments ou même les liquides</a:t>
            </a:r>
          </a:p>
          <a:p>
            <a:pPr>
              <a:buFont typeface="Wingdings" panose="05000000000000000000" pitchFamily="2" charset="2"/>
              <a:buChar char="Ø"/>
            </a:pPr>
            <a:r>
              <a:rPr lang="fr-CA" sz="1900"/>
              <a:t>Nausées, douleur, </a:t>
            </a:r>
            <a:r>
              <a:rPr lang="fr-CA" sz="1900" err="1"/>
              <a:t>anxiété,constipation</a:t>
            </a:r>
            <a:endParaRPr lang="fr-CA" sz="1900"/>
          </a:p>
          <a:p>
            <a:pPr>
              <a:buFont typeface="Wingdings" panose="05000000000000000000" pitchFamily="2" charset="2"/>
              <a:buChar char="Ø"/>
            </a:pPr>
            <a:r>
              <a:rPr lang="fr-CA" sz="1900"/>
              <a:t>Dépression, solitude etc.</a:t>
            </a:r>
          </a:p>
          <a:p>
            <a:pPr>
              <a:buFont typeface="Wingdings" panose="05000000000000000000" pitchFamily="2" charset="2"/>
              <a:buChar char="Ø"/>
            </a:pPr>
            <a:endParaRPr lang="fr-CA" sz="1900"/>
          </a:p>
        </p:txBody>
      </p:sp>
      <p:pic>
        <p:nvPicPr>
          <p:cNvPr id="5" name="Picture 4" descr="Pilules colorées empilées pour créer un graphique à barres">
            <a:extLst>
              <a:ext uri="{FF2B5EF4-FFF2-40B4-BE49-F238E27FC236}">
                <a16:creationId xmlns:a16="http://schemas.microsoft.com/office/drawing/2014/main" id="{08BB6F4B-BD58-2D25-0051-4BA1DC71F0FF}"/>
              </a:ext>
            </a:extLst>
          </p:cNvPr>
          <p:cNvPicPr>
            <a:picLocks noChangeAspect="1"/>
          </p:cNvPicPr>
          <p:nvPr/>
        </p:nvPicPr>
        <p:blipFill>
          <a:blip r:embed="rId2"/>
          <a:srcRect l="42096" r="23019" b="-1"/>
          <a:stretch/>
        </p:blipFill>
        <p:spPr>
          <a:xfrm>
            <a:off x="5664199" y="10"/>
            <a:ext cx="3479800" cy="6857990"/>
          </a:xfrm>
          <a:prstGeom prst="rect">
            <a:avLst/>
          </a:prstGeom>
        </p:spPr>
      </p:pic>
    </p:spTree>
    <p:extLst>
      <p:ext uri="{BB962C8B-B14F-4D97-AF65-F5344CB8AC3E}">
        <p14:creationId xmlns:p14="http://schemas.microsoft.com/office/powerpoint/2010/main" val="4184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4" name="Straight Connector 1030">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3" name="Rectangle 103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86A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767800-9D3D-EC9D-1D1E-5BC49F7A93DA}"/>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r>
              <a:rPr lang="en-US" sz="5000">
                <a:solidFill>
                  <a:srgbClr val="FFFFFF"/>
                </a:solidFill>
              </a:rPr>
              <a:t>Menu du jour</a:t>
            </a:r>
          </a:p>
        </p:txBody>
      </p:sp>
      <p:pic>
        <p:nvPicPr>
          <p:cNvPr id="1026" name="Picture 2">
            <a:extLst>
              <a:ext uri="{FF2B5EF4-FFF2-40B4-BE49-F238E27FC236}">
                <a16:creationId xmlns:a16="http://schemas.microsoft.com/office/drawing/2014/main" id="{C5F50D47-0A6B-74E7-3C43-4F57155A2F43}"/>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r="-2" b="524"/>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FE26BADA-3D9A-5528-458B-C6F1E09C196B}"/>
              </a:ext>
            </a:extLst>
          </p:cNvPr>
          <p:cNvSpPr>
            <a:spLocks noGrp="1"/>
          </p:cNvSpPr>
          <p:nvPr>
            <p:ph sz="half" idx="2"/>
          </p:nvPr>
        </p:nvSpPr>
        <p:spPr>
          <a:xfrm>
            <a:off x="6021989" y="917725"/>
            <a:ext cx="2568554" cy="4852362"/>
          </a:xfrm>
        </p:spPr>
        <p:txBody>
          <a:bodyPr vert="horz" lIns="45720" tIns="45720" rIns="45720" bIns="45720" rtlCol="0" anchor="ctr">
            <a:normAutofit/>
          </a:bodyPr>
          <a:lstStyle/>
          <a:p>
            <a:pPr>
              <a:buFont typeface="Arial" panose="020B0604020202020204" pitchFamily="34" charset="0"/>
              <a:buChar char="•"/>
            </a:pPr>
            <a:r>
              <a:rPr lang="en-US">
                <a:solidFill>
                  <a:srgbClr val="FFFFFF"/>
                </a:solidFill>
              </a:rPr>
              <a:t>Retour cours #2</a:t>
            </a:r>
          </a:p>
          <a:p>
            <a:pPr>
              <a:buFont typeface="Arial" panose="020B0604020202020204" pitchFamily="34" charset="0"/>
              <a:buChar char="•"/>
            </a:pPr>
            <a:r>
              <a:rPr lang="en-US">
                <a:solidFill>
                  <a:srgbClr val="FFFFFF"/>
                </a:solidFill>
              </a:rPr>
              <a:t>Les besoins de la personne en fin de vie et de ses proches</a:t>
            </a:r>
          </a:p>
          <a:p>
            <a:pPr>
              <a:buFont typeface="Arial" panose="020B0604020202020204" pitchFamily="34" charset="0"/>
              <a:buChar char="•"/>
            </a:pPr>
            <a:r>
              <a:rPr lang="en-US">
                <a:solidFill>
                  <a:srgbClr val="FFFFFF"/>
                </a:solidFill>
              </a:rPr>
              <a:t>Vidéo les besoins en fin de vie</a:t>
            </a:r>
          </a:p>
          <a:p>
            <a:pPr>
              <a:buFont typeface="Arial" panose="020B0604020202020204" pitchFamily="34" charset="0"/>
              <a:buChar char="•"/>
            </a:pPr>
            <a:r>
              <a:rPr lang="en-US">
                <a:solidFill>
                  <a:srgbClr val="FFFFFF"/>
                </a:solidFill>
              </a:rPr>
              <a:t>Continuer travail de recherche</a:t>
            </a:r>
          </a:p>
          <a:p>
            <a:endParaRPr lang="en-US">
              <a:solidFill>
                <a:srgbClr val="FFFFFF"/>
              </a:solidFill>
            </a:endParaRPr>
          </a:p>
        </p:txBody>
      </p:sp>
    </p:spTree>
    <p:extLst>
      <p:ext uri="{BB962C8B-B14F-4D97-AF65-F5344CB8AC3E}">
        <p14:creationId xmlns:p14="http://schemas.microsoft.com/office/powerpoint/2010/main" val="307112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00B71-4E16-03FF-8B64-4838B6E4ED45}"/>
              </a:ext>
            </a:extLst>
          </p:cNvPr>
          <p:cNvSpPr>
            <a:spLocks noGrp="1"/>
          </p:cNvSpPr>
          <p:nvPr>
            <p:ph type="title"/>
          </p:nvPr>
        </p:nvSpPr>
        <p:spPr>
          <a:xfrm>
            <a:off x="768096" y="585216"/>
            <a:ext cx="4550113" cy="1499616"/>
          </a:xfrm>
        </p:spPr>
        <p:txBody>
          <a:bodyPr>
            <a:normAutofit/>
          </a:bodyPr>
          <a:lstStyle/>
          <a:p>
            <a:r>
              <a:rPr lang="fr-CA" dirty="0"/>
              <a:t>Soins assistance pour alimentation </a:t>
            </a:r>
          </a:p>
        </p:txBody>
      </p:sp>
      <p:sp>
        <p:nvSpPr>
          <p:cNvPr id="3" name="Espace réservé du contenu 2">
            <a:extLst>
              <a:ext uri="{FF2B5EF4-FFF2-40B4-BE49-F238E27FC236}">
                <a16:creationId xmlns:a16="http://schemas.microsoft.com/office/drawing/2014/main" id="{2F8EB8C9-0C8C-24C2-B564-9DB36DA377D3}"/>
              </a:ext>
            </a:extLst>
          </p:cNvPr>
          <p:cNvSpPr>
            <a:spLocks noGrp="1"/>
          </p:cNvSpPr>
          <p:nvPr>
            <p:ph idx="1"/>
          </p:nvPr>
        </p:nvSpPr>
        <p:spPr>
          <a:xfrm>
            <a:off x="768096" y="2286000"/>
            <a:ext cx="4550113" cy="4023360"/>
          </a:xfrm>
        </p:spPr>
        <p:txBody>
          <a:bodyPr>
            <a:normAutofit/>
          </a:bodyPr>
          <a:lstStyle/>
          <a:p>
            <a:pPr>
              <a:buFont typeface="Wingdings" panose="05000000000000000000" pitchFamily="2" charset="2"/>
              <a:buChar char="v"/>
            </a:pPr>
            <a:r>
              <a:rPr lang="fr-CA" dirty="0"/>
              <a:t>Respecter son appétit + éviter de la forcer</a:t>
            </a:r>
          </a:p>
          <a:p>
            <a:pPr>
              <a:buFont typeface="Wingdings" panose="05000000000000000000" pitchFamily="2" charset="2"/>
              <a:buChar char="v"/>
            </a:pPr>
            <a:r>
              <a:rPr lang="fr-CA" dirty="0"/>
              <a:t>Créer une atmosphère relaxante</a:t>
            </a:r>
          </a:p>
          <a:p>
            <a:pPr>
              <a:buFont typeface="Wingdings" panose="05000000000000000000" pitchFamily="2" charset="2"/>
              <a:buChar char="v"/>
            </a:pPr>
            <a:r>
              <a:rPr lang="fr-CA" dirty="0"/>
              <a:t>Position confortable</a:t>
            </a:r>
          </a:p>
          <a:p>
            <a:pPr>
              <a:buFont typeface="Wingdings" panose="05000000000000000000" pitchFamily="2" charset="2"/>
              <a:buChar char="v"/>
            </a:pPr>
            <a:r>
              <a:rPr lang="fr-CA" dirty="0"/>
              <a:t>Choisir aliments que la personne aime</a:t>
            </a:r>
          </a:p>
          <a:p>
            <a:pPr>
              <a:buFont typeface="Wingdings" panose="05000000000000000000" pitchFamily="2" charset="2"/>
              <a:buChar char="v"/>
            </a:pPr>
            <a:r>
              <a:rPr lang="fr-CA" dirty="0"/>
              <a:t>Réduire les portions</a:t>
            </a:r>
          </a:p>
          <a:p>
            <a:pPr>
              <a:buFont typeface="Wingdings" panose="05000000000000000000" pitchFamily="2" charset="2"/>
              <a:buChar char="v"/>
            </a:pPr>
            <a:r>
              <a:rPr lang="fr-CA" dirty="0"/>
              <a:t>Porter attention au risque d’étouffement</a:t>
            </a:r>
          </a:p>
        </p:txBody>
      </p:sp>
      <p:pic>
        <p:nvPicPr>
          <p:cNvPr id="5" name="Picture 4" descr="Fruits et légumes assortis">
            <a:extLst>
              <a:ext uri="{FF2B5EF4-FFF2-40B4-BE49-F238E27FC236}">
                <a16:creationId xmlns:a16="http://schemas.microsoft.com/office/drawing/2014/main" id="{441EEB73-582A-4DEB-10A5-5BC092E53770}"/>
              </a:ext>
            </a:extLst>
          </p:cNvPr>
          <p:cNvPicPr>
            <a:picLocks noChangeAspect="1"/>
          </p:cNvPicPr>
          <p:nvPr/>
        </p:nvPicPr>
        <p:blipFill>
          <a:blip r:embed="rId2"/>
          <a:srcRect l="39206" r="26924" b="-1"/>
          <a:stretch/>
        </p:blipFill>
        <p:spPr>
          <a:xfrm>
            <a:off x="5664199" y="10"/>
            <a:ext cx="3479800" cy="6857990"/>
          </a:xfrm>
          <a:prstGeom prst="rect">
            <a:avLst/>
          </a:prstGeom>
        </p:spPr>
      </p:pic>
    </p:spTree>
    <p:extLst>
      <p:ext uri="{BB962C8B-B14F-4D97-AF65-F5344CB8AC3E}">
        <p14:creationId xmlns:p14="http://schemas.microsoft.com/office/powerpoint/2010/main" val="52347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7638"/>
          </a:xfrm>
          <a:solidFill>
            <a:schemeClr val="tx2">
              <a:lumMod val="60000"/>
              <a:lumOff val="40000"/>
            </a:schemeClr>
          </a:solidFill>
          <a:effectLst>
            <a:glow rad="101600">
              <a:schemeClr val="accent1">
                <a:satMod val="175000"/>
                <a:alpha val="40000"/>
              </a:schemeClr>
            </a:glow>
          </a:effectLst>
        </p:spPr>
        <p:txBody>
          <a:bodyPr/>
          <a:lstStyle/>
          <a:p>
            <a:r>
              <a:rPr lang="fr-CA"/>
              <a:t>La dimension biologique (suite)</a:t>
            </a:r>
            <a:endParaRPr lang="fr-CA" dirty="0"/>
          </a:p>
        </p:txBody>
      </p:sp>
      <p:graphicFrame>
        <p:nvGraphicFramePr>
          <p:cNvPr id="5" name="Espace réservé du contenu 2">
            <a:extLst>
              <a:ext uri="{FF2B5EF4-FFF2-40B4-BE49-F238E27FC236}">
                <a16:creationId xmlns:a16="http://schemas.microsoft.com/office/drawing/2014/main" id="{0B5C4AA5-355C-B64E-5283-81DFDB1DA638}"/>
              </a:ext>
            </a:extLst>
          </p:cNvPr>
          <p:cNvGraphicFramePr>
            <a:graphicFrameLocks noGrp="1"/>
          </p:cNvGraphicFramePr>
          <p:nvPr>
            <p:ph idx="1"/>
          </p:nvPr>
        </p:nvGraphicFramePr>
        <p:xfrm>
          <a:off x="0" y="1484784"/>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319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pour une image  5">
            <a:extLst>
              <a:ext uri="{FF2B5EF4-FFF2-40B4-BE49-F238E27FC236}">
                <a16:creationId xmlns:a16="http://schemas.microsoft.com/office/drawing/2014/main" id="{99CBA2C9-0625-F28E-0D87-69562702C1CE}"/>
              </a:ext>
            </a:extLst>
          </p:cNvPr>
          <p:cNvPicPr>
            <a:picLocks noGrp="1" noChangeAspect="1"/>
          </p:cNvPicPr>
          <p:nvPr>
            <p:ph type="pic" idx="1"/>
          </p:nvPr>
        </p:nvPicPr>
        <p:blipFill>
          <a:blip r:embed="rId2"/>
          <a:srcRect t="8098" b="8098"/>
          <a:stretch/>
        </p:blipFill>
        <p:spPr>
          <a:xfrm>
            <a:off x="482600" y="1383957"/>
            <a:ext cx="8178799" cy="4090086"/>
          </a:xfrm>
          <a:prstGeom prst="rect">
            <a:avLst/>
          </a:prstGeom>
        </p:spPr>
      </p:pic>
    </p:spTree>
    <p:extLst>
      <p:ext uri="{BB962C8B-B14F-4D97-AF65-F5344CB8AC3E}">
        <p14:creationId xmlns:p14="http://schemas.microsoft.com/office/powerpoint/2010/main" val="191178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43461"/>
            <a:ext cx="2277283"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CA">
                <a:solidFill>
                  <a:srgbClr val="FFFFFF"/>
                </a:solidFill>
              </a:rPr>
              <a:t>La dimensions biologique (suite)</a:t>
            </a:r>
          </a:p>
        </p:txBody>
      </p:sp>
      <p:sp>
        <p:nvSpPr>
          <p:cNvPr id="3" name="Espace réservé du contenu 2"/>
          <p:cNvSpPr>
            <a:spLocks noGrp="1"/>
          </p:cNvSpPr>
          <p:nvPr>
            <p:ph idx="1"/>
          </p:nvPr>
        </p:nvSpPr>
        <p:spPr>
          <a:xfrm>
            <a:off x="3164851" y="965864"/>
            <a:ext cx="5255249" cy="3450370"/>
          </a:xfrm>
        </p:spPr>
        <p:txBody>
          <a:bodyPr anchor="b">
            <a:normAutofit/>
          </a:bodyPr>
          <a:lstStyle/>
          <a:p>
            <a:pPr marL="0" indent="0">
              <a:buNone/>
            </a:pPr>
            <a:r>
              <a:rPr lang="fr-CA" sz="1700" dirty="0">
                <a:solidFill>
                  <a:srgbClr val="FFFFFF"/>
                </a:solidFill>
              </a:rPr>
              <a:t>Votre rôle …  Être </a:t>
            </a:r>
            <a:r>
              <a:rPr lang="fr-CA" sz="1700" b="1" i="1" u="sng" dirty="0">
                <a:solidFill>
                  <a:srgbClr val="FFFFFF"/>
                </a:solidFill>
              </a:rPr>
              <a:t>vigilant</a:t>
            </a:r>
            <a:r>
              <a:rPr lang="fr-CA" sz="1700" dirty="0">
                <a:solidFill>
                  <a:srgbClr val="FFFFFF"/>
                </a:solidFill>
              </a:rPr>
              <a:t> !!!</a:t>
            </a:r>
          </a:p>
          <a:p>
            <a:pPr marL="0" indent="0">
              <a:buNone/>
            </a:pPr>
            <a:r>
              <a:rPr lang="fr-CA" sz="1700" dirty="0">
                <a:solidFill>
                  <a:srgbClr val="FFFFFF"/>
                </a:solidFill>
              </a:rPr>
              <a:t>La préposée doit apporter beaucoup d’importance à ces soins et diriger la personne vers un professionnel de l’équipe au moment opportun.</a:t>
            </a:r>
          </a:p>
          <a:p>
            <a:pPr marL="0" indent="0">
              <a:buNone/>
            </a:pPr>
            <a:r>
              <a:rPr lang="fr-CA" sz="1700" dirty="0">
                <a:solidFill>
                  <a:srgbClr val="FFFFFF"/>
                </a:solidFill>
              </a:rPr>
              <a:t>Elle doit aussi rapporter leurs observations et ajuster leurs interventions en fonction du protocole de l’établissement pour les soins de bouche : gargarisme, hydratation, nettoyage avec différents applicateurs, application de baume sur les lèvres au besoin, </a:t>
            </a:r>
            <a:r>
              <a:rPr lang="fr-CA" sz="1700" dirty="0" err="1">
                <a:solidFill>
                  <a:srgbClr val="FFFFFF"/>
                </a:solidFill>
              </a:rPr>
              <a:t>ect</a:t>
            </a:r>
            <a:r>
              <a:rPr lang="fr-CA" sz="1700" dirty="0">
                <a:solidFill>
                  <a:srgbClr val="FFFFFF"/>
                </a:solidFill>
              </a:rPr>
              <a:t> …</a:t>
            </a:r>
          </a:p>
          <a:p>
            <a:pPr marL="0" indent="0">
              <a:buNone/>
            </a:pPr>
            <a:r>
              <a:rPr lang="fr-CA" sz="1700" dirty="0">
                <a:solidFill>
                  <a:srgbClr val="FFFFFF"/>
                </a:solidFill>
              </a:rPr>
              <a:t>Faire exercice p.67</a:t>
            </a:r>
          </a:p>
          <a:p>
            <a:pPr marL="0" indent="0">
              <a:buNone/>
            </a:pPr>
            <a:endParaRPr lang="fr-CA" sz="1700" dirty="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87404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683072-1045-A3E7-218E-C065653D0E6A}"/>
              </a:ext>
            </a:extLst>
          </p:cNvPr>
          <p:cNvSpPr>
            <a:spLocks noGrp="1"/>
          </p:cNvSpPr>
          <p:nvPr>
            <p:ph type="title"/>
          </p:nvPr>
        </p:nvSpPr>
        <p:spPr/>
        <p:txBody>
          <a:bodyPr/>
          <a:lstStyle/>
          <a:p>
            <a:r>
              <a:rPr lang="fr-CA" dirty="0"/>
              <a:t>Soins liés à la mobilisation p.68</a:t>
            </a:r>
          </a:p>
        </p:txBody>
      </p:sp>
      <p:pic>
        <p:nvPicPr>
          <p:cNvPr id="5" name="Espace réservé du contenu 4">
            <a:extLst>
              <a:ext uri="{FF2B5EF4-FFF2-40B4-BE49-F238E27FC236}">
                <a16:creationId xmlns:a16="http://schemas.microsoft.com/office/drawing/2014/main" id="{0418408D-EF52-ADA8-ED4F-DD85CB1FAB87}"/>
              </a:ext>
            </a:extLst>
          </p:cNvPr>
          <p:cNvPicPr>
            <a:picLocks noGrp="1" noChangeAspect="1"/>
          </p:cNvPicPr>
          <p:nvPr>
            <p:ph idx="1"/>
          </p:nvPr>
        </p:nvPicPr>
        <p:blipFill>
          <a:blip r:embed="rId2"/>
          <a:stretch>
            <a:fillRect/>
          </a:stretch>
        </p:blipFill>
        <p:spPr>
          <a:xfrm>
            <a:off x="1187624" y="1988840"/>
            <a:ext cx="6696744" cy="3600400"/>
          </a:xfrm>
        </p:spPr>
      </p:pic>
    </p:spTree>
    <p:extLst>
      <p:ext uri="{BB962C8B-B14F-4D97-AF65-F5344CB8AC3E}">
        <p14:creationId xmlns:p14="http://schemas.microsoft.com/office/powerpoint/2010/main" val="3082104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CA">
                <a:solidFill>
                  <a:srgbClr val="FFFFFF"/>
                </a:solidFill>
              </a:rPr>
              <a:t>La dimension biologique(suite)</a:t>
            </a:r>
          </a:p>
        </p:txBody>
      </p:sp>
      <p:sp>
        <p:nvSpPr>
          <p:cNvPr id="3" name="Espace réservé du contenu 2"/>
          <p:cNvSpPr>
            <a:spLocks noGrp="1"/>
          </p:cNvSpPr>
          <p:nvPr>
            <p:ph idx="1"/>
          </p:nvPr>
        </p:nvSpPr>
        <p:spPr>
          <a:xfrm>
            <a:off x="3164851" y="965864"/>
            <a:ext cx="5255249" cy="3450370"/>
          </a:xfrm>
        </p:spPr>
        <p:txBody>
          <a:bodyPr anchor="b">
            <a:normAutofit/>
          </a:bodyPr>
          <a:lstStyle/>
          <a:p>
            <a:pPr marL="0" indent="0">
              <a:buNone/>
            </a:pPr>
            <a:r>
              <a:rPr lang="fr-CA" sz="1700">
                <a:solidFill>
                  <a:srgbClr val="FFFFFF"/>
                </a:solidFill>
              </a:rPr>
              <a:t>SAVOIR-FAIRE pour prévenir les plaies</a:t>
            </a:r>
          </a:p>
          <a:p>
            <a:pPr>
              <a:buFont typeface="Wingdings" pitchFamily="2" charset="2"/>
              <a:buChar char="q"/>
            </a:pPr>
            <a:r>
              <a:rPr lang="fr-CA" sz="1700">
                <a:solidFill>
                  <a:srgbClr val="FFFFFF"/>
                </a:solidFill>
              </a:rPr>
              <a:t>Éviter la position semi-assise prolongée</a:t>
            </a:r>
          </a:p>
          <a:p>
            <a:pPr>
              <a:buFont typeface="Wingdings" pitchFamily="2" charset="2"/>
              <a:buChar char="q"/>
            </a:pPr>
            <a:r>
              <a:rPr lang="fr-CA" sz="1700">
                <a:solidFill>
                  <a:srgbClr val="FFFFFF"/>
                </a:solidFill>
              </a:rPr>
              <a:t>Bon alignement corporel</a:t>
            </a:r>
          </a:p>
          <a:p>
            <a:pPr>
              <a:buFont typeface="Wingdings" pitchFamily="2" charset="2"/>
              <a:buChar char="q"/>
            </a:pPr>
            <a:r>
              <a:rPr lang="fr-CA" sz="1700">
                <a:solidFill>
                  <a:srgbClr val="FFFFFF"/>
                </a:solidFill>
              </a:rPr>
              <a:t>Bon soins d’hygiènes : bien laver,bien essuyer</a:t>
            </a:r>
          </a:p>
          <a:p>
            <a:pPr>
              <a:buFont typeface="Wingdings" pitchFamily="2" charset="2"/>
              <a:buChar char="q"/>
            </a:pPr>
            <a:r>
              <a:rPr lang="fr-CA" sz="1700">
                <a:solidFill>
                  <a:srgbClr val="FFFFFF"/>
                </a:solidFill>
              </a:rPr>
              <a:t>Surveiller les signes d’une lésion et aviser STAT</a:t>
            </a:r>
          </a:p>
          <a:p>
            <a:pPr>
              <a:buFont typeface="Wingdings" pitchFamily="2" charset="2"/>
              <a:buChar char="q"/>
            </a:pPr>
            <a:r>
              <a:rPr lang="fr-CA" sz="1700">
                <a:solidFill>
                  <a:srgbClr val="FFFFFF"/>
                </a:solidFill>
              </a:rPr>
              <a:t>Consulter l’ergo prn ; équipement adéquat(coussin gel..)</a:t>
            </a:r>
          </a:p>
          <a:p>
            <a:pPr>
              <a:buFont typeface="Wingdings" pitchFamily="2" charset="2"/>
              <a:buChar char="q"/>
            </a:pPr>
            <a:r>
              <a:rPr lang="fr-CA" sz="1700">
                <a:solidFill>
                  <a:srgbClr val="FFFFFF"/>
                </a:solidFill>
              </a:rPr>
              <a:t>Ect…</a:t>
            </a:r>
          </a:p>
          <a:p>
            <a:endParaRPr lang="fr-CA" sz="1700">
              <a:solidFill>
                <a:srgbClr val="FFFFFF"/>
              </a:solidFill>
            </a:endParaRPr>
          </a:p>
        </p:txBody>
      </p:sp>
      <p:cxnSp>
        <p:nvCxnSpPr>
          <p:cNvPr id="12" name="Straight Connector 11">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58731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43461"/>
            <a:ext cx="2277283"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E503DEC-9645-6AED-959E-399E7CFB8FFF}"/>
              </a:ext>
            </a:extLst>
          </p:cNvPr>
          <p:cNvSpPr>
            <a:spLocks noGrp="1"/>
          </p:cNvSpPr>
          <p:nvPr>
            <p:ph type="title"/>
          </p:nvPr>
        </p:nvSpPr>
        <p:spPr>
          <a:xfrm>
            <a:off x="3164852" y="4735775"/>
            <a:ext cx="5255248" cy="1245732"/>
          </a:xfrm>
        </p:spPr>
        <p:txBody>
          <a:bodyPr anchor="t">
            <a:normAutofit/>
          </a:bodyPr>
          <a:lstStyle/>
          <a:p>
            <a:r>
              <a:rPr lang="fr-CA">
                <a:solidFill>
                  <a:srgbClr val="FFFFFF"/>
                </a:solidFill>
              </a:rPr>
              <a:t>Soins liés à l’élimination</a:t>
            </a:r>
          </a:p>
        </p:txBody>
      </p:sp>
      <p:sp>
        <p:nvSpPr>
          <p:cNvPr id="3" name="Espace réservé du contenu 2">
            <a:extLst>
              <a:ext uri="{FF2B5EF4-FFF2-40B4-BE49-F238E27FC236}">
                <a16:creationId xmlns:a16="http://schemas.microsoft.com/office/drawing/2014/main" id="{E1D48525-1959-5234-5BCA-A08216119E14}"/>
              </a:ext>
            </a:extLst>
          </p:cNvPr>
          <p:cNvSpPr>
            <a:spLocks noGrp="1"/>
          </p:cNvSpPr>
          <p:nvPr>
            <p:ph idx="1"/>
          </p:nvPr>
        </p:nvSpPr>
        <p:spPr>
          <a:xfrm>
            <a:off x="3164851" y="965864"/>
            <a:ext cx="5255249" cy="3450370"/>
          </a:xfrm>
        </p:spPr>
        <p:txBody>
          <a:bodyPr anchor="b">
            <a:normAutofit/>
          </a:bodyPr>
          <a:lstStyle/>
          <a:p>
            <a:pPr>
              <a:buFont typeface="Wingdings" panose="05000000000000000000" pitchFamily="2" charset="2"/>
              <a:buChar char="q"/>
            </a:pPr>
            <a:r>
              <a:rPr lang="fr-CA" sz="1700">
                <a:solidFill>
                  <a:srgbClr val="FFFFFF"/>
                </a:solidFill>
              </a:rPr>
              <a:t>Urinaire: personne en fin de vie a un faible volume de liquide qu’elle consomme + la pression sanguine = réduit activité reins= diminue urine</a:t>
            </a:r>
          </a:p>
          <a:p>
            <a:pPr marL="0" indent="0">
              <a:buNone/>
            </a:pPr>
            <a:endParaRPr lang="fr-CA" sz="1700">
              <a:solidFill>
                <a:srgbClr val="FFFFFF"/>
              </a:solidFill>
            </a:endParaRPr>
          </a:p>
          <a:p>
            <a:pPr marL="0" indent="0">
              <a:buNone/>
            </a:pPr>
            <a:endParaRPr lang="fr-CA" sz="1700">
              <a:solidFill>
                <a:srgbClr val="FFFFFF"/>
              </a:solidFill>
            </a:endParaRPr>
          </a:p>
          <a:p>
            <a:pPr>
              <a:buFont typeface="Wingdings" panose="05000000000000000000" pitchFamily="2" charset="2"/>
              <a:buChar char="q"/>
            </a:pPr>
            <a:r>
              <a:rPr lang="fr-CA" sz="1700">
                <a:solidFill>
                  <a:srgbClr val="FFFFFF"/>
                </a:solidFill>
              </a:rPr>
              <a:t>Fécale: faible volume de nourriture + diminution des mouvements = diminue l’activité de transit intestinal.</a:t>
            </a: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66824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07C8E1-E673-4A98-B3AF-E5F18C3FC3A7}"/>
              </a:ext>
            </a:extLst>
          </p:cNvPr>
          <p:cNvSpPr>
            <a:spLocks noGrp="1"/>
          </p:cNvSpPr>
          <p:nvPr>
            <p:ph type="title"/>
          </p:nvPr>
        </p:nvSpPr>
        <p:spPr>
          <a:xfrm>
            <a:off x="768096" y="585216"/>
            <a:ext cx="7290054" cy="1499616"/>
          </a:xfrm>
        </p:spPr>
        <p:txBody>
          <a:bodyPr>
            <a:normAutofit/>
          </a:bodyPr>
          <a:lstStyle/>
          <a:p>
            <a:r>
              <a:rPr lang="fr-CA" dirty="0"/>
              <a:t>Soins liés à la respiration</a:t>
            </a:r>
          </a:p>
        </p:txBody>
      </p:sp>
      <p:graphicFrame>
        <p:nvGraphicFramePr>
          <p:cNvPr id="5" name="Espace réservé du contenu 2">
            <a:extLst>
              <a:ext uri="{FF2B5EF4-FFF2-40B4-BE49-F238E27FC236}">
                <a16:creationId xmlns:a16="http://schemas.microsoft.com/office/drawing/2014/main" id="{F6A4F7A5-C55B-44FA-0011-7AEB96E2BE4E}"/>
              </a:ext>
            </a:extLst>
          </p:cNvPr>
          <p:cNvGraphicFramePr>
            <a:graphicFrameLocks noGrp="1"/>
          </p:cNvGraphicFramePr>
          <p:nvPr>
            <p:ph idx="1"/>
            <p:extLst>
              <p:ext uri="{D42A27DB-BD31-4B8C-83A1-F6EECF244321}">
                <p14:modId xmlns:p14="http://schemas.microsoft.com/office/powerpoint/2010/main" val="715135965"/>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014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8096" y="585216"/>
            <a:ext cx="7290054" cy="1499616"/>
          </a:xfrm>
        </p:spPr>
        <p:txBody>
          <a:bodyPr>
            <a:normAutofit/>
          </a:bodyPr>
          <a:lstStyle/>
          <a:p>
            <a:r>
              <a:rPr lang="fr-CA" dirty="0"/>
              <a:t>La dimension biologique(suite)</a:t>
            </a:r>
          </a:p>
        </p:txBody>
      </p:sp>
      <p:graphicFrame>
        <p:nvGraphicFramePr>
          <p:cNvPr id="5" name="Espace réservé du contenu 2">
            <a:extLst>
              <a:ext uri="{FF2B5EF4-FFF2-40B4-BE49-F238E27FC236}">
                <a16:creationId xmlns:a16="http://schemas.microsoft.com/office/drawing/2014/main" id="{7F5D1E52-FA8A-1939-23F0-36386F42A5B4}"/>
              </a:ext>
            </a:extLst>
          </p:cNvPr>
          <p:cNvGraphicFramePr>
            <a:graphicFrameLocks noGrp="1"/>
          </p:cNvGraphicFramePr>
          <p:nvPr>
            <p:ph idx="1"/>
            <p:extLst>
              <p:ext uri="{D42A27DB-BD31-4B8C-83A1-F6EECF244321}">
                <p14:modId xmlns:p14="http://schemas.microsoft.com/office/powerpoint/2010/main" val="4219408018"/>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50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B3935F-AC8A-4AE4-9527-D439FA6B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82601" y="643467"/>
            <a:ext cx="2561709" cy="5571066"/>
          </a:xfrm>
        </p:spPr>
        <p:txBody>
          <a:bodyPr>
            <a:normAutofit/>
          </a:bodyPr>
          <a:lstStyle/>
          <a:p>
            <a:r>
              <a:rPr lang="fr-CA" sz="3700">
                <a:solidFill>
                  <a:srgbClr val="FFFFFF"/>
                </a:solidFill>
              </a:rPr>
              <a:t>La dimension intellectuelle</a:t>
            </a:r>
          </a:p>
        </p:txBody>
      </p:sp>
      <p:graphicFrame>
        <p:nvGraphicFramePr>
          <p:cNvPr id="5" name="Espace réservé du contenu 2">
            <a:extLst>
              <a:ext uri="{FF2B5EF4-FFF2-40B4-BE49-F238E27FC236}">
                <a16:creationId xmlns:a16="http://schemas.microsoft.com/office/drawing/2014/main" id="{A3DA9F53-469D-36C6-942D-B6407797C453}"/>
              </a:ext>
            </a:extLst>
          </p:cNvPr>
          <p:cNvGraphicFramePr>
            <a:graphicFrameLocks noGrp="1"/>
          </p:cNvGraphicFramePr>
          <p:nvPr>
            <p:ph idx="1"/>
            <p:extLst>
              <p:ext uri="{D42A27DB-BD31-4B8C-83A1-F6EECF244321}">
                <p14:modId xmlns:p14="http://schemas.microsoft.com/office/powerpoint/2010/main" val="45242163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504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nes assises dans un terrain d’herbe et jouissant du soleil">
            <a:extLst>
              <a:ext uri="{FF2B5EF4-FFF2-40B4-BE49-F238E27FC236}">
                <a16:creationId xmlns:a16="http://schemas.microsoft.com/office/drawing/2014/main" id="{BC0002F7-9C09-0714-E02A-B07F4FEE67D0}"/>
              </a:ext>
            </a:extLst>
          </p:cNvPr>
          <p:cNvPicPr>
            <a:picLocks noChangeAspect="1"/>
          </p:cNvPicPr>
          <p:nvPr/>
        </p:nvPicPr>
        <p:blipFill>
          <a:blip r:embed="rId2"/>
          <a:srcRect t="9091" r="19091"/>
          <a:stretch/>
        </p:blipFill>
        <p:spPr>
          <a:xfrm>
            <a:off x="20" y="10"/>
            <a:ext cx="9143980" cy="6857990"/>
          </a:xfrm>
          <a:prstGeom prst="rect">
            <a:avLst/>
          </a:prstGeom>
        </p:spPr>
      </p:pic>
      <p:sp>
        <p:nvSpPr>
          <p:cNvPr id="14" name="Rectangle 13">
            <a:extLst>
              <a:ext uri="{FF2B5EF4-FFF2-40B4-BE49-F238E27FC236}">
                <a16:creationId xmlns:a16="http://schemas.microsoft.com/office/drawing/2014/main" id="{49E08AF5-3E90-4033-8EC2-5D18E03DF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4550113" cy="1499616"/>
          </a:xfrm>
        </p:spPr>
        <p:txBody>
          <a:bodyPr>
            <a:normAutofit/>
          </a:bodyPr>
          <a:lstStyle/>
          <a:p>
            <a:r>
              <a:rPr lang="fr-CA" sz="3700" dirty="0">
                <a:solidFill>
                  <a:srgbClr val="000000"/>
                </a:solidFill>
              </a:rPr>
              <a:t>Accompagner la personne dans sa globalité p.58</a:t>
            </a:r>
          </a:p>
        </p:txBody>
      </p:sp>
      <p:cxnSp>
        <p:nvCxnSpPr>
          <p:cNvPr id="15" name="Straight Connector 11">
            <a:extLst>
              <a:ext uri="{FF2B5EF4-FFF2-40B4-BE49-F238E27FC236}">
                <a16:creationId xmlns:a16="http://schemas.microsoft.com/office/drawing/2014/main" id="{6F171EE2-1899-4B71-B6F6-B7A0050CC9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4550113" cy="4023360"/>
          </a:xfrm>
        </p:spPr>
        <p:txBody>
          <a:bodyPr>
            <a:normAutofit/>
          </a:bodyPr>
          <a:lstStyle/>
          <a:p>
            <a:pPr marL="0" indent="0">
              <a:buNone/>
            </a:pPr>
            <a:r>
              <a:rPr lang="fr-CA" sz="1600" dirty="0">
                <a:solidFill>
                  <a:srgbClr val="000000"/>
                </a:solidFill>
              </a:rPr>
              <a:t>L’accompagnement doit être basé sur :</a:t>
            </a:r>
          </a:p>
          <a:p>
            <a:pPr>
              <a:buFont typeface="Wingdings" pitchFamily="2" charset="2"/>
              <a:buChar char="v"/>
            </a:pPr>
            <a:r>
              <a:rPr lang="fr-CA" sz="1600" dirty="0">
                <a:solidFill>
                  <a:srgbClr val="000000"/>
                </a:solidFill>
              </a:rPr>
              <a:t>La reconnaissance et l’acceptation des différences d’ordre culturel, social, sexuel, spirituel</a:t>
            </a:r>
          </a:p>
          <a:p>
            <a:pPr>
              <a:buFont typeface="Wingdings" pitchFamily="2" charset="2"/>
              <a:buChar char="v"/>
            </a:pPr>
            <a:r>
              <a:rPr lang="fr-CA" sz="1600" dirty="0">
                <a:solidFill>
                  <a:srgbClr val="000000"/>
                </a:solidFill>
              </a:rPr>
              <a:t>La rencontre de l’autre dans sa globalité, dans sa réalité du moment</a:t>
            </a:r>
          </a:p>
          <a:p>
            <a:pPr>
              <a:buFont typeface="Wingdings" pitchFamily="2" charset="2"/>
              <a:buChar char="v"/>
            </a:pPr>
            <a:r>
              <a:rPr lang="fr-CA" sz="1600" dirty="0">
                <a:solidFill>
                  <a:srgbClr val="000000"/>
                </a:solidFill>
              </a:rPr>
              <a:t>L’appréciation de la famille du mourant dans sa totalité</a:t>
            </a:r>
          </a:p>
          <a:p>
            <a:pPr>
              <a:buFont typeface="Wingdings" pitchFamily="2" charset="2"/>
              <a:buChar char="v"/>
            </a:pPr>
            <a:r>
              <a:rPr lang="fr-CA" sz="1600" dirty="0">
                <a:solidFill>
                  <a:srgbClr val="000000"/>
                </a:solidFill>
              </a:rPr>
              <a:t>La reconnaissance que les proches aidants ont une histoire commune avec la personne mourante qui influe sur leurs relations</a:t>
            </a:r>
          </a:p>
          <a:p>
            <a:pPr>
              <a:buFont typeface="Wingdings" pitchFamily="2" charset="2"/>
              <a:buChar char="v"/>
            </a:pPr>
            <a:r>
              <a:rPr lang="fr-CA" sz="1600" dirty="0">
                <a:solidFill>
                  <a:srgbClr val="000000"/>
                </a:solidFill>
              </a:rPr>
              <a:t>La reconnaissance que chaque famille a une structure qui lui est propre avec des règles explicites et implicites, et des rôles acceptés par chacun.</a:t>
            </a:r>
          </a:p>
          <a:p>
            <a:endParaRPr lang="fr-CA" sz="1600" dirty="0">
              <a:solidFill>
                <a:srgbClr val="000000"/>
              </a:solidFill>
            </a:endParaRPr>
          </a:p>
        </p:txBody>
      </p:sp>
    </p:spTree>
    <p:extLst>
      <p:ext uri="{BB962C8B-B14F-4D97-AF65-F5344CB8AC3E}">
        <p14:creationId xmlns:p14="http://schemas.microsoft.com/office/powerpoint/2010/main" val="3404065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B3935F-AC8A-4AE4-9527-D439FA6B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82601" y="643467"/>
            <a:ext cx="2561709" cy="5571066"/>
          </a:xfrm>
        </p:spPr>
        <p:txBody>
          <a:bodyPr>
            <a:normAutofit/>
          </a:bodyPr>
          <a:lstStyle/>
          <a:p>
            <a:r>
              <a:rPr lang="fr-CA">
                <a:solidFill>
                  <a:srgbClr val="FFFFFF"/>
                </a:solidFill>
              </a:rPr>
              <a:t>La dimension émotive</a:t>
            </a:r>
          </a:p>
        </p:txBody>
      </p:sp>
      <p:graphicFrame>
        <p:nvGraphicFramePr>
          <p:cNvPr id="5" name="Espace réservé du contenu 2">
            <a:extLst>
              <a:ext uri="{FF2B5EF4-FFF2-40B4-BE49-F238E27FC236}">
                <a16:creationId xmlns:a16="http://schemas.microsoft.com/office/drawing/2014/main" id="{B1870347-0F4E-9854-18C1-B4D36E7212EC}"/>
              </a:ext>
            </a:extLst>
          </p:cNvPr>
          <p:cNvGraphicFramePr>
            <a:graphicFrameLocks noGrp="1"/>
          </p:cNvGraphicFramePr>
          <p:nvPr>
            <p:ph idx="1"/>
            <p:extLst>
              <p:ext uri="{D42A27DB-BD31-4B8C-83A1-F6EECF244321}">
                <p14:modId xmlns:p14="http://schemas.microsoft.com/office/powerpoint/2010/main" val="32041149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810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84784"/>
          </a:xfrm>
          <a:solidFill>
            <a:schemeClr val="tx2">
              <a:lumMod val="60000"/>
              <a:lumOff val="40000"/>
            </a:schemeClr>
          </a:solidFill>
          <a:effectLst>
            <a:glow rad="101600">
              <a:schemeClr val="accent1">
                <a:satMod val="175000"/>
                <a:alpha val="40000"/>
              </a:schemeClr>
            </a:glow>
          </a:effectLst>
        </p:spPr>
        <p:txBody>
          <a:bodyPr/>
          <a:lstStyle/>
          <a:p>
            <a:r>
              <a:rPr lang="fr-CA" dirty="0"/>
              <a:t>La dimension émotive (suite)</a:t>
            </a:r>
          </a:p>
        </p:txBody>
      </p:sp>
      <p:graphicFrame>
        <p:nvGraphicFramePr>
          <p:cNvPr id="5" name="Espace réservé du contenu 2">
            <a:extLst>
              <a:ext uri="{FF2B5EF4-FFF2-40B4-BE49-F238E27FC236}">
                <a16:creationId xmlns:a16="http://schemas.microsoft.com/office/drawing/2014/main" id="{4FCF15BA-04D9-9E10-2262-E24212C756C3}"/>
              </a:ext>
            </a:extLst>
          </p:cNvPr>
          <p:cNvGraphicFramePr>
            <a:graphicFrameLocks noGrp="1"/>
          </p:cNvGraphicFramePr>
          <p:nvPr>
            <p:ph idx="1"/>
          </p:nvPr>
        </p:nvGraphicFramePr>
        <p:xfrm>
          <a:off x="0" y="1556792"/>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31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unaises multicolores connectées par un fil de fer noir">
            <a:extLst>
              <a:ext uri="{FF2B5EF4-FFF2-40B4-BE49-F238E27FC236}">
                <a16:creationId xmlns:a16="http://schemas.microsoft.com/office/drawing/2014/main" id="{952BC66D-46A9-E0ED-AC8C-EDF73D0801B5}"/>
              </a:ext>
            </a:extLst>
          </p:cNvPr>
          <p:cNvPicPr>
            <a:picLocks noChangeAspect="1"/>
          </p:cNvPicPr>
          <p:nvPr/>
        </p:nvPicPr>
        <p:blipFill>
          <a:blip r:embed="rId2">
            <a:duotone>
              <a:schemeClr val="bg2">
                <a:shade val="45000"/>
                <a:satMod val="135000"/>
              </a:schemeClr>
              <a:prstClr val="white"/>
            </a:duotone>
            <a:alphaModFix amt="35000"/>
          </a:blip>
          <a:srcRect r="11021" b="-2"/>
          <a:stretch/>
        </p:blipFill>
        <p:spPr>
          <a:xfrm>
            <a:off x="20" y="-1"/>
            <a:ext cx="9141694" cy="6858000"/>
          </a:xfrm>
          <a:prstGeom prst="rect">
            <a:avLst/>
          </a:prstGeom>
        </p:spPr>
      </p:pic>
      <p:sp>
        <p:nvSpPr>
          <p:cNvPr id="2" name="Titre 1"/>
          <p:cNvSpPr>
            <a:spLocks noGrp="1"/>
          </p:cNvSpPr>
          <p:nvPr>
            <p:ph type="title"/>
          </p:nvPr>
        </p:nvSpPr>
        <p:spPr>
          <a:xfrm>
            <a:off x="482600" y="643467"/>
            <a:ext cx="2763328" cy="5571066"/>
          </a:xfrm>
        </p:spPr>
        <p:txBody>
          <a:bodyPr>
            <a:normAutofit/>
          </a:bodyPr>
          <a:lstStyle/>
          <a:p>
            <a:pPr algn="r"/>
            <a:r>
              <a:rPr lang="fr-CA" sz="3700"/>
              <a:t>La dimension psychosociale</a:t>
            </a:r>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3728528" y="643467"/>
            <a:ext cx="4930584" cy="5571066"/>
          </a:xfrm>
        </p:spPr>
        <p:txBody>
          <a:bodyPr anchor="ctr">
            <a:normAutofit/>
          </a:bodyPr>
          <a:lstStyle/>
          <a:p>
            <a:pPr marL="0" indent="0">
              <a:buNone/>
            </a:pPr>
            <a:r>
              <a:rPr lang="fr-CA" dirty="0"/>
              <a:t>Les réseaux de travail et de loisir éclatent et la famille est en état de choc à cause des changements qui surviennent tout en appréhendant ceux qui sont à venir.</a:t>
            </a:r>
          </a:p>
          <a:p>
            <a:pPr marL="0" indent="0">
              <a:buNone/>
            </a:pPr>
            <a:r>
              <a:rPr lang="fr-CA" dirty="0"/>
              <a:t>Le rôle qu’exerçait la personne en fin de vie est transformé.</a:t>
            </a:r>
          </a:p>
          <a:p>
            <a:pPr marL="0" indent="0">
              <a:buNone/>
            </a:pPr>
            <a:r>
              <a:rPr lang="fr-CA" dirty="0"/>
              <a:t>Plusieurs intervenants font irruption dans le cercle familial et personnel, ce qui amène :</a:t>
            </a:r>
          </a:p>
          <a:p>
            <a:pPr>
              <a:buFontTx/>
              <a:buChar char="-"/>
            </a:pPr>
            <a:r>
              <a:rPr lang="fr-CA" dirty="0"/>
              <a:t>Perte d’intimité familiale</a:t>
            </a:r>
          </a:p>
          <a:p>
            <a:pPr>
              <a:buFontTx/>
              <a:buChar char="-"/>
            </a:pPr>
            <a:r>
              <a:rPr lang="fr-CA" dirty="0"/>
              <a:t>Perte d’intimité sexuelle</a:t>
            </a:r>
          </a:p>
          <a:p>
            <a:pPr>
              <a:buFontTx/>
              <a:buChar char="-"/>
            </a:pPr>
            <a:r>
              <a:rPr lang="fr-CA" dirty="0"/>
              <a:t>Sentiment d’être brutalement envahie </a:t>
            </a:r>
            <a:r>
              <a:rPr lang="fr-CA" dirty="0">
                <a:sym typeface="Wingdings" pitchFamily="2" charset="2"/>
              </a:rPr>
              <a:t> Solitude</a:t>
            </a:r>
            <a:endParaRPr lang="fr-CA" dirty="0"/>
          </a:p>
          <a:p>
            <a:pPr marL="0" indent="0">
              <a:buNone/>
            </a:pPr>
            <a:endParaRPr lang="fr-CA" dirty="0"/>
          </a:p>
        </p:txBody>
      </p:sp>
    </p:spTree>
    <p:extLst>
      <p:ext uri="{BB962C8B-B14F-4D97-AF65-F5344CB8AC3E}">
        <p14:creationId xmlns:p14="http://schemas.microsoft.com/office/powerpoint/2010/main" val="355540577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Une main de deux adultes et d’un enfant les uns sur les autres">
            <a:extLst>
              <a:ext uri="{FF2B5EF4-FFF2-40B4-BE49-F238E27FC236}">
                <a16:creationId xmlns:a16="http://schemas.microsoft.com/office/drawing/2014/main" id="{646493AA-0320-82FA-A099-270EBE53DBB9}"/>
              </a:ext>
            </a:extLst>
          </p:cNvPr>
          <p:cNvPicPr>
            <a:picLocks noChangeAspect="1"/>
          </p:cNvPicPr>
          <p:nvPr/>
        </p:nvPicPr>
        <p:blipFill>
          <a:blip r:embed="rId2">
            <a:duotone>
              <a:prstClr val="black"/>
              <a:schemeClr val="bg2">
                <a:tint val="45000"/>
                <a:satMod val="400000"/>
              </a:schemeClr>
            </a:duotone>
            <a:alphaModFix amt="25000"/>
          </a:blip>
          <a:srcRect l="9102" r="1897" b="-1"/>
          <a:stretch/>
        </p:blipFill>
        <p:spPr>
          <a:xfrm>
            <a:off x="20" y="10"/>
            <a:ext cx="9143980" cy="6857990"/>
          </a:xfrm>
          <a:prstGeom prst="rect">
            <a:avLst/>
          </a:prstGeom>
        </p:spPr>
      </p:pic>
      <p:sp>
        <p:nvSpPr>
          <p:cNvPr id="2" name="Titre 1"/>
          <p:cNvSpPr>
            <a:spLocks noGrp="1"/>
          </p:cNvSpPr>
          <p:nvPr>
            <p:ph type="title"/>
          </p:nvPr>
        </p:nvSpPr>
        <p:spPr>
          <a:xfrm>
            <a:off x="768096" y="585216"/>
            <a:ext cx="7290054" cy="1499616"/>
          </a:xfrm>
        </p:spPr>
        <p:txBody>
          <a:bodyPr>
            <a:normAutofit/>
          </a:bodyPr>
          <a:lstStyle/>
          <a:p>
            <a:r>
              <a:rPr lang="fr-CA">
                <a:solidFill>
                  <a:schemeClr val="tx1"/>
                </a:solidFill>
              </a:rPr>
              <a:t>La dimension sociale (suite)</a:t>
            </a:r>
          </a:p>
        </p:txBody>
      </p:sp>
      <p:cxnSp>
        <p:nvCxnSpPr>
          <p:cNvPr id="9" name="Straight Connector 8">
            <a:extLst>
              <a:ext uri="{FF2B5EF4-FFF2-40B4-BE49-F238E27FC236}">
                <a16:creationId xmlns:a16="http://schemas.microsoft.com/office/drawing/2014/main" id="{CA6D172C-500C-4261-8699-974108E67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7290053" cy="4023360"/>
          </a:xfrm>
        </p:spPr>
        <p:txBody>
          <a:bodyPr>
            <a:normAutofit/>
          </a:bodyPr>
          <a:lstStyle/>
          <a:p>
            <a:pPr marL="0" indent="0">
              <a:buNone/>
            </a:pPr>
            <a:r>
              <a:rPr lang="fr-CA" b="1" dirty="0"/>
              <a:t>La perte d’intimité familiale</a:t>
            </a:r>
          </a:p>
          <a:p>
            <a:pPr marL="0" indent="0">
              <a:buNone/>
            </a:pPr>
            <a:r>
              <a:rPr lang="fr-CA" dirty="0"/>
              <a:t>Afin de diminuer l’impact de cet envahissement, il est important de reconnaître le besoin de la famille d’être ensemble.</a:t>
            </a:r>
          </a:p>
          <a:p>
            <a:pPr marL="0" indent="0">
              <a:buNone/>
            </a:pPr>
            <a:endParaRPr lang="fr-CA" dirty="0"/>
          </a:p>
          <a:p>
            <a:pPr marL="0" indent="0">
              <a:buNone/>
            </a:pPr>
            <a:r>
              <a:rPr lang="fr-CA" b="1" dirty="0"/>
              <a:t>Votre rôle </a:t>
            </a:r>
            <a:r>
              <a:rPr lang="fr-CA" dirty="0"/>
              <a:t>:</a:t>
            </a:r>
          </a:p>
          <a:p>
            <a:pPr>
              <a:buFont typeface="Wingdings"/>
              <a:buChar char="à"/>
            </a:pPr>
            <a:r>
              <a:rPr lang="fr-CA" dirty="0">
                <a:sym typeface="Wingdings" pitchFamily="2" charset="2"/>
              </a:rPr>
              <a:t>Faire participer la famille</a:t>
            </a:r>
          </a:p>
          <a:p>
            <a:pPr>
              <a:buFont typeface="Wingdings"/>
              <a:buChar char="à"/>
            </a:pPr>
            <a:r>
              <a:rPr lang="fr-CA" dirty="0">
                <a:sym typeface="Wingdings" pitchFamily="2" charset="2"/>
              </a:rPr>
              <a:t>Regrouper les soins</a:t>
            </a:r>
          </a:p>
          <a:p>
            <a:pPr>
              <a:buFont typeface="Wingdings"/>
              <a:buChar char="à"/>
            </a:pPr>
            <a:r>
              <a:rPr lang="fr-CA" dirty="0">
                <a:sym typeface="Wingdings" pitchFamily="2" charset="2"/>
              </a:rPr>
              <a:t>Respecter l’intimité familiale et ne pas s’imposer</a:t>
            </a:r>
          </a:p>
          <a:p>
            <a:pPr marL="0" indent="0">
              <a:buNone/>
            </a:pPr>
            <a:endParaRPr lang="fr-CA" dirty="0"/>
          </a:p>
        </p:txBody>
      </p:sp>
    </p:spTree>
    <p:extLst>
      <p:ext uri="{BB962C8B-B14F-4D97-AF65-F5344CB8AC3E}">
        <p14:creationId xmlns:p14="http://schemas.microsoft.com/office/powerpoint/2010/main" val="285700281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C5515F-CA6E-47D2-A360-E672C1E90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4CFFEC7-E77E-419D-B1B5-335DA4C74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1"/>
            <a:ext cx="5293730" cy="62145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75C10F-5FA1-48E0-9E3A-852A33AFD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021990" y="965200"/>
            <a:ext cx="2502885" cy="4815596"/>
          </a:xfrm>
        </p:spPr>
        <p:txBody>
          <a:bodyPr>
            <a:normAutofit/>
          </a:bodyPr>
          <a:lstStyle/>
          <a:p>
            <a:r>
              <a:rPr lang="fr-CA">
                <a:solidFill>
                  <a:srgbClr val="FFFFFF"/>
                </a:solidFill>
              </a:rPr>
              <a:t>La dimension sociale (suite)</a:t>
            </a:r>
          </a:p>
        </p:txBody>
      </p:sp>
      <p:sp>
        <p:nvSpPr>
          <p:cNvPr id="3" name="Espace réservé du contenu 2"/>
          <p:cNvSpPr>
            <a:spLocks noGrp="1"/>
          </p:cNvSpPr>
          <p:nvPr>
            <p:ph idx="1"/>
          </p:nvPr>
        </p:nvSpPr>
        <p:spPr>
          <a:xfrm>
            <a:off x="728259" y="974875"/>
            <a:ext cx="4370425" cy="4852362"/>
          </a:xfrm>
        </p:spPr>
        <p:txBody>
          <a:bodyPr anchor="ctr">
            <a:normAutofit/>
          </a:bodyPr>
          <a:lstStyle/>
          <a:p>
            <a:pPr marL="0" indent="0">
              <a:buNone/>
            </a:pPr>
            <a:r>
              <a:rPr lang="fr-CA" sz="1400" b="1" dirty="0"/>
              <a:t>La perte de l’intimité sexuelle</a:t>
            </a:r>
          </a:p>
          <a:p>
            <a:pPr marL="0" indent="0">
              <a:buNone/>
            </a:pPr>
            <a:r>
              <a:rPr lang="fr-CA" sz="1400" dirty="0"/>
              <a:t>Il est difficile de dire ce que la sexualité et l’intimité peuvent signifier pour chacun, mais il est sûr que ce sont là des besoins de tendresse de part et d’autre dont la satisfaction est nécessaire à l’épanouissement de l’individu, alors que leur non-satisfaction peut engendrer divers sentiments ; la perte, la solitude, l’inutilité, la frustration …</a:t>
            </a:r>
          </a:p>
          <a:p>
            <a:pPr marL="0" indent="0">
              <a:buNone/>
            </a:pPr>
            <a:r>
              <a:rPr lang="fr-CA" sz="1400" dirty="0"/>
              <a:t>Cause : Altération de l’image corporelle, sentiment de rejet perçu par son partenaire, douleur, dépression …</a:t>
            </a:r>
          </a:p>
          <a:p>
            <a:pPr marL="0" indent="0">
              <a:buNone/>
            </a:pPr>
            <a:r>
              <a:rPr lang="fr-CA" sz="1400" b="1" dirty="0"/>
              <a:t>Votre rôle </a:t>
            </a:r>
            <a:r>
              <a:rPr lang="fr-CA" sz="1400" dirty="0"/>
              <a:t>:</a:t>
            </a:r>
          </a:p>
          <a:p>
            <a:pPr>
              <a:buFont typeface="Wingdings"/>
              <a:buChar char="à"/>
            </a:pPr>
            <a:r>
              <a:rPr lang="fr-CA" sz="1400" dirty="0">
                <a:sym typeface="Wingdings" pitchFamily="2" charset="2"/>
              </a:rPr>
              <a:t>Écoute, reconnaître que les désirs existent et qu’ils sont normaux</a:t>
            </a:r>
          </a:p>
          <a:p>
            <a:pPr>
              <a:buFont typeface="Wingdings"/>
              <a:buChar char="à"/>
            </a:pPr>
            <a:r>
              <a:rPr lang="fr-CA" sz="1400" dirty="0">
                <a:sym typeface="Wingdings" pitchFamily="2" charset="2"/>
              </a:rPr>
              <a:t>Proposer des solutions de rechange ; moment de tendresse et d’affection</a:t>
            </a:r>
          </a:p>
          <a:p>
            <a:pPr>
              <a:buFont typeface="Wingdings"/>
              <a:buChar char="à"/>
            </a:pPr>
            <a:r>
              <a:rPr lang="fr-CA" sz="1400" dirty="0">
                <a:sym typeface="Wingdings" pitchFamily="2" charset="2"/>
              </a:rPr>
              <a:t>Diriger vers un professionnel de l’équipe interdisciplinaire</a:t>
            </a:r>
          </a:p>
          <a:p>
            <a:pPr>
              <a:buFont typeface="Wingdings"/>
              <a:buChar char="à"/>
            </a:pPr>
            <a:r>
              <a:rPr lang="fr-CA" sz="1400" dirty="0">
                <a:sym typeface="Wingdings" pitchFamily="2" charset="2"/>
              </a:rPr>
              <a:t>Privilégier l’intimité</a:t>
            </a:r>
            <a:endParaRPr lang="fr-CA" sz="1400" dirty="0"/>
          </a:p>
          <a:p>
            <a:pPr marL="0" indent="0">
              <a:buNone/>
            </a:pPr>
            <a:endParaRPr lang="fr-CA" sz="1400" dirty="0"/>
          </a:p>
        </p:txBody>
      </p:sp>
    </p:spTree>
    <p:extLst>
      <p:ext uri="{BB962C8B-B14F-4D97-AF65-F5344CB8AC3E}">
        <p14:creationId xmlns:p14="http://schemas.microsoft.com/office/powerpoint/2010/main" val="427424839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7747254" cy="1499616"/>
          </a:xfrm>
        </p:spPr>
        <p:txBody>
          <a:bodyPr>
            <a:normAutofit/>
          </a:bodyPr>
          <a:lstStyle/>
          <a:p>
            <a:r>
              <a:rPr lang="fr-CA">
                <a:solidFill>
                  <a:srgbClr val="FFFFFF"/>
                </a:solidFill>
              </a:rPr>
              <a:t>La dimension sociale (suite)</a:t>
            </a:r>
          </a:p>
        </p:txBody>
      </p:sp>
      <p:cxnSp>
        <p:nvCxnSpPr>
          <p:cNvPr id="16"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7747254" cy="3862971"/>
          </a:xfrm>
        </p:spPr>
        <p:txBody>
          <a:bodyPr>
            <a:normAutofit/>
          </a:bodyPr>
          <a:lstStyle/>
          <a:p>
            <a:pPr marL="0" indent="0">
              <a:buNone/>
            </a:pPr>
            <a:r>
              <a:rPr lang="fr-CA" sz="1300" b="1" dirty="0">
                <a:solidFill>
                  <a:srgbClr val="FFFFFF"/>
                </a:solidFill>
              </a:rPr>
              <a:t>La solitude</a:t>
            </a:r>
          </a:p>
          <a:p>
            <a:pPr marL="0" indent="0">
              <a:buNone/>
            </a:pPr>
            <a:r>
              <a:rPr lang="fr-CA" sz="1300" dirty="0">
                <a:solidFill>
                  <a:srgbClr val="FFFFFF"/>
                </a:solidFill>
              </a:rPr>
              <a:t>Plusieurs facteurs contribuent à augmenter ce sentiment :</a:t>
            </a:r>
          </a:p>
          <a:p>
            <a:pPr>
              <a:buFontTx/>
              <a:buChar char="-"/>
            </a:pPr>
            <a:r>
              <a:rPr lang="fr-CA" sz="1300" dirty="0">
                <a:solidFill>
                  <a:srgbClr val="FFFFFF"/>
                </a:solidFill>
              </a:rPr>
              <a:t>amis, membres de la famille peu présent</a:t>
            </a:r>
          </a:p>
          <a:p>
            <a:pPr>
              <a:buFontTx/>
              <a:buChar char="-"/>
            </a:pPr>
            <a:r>
              <a:rPr lang="fr-CA" sz="1300" dirty="0">
                <a:solidFill>
                  <a:srgbClr val="FFFFFF"/>
                </a:solidFill>
              </a:rPr>
              <a:t>La personne refuse d’accepter de l’aide</a:t>
            </a:r>
          </a:p>
          <a:p>
            <a:pPr>
              <a:buFontTx/>
              <a:buChar char="-"/>
            </a:pPr>
            <a:r>
              <a:rPr lang="fr-CA" sz="1300" dirty="0">
                <a:solidFill>
                  <a:srgbClr val="FFFFFF"/>
                </a:solidFill>
              </a:rPr>
              <a:t>Les personnes qui hésitent à offrir de l’aide</a:t>
            </a:r>
          </a:p>
          <a:p>
            <a:pPr>
              <a:buFontTx/>
              <a:buChar char="-"/>
            </a:pPr>
            <a:r>
              <a:rPr lang="fr-CA" sz="1300" dirty="0">
                <a:solidFill>
                  <a:srgbClr val="FFFFFF"/>
                </a:solidFill>
              </a:rPr>
              <a:t>Le manque d’organisation dans l’offre ou la demande d’aide</a:t>
            </a:r>
          </a:p>
          <a:p>
            <a:pPr marL="0" indent="0">
              <a:buNone/>
            </a:pPr>
            <a:r>
              <a:rPr lang="fr-CA" sz="1300" b="1" dirty="0">
                <a:solidFill>
                  <a:srgbClr val="FFFFFF"/>
                </a:solidFill>
              </a:rPr>
              <a:t>Votre rôle </a:t>
            </a:r>
            <a:r>
              <a:rPr lang="fr-CA" sz="1300" dirty="0">
                <a:solidFill>
                  <a:srgbClr val="FFFFFF"/>
                </a:solidFill>
              </a:rPr>
              <a:t>:</a:t>
            </a:r>
          </a:p>
          <a:p>
            <a:pPr>
              <a:buFont typeface="Wingdings"/>
              <a:buChar char="à"/>
            </a:pPr>
            <a:r>
              <a:rPr lang="fr-CA" sz="1300" dirty="0">
                <a:solidFill>
                  <a:srgbClr val="FFFFFF"/>
                </a:solidFill>
                <a:sym typeface="Wingdings" pitchFamily="2" charset="2"/>
              </a:rPr>
              <a:t>Vous informer de ses besoins et des personnes qui peuvent l’aider</a:t>
            </a:r>
          </a:p>
          <a:p>
            <a:pPr>
              <a:buFont typeface="Wingdings"/>
              <a:buChar char="à"/>
            </a:pPr>
            <a:r>
              <a:rPr lang="fr-CA" sz="1300" dirty="0">
                <a:solidFill>
                  <a:srgbClr val="FFFFFF"/>
                </a:solidFill>
                <a:sym typeface="Wingdings" pitchFamily="2" charset="2"/>
              </a:rPr>
              <a:t>L’aider à accepter que les choses soient faites différemment</a:t>
            </a:r>
          </a:p>
          <a:p>
            <a:pPr>
              <a:buFont typeface="Wingdings"/>
              <a:buChar char="à"/>
            </a:pPr>
            <a:r>
              <a:rPr lang="fr-CA" sz="1300" dirty="0">
                <a:solidFill>
                  <a:srgbClr val="FFFFFF"/>
                </a:solidFill>
                <a:sym typeface="Wingdings" pitchFamily="2" charset="2"/>
              </a:rPr>
              <a:t>Diriger vers un membre de l’équipe</a:t>
            </a:r>
          </a:p>
          <a:p>
            <a:pPr>
              <a:buFont typeface="Wingdings"/>
              <a:buChar char="à"/>
            </a:pPr>
            <a:r>
              <a:rPr lang="fr-CA" sz="1300" dirty="0">
                <a:solidFill>
                  <a:srgbClr val="FFFFFF"/>
                </a:solidFill>
                <a:sym typeface="Wingdings" pitchFamily="2" charset="2"/>
              </a:rPr>
              <a:t>Lui proposer de faire certaines activités qu’elle aime</a:t>
            </a:r>
            <a:endParaRPr lang="fr-CA" sz="1300" dirty="0">
              <a:solidFill>
                <a:srgbClr val="FFFFFF"/>
              </a:solidFill>
            </a:endParaRPr>
          </a:p>
          <a:p>
            <a:pPr marL="0" indent="0">
              <a:buNone/>
            </a:pPr>
            <a:endParaRPr lang="fr-CA" sz="1300" dirty="0">
              <a:solidFill>
                <a:srgbClr val="FFFFFF"/>
              </a:solidFill>
            </a:endParaRPr>
          </a:p>
        </p:txBody>
      </p:sp>
    </p:spTree>
    <p:extLst>
      <p:ext uri="{BB962C8B-B14F-4D97-AF65-F5344CB8AC3E}">
        <p14:creationId xmlns:p14="http://schemas.microsoft.com/office/powerpoint/2010/main" val="111138203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CA">
                <a:solidFill>
                  <a:srgbClr val="FFFFFF"/>
                </a:solidFill>
              </a:rPr>
              <a:t>La dimension spirituelle</a:t>
            </a:r>
          </a:p>
        </p:txBody>
      </p:sp>
      <p:sp>
        <p:nvSpPr>
          <p:cNvPr id="3" name="Espace réservé du contenu 2"/>
          <p:cNvSpPr>
            <a:spLocks noGrp="1"/>
          </p:cNvSpPr>
          <p:nvPr>
            <p:ph idx="1"/>
          </p:nvPr>
        </p:nvSpPr>
        <p:spPr>
          <a:xfrm>
            <a:off x="3164851" y="965864"/>
            <a:ext cx="5255249" cy="3450370"/>
          </a:xfrm>
        </p:spPr>
        <p:txBody>
          <a:bodyPr anchor="b">
            <a:normAutofit/>
          </a:bodyPr>
          <a:lstStyle/>
          <a:p>
            <a:pPr marL="0" indent="0">
              <a:buNone/>
            </a:pPr>
            <a:r>
              <a:rPr lang="fr-CA" sz="1600" dirty="0">
                <a:solidFill>
                  <a:srgbClr val="FFFFFF"/>
                </a:solidFill>
              </a:rPr>
              <a:t>La fin de vie est souvent l’occasion de se questionner sur le sens de la vie, de la mort et de la souffrance humaine. La personne qui se meurt et celles qui l’accompagnent tentent de comprendre ce qui arrive et elles cherchent fréquemment une forme d’espoir dans le règlement de certains conflits et dans la possibilité d’une meilleure vie après la mort.</a:t>
            </a:r>
          </a:p>
          <a:p>
            <a:pPr marL="0" indent="0">
              <a:buNone/>
            </a:pPr>
            <a:r>
              <a:rPr lang="fr-CA" sz="1600" dirty="0">
                <a:solidFill>
                  <a:srgbClr val="FFFFFF"/>
                </a:solidFill>
              </a:rPr>
              <a:t>Comment intervenir ??</a:t>
            </a:r>
          </a:p>
          <a:p>
            <a:pPr marL="0" indent="0">
              <a:buNone/>
            </a:pPr>
            <a:r>
              <a:rPr lang="fr-CA" sz="1600" dirty="0">
                <a:solidFill>
                  <a:srgbClr val="FFFFFF"/>
                </a:solidFill>
              </a:rPr>
              <a:t>Certains membres de l’équipe interdisciplinaire sont mieux outillés que d’autres pour ce type d’écoute.</a:t>
            </a:r>
          </a:p>
          <a:p>
            <a:pPr marL="0" indent="0">
              <a:buNone/>
            </a:pPr>
            <a:r>
              <a:rPr lang="fr-CA" sz="1600" dirty="0">
                <a:solidFill>
                  <a:srgbClr val="FFFFFF"/>
                </a:solidFill>
              </a:rPr>
              <a:t>Mais il ne faut pas oublier que les besoins surviennent tout au long du jour et que les préposées sont souvent les premières sollicitées.</a:t>
            </a:r>
          </a:p>
        </p:txBody>
      </p:sp>
      <p:cxnSp>
        <p:nvCxnSpPr>
          <p:cNvPr id="12" name="Straight Connector 11">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40046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00631-EF1C-71F6-2414-BDE94D7234C6}"/>
              </a:ext>
            </a:extLst>
          </p:cNvPr>
          <p:cNvPicPr>
            <a:picLocks noChangeAspect="1"/>
          </p:cNvPicPr>
          <p:nvPr/>
        </p:nvPicPr>
        <p:blipFill>
          <a:blip r:embed="rId2">
            <a:alphaModFix amt="25000"/>
          </a:blip>
          <a:srcRect r="10999" b="-1"/>
          <a:stretch/>
        </p:blipFill>
        <p:spPr>
          <a:xfrm>
            <a:off x="20" y="10"/>
            <a:ext cx="9143980" cy="6857990"/>
          </a:xfrm>
          <a:prstGeom prst="rect">
            <a:avLst/>
          </a:prstGeom>
        </p:spPr>
      </p:pic>
      <p:sp>
        <p:nvSpPr>
          <p:cNvPr id="2" name="Titre 1"/>
          <p:cNvSpPr>
            <a:spLocks noGrp="1"/>
          </p:cNvSpPr>
          <p:nvPr>
            <p:ph type="title"/>
          </p:nvPr>
        </p:nvSpPr>
        <p:spPr>
          <a:xfrm>
            <a:off x="768096" y="585216"/>
            <a:ext cx="7290054" cy="1499616"/>
          </a:xfrm>
        </p:spPr>
        <p:txBody>
          <a:bodyPr>
            <a:normAutofit/>
          </a:bodyPr>
          <a:lstStyle/>
          <a:p>
            <a:r>
              <a:rPr lang="fr-CA">
                <a:solidFill>
                  <a:srgbClr val="FFFFFF"/>
                </a:solidFill>
              </a:rPr>
              <a:t>La dimension spirituelle (suite)</a:t>
            </a:r>
          </a:p>
        </p:txBody>
      </p:sp>
      <p:cxnSp>
        <p:nvCxnSpPr>
          <p:cNvPr id="9" name="Straight Connector 8">
            <a:extLst>
              <a:ext uri="{FF2B5EF4-FFF2-40B4-BE49-F238E27FC236}">
                <a16:creationId xmlns:a16="http://schemas.microsoft.com/office/drawing/2014/main" id="{2C1F6092-7151-4260-936B-DFFA3C1B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7290053" cy="4023360"/>
          </a:xfrm>
        </p:spPr>
        <p:txBody>
          <a:bodyPr>
            <a:normAutofit/>
          </a:bodyPr>
          <a:lstStyle/>
          <a:p>
            <a:pPr marL="0" indent="0">
              <a:buNone/>
            </a:pPr>
            <a:r>
              <a:rPr lang="fr-CA" b="1">
                <a:solidFill>
                  <a:srgbClr val="FFFFFF"/>
                </a:solidFill>
              </a:rPr>
              <a:t>Votre rôle </a:t>
            </a:r>
            <a:r>
              <a:rPr lang="fr-CA">
                <a:solidFill>
                  <a:srgbClr val="FFFFFF"/>
                </a:solidFill>
              </a:rPr>
              <a:t>:</a:t>
            </a:r>
          </a:p>
          <a:p>
            <a:pPr>
              <a:buFont typeface="Wingdings"/>
              <a:buChar char="à"/>
            </a:pPr>
            <a:r>
              <a:rPr lang="fr-CA" i="1" u="sng">
                <a:solidFill>
                  <a:srgbClr val="FFFFFF"/>
                </a:solidFill>
                <a:sym typeface="Wingdings" pitchFamily="2" charset="2"/>
              </a:rPr>
              <a:t>Écoute active et authentique</a:t>
            </a:r>
          </a:p>
          <a:p>
            <a:pPr>
              <a:buFont typeface="Wingdings"/>
              <a:buChar char="à"/>
            </a:pPr>
            <a:r>
              <a:rPr lang="fr-CA">
                <a:solidFill>
                  <a:srgbClr val="FFFFFF"/>
                </a:solidFill>
                <a:sym typeface="Wingdings" pitchFamily="2" charset="2"/>
              </a:rPr>
              <a:t>De comprendre que l’accompagnement spirituel va au-delà d’un accompagnement religieux</a:t>
            </a:r>
          </a:p>
          <a:p>
            <a:pPr>
              <a:buFont typeface="Wingdings"/>
              <a:buChar char="à"/>
            </a:pPr>
            <a:r>
              <a:rPr lang="fr-CA">
                <a:solidFill>
                  <a:srgbClr val="FFFFFF"/>
                </a:solidFill>
                <a:sym typeface="Wingdings" pitchFamily="2" charset="2"/>
              </a:rPr>
              <a:t>Le respect est primordial</a:t>
            </a:r>
          </a:p>
          <a:p>
            <a:pPr>
              <a:buFont typeface="Wingdings"/>
              <a:buChar char="à"/>
            </a:pPr>
            <a:r>
              <a:rPr lang="fr-CA">
                <a:solidFill>
                  <a:srgbClr val="FFFFFF"/>
                </a:solidFill>
                <a:sym typeface="Wingdings" pitchFamily="2" charset="2"/>
              </a:rPr>
              <a:t>Chaque individu trouve ses propres réponses</a:t>
            </a:r>
          </a:p>
          <a:p>
            <a:pPr>
              <a:buFont typeface="Wingdings"/>
              <a:buChar char="à"/>
            </a:pPr>
            <a:r>
              <a:rPr lang="fr-CA">
                <a:solidFill>
                  <a:srgbClr val="FFFFFF"/>
                </a:solidFill>
                <a:sym typeface="Wingdings" pitchFamily="2" charset="2"/>
              </a:rPr>
              <a:t>Les doutes et les peurs sont naturel et font partie du processus</a:t>
            </a:r>
            <a:endParaRPr lang="fr-CA">
              <a:solidFill>
                <a:srgbClr val="FFFFFF"/>
              </a:solidFill>
            </a:endParaRPr>
          </a:p>
          <a:p>
            <a:pPr marL="0" indent="0">
              <a:buNone/>
            </a:pPr>
            <a:endParaRPr lang="fr-CA">
              <a:solidFill>
                <a:srgbClr val="FFFFFF"/>
              </a:solidFill>
            </a:endParaRPr>
          </a:p>
        </p:txBody>
      </p:sp>
    </p:spTree>
    <p:extLst>
      <p:ext uri="{BB962C8B-B14F-4D97-AF65-F5344CB8AC3E}">
        <p14:creationId xmlns:p14="http://schemas.microsoft.com/office/powerpoint/2010/main" val="326360179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ureau éclairé par la lumière du jour">
            <a:extLst>
              <a:ext uri="{FF2B5EF4-FFF2-40B4-BE49-F238E27FC236}">
                <a16:creationId xmlns:a16="http://schemas.microsoft.com/office/drawing/2014/main" id="{E6D61DF1-A173-31F4-5496-0EE245E06073}"/>
              </a:ext>
            </a:extLst>
          </p:cNvPr>
          <p:cNvPicPr>
            <a:picLocks noChangeAspect="1"/>
          </p:cNvPicPr>
          <p:nvPr/>
        </p:nvPicPr>
        <p:blipFill>
          <a:blip r:embed="rId2"/>
          <a:srcRect l="3771" r="7228" b="-1"/>
          <a:stretch/>
        </p:blipFill>
        <p:spPr>
          <a:xfrm>
            <a:off x="20" y="10"/>
            <a:ext cx="9143980" cy="6857990"/>
          </a:xfrm>
          <a:prstGeom prst="rect">
            <a:avLst/>
          </a:prstGeom>
        </p:spPr>
      </p:pic>
      <p:sp>
        <p:nvSpPr>
          <p:cNvPr id="8" name="Rectangle 7">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rgbClr val="524B3B">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442848B1-D5E0-AA7D-E629-3ADA2F3DDA7A}"/>
              </a:ext>
            </a:extLst>
          </p:cNvPr>
          <p:cNvSpPr>
            <a:spLocks noGrp="1"/>
          </p:cNvSpPr>
          <p:nvPr>
            <p:ph type="ctrTitle"/>
          </p:nvPr>
        </p:nvSpPr>
        <p:spPr>
          <a:xfrm>
            <a:off x="342900" y="4960137"/>
            <a:ext cx="5829300" cy="1463040"/>
          </a:xfrm>
        </p:spPr>
        <p:txBody>
          <a:bodyPr>
            <a:normAutofit/>
          </a:bodyPr>
          <a:lstStyle/>
          <a:p>
            <a:r>
              <a:rPr lang="fr-CA">
                <a:solidFill>
                  <a:srgbClr val="FFFFFF"/>
                </a:solidFill>
              </a:rPr>
              <a:t>Continuer votre travail de recherche</a:t>
            </a:r>
          </a:p>
        </p:txBody>
      </p:sp>
      <p:cxnSp>
        <p:nvCxnSpPr>
          <p:cNvPr id="10" name="Straight Connector 9">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09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A834348D-C609-4DDD-BC0E-8CCD47C1B2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id="{16BA3B9B-A5EE-4E60-B809-932268261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6CEAE2C-7841-2BD2-FE36-D1C04B398B43}"/>
              </a:ext>
            </a:extLst>
          </p:cNvPr>
          <p:cNvSpPr>
            <a:spLocks noGrp="1"/>
          </p:cNvSpPr>
          <p:nvPr>
            <p:ph type="title"/>
          </p:nvPr>
        </p:nvSpPr>
        <p:spPr>
          <a:xfrm>
            <a:off x="768096" y="585216"/>
            <a:ext cx="2834314" cy="1499616"/>
          </a:xfrm>
        </p:spPr>
        <p:txBody>
          <a:bodyPr vert="horz" lIns="91440" tIns="45720" rIns="91440" bIns="45720" rtlCol="0" anchor="ctr">
            <a:normAutofit/>
          </a:bodyPr>
          <a:lstStyle/>
          <a:p>
            <a:r>
              <a:rPr lang="en-US" sz="5000">
                <a:solidFill>
                  <a:srgbClr val="FFFFFF"/>
                </a:solidFill>
              </a:rPr>
              <a:t>Prochain cours</a:t>
            </a:r>
          </a:p>
        </p:txBody>
      </p:sp>
      <p:cxnSp>
        <p:nvCxnSpPr>
          <p:cNvPr id="2059" name="Straight Connector 2058">
            <a:extLst>
              <a:ext uri="{FF2B5EF4-FFF2-40B4-BE49-F238E27FC236}">
                <a16:creationId xmlns:a16="http://schemas.microsoft.com/office/drawing/2014/main" id="{2F119B9D-EB57-4E21-A62E-D4EB28B107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86E22F9E-8933-E531-3CD2-084088DB04D9}"/>
              </a:ext>
            </a:extLst>
          </p:cNvPr>
          <p:cNvSpPr>
            <a:spLocks noGrp="1"/>
          </p:cNvSpPr>
          <p:nvPr>
            <p:ph sz="half" idx="2"/>
          </p:nvPr>
        </p:nvSpPr>
        <p:spPr>
          <a:xfrm>
            <a:off x="768096" y="2286000"/>
            <a:ext cx="2843784" cy="3931920"/>
          </a:xfrm>
        </p:spPr>
        <p:txBody>
          <a:bodyPr vert="horz" lIns="45720" tIns="45720" rIns="45720" bIns="45720" rtlCol="0">
            <a:normAutofit/>
          </a:bodyPr>
          <a:lstStyle/>
          <a:p>
            <a:pPr>
              <a:buFont typeface="Courier New" panose="02070309020205020404" pitchFamily="49" charset="0"/>
              <a:buChar char="o"/>
            </a:pPr>
            <a:r>
              <a:rPr lang="en-US">
                <a:solidFill>
                  <a:srgbClr val="FFFFFF"/>
                </a:solidFill>
              </a:rPr>
              <a:t>Retours cours#3</a:t>
            </a:r>
          </a:p>
          <a:p>
            <a:pPr>
              <a:buFont typeface="Courier New" panose="02070309020205020404" pitchFamily="49" charset="0"/>
              <a:buChar char="o"/>
            </a:pPr>
            <a:r>
              <a:rPr lang="en-US">
                <a:solidFill>
                  <a:srgbClr val="FFFFFF"/>
                </a:solidFill>
              </a:rPr>
              <a:t>Terminer les besoins de la personne</a:t>
            </a:r>
          </a:p>
          <a:p>
            <a:pPr>
              <a:buFont typeface="Courier New" panose="02070309020205020404" pitchFamily="49" charset="0"/>
              <a:buChar char="o"/>
            </a:pPr>
            <a:r>
              <a:rPr lang="en-US">
                <a:solidFill>
                  <a:srgbClr val="FFFFFF"/>
                </a:solidFill>
              </a:rPr>
              <a:t>Activité d’intégration: p. 74 à 76</a:t>
            </a:r>
          </a:p>
          <a:p>
            <a:pPr>
              <a:buFont typeface="Courier New" panose="02070309020205020404" pitchFamily="49" charset="0"/>
              <a:buChar char="o"/>
            </a:pPr>
            <a:r>
              <a:rPr lang="en-US">
                <a:solidFill>
                  <a:srgbClr val="FFFFFF"/>
                </a:solidFill>
              </a:rPr>
              <a:t>Début de l’agonie</a:t>
            </a:r>
          </a:p>
          <a:p>
            <a:pPr>
              <a:buFont typeface="Courier New" panose="02070309020205020404" pitchFamily="49" charset="0"/>
              <a:buChar char="o"/>
            </a:pPr>
            <a:r>
              <a:rPr lang="en-US">
                <a:solidFill>
                  <a:srgbClr val="FFFFFF"/>
                </a:solidFill>
              </a:rPr>
              <a:t>Continuer travail de recherche</a:t>
            </a:r>
          </a:p>
        </p:txBody>
      </p:sp>
      <p:pic>
        <p:nvPicPr>
          <p:cNvPr id="2050" name="Picture 2">
            <a:extLst>
              <a:ext uri="{FF2B5EF4-FFF2-40B4-BE49-F238E27FC236}">
                <a16:creationId xmlns:a16="http://schemas.microsoft.com/office/drawing/2014/main" id="{0D54197D-9C6F-AAB8-3AF6-45E8A932AFE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572000" y="1894522"/>
            <a:ext cx="4091940" cy="306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0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28800"/>
          </a:xfrm>
          <a:solidFill>
            <a:schemeClr val="tx2">
              <a:lumMod val="60000"/>
              <a:lumOff val="40000"/>
            </a:schemeClr>
          </a:solidFill>
          <a:effectLst>
            <a:glow rad="139700">
              <a:schemeClr val="accent1">
                <a:satMod val="175000"/>
                <a:alpha val="40000"/>
              </a:schemeClr>
            </a:glow>
          </a:effectLst>
        </p:spPr>
        <p:txBody>
          <a:bodyPr/>
          <a:lstStyle/>
          <a:p>
            <a:r>
              <a:rPr lang="fr-CA" dirty="0"/>
              <a:t>Dimension spirituelle et intellectuelle</a:t>
            </a:r>
          </a:p>
        </p:txBody>
      </p:sp>
      <p:pic>
        <p:nvPicPr>
          <p:cNvPr id="7" name="Espace réservé du contenu 6">
            <a:extLst>
              <a:ext uri="{FF2B5EF4-FFF2-40B4-BE49-F238E27FC236}">
                <a16:creationId xmlns:a16="http://schemas.microsoft.com/office/drawing/2014/main" id="{C93EC818-F39F-E058-3119-7F3E06056203}"/>
              </a:ext>
            </a:extLst>
          </p:cNvPr>
          <p:cNvPicPr>
            <a:picLocks noGrp="1" noChangeAspect="1"/>
          </p:cNvPicPr>
          <p:nvPr>
            <p:ph idx="1"/>
          </p:nvPr>
        </p:nvPicPr>
        <p:blipFill>
          <a:blip r:embed="rId2"/>
          <a:stretch>
            <a:fillRect/>
          </a:stretch>
        </p:blipFill>
        <p:spPr>
          <a:xfrm>
            <a:off x="1259632" y="1988840"/>
            <a:ext cx="6696744" cy="3960440"/>
          </a:xfrm>
        </p:spPr>
      </p:pic>
    </p:spTree>
    <p:extLst>
      <p:ext uri="{BB962C8B-B14F-4D97-AF65-F5344CB8AC3E}">
        <p14:creationId xmlns:p14="http://schemas.microsoft.com/office/powerpoint/2010/main" val="3205937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9FD0C-2CFD-D6BD-0DE7-01BD314B7FC1}"/>
              </a:ext>
            </a:extLst>
          </p:cNvPr>
          <p:cNvSpPr>
            <a:spLocks noGrp="1"/>
          </p:cNvSpPr>
          <p:nvPr>
            <p:ph type="title"/>
          </p:nvPr>
        </p:nvSpPr>
        <p:spPr>
          <a:xfrm>
            <a:off x="1115616" y="1772816"/>
            <a:ext cx="5829300" cy="1463040"/>
          </a:xfrm>
        </p:spPr>
        <p:txBody>
          <a:bodyPr>
            <a:normAutofit/>
          </a:bodyPr>
          <a:lstStyle/>
          <a:p>
            <a:r>
              <a:rPr lang="fr-CA" sz="6000" dirty="0"/>
              <a:t>Cours#4</a:t>
            </a:r>
          </a:p>
        </p:txBody>
      </p:sp>
      <p:sp>
        <p:nvSpPr>
          <p:cNvPr id="3" name="Espace réservé du texte 2">
            <a:extLst>
              <a:ext uri="{FF2B5EF4-FFF2-40B4-BE49-F238E27FC236}">
                <a16:creationId xmlns:a16="http://schemas.microsoft.com/office/drawing/2014/main" id="{6992333D-B807-4A6C-2B8E-4619EE7BED3E}"/>
              </a:ext>
            </a:extLst>
          </p:cNvPr>
          <p:cNvSpPr>
            <a:spLocks noGrp="1"/>
          </p:cNvSpPr>
          <p:nvPr>
            <p:ph type="body" idx="1"/>
          </p:nvPr>
        </p:nvSpPr>
        <p:spPr/>
        <p:txBody>
          <a:bodyPr/>
          <a:lstStyle/>
          <a:p>
            <a:r>
              <a:rPr lang="fr-CA" dirty="0"/>
              <a:t>Par FORV 2025</a:t>
            </a:r>
          </a:p>
        </p:txBody>
      </p:sp>
    </p:spTree>
    <p:extLst>
      <p:ext uri="{BB962C8B-B14F-4D97-AF65-F5344CB8AC3E}">
        <p14:creationId xmlns:p14="http://schemas.microsoft.com/office/powerpoint/2010/main" val="1056093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88" name="Straight Connector 3087">
            <a:extLst>
              <a:ext uri="{FF2B5EF4-FFF2-40B4-BE49-F238E27FC236}">
                <a16:creationId xmlns:a16="http://schemas.microsoft.com/office/drawing/2014/main" id="{E3E1ECA2-449F-4E97-BD3B-2CAC05378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90" name="Rectangle 3089">
            <a:extLst>
              <a:ext uri="{FF2B5EF4-FFF2-40B4-BE49-F238E27FC236}">
                <a16:creationId xmlns:a16="http://schemas.microsoft.com/office/drawing/2014/main" id="{E2245AD5-D816-4CA8-B5A3-E11C2B927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1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1514D22-CE3F-6640-E333-FE5EE206328E}"/>
              </a:ext>
            </a:extLst>
          </p:cNvPr>
          <p:cNvSpPr>
            <a:spLocks noGrp="1"/>
          </p:cNvSpPr>
          <p:nvPr>
            <p:ph type="title"/>
          </p:nvPr>
        </p:nvSpPr>
        <p:spPr>
          <a:xfrm>
            <a:off x="768096" y="459317"/>
            <a:ext cx="3291840" cy="1749552"/>
          </a:xfrm>
        </p:spPr>
        <p:txBody>
          <a:bodyPr vert="horz" lIns="91440" tIns="45720" rIns="91440" bIns="45720" rtlCol="0" anchor="ctr">
            <a:normAutofit/>
          </a:bodyPr>
          <a:lstStyle/>
          <a:p>
            <a:r>
              <a:rPr lang="en-US" sz="3800"/>
              <a:t>Menu du jour</a:t>
            </a:r>
          </a:p>
        </p:txBody>
      </p:sp>
      <p:cxnSp>
        <p:nvCxnSpPr>
          <p:cNvPr id="3092" name="Straight Connector 3091">
            <a:extLst>
              <a:ext uri="{FF2B5EF4-FFF2-40B4-BE49-F238E27FC236}">
                <a16:creationId xmlns:a16="http://schemas.microsoft.com/office/drawing/2014/main" id="{532AF4D2-7195-4DF1-BB3A-535BAE496F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9A48532-CAC0-50B6-0843-1AC982390EB3}"/>
              </a:ext>
            </a:extLst>
          </p:cNvPr>
          <p:cNvSpPr>
            <a:spLocks noGrp="1"/>
          </p:cNvSpPr>
          <p:nvPr>
            <p:ph sz="half" idx="1"/>
          </p:nvPr>
        </p:nvSpPr>
        <p:spPr>
          <a:xfrm>
            <a:off x="768096" y="2286000"/>
            <a:ext cx="3291840" cy="3931920"/>
          </a:xfrm>
        </p:spPr>
        <p:txBody>
          <a:bodyPr vert="horz" lIns="45720" tIns="45720" rIns="45720" bIns="45720" rtlCol="0">
            <a:normAutofit/>
          </a:bodyPr>
          <a:lstStyle/>
          <a:p>
            <a:pPr>
              <a:buFont typeface="Courier New" panose="02070309020205020404" pitchFamily="49" charset="0"/>
              <a:buChar char="o"/>
            </a:pPr>
            <a:r>
              <a:rPr lang="en-US" sz="1600"/>
              <a:t>Retours cours#3</a:t>
            </a:r>
          </a:p>
          <a:p>
            <a:pPr>
              <a:buFont typeface="Courier New" panose="02070309020205020404" pitchFamily="49" charset="0"/>
              <a:buChar char="o"/>
            </a:pPr>
            <a:r>
              <a:rPr lang="en-US" sz="1600"/>
              <a:t>Terminer les besoins de la personne</a:t>
            </a:r>
          </a:p>
          <a:p>
            <a:pPr>
              <a:buFont typeface="Courier New" panose="02070309020205020404" pitchFamily="49" charset="0"/>
              <a:buChar char="o"/>
            </a:pPr>
            <a:r>
              <a:rPr lang="en-US" sz="1600"/>
              <a:t>Activité d’intégration p.74 à 76</a:t>
            </a:r>
          </a:p>
          <a:p>
            <a:pPr>
              <a:buFont typeface="Courier New" panose="02070309020205020404" pitchFamily="49" charset="0"/>
              <a:buChar char="o"/>
            </a:pPr>
            <a:r>
              <a:rPr lang="en-US" sz="1600"/>
              <a:t>Début de l’agonie</a:t>
            </a:r>
          </a:p>
          <a:p>
            <a:pPr>
              <a:buFont typeface="Courier New" panose="02070309020205020404" pitchFamily="49" charset="0"/>
              <a:buChar char="o"/>
            </a:pPr>
            <a:r>
              <a:rPr lang="en-US" sz="1600"/>
              <a:t>Continuer travail de recherche</a:t>
            </a:r>
          </a:p>
          <a:p>
            <a:pPr>
              <a:buFont typeface="Courier New" panose="02070309020205020404" pitchFamily="49" charset="0"/>
              <a:buChar char="o"/>
            </a:pPr>
            <a:endParaRPr lang="en-US" sz="1600"/>
          </a:p>
        </p:txBody>
      </p:sp>
      <p:pic>
        <p:nvPicPr>
          <p:cNvPr id="3074" name="Picture 2">
            <a:extLst>
              <a:ext uri="{FF2B5EF4-FFF2-40B4-BE49-F238E27FC236}">
                <a16:creationId xmlns:a16="http://schemas.microsoft.com/office/drawing/2014/main" id="{7CD1E8B9-5C8C-D5E5-E594-B2336BD8770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0011" r="16602" b="-1"/>
          <a:stretch/>
        </p:blipFill>
        <p:spPr bwMode="auto">
          <a:xfrm>
            <a:off x="5292087" y="960120"/>
            <a:ext cx="3131821" cy="494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74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120B9-1570-6AEF-9200-58A6B36B5322}"/>
              </a:ext>
            </a:extLst>
          </p:cNvPr>
          <p:cNvSpPr>
            <a:spLocks noGrp="1"/>
          </p:cNvSpPr>
          <p:nvPr>
            <p:ph type="title"/>
          </p:nvPr>
        </p:nvSpPr>
        <p:spPr>
          <a:xfrm>
            <a:off x="768096" y="585216"/>
            <a:ext cx="4550113" cy="1499616"/>
          </a:xfrm>
        </p:spPr>
        <p:txBody>
          <a:bodyPr>
            <a:normAutofit/>
          </a:bodyPr>
          <a:lstStyle/>
          <a:p>
            <a:r>
              <a:rPr lang="fr-CA" sz="4100"/>
              <a:t>Les besoins des proches</a:t>
            </a:r>
            <a:br>
              <a:rPr lang="fr-CA" sz="4100"/>
            </a:br>
            <a:r>
              <a:rPr lang="fr-CA" sz="4100"/>
              <a:t>p.72</a:t>
            </a:r>
          </a:p>
        </p:txBody>
      </p:sp>
      <p:sp>
        <p:nvSpPr>
          <p:cNvPr id="3" name="Espace réservé du contenu 2">
            <a:extLst>
              <a:ext uri="{FF2B5EF4-FFF2-40B4-BE49-F238E27FC236}">
                <a16:creationId xmlns:a16="http://schemas.microsoft.com/office/drawing/2014/main" id="{F883D84A-A76F-8889-8278-521FA5E081DA}"/>
              </a:ext>
            </a:extLst>
          </p:cNvPr>
          <p:cNvSpPr>
            <a:spLocks noGrp="1"/>
          </p:cNvSpPr>
          <p:nvPr>
            <p:ph idx="1"/>
          </p:nvPr>
        </p:nvSpPr>
        <p:spPr>
          <a:xfrm>
            <a:off x="768096" y="2286000"/>
            <a:ext cx="4550113" cy="4023360"/>
          </a:xfrm>
        </p:spPr>
        <p:txBody>
          <a:bodyPr>
            <a:normAutofit/>
          </a:bodyPr>
          <a:lstStyle/>
          <a:p>
            <a:pPr>
              <a:buFont typeface="Arial" panose="020B0604020202020204" pitchFamily="34" charset="0"/>
              <a:buChar char="•"/>
            </a:pPr>
            <a:r>
              <a:rPr lang="fr-CA" dirty="0"/>
              <a:t>En soins palliatifs, il faut accompagner autant la famille que le client.</a:t>
            </a:r>
          </a:p>
          <a:p>
            <a:pPr>
              <a:buFont typeface="Arial" panose="020B0604020202020204" pitchFamily="34" charset="0"/>
              <a:buChar char="•"/>
            </a:pPr>
            <a:r>
              <a:rPr lang="fr-CA" dirty="0"/>
              <a:t>Parfois, la famille est peu présente soit par peur ou ignorance.</a:t>
            </a:r>
          </a:p>
          <a:p>
            <a:pPr>
              <a:buFont typeface="Arial" panose="020B0604020202020204" pitchFamily="34" charset="0"/>
              <a:buChar char="•"/>
            </a:pPr>
            <a:r>
              <a:rPr lang="fr-CA" dirty="0"/>
              <a:t>Plusieurs facteurs contribuent à ce sentiment d’isolement:</a:t>
            </a:r>
          </a:p>
          <a:p>
            <a:pPr>
              <a:buFont typeface="Wingdings" panose="05000000000000000000" pitchFamily="2" charset="2"/>
              <a:buChar char="Ø"/>
            </a:pPr>
            <a:r>
              <a:rPr lang="fr-CA" dirty="0"/>
              <a:t>       Ceux qui n’acceptent pas d’aide</a:t>
            </a:r>
          </a:p>
          <a:p>
            <a:pPr>
              <a:buFont typeface="Wingdings" panose="05000000000000000000" pitchFamily="2" charset="2"/>
              <a:buChar char="Ø"/>
            </a:pPr>
            <a:r>
              <a:rPr lang="fr-CA" dirty="0"/>
              <a:t>       Manque d’organisation dans  l’offre/aide</a:t>
            </a:r>
          </a:p>
        </p:txBody>
      </p:sp>
      <p:pic>
        <p:nvPicPr>
          <p:cNvPr id="5" name="Picture 4" descr="Une main de deux adultes et d’un enfant les uns sur les autres">
            <a:extLst>
              <a:ext uri="{FF2B5EF4-FFF2-40B4-BE49-F238E27FC236}">
                <a16:creationId xmlns:a16="http://schemas.microsoft.com/office/drawing/2014/main" id="{72A2BAD9-5D2C-0DCF-3F90-2B2EFECC52BF}"/>
              </a:ext>
            </a:extLst>
          </p:cNvPr>
          <p:cNvPicPr>
            <a:picLocks noChangeAspect="1"/>
          </p:cNvPicPr>
          <p:nvPr/>
        </p:nvPicPr>
        <p:blipFill>
          <a:blip r:embed="rId2"/>
          <a:srcRect l="36668" r="29462" b="-1"/>
          <a:stretch/>
        </p:blipFill>
        <p:spPr>
          <a:xfrm>
            <a:off x="5664199" y="10"/>
            <a:ext cx="3479800" cy="6857990"/>
          </a:xfrm>
          <a:prstGeom prst="rect">
            <a:avLst/>
          </a:prstGeom>
        </p:spPr>
      </p:pic>
    </p:spTree>
    <p:extLst>
      <p:ext uri="{BB962C8B-B14F-4D97-AF65-F5344CB8AC3E}">
        <p14:creationId xmlns:p14="http://schemas.microsoft.com/office/powerpoint/2010/main" val="2323859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41213-AE59-72ED-A8B5-0F68AA86F07D}"/>
              </a:ext>
            </a:extLst>
          </p:cNvPr>
          <p:cNvSpPr>
            <a:spLocks noGrp="1"/>
          </p:cNvSpPr>
          <p:nvPr>
            <p:ph type="title"/>
          </p:nvPr>
        </p:nvSpPr>
        <p:spPr/>
        <p:txBody>
          <a:bodyPr/>
          <a:lstStyle/>
          <a:p>
            <a:r>
              <a:rPr lang="fr-CA" dirty="0"/>
              <a:t>Suite…</a:t>
            </a:r>
          </a:p>
        </p:txBody>
      </p:sp>
      <p:pic>
        <p:nvPicPr>
          <p:cNvPr id="5" name="Espace réservé du contenu 4">
            <a:extLst>
              <a:ext uri="{FF2B5EF4-FFF2-40B4-BE49-F238E27FC236}">
                <a16:creationId xmlns:a16="http://schemas.microsoft.com/office/drawing/2014/main" id="{2E91C446-8565-17FC-3127-6B2172763E24}"/>
              </a:ext>
            </a:extLst>
          </p:cNvPr>
          <p:cNvPicPr>
            <a:picLocks noGrp="1" noChangeAspect="1"/>
          </p:cNvPicPr>
          <p:nvPr>
            <p:ph idx="1"/>
          </p:nvPr>
        </p:nvPicPr>
        <p:blipFill>
          <a:blip r:embed="rId2"/>
          <a:stretch>
            <a:fillRect/>
          </a:stretch>
        </p:blipFill>
        <p:spPr>
          <a:xfrm>
            <a:off x="1331641" y="1556792"/>
            <a:ext cx="6480720" cy="4741099"/>
          </a:xfrm>
        </p:spPr>
      </p:pic>
    </p:spTree>
    <p:extLst>
      <p:ext uri="{BB962C8B-B14F-4D97-AF65-F5344CB8AC3E}">
        <p14:creationId xmlns:p14="http://schemas.microsoft.com/office/powerpoint/2010/main" val="1644392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C2540F-EC6A-D17A-C81B-C2A18E690EEF}"/>
              </a:ext>
            </a:extLst>
          </p:cNvPr>
          <p:cNvSpPr>
            <a:spLocks noGrp="1"/>
          </p:cNvSpPr>
          <p:nvPr>
            <p:ph type="title"/>
          </p:nvPr>
        </p:nvSpPr>
        <p:spPr>
          <a:xfrm>
            <a:off x="926973" y="2348880"/>
            <a:ext cx="7290054" cy="1499616"/>
          </a:xfrm>
        </p:spPr>
        <p:txBody>
          <a:bodyPr/>
          <a:lstStyle/>
          <a:p>
            <a:r>
              <a:rPr lang="fr-CA" dirty="0"/>
              <a:t>Activité d’intégration p.74 à 76</a:t>
            </a:r>
          </a:p>
        </p:txBody>
      </p:sp>
    </p:spTree>
    <p:extLst>
      <p:ext uri="{BB962C8B-B14F-4D97-AF65-F5344CB8AC3E}">
        <p14:creationId xmlns:p14="http://schemas.microsoft.com/office/powerpoint/2010/main" val="419337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DBF2D27-EDC2-4824-973A-54049BF229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0B50023-3BDD-91AC-BAB9-4E342D0832B4}"/>
              </a:ext>
            </a:extLst>
          </p:cNvPr>
          <p:cNvSpPr>
            <a:spLocks noGrp="1"/>
          </p:cNvSpPr>
          <p:nvPr>
            <p:ph type="title"/>
          </p:nvPr>
        </p:nvSpPr>
        <p:spPr>
          <a:xfrm>
            <a:off x="3164852" y="4735775"/>
            <a:ext cx="5255248" cy="1245732"/>
          </a:xfrm>
        </p:spPr>
        <p:txBody>
          <a:bodyPr vert="horz" lIns="91440" tIns="45720" rIns="91440" bIns="45720" rtlCol="0" anchor="t">
            <a:normAutofit/>
          </a:bodyPr>
          <a:lstStyle/>
          <a:p>
            <a:pPr algn="l"/>
            <a:r>
              <a:rPr lang="en-US" sz="4600" spc="100">
                <a:solidFill>
                  <a:srgbClr val="FFFFFF"/>
                </a:solidFill>
              </a:rPr>
              <a:t>Activité d’ouverture p.80</a:t>
            </a:r>
          </a:p>
        </p:txBody>
      </p:sp>
      <p:sp>
        <p:nvSpPr>
          <p:cNvPr id="4" name="Espace réservé du texte 3">
            <a:extLst>
              <a:ext uri="{FF2B5EF4-FFF2-40B4-BE49-F238E27FC236}">
                <a16:creationId xmlns:a16="http://schemas.microsoft.com/office/drawing/2014/main" id="{66B03B3A-E841-C497-83E0-7C9734478750}"/>
              </a:ext>
            </a:extLst>
          </p:cNvPr>
          <p:cNvSpPr>
            <a:spLocks noGrp="1"/>
          </p:cNvSpPr>
          <p:nvPr>
            <p:ph type="body" sz="half" idx="2"/>
          </p:nvPr>
        </p:nvSpPr>
        <p:spPr>
          <a:xfrm>
            <a:off x="3164851" y="965864"/>
            <a:ext cx="5255249" cy="3450370"/>
          </a:xfrm>
        </p:spPr>
        <p:txBody>
          <a:bodyPr vert="horz" lIns="45720" tIns="45720" rIns="45720" bIns="45720" rtlCol="0" anchor="b">
            <a:normAutofit/>
          </a:bodyPr>
          <a:lstStyle/>
          <a:p>
            <a:pPr>
              <a:lnSpc>
                <a:spcPct val="90000"/>
              </a:lnSpc>
            </a:pPr>
            <a:endParaRPr lang="en-US" sz="1700">
              <a:solidFill>
                <a:srgbClr val="FFFFFF"/>
              </a:solidFill>
            </a:endParaRPr>
          </a:p>
        </p:txBody>
      </p:sp>
      <p:cxnSp>
        <p:nvCxnSpPr>
          <p:cNvPr id="15" name="Straight Connector 1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336751"/>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74088B-0E89-5289-6A41-7B708511BFF1}"/>
              </a:ext>
            </a:extLst>
          </p:cNvPr>
          <p:cNvSpPr>
            <a:spLocks noGrp="1"/>
          </p:cNvSpPr>
          <p:nvPr>
            <p:ph type="title"/>
          </p:nvPr>
        </p:nvSpPr>
        <p:spPr>
          <a:xfrm>
            <a:off x="3164852" y="4735775"/>
            <a:ext cx="5255248" cy="1245732"/>
          </a:xfrm>
        </p:spPr>
        <p:txBody>
          <a:bodyPr anchor="t">
            <a:normAutofit/>
          </a:bodyPr>
          <a:lstStyle/>
          <a:p>
            <a:r>
              <a:rPr lang="fr-CA">
                <a:solidFill>
                  <a:srgbClr val="FFFFFF"/>
                </a:solidFill>
              </a:rPr>
              <a:t>L’agonie p.81</a:t>
            </a:r>
          </a:p>
        </p:txBody>
      </p:sp>
      <p:sp>
        <p:nvSpPr>
          <p:cNvPr id="3" name="Espace réservé du contenu 2">
            <a:extLst>
              <a:ext uri="{FF2B5EF4-FFF2-40B4-BE49-F238E27FC236}">
                <a16:creationId xmlns:a16="http://schemas.microsoft.com/office/drawing/2014/main" id="{F24A8AB3-25EC-B44D-40EF-E56E19F249BD}"/>
              </a:ext>
            </a:extLst>
          </p:cNvPr>
          <p:cNvSpPr>
            <a:spLocks noGrp="1"/>
          </p:cNvSpPr>
          <p:nvPr>
            <p:ph idx="1"/>
          </p:nvPr>
        </p:nvSpPr>
        <p:spPr>
          <a:xfrm>
            <a:off x="3164851" y="965864"/>
            <a:ext cx="5255249" cy="3450370"/>
          </a:xfrm>
        </p:spPr>
        <p:txBody>
          <a:bodyPr anchor="b">
            <a:normAutofit/>
          </a:bodyPr>
          <a:lstStyle/>
          <a:p>
            <a:r>
              <a:rPr lang="fr-CA" sz="1700">
                <a:solidFill>
                  <a:srgbClr val="FFFFFF"/>
                </a:solidFill>
              </a:rPr>
              <a:t>La phase terminale est souvent amorcée par des signes spécifiques:</a:t>
            </a:r>
          </a:p>
          <a:p>
            <a:pPr>
              <a:buFont typeface="Wingdings" panose="05000000000000000000" pitchFamily="2" charset="2"/>
              <a:buChar char="q"/>
            </a:pPr>
            <a:r>
              <a:rPr lang="fr-CA" sz="1700">
                <a:solidFill>
                  <a:srgbClr val="FFFFFF"/>
                </a:solidFill>
              </a:rPr>
              <a:t>Troubles neuropsychiques (agitation/somnolence)</a:t>
            </a:r>
          </a:p>
          <a:p>
            <a:pPr>
              <a:buFont typeface="Wingdings" panose="05000000000000000000" pitchFamily="2" charset="2"/>
              <a:buChar char="q"/>
            </a:pPr>
            <a:r>
              <a:rPr lang="fr-CA" sz="1700">
                <a:solidFill>
                  <a:srgbClr val="FFFFFF"/>
                </a:solidFill>
              </a:rPr>
              <a:t>Angoisse de la mort</a:t>
            </a:r>
          </a:p>
          <a:p>
            <a:pPr>
              <a:buFont typeface="Wingdings" panose="05000000000000000000" pitchFamily="2" charset="2"/>
              <a:buChar char="q"/>
            </a:pPr>
            <a:r>
              <a:rPr lang="fr-CA" sz="1700">
                <a:solidFill>
                  <a:srgbClr val="FFFFFF"/>
                </a:solidFill>
              </a:rPr>
              <a:t>Modification des téguments (peu pâle)</a:t>
            </a:r>
          </a:p>
          <a:p>
            <a:pPr>
              <a:buFont typeface="Wingdings" panose="05000000000000000000" pitchFamily="2" charset="2"/>
              <a:buChar char="q"/>
            </a:pPr>
            <a:r>
              <a:rPr lang="fr-CA" sz="1700">
                <a:solidFill>
                  <a:srgbClr val="FFFFFF"/>
                </a:solidFill>
              </a:rPr>
              <a:t>Teint cireux</a:t>
            </a:r>
          </a:p>
          <a:p>
            <a:pPr>
              <a:buFont typeface="Wingdings" panose="05000000000000000000" pitchFamily="2" charset="2"/>
              <a:buChar char="q"/>
            </a:pPr>
            <a:r>
              <a:rPr lang="fr-CA" sz="1700">
                <a:solidFill>
                  <a:srgbClr val="FFFFFF"/>
                </a:solidFill>
              </a:rPr>
              <a:t>Respiration la bouche ouverte avec chute des mandibules</a:t>
            </a:r>
          </a:p>
        </p:txBody>
      </p:sp>
      <p:cxnSp>
        <p:nvCxnSpPr>
          <p:cNvPr id="12" name="Straight Connector 11">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257"/>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B3935F-AC8A-4AE4-9527-D439FA6B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3F1FB7F-0DEA-AA34-75FA-B8733CF8329B}"/>
              </a:ext>
            </a:extLst>
          </p:cNvPr>
          <p:cNvSpPr>
            <a:spLocks noGrp="1"/>
          </p:cNvSpPr>
          <p:nvPr>
            <p:ph type="title"/>
          </p:nvPr>
        </p:nvSpPr>
        <p:spPr>
          <a:xfrm>
            <a:off x="482601" y="643467"/>
            <a:ext cx="2561709" cy="5571066"/>
          </a:xfrm>
        </p:spPr>
        <p:txBody>
          <a:bodyPr>
            <a:normAutofit/>
          </a:bodyPr>
          <a:lstStyle/>
          <a:p>
            <a:r>
              <a:rPr lang="fr-CA">
                <a:solidFill>
                  <a:srgbClr val="FFFFFF"/>
                </a:solidFill>
              </a:rPr>
              <a:t>Phase terminale</a:t>
            </a:r>
          </a:p>
        </p:txBody>
      </p:sp>
      <p:graphicFrame>
        <p:nvGraphicFramePr>
          <p:cNvPr id="5" name="Espace réservé du contenu 2">
            <a:extLst>
              <a:ext uri="{FF2B5EF4-FFF2-40B4-BE49-F238E27FC236}">
                <a16:creationId xmlns:a16="http://schemas.microsoft.com/office/drawing/2014/main" id="{D88EA358-04B0-C9CB-353F-ACABB1BA95AC}"/>
              </a:ext>
            </a:extLst>
          </p:cNvPr>
          <p:cNvGraphicFramePr>
            <a:graphicFrameLocks noGrp="1"/>
          </p:cNvGraphicFramePr>
          <p:nvPr>
            <p:ph idx="1"/>
            <p:extLst>
              <p:ext uri="{D42A27DB-BD31-4B8C-83A1-F6EECF244321}">
                <p14:modId xmlns:p14="http://schemas.microsoft.com/office/powerpoint/2010/main" val="129957716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9785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2146A-5E1E-DE2B-9F1F-797687F2CAD0}"/>
              </a:ext>
            </a:extLst>
          </p:cNvPr>
          <p:cNvSpPr>
            <a:spLocks noGrp="1"/>
          </p:cNvSpPr>
          <p:nvPr>
            <p:ph type="title"/>
          </p:nvPr>
        </p:nvSpPr>
        <p:spPr/>
        <p:txBody>
          <a:bodyPr/>
          <a:lstStyle/>
          <a:p>
            <a:r>
              <a:rPr lang="fr-CA" dirty="0"/>
              <a:t>Phase </a:t>
            </a:r>
            <a:r>
              <a:rPr lang="fr-CA" dirty="0" err="1"/>
              <a:t>préagonique</a:t>
            </a:r>
            <a:endParaRPr lang="fr-CA" dirty="0"/>
          </a:p>
        </p:txBody>
      </p:sp>
      <p:sp>
        <p:nvSpPr>
          <p:cNvPr id="3" name="Espace réservé du contenu 2">
            <a:extLst>
              <a:ext uri="{FF2B5EF4-FFF2-40B4-BE49-F238E27FC236}">
                <a16:creationId xmlns:a16="http://schemas.microsoft.com/office/drawing/2014/main" id="{1F614818-1ECD-4176-9BA8-49B99A41C4BF}"/>
              </a:ext>
            </a:extLst>
          </p:cNvPr>
          <p:cNvSpPr>
            <a:spLocks noGrp="1"/>
          </p:cNvSpPr>
          <p:nvPr>
            <p:ph sz="half" idx="1"/>
          </p:nvPr>
        </p:nvSpPr>
        <p:spPr/>
        <p:txBody>
          <a:bodyPr>
            <a:normAutofit fontScale="92500" lnSpcReduction="20000"/>
          </a:bodyPr>
          <a:lstStyle/>
          <a:p>
            <a:r>
              <a:rPr lang="fr-CA" dirty="0"/>
              <a:t>Soit les semaines avant la mort</a:t>
            </a:r>
          </a:p>
        </p:txBody>
      </p:sp>
      <p:sp>
        <p:nvSpPr>
          <p:cNvPr id="4" name="Espace réservé du contenu 3">
            <a:extLst>
              <a:ext uri="{FF2B5EF4-FFF2-40B4-BE49-F238E27FC236}">
                <a16:creationId xmlns:a16="http://schemas.microsoft.com/office/drawing/2014/main" id="{4C13BD84-BA39-1F50-3A9A-F25B6FB47857}"/>
              </a:ext>
            </a:extLst>
          </p:cNvPr>
          <p:cNvSpPr>
            <a:spLocks noGrp="1"/>
          </p:cNvSpPr>
          <p:nvPr>
            <p:ph sz="half" idx="2"/>
          </p:nvPr>
        </p:nvSpPr>
        <p:spPr/>
        <p:txBody>
          <a:bodyPr>
            <a:normAutofit fontScale="92500" lnSpcReduction="20000"/>
          </a:bodyPr>
          <a:lstStyle/>
          <a:p>
            <a:pPr>
              <a:buFont typeface="Arial" panose="020B0604020202020204" pitchFamily="34" charset="0"/>
              <a:buChar char="•"/>
            </a:pPr>
            <a:r>
              <a:rPr lang="fr-CA" dirty="0"/>
              <a:t>Refus de s’alimenter</a:t>
            </a:r>
          </a:p>
          <a:p>
            <a:pPr>
              <a:buFont typeface="Arial" panose="020B0604020202020204" pitchFamily="34" charset="0"/>
              <a:buChar char="•"/>
            </a:pPr>
            <a:r>
              <a:rPr lang="fr-CA" dirty="0"/>
              <a:t>L’absorption réduite de liquide</a:t>
            </a:r>
          </a:p>
          <a:p>
            <a:pPr>
              <a:buFont typeface="Arial" panose="020B0604020202020204" pitchFamily="34" charset="0"/>
              <a:buChar char="•"/>
            </a:pPr>
            <a:r>
              <a:rPr lang="fr-CA" dirty="0"/>
              <a:t>Désorientation/confusion</a:t>
            </a:r>
          </a:p>
          <a:p>
            <a:pPr>
              <a:buFont typeface="Arial" panose="020B0604020202020204" pitchFamily="34" charset="0"/>
              <a:buChar char="•"/>
            </a:pPr>
            <a:r>
              <a:rPr lang="fr-CA" dirty="0"/>
              <a:t>Refus de parler</a:t>
            </a:r>
          </a:p>
          <a:p>
            <a:pPr>
              <a:buFont typeface="Arial" panose="020B0604020202020204" pitchFamily="34" charset="0"/>
              <a:buChar char="•"/>
            </a:pPr>
            <a:r>
              <a:rPr lang="fr-CA" dirty="0"/>
              <a:t>FR augmentée</a:t>
            </a:r>
          </a:p>
          <a:p>
            <a:pPr>
              <a:buFont typeface="Arial" panose="020B0604020202020204" pitchFamily="34" charset="0"/>
              <a:buChar char="•"/>
            </a:pPr>
            <a:r>
              <a:rPr lang="fr-CA" dirty="0"/>
              <a:t>Encombrement bronchique</a:t>
            </a:r>
          </a:p>
          <a:p>
            <a:pPr>
              <a:buFont typeface="Arial" panose="020B0604020202020204" pitchFamily="34" charset="0"/>
              <a:buChar char="•"/>
            </a:pPr>
            <a:r>
              <a:rPr lang="fr-CA" dirty="0" err="1"/>
              <a:t>Pls</a:t>
            </a:r>
            <a:r>
              <a:rPr lang="fr-CA" dirty="0"/>
              <a:t> augmenté</a:t>
            </a:r>
          </a:p>
          <a:p>
            <a:pPr>
              <a:buFont typeface="Arial" panose="020B0604020202020204" pitchFamily="34" charset="0"/>
              <a:buChar char="•"/>
            </a:pPr>
            <a:r>
              <a:rPr lang="fr-CA" dirty="0"/>
              <a:t>Cyanose périphérique</a:t>
            </a:r>
          </a:p>
          <a:p>
            <a:pPr>
              <a:buFont typeface="Arial" panose="020B0604020202020204" pitchFamily="34" charset="0"/>
              <a:buChar char="•"/>
            </a:pPr>
            <a:r>
              <a:rPr lang="fr-CA" dirty="0"/>
              <a:t>Baisse de la pression artérielle</a:t>
            </a:r>
          </a:p>
          <a:p>
            <a:pPr>
              <a:buFont typeface="Arial" panose="020B0604020202020204" pitchFamily="34" charset="0"/>
              <a:buChar char="•"/>
            </a:pPr>
            <a:r>
              <a:rPr lang="fr-CA" dirty="0"/>
              <a:t>Position </a:t>
            </a:r>
            <a:r>
              <a:rPr lang="fr-CA" dirty="0" err="1"/>
              <a:t>foetale</a:t>
            </a:r>
            <a:endParaRPr lang="fr-CA" dirty="0"/>
          </a:p>
          <a:p>
            <a:pPr>
              <a:buFont typeface="Arial" panose="020B0604020202020204" pitchFamily="34" charset="0"/>
              <a:buChar char="•"/>
            </a:pPr>
            <a:endParaRPr lang="fr-CA" dirty="0"/>
          </a:p>
        </p:txBody>
      </p:sp>
    </p:spTree>
    <p:extLst>
      <p:ext uri="{BB962C8B-B14F-4D97-AF65-F5344CB8AC3E}">
        <p14:creationId xmlns:p14="http://schemas.microsoft.com/office/powerpoint/2010/main" val="3097588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FB3DAE-15F7-D9D2-BFFC-C94C775B0B9F}"/>
              </a:ext>
            </a:extLst>
          </p:cNvPr>
          <p:cNvSpPr>
            <a:spLocks noGrp="1"/>
          </p:cNvSpPr>
          <p:nvPr>
            <p:ph type="title"/>
          </p:nvPr>
        </p:nvSpPr>
        <p:spPr/>
        <p:txBody>
          <a:bodyPr/>
          <a:lstStyle/>
          <a:p>
            <a:r>
              <a:rPr lang="fr-CA" dirty="0"/>
              <a:t>L’agonie</a:t>
            </a:r>
          </a:p>
        </p:txBody>
      </p:sp>
      <p:graphicFrame>
        <p:nvGraphicFramePr>
          <p:cNvPr id="8" name="Espace réservé du contenu 2">
            <a:extLst>
              <a:ext uri="{FF2B5EF4-FFF2-40B4-BE49-F238E27FC236}">
                <a16:creationId xmlns:a16="http://schemas.microsoft.com/office/drawing/2014/main" id="{B34D8AA5-E128-D13C-33DE-297A052A7209}"/>
              </a:ext>
            </a:extLst>
          </p:cNvPr>
          <p:cNvGraphicFramePr>
            <a:graphicFrameLocks noGrp="1"/>
          </p:cNvGraphicFramePr>
          <p:nvPr>
            <p:ph sz="half" idx="1"/>
          </p:nvPr>
        </p:nvGraphicFramePr>
        <p:xfrm>
          <a:off x="768096" y="2286000"/>
          <a:ext cx="356616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3">
            <a:extLst>
              <a:ext uri="{FF2B5EF4-FFF2-40B4-BE49-F238E27FC236}">
                <a16:creationId xmlns:a16="http://schemas.microsoft.com/office/drawing/2014/main" id="{2FB3300C-A6A7-CA00-D128-E7413A18707D}"/>
              </a:ext>
            </a:extLst>
          </p:cNvPr>
          <p:cNvSpPr>
            <a:spLocks noGrp="1"/>
          </p:cNvSpPr>
          <p:nvPr>
            <p:ph sz="half" idx="2"/>
          </p:nvPr>
        </p:nvSpPr>
        <p:spPr/>
        <p:txBody>
          <a:bodyPr/>
          <a:lstStyle/>
          <a:p>
            <a:pPr>
              <a:buFont typeface="Wingdings" panose="05000000000000000000" pitchFamily="2" charset="2"/>
              <a:buChar char="q"/>
            </a:pPr>
            <a:r>
              <a:rPr lang="fr-CA" dirty="0"/>
              <a:t>Somnolence et léthargie</a:t>
            </a:r>
          </a:p>
          <a:p>
            <a:pPr>
              <a:buFont typeface="Wingdings" panose="05000000000000000000" pitchFamily="2" charset="2"/>
              <a:buChar char="q"/>
            </a:pPr>
            <a:r>
              <a:rPr lang="fr-CA" dirty="0"/>
              <a:t>Difficulté à avaler</a:t>
            </a:r>
          </a:p>
          <a:p>
            <a:pPr>
              <a:buFont typeface="Wingdings" panose="05000000000000000000" pitchFamily="2" charset="2"/>
              <a:buChar char="q"/>
            </a:pPr>
            <a:r>
              <a:rPr lang="fr-CA" dirty="0"/>
              <a:t>Râle agonique</a:t>
            </a:r>
          </a:p>
          <a:p>
            <a:pPr>
              <a:buFont typeface="Wingdings" panose="05000000000000000000" pitchFamily="2" charset="2"/>
              <a:buChar char="q"/>
            </a:pPr>
            <a:r>
              <a:rPr lang="fr-CA" dirty="0"/>
              <a:t>Altération de la respiration</a:t>
            </a:r>
          </a:p>
          <a:p>
            <a:pPr>
              <a:buFont typeface="Wingdings" panose="05000000000000000000" pitchFamily="2" charset="2"/>
              <a:buChar char="q"/>
            </a:pPr>
            <a:r>
              <a:rPr lang="fr-CA" dirty="0"/>
              <a:t>Anurie</a:t>
            </a:r>
          </a:p>
          <a:p>
            <a:pPr>
              <a:buFont typeface="Wingdings" panose="05000000000000000000" pitchFamily="2" charset="2"/>
              <a:buChar char="q"/>
            </a:pPr>
            <a:r>
              <a:rPr lang="fr-CA" dirty="0"/>
              <a:t>Extrémités froides</a:t>
            </a:r>
          </a:p>
        </p:txBody>
      </p:sp>
    </p:spTree>
    <p:extLst>
      <p:ext uri="{BB962C8B-B14F-4D97-AF65-F5344CB8AC3E}">
        <p14:creationId xmlns:p14="http://schemas.microsoft.com/office/powerpoint/2010/main" val="196892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700808"/>
          </a:xfrm>
          <a:solidFill>
            <a:schemeClr val="tx2">
              <a:lumMod val="60000"/>
              <a:lumOff val="40000"/>
            </a:schemeClr>
          </a:solidFill>
          <a:effectLst>
            <a:glow rad="139700">
              <a:schemeClr val="accent1">
                <a:satMod val="175000"/>
                <a:alpha val="40000"/>
              </a:schemeClr>
            </a:glow>
          </a:effectLst>
        </p:spPr>
        <p:txBody>
          <a:bodyPr/>
          <a:lstStyle/>
          <a:p>
            <a:r>
              <a:rPr lang="fr-CA" dirty="0"/>
              <a:t>            Dimension sociale et émotive</a:t>
            </a:r>
          </a:p>
        </p:txBody>
      </p:sp>
      <p:pic>
        <p:nvPicPr>
          <p:cNvPr id="7" name="Espace réservé du contenu 6">
            <a:extLst>
              <a:ext uri="{FF2B5EF4-FFF2-40B4-BE49-F238E27FC236}">
                <a16:creationId xmlns:a16="http://schemas.microsoft.com/office/drawing/2014/main" id="{18252721-3292-BF50-406C-98FDFC67208E}"/>
              </a:ext>
            </a:extLst>
          </p:cNvPr>
          <p:cNvPicPr>
            <a:picLocks noGrp="1" noChangeAspect="1"/>
          </p:cNvPicPr>
          <p:nvPr>
            <p:ph idx="1"/>
          </p:nvPr>
        </p:nvPicPr>
        <p:blipFill>
          <a:blip r:embed="rId3"/>
          <a:stretch>
            <a:fillRect/>
          </a:stretch>
        </p:blipFill>
        <p:spPr>
          <a:xfrm>
            <a:off x="1115616" y="1717478"/>
            <a:ext cx="6696744" cy="5184576"/>
          </a:xfrm>
        </p:spPr>
      </p:pic>
    </p:spTree>
    <p:extLst>
      <p:ext uri="{BB962C8B-B14F-4D97-AF65-F5344CB8AC3E}">
        <p14:creationId xmlns:p14="http://schemas.microsoft.com/office/powerpoint/2010/main" val="2207706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7747254" cy="1499616"/>
          </a:xfrm>
        </p:spPr>
        <p:txBody>
          <a:bodyPr>
            <a:normAutofit/>
          </a:bodyPr>
          <a:lstStyle/>
          <a:p>
            <a:r>
              <a:rPr lang="fr-CA" b="1">
                <a:solidFill>
                  <a:srgbClr val="FFFFFF"/>
                </a:solidFill>
                <a:effectLst>
                  <a:reflection blurRad="6350" stA="55000" endA="300" endPos="45500" dir="5400000" sy="-100000" algn="bl" rotWithShape="0"/>
                </a:effectLst>
                <a:latin typeface="Trebuchet MS"/>
              </a:rPr>
              <a:t>L’accompagnement d’une personne mourante</a:t>
            </a:r>
            <a:endParaRPr lang="fr-CA">
              <a:solidFill>
                <a:srgbClr val="FFFFFF"/>
              </a:solidFill>
            </a:endParaRPr>
          </a:p>
        </p:txBody>
      </p:sp>
      <p:cxnSp>
        <p:nvCxnSpPr>
          <p:cNvPr id="18"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7747254" cy="3862971"/>
          </a:xfrm>
        </p:spPr>
        <p:txBody>
          <a:bodyPr>
            <a:normAutofit/>
          </a:bodyPr>
          <a:lstStyle/>
          <a:p>
            <a:pPr marL="0" lvl="0" indent="0">
              <a:spcAft>
                <a:spcPts val="300"/>
              </a:spcAft>
              <a:buClr>
                <a:srgbClr val="F14124">
                  <a:lumMod val="75000"/>
                </a:srgbClr>
              </a:buClr>
              <a:buSzPct val="130000"/>
              <a:buNone/>
            </a:pPr>
            <a:r>
              <a:rPr lang="fr-CA" sz="1600" dirty="0">
                <a:solidFill>
                  <a:srgbClr val="FFFFFF"/>
                </a:solidFill>
                <a:latin typeface="Trebuchet MS"/>
              </a:rPr>
              <a:t>Accompagner une personne au moment de l’agonie, c’est l’accompagner dans la dernière étape de son existence. Donc, c’est la période qui précède la mort.</a:t>
            </a:r>
          </a:p>
          <a:p>
            <a:pPr marL="0" lvl="0" indent="0">
              <a:spcAft>
                <a:spcPts val="300"/>
              </a:spcAft>
              <a:buClr>
                <a:srgbClr val="F14124">
                  <a:lumMod val="75000"/>
                </a:srgbClr>
              </a:buClr>
              <a:buSzPct val="130000"/>
              <a:buNone/>
            </a:pPr>
            <a:endParaRPr lang="fr-CA" sz="1600" dirty="0">
              <a:solidFill>
                <a:srgbClr val="FFFFFF"/>
              </a:solidFill>
              <a:latin typeface="Trebuchet MS"/>
            </a:endParaRPr>
          </a:p>
          <a:p>
            <a:pPr marL="0" lvl="0" indent="0">
              <a:spcAft>
                <a:spcPts val="300"/>
              </a:spcAft>
              <a:buClr>
                <a:srgbClr val="F14124">
                  <a:lumMod val="75000"/>
                </a:srgbClr>
              </a:buClr>
              <a:buSzPct val="130000"/>
              <a:buNone/>
            </a:pPr>
            <a:r>
              <a:rPr lang="fr-CA" sz="1600" dirty="0">
                <a:solidFill>
                  <a:srgbClr val="FFFFFF"/>
                </a:solidFill>
                <a:latin typeface="Trebuchet MS"/>
              </a:rPr>
              <a:t>La liste suivante varie d’une personne à l’autre et on peut en retrouver d’avantage …</a:t>
            </a:r>
          </a:p>
          <a:p>
            <a:pPr lvl="0">
              <a:spcAft>
                <a:spcPts val="300"/>
              </a:spcAft>
              <a:buClr>
                <a:srgbClr val="F14124">
                  <a:lumMod val="75000"/>
                </a:srgbClr>
              </a:buClr>
              <a:buSzPct val="130000"/>
              <a:buFont typeface="Wingdings" pitchFamily="2" charset="2"/>
              <a:buChar char="Ø"/>
            </a:pPr>
            <a:r>
              <a:rPr lang="fr-CA" sz="1600" dirty="0">
                <a:solidFill>
                  <a:srgbClr val="FFFFFF"/>
                </a:solidFill>
                <a:latin typeface="Trebuchet MS"/>
              </a:rPr>
              <a:t>Anorexie et soif </a:t>
            </a:r>
          </a:p>
          <a:p>
            <a:pPr lvl="0">
              <a:spcAft>
                <a:spcPts val="300"/>
              </a:spcAft>
              <a:buClr>
                <a:srgbClr val="F14124">
                  <a:lumMod val="75000"/>
                </a:srgbClr>
              </a:buClr>
              <a:buSzPct val="130000"/>
              <a:buFont typeface="Wingdings" pitchFamily="2" charset="2"/>
              <a:buChar char="Ø"/>
            </a:pPr>
            <a:r>
              <a:rPr lang="fr-CA" sz="1600" dirty="0">
                <a:solidFill>
                  <a:srgbClr val="FFFFFF"/>
                </a:solidFill>
                <a:latin typeface="Trebuchet MS"/>
              </a:rPr>
              <a:t>Douleur </a:t>
            </a:r>
          </a:p>
          <a:p>
            <a:pPr lvl="0">
              <a:spcAft>
                <a:spcPts val="300"/>
              </a:spcAft>
              <a:buClr>
                <a:srgbClr val="F14124">
                  <a:lumMod val="75000"/>
                </a:srgbClr>
              </a:buClr>
              <a:buSzPct val="130000"/>
              <a:buFont typeface="Wingdings" pitchFamily="2" charset="2"/>
              <a:buChar char="Ø"/>
            </a:pPr>
            <a:r>
              <a:rPr lang="fr-CA" sz="1600" dirty="0">
                <a:solidFill>
                  <a:srgbClr val="FFFFFF"/>
                </a:solidFill>
                <a:latin typeface="Trebuchet MS"/>
              </a:rPr>
              <a:t>Dyspnée</a:t>
            </a:r>
          </a:p>
          <a:p>
            <a:pPr marL="0" lvl="0" indent="0">
              <a:spcAft>
                <a:spcPts val="300"/>
              </a:spcAft>
              <a:buClr>
                <a:srgbClr val="F14124">
                  <a:lumMod val="75000"/>
                </a:srgbClr>
              </a:buClr>
              <a:buSzPct val="130000"/>
              <a:buNone/>
            </a:pPr>
            <a:endParaRPr lang="fr-CA" sz="1600" dirty="0">
              <a:solidFill>
                <a:srgbClr val="FFFFFF"/>
              </a:solidFill>
              <a:latin typeface="Trebuchet MS"/>
            </a:endParaRPr>
          </a:p>
          <a:p>
            <a:pPr marL="0" lvl="0" indent="0">
              <a:spcAft>
                <a:spcPts val="300"/>
              </a:spcAft>
              <a:buClr>
                <a:srgbClr val="F14124">
                  <a:lumMod val="75000"/>
                </a:srgbClr>
              </a:buClr>
              <a:buSzPct val="130000"/>
              <a:buNone/>
            </a:pPr>
            <a:r>
              <a:rPr lang="fr-CA" sz="1600" u="sng" dirty="0">
                <a:solidFill>
                  <a:srgbClr val="FFFFFF"/>
                </a:solidFill>
                <a:latin typeface="Trebuchet MS"/>
                <a:hlinkClick r:id="rId2"/>
              </a:rPr>
              <a:t>http://www.youtube.com/watch?v=CBMxH4xtE8w</a:t>
            </a:r>
            <a:endParaRPr lang="fr-CA" sz="1600" dirty="0">
              <a:solidFill>
                <a:srgbClr val="FFFFFF"/>
              </a:solidFill>
              <a:latin typeface="Trebuchet MS"/>
            </a:endParaRPr>
          </a:p>
          <a:p>
            <a:pPr marL="0" lvl="0" indent="0">
              <a:spcAft>
                <a:spcPts val="300"/>
              </a:spcAft>
              <a:buClr>
                <a:srgbClr val="F14124">
                  <a:lumMod val="75000"/>
                </a:srgbClr>
              </a:buClr>
              <a:buSzPct val="130000"/>
              <a:buNone/>
            </a:pPr>
            <a:endParaRPr lang="fr-CA" sz="1600" dirty="0">
              <a:solidFill>
                <a:srgbClr val="FFFFFF"/>
              </a:solidFill>
              <a:latin typeface="Trebuchet MS"/>
            </a:endParaRPr>
          </a:p>
          <a:p>
            <a:pPr marL="0" indent="0">
              <a:buNone/>
            </a:pPr>
            <a:endParaRPr lang="fr-CA" sz="1600" dirty="0">
              <a:solidFill>
                <a:srgbClr val="FFFFFF"/>
              </a:solidFill>
            </a:endParaRPr>
          </a:p>
        </p:txBody>
      </p:sp>
    </p:spTree>
    <p:extLst>
      <p:ext uri="{BB962C8B-B14F-4D97-AF65-F5344CB8AC3E}">
        <p14:creationId xmlns:p14="http://schemas.microsoft.com/office/powerpoint/2010/main" val="3650141101"/>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0"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A7ADC973-5F4A-011C-871E-FB25403D1165}"/>
              </a:ext>
            </a:extLst>
          </p:cNvPr>
          <p:cNvPicPr>
            <a:picLocks noChangeAspect="1"/>
          </p:cNvPicPr>
          <p:nvPr/>
        </p:nvPicPr>
        <p:blipFill>
          <a:blip r:embed="rId2"/>
          <a:stretch>
            <a:fillRect/>
          </a:stretch>
        </p:blipFill>
        <p:spPr>
          <a:xfrm>
            <a:off x="603249" y="1395014"/>
            <a:ext cx="7937499" cy="4067968"/>
          </a:xfrm>
          <a:prstGeom prst="rect">
            <a:avLst/>
          </a:prstGeom>
        </p:spPr>
      </p:pic>
    </p:spTree>
    <p:extLst>
      <p:ext uri="{BB962C8B-B14F-4D97-AF65-F5344CB8AC3E}">
        <p14:creationId xmlns:p14="http://schemas.microsoft.com/office/powerpoint/2010/main" val="795254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43461"/>
            <a:ext cx="2277283"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CA" sz="3700" b="1">
                <a:solidFill>
                  <a:srgbClr val="FFFFFF"/>
                </a:solidFill>
                <a:effectLst>
                  <a:reflection blurRad="6350" stA="55000" endA="300" endPos="45500" dir="5400000" sy="-100000" algn="bl" rotWithShape="0"/>
                </a:effectLst>
                <a:latin typeface="Trebuchet MS"/>
              </a:rPr>
              <a:t>L’agonie (suite)</a:t>
            </a:r>
            <a:br>
              <a:rPr lang="fr-CA" sz="3700" b="1">
                <a:solidFill>
                  <a:srgbClr val="FFFFFF"/>
                </a:solidFill>
                <a:effectLst>
                  <a:reflection blurRad="6350" stA="55000" endA="300" endPos="45500" dir="5400000" sy="-100000" algn="bl" rotWithShape="0"/>
                </a:effectLst>
                <a:latin typeface="Trebuchet MS"/>
              </a:rPr>
            </a:br>
            <a:r>
              <a:rPr lang="fr-CA" sz="3700" b="1">
                <a:solidFill>
                  <a:srgbClr val="FFFFFF"/>
                </a:solidFill>
                <a:effectLst>
                  <a:reflection blurRad="6350" stA="55000" endA="300" endPos="45500" dir="5400000" sy="-100000" algn="bl" rotWithShape="0"/>
                </a:effectLst>
                <a:latin typeface="Trebuchet MS"/>
              </a:rPr>
              <a:t>Question de Savoir</a:t>
            </a:r>
            <a:endParaRPr lang="fr-CA" sz="3700">
              <a:solidFill>
                <a:srgbClr val="FFFFFF"/>
              </a:solidFill>
            </a:endParaRPr>
          </a:p>
        </p:txBody>
      </p:sp>
      <p:sp>
        <p:nvSpPr>
          <p:cNvPr id="3" name="Espace réservé du contenu 2"/>
          <p:cNvSpPr>
            <a:spLocks noGrp="1"/>
          </p:cNvSpPr>
          <p:nvPr>
            <p:ph idx="1"/>
          </p:nvPr>
        </p:nvSpPr>
        <p:spPr>
          <a:xfrm>
            <a:off x="3164851" y="965864"/>
            <a:ext cx="5255249" cy="3450370"/>
          </a:xfrm>
        </p:spPr>
        <p:txBody>
          <a:bodyPr anchor="b">
            <a:normAutofit/>
          </a:bodyPr>
          <a:lstStyle/>
          <a:p>
            <a:r>
              <a:rPr lang="fr-CA" sz="1700">
                <a:solidFill>
                  <a:srgbClr val="FFFFFF"/>
                </a:solidFill>
              </a:rPr>
              <a:t>Protocole de détresse ?!</a:t>
            </a:r>
          </a:p>
          <a:p>
            <a:r>
              <a:rPr lang="fr-CA" sz="1700">
                <a:solidFill>
                  <a:srgbClr val="FFFFFF"/>
                </a:solidFill>
              </a:rPr>
              <a:t>En cas de détresse respiratoire aiguë ; </a:t>
            </a:r>
            <a:r>
              <a:rPr lang="fr-CA" sz="1700" i="1" u="sng">
                <a:solidFill>
                  <a:srgbClr val="FFFFFF"/>
                </a:solidFill>
              </a:rPr>
              <a:t>anxiété sévère, agitation, respiration bruyante, sécrétions importante, accélération du rythme respiratoire, coloration bleuâtre de la peau</a:t>
            </a:r>
            <a:r>
              <a:rPr lang="fr-CA" sz="1700" i="1">
                <a:solidFill>
                  <a:srgbClr val="FFFFFF"/>
                </a:solidFill>
              </a:rPr>
              <a:t>, hémorragie importante et douleur sévère non contrôlable.</a:t>
            </a:r>
          </a:p>
          <a:p>
            <a:r>
              <a:rPr lang="fr-CA" sz="1700">
                <a:solidFill>
                  <a:srgbClr val="FFFFFF"/>
                </a:solidFill>
              </a:rPr>
              <a:t>En présence de ces symptômes, </a:t>
            </a:r>
            <a:r>
              <a:rPr lang="fr-CA" sz="1700" b="1" u="sng">
                <a:solidFill>
                  <a:srgbClr val="FFFFFF"/>
                </a:solidFill>
              </a:rPr>
              <a:t>votre rôle </a:t>
            </a:r>
            <a:r>
              <a:rPr lang="fr-CA" sz="1700">
                <a:solidFill>
                  <a:srgbClr val="FFFFFF"/>
                </a:solidFill>
              </a:rPr>
              <a:t>est d’aviser aussitôt l’infirmière.</a:t>
            </a:r>
          </a:p>
          <a:p>
            <a:pPr marL="0" indent="0">
              <a:buNone/>
            </a:pPr>
            <a:endParaRPr lang="fr-CA" sz="170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093317"/>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EE4C78-E7A8-43E0-9EE4-A34FF4D7F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96A02329-981D-B31D-E6EE-7835E68BE2E4}"/>
              </a:ext>
            </a:extLst>
          </p:cNvPr>
          <p:cNvPicPr>
            <a:picLocks noChangeAspect="1"/>
          </p:cNvPicPr>
          <p:nvPr/>
        </p:nvPicPr>
        <p:blipFill>
          <a:blip r:embed="rId2"/>
          <a:srcRect l="340" r="13412" b="1"/>
          <a:stretch/>
        </p:blipFill>
        <p:spPr>
          <a:xfrm>
            <a:off x="482600" y="643467"/>
            <a:ext cx="8178799" cy="5571066"/>
          </a:xfrm>
          <a:prstGeom prst="rect">
            <a:avLst/>
          </a:prstGeom>
        </p:spPr>
      </p:pic>
      <p:sp>
        <p:nvSpPr>
          <p:cNvPr id="10" name="Rectangle 9">
            <a:extLst>
              <a:ext uri="{FF2B5EF4-FFF2-40B4-BE49-F238E27FC236}">
                <a16:creationId xmlns:a16="http://schemas.microsoft.com/office/drawing/2014/main" id="{FF431D5F-69CA-49D3-9F7E-5B0001226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059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23591" y="804333"/>
            <a:ext cx="2543925" cy="5249334"/>
          </a:xfrm>
        </p:spPr>
        <p:txBody>
          <a:bodyPr>
            <a:normAutofit/>
          </a:bodyPr>
          <a:lstStyle/>
          <a:p>
            <a:pPr algn="r"/>
            <a:r>
              <a:rPr lang="fr-CA" sz="2100" b="1">
                <a:solidFill>
                  <a:srgbClr val="FFFFFF"/>
                </a:solidFill>
                <a:effectLst>
                  <a:reflection blurRad="6350" stA="55000" endA="300" endPos="45500" dir="5400000" sy="-100000" algn="bl" rotWithShape="0"/>
                </a:effectLst>
                <a:latin typeface="Trebuchet MS"/>
              </a:rPr>
              <a:t>L’agonie (suite)</a:t>
            </a:r>
            <a:br>
              <a:rPr lang="fr-CA" sz="2100" b="1">
                <a:solidFill>
                  <a:srgbClr val="FFFFFF"/>
                </a:solidFill>
                <a:effectLst>
                  <a:reflection blurRad="6350" stA="55000" endA="300" endPos="45500" dir="5400000" sy="-100000" algn="bl" rotWithShape="0"/>
                </a:effectLst>
                <a:latin typeface="Trebuchet MS"/>
              </a:rPr>
            </a:br>
            <a:r>
              <a:rPr lang="fr-CA" sz="2100" b="1">
                <a:solidFill>
                  <a:srgbClr val="FFFFFF"/>
                </a:solidFill>
                <a:effectLst>
                  <a:reflection blurRad="6350" stA="55000" endA="300" endPos="45500" dir="5400000" sy="-100000" algn="bl" rotWithShape="0"/>
                </a:effectLst>
                <a:latin typeface="Trebuchet MS"/>
              </a:rPr>
              <a:t>Adapter ses interventions à la situation … une question de </a:t>
            </a:r>
            <a:r>
              <a:rPr lang="fr-CA" sz="2100" b="1" i="1" u="sng">
                <a:solidFill>
                  <a:srgbClr val="FFFFFF"/>
                </a:solidFill>
                <a:effectLst>
                  <a:reflection blurRad="6350" stA="55000" endA="300" endPos="45500" dir="5400000" sy="-100000" algn="bl" rotWithShape="0"/>
                </a:effectLst>
                <a:latin typeface="Trebuchet MS"/>
              </a:rPr>
              <a:t>jugement </a:t>
            </a:r>
            <a:endParaRPr lang="fr-CA" sz="2100">
              <a:solidFill>
                <a:srgbClr val="FFFFFF"/>
              </a:solidFill>
            </a:endParaRPr>
          </a:p>
        </p:txBody>
      </p:sp>
      <p:sp>
        <p:nvSpPr>
          <p:cNvPr id="3" name="Espace réservé du contenu 2"/>
          <p:cNvSpPr>
            <a:spLocks noGrp="1"/>
          </p:cNvSpPr>
          <p:nvPr>
            <p:ph idx="1"/>
          </p:nvPr>
        </p:nvSpPr>
        <p:spPr>
          <a:xfrm>
            <a:off x="3713286" y="804333"/>
            <a:ext cx="4729502" cy="5249334"/>
          </a:xfrm>
        </p:spPr>
        <p:txBody>
          <a:bodyPr anchor="ctr">
            <a:normAutofit/>
          </a:bodyPr>
          <a:lstStyle/>
          <a:p>
            <a:pPr marL="0" lvl="0" indent="0">
              <a:spcAft>
                <a:spcPts val="300"/>
              </a:spcAft>
              <a:buClr>
                <a:srgbClr val="F14124">
                  <a:lumMod val="75000"/>
                </a:srgbClr>
              </a:buClr>
              <a:buSzPct val="130000"/>
              <a:buNone/>
            </a:pPr>
            <a:endParaRPr lang="fr-CA" sz="1900">
              <a:latin typeface="Trebuchet MS"/>
            </a:endParaRPr>
          </a:p>
          <a:p>
            <a:pPr marL="0" lvl="0" indent="0">
              <a:spcAft>
                <a:spcPts val="300"/>
              </a:spcAft>
              <a:buClr>
                <a:srgbClr val="F14124">
                  <a:lumMod val="75000"/>
                </a:srgbClr>
              </a:buClr>
              <a:buSzPct val="130000"/>
              <a:buNone/>
            </a:pPr>
            <a:r>
              <a:rPr lang="fr-CA" sz="1900">
                <a:latin typeface="Trebuchet MS"/>
              </a:rPr>
              <a:t>Les soins palliatifs requièrent beaucoup de jugement et de discernement de votre part ; ce qui s’applique dans un cas est peut-être à proscrire dans un autre.</a:t>
            </a:r>
          </a:p>
          <a:p>
            <a:pPr marL="0" lvl="0" indent="0">
              <a:spcAft>
                <a:spcPts val="300"/>
              </a:spcAft>
              <a:buClr>
                <a:srgbClr val="F14124">
                  <a:lumMod val="75000"/>
                </a:srgbClr>
              </a:buClr>
              <a:buSzPct val="130000"/>
              <a:buNone/>
            </a:pPr>
            <a:r>
              <a:rPr lang="fr-CA" sz="1900">
                <a:latin typeface="Trebuchet MS"/>
              </a:rPr>
              <a:t>Il y a des manifestations typiques à surveiller chez une personne mourante, il n’en demeure pas moins que </a:t>
            </a:r>
            <a:r>
              <a:rPr lang="fr-CA" sz="1900" b="1" i="1">
                <a:latin typeface="Trebuchet MS"/>
              </a:rPr>
              <a:t>personne ne meurt de la même façon</a:t>
            </a:r>
            <a:r>
              <a:rPr lang="fr-CA" sz="1900">
                <a:latin typeface="Trebuchet MS"/>
              </a:rPr>
              <a:t>.</a:t>
            </a:r>
          </a:p>
          <a:p>
            <a:pPr marL="0" lvl="0" indent="0">
              <a:spcAft>
                <a:spcPts val="300"/>
              </a:spcAft>
              <a:buClr>
                <a:srgbClr val="F14124">
                  <a:lumMod val="75000"/>
                </a:srgbClr>
              </a:buClr>
              <a:buSzPct val="130000"/>
              <a:buNone/>
            </a:pPr>
            <a:r>
              <a:rPr lang="fr-CA" sz="1900">
                <a:latin typeface="Trebuchet MS"/>
              </a:rPr>
              <a:t>Le jugement repose sur un ensemble d’éléments très objectifs. Plus vous serez informée et outillée, plus vous serez expérimentée, plus vous développerez votre capacité d’écoute et d’observation, meilleur sera votre jugement et meilleure deviendra votre intervention </a:t>
            </a:r>
          </a:p>
        </p:txBody>
      </p:sp>
    </p:spTree>
    <p:extLst>
      <p:ext uri="{BB962C8B-B14F-4D97-AF65-F5344CB8AC3E}">
        <p14:creationId xmlns:p14="http://schemas.microsoft.com/office/powerpoint/2010/main" val="276338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B3935F-AC8A-4AE4-9527-D439FA6B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A4FAE2E-7AEA-423C-FC5A-639AE8DC9790}"/>
              </a:ext>
            </a:extLst>
          </p:cNvPr>
          <p:cNvSpPr>
            <a:spLocks noGrp="1"/>
          </p:cNvSpPr>
          <p:nvPr>
            <p:ph type="title"/>
          </p:nvPr>
        </p:nvSpPr>
        <p:spPr>
          <a:xfrm>
            <a:off x="482601" y="643467"/>
            <a:ext cx="2561709" cy="5571066"/>
          </a:xfrm>
        </p:spPr>
        <p:txBody>
          <a:bodyPr>
            <a:normAutofit/>
          </a:bodyPr>
          <a:lstStyle/>
          <a:p>
            <a:r>
              <a:rPr lang="fr-CA">
                <a:solidFill>
                  <a:srgbClr val="FFFFFF"/>
                </a:solidFill>
              </a:rPr>
              <a:t>Le décès</a:t>
            </a:r>
          </a:p>
        </p:txBody>
      </p:sp>
      <p:graphicFrame>
        <p:nvGraphicFramePr>
          <p:cNvPr id="5" name="Espace réservé du contenu 2">
            <a:extLst>
              <a:ext uri="{FF2B5EF4-FFF2-40B4-BE49-F238E27FC236}">
                <a16:creationId xmlns:a16="http://schemas.microsoft.com/office/drawing/2014/main" id="{2143981C-CF63-20C0-C221-6B1E8B9D54AB}"/>
              </a:ext>
            </a:extLst>
          </p:cNvPr>
          <p:cNvGraphicFramePr>
            <a:graphicFrameLocks noGrp="1"/>
          </p:cNvGraphicFramePr>
          <p:nvPr>
            <p:ph idx="1"/>
            <p:extLst>
              <p:ext uri="{D42A27DB-BD31-4B8C-83A1-F6EECF244321}">
                <p14:modId xmlns:p14="http://schemas.microsoft.com/office/powerpoint/2010/main" val="362354794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7482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FA6EA-DBDF-C53C-52A1-C99E6EC72E86}"/>
              </a:ext>
            </a:extLst>
          </p:cNvPr>
          <p:cNvSpPr>
            <a:spLocks noGrp="1"/>
          </p:cNvSpPr>
          <p:nvPr>
            <p:ph type="title"/>
          </p:nvPr>
        </p:nvSpPr>
        <p:spPr>
          <a:xfrm>
            <a:off x="926973" y="2564904"/>
            <a:ext cx="7290054" cy="1499616"/>
          </a:xfrm>
        </p:spPr>
        <p:txBody>
          <a:bodyPr/>
          <a:lstStyle/>
          <a:p>
            <a:r>
              <a:rPr lang="fr-CA" dirty="0"/>
              <a:t>Continuer travail de recherche</a:t>
            </a:r>
          </a:p>
        </p:txBody>
      </p:sp>
    </p:spTree>
    <p:extLst>
      <p:ext uri="{BB962C8B-B14F-4D97-AF65-F5344CB8AC3E}">
        <p14:creationId xmlns:p14="http://schemas.microsoft.com/office/powerpoint/2010/main" val="4220418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A834348D-C609-4DDD-BC0E-8CCD47C1B2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05" name="Rectangle 4104">
            <a:extLst>
              <a:ext uri="{FF2B5EF4-FFF2-40B4-BE49-F238E27FC236}">
                <a16:creationId xmlns:a16="http://schemas.microsoft.com/office/drawing/2014/main" id="{B1AFC812-B894-4DF2-B0E7-A7754B035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1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3325BF4-DBF6-8EA6-E5A5-C6A82D0F731A}"/>
              </a:ext>
            </a:extLst>
          </p:cNvPr>
          <p:cNvSpPr>
            <a:spLocks noGrp="1"/>
          </p:cNvSpPr>
          <p:nvPr>
            <p:ph type="title"/>
          </p:nvPr>
        </p:nvSpPr>
        <p:spPr>
          <a:xfrm>
            <a:off x="768096" y="459317"/>
            <a:ext cx="3291840" cy="1749552"/>
          </a:xfrm>
        </p:spPr>
        <p:txBody>
          <a:bodyPr vert="horz" lIns="91440" tIns="45720" rIns="91440" bIns="45720" rtlCol="0" anchor="ctr">
            <a:normAutofit/>
          </a:bodyPr>
          <a:lstStyle/>
          <a:p>
            <a:r>
              <a:rPr lang="en-US" sz="3800"/>
              <a:t>Prochain cours</a:t>
            </a:r>
          </a:p>
        </p:txBody>
      </p:sp>
      <p:cxnSp>
        <p:nvCxnSpPr>
          <p:cNvPr id="4107" name="Straight Connector 4106">
            <a:extLst>
              <a:ext uri="{FF2B5EF4-FFF2-40B4-BE49-F238E27FC236}">
                <a16:creationId xmlns:a16="http://schemas.microsoft.com/office/drawing/2014/main" id="{34BEAC76-53DA-4BEF-9A55-092764198C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EAF6C58-5886-1642-042B-9A3443707532}"/>
              </a:ext>
            </a:extLst>
          </p:cNvPr>
          <p:cNvSpPr>
            <a:spLocks noGrp="1"/>
          </p:cNvSpPr>
          <p:nvPr>
            <p:ph sz="half" idx="1"/>
          </p:nvPr>
        </p:nvSpPr>
        <p:spPr>
          <a:xfrm>
            <a:off x="768096" y="2286000"/>
            <a:ext cx="3291840" cy="3931920"/>
          </a:xfrm>
        </p:spPr>
        <p:txBody>
          <a:bodyPr vert="horz" lIns="45720" tIns="45720" rIns="45720" bIns="45720" rtlCol="0">
            <a:normAutofit/>
          </a:bodyPr>
          <a:lstStyle/>
          <a:p>
            <a:r>
              <a:rPr lang="en-US" sz="1600"/>
              <a:t>AA#1 avec correction</a:t>
            </a:r>
          </a:p>
          <a:p>
            <a:r>
              <a:rPr lang="en-US" sz="1600"/>
              <a:t>Présentation travail de recherche</a:t>
            </a:r>
          </a:p>
        </p:txBody>
      </p:sp>
      <p:pic>
        <p:nvPicPr>
          <p:cNvPr id="4098" name="Picture 2" descr="Une image contenant dessin humoristique, peinture, oiseau, canard&#10;&#10;Description générée automatiquement">
            <a:extLst>
              <a:ext uri="{FF2B5EF4-FFF2-40B4-BE49-F238E27FC236}">
                <a16:creationId xmlns:a16="http://schemas.microsoft.com/office/drawing/2014/main" id="{DD265A17-AC89-A960-06B9-2468D8FAC0F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92087" y="2291702"/>
            <a:ext cx="3131821" cy="227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77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28800"/>
          </a:xfrm>
          <a:solidFill>
            <a:schemeClr val="tx2">
              <a:lumMod val="60000"/>
              <a:lumOff val="40000"/>
            </a:schemeClr>
          </a:solidFill>
          <a:effectLst>
            <a:glow rad="139700">
              <a:schemeClr val="accent1">
                <a:satMod val="175000"/>
                <a:alpha val="40000"/>
              </a:schemeClr>
            </a:glow>
          </a:effectLst>
        </p:spPr>
        <p:txBody>
          <a:bodyPr/>
          <a:lstStyle/>
          <a:p>
            <a:r>
              <a:rPr lang="fr-CA" dirty="0"/>
              <a:t>                       Dimension biologique</a:t>
            </a:r>
          </a:p>
        </p:txBody>
      </p:sp>
      <p:pic>
        <p:nvPicPr>
          <p:cNvPr id="7" name="Espace réservé du contenu 6">
            <a:extLst>
              <a:ext uri="{FF2B5EF4-FFF2-40B4-BE49-F238E27FC236}">
                <a16:creationId xmlns:a16="http://schemas.microsoft.com/office/drawing/2014/main" id="{16E38FA2-0184-7694-D5FB-49C5D95683D4}"/>
              </a:ext>
            </a:extLst>
          </p:cNvPr>
          <p:cNvPicPr>
            <a:picLocks noGrp="1" noChangeAspect="1"/>
          </p:cNvPicPr>
          <p:nvPr>
            <p:ph idx="1"/>
          </p:nvPr>
        </p:nvPicPr>
        <p:blipFill>
          <a:blip r:embed="rId2"/>
          <a:stretch>
            <a:fillRect/>
          </a:stretch>
        </p:blipFill>
        <p:spPr>
          <a:xfrm>
            <a:off x="1475656" y="1844824"/>
            <a:ext cx="6048672" cy="4464496"/>
          </a:xfrm>
        </p:spPr>
      </p:pic>
    </p:spTree>
    <p:extLst>
      <p:ext uri="{BB962C8B-B14F-4D97-AF65-F5344CB8AC3E}">
        <p14:creationId xmlns:p14="http://schemas.microsoft.com/office/powerpoint/2010/main" val="163551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B3935F-AC8A-4AE4-9527-D439FA6B0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6FAD4E3-E1B2-1014-A8FC-E73741F2AA70}"/>
              </a:ext>
            </a:extLst>
          </p:cNvPr>
          <p:cNvSpPr>
            <a:spLocks noGrp="1"/>
          </p:cNvSpPr>
          <p:nvPr>
            <p:ph type="title"/>
          </p:nvPr>
        </p:nvSpPr>
        <p:spPr>
          <a:xfrm>
            <a:off x="482601" y="643467"/>
            <a:ext cx="2561709" cy="5571066"/>
          </a:xfrm>
        </p:spPr>
        <p:txBody>
          <a:bodyPr>
            <a:normAutofit/>
          </a:bodyPr>
          <a:lstStyle/>
          <a:p>
            <a:r>
              <a:rPr lang="fr-CA">
                <a:solidFill>
                  <a:srgbClr val="FFFFFF"/>
                </a:solidFill>
              </a:rPr>
              <a:t>Dimension biologique p.60</a:t>
            </a:r>
          </a:p>
        </p:txBody>
      </p:sp>
      <p:graphicFrame>
        <p:nvGraphicFramePr>
          <p:cNvPr id="12" name="Espace réservé du contenu 2">
            <a:extLst>
              <a:ext uri="{FF2B5EF4-FFF2-40B4-BE49-F238E27FC236}">
                <a16:creationId xmlns:a16="http://schemas.microsoft.com/office/drawing/2014/main" id="{AD319AF4-3386-715C-D727-F0EE87AF4CC4}"/>
              </a:ext>
            </a:extLst>
          </p:cNvPr>
          <p:cNvGraphicFramePr>
            <a:graphicFrameLocks noGrp="1"/>
          </p:cNvGraphicFramePr>
          <p:nvPr>
            <p:ph idx="1"/>
            <p:extLst>
              <p:ext uri="{D42A27DB-BD31-4B8C-83A1-F6EECF244321}">
                <p14:modId xmlns:p14="http://schemas.microsoft.com/office/powerpoint/2010/main" val="3453232526"/>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63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20C7C48-0094-B904-051C-C9CCD20C0D38}"/>
              </a:ext>
            </a:extLst>
          </p:cNvPr>
          <p:cNvSpPr>
            <a:spLocks noGrp="1"/>
          </p:cNvSpPr>
          <p:nvPr>
            <p:ph type="title"/>
          </p:nvPr>
        </p:nvSpPr>
        <p:spPr>
          <a:xfrm>
            <a:off x="393192" y="4767072"/>
            <a:ext cx="4945641" cy="1625210"/>
          </a:xfrm>
        </p:spPr>
        <p:txBody>
          <a:bodyPr>
            <a:normAutofit/>
          </a:bodyPr>
          <a:lstStyle/>
          <a:p>
            <a:pPr algn="r"/>
            <a:r>
              <a:rPr lang="fr-CA">
                <a:solidFill>
                  <a:srgbClr val="FFFFFF"/>
                </a:solidFill>
              </a:rPr>
              <a:t>Soins liés au confort</a:t>
            </a:r>
          </a:p>
        </p:txBody>
      </p:sp>
      <p:pic>
        <p:nvPicPr>
          <p:cNvPr id="5" name="Espace réservé du contenu 4">
            <a:extLst>
              <a:ext uri="{FF2B5EF4-FFF2-40B4-BE49-F238E27FC236}">
                <a16:creationId xmlns:a16="http://schemas.microsoft.com/office/drawing/2014/main" id="{24EEBD8E-9AEB-D94D-26E4-23A172DC6C2F}"/>
              </a:ext>
            </a:extLst>
          </p:cNvPr>
          <p:cNvPicPr>
            <a:picLocks noChangeAspect="1"/>
          </p:cNvPicPr>
          <p:nvPr/>
        </p:nvPicPr>
        <p:blipFill>
          <a:blip r:embed="rId2"/>
          <a:srcRect b="8928"/>
          <a:stretch/>
        </p:blipFill>
        <p:spPr>
          <a:xfrm>
            <a:off x="245660" y="321733"/>
            <a:ext cx="5293729"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07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0F51A-2223-2840-A443-0DE00E8AA1ED}"/>
              </a:ext>
            </a:extLst>
          </p:cNvPr>
          <p:cNvSpPr>
            <a:spLocks noGrp="1"/>
          </p:cNvSpPr>
          <p:nvPr>
            <p:ph type="title"/>
          </p:nvPr>
        </p:nvSpPr>
        <p:spPr/>
        <p:txBody>
          <a:bodyPr/>
          <a:lstStyle/>
          <a:p>
            <a:r>
              <a:rPr lang="fr-CA" dirty="0"/>
              <a:t>Suite…..</a:t>
            </a:r>
          </a:p>
        </p:txBody>
      </p:sp>
      <p:pic>
        <p:nvPicPr>
          <p:cNvPr id="5" name="Espace réservé du contenu 4">
            <a:extLst>
              <a:ext uri="{FF2B5EF4-FFF2-40B4-BE49-F238E27FC236}">
                <a16:creationId xmlns:a16="http://schemas.microsoft.com/office/drawing/2014/main" id="{EA746A4B-AD6C-55D3-D891-E7780327C7DC}"/>
              </a:ext>
            </a:extLst>
          </p:cNvPr>
          <p:cNvPicPr>
            <a:picLocks noGrp="1" noChangeAspect="1"/>
          </p:cNvPicPr>
          <p:nvPr>
            <p:ph idx="1"/>
          </p:nvPr>
        </p:nvPicPr>
        <p:blipFill>
          <a:blip r:embed="rId2"/>
          <a:stretch>
            <a:fillRect/>
          </a:stretch>
        </p:blipFill>
        <p:spPr>
          <a:xfrm>
            <a:off x="1763688" y="2084832"/>
            <a:ext cx="5688632" cy="3432400"/>
          </a:xfrm>
        </p:spPr>
      </p:pic>
    </p:spTree>
    <p:extLst>
      <p:ext uri="{BB962C8B-B14F-4D97-AF65-F5344CB8AC3E}">
        <p14:creationId xmlns:p14="http://schemas.microsoft.com/office/powerpoint/2010/main" val="40138305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240</TotalTime>
  <Words>2659</Words>
  <Application>Microsoft Office PowerPoint</Application>
  <PresentationFormat>Affichage à l'écran (4:3)</PresentationFormat>
  <Paragraphs>301</Paragraphs>
  <Slides>57</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57</vt:i4>
      </vt:variant>
    </vt:vector>
  </HeadingPairs>
  <TitlesOfParts>
    <vt:vector size="67" baseType="lpstr">
      <vt:lpstr>Aptos</vt:lpstr>
      <vt:lpstr>Arial</vt:lpstr>
      <vt:lpstr>Courier New</vt:lpstr>
      <vt:lpstr>Trebuchet MS</vt:lpstr>
      <vt:lpstr>Tw Cen MT</vt:lpstr>
      <vt:lpstr>Tw Cen MT Condensed</vt:lpstr>
      <vt:lpstr>Verdana</vt:lpstr>
      <vt:lpstr>Wingdings</vt:lpstr>
      <vt:lpstr>Wingdings 3</vt:lpstr>
      <vt:lpstr>Intégral</vt:lpstr>
      <vt:lpstr>Cours #3</vt:lpstr>
      <vt:lpstr>Menu du jour</vt:lpstr>
      <vt:lpstr>Accompagner la personne dans sa globalité p.58</vt:lpstr>
      <vt:lpstr>Dimension spirituelle et intellectuelle</vt:lpstr>
      <vt:lpstr>            Dimension sociale et émotive</vt:lpstr>
      <vt:lpstr>                       Dimension biologique</vt:lpstr>
      <vt:lpstr>Dimension biologique p.60</vt:lpstr>
      <vt:lpstr>Soins liés au confort</vt:lpstr>
      <vt:lpstr>Suite…..</vt:lpstr>
      <vt:lpstr>La dimension biologique(suite)</vt:lpstr>
      <vt:lpstr>La dimension biologique(suite)</vt:lpstr>
      <vt:lpstr>La dimension biologique(suite)</vt:lpstr>
      <vt:lpstr>La dimension biologique(suite)</vt:lpstr>
      <vt:lpstr>La dimension biologique(suite)</vt:lpstr>
      <vt:lpstr>          Faire exercice p.61 à 63</vt:lpstr>
      <vt:lpstr>La dimension biologique</vt:lpstr>
      <vt:lpstr>La dimension biologique (suite)</vt:lpstr>
      <vt:lpstr>La dimension biologique (suite)</vt:lpstr>
      <vt:lpstr>Soins liés à l’alimentation et à l’hydratation p.64</vt:lpstr>
      <vt:lpstr>Soins assistance pour alimentation </vt:lpstr>
      <vt:lpstr>La dimension biologique (suite)</vt:lpstr>
      <vt:lpstr>Présentation PowerPoint</vt:lpstr>
      <vt:lpstr>La dimensions biologique (suite)</vt:lpstr>
      <vt:lpstr>Soins liés à la mobilisation p.68</vt:lpstr>
      <vt:lpstr>La dimension biologique(suite)</vt:lpstr>
      <vt:lpstr>Soins liés à l’élimination</vt:lpstr>
      <vt:lpstr>Soins liés à la respiration</vt:lpstr>
      <vt:lpstr>La dimension biologique(suite)</vt:lpstr>
      <vt:lpstr>La dimension intellectuelle</vt:lpstr>
      <vt:lpstr>La dimension émotive</vt:lpstr>
      <vt:lpstr>La dimension émotive (suite)</vt:lpstr>
      <vt:lpstr>La dimension psychosociale</vt:lpstr>
      <vt:lpstr>La dimension sociale (suite)</vt:lpstr>
      <vt:lpstr>La dimension sociale (suite)</vt:lpstr>
      <vt:lpstr>La dimension sociale (suite)</vt:lpstr>
      <vt:lpstr>La dimension spirituelle</vt:lpstr>
      <vt:lpstr>La dimension spirituelle (suite)</vt:lpstr>
      <vt:lpstr>Continuer votre travail de recherche</vt:lpstr>
      <vt:lpstr>Prochain cours</vt:lpstr>
      <vt:lpstr>Cours#4</vt:lpstr>
      <vt:lpstr>Menu du jour</vt:lpstr>
      <vt:lpstr>Les besoins des proches p.72</vt:lpstr>
      <vt:lpstr>Suite…</vt:lpstr>
      <vt:lpstr>Activité d’intégration p.74 à 76</vt:lpstr>
      <vt:lpstr>Activité d’ouverture p.80</vt:lpstr>
      <vt:lpstr>L’agonie p.81</vt:lpstr>
      <vt:lpstr>Phase terminale</vt:lpstr>
      <vt:lpstr>Phase préagonique</vt:lpstr>
      <vt:lpstr>L’agonie</vt:lpstr>
      <vt:lpstr>L’accompagnement d’une personne mourante</vt:lpstr>
      <vt:lpstr>Présentation PowerPoint</vt:lpstr>
      <vt:lpstr>L’agonie (suite) Question de Savoir</vt:lpstr>
      <vt:lpstr>Présentation PowerPoint</vt:lpstr>
      <vt:lpstr>L’agonie (suite) Adapter ses interventions à la situation … une question de jugement </vt:lpstr>
      <vt:lpstr>Le décès</vt:lpstr>
      <vt:lpstr>Continuer travail de recherche</vt:lpstr>
      <vt:lpstr>Prochain cours</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Accompagner la personne dans sa globalité</dc:title>
  <dc:creator>Aubry, Nathalie</dc:creator>
  <cp:lastModifiedBy>Forget, Virginie</cp:lastModifiedBy>
  <cp:revision>18</cp:revision>
  <dcterms:created xsi:type="dcterms:W3CDTF">2020-05-19T16:40:34Z</dcterms:created>
  <dcterms:modified xsi:type="dcterms:W3CDTF">2025-02-08T20:55:58Z</dcterms:modified>
</cp:coreProperties>
</file>