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80" r:id="rId2"/>
    <p:sldId id="281" r:id="rId3"/>
    <p:sldId id="275" r:id="rId4"/>
    <p:sldId id="268" r:id="rId5"/>
    <p:sldId id="269" r:id="rId6"/>
    <p:sldId id="271" r:id="rId7"/>
    <p:sldId id="257" r:id="rId8"/>
    <p:sldId id="262" r:id="rId9"/>
    <p:sldId id="272" r:id="rId10"/>
    <p:sldId id="282" r:id="rId11"/>
    <p:sldId id="273" r:id="rId12"/>
    <p:sldId id="276" r:id="rId13"/>
    <p:sldId id="277" r:id="rId14"/>
    <p:sldId id="278" r:id="rId15"/>
    <p:sldId id="279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11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20AE8-5210-4488-9FE0-AE41AF643FF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F966F7-9EC5-442D-A468-968C37E573C4}">
      <dgm:prSet/>
      <dgm:spPr/>
      <dgm:t>
        <a:bodyPr/>
        <a:lstStyle/>
        <a:p>
          <a:r>
            <a:rPr lang="fr-CA"/>
            <a:t>Se renseigner.</a:t>
          </a:r>
          <a:endParaRPr lang="en-US"/>
        </a:p>
      </dgm:t>
    </dgm:pt>
    <dgm:pt modelId="{F616D5A3-9760-409B-91B8-06B9301EA9CF}" type="parTrans" cxnId="{31C4FAB0-BAA2-4013-83BE-64CAA65FC71F}">
      <dgm:prSet/>
      <dgm:spPr/>
      <dgm:t>
        <a:bodyPr/>
        <a:lstStyle/>
        <a:p>
          <a:endParaRPr lang="en-US"/>
        </a:p>
      </dgm:t>
    </dgm:pt>
    <dgm:pt modelId="{9AF34580-9C52-4918-8429-EC8F6D1A2A3F}" type="sibTrans" cxnId="{31C4FAB0-BAA2-4013-83BE-64CAA65FC71F}">
      <dgm:prSet/>
      <dgm:spPr/>
      <dgm:t>
        <a:bodyPr/>
        <a:lstStyle/>
        <a:p>
          <a:endParaRPr lang="en-US"/>
        </a:p>
      </dgm:t>
    </dgm:pt>
    <dgm:pt modelId="{ED77C59C-1CDA-4006-88CE-EFE9A75DB451}">
      <dgm:prSet/>
      <dgm:spPr/>
      <dgm:t>
        <a:bodyPr/>
        <a:lstStyle/>
        <a:p>
          <a:r>
            <a:rPr lang="fr-CA"/>
            <a:t>Être conscient de son attitude et de ses comportements.</a:t>
          </a:r>
          <a:endParaRPr lang="en-US"/>
        </a:p>
      </dgm:t>
    </dgm:pt>
    <dgm:pt modelId="{01643A20-0C67-48A4-90D8-D9330B5EC2A8}" type="parTrans" cxnId="{3D505F18-3C23-4515-9BA8-DBDB3926236C}">
      <dgm:prSet/>
      <dgm:spPr/>
      <dgm:t>
        <a:bodyPr/>
        <a:lstStyle/>
        <a:p>
          <a:endParaRPr lang="en-US"/>
        </a:p>
      </dgm:t>
    </dgm:pt>
    <dgm:pt modelId="{03AA94A0-6233-4B12-B38F-3F68D2C2507E}" type="sibTrans" cxnId="{3D505F18-3C23-4515-9BA8-DBDB3926236C}">
      <dgm:prSet/>
      <dgm:spPr/>
      <dgm:t>
        <a:bodyPr/>
        <a:lstStyle/>
        <a:p>
          <a:endParaRPr lang="en-US"/>
        </a:p>
      </dgm:t>
    </dgm:pt>
    <dgm:pt modelId="{84781F2C-7D0E-4F0A-8970-2BE50FFF1EC6}">
      <dgm:prSet/>
      <dgm:spPr/>
      <dgm:t>
        <a:bodyPr/>
        <a:lstStyle/>
        <a:p>
          <a:r>
            <a:rPr lang="fr-CA"/>
            <a:t>Réfléchir avant de parler.</a:t>
          </a:r>
          <a:endParaRPr lang="en-US"/>
        </a:p>
      </dgm:t>
    </dgm:pt>
    <dgm:pt modelId="{AAB8CC29-B7A6-417F-877B-64F811C69EEE}" type="parTrans" cxnId="{04F2190D-7D4C-4217-AD66-5AC89BA343F8}">
      <dgm:prSet/>
      <dgm:spPr/>
      <dgm:t>
        <a:bodyPr/>
        <a:lstStyle/>
        <a:p>
          <a:endParaRPr lang="en-US"/>
        </a:p>
      </dgm:t>
    </dgm:pt>
    <dgm:pt modelId="{9EC55B34-14AF-48CD-BD2E-242BD4C15205}" type="sibTrans" cxnId="{04F2190D-7D4C-4217-AD66-5AC89BA343F8}">
      <dgm:prSet/>
      <dgm:spPr/>
      <dgm:t>
        <a:bodyPr/>
        <a:lstStyle/>
        <a:p>
          <a:endParaRPr lang="en-US"/>
        </a:p>
      </dgm:t>
    </dgm:pt>
    <dgm:pt modelId="{6F2A3DB1-A74D-41C4-89BE-B73A592AAD03}">
      <dgm:prSet/>
      <dgm:spPr/>
      <dgm:t>
        <a:bodyPr/>
        <a:lstStyle/>
        <a:p>
          <a:r>
            <a:rPr lang="fr-CA"/>
            <a:t>Sensibiliser autrui.</a:t>
          </a:r>
          <a:endParaRPr lang="en-US"/>
        </a:p>
      </dgm:t>
    </dgm:pt>
    <dgm:pt modelId="{4AD93305-0013-4F5E-AEF4-CAC3E03C4701}" type="parTrans" cxnId="{8D0C5025-4029-408B-9B4C-05F97E3F59E0}">
      <dgm:prSet/>
      <dgm:spPr/>
      <dgm:t>
        <a:bodyPr/>
        <a:lstStyle/>
        <a:p>
          <a:endParaRPr lang="en-US"/>
        </a:p>
      </dgm:t>
    </dgm:pt>
    <dgm:pt modelId="{59A4120A-0430-4A19-BF60-A47F15EBADBE}" type="sibTrans" cxnId="{8D0C5025-4029-408B-9B4C-05F97E3F59E0}">
      <dgm:prSet/>
      <dgm:spPr/>
      <dgm:t>
        <a:bodyPr/>
        <a:lstStyle/>
        <a:p>
          <a:endParaRPr lang="en-US"/>
        </a:p>
      </dgm:t>
    </dgm:pt>
    <dgm:pt modelId="{C07B3CA8-F134-4B25-82AF-8D7969907137}">
      <dgm:prSet/>
      <dgm:spPr/>
      <dgm:t>
        <a:bodyPr/>
        <a:lstStyle/>
        <a:p>
          <a:r>
            <a:rPr lang="fr-CA"/>
            <a:t>Valoriser les aspects positifs de la personne.</a:t>
          </a:r>
          <a:endParaRPr lang="en-US"/>
        </a:p>
      </dgm:t>
    </dgm:pt>
    <dgm:pt modelId="{7EA64AC8-6C98-4BAF-8240-08D164CF652F}" type="parTrans" cxnId="{CF938194-95CC-41FC-9F81-96FB97C36A50}">
      <dgm:prSet/>
      <dgm:spPr/>
      <dgm:t>
        <a:bodyPr/>
        <a:lstStyle/>
        <a:p>
          <a:endParaRPr lang="en-US"/>
        </a:p>
      </dgm:t>
    </dgm:pt>
    <dgm:pt modelId="{5B3F8CD5-DF5D-4146-AFDD-358BA2C700B0}" type="sibTrans" cxnId="{CF938194-95CC-41FC-9F81-96FB97C36A50}">
      <dgm:prSet/>
      <dgm:spPr/>
      <dgm:t>
        <a:bodyPr/>
        <a:lstStyle/>
        <a:p>
          <a:endParaRPr lang="en-US"/>
        </a:p>
      </dgm:t>
    </dgm:pt>
    <dgm:pt modelId="{1E8BAF81-02B2-4589-AC45-B530E3391B90}">
      <dgm:prSet/>
      <dgm:spPr/>
      <dgm:t>
        <a:bodyPr/>
        <a:lstStyle/>
        <a:p>
          <a:r>
            <a:rPr lang="fr-CA"/>
            <a:t>Apporter votre soutien</a:t>
          </a:r>
          <a:endParaRPr lang="en-US"/>
        </a:p>
      </dgm:t>
    </dgm:pt>
    <dgm:pt modelId="{94FD9652-F9F2-4D01-A058-99E2B014D1F0}" type="parTrans" cxnId="{0286538E-D7F9-40F7-BA31-5461022ED4DD}">
      <dgm:prSet/>
      <dgm:spPr/>
      <dgm:t>
        <a:bodyPr/>
        <a:lstStyle/>
        <a:p>
          <a:endParaRPr lang="en-US"/>
        </a:p>
      </dgm:t>
    </dgm:pt>
    <dgm:pt modelId="{96B98618-69C3-471F-884F-D16B3029C304}" type="sibTrans" cxnId="{0286538E-D7F9-40F7-BA31-5461022ED4DD}">
      <dgm:prSet/>
      <dgm:spPr/>
      <dgm:t>
        <a:bodyPr/>
        <a:lstStyle/>
        <a:p>
          <a:endParaRPr lang="en-US"/>
        </a:p>
      </dgm:t>
    </dgm:pt>
    <dgm:pt modelId="{A71F17C6-72B0-4678-A463-B662EB99CD5F}">
      <dgm:prSet/>
      <dgm:spPr/>
      <dgm:t>
        <a:bodyPr/>
        <a:lstStyle/>
        <a:p>
          <a:r>
            <a:rPr lang="fr-CA"/>
            <a:t>Éviter l’isolement</a:t>
          </a:r>
          <a:endParaRPr lang="en-US"/>
        </a:p>
      </dgm:t>
    </dgm:pt>
    <dgm:pt modelId="{77683EBF-553D-4F62-8E57-52BE2A774EE9}" type="parTrans" cxnId="{DF22AD21-110D-4771-BC2C-121FF592B3DE}">
      <dgm:prSet/>
      <dgm:spPr/>
      <dgm:t>
        <a:bodyPr/>
        <a:lstStyle/>
        <a:p>
          <a:endParaRPr lang="en-US"/>
        </a:p>
      </dgm:t>
    </dgm:pt>
    <dgm:pt modelId="{65C4227B-5363-4086-A759-769B9012DA9F}" type="sibTrans" cxnId="{DF22AD21-110D-4771-BC2C-121FF592B3DE}">
      <dgm:prSet/>
      <dgm:spPr/>
      <dgm:t>
        <a:bodyPr/>
        <a:lstStyle/>
        <a:p>
          <a:endParaRPr lang="en-US"/>
        </a:p>
      </dgm:t>
    </dgm:pt>
    <dgm:pt modelId="{0DA243B3-A812-4296-9199-F1F300605E8D}" type="pres">
      <dgm:prSet presAssocID="{DB720AE8-5210-4488-9FE0-AE41AF643FFE}" presName="vert0" presStyleCnt="0">
        <dgm:presLayoutVars>
          <dgm:dir/>
          <dgm:animOne val="branch"/>
          <dgm:animLvl val="lvl"/>
        </dgm:presLayoutVars>
      </dgm:prSet>
      <dgm:spPr/>
    </dgm:pt>
    <dgm:pt modelId="{D234B084-3EF0-4C14-AA64-0E5A93802B73}" type="pres">
      <dgm:prSet presAssocID="{46F966F7-9EC5-442D-A468-968C37E573C4}" presName="thickLine" presStyleLbl="alignNode1" presStyleIdx="0" presStyleCnt="7"/>
      <dgm:spPr/>
    </dgm:pt>
    <dgm:pt modelId="{9F94D2C5-8A68-45E0-9EF1-EBB5299847D1}" type="pres">
      <dgm:prSet presAssocID="{46F966F7-9EC5-442D-A468-968C37E573C4}" presName="horz1" presStyleCnt="0"/>
      <dgm:spPr/>
    </dgm:pt>
    <dgm:pt modelId="{AE39C6A6-4D4A-4BA3-9C71-6BF1124D9B31}" type="pres">
      <dgm:prSet presAssocID="{46F966F7-9EC5-442D-A468-968C37E573C4}" presName="tx1" presStyleLbl="revTx" presStyleIdx="0" presStyleCnt="7"/>
      <dgm:spPr/>
    </dgm:pt>
    <dgm:pt modelId="{90B895B2-24C2-43F2-BE40-7E827F386D80}" type="pres">
      <dgm:prSet presAssocID="{46F966F7-9EC5-442D-A468-968C37E573C4}" presName="vert1" presStyleCnt="0"/>
      <dgm:spPr/>
    </dgm:pt>
    <dgm:pt modelId="{003A3DA8-3019-4D0E-9ADC-7EE8431DC89D}" type="pres">
      <dgm:prSet presAssocID="{ED77C59C-1CDA-4006-88CE-EFE9A75DB451}" presName="thickLine" presStyleLbl="alignNode1" presStyleIdx="1" presStyleCnt="7"/>
      <dgm:spPr/>
    </dgm:pt>
    <dgm:pt modelId="{FE8A1585-FBD9-4420-89FA-0C47D2399EBA}" type="pres">
      <dgm:prSet presAssocID="{ED77C59C-1CDA-4006-88CE-EFE9A75DB451}" presName="horz1" presStyleCnt="0"/>
      <dgm:spPr/>
    </dgm:pt>
    <dgm:pt modelId="{A589D591-38B7-40C6-A138-EF82DF0E16A8}" type="pres">
      <dgm:prSet presAssocID="{ED77C59C-1CDA-4006-88CE-EFE9A75DB451}" presName="tx1" presStyleLbl="revTx" presStyleIdx="1" presStyleCnt="7"/>
      <dgm:spPr/>
    </dgm:pt>
    <dgm:pt modelId="{CD758643-962B-4B26-8299-C37A95E70243}" type="pres">
      <dgm:prSet presAssocID="{ED77C59C-1CDA-4006-88CE-EFE9A75DB451}" presName="vert1" presStyleCnt="0"/>
      <dgm:spPr/>
    </dgm:pt>
    <dgm:pt modelId="{9D26AC79-7F7D-4564-8140-5F3E36B15FB9}" type="pres">
      <dgm:prSet presAssocID="{84781F2C-7D0E-4F0A-8970-2BE50FFF1EC6}" presName="thickLine" presStyleLbl="alignNode1" presStyleIdx="2" presStyleCnt="7"/>
      <dgm:spPr/>
    </dgm:pt>
    <dgm:pt modelId="{3D11FBC6-DDBB-4AC5-BB6C-F925F3FF8628}" type="pres">
      <dgm:prSet presAssocID="{84781F2C-7D0E-4F0A-8970-2BE50FFF1EC6}" presName="horz1" presStyleCnt="0"/>
      <dgm:spPr/>
    </dgm:pt>
    <dgm:pt modelId="{827491AC-1002-47D4-8AF0-9D82FD099257}" type="pres">
      <dgm:prSet presAssocID="{84781F2C-7D0E-4F0A-8970-2BE50FFF1EC6}" presName="tx1" presStyleLbl="revTx" presStyleIdx="2" presStyleCnt="7"/>
      <dgm:spPr/>
    </dgm:pt>
    <dgm:pt modelId="{C892EF9E-FA4B-44A2-837A-C5586253B0BC}" type="pres">
      <dgm:prSet presAssocID="{84781F2C-7D0E-4F0A-8970-2BE50FFF1EC6}" presName="vert1" presStyleCnt="0"/>
      <dgm:spPr/>
    </dgm:pt>
    <dgm:pt modelId="{0A39D0A8-62A0-49C4-A57C-89A305AAD280}" type="pres">
      <dgm:prSet presAssocID="{6F2A3DB1-A74D-41C4-89BE-B73A592AAD03}" presName="thickLine" presStyleLbl="alignNode1" presStyleIdx="3" presStyleCnt="7"/>
      <dgm:spPr/>
    </dgm:pt>
    <dgm:pt modelId="{9DFEC002-3396-4E9F-9008-2A7571BCBEFB}" type="pres">
      <dgm:prSet presAssocID="{6F2A3DB1-A74D-41C4-89BE-B73A592AAD03}" presName="horz1" presStyleCnt="0"/>
      <dgm:spPr/>
    </dgm:pt>
    <dgm:pt modelId="{7DBB3540-6C7A-4D60-9BBA-B00177C42490}" type="pres">
      <dgm:prSet presAssocID="{6F2A3DB1-A74D-41C4-89BE-B73A592AAD03}" presName="tx1" presStyleLbl="revTx" presStyleIdx="3" presStyleCnt="7"/>
      <dgm:spPr/>
    </dgm:pt>
    <dgm:pt modelId="{0CF2551F-D4E7-42AF-BF48-8547356BCF2F}" type="pres">
      <dgm:prSet presAssocID="{6F2A3DB1-A74D-41C4-89BE-B73A592AAD03}" presName="vert1" presStyleCnt="0"/>
      <dgm:spPr/>
    </dgm:pt>
    <dgm:pt modelId="{F106D5D6-A55F-46CB-87EB-A836380A21F6}" type="pres">
      <dgm:prSet presAssocID="{C07B3CA8-F134-4B25-82AF-8D7969907137}" presName="thickLine" presStyleLbl="alignNode1" presStyleIdx="4" presStyleCnt="7"/>
      <dgm:spPr/>
    </dgm:pt>
    <dgm:pt modelId="{0B8D302C-2B46-417F-9F44-F68A96B319E9}" type="pres">
      <dgm:prSet presAssocID="{C07B3CA8-F134-4B25-82AF-8D7969907137}" presName="horz1" presStyleCnt="0"/>
      <dgm:spPr/>
    </dgm:pt>
    <dgm:pt modelId="{C1BBC201-08DF-46CC-B55A-6DD580282F86}" type="pres">
      <dgm:prSet presAssocID="{C07B3CA8-F134-4B25-82AF-8D7969907137}" presName="tx1" presStyleLbl="revTx" presStyleIdx="4" presStyleCnt="7"/>
      <dgm:spPr/>
    </dgm:pt>
    <dgm:pt modelId="{18316F73-678A-4B52-8262-BB8C30AB3D5C}" type="pres">
      <dgm:prSet presAssocID="{C07B3CA8-F134-4B25-82AF-8D7969907137}" presName="vert1" presStyleCnt="0"/>
      <dgm:spPr/>
    </dgm:pt>
    <dgm:pt modelId="{CDEC4F84-A2F6-4E40-82A2-1CB765DD2B66}" type="pres">
      <dgm:prSet presAssocID="{1E8BAF81-02B2-4589-AC45-B530E3391B90}" presName="thickLine" presStyleLbl="alignNode1" presStyleIdx="5" presStyleCnt="7"/>
      <dgm:spPr/>
    </dgm:pt>
    <dgm:pt modelId="{C33DCA15-7088-4D86-A0C4-CDF6CACBD5B5}" type="pres">
      <dgm:prSet presAssocID="{1E8BAF81-02B2-4589-AC45-B530E3391B90}" presName="horz1" presStyleCnt="0"/>
      <dgm:spPr/>
    </dgm:pt>
    <dgm:pt modelId="{C69DEBDC-711E-4455-B1FC-99C449C99E93}" type="pres">
      <dgm:prSet presAssocID="{1E8BAF81-02B2-4589-AC45-B530E3391B90}" presName="tx1" presStyleLbl="revTx" presStyleIdx="5" presStyleCnt="7"/>
      <dgm:spPr/>
    </dgm:pt>
    <dgm:pt modelId="{C7C75FCD-6204-4F91-9053-69423EA2F0BE}" type="pres">
      <dgm:prSet presAssocID="{1E8BAF81-02B2-4589-AC45-B530E3391B90}" presName="vert1" presStyleCnt="0"/>
      <dgm:spPr/>
    </dgm:pt>
    <dgm:pt modelId="{A86727BC-EC0D-4630-9DCC-894E5F297BD1}" type="pres">
      <dgm:prSet presAssocID="{A71F17C6-72B0-4678-A463-B662EB99CD5F}" presName="thickLine" presStyleLbl="alignNode1" presStyleIdx="6" presStyleCnt="7"/>
      <dgm:spPr/>
    </dgm:pt>
    <dgm:pt modelId="{41752B8A-F96C-46B6-969E-CA2533F9F61C}" type="pres">
      <dgm:prSet presAssocID="{A71F17C6-72B0-4678-A463-B662EB99CD5F}" presName="horz1" presStyleCnt="0"/>
      <dgm:spPr/>
    </dgm:pt>
    <dgm:pt modelId="{AF822044-45D4-4A88-AC91-1E1C5DDE92CB}" type="pres">
      <dgm:prSet presAssocID="{A71F17C6-72B0-4678-A463-B662EB99CD5F}" presName="tx1" presStyleLbl="revTx" presStyleIdx="6" presStyleCnt="7"/>
      <dgm:spPr/>
    </dgm:pt>
    <dgm:pt modelId="{DA919AB1-B5F4-4D65-BBAE-D4D1F93FAFC0}" type="pres">
      <dgm:prSet presAssocID="{A71F17C6-72B0-4678-A463-B662EB99CD5F}" presName="vert1" presStyleCnt="0"/>
      <dgm:spPr/>
    </dgm:pt>
  </dgm:ptLst>
  <dgm:cxnLst>
    <dgm:cxn modelId="{04F2190D-7D4C-4217-AD66-5AC89BA343F8}" srcId="{DB720AE8-5210-4488-9FE0-AE41AF643FFE}" destId="{84781F2C-7D0E-4F0A-8970-2BE50FFF1EC6}" srcOrd="2" destOrd="0" parTransId="{AAB8CC29-B7A6-417F-877B-64F811C69EEE}" sibTransId="{9EC55B34-14AF-48CD-BD2E-242BD4C15205}"/>
    <dgm:cxn modelId="{3D505F18-3C23-4515-9BA8-DBDB3926236C}" srcId="{DB720AE8-5210-4488-9FE0-AE41AF643FFE}" destId="{ED77C59C-1CDA-4006-88CE-EFE9A75DB451}" srcOrd="1" destOrd="0" parTransId="{01643A20-0C67-48A4-90D8-D9330B5EC2A8}" sibTransId="{03AA94A0-6233-4B12-B38F-3F68D2C2507E}"/>
    <dgm:cxn modelId="{163DD91F-D531-4775-8AAF-36962E232563}" type="presOf" srcId="{46F966F7-9EC5-442D-A468-968C37E573C4}" destId="{AE39C6A6-4D4A-4BA3-9C71-6BF1124D9B31}" srcOrd="0" destOrd="0" presId="urn:microsoft.com/office/officeart/2008/layout/LinedList"/>
    <dgm:cxn modelId="{DF22AD21-110D-4771-BC2C-121FF592B3DE}" srcId="{DB720AE8-5210-4488-9FE0-AE41AF643FFE}" destId="{A71F17C6-72B0-4678-A463-B662EB99CD5F}" srcOrd="6" destOrd="0" parTransId="{77683EBF-553D-4F62-8E57-52BE2A774EE9}" sibTransId="{65C4227B-5363-4086-A759-769B9012DA9F}"/>
    <dgm:cxn modelId="{8D0C5025-4029-408B-9B4C-05F97E3F59E0}" srcId="{DB720AE8-5210-4488-9FE0-AE41AF643FFE}" destId="{6F2A3DB1-A74D-41C4-89BE-B73A592AAD03}" srcOrd="3" destOrd="0" parTransId="{4AD93305-0013-4F5E-AEF4-CAC3E03C4701}" sibTransId="{59A4120A-0430-4A19-BF60-A47F15EBADBE}"/>
    <dgm:cxn modelId="{A6E74235-7A6E-4CE4-84CA-AB7946FD2111}" type="presOf" srcId="{84781F2C-7D0E-4F0A-8970-2BE50FFF1EC6}" destId="{827491AC-1002-47D4-8AF0-9D82FD099257}" srcOrd="0" destOrd="0" presId="urn:microsoft.com/office/officeart/2008/layout/LinedList"/>
    <dgm:cxn modelId="{605C9573-510F-49D5-8EFC-F450CA428AC9}" type="presOf" srcId="{1E8BAF81-02B2-4589-AC45-B530E3391B90}" destId="{C69DEBDC-711E-4455-B1FC-99C449C99E93}" srcOrd="0" destOrd="0" presId="urn:microsoft.com/office/officeart/2008/layout/LinedList"/>
    <dgm:cxn modelId="{18416C7D-3B08-4E55-AF75-5D2944F80482}" type="presOf" srcId="{C07B3CA8-F134-4B25-82AF-8D7969907137}" destId="{C1BBC201-08DF-46CC-B55A-6DD580282F86}" srcOrd="0" destOrd="0" presId="urn:microsoft.com/office/officeart/2008/layout/LinedList"/>
    <dgm:cxn modelId="{0286538E-D7F9-40F7-BA31-5461022ED4DD}" srcId="{DB720AE8-5210-4488-9FE0-AE41AF643FFE}" destId="{1E8BAF81-02B2-4589-AC45-B530E3391B90}" srcOrd="5" destOrd="0" parTransId="{94FD9652-F9F2-4D01-A058-99E2B014D1F0}" sibTransId="{96B98618-69C3-471F-884F-D16B3029C304}"/>
    <dgm:cxn modelId="{CF938194-95CC-41FC-9F81-96FB97C36A50}" srcId="{DB720AE8-5210-4488-9FE0-AE41AF643FFE}" destId="{C07B3CA8-F134-4B25-82AF-8D7969907137}" srcOrd="4" destOrd="0" parTransId="{7EA64AC8-6C98-4BAF-8240-08D164CF652F}" sibTransId="{5B3F8CD5-DF5D-4146-AFDD-358BA2C700B0}"/>
    <dgm:cxn modelId="{E32BF896-F8E1-4655-80C0-3683AE67C23C}" type="presOf" srcId="{6F2A3DB1-A74D-41C4-89BE-B73A592AAD03}" destId="{7DBB3540-6C7A-4D60-9BBA-B00177C42490}" srcOrd="0" destOrd="0" presId="urn:microsoft.com/office/officeart/2008/layout/LinedList"/>
    <dgm:cxn modelId="{912B3BA0-1ED5-4EF9-B55D-60F03FA84CCD}" type="presOf" srcId="{ED77C59C-1CDA-4006-88CE-EFE9A75DB451}" destId="{A589D591-38B7-40C6-A138-EF82DF0E16A8}" srcOrd="0" destOrd="0" presId="urn:microsoft.com/office/officeart/2008/layout/LinedList"/>
    <dgm:cxn modelId="{31C4FAB0-BAA2-4013-83BE-64CAA65FC71F}" srcId="{DB720AE8-5210-4488-9FE0-AE41AF643FFE}" destId="{46F966F7-9EC5-442D-A468-968C37E573C4}" srcOrd="0" destOrd="0" parTransId="{F616D5A3-9760-409B-91B8-06B9301EA9CF}" sibTransId="{9AF34580-9C52-4918-8429-EC8F6D1A2A3F}"/>
    <dgm:cxn modelId="{AB9C82EA-AF17-4394-997C-0B4AE08E9758}" type="presOf" srcId="{A71F17C6-72B0-4678-A463-B662EB99CD5F}" destId="{AF822044-45D4-4A88-AC91-1E1C5DDE92CB}" srcOrd="0" destOrd="0" presId="urn:microsoft.com/office/officeart/2008/layout/LinedList"/>
    <dgm:cxn modelId="{3C9929EE-26DC-4A1C-9C5C-0DDFF9BFDE56}" type="presOf" srcId="{DB720AE8-5210-4488-9FE0-AE41AF643FFE}" destId="{0DA243B3-A812-4296-9199-F1F300605E8D}" srcOrd="0" destOrd="0" presId="urn:microsoft.com/office/officeart/2008/layout/LinedList"/>
    <dgm:cxn modelId="{594B5D0E-8888-4472-B8DA-9A5240E8EC6F}" type="presParOf" srcId="{0DA243B3-A812-4296-9199-F1F300605E8D}" destId="{D234B084-3EF0-4C14-AA64-0E5A93802B73}" srcOrd="0" destOrd="0" presId="urn:microsoft.com/office/officeart/2008/layout/LinedList"/>
    <dgm:cxn modelId="{02CEC172-F30D-4F5B-8094-17AFD6E61E09}" type="presParOf" srcId="{0DA243B3-A812-4296-9199-F1F300605E8D}" destId="{9F94D2C5-8A68-45E0-9EF1-EBB5299847D1}" srcOrd="1" destOrd="0" presId="urn:microsoft.com/office/officeart/2008/layout/LinedList"/>
    <dgm:cxn modelId="{481BB962-EF84-4C79-9E0E-A7302D161A60}" type="presParOf" srcId="{9F94D2C5-8A68-45E0-9EF1-EBB5299847D1}" destId="{AE39C6A6-4D4A-4BA3-9C71-6BF1124D9B31}" srcOrd="0" destOrd="0" presId="urn:microsoft.com/office/officeart/2008/layout/LinedList"/>
    <dgm:cxn modelId="{3F863EC1-BA97-42D8-BB44-33D6D761F847}" type="presParOf" srcId="{9F94D2C5-8A68-45E0-9EF1-EBB5299847D1}" destId="{90B895B2-24C2-43F2-BE40-7E827F386D80}" srcOrd="1" destOrd="0" presId="urn:microsoft.com/office/officeart/2008/layout/LinedList"/>
    <dgm:cxn modelId="{8C33AE3E-6A96-48D4-A6AD-635C82C7AD12}" type="presParOf" srcId="{0DA243B3-A812-4296-9199-F1F300605E8D}" destId="{003A3DA8-3019-4D0E-9ADC-7EE8431DC89D}" srcOrd="2" destOrd="0" presId="urn:microsoft.com/office/officeart/2008/layout/LinedList"/>
    <dgm:cxn modelId="{3BAF4D2C-9318-4278-9791-89D0239E49F1}" type="presParOf" srcId="{0DA243B3-A812-4296-9199-F1F300605E8D}" destId="{FE8A1585-FBD9-4420-89FA-0C47D2399EBA}" srcOrd="3" destOrd="0" presId="urn:microsoft.com/office/officeart/2008/layout/LinedList"/>
    <dgm:cxn modelId="{0A1AB44F-E3E8-4793-A6BA-887BF43FB873}" type="presParOf" srcId="{FE8A1585-FBD9-4420-89FA-0C47D2399EBA}" destId="{A589D591-38B7-40C6-A138-EF82DF0E16A8}" srcOrd="0" destOrd="0" presId="urn:microsoft.com/office/officeart/2008/layout/LinedList"/>
    <dgm:cxn modelId="{0F5A4FC3-7585-4EE4-AB50-4322C56E6A4B}" type="presParOf" srcId="{FE8A1585-FBD9-4420-89FA-0C47D2399EBA}" destId="{CD758643-962B-4B26-8299-C37A95E70243}" srcOrd="1" destOrd="0" presId="urn:microsoft.com/office/officeart/2008/layout/LinedList"/>
    <dgm:cxn modelId="{DFFA9964-2194-4CCD-AAEA-F33D5269F4AC}" type="presParOf" srcId="{0DA243B3-A812-4296-9199-F1F300605E8D}" destId="{9D26AC79-7F7D-4564-8140-5F3E36B15FB9}" srcOrd="4" destOrd="0" presId="urn:microsoft.com/office/officeart/2008/layout/LinedList"/>
    <dgm:cxn modelId="{1A99EDCA-FF47-4E66-9AF3-ADDAA7839DEB}" type="presParOf" srcId="{0DA243B3-A812-4296-9199-F1F300605E8D}" destId="{3D11FBC6-DDBB-4AC5-BB6C-F925F3FF8628}" srcOrd="5" destOrd="0" presId="urn:microsoft.com/office/officeart/2008/layout/LinedList"/>
    <dgm:cxn modelId="{A8704384-4702-49BD-AC3A-D8526B73B14B}" type="presParOf" srcId="{3D11FBC6-DDBB-4AC5-BB6C-F925F3FF8628}" destId="{827491AC-1002-47D4-8AF0-9D82FD099257}" srcOrd="0" destOrd="0" presId="urn:microsoft.com/office/officeart/2008/layout/LinedList"/>
    <dgm:cxn modelId="{40AE9E78-2207-48E0-B3F8-B7D3A9D1022D}" type="presParOf" srcId="{3D11FBC6-DDBB-4AC5-BB6C-F925F3FF8628}" destId="{C892EF9E-FA4B-44A2-837A-C5586253B0BC}" srcOrd="1" destOrd="0" presId="urn:microsoft.com/office/officeart/2008/layout/LinedList"/>
    <dgm:cxn modelId="{03CD912F-8A2F-44A0-BC5A-DD8631B47866}" type="presParOf" srcId="{0DA243B3-A812-4296-9199-F1F300605E8D}" destId="{0A39D0A8-62A0-49C4-A57C-89A305AAD280}" srcOrd="6" destOrd="0" presId="urn:microsoft.com/office/officeart/2008/layout/LinedList"/>
    <dgm:cxn modelId="{C8C105D7-F443-4B95-84C2-30839C10EE61}" type="presParOf" srcId="{0DA243B3-A812-4296-9199-F1F300605E8D}" destId="{9DFEC002-3396-4E9F-9008-2A7571BCBEFB}" srcOrd="7" destOrd="0" presId="urn:microsoft.com/office/officeart/2008/layout/LinedList"/>
    <dgm:cxn modelId="{E33C8289-5129-4D4B-A974-502AD61D7936}" type="presParOf" srcId="{9DFEC002-3396-4E9F-9008-2A7571BCBEFB}" destId="{7DBB3540-6C7A-4D60-9BBA-B00177C42490}" srcOrd="0" destOrd="0" presId="urn:microsoft.com/office/officeart/2008/layout/LinedList"/>
    <dgm:cxn modelId="{F02C94DD-C9E7-46CC-B3B5-104BE4F832A6}" type="presParOf" srcId="{9DFEC002-3396-4E9F-9008-2A7571BCBEFB}" destId="{0CF2551F-D4E7-42AF-BF48-8547356BCF2F}" srcOrd="1" destOrd="0" presId="urn:microsoft.com/office/officeart/2008/layout/LinedList"/>
    <dgm:cxn modelId="{23FF4DAE-CFE1-492D-A05E-A064DA563B7C}" type="presParOf" srcId="{0DA243B3-A812-4296-9199-F1F300605E8D}" destId="{F106D5D6-A55F-46CB-87EB-A836380A21F6}" srcOrd="8" destOrd="0" presId="urn:microsoft.com/office/officeart/2008/layout/LinedList"/>
    <dgm:cxn modelId="{7CA6A7BB-8D70-4010-BDAF-4C4F2419FC8E}" type="presParOf" srcId="{0DA243B3-A812-4296-9199-F1F300605E8D}" destId="{0B8D302C-2B46-417F-9F44-F68A96B319E9}" srcOrd="9" destOrd="0" presId="urn:microsoft.com/office/officeart/2008/layout/LinedList"/>
    <dgm:cxn modelId="{029D2C1E-ABAF-4608-A427-01225D624D02}" type="presParOf" srcId="{0B8D302C-2B46-417F-9F44-F68A96B319E9}" destId="{C1BBC201-08DF-46CC-B55A-6DD580282F86}" srcOrd="0" destOrd="0" presId="urn:microsoft.com/office/officeart/2008/layout/LinedList"/>
    <dgm:cxn modelId="{2D856A4A-1945-4ED0-B853-C8E0A4F4260C}" type="presParOf" srcId="{0B8D302C-2B46-417F-9F44-F68A96B319E9}" destId="{18316F73-678A-4B52-8262-BB8C30AB3D5C}" srcOrd="1" destOrd="0" presId="urn:microsoft.com/office/officeart/2008/layout/LinedList"/>
    <dgm:cxn modelId="{054F5F5E-2C2E-43F5-8DB5-260485288092}" type="presParOf" srcId="{0DA243B3-A812-4296-9199-F1F300605E8D}" destId="{CDEC4F84-A2F6-4E40-82A2-1CB765DD2B66}" srcOrd="10" destOrd="0" presId="urn:microsoft.com/office/officeart/2008/layout/LinedList"/>
    <dgm:cxn modelId="{40C8976D-4C95-48AA-9BDE-5B73295C0A6D}" type="presParOf" srcId="{0DA243B3-A812-4296-9199-F1F300605E8D}" destId="{C33DCA15-7088-4D86-A0C4-CDF6CACBD5B5}" srcOrd="11" destOrd="0" presId="urn:microsoft.com/office/officeart/2008/layout/LinedList"/>
    <dgm:cxn modelId="{B9B11739-35C6-4775-B900-F859CAFEB6D9}" type="presParOf" srcId="{C33DCA15-7088-4D86-A0C4-CDF6CACBD5B5}" destId="{C69DEBDC-711E-4455-B1FC-99C449C99E93}" srcOrd="0" destOrd="0" presId="urn:microsoft.com/office/officeart/2008/layout/LinedList"/>
    <dgm:cxn modelId="{A16C3F52-D899-4DD7-9ED3-E1C9D530184E}" type="presParOf" srcId="{C33DCA15-7088-4D86-A0C4-CDF6CACBD5B5}" destId="{C7C75FCD-6204-4F91-9053-69423EA2F0BE}" srcOrd="1" destOrd="0" presId="urn:microsoft.com/office/officeart/2008/layout/LinedList"/>
    <dgm:cxn modelId="{17854AE1-1450-49DF-B31A-44AC9F3813D9}" type="presParOf" srcId="{0DA243B3-A812-4296-9199-F1F300605E8D}" destId="{A86727BC-EC0D-4630-9DCC-894E5F297BD1}" srcOrd="12" destOrd="0" presId="urn:microsoft.com/office/officeart/2008/layout/LinedList"/>
    <dgm:cxn modelId="{7417F3F0-9418-46DA-BFD7-4845E92E4730}" type="presParOf" srcId="{0DA243B3-A812-4296-9199-F1F300605E8D}" destId="{41752B8A-F96C-46B6-969E-CA2533F9F61C}" srcOrd="13" destOrd="0" presId="urn:microsoft.com/office/officeart/2008/layout/LinedList"/>
    <dgm:cxn modelId="{B1A67D2B-BF8C-449F-804F-0C342F4D50B1}" type="presParOf" srcId="{41752B8A-F96C-46B6-969E-CA2533F9F61C}" destId="{AF822044-45D4-4A88-AC91-1E1C5DDE92CB}" srcOrd="0" destOrd="0" presId="urn:microsoft.com/office/officeart/2008/layout/LinedList"/>
    <dgm:cxn modelId="{B7F45472-9183-443A-BDF0-5B316A5AF462}" type="presParOf" srcId="{41752B8A-F96C-46B6-969E-CA2533F9F61C}" destId="{DA919AB1-B5F4-4D65-BBAE-D4D1F93FAF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B084-3EF0-4C14-AA64-0E5A93802B73}">
      <dsp:nvSpPr>
        <dsp:cNvPr id="0" name=""/>
        <dsp:cNvSpPr/>
      </dsp:nvSpPr>
      <dsp:spPr>
        <a:xfrm>
          <a:off x="0" y="640"/>
          <a:ext cx="47934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9C6A6-4D4A-4BA3-9C71-6BF1124D9B31}">
      <dsp:nvSpPr>
        <dsp:cNvPr id="0" name=""/>
        <dsp:cNvSpPr/>
      </dsp:nvSpPr>
      <dsp:spPr>
        <a:xfrm>
          <a:off x="0" y="640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Se renseigner.</a:t>
          </a:r>
          <a:endParaRPr lang="en-US" sz="2100" kern="1200"/>
        </a:p>
      </dsp:txBody>
      <dsp:txXfrm>
        <a:off x="0" y="640"/>
        <a:ext cx="4793456" cy="749343"/>
      </dsp:txXfrm>
    </dsp:sp>
    <dsp:sp modelId="{003A3DA8-3019-4D0E-9ADC-7EE8431DC89D}">
      <dsp:nvSpPr>
        <dsp:cNvPr id="0" name=""/>
        <dsp:cNvSpPr/>
      </dsp:nvSpPr>
      <dsp:spPr>
        <a:xfrm>
          <a:off x="0" y="749984"/>
          <a:ext cx="4793456" cy="0"/>
        </a:xfrm>
        <a:prstGeom prst="line">
          <a:avLst/>
        </a:prstGeom>
        <a:solidFill>
          <a:schemeClr val="accent2">
            <a:hueOff val="-221789"/>
            <a:satOff val="1369"/>
            <a:lumOff val="-196"/>
            <a:alphaOff val="0"/>
          </a:schemeClr>
        </a:solidFill>
        <a:ln w="19050" cap="rnd" cmpd="sng" algn="ctr">
          <a:solidFill>
            <a:schemeClr val="accent2">
              <a:hueOff val="-221789"/>
              <a:satOff val="1369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9D591-38B7-40C6-A138-EF82DF0E16A8}">
      <dsp:nvSpPr>
        <dsp:cNvPr id="0" name=""/>
        <dsp:cNvSpPr/>
      </dsp:nvSpPr>
      <dsp:spPr>
        <a:xfrm>
          <a:off x="0" y="749984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Être conscient de son attitude et de ses comportements.</a:t>
          </a:r>
          <a:endParaRPr lang="en-US" sz="2100" kern="1200"/>
        </a:p>
      </dsp:txBody>
      <dsp:txXfrm>
        <a:off x="0" y="749984"/>
        <a:ext cx="4793456" cy="749343"/>
      </dsp:txXfrm>
    </dsp:sp>
    <dsp:sp modelId="{9D26AC79-7F7D-4564-8140-5F3E36B15FB9}">
      <dsp:nvSpPr>
        <dsp:cNvPr id="0" name=""/>
        <dsp:cNvSpPr/>
      </dsp:nvSpPr>
      <dsp:spPr>
        <a:xfrm>
          <a:off x="0" y="1499327"/>
          <a:ext cx="4793456" cy="0"/>
        </a:xfrm>
        <a:prstGeom prst="line">
          <a:avLst/>
        </a:prstGeom>
        <a:solidFill>
          <a:schemeClr val="accent2">
            <a:hueOff val="-443578"/>
            <a:satOff val="2739"/>
            <a:lumOff val="-392"/>
            <a:alphaOff val="0"/>
          </a:schemeClr>
        </a:solidFill>
        <a:ln w="19050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491AC-1002-47D4-8AF0-9D82FD099257}">
      <dsp:nvSpPr>
        <dsp:cNvPr id="0" name=""/>
        <dsp:cNvSpPr/>
      </dsp:nvSpPr>
      <dsp:spPr>
        <a:xfrm>
          <a:off x="0" y="1499327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Réfléchir avant de parler.</a:t>
          </a:r>
          <a:endParaRPr lang="en-US" sz="2100" kern="1200"/>
        </a:p>
      </dsp:txBody>
      <dsp:txXfrm>
        <a:off x="0" y="1499327"/>
        <a:ext cx="4793456" cy="749343"/>
      </dsp:txXfrm>
    </dsp:sp>
    <dsp:sp modelId="{0A39D0A8-62A0-49C4-A57C-89A305AAD280}">
      <dsp:nvSpPr>
        <dsp:cNvPr id="0" name=""/>
        <dsp:cNvSpPr/>
      </dsp:nvSpPr>
      <dsp:spPr>
        <a:xfrm>
          <a:off x="0" y="2248671"/>
          <a:ext cx="4793456" cy="0"/>
        </a:xfrm>
        <a:prstGeom prst="line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accent2">
              <a:hueOff val="-665368"/>
              <a:satOff val="4108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B3540-6C7A-4D60-9BBA-B00177C42490}">
      <dsp:nvSpPr>
        <dsp:cNvPr id="0" name=""/>
        <dsp:cNvSpPr/>
      </dsp:nvSpPr>
      <dsp:spPr>
        <a:xfrm>
          <a:off x="0" y="2248671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Sensibiliser autrui.</a:t>
          </a:r>
          <a:endParaRPr lang="en-US" sz="2100" kern="1200"/>
        </a:p>
      </dsp:txBody>
      <dsp:txXfrm>
        <a:off x="0" y="2248671"/>
        <a:ext cx="4793456" cy="749343"/>
      </dsp:txXfrm>
    </dsp:sp>
    <dsp:sp modelId="{F106D5D6-A55F-46CB-87EB-A836380A21F6}">
      <dsp:nvSpPr>
        <dsp:cNvPr id="0" name=""/>
        <dsp:cNvSpPr/>
      </dsp:nvSpPr>
      <dsp:spPr>
        <a:xfrm>
          <a:off x="0" y="2998015"/>
          <a:ext cx="4793456" cy="0"/>
        </a:xfrm>
        <a:prstGeom prst="line">
          <a:avLst/>
        </a:prstGeom>
        <a:solidFill>
          <a:schemeClr val="accent2">
            <a:hueOff val="-887157"/>
            <a:satOff val="5477"/>
            <a:lumOff val="-784"/>
            <a:alphaOff val="0"/>
          </a:schemeClr>
        </a:solidFill>
        <a:ln w="19050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BC201-08DF-46CC-B55A-6DD580282F86}">
      <dsp:nvSpPr>
        <dsp:cNvPr id="0" name=""/>
        <dsp:cNvSpPr/>
      </dsp:nvSpPr>
      <dsp:spPr>
        <a:xfrm>
          <a:off x="0" y="2998015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Valoriser les aspects positifs de la personne.</a:t>
          </a:r>
          <a:endParaRPr lang="en-US" sz="2100" kern="1200"/>
        </a:p>
      </dsp:txBody>
      <dsp:txXfrm>
        <a:off x="0" y="2998015"/>
        <a:ext cx="4793456" cy="749343"/>
      </dsp:txXfrm>
    </dsp:sp>
    <dsp:sp modelId="{CDEC4F84-A2F6-4E40-82A2-1CB765DD2B66}">
      <dsp:nvSpPr>
        <dsp:cNvPr id="0" name=""/>
        <dsp:cNvSpPr/>
      </dsp:nvSpPr>
      <dsp:spPr>
        <a:xfrm>
          <a:off x="0" y="3747359"/>
          <a:ext cx="4793456" cy="0"/>
        </a:xfrm>
        <a:prstGeom prst="line">
          <a:avLst/>
        </a:prstGeom>
        <a:solidFill>
          <a:schemeClr val="accent2">
            <a:hueOff val="-1108946"/>
            <a:satOff val="6847"/>
            <a:lumOff val="-980"/>
            <a:alphaOff val="0"/>
          </a:schemeClr>
        </a:solidFill>
        <a:ln w="19050" cap="rnd" cmpd="sng" algn="ctr">
          <a:solidFill>
            <a:schemeClr val="accent2">
              <a:hueOff val="-1108946"/>
              <a:satOff val="6847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DEBDC-711E-4455-B1FC-99C449C99E93}">
      <dsp:nvSpPr>
        <dsp:cNvPr id="0" name=""/>
        <dsp:cNvSpPr/>
      </dsp:nvSpPr>
      <dsp:spPr>
        <a:xfrm>
          <a:off x="0" y="3747359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Apporter votre soutien</a:t>
          </a:r>
          <a:endParaRPr lang="en-US" sz="2100" kern="1200"/>
        </a:p>
      </dsp:txBody>
      <dsp:txXfrm>
        <a:off x="0" y="3747359"/>
        <a:ext cx="4793456" cy="749343"/>
      </dsp:txXfrm>
    </dsp:sp>
    <dsp:sp modelId="{A86727BC-EC0D-4630-9DCC-894E5F297BD1}">
      <dsp:nvSpPr>
        <dsp:cNvPr id="0" name=""/>
        <dsp:cNvSpPr/>
      </dsp:nvSpPr>
      <dsp:spPr>
        <a:xfrm>
          <a:off x="0" y="4496702"/>
          <a:ext cx="4793456" cy="0"/>
        </a:xfrm>
        <a:prstGeom prst="line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22044-45D4-4A88-AC91-1E1C5DDE92CB}">
      <dsp:nvSpPr>
        <dsp:cNvPr id="0" name=""/>
        <dsp:cNvSpPr/>
      </dsp:nvSpPr>
      <dsp:spPr>
        <a:xfrm>
          <a:off x="0" y="4496702"/>
          <a:ext cx="4793456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Éviter l’isolement</a:t>
          </a:r>
          <a:endParaRPr lang="en-US" sz="2100" kern="1200"/>
        </a:p>
      </dsp:txBody>
      <dsp:txXfrm>
        <a:off x="0" y="4496702"/>
        <a:ext cx="4793456" cy="749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CDA7-7F0C-4DB4-AAEA-A5605086A952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6A92-C061-431B-82B8-7B90E050B5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22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6A92-C061-431B-82B8-7B90E050B5C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96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58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34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59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942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503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37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39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7875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35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65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08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335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047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072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462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440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424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D043EEF0-F06C-4E25-B937-A1ACAC81AE0D}" type="datetimeFigureOut">
              <a:rPr lang="fr-CA" smtClean="0"/>
              <a:t>2025-02-10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EFFB66A-E466-437A-94C6-1A61BEB2F6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1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O8uc0VPF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98q8o_Y-c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286FD-CD35-6F99-5A7C-E46080C4B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Cours#5</a:t>
            </a:r>
            <a:br>
              <a:rPr lang="fr-CA" dirty="0"/>
            </a:br>
            <a:br>
              <a:rPr lang="fr-CA" dirty="0"/>
            </a:br>
            <a:r>
              <a:rPr lang="fr-CA" dirty="0"/>
              <a:t>L’intégration Sociale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7568F1-0F0B-9BC5-4036-D4A850338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FORV 2025</a:t>
            </a:r>
          </a:p>
        </p:txBody>
      </p:sp>
    </p:spTree>
    <p:extLst>
      <p:ext uri="{BB962C8B-B14F-4D97-AF65-F5344CB8AC3E}">
        <p14:creationId xmlns:p14="http://schemas.microsoft.com/office/powerpoint/2010/main" val="69071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6A52D-D365-C4B3-3233-3B899041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81" y="4517136"/>
            <a:ext cx="8169821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Les incapacités fonctionnelles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BE28D3-55AD-D0DE-67EC-8B78E4890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134" y="934338"/>
            <a:ext cx="7026781" cy="310054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5" y="855481"/>
            <a:ext cx="6571060" cy="898674"/>
          </a:xfrm>
        </p:spPr>
        <p:txBody>
          <a:bodyPr anchor="b">
            <a:normAutofit/>
          </a:bodyPr>
          <a:lstStyle/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EBEBEB"/>
                </a:solidFill>
              </a:rPr>
              <a:t>Exercice de M.Laflèche p.70-71   </a:t>
            </a:r>
          </a:p>
          <a:p>
            <a:r>
              <a:rPr lang="fr-CA">
                <a:solidFill>
                  <a:srgbClr val="EBEBEB"/>
                </a:solidFill>
              </a:rPr>
              <a:t>Exercice d’Amélie et de Mme Gagné p.72-73 </a:t>
            </a:r>
          </a:p>
        </p:txBody>
      </p:sp>
    </p:spTree>
    <p:extLst>
      <p:ext uri="{BB962C8B-B14F-4D97-AF65-F5344CB8AC3E}">
        <p14:creationId xmlns:p14="http://schemas.microsoft.com/office/powerpoint/2010/main" val="206510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285059" y="402165"/>
            <a:ext cx="454143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15324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EBEBEB"/>
                </a:solidFill>
              </a:rPr>
              <a:t>Comment minimiser l’effet des préjugés?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aphicFrame>
        <p:nvGraphicFramePr>
          <p:cNvPr id="5" name="Espace réservé du contenu 1">
            <a:extLst>
              <a:ext uri="{FF2B5EF4-FFF2-40B4-BE49-F238E27FC236}">
                <a16:creationId xmlns:a16="http://schemas.microsoft.com/office/drawing/2014/main" id="{F7E4D584-0DB8-0D54-76BB-1A0BB706E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20456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741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5" y="855481"/>
            <a:ext cx="6571060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700">
                <a:solidFill>
                  <a:srgbClr val="FFFFFF"/>
                </a:solidFill>
              </a:rPr>
              <a:t>Facteurs personnels et environnementaux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rgbClr val="EBEBEB"/>
                </a:solidFill>
              </a:rPr>
              <a:t>Les schémas suivants résument les facteurs personnels qui influencent l’intégration et la participation sociales d’une personne. Leur absence, leur insuffisance ou leur épuisement peut compromettre le maintien à domicile d’une personne ayant des incapacités fonctionnelles.</a:t>
            </a:r>
          </a:p>
          <a:p>
            <a:endParaRPr lang="fr-CA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4800" dirty="0"/>
              <a:t>Facteur personnels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0974"/>
              </p:ext>
            </p:extLst>
          </p:nvPr>
        </p:nvGraphicFramePr>
        <p:xfrm>
          <a:off x="107504" y="1700808"/>
          <a:ext cx="288031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Capacités motrices</a:t>
                      </a:r>
                    </a:p>
                    <a:p>
                      <a:pPr algn="ctr"/>
                      <a:r>
                        <a:rPr lang="fr-CA" dirty="0"/>
                        <a:t>Postures, gestes volontaires,</a:t>
                      </a:r>
                    </a:p>
                    <a:p>
                      <a:pPr algn="ctr"/>
                      <a:r>
                        <a:rPr lang="fr-CA" dirty="0"/>
                        <a:t>Déplacements, etc.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11061"/>
              </p:ext>
            </p:extLst>
          </p:nvPr>
        </p:nvGraphicFramePr>
        <p:xfrm>
          <a:off x="5796136" y="1844824"/>
          <a:ext cx="30963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Capacité de communiquer</a:t>
                      </a:r>
                    </a:p>
                    <a:p>
                      <a:pPr algn="ctr"/>
                      <a:r>
                        <a:rPr lang="fr-CA" dirty="0"/>
                        <a:t>Langage: comprendre et </a:t>
                      </a:r>
                    </a:p>
                    <a:p>
                      <a:pPr algn="ctr"/>
                      <a:r>
                        <a:rPr lang="fr-CA" dirty="0"/>
                        <a:t>émettre le message.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lèche vers le bas 5"/>
          <p:cNvSpPr/>
          <p:nvPr/>
        </p:nvSpPr>
        <p:spPr>
          <a:xfrm rot="3592148">
            <a:off x="3262394" y="1096119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 rot="2509993">
            <a:off x="4499012" y="1869440"/>
            <a:ext cx="113838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vers le bas 7"/>
          <p:cNvSpPr/>
          <p:nvPr/>
        </p:nvSpPr>
        <p:spPr>
          <a:xfrm rot="10800000">
            <a:off x="2699792" y="5589240"/>
            <a:ext cx="504055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89125"/>
              </p:ext>
            </p:extLst>
          </p:nvPr>
        </p:nvGraphicFramePr>
        <p:xfrm>
          <a:off x="539552" y="3861048"/>
          <a:ext cx="3528392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Capacités psychologiques</a:t>
                      </a:r>
                    </a:p>
                    <a:p>
                      <a:pPr algn="ctr"/>
                      <a:r>
                        <a:rPr lang="fr-CA" dirty="0"/>
                        <a:t>Motivations, expression des émotions,</a:t>
                      </a:r>
                    </a:p>
                    <a:p>
                      <a:pPr algn="ctr"/>
                      <a:r>
                        <a:rPr lang="fr-CA" dirty="0"/>
                        <a:t>Comportements adaptés.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15765"/>
              </p:ext>
            </p:extLst>
          </p:nvPr>
        </p:nvGraphicFramePr>
        <p:xfrm>
          <a:off x="5652120" y="4901109"/>
          <a:ext cx="321568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Capacités cognitives</a:t>
                      </a:r>
                    </a:p>
                    <a:p>
                      <a:pPr algn="ctr"/>
                      <a:r>
                        <a:rPr lang="fr-CA" dirty="0"/>
                        <a:t>Conscience, mémoire,</a:t>
                      </a:r>
                    </a:p>
                    <a:p>
                      <a:pPr algn="ctr"/>
                      <a:r>
                        <a:rPr lang="fr-CA" dirty="0"/>
                        <a:t>Organisation de la pensée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Flèche vers le bas 10"/>
          <p:cNvSpPr/>
          <p:nvPr/>
        </p:nvSpPr>
        <p:spPr>
          <a:xfrm rot="16200000">
            <a:off x="4593763" y="4847397"/>
            <a:ext cx="676555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21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4800" dirty="0"/>
              <a:t>Facteurs environnementaux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12431"/>
              </p:ext>
            </p:extLst>
          </p:nvPr>
        </p:nvGraphicFramePr>
        <p:xfrm>
          <a:off x="4572000" y="1956792"/>
          <a:ext cx="382676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L’adaptation de l’environnement</a:t>
                      </a:r>
                    </a:p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 physique.</a:t>
                      </a:r>
                    </a:p>
                    <a:p>
                      <a:pPr algn="ctr"/>
                      <a:r>
                        <a:rPr lang="fr-CA" dirty="0"/>
                        <a:t>Aménagement du domicile ou du</a:t>
                      </a:r>
                    </a:p>
                    <a:p>
                      <a:pPr algn="ctr"/>
                      <a:r>
                        <a:rPr lang="fr-CA" dirty="0"/>
                        <a:t>quartier (rampe d’accès dans les lieux</a:t>
                      </a:r>
                    </a:p>
                    <a:p>
                      <a:pPr algn="ctr"/>
                      <a:r>
                        <a:rPr lang="fr-CA" dirty="0"/>
                        <a:t>publics, élévateur de personnes</a:t>
                      </a:r>
                    </a:p>
                    <a:p>
                      <a:pPr algn="ctr"/>
                      <a:r>
                        <a:rPr lang="fr-CA" dirty="0"/>
                        <a:t>dans une maison, etc.)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25168"/>
              </p:ext>
            </p:extLst>
          </p:nvPr>
        </p:nvGraphicFramePr>
        <p:xfrm>
          <a:off x="236160" y="1956792"/>
          <a:ext cx="316835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L’accessibilité des programmes</a:t>
                      </a:r>
                    </a:p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et des services.</a:t>
                      </a:r>
                    </a:p>
                    <a:p>
                      <a:pPr algn="ctr"/>
                      <a:r>
                        <a:rPr lang="fr-CA" dirty="0"/>
                        <a:t>Organismes gouvernementaux</a:t>
                      </a:r>
                    </a:p>
                    <a:p>
                      <a:pPr algn="ctr"/>
                      <a:r>
                        <a:rPr lang="fr-CA" dirty="0"/>
                        <a:t>ou communautaire soutenant</a:t>
                      </a:r>
                    </a:p>
                    <a:p>
                      <a:pPr algn="ctr"/>
                      <a:r>
                        <a:rPr lang="fr-CA" dirty="0"/>
                        <a:t>l’intégration et la participation</a:t>
                      </a:r>
                    </a:p>
                    <a:p>
                      <a:pPr algn="ctr"/>
                      <a:r>
                        <a:rPr lang="fr-CA" dirty="0"/>
                        <a:t>sociales des personnes ayant</a:t>
                      </a:r>
                    </a:p>
                    <a:p>
                      <a:pPr algn="ctr"/>
                      <a:r>
                        <a:rPr lang="fr-CA" dirty="0"/>
                        <a:t>des incapacités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54510"/>
              </p:ext>
            </p:extLst>
          </p:nvPr>
        </p:nvGraphicFramePr>
        <p:xfrm>
          <a:off x="3419872" y="5157192"/>
          <a:ext cx="51845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Réseaux sociaux de la personne</a:t>
                      </a:r>
                    </a:p>
                    <a:p>
                      <a:pPr algn="ctr"/>
                      <a:r>
                        <a:rPr lang="fr-CA" dirty="0"/>
                        <a:t>Famille, entourage, amis et proches aidants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5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C35654-BE27-AAE0-63A3-3A66D0BB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79" y="1113062"/>
            <a:ext cx="2536723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Les ressources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2E5BD0-7DA4-E509-B1F0-BEB071D98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322" y="1686363"/>
            <a:ext cx="4853180" cy="34821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48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2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63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9144000" cy="6867027"/>
            <a:chOff x="0" y="-2373"/>
            <a:chExt cx="12192000" cy="6867027"/>
          </a:xfrm>
        </p:grpSpPr>
        <p:sp>
          <p:nvSpPr>
            <p:cNvPr id="2069" name="Rectangle 2068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0" name="Oval 2069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1" name="Oval 2070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2" name="Oval 2071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3" name="Oval 2072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4" name="Oval 2073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5" name="Rectangle 2074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76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77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78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257F4DA-9FEF-E286-27D8-9D28252D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Prochain cours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D8053B-69E8-7BA3-980F-46502FD58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216" y="2120900"/>
            <a:ext cx="2350294" cy="3898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AA#1 + correction</a:t>
            </a:r>
          </a:p>
          <a:p>
            <a:r>
              <a:rPr lang="en-US" dirty="0" err="1">
                <a:solidFill>
                  <a:schemeClr val="bg1"/>
                </a:solidFill>
              </a:rPr>
              <a:t>L’intégrité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sociale</a:t>
            </a:r>
            <a:r>
              <a:rPr lang="en-US" dirty="0">
                <a:solidFill>
                  <a:schemeClr val="bg1"/>
                </a:solidFill>
              </a:rPr>
              <a:t>( suite)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82D9C2-E92E-EEC0-9202-E94EB7C90D8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955" y="1032175"/>
            <a:ext cx="4793650" cy="47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64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5E47C794-DD90-4D91-829F-2F92D74D4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A9A91F91-27C6-4301-95BB-38D75819E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A146DDC2-5A93-4B50-B8F4-B5311F9EC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19AA3227-4C96-4188-B279-CBD4D28FA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63943AC8-1C36-402E-9CF9-236EC89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49" name="Freeform 5">
              <a:extLst>
                <a:ext uri="{FF2B5EF4-FFF2-40B4-BE49-F238E27FC236}">
                  <a16:creationId xmlns:a16="http://schemas.microsoft.com/office/drawing/2014/main" id="{107455A9-9423-4813-B4F5-5987FC507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523852" y="18006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50" name="Freeform 5">
              <a:extLst>
                <a:ext uri="{FF2B5EF4-FFF2-40B4-BE49-F238E27FC236}">
                  <a16:creationId xmlns:a16="http://schemas.microsoft.com/office/drawing/2014/main" id="{553DE0C0-A442-421A-BC88-7C91FBC0D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612744" y="27763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0D557BDA-150C-4379-BDD2-E2131259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BB9578E-C8FD-622E-E088-15082A8D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629265"/>
            <a:ext cx="4819185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Menu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63168-BAD1-360B-7990-E5A67AE1F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23" y="2418735"/>
            <a:ext cx="4842577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Retour cours#4</a:t>
            </a:r>
          </a:p>
          <a:p>
            <a:r>
              <a:rPr lang="en-US" dirty="0" err="1">
                <a:solidFill>
                  <a:schemeClr val="bg1"/>
                </a:solidFill>
              </a:rPr>
              <a:t>Intégration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sociale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Exercice</a:t>
            </a:r>
            <a:r>
              <a:rPr lang="en-US" dirty="0">
                <a:solidFill>
                  <a:schemeClr val="bg1"/>
                </a:solidFill>
              </a:rPr>
              <a:t>: p.65-66</a:t>
            </a:r>
          </a:p>
          <a:p>
            <a:r>
              <a:rPr lang="en-US" dirty="0" err="1">
                <a:solidFill>
                  <a:schemeClr val="bg1"/>
                </a:solidFill>
              </a:rPr>
              <a:t>Vidéo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stéréotypes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préjugé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Exercice</a:t>
            </a:r>
            <a:r>
              <a:rPr lang="en-US" dirty="0">
                <a:solidFill>
                  <a:schemeClr val="bg1"/>
                </a:solidFill>
              </a:rPr>
              <a:t>: p.67 à 69</a:t>
            </a:r>
          </a:p>
          <a:p>
            <a:r>
              <a:rPr lang="en-US" dirty="0">
                <a:solidFill>
                  <a:schemeClr val="bg1"/>
                </a:solidFill>
              </a:rPr>
              <a:t>Les </a:t>
            </a:r>
            <a:r>
              <a:rPr lang="en-US" dirty="0" err="1">
                <a:solidFill>
                  <a:schemeClr val="bg1"/>
                </a:solidFill>
              </a:rPr>
              <a:t>incapacités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fonctionnelles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80D04D-B01B-58E8-77A2-AFFC06238C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746" y="1931334"/>
            <a:ext cx="3012912" cy="30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190D4F95-AC40-4C7F-8794-DF2B6F750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345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5" y="855482"/>
            <a:ext cx="6571060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700">
                <a:solidFill>
                  <a:schemeClr val="tx2"/>
                </a:solidFill>
              </a:rPr>
              <a:t>**Notre rôle auprès de cette clientèle** p.55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Établir un lien de confiance</a:t>
            </a:r>
          </a:p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Écoute active</a:t>
            </a:r>
          </a:p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Observer les indices de pauvreté</a:t>
            </a:r>
          </a:p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Rapporter les informations aux personnes concernées</a:t>
            </a:r>
          </a:p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Suggérer des ressources AVEC l’accord des personnes responsables du milieu de soin</a:t>
            </a:r>
          </a:p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Ne pas juger</a:t>
            </a:r>
          </a:p>
          <a:p>
            <a:pPr>
              <a:lnSpc>
                <a:spcPct val="90000"/>
              </a:lnSpc>
            </a:pPr>
            <a:r>
              <a:rPr lang="fr-CA" u="sng">
                <a:solidFill>
                  <a:schemeClr val="tx1"/>
                </a:solidFill>
              </a:rPr>
              <a:t>AJOUT:</a:t>
            </a:r>
            <a:r>
              <a:rPr lang="fr-CA">
                <a:solidFill>
                  <a:schemeClr val="tx1"/>
                </a:solidFill>
              </a:rPr>
              <a:t> L’auxiliaire fait preuve de créativité et de débrouillardise pour minimiser les dépenses domestiques, suggérer banque alimentaire</a:t>
            </a:r>
          </a:p>
          <a:p>
            <a:pPr>
              <a:lnSpc>
                <a:spcPct val="90000"/>
              </a:lnSpc>
            </a:pPr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5" y="855482"/>
            <a:ext cx="6571060" cy="898674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chemeClr val="tx2"/>
                </a:solidFill>
              </a:rPr>
              <a:t>L’intégration sociale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/>
          </a:bodyPr>
          <a:lstStyle/>
          <a:p>
            <a:endParaRPr lang="fr-CA">
              <a:solidFill>
                <a:schemeClr val="tx1"/>
              </a:solidFill>
            </a:endParaRPr>
          </a:p>
          <a:p>
            <a:r>
              <a:rPr lang="fr-CA">
                <a:solidFill>
                  <a:schemeClr val="tx1"/>
                </a:solidFill>
              </a:rPr>
              <a:t>Introduction  p.63</a:t>
            </a:r>
          </a:p>
          <a:p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Activité d’ouverture p.64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Une  réflexion sur l’intégration sociale</a:t>
            </a:r>
          </a:p>
        </p:txBody>
      </p:sp>
    </p:spTree>
    <p:extLst>
      <p:ext uri="{BB962C8B-B14F-4D97-AF65-F5344CB8AC3E}">
        <p14:creationId xmlns:p14="http://schemas.microsoft.com/office/powerpoint/2010/main" val="359497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CA" sz="3600" dirty="0"/>
              <a:t>Lisez les témoignages de Guillaume et de Kevin puis répondez aux questions 7 à 10</a:t>
            </a:r>
            <a:br>
              <a:rPr lang="fr-CA" sz="3600" dirty="0"/>
            </a:br>
            <a:br>
              <a:rPr lang="fr-CA" sz="3600" dirty="0"/>
            </a:br>
            <a:r>
              <a:rPr lang="fr-CA" sz="3600" dirty="0"/>
              <a:t>p.65-66</a:t>
            </a:r>
          </a:p>
        </p:txBody>
      </p:sp>
    </p:spTree>
    <p:extLst>
      <p:ext uri="{BB962C8B-B14F-4D97-AF65-F5344CB8AC3E}">
        <p14:creationId xmlns:p14="http://schemas.microsoft.com/office/powerpoint/2010/main" val="20072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67027"/>
            <a:chOff x="0" y="-2373"/>
            <a:chExt cx="12192000" cy="6867027"/>
          </a:xfrm>
        </p:grpSpPr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65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66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500"/>
              <a:t>L'intégration sociale</a:t>
            </a:r>
            <a:br>
              <a:rPr lang="fr-CA" sz="1500"/>
            </a:br>
            <a:r>
              <a:rPr lang="fr-CA" sz="1500"/>
              <a:t>La DI, d’hier à aujourd’hui 17 min17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216" y="2120900"/>
            <a:ext cx="2350294" cy="3898900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  <a:hlinkClick r:id="rId3"/>
              </a:rPr>
              <a:t>https://www.youtube.com/watch?v=jWO8uc0VPF0</a:t>
            </a:r>
            <a:endParaRPr lang="fr-CA">
              <a:solidFill>
                <a:schemeClr val="bg1"/>
              </a:solidFill>
            </a:endParaRPr>
          </a:p>
          <a:p>
            <a:endParaRPr lang="fr-CA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26824" b="1"/>
          <a:stretch/>
        </p:blipFill>
        <p:spPr bwMode="auto">
          <a:xfrm>
            <a:off x="3895955" y="803751"/>
            <a:ext cx="4793650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67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5" y="855481"/>
            <a:ext cx="6571060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700">
                <a:solidFill>
                  <a:srgbClr val="FFFFFF"/>
                </a:solidFill>
              </a:rPr>
              <a:t>Les stéréotypes, les préjugés et la discrimination 4min04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/>
          </a:bodyPr>
          <a:lstStyle/>
          <a:p>
            <a:endParaRPr lang="fr-CA">
              <a:solidFill>
                <a:srgbClr val="EBEBEB"/>
              </a:solidFill>
              <a:hlinkClick r:id="rId2"/>
            </a:endParaRPr>
          </a:p>
          <a:p>
            <a:endParaRPr lang="fr-CA">
              <a:solidFill>
                <a:srgbClr val="EBEBEB"/>
              </a:solidFill>
              <a:hlinkClick r:id="rId2"/>
            </a:endParaRPr>
          </a:p>
          <a:p>
            <a:endParaRPr lang="fr-CA">
              <a:solidFill>
                <a:srgbClr val="EBEBEB"/>
              </a:solidFill>
              <a:hlinkClick r:id="rId2"/>
            </a:endParaRPr>
          </a:p>
          <a:p>
            <a:endParaRPr lang="fr-CA">
              <a:solidFill>
                <a:srgbClr val="EBEBEB"/>
              </a:solidFill>
              <a:hlinkClick r:id="rId2"/>
            </a:endParaRPr>
          </a:p>
          <a:p>
            <a:r>
              <a:rPr lang="fr-CA">
                <a:solidFill>
                  <a:srgbClr val="EBEBEB"/>
                </a:solidFill>
                <a:hlinkClick r:id="rId2"/>
              </a:rPr>
              <a:t>https://www.youtube.com/watch?v=798q8o_Y-cc</a:t>
            </a:r>
            <a:endParaRPr lang="fr-CA">
              <a:solidFill>
                <a:srgbClr val="EBEBEB"/>
              </a:solidFill>
            </a:endParaRPr>
          </a:p>
          <a:p>
            <a:endParaRPr lang="fr-CA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6215" y="855481"/>
            <a:ext cx="6571060" cy="898674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Complétez les p.67 à 69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EBEBEB"/>
                </a:solidFill>
              </a:rPr>
              <a:t>Correction en grand groupe</a:t>
            </a:r>
          </a:p>
        </p:txBody>
      </p:sp>
    </p:spTree>
    <p:extLst>
      <p:ext uri="{BB962C8B-B14F-4D97-AF65-F5344CB8AC3E}">
        <p14:creationId xmlns:p14="http://schemas.microsoft.com/office/powerpoint/2010/main" val="249450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1620</TotalTime>
  <Words>425</Words>
  <Application>Microsoft Office PowerPoint</Application>
  <PresentationFormat>Affichage à l'écran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Salle d’ions</vt:lpstr>
      <vt:lpstr>Cours#5  L’intégration Sociale</vt:lpstr>
      <vt:lpstr>Menu du jour</vt:lpstr>
      <vt:lpstr>**Notre rôle auprès de cette clientèle** p.55</vt:lpstr>
      <vt:lpstr>L’intégration sociale</vt:lpstr>
      <vt:lpstr>Activité d’ouverture p.64</vt:lpstr>
      <vt:lpstr>Lisez les témoignages de Guillaume et de Kevin puis répondez aux questions 7 à 10  p.65-66</vt:lpstr>
      <vt:lpstr>L'intégration sociale La DI, d’hier à aujourd’hui 17 min17</vt:lpstr>
      <vt:lpstr>Les stéréotypes, les préjugés et la discrimination 4min04</vt:lpstr>
      <vt:lpstr>Complétez les p.67 à 69</vt:lpstr>
      <vt:lpstr>Les incapacités fonctionnelles</vt:lpstr>
      <vt:lpstr>Présentation PowerPoint</vt:lpstr>
      <vt:lpstr>Comment minimiser l’effet des préjugés?</vt:lpstr>
      <vt:lpstr>Facteurs personnels et environnementaux</vt:lpstr>
      <vt:lpstr>Facteur personnels</vt:lpstr>
      <vt:lpstr>Facteurs environnementaux</vt:lpstr>
      <vt:lpstr>Les ressources</vt:lpstr>
      <vt:lpstr>Prochain cours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L'intégration sociale</dc:title>
  <dc:creator>Aubry, Nathalie</dc:creator>
  <cp:lastModifiedBy>Forget, Virginie</cp:lastModifiedBy>
  <cp:revision>29</cp:revision>
  <dcterms:created xsi:type="dcterms:W3CDTF">2019-10-18T16:35:16Z</dcterms:created>
  <dcterms:modified xsi:type="dcterms:W3CDTF">2025-02-10T20:47:55Z</dcterms:modified>
</cp:coreProperties>
</file>