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4.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8.xml" ContentType="application/vnd.openxmlformats-officedocument.presentationml.notesSlide+xml"/>
  <Override PartName="/ppt/tags/tag168.xml" ContentType="application/vnd.openxmlformats-officedocument.presentationml.tags+xml"/>
  <Override PartName="/ppt/notesSlides/notesSlide2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3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9.xml" ContentType="application/vnd.openxmlformats-officedocument.presentationml.tags+xml"/>
  <Override PartName="/ppt/tags/tag18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81.xml" ContentType="application/vnd.openxmlformats-officedocument.presentationml.tags+xml"/>
  <Override PartName="/ppt/notesSlides/notesSlide3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6.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3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4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1.xml" ContentType="application/vnd.openxmlformats-officedocument.presentationml.notesSlide+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43.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55"/>
  </p:notesMasterIdLst>
  <p:handoutMasterIdLst>
    <p:handoutMasterId r:id="rId56"/>
  </p:handoutMasterIdLst>
  <p:sldIdLst>
    <p:sldId id="314" r:id="rId7"/>
    <p:sldId id="320" r:id="rId8"/>
    <p:sldId id="273" r:id="rId9"/>
    <p:sldId id="321" r:id="rId10"/>
    <p:sldId id="390" r:id="rId11"/>
    <p:sldId id="374" r:id="rId12"/>
    <p:sldId id="309" r:id="rId13"/>
    <p:sldId id="344" r:id="rId14"/>
    <p:sldId id="362" r:id="rId15"/>
    <p:sldId id="345" r:id="rId16"/>
    <p:sldId id="452" r:id="rId17"/>
    <p:sldId id="453" r:id="rId18"/>
    <p:sldId id="379" r:id="rId19"/>
    <p:sldId id="382" r:id="rId20"/>
    <p:sldId id="406" r:id="rId21"/>
    <p:sldId id="425" r:id="rId22"/>
    <p:sldId id="427" r:id="rId23"/>
    <p:sldId id="397" r:id="rId24"/>
    <p:sldId id="398" r:id="rId25"/>
    <p:sldId id="377" r:id="rId26"/>
    <p:sldId id="383" r:id="rId27"/>
    <p:sldId id="353" r:id="rId28"/>
    <p:sldId id="424" r:id="rId29"/>
    <p:sldId id="389" r:id="rId30"/>
    <p:sldId id="400" r:id="rId31"/>
    <p:sldId id="369" r:id="rId32"/>
    <p:sldId id="391" r:id="rId33"/>
    <p:sldId id="426" r:id="rId34"/>
    <p:sldId id="403" r:id="rId35"/>
    <p:sldId id="404" r:id="rId36"/>
    <p:sldId id="392" r:id="rId37"/>
    <p:sldId id="326" r:id="rId38"/>
    <p:sldId id="375" r:id="rId39"/>
    <p:sldId id="378" r:id="rId40"/>
    <p:sldId id="354" r:id="rId41"/>
    <p:sldId id="358" r:id="rId42"/>
    <p:sldId id="399" r:id="rId43"/>
    <p:sldId id="361" r:id="rId44"/>
    <p:sldId id="395" r:id="rId45"/>
    <p:sldId id="307" r:id="rId46"/>
    <p:sldId id="282" r:id="rId47"/>
    <p:sldId id="372" r:id="rId48"/>
    <p:sldId id="363" r:id="rId49"/>
    <p:sldId id="311" r:id="rId50"/>
    <p:sldId id="299" r:id="rId51"/>
    <p:sldId id="332" r:id="rId52"/>
    <p:sldId id="341" r:id="rId53"/>
    <p:sldId id="366" r:id="rId54"/>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8856B6E-ADF3-45C7-82DD-84F8290C28ED}">
          <p14:sldIdLst>
            <p14:sldId id="314"/>
            <p14:sldId id="320"/>
            <p14:sldId id="273"/>
            <p14:sldId id="321"/>
            <p14:sldId id="390"/>
            <p14:sldId id="374"/>
            <p14:sldId id="309"/>
            <p14:sldId id="344"/>
            <p14:sldId id="362"/>
            <p14:sldId id="345"/>
            <p14:sldId id="452"/>
            <p14:sldId id="453"/>
            <p14:sldId id="379"/>
            <p14:sldId id="382"/>
            <p14:sldId id="406"/>
            <p14:sldId id="425"/>
            <p14:sldId id="427"/>
            <p14:sldId id="397"/>
            <p14:sldId id="398"/>
            <p14:sldId id="377"/>
            <p14:sldId id="383"/>
            <p14:sldId id="353"/>
            <p14:sldId id="424"/>
            <p14:sldId id="389"/>
            <p14:sldId id="400"/>
            <p14:sldId id="369"/>
            <p14:sldId id="391"/>
            <p14:sldId id="426"/>
            <p14:sldId id="403"/>
            <p14:sldId id="404"/>
            <p14:sldId id="392"/>
            <p14:sldId id="326"/>
            <p14:sldId id="375"/>
            <p14:sldId id="378"/>
            <p14:sldId id="354"/>
            <p14:sldId id="358"/>
            <p14:sldId id="399"/>
            <p14:sldId id="361"/>
            <p14:sldId id="395"/>
            <p14:sldId id="307"/>
            <p14:sldId id="282"/>
            <p14:sldId id="372"/>
            <p14:sldId id="363"/>
            <p14:sldId id="311"/>
            <p14:sldId id="299"/>
            <p14:sldId id="332"/>
            <p14:sldId id="341"/>
            <p14:sldId id="366"/>
          </p14:sldIdLst>
        </p14:section>
        <p14:section name="Section sans titre" id="{CE43F070-2D77-4F8A-9892-607A422665C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élanie Dumais" initials="MD" lastIdx="2" clrIdx="0">
    <p:extLst>
      <p:ext uri="{19B8F6BF-5375-455C-9EA6-DF929625EA0E}">
        <p15:presenceInfo xmlns:p15="http://schemas.microsoft.com/office/powerpoint/2012/main" userId="Mélanie Dumais" providerId="None"/>
      </p:ext>
    </p:extLst>
  </p:cmAuthor>
  <p:cmAuthor id="2" name="Sigouin-Mohin Sylvie" initials="SS" lastIdx="0" clrIdx="1">
    <p:extLst>
      <p:ext uri="{19B8F6BF-5375-455C-9EA6-DF929625EA0E}">
        <p15:presenceInfo xmlns:p15="http://schemas.microsoft.com/office/powerpoint/2012/main" userId="S-1-5-21-1799102757-531825770-621696214-65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BE"/>
    <a:srgbClr val="FEDDDA"/>
    <a:srgbClr val="FAFAC8"/>
    <a:srgbClr val="EEE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68" autoAdjust="0"/>
    <p:restoredTop sz="89539" autoAdjust="0"/>
  </p:normalViewPr>
  <p:slideViewPr>
    <p:cSldViewPr snapToGrid="0">
      <p:cViewPr varScale="1">
        <p:scale>
          <a:sx n="74" d="100"/>
          <a:sy n="74" d="100"/>
        </p:scale>
        <p:origin x="331" y="86"/>
      </p:cViewPr>
      <p:guideLst/>
    </p:cSldViewPr>
  </p:slideViewPr>
  <p:notesTextViewPr>
    <p:cViewPr>
      <p:scale>
        <a:sx n="1" d="1"/>
        <a:sy n="1" d="1"/>
      </p:scale>
      <p:origin x="0" y="0"/>
    </p:cViewPr>
  </p:notesTextViewPr>
  <p:notesViewPr>
    <p:cSldViewPr snapToGrid="0">
      <p:cViewPr>
        <p:scale>
          <a:sx n="150" d="100"/>
          <a:sy n="150" d="100"/>
        </p:scale>
        <p:origin x="654" y="-56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84B62-69C5-47BA-BEF8-47F84E878F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fr-FR"/>
        </a:p>
      </dgm:t>
    </dgm:pt>
    <dgm:pt modelId="{6F6B26D5-85BB-48CA-A74C-2535DE32929D}">
      <dgm:prSet custT="1"/>
      <dgm:spPr>
        <a:ln>
          <a:solidFill>
            <a:srgbClr val="FF0000"/>
          </a:solidFill>
        </a:ln>
      </dgm:spPr>
      <dgm:t>
        <a:bodyPr/>
        <a:lstStyle/>
        <a:p>
          <a:pPr rtl="0"/>
          <a:r>
            <a:rPr lang="fr-CA" sz="2600" b="1" dirty="0"/>
            <a:t>Vos attentes relatives </a:t>
          </a:r>
          <a:br>
            <a:rPr lang="fr-CA" sz="2600" b="1" dirty="0"/>
          </a:br>
          <a:r>
            <a:rPr lang="fr-CA" sz="2600" b="1" dirty="0"/>
            <a:t>à la formation</a:t>
          </a:r>
          <a:endParaRPr lang="fr-CA" sz="2600" dirty="0"/>
        </a:p>
      </dgm:t>
    </dgm:pt>
    <dgm:pt modelId="{21D67A1A-C216-46A9-8C3D-26D82EAF0B8F}" type="parTrans" cxnId="{CEAE43F6-C4B0-44C5-8949-4A60FE308951}">
      <dgm:prSet/>
      <dgm:spPr/>
      <dgm:t>
        <a:bodyPr/>
        <a:lstStyle/>
        <a:p>
          <a:endParaRPr lang="fr-FR"/>
        </a:p>
      </dgm:t>
    </dgm:pt>
    <dgm:pt modelId="{80DE930E-C442-4C69-B0A8-46BBE560F17F}" type="sibTrans" cxnId="{CEAE43F6-C4B0-44C5-8949-4A60FE308951}">
      <dgm:prSet/>
      <dgm:spPr/>
      <dgm:t>
        <a:bodyPr/>
        <a:lstStyle/>
        <a:p>
          <a:endParaRPr lang="fr-FR"/>
        </a:p>
      </dgm:t>
    </dgm:pt>
    <dgm:pt modelId="{CD32DCA7-87E5-4379-BDDF-E57B66AE4FD8}" type="pres">
      <dgm:prSet presAssocID="{A1684B62-69C5-47BA-BEF8-47F84E878F54}" presName="compositeShape" presStyleCnt="0">
        <dgm:presLayoutVars>
          <dgm:dir/>
          <dgm:resizeHandles/>
        </dgm:presLayoutVars>
      </dgm:prSet>
      <dgm:spPr/>
    </dgm:pt>
    <dgm:pt modelId="{444D2B5D-A30E-4A14-9999-EDDE6416CAC1}" type="pres">
      <dgm:prSet presAssocID="{A1684B62-69C5-47BA-BEF8-47F84E878F54}" presName="pyramid" presStyleLbl="node1" presStyleIdx="0" presStyleCnt="1"/>
      <dgm:spPr>
        <a:solidFill>
          <a:schemeClr val="bg1">
            <a:lumMod val="75000"/>
          </a:schemeClr>
        </a:solidFill>
      </dgm:spPr>
    </dgm:pt>
    <dgm:pt modelId="{A973D04A-7214-4B9D-A68F-1CF2F46381C5}" type="pres">
      <dgm:prSet presAssocID="{A1684B62-69C5-47BA-BEF8-47F84E878F54}" presName="theList" presStyleCnt="0"/>
      <dgm:spPr/>
    </dgm:pt>
    <dgm:pt modelId="{831FFA88-BF08-4351-B6F1-C4B2966B0F48}" type="pres">
      <dgm:prSet presAssocID="{6F6B26D5-85BB-48CA-A74C-2535DE32929D}" presName="aNode" presStyleLbl="fgAcc1" presStyleIdx="0" presStyleCnt="1" custScaleX="109018" custScaleY="43416" custLinFactY="4707" custLinFactNeighborX="-47917" custLinFactNeighborY="100000">
        <dgm:presLayoutVars>
          <dgm:bulletEnabled val="1"/>
        </dgm:presLayoutVars>
      </dgm:prSet>
      <dgm:spPr/>
    </dgm:pt>
    <dgm:pt modelId="{4B61C470-EC94-4DBD-981E-6A56DB424618}" type="pres">
      <dgm:prSet presAssocID="{6F6B26D5-85BB-48CA-A74C-2535DE32929D}" presName="aSpace" presStyleCnt="0"/>
      <dgm:spPr/>
    </dgm:pt>
  </dgm:ptLst>
  <dgm:cxnLst>
    <dgm:cxn modelId="{A2BC6C14-E705-4FAA-BB66-9CE1902B7B14}" type="presOf" srcId="{A1684B62-69C5-47BA-BEF8-47F84E878F54}" destId="{CD32DCA7-87E5-4379-BDDF-E57B66AE4FD8}" srcOrd="0" destOrd="0" presId="urn:microsoft.com/office/officeart/2005/8/layout/pyramid2"/>
    <dgm:cxn modelId="{E8B332A0-71D3-4FB6-855B-9D90AAD33C37}" type="presOf" srcId="{6F6B26D5-85BB-48CA-A74C-2535DE32929D}" destId="{831FFA88-BF08-4351-B6F1-C4B2966B0F48}" srcOrd="0" destOrd="0" presId="urn:microsoft.com/office/officeart/2005/8/layout/pyramid2"/>
    <dgm:cxn modelId="{CEAE43F6-C4B0-44C5-8949-4A60FE308951}" srcId="{A1684B62-69C5-47BA-BEF8-47F84E878F54}" destId="{6F6B26D5-85BB-48CA-A74C-2535DE32929D}" srcOrd="0" destOrd="0" parTransId="{21D67A1A-C216-46A9-8C3D-26D82EAF0B8F}" sibTransId="{80DE930E-C442-4C69-B0A8-46BBE560F17F}"/>
    <dgm:cxn modelId="{42995557-0EAB-4B7F-A362-FF999C2E288D}" type="presParOf" srcId="{CD32DCA7-87E5-4379-BDDF-E57B66AE4FD8}" destId="{444D2B5D-A30E-4A14-9999-EDDE6416CAC1}" srcOrd="0" destOrd="0" presId="urn:microsoft.com/office/officeart/2005/8/layout/pyramid2"/>
    <dgm:cxn modelId="{1E055A81-6FB8-4AF8-8FE2-63A2BD21D59F}" type="presParOf" srcId="{CD32DCA7-87E5-4379-BDDF-E57B66AE4FD8}" destId="{A973D04A-7214-4B9D-A68F-1CF2F46381C5}" srcOrd="1" destOrd="0" presId="urn:microsoft.com/office/officeart/2005/8/layout/pyramid2"/>
    <dgm:cxn modelId="{978B5C05-8F3F-4732-9A96-038ED1589C81}" type="presParOf" srcId="{A973D04A-7214-4B9D-A68F-1CF2F46381C5}" destId="{831FFA88-BF08-4351-B6F1-C4B2966B0F48}" srcOrd="0" destOrd="0" presId="urn:microsoft.com/office/officeart/2005/8/layout/pyramid2"/>
    <dgm:cxn modelId="{4E08C705-8983-468B-B3B5-35AF59F5DB4C}" type="presParOf" srcId="{A973D04A-7214-4B9D-A68F-1CF2F46381C5}" destId="{4B61C470-EC94-4DBD-981E-6A56DB424618}" srcOrd="1"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1D050-CDB5-40F4-AABE-6DAF1ABF926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5FE609BF-9C17-4CD0-8C5E-311240BD65C7}">
      <dgm:prSet/>
      <dgm:spPr>
        <a:ln>
          <a:solidFill>
            <a:srgbClr val="C00000"/>
          </a:solidFill>
        </a:ln>
      </dgm:spPr>
      <dgm:t>
        <a:bodyPr/>
        <a:lstStyle/>
        <a:p>
          <a:pPr rtl="0"/>
          <a:r>
            <a:rPr lang="fr-CA" b="1" dirty="0">
              <a:solidFill>
                <a:schemeClr val="accent3">
                  <a:lumMod val="75000"/>
                </a:schemeClr>
              </a:solidFill>
            </a:rPr>
            <a:t>Prendre conscience des défis </a:t>
          </a:r>
          <a:br>
            <a:rPr lang="fr-CA" b="1" dirty="0">
              <a:solidFill>
                <a:schemeClr val="accent3">
                  <a:lumMod val="75000"/>
                </a:schemeClr>
              </a:solidFill>
            </a:rPr>
          </a:br>
          <a:r>
            <a:rPr lang="fr-CA" b="1" dirty="0">
              <a:solidFill>
                <a:schemeClr val="accent3">
                  <a:lumMod val="75000"/>
                </a:schemeClr>
              </a:solidFill>
            </a:rPr>
            <a:t>de l’insertion professionnelle </a:t>
          </a:r>
        </a:p>
      </dgm:t>
    </dgm:pt>
    <dgm:pt modelId="{6085CF3F-C752-487C-AB84-B5DD62A29DCC}" type="parTrans" cxnId="{6F3BE4E1-4611-4141-8BA4-F1D8EAA5A403}">
      <dgm:prSet/>
      <dgm:spPr/>
      <dgm:t>
        <a:bodyPr/>
        <a:lstStyle/>
        <a:p>
          <a:endParaRPr lang="fr-FR"/>
        </a:p>
      </dgm:t>
    </dgm:pt>
    <dgm:pt modelId="{83EC0370-F9C2-429E-B4C7-7618CF056E85}" type="sibTrans" cxnId="{6F3BE4E1-4611-4141-8BA4-F1D8EAA5A403}">
      <dgm:prSet/>
      <dgm:spPr/>
      <dgm:t>
        <a:bodyPr/>
        <a:lstStyle/>
        <a:p>
          <a:endParaRPr lang="fr-FR"/>
        </a:p>
      </dgm:t>
    </dgm:pt>
    <dgm:pt modelId="{1B230846-1EB7-4392-9EE4-1A3AB75CF8EC}">
      <dgm:prSet/>
      <dgm:spPr>
        <a:ln>
          <a:solidFill>
            <a:srgbClr val="C00000"/>
          </a:solidFill>
        </a:ln>
      </dgm:spPr>
      <dgm:t>
        <a:bodyPr/>
        <a:lstStyle/>
        <a:p>
          <a:pPr rtl="0"/>
          <a:r>
            <a:rPr lang="fr-CA" b="1" dirty="0">
              <a:solidFill>
                <a:schemeClr val="accent3">
                  <a:lumMod val="75000"/>
                </a:schemeClr>
              </a:solidFill>
            </a:rPr>
            <a:t>Clarifier les rôles des acteurs IPE </a:t>
          </a:r>
        </a:p>
      </dgm:t>
    </dgm:pt>
    <dgm:pt modelId="{479207F8-40BC-41E8-9BAF-8D8813861A59}" type="parTrans" cxnId="{B19FE6F5-58E0-4726-BDFD-0C843462640B}">
      <dgm:prSet/>
      <dgm:spPr/>
      <dgm:t>
        <a:bodyPr/>
        <a:lstStyle/>
        <a:p>
          <a:endParaRPr lang="fr-FR"/>
        </a:p>
      </dgm:t>
    </dgm:pt>
    <dgm:pt modelId="{998FDFBD-4CF2-437C-9CFE-8A03A472180E}" type="sibTrans" cxnId="{B19FE6F5-58E0-4726-BDFD-0C843462640B}">
      <dgm:prSet/>
      <dgm:spPr/>
      <dgm:t>
        <a:bodyPr/>
        <a:lstStyle/>
        <a:p>
          <a:endParaRPr lang="fr-FR"/>
        </a:p>
      </dgm:t>
    </dgm:pt>
    <dgm:pt modelId="{189909D6-C227-4A3F-9059-6E78E9C5CC84}">
      <dgm:prSet/>
      <dgm:spPr>
        <a:ln>
          <a:solidFill>
            <a:srgbClr val="C00000"/>
          </a:solidFill>
        </a:ln>
      </dgm:spPr>
      <dgm:t>
        <a:bodyPr/>
        <a:lstStyle/>
        <a:p>
          <a:pPr rtl="0"/>
          <a:r>
            <a:rPr lang="fr-CA" b="1" dirty="0">
              <a:solidFill>
                <a:schemeClr val="accent3">
                  <a:lumMod val="75000"/>
                </a:schemeClr>
              </a:solidFill>
            </a:rPr>
            <a:t>Soutenir la mise en place de moyens d'accompagnement</a:t>
          </a:r>
        </a:p>
      </dgm:t>
    </dgm:pt>
    <dgm:pt modelId="{8D4AE35A-808F-4F15-8BBA-699092FBD760}" type="parTrans" cxnId="{660C1CC5-8DD1-4C54-ADD0-7A23A24820EB}">
      <dgm:prSet/>
      <dgm:spPr/>
      <dgm:t>
        <a:bodyPr/>
        <a:lstStyle/>
        <a:p>
          <a:endParaRPr lang="fr-FR"/>
        </a:p>
      </dgm:t>
    </dgm:pt>
    <dgm:pt modelId="{F21FBFD9-2B6F-4695-A119-6F4F59B56B47}" type="sibTrans" cxnId="{660C1CC5-8DD1-4C54-ADD0-7A23A24820EB}">
      <dgm:prSet/>
      <dgm:spPr/>
      <dgm:t>
        <a:bodyPr/>
        <a:lstStyle/>
        <a:p>
          <a:endParaRPr lang="fr-FR"/>
        </a:p>
      </dgm:t>
    </dgm:pt>
    <dgm:pt modelId="{72C66061-CE94-46D9-BEEB-72FBF95FED58}">
      <dgm:prSet/>
      <dgm:spPr>
        <a:ln>
          <a:solidFill>
            <a:srgbClr val="C00000"/>
          </a:solidFill>
        </a:ln>
      </dgm:spPr>
      <dgm:t>
        <a:bodyPr/>
        <a:lstStyle/>
        <a:p>
          <a:pPr rtl="0"/>
          <a:r>
            <a:rPr lang="fr-CA" b="1" dirty="0">
              <a:solidFill>
                <a:schemeClr val="accent3">
                  <a:lumMod val="75000"/>
                </a:schemeClr>
              </a:solidFill>
            </a:rPr>
            <a:t>Présenter le programme IPE </a:t>
          </a:r>
        </a:p>
      </dgm:t>
    </dgm:pt>
    <dgm:pt modelId="{4B9BDF78-E9E4-4C30-A6D7-A04EF1AAC437}" type="parTrans" cxnId="{4C7F65CA-137C-4074-906F-435C99C06101}">
      <dgm:prSet/>
      <dgm:spPr/>
      <dgm:t>
        <a:bodyPr/>
        <a:lstStyle/>
        <a:p>
          <a:endParaRPr lang="fr-FR"/>
        </a:p>
      </dgm:t>
    </dgm:pt>
    <dgm:pt modelId="{4D5AE95F-2DD5-444C-A8D5-82C9878D8211}" type="sibTrans" cxnId="{4C7F65CA-137C-4074-906F-435C99C06101}">
      <dgm:prSet/>
      <dgm:spPr/>
      <dgm:t>
        <a:bodyPr/>
        <a:lstStyle/>
        <a:p>
          <a:endParaRPr lang="fr-FR"/>
        </a:p>
      </dgm:t>
    </dgm:pt>
    <dgm:pt modelId="{5CED015C-3298-44E7-949B-4D71C10AB49F}" type="pres">
      <dgm:prSet presAssocID="{8AD1D050-CDB5-40F4-AABE-6DAF1ABF926A}" presName="Name0" presStyleCnt="0">
        <dgm:presLayoutVars>
          <dgm:chMax val="7"/>
          <dgm:dir/>
          <dgm:animLvl val="lvl"/>
          <dgm:resizeHandles val="exact"/>
        </dgm:presLayoutVars>
      </dgm:prSet>
      <dgm:spPr/>
    </dgm:pt>
    <dgm:pt modelId="{6F5F08AF-974F-4324-8653-1DA7B86EFD4E}" type="pres">
      <dgm:prSet presAssocID="{5FE609BF-9C17-4CD0-8C5E-311240BD65C7}" presName="circle1" presStyleLbl="node1" presStyleIdx="0" presStyleCnt="4"/>
      <dgm:spPr>
        <a:solidFill>
          <a:srgbClr val="C00000"/>
        </a:solidFill>
      </dgm:spPr>
    </dgm:pt>
    <dgm:pt modelId="{1525331C-9FC1-4962-8D49-7946ECF63F9B}" type="pres">
      <dgm:prSet presAssocID="{5FE609BF-9C17-4CD0-8C5E-311240BD65C7}" presName="space" presStyleCnt="0"/>
      <dgm:spPr/>
    </dgm:pt>
    <dgm:pt modelId="{BBBFC64B-197E-4694-BC0E-30259798855D}" type="pres">
      <dgm:prSet presAssocID="{5FE609BF-9C17-4CD0-8C5E-311240BD65C7}" presName="rect1" presStyleLbl="alignAcc1" presStyleIdx="0" presStyleCnt="4" custLinFactNeighborX="1473" custLinFactNeighborY="-11291"/>
      <dgm:spPr/>
    </dgm:pt>
    <dgm:pt modelId="{E7C4B509-1E5A-4EE8-AD39-68208028B0CE}" type="pres">
      <dgm:prSet presAssocID="{1B230846-1EB7-4392-9EE4-1A3AB75CF8EC}" presName="vertSpace2" presStyleLbl="node1" presStyleIdx="0" presStyleCnt="4"/>
      <dgm:spPr/>
    </dgm:pt>
    <dgm:pt modelId="{BB284EBC-A352-474C-8581-3D52AAA0027F}" type="pres">
      <dgm:prSet presAssocID="{1B230846-1EB7-4392-9EE4-1A3AB75CF8EC}" presName="circle2" presStyleLbl="node1" presStyleIdx="1" presStyleCnt="4"/>
      <dgm:spPr>
        <a:solidFill>
          <a:srgbClr val="C00000"/>
        </a:solidFill>
      </dgm:spPr>
    </dgm:pt>
    <dgm:pt modelId="{FB9D0980-FC01-40B0-BB3C-7EFB2B9B4D90}" type="pres">
      <dgm:prSet presAssocID="{1B230846-1EB7-4392-9EE4-1A3AB75CF8EC}" presName="rect2" presStyleLbl="alignAcc1" presStyleIdx="1" presStyleCnt="4"/>
      <dgm:spPr/>
    </dgm:pt>
    <dgm:pt modelId="{53FB89CA-6218-4D4E-87B0-3BF43DDBFC5B}" type="pres">
      <dgm:prSet presAssocID="{189909D6-C227-4A3F-9059-6E78E9C5CC84}" presName="vertSpace3" presStyleLbl="node1" presStyleIdx="1" presStyleCnt="4"/>
      <dgm:spPr/>
    </dgm:pt>
    <dgm:pt modelId="{F0EF095D-C56F-4DEA-AAC6-D3A476FC523C}" type="pres">
      <dgm:prSet presAssocID="{189909D6-C227-4A3F-9059-6E78E9C5CC84}" presName="circle3" presStyleLbl="node1" presStyleIdx="2" presStyleCnt="4"/>
      <dgm:spPr>
        <a:solidFill>
          <a:srgbClr val="C00000"/>
        </a:solidFill>
      </dgm:spPr>
    </dgm:pt>
    <dgm:pt modelId="{0C98AFDA-0390-4D93-8905-094B1A777E83}" type="pres">
      <dgm:prSet presAssocID="{189909D6-C227-4A3F-9059-6E78E9C5CC84}" presName="rect3" presStyleLbl="alignAcc1" presStyleIdx="2" presStyleCnt="4"/>
      <dgm:spPr/>
    </dgm:pt>
    <dgm:pt modelId="{F88EFFBF-8E36-4CAF-AA37-2EE726DFA032}" type="pres">
      <dgm:prSet presAssocID="{72C66061-CE94-46D9-BEEB-72FBF95FED58}" presName="vertSpace4" presStyleLbl="node1" presStyleIdx="2" presStyleCnt="4"/>
      <dgm:spPr/>
    </dgm:pt>
    <dgm:pt modelId="{25FEA28D-9A6D-4195-8F0D-30EF95616192}" type="pres">
      <dgm:prSet presAssocID="{72C66061-CE94-46D9-BEEB-72FBF95FED58}" presName="circle4" presStyleLbl="node1" presStyleIdx="3" presStyleCnt="4"/>
      <dgm:spPr>
        <a:solidFill>
          <a:srgbClr val="C00000"/>
        </a:solidFill>
      </dgm:spPr>
    </dgm:pt>
    <dgm:pt modelId="{9E3DA270-FFAA-4389-89F3-FF6F974B8730}" type="pres">
      <dgm:prSet presAssocID="{72C66061-CE94-46D9-BEEB-72FBF95FED58}" presName="rect4" presStyleLbl="alignAcc1" presStyleIdx="3" presStyleCnt="4"/>
      <dgm:spPr/>
    </dgm:pt>
    <dgm:pt modelId="{DCA48FE6-99AE-43FC-B958-A9AEA9341440}" type="pres">
      <dgm:prSet presAssocID="{5FE609BF-9C17-4CD0-8C5E-311240BD65C7}" presName="rect1ParTxNoCh" presStyleLbl="alignAcc1" presStyleIdx="3" presStyleCnt="4">
        <dgm:presLayoutVars>
          <dgm:chMax val="1"/>
          <dgm:bulletEnabled val="1"/>
        </dgm:presLayoutVars>
      </dgm:prSet>
      <dgm:spPr/>
    </dgm:pt>
    <dgm:pt modelId="{390F7B52-044E-4164-896F-121FC98FCD6D}" type="pres">
      <dgm:prSet presAssocID="{1B230846-1EB7-4392-9EE4-1A3AB75CF8EC}" presName="rect2ParTxNoCh" presStyleLbl="alignAcc1" presStyleIdx="3" presStyleCnt="4">
        <dgm:presLayoutVars>
          <dgm:chMax val="1"/>
          <dgm:bulletEnabled val="1"/>
        </dgm:presLayoutVars>
      </dgm:prSet>
      <dgm:spPr/>
    </dgm:pt>
    <dgm:pt modelId="{39F7E204-4CBD-4ED0-864C-4EA60FCEFE0F}" type="pres">
      <dgm:prSet presAssocID="{189909D6-C227-4A3F-9059-6E78E9C5CC84}" presName="rect3ParTxNoCh" presStyleLbl="alignAcc1" presStyleIdx="3" presStyleCnt="4">
        <dgm:presLayoutVars>
          <dgm:chMax val="1"/>
          <dgm:bulletEnabled val="1"/>
        </dgm:presLayoutVars>
      </dgm:prSet>
      <dgm:spPr/>
    </dgm:pt>
    <dgm:pt modelId="{6824722C-1273-4C52-A802-2FADE9CA13C4}" type="pres">
      <dgm:prSet presAssocID="{72C66061-CE94-46D9-BEEB-72FBF95FED58}" presName="rect4ParTxNoCh" presStyleLbl="alignAcc1" presStyleIdx="3" presStyleCnt="4">
        <dgm:presLayoutVars>
          <dgm:chMax val="1"/>
          <dgm:bulletEnabled val="1"/>
        </dgm:presLayoutVars>
      </dgm:prSet>
      <dgm:spPr/>
    </dgm:pt>
  </dgm:ptLst>
  <dgm:cxnLst>
    <dgm:cxn modelId="{5C3A033A-BAD9-406B-B46D-31140C72137C}" type="presOf" srcId="{5FE609BF-9C17-4CD0-8C5E-311240BD65C7}" destId="{DCA48FE6-99AE-43FC-B958-A9AEA9341440}" srcOrd="1" destOrd="0" presId="urn:microsoft.com/office/officeart/2005/8/layout/target3"/>
    <dgm:cxn modelId="{4345F33A-0E3F-47E0-A7EC-1A449E37345D}" type="presOf" srcId="{72C66061-CE94-46D9-BEEB-72FBF95FED58}" destId="{6824722C-1273-4C52-A802-2FADE9CA13C4}" srcOrd="1" destOrd="0" presId="urn:microsoft.com/office/officeart/2005/8/layout/target3"/>
    <dgm:cxn modelId="{7F7E3671-38F7-48CC-BD17-B47909A4B1D3}" type="presOf" srcId="{8AD1D050-CDB5-40F4-AABE-6DAF1ABF926A}" destId="{5CED015C-3298-44E7-949B-4D71C10AB49F}" srcOrd="0" destOrd="0" presId="urn:microsoft.com/office/officeart/2005/8/layout/target3"/>
    <dgm:cxn modelId="{AA1E3D52-C6E0-4598-8923-87242876F64C}" type="presOf" srcId="{1B230846-1EB7-4392-9EE4-1A3AB75CF8EC}" destId="{FB9D0980-FC01-40B0-BB3C-7EFB2B9B4D90}" srcOrd="0" destOrd="0" presId="urn:microsoft.com/office/officeart/2005/8/layout/target3"/>
    <dgm:cxn modelId="{A1237F9A-70A2-43B9-A636-F53D71646AB8}" type="presOf" srcId="{1B230846-1EB7-4392-9EE4-1A3AB75CF8EC}" destId="{390F7B52-044E-4164-896F-121FC98FCD6D}" srcOrd="1" destOrd="0" presId="urn:microsoft.com/office/officeart/2005/8/layout/target3"/>
    <dgm:cxn modelId="{74E6689F-7905-4282-87ED-713F88D81AD5}" type="presOf" srcId="{189909D6-C227-4A3F-9059-6E78E9C5CC84}" destId="{0C98AFDA-0390-4D93-8905-094B1A777E83}" srcOrd="0" destOrd="0" presId="urn:microsoft.com/office/officeart/2005/8/layout/target3"/>
    <dgm:cxn modelId="{256FCEAC-423C-47C3-A705-4B50ADF151A7}" type="presOf" srcId="{5FE609BF-9C17-4CD0-8C5E-311240BD65C7}" destId="{BBBFC64B-197E-4694-BC0E-30259798855D}" srcOrd="0" destOrd="0" presId="urn:microsoft.com/office/officeart/2005/8/layout/target3"/>
    <dgm:cxn modelId="{7AFEAEB7-B5FA-4198-8D72-9ECEB2C9CCCD}" type="presOf" srcId="{72C66061-CE94-46D9-BEEB-72FBF95FED58}" destId="{9E3DA270-FFAA-4389-89F3-FF6F974B8730}" srcOrd="0" destOrd="0" presId="urn:microsoft.com/office/officeart/2005/8/layout/target3"/>
    <dgm:cxn modelId="{660C1CC5-8DD1-4C54-ADD0-7A23A24820EB}" srcId="{8AD1D050-CDB5-40F4-AABE-6DAF1ABF926A}" destId="{189909D6-C227-4A3F-9059-6E78E9C5CC84}" srcOrd="2" destOrd="0" parTransId="{8D4AE35A-808F-4F15-8BBA-699092FBD760}" sibTransId="{F21FBFD9-2B6F-4695-A119-6F4F59B56B47}"/>
    <dgm:cxn modelId="{4C7F65CA-137C-4074-906F-435C99C06101}" srcId="{8AD1D050-CDB5-40F4-AABE-6DAF1ABF926A}" destId="{72C66061-CE94-46D9-BEEB-72FBF95FED58}" srcOrd="3" destOrd="0" parTransId="{4B9BDF78-E9E4-4C30-A6D7-A04EF1AAC437}" sibTransId="{4D5AE95F-2DD5-444C-A8D5-82C9878D8211}"/>
    <dgm:cxn modelId="{07AAD7D0-FDC2-4227-8EB2-AF421A42973D}" type="presOf" srcId="{189909D6-C227-4A3F-9059-6E78E9C5CC84}" destId="{39F7E204-4CBD-4ED0-864C-4EA60FCEFE0F}" srcOrd="1" destOrd="0" presId="urn:microsoft.com/office/officeart/2005/8/layout/target3"/>
    <dgm:cxn modelId="{6F3BE4E1-4611-4141-8BA4-F1D8EAA5A403}" srcId="{8AD1D050-CDB5-40F4-AABE-6DAF1ABF926A}" destId="{5FE609BF-9C17-4CD0-8C5E-311240BD65C7}" srcOrd="0" destOrd="0" parTransId="{6085CF3F-C752-487C-AB84-B5DD62A29DCC}" sibTransId="{83EC0370-F9C2-429E-B4C7-7618CF056E85}"/>
    <dgm:cxn modelId="{B19FE6F5-58E0-4726-BDFD-0C843462640B}" srcId="{8AD1D050-CDB5-40F4-AABE-6DAF1ABF926A}" destId="{1B230846-1EB7-4392-9EE4-1A3AB75CF8EC}" srcOrd="1" destOrd="0" parTransId="{479207F8-40BC-41E8-9BAF-8D8813861A59}" sibTransId="{998FDFBD-4CF2-437C-9CFE-8A03A472180E}"/>
    <dgm:cxn modelId="{72D00F07-C425-4579-A263-391CDB9C9CB1}" type="presParOf" srcId="{5CED015C-3298-44E7-949B-4D71C10AB49F}" destId="{6F5F08AF-974F-4324-8653-1DA7B86EFD4E}" srcOrd="0" destOrd="0" presId="urn:microsoft.com/office/officeart/2005/8/layout/target3"/>
    <dgm:cxn modelId="{165249E7-8D47-4E56-8AEC-6C618BCD2E47}" type="presParOf" srcId="{5CED015C-3298-44E7-949B-4D71C10AB49F}" destId="{1525331C-9FC1-4962-8D49-7946ECF63F9B}" srcOrd="1" destOrd="0" presId="urn:microsoft.com/office/officeart/2005/8/layout/target3"/>
    <dgm:cxn modelId="{C9D826A9-626D-4EF2-B4BB-4DABFD5FBC4D}" type="presParOf" srcId="{5CED015C-3298-44E7-949B-4D71C10AB49F}" destId="{BBBFC64B-197E-4694-BC0E-30259798855D}" srcOrd="2" destOrd="0" presId="urn:microsoft.com/office/officeart/2005/8/layout/target3"/>
    <dgm:cxn modelId="{23D90743-8783-4AEA-B421-4B5CE548914D}" type="presParOf" srcId="{5CED015C-3298-44E7-949B-4D71C10AB49F}" destId="{E7C4B509-1E5A-4EE8-AD39-68208028B0CE}" srcOrd="3" destOrd="0" presId="urn:microsoft.com/office/officeart/2005/8/layout/target3"/>
    <dgm:cxn modelId="{62DA5653-89D1-46A9-A71E-7D5BFC66398B}" type="presParOf" srcId="{5CED015C-3298-44E7-949B-4D71C10AB49F}" destId="{BB284EBC-A352-474C-8581-3D52AAA0027F}" srcOrd="4" destOrd="0" presId="urn:microsoft.com/office/officeart/2005/8/layout/target3"/>
    <dgm:cxn modelId="{F686F1C1-E4E6-494E-8BAB-F6DA9660E8B9}" type="presParOf" srcId="{5CED015C-3298-44E7-949B-4D71C10AB49F}" destId="{FB9D0980-FC01-40B0-BB3C-7EFB2B9B4D90}" srcOrd="5" destOrd="0" presId="urn:microsoft.com/office/officeart/2005/8/layout/target3"/>
    <dgm:cxn modelId="{7EEF97DC-9DF3-4225-8AA1-EF035F11ABC4}" type="presParOf" srcId="{5CED015C-3298-44E7-949B-4D71C10AB49F}" destId="{53FB89CA-6218-4D4E-87B0-3BF43DDBFC5B}" srcOrd="6" destOrd="0" presId="urn:microsoft.com/office/officeart/2005/8/layout/target3"/>
    <dgm:cxn modelId="{7FB26182-3FC0-4FED-993C-4D658EA9D6CC}" type="presParOf" srcId="{5CED015C-3298-44E7-949B-4D71C10AB49F}" destId="{F0EF095D-C56F-4DEA-AAC6-D3A476FC523C}" srcOrd="7" destOrd="0" presId="urn:microsoft.com/office/officeart/2005/8/layout/target3"/>
    <dgm:cxn modelId="{47CF35E9-0A21-48DD-89C6-15AF16A0E4E8}" type="presParOf" srcId="{5CED015C-3298-44E7-949B-4D71C10AB49F}" destId="{0C98AFDA-0390-4D93-8905-094B1A777E83}" srcOrd="8" destOrd="0" presId="urn:microsoft.com/office/officeart/2005/8/layout/target3"/>
    <dgm:cxn modelId="{242C81B6-27B9-4EC5-9E90-5DBE28336631}" type="presParOf" srcId="{5CED015C-3298-44E7-949B-4D71C10AB49F}" destId="{F88EFFBF-8E36-4CAF-AA37-2EE726DFA032}" srcOrd="9" destOrd="0" presId="urn:microsoft.com/office/officeart/2005/8/layout/target3"/>
    <dgm:cxn modelId="{CD0CE152-9B97-46D1-868F-AFAE30C76A96}" type="presParOf" srcId="{5CED015C-3298-44E7-949B-4D71C10AB49F}" destId="{25FEA28D-9A6D-4195-8F0D-30EF95616192}" srcOrd="10" destOrd="0" presId="urn:microsoft.com/office/officeart/2005/8/layout/target3"/>
    <dgm:cxn modelId="{C26022CC-CC1D-46E5-9325-CC9294CFE865}" type="presParOf" srcId="{5CED015C-3298-44E7-949B-4D71C10AB49F}" destId="{9E3DA270-FFAA-4389-89F3-FF6F974B8730}" srcOrd="11" destOrd="0" presId="urn:microsoft.com/office/officeart/2005/8/layout/target3"/>
    <dgm:cxn modelId="{6C83D9A7-8EF8-418B-B4E4-D6F3BBE05896}" type="presParOf" srcId="{5CED015C-3298-44E7-949B-4D71C10AB49F}" destId="{DCA48FE6-99AE-43FC-B958-A9AEA9341440}" srcOrd="12" destOrd="0" presId="urn:microsoft.com/office/officeart/2005/8/layout/target3"/>
    <dgm:cxn modelId="{E1D9638C-9FC7-4023-AFBD-F8B15D704E5F}" type="presParOf" srcId="{5CED015C-3298-44E7-949B-4D71C10AB49F}" destId="{390F7B52-044E-4164-896F-121FC98FCD6D}" srcOrd="13" destOrd="0" presId="urn:microsoft.com/office/officeart/2005/8/layout/target3"/>
    <dgm:cxn modelId="{7CF21CDE-82A1-4727-8AB9-415B9844953B}" type="presParOf" srcId="{5CED015C-3298-44E7-949B-4D71C10AB49F}" destId="{39F7E204-4CBD-4ED0-864C-4EA60FCEFE0F}" srcOrd="14" destOrd="0" presId="urn:microsoft.com/office/officeart/2005/8/layout/target3"/>
    <dgm:cxn modelId="{7CDF8E96-C657-4C82-91D8-98FC6423BE24}" type="presParOf" srcId="{5CED015C-3298-44E7-949B-4D71C10AB49F}" destId="{6824722C-1273-4C52-A802-2FADE9CA13C4}" srcOrd="15"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97FEE-8CC6-4D06-9E38-9E3E3CF69A5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CA"/>
        </a:p>
      </dgm:t>
    </dgm:pt>
    <dgm:pt modelId="{3B982D40-05D5-48C3-A73D-1C34F79E2F60}">
      <dgm:prSet custT="1"/>
      <dgm:spPr/>
      <dgm:t>
        <a:bodyPr/>
        <a:lstStyle/>
        <a:p>
          <a:r>
            <a:rPr lang="fr-CA" sz="2200" dirty="0"/>
            <a:t>Présentation des objectifs du programme et des formations IPE-FP</a:t>
          </a:r>
        </a:p>
      </dgm:t>
    </dgm:pt>
    <dgm:pt modelId="{475D8C22-D202-4BD5-A11B-17242EE40212}" type="parTrans" cxnId="{81100873-44AE-4B79-81F7-195415B4CA86}">
      <dgm:prSet/>
      <dgm:spPr/>
      <dgm:t>
        <a:bodyPr/>
        <a:lstStyle/>
        <a:p>
          <a:endParaRPr lang="fr-CA"/>
        </a:p>
      </dgm:t>
    </dgm:pt>
    <dgm:pt modelId="{062C56C1-4258-4023-B40B-9E8C39569335}" type="sibTrans" cxnId="{81100873-44AE-4B79-81F7-195415B4CA86}">
      <dgm:prSet/>
      <dgm:spPr/>
      <dgm:t>
        <a:bodyPr/>
        <a:lstStyle/>
        <a:p>
          <a:endParaRPr lang="fr-CA"/>
        </a:p>
      </dgm:t>
    </dgm:pt>
    <dgm:pt modelId="{0423AADC-0CC1-4DBE-80CE-B2F684757189}">
      <dgm:prSet custT="1"/>
      <dgm:spPr/>
      <dgm:t>
        <a:bodyPr/>
        <a:lstStyle/>
        <a:p>
          <a:r>
            <a:rPr lang="fr-CA" sz="2200" dirty="0"/>
            <a:t>Introduction au programme d’accompagnement </a:t>
          </a:r>
        </a:p>
      </dgm:t>
    </dgm:pt>
    <dgm:pt modelId="{CDEB888F-9B1C-448A-AD40-2681F5246DFE}" type="parTrans" cxnId="{5E96B2EF-026E-4764-BC92-057D0C932240}">
      <dgm:prSet/>
      <dgm:spPr/>
      <dgm:t>
        <a:bodyPr/>
        <a:lstStyle/>
        <a:p>
          <a:endParaRPr lang="fr-CA"/>
        </a:p>
      </dgm:t>
    </dgm:pt>
    <dgm:pt modelId="{EF44C44D-53DB-45CF-8BC0-5E2BBBF7EE4A}" type="sibTrans" cxnId="{5E96B2EF-026E-4764-BC92-057D0C932240}">
      <dgm:prSet/>
      <dgm:spPr/>
      <dgm:t>
        <a:bodyPr/>
        <a:lstStyle/>
        <a:p>
          <a:endParaRPr lang="fr-CA"/>
        </a:p>
      </dgm:t>
    </dgm:pt>
    <dgm:pt modelId="{4D998A3F-DB3A-4EB3-BF51-018886FDF0C6}">
      <dgm:prSet custT="1"/>
      <dgm:spPr/>
      <dgm:t>
        <a:bodyPr/>
        <a:lstStyle/>
        <a:p>
          <a:r>
            <a:rPr lang="fr-CA" sz="2200" dirty="0"/>
            <a:t>Communication des rôles et des fonctions des différents acteurs IPE</a:t>
          </a:r>
        </a:p>
      </dgm:t>
    </dgm:pt>
    <dgm:pt modelId="{61EBFD31-12D0-4601-A5FF-C3B641B4BB5A}" type="parTrans" cxnId="{197FC8B0-2C38-463F-B03E-F5DDFD7A8819}">
      <dgm:prSet/>
      <dgm:spPr/>
      <dgm:t>
        <a:bodyPr/>
        <a:lstStyle/>
        <a:p>
          <a:endParaRPr lang="fr-CA"/>
        </a:p>
      </dgm:t>
    </dgm:pt>
    <dgm:pt modelId="{6B7CF61C-43BA-4F1B-B1C7-C13F6A452958}" type="sibTrans" cxnId="{197FC8B0-2C38-463F-B03E-F5DDFD7A8819}">
      <dgm:prSet/>
      <dgm:spPr/>
      <dgm:t>
        <a:bodyPr/>
        <a:lstStyle/>
        <a:p>
          <a:endParaRPr lang="fr-CA"/>
        </a:p>
      </dgm:t>
    </dgm:pt>
    <dgm:pt modelId="{44A7A991-11F6-42D8-BEFA-D43E972E66E0}">
      <dgm:prSet custT="1"/>
      <dgm:spPr/>
      <dgm:t>
        <a:bodyPr/>
        <a:lstStyle/>
        <a:p>
          <a:r>
            <a:rPr lang="fr-CA" sz="2200" dirty="0"/>
            <a:t>Présentation des reconnaissances de crédits universitaires</a:t>
          </a:r>
        </a:p>
      </dgm:t>
    </dgm:pt>
    <dgm:pt modelId="{404E77F9-FD6D-40CF-9533-BBB6110E91E0}" type="parTrans" cxnId="{C1FF54DA-62E3-4F1C-8532-F66D56866119}">
      <dgm:prSet/>
      <dgm:spPr/>
      <dgm:t>
        <a:bodyPr/>
        <a:lstStyle/>
        <a:p>
          <a:endParaRPr lang="fr-CA"/>
        </a:p>
      </dgm:t>
    </dgm:pt>
    <dgm:pt modelId="{B7607979-6B0B-4B82-A892-3DC399D38EB4}" type="sibTrans" cxnId="{C1FF54DA-62E3-4F1C-8532-F66D56866119}">
      <dgm:prSet/>
      <dgm:spPr/>
      <dgm:t>
        <a:bodyPr/>
        <a:lstStyle/>
        <a:p>
          <a:endParaRPr lang="fr-CA"/>
        </a:p>
      </dgm:t>
    </dgm:pt>
    <dgm:pt modelId="{746D4B68-F793-4CB4-AB37-2602BE9711E9}">
      <dgm:prSet custT="1"/>
      <dgm:spPr/>
      <dgm:t>
        <a:bodyPr/>
        <a:lstStyle/>
        <a:p>
          <a:r>
            <a:rPr lang="fr-CA" sz="2200" dirty="0"/>
            <a:t>Présentation de l’inforoute</a:t>
          </a:r>
        </a:p>
      </dgm:t>
    </dgm:pt>
    <dgm:pt modelId="{D4998A0A-B76C-4CCA-824E-D8F25F667B19}" type="parTrans" cxnId="{62B3666B-AA38-4699-B3D8-C0041DF3571F}">
      <dgm:prSet/>
      <dgm:spPr/>
      <dgm:t>
        <a:bodyPr/>
        <a:lstStyle/>
        <a:p>
          <a:endParaRPr lang="fr-CA"/>
        </a:p>
      </dgm:t>
    </dgm:pt>
    <dgm:pt modelId="{29D2F8E3-9A88-46FE-B5D8-77E3D5C461BD}" type="sibTrans" cxnId="{62B3666B-AA38-4699-B3D8-C0041DF3571F}">
      <dgm:prSet/>
      <dgm:spPr/>
      <dgm:t>
        <a:bodyPr/>
        <a:lstStyle/>
        <a:p>
          <a:endParaRPr lang="fr-CA"/>
        </a:p>
      </dgm:t>
    </dgm:pt>
    <dgm:pt modelId="{698FB79B-5181-4C42-8D23-DED1B8955DA3}">
      <dgm:prSet/>
      <dgm:spPr/>
      <dgm:t>
        <a:bodyPr/>
        <a:lstStyle/>
        <a:p>
          <a:r>
            <a:rPr lang="fr-CA" dirty="0"/>
            <a:t>Introduction à Moodle</a:t>
          </a:r>
        </a:p>
      </dgm:t>
    </dgm:pt>
    <dgm:pt modelId="{D9FFFC53-BF64-4843-8E34-B67CB2081D23}" type="parTrans" cxnId="{2603677E-3B1E-482C-9DE0-C8771B148079}">
      <dgm:prSet/>
      <dgm:spPr/>
      <dgm:t>
        <a:bodyPr/>
        <a:lstStyle/>
        <a:p>
          <a:endParaRPr lang="fr-CA"/>
        </a:p>
      </dgm:t>
    </dgm:pt>
    <dgm:pt modelId="{097E98E1-0455-46CC-A21D-7C385D5EB3FF}" type="sibTrans" cxnId="{2603677E-3B1E-482C-9DE0-C8771B148079}">
      <dgm:prSet/>
      <dgm:spPr/>
      <dgm:t>
        <a:bodyPr/>
        <a:lstStyle/>
        <a:p>
          <a:endParaRPr lang="fr-CA"/>
        </a:p>
      </dgm:t>
    </dgm:pt>
    <dgm:pt modelId="{7200FF82-BF46-4B58-A228-962A8A428E68}">
      <dgm:prSet/>
      <dgm:spPr/>
      <dgm:t>
        <a:bodyPr/>
        <a:lstStyle/>
        <a:p>
          <a:r>
            <a:rPr lang="fr-CA" dirty="0"/>
            <a:t>Initiation au mode virtuel de la formation</a:t>
          </a:r>
        </a:p>
      </dgm:t>
    </dgm:pt>
    <dgm:pt modelId="{A22FF33F-9C71-4A26-9CC4-40CD0ED250CE}" type="parTrans" cxnId="{5E264357-8EBB-4B6B-A1F3-5CED5DB0D7BA}">
      <dgm:prSet/>
      <dgm:spPr/>
      <dgm:t>
        <a:bodyPr/>
        <a:lstStyle/>
        <a:p>
          <a:endParaRPr lang="fr-CA"/>
        </a:p>
      </dgm:t>
    </dgm:pt>
    <dgm:pt modelId="{DFC4576B-B079-44BC-99B7-55A1ABB0D5F6}" type="sibTrans" cxnId="{5E264357-8EBB-4B6B-A1F3-5CED5DB0D7BA}">
      <dgm:prSet/>
      <dgm:spPr/>
      <dgm:t>
        <a:bodyPr/>
        <a:lstStyle/>
        <a:p>
          <a:endParaRPr lang="fr-CA"/>
        </a:p>
      </dgm:t>
    </dgm:pt>
    <dgm:pt modelId="{B0D0B6CF-D4D4-4709-BADE-671E81C6F96A}" type="pres">
      <dgm:prSet presAssocID="{B6897FEE-8CC6-4D06-9E38-9E3E3CF69A54}" presName="compositeShape" presStyleCnt="0">
        <dgm:presLayoutVars>
          <dgm:chMax val="7"/>
          <dgm:dir/>
          <dgm:resizeHandles val="exact"/>
        </dgm:presLayoutVars>
      </dgm:prSet>
      <dgm:spPr/>
    </dgm:pt>
    <dgm:pt modelId="{91A61212-0EA3-426E-983C-ED0438936E0B}" type="pres">
      <dgm:prSet presAssocID="{3B982D40-05D5-48C3-A73D-1C34F79E2F60}" presName="circ1" presStyleLbl="vennNode1" presStyleIdx="0" presStyleCnt="7"/>
      <dgm:spPr>
        <a:solidFill>
          <a:srgbClr val="C00000">
            <a:alpha val="50000"/>
          </a:srgbClr>
        </a:solidFill>
      </dgm:spPr>
    </dgm:pt>
    <dgm:pt modelId="{D9986491-2679-45F3-9961-3B6B0A8515E5}" type="pres">
      <dgm:prSet presAssocID="{3B982D40-05D5-48C3-A73D-1C34F79E2F60}" presName="circ1Tx" presStyleLbl="revTx" presStyleIdx="0" presStyleCnt="0">
        <dgm:presLayoutVars>
          <dgm:chMax val="0"/>
          <dgm:chPref val="0"/>
          <dgm:bulletEnabled val="1"/>
        </dgm:presLayoutVars>
      </dgm:prSet>
      <dgm:spPr/>
    </dgm:pt>
    <dgm:pt modelId="{E14BCAF3-A5FB-4799-B498-D9F34FF7393D}" type="pres">
      <dgm:prSet presAssocID="{0423AADC-0CC1-4DBE-80CE-B2F684757189}" presName="circ2" presStyleLbl="vennNode1" presStyleIdx="1" presStyleCnt="7"/>
      <dgm:spPr>
        <a:solidFill>
          <a:srgbClr val="C00000">
            <a:alpha val="50000"/>
          </a:srgbClr>
        </a:solidFill>
      </dgm:spPr>
    </dgm:pt>
    <dgm:pt modelId="{4F72B081-A20B-49FF-A85F-29FCA96211FE}" type="pres">
      <dgm:prSet presAssocID="{0423AADC-0CC1-4DBE-80CE-B2F684757189}" presName="circ2Tx" presStyleLbl="revTx" presStyleIdx="0" presStyleCnt="0" custScaleX="141023">
        <dgm:presLayoutVars>
          <dgm:chMax val="0"/>
          <dgm:chPref val="0"/>
          <dgm:bulletEnabled val="1"/>
        </dgm:presLayoutVars>
      </dgm:prSet>
      <dgm:spPr/>
    </dgm:pt>
    <dgm:pt modelId="{648D03DB-0975-434E-9C45-B212D20C8CA3}" type="pres">
      <dgm:prSet presAssocID="{4D998A3F-DB3A-4EB3-BF51-018886FDF0C6}" presName="circ3" presStyleLbl="vennNode1" presStyleIdx="2" presStyleCnt="7"/>
      <dgm:spPr>
        <a:solidFill>
          <a:srgbClr val="C00000">
            <a:alpha val="50000"/>
          </a:srgbClr>
        </a:solidFill>
      </dgm:spPr>
    </dgm:pt>
    <dgm:pt modelId="{A6D42974-CF16-42E1-9845-74BB769AEE08}" type="pres">
      <dgm:prSet presAssocID="{4D998A3F-DB3A-4EB3-BF51-018886FDF0C6}" presName="circ3Tx" presStyleLbl="revTx" presStyleIdx="0" presStyleCnt="0" custScaleX="174123" custLinFactNeighborX="21590" custLinFactNeighborY="-2729">
        <dgm:presLayoutVars>
          <dgm:chMax val="0"/>
          <dgm:chPref val="0"/>
          <dgm:bulletEnabled val="1"/>
        </dgm:presLayoutVars>
      </dgm:prSet>
      <dgm:spPr/>
    </dgm:pt>
    <dgm:pt modelId="{C6EABE63-EA86-4658-BD5B-DD2A20D73019}" type="pres">
      <dgm:prSet presAssocID="{44A7A991-11F6-42D8-BEFA-D43E972E66E0}" presName="circ4" presStyleLbl="vennNode1" presStyleIdx="3" presStyleCnt="7"/>
      <dgm:spPr>
        <a:solidFill>
          <a:srgbClr val="C00000">
            <a:alpha val="50000"/>
          </a:srgbClr>
        </a:solidFill>
      </dgm:spPr>
    </dgm:pt>
    <dgm:pt modelId="{4BAFB49A-7568-4F9E-9503-4F9564677C52}" type="pres">
      <dgm:prSet presAssocID="{44A7A991-11F6-42D8-BEFA-D43E972E66E0}" presName="circ4Tx" presStyleLbl="revTx" presStyleIdx="0" presStyleCnt="0" custScaleX="157539">
        <dgm:presLayoutVars>
          <dgm:chMax val="0"/>
          <dgm:chPref val="0"/>
          <dgm:bulletEnabled val="1"/>
        </dgm:presLayoutVars>
      </dgm:prSet>
      <dgm:spPr/>
    </dgm:pt>
    <dgm:pt modelId="{ED07FB3B-498D-46F4-AF52-813B523E740A}" type="pres">
      <dgm:prSet presAssocID="{746D4B68-F793-4CB4-AB37-2602BE9711E9}" presName="circ5" presStyleLbl="vennNode1" presStyleIdx="4" presStyleCnt="7"/>
      <dgm:spPr>
        <a:solidFill>
          <a:srgbClr val="C00000">
            <a:alpha val="50000"/>
          </a:srgbClr>
        </a:solidFill>
      </dgm:spPr>
    </dgm:pt>
    <dgm:pt modelId="{A0C1D54F-24A2-4109-B3F3-E485FC227A53}" type="pres">
      <dgm:prSet presAssocID="{746D4B68-F793-4CB4-AB37-2602BE9711E9}" presName="circ5Tx" presStyleLbl="revTx" presStyleIdx="0" presStyleCnt="0">
        <dgm:presLayoutVars>
          <dgm:chMax val="0"/>
          <dgm:chPref val="0"/>
          <dgm:bulletEnabled val="1"/>
        </dgm:presLayoutVars>
      </dgm:prSet>
      <dgm:spPr/>
    </dgm:pt>
    <dgm:pt modelId="{4B67DB8E-3E4A-4BF5-A72B-551173144343}" type="pres">
      <dgm:prSet presAssocID="{698FB79B-5181-4C42-8D23-DED1B8955DA3}" presName="circ6" presStyleLbl="vennNode1" presStyleIdx="5" presStyleCnt="7"/>
      <dgm:spPr>
        <a:solidFill>
          <a:srgbClr val="C00000">
            <a:alpha val="50000"/>
          </a:srgbClr>
        </a:solidFill>
      </dgm:spPr>
    </dgm:pt>
    <dgm:pt modelId="{32B69473-D617-42B3-BA0B-485546DB3E4A}" type="pres">
      <dgm:prSet presAssocID="{698FB79B-5181-4C42-8D23-DED1B8955DA3}" presName="circ6Tx" presStyleLbl="revTx" presStyleIdx="0" presStyleCnt="0" custLinFactNeighborX="9870">
        <dgm:presLayoutVars>
          <dgm:chMax val="0"/>
          <dgm:chPref val="0"/>
          <dgm:bulletEnabled val="1"/>
        </dgm:presLayoutVars>
      </dgm:prSet>
      <dgm:spPr/>
    </dgm:pt>
    <dgm:pt modelId="{701F3B5A-F2BD-4DCF-8D2C-55056A490CA5}" type="pres">
      <dgm:prSet presAssocID="{7200FF82-BF46-4B58-A228-962A8A428E68}" presName="circ7" presStyleLbl="vennNode1" presStyleIdx="6" presStyleCnt="7"/>
      <dgm:spPr>
        <a:solidFill>
          <a:srgbClr val="C00000">
            <a:alpha val="50000"/>
          </a:srgbClr>
        </a:solidFill>
      </dgm:spPr>
    </dgm:pt>
    <dgm:pt modelId="{C6D56C56-7F51-4A51-A2E4-E9480465DDAB}" type="pres">
      <dgm:prSet presAssocID="{7200FF82-BF46-4B58-A228-962A8A428E68}" presName="circ7Tx" presStyleLbl="revTx" presStyleIdx="0" presStyleCnt="0">
        <dgm:presLayoutVars>
          <dgm:chMax val="0"/>
          <dgm:chPref val="0"/>
          <dgm:bulletEnabled val="1"/>
        </dgm:presLayoutVars>
      </dgm:prSet>
      <dgm:spPr/>
    </dgm:pt>
  </dgm:ptLst>
  <dgm:cxnLst>
    <dgm:cxn modelId="{1E213A27-7DA2-42FC-A5D5-D1533177B2C2}" type="presOf" srcId="{3B982D40-05D5-48C3-A73D-1C34F79E2F60}" destId="{D9986491-2679-45F3-9961-3B6B0A8515E5}" srcOrd="0" destOrd="0" presId="urn:microsoft.com/office/officeart/2005/8/layout/venn1"/>
    <dgm:cxn modelId="{4EFEF63F-8131-4C59-9FB9-4F2E8C2A4A15}" type="presOf" srcId="{746D4B68-F793-4CB4-AB37-2602BE9711E9}" destId="{A0C1D54F-24A2-4109-B3F3-E485FC227A53}" srcOrd="0" destOrd="0" presId="urn:microsoft.com/office/officeart/2005/8/layout/venn1"/>
    <dgm:cxn modelId="{0E682661-D833-42C8-B242-74E1165325CE}" type="presOf" srcId="{B6897FEE-8CC6-4D06-9E38-9E3E3CF69A54}" destId="{B0D0B6CF-D4D4-4709-BADE-671E81C6F96A}" srcOrd="0" destOrd="0" presId="urn:microsoft.com/office/officeart/2005/8/layout/venn1"/>
    <dgm:cxn modelId="{62B3666B-AA38-4699-B3D8-C0041DF3571F}" srcId="{B6897FEE-8CC6-4D06-9E38-9E3E3CF69A54}" destId="{746D4B68-F793-4CB4-AB37-2602BE9711E9}" srcOrd="4" destOrd="0" parTransId="{D4998A0A-B76C-4CCA-824E-D8F25F667B19}" sibTransId="{29D2F8E3-9A88-46FE-B5D8-77E3D5C461BD}"/>
    <dgm:cxn modelId="{81100873-44AE-4B79-81F7-195415B4CA86}" srcId="{B6897FEE-8CC6-4D06-9E38-9E3E3CF69A54}" destId="{3B982D40-05D5-48C3-A73D-1C34F79E2F60}" srcOrd="0" destOrd="0" parTransId="{475D8C22-D202-4BD5-A11B-17242EE40212}" sibTransId="{062C56C1-4258-4023-B40B-9E8C39569335}"/>
    <dgm:cxn modelId="{5E264357-8EBB-4B6B-A1F3-5CED5DB0D7BA}" srcId="{B6897FEE-8CC6-4D06-9E38-9E3E3CF69A54}" destId="{7200FF82-BF46-4B58-A228-962A8A428E68}" srcOrd="6" destOrd="0" parTransId="{A22FF33F-9C71-4A26-9CC4-40CD0ED250CE}" sibTransId="{DFC4576B-B079-44BC-99B7-55A1ABB0D5F6}"/>
    <dgm:cxn modelId="{EA65F15A-8CE5-4001-B961-BD93A7F8E99E}" type="presOf" srcId="{698FB79B-5181-4C42-8D23-DED1B8955DA3}" destId="{32B69473-D617-42B3-BA0B-485546DB3E4A}" srcOrd="0" destOrd="0" presId="urn:microsoft.com/office/officeart/2005/8/layout/venn1"/>
    <dgm:cxn modelId="{2603677E-3B1E-482C-9DE0-C8771B148079}" srcId="{B6897FEE-8CC6-4D06-9E38-9E3E3CF69A54}" destId="{698FB79B-5181-4C42-8D23-DED1B8955DA3}" srcOrd="5" destOrd="0" parTransId="{D9FFFC53-BF64-4843-8E34-B67CB2081D23}" sibTransId="{097E98E1-0455-46CC-A21D-7C385D5EB3FF}"/>
    <dgm:cxn modelId="{A16BA096-7CAE-4EF0-96B7-875881A3D9C6}" type="presOf" srcId="{4D998A3F-DB3A-4EB3-BF51-018886FDF0C6}" destId="{A6D42974-CF16-42E1-9845-74BB769AEE08}" srcOrd="0" destOrd="0" presId="urn:microsoft.com/office/officeart/2005/8/layout/venn1"/>
    <dgm:cxn modelId="{197FC8B0-2C38-463F-B03E-F5DDFD7A8819}" srcId="{B6897FEE-8CC6-4D06-9E38-9E3E3CF69A54}" destId="{4D998A3F-DB3A-4EB3-BF51-018886FDF0C6}" srcOrd="2" destOrd="0" parTransId="{61EBFD31-12D0-4601-A5FF-C3B641B4BB5A}" sibTransId="{6B7CF61C-43BA-4F1B-B1C7-C13F6A452958}"/>
    <dgm:cxn modelId="{C1FF54DA-62E3-4F1C-8532-F66D56866119}" srcId="{B6897FEE-8CC6-4D06-9E38-9E3E3CF69A54}" destId="{44A7A991-11F6-42D8-BEFA-D43E972E66E0}" srcOrd="3" destOrd="0" parTransId="{404E77F9-FD6D-40CF-9533-BBB6110E91E0}" sibTransId="{B7607979-6B0B-4B82-A892-3DC399D38EB4}"/>
    <dgm:cxn modelId="{5E96B2EF-026E-4764-BC92-057D0C932240}" srcId="{B6897FEE-8CC6-4D06-9E38-9E3E3CF69A54}" destId="{0423AADC-0CC1-4DBE-80CE-B2F684757189}" srcOrd="1" destOrd="0" parTransId="{CDEB888F-9B1C-448A-AD40-2681F5246DFE}" sibTransId="{EF44C44D-53DB-45CF-8BC0-5E2BBBF7EE4A}"/>
    <dgm:cxn modelId="{C30C80F8-855B-44AA-8643-EB224EB33AAB}" type="presOf" srcId="{0423AADC-0CC1-4DBE-80CE-B2F684757189}" destId="{4F72B081-A20B-49FF-A85F-29FCA96211FE}" srcOrd="0" destOrd="0" presId="urn:microsoft.com/office/officeart/2005/8/layout/venn1"/>
    <dgm:cxn modelId="{9F0033FB-C63D-4ABC-A027-D06167ABCB85}" type="presOf" srcId="{7200FF82-BF46-4B58-A228-962A8A428E68}" destId="{C6D56C56-7F51-4A51-A2E4-E9480465DDAB}" srcOrd="0" destOrd="0" presId="urn:microsoft.com/office/officeart/2005/8/layout/venn1"/>
    <dgm:cxn modelId="{A70DFEFD-D9D1-4823-9E5B-90ABF6EBC415}" type="presOf" srcId="{44A7A991-11F6-42D8-BEFA-D43E972E66E0}" destId="{4BAFB49A-7568-4F9E-9503-4F9564677C52}" srcOrd="0" destOrd="0" presId="urn:microsoft.com/office/officeart/2005/8/layout/venn1"/>
    <dgm:cxn modelId="{FA9CC270-9634-4E8B-B49C-280A4AAAC426}" type="presParOf" srcId="{B0D0B6CF-D4D4-4709-BADE-671E81C6F96A}" destId="{91A61212-0EA3-426E-983C-ED0438936E0B}" srcOrd="0" destOrd="0" presId="urn:microsoft.com/office/officeart/2005/8/layout/venn1"/>
    <dgm:cxn modelId="{9596F828-3541-48DF-8B75-1B7424FFF92E}" type="presParOf" srcId="{B0D0B6CF-D4D4-4709-BADE-671E81C6F96A}" destId="{D9986491-2679-45F3-9961-3B6B0A8515E5}" srcOrd="1" destOrd="0" presId="urn:microsoft.com/office/officeart/2005/8/layout/venn1"/>
    <dgm:cxn modelId="{EA93BF83-74F8-4A02-82FA-67E3F44ABF9A}" type="presParOf" srcId="{B0D0B6CF-D4D4-4709-BADE-671E81C6F96A}" destId="{E14BCAF3-A5FB-4799-B498-D9F34FF7393D}" srcOrd="2" destOrd="0" presId="urn:microsoft.com/office/officeart/2005/8/layout/venn1"/>
    <dgm:cxn modelId="{042AC1CF-E99A-4B93-9082-F79D55136B0A}" type="presParOf" srcId="{B0D0B6CF-D4D4-4709-BADE-671E81C6F96A}" destId="{4F72B081-A20B-49FF-A85F-29FCA96211FE}" srcOrd="3" destOrd="0" presId="urn:microsoft.com/office/officeart/2005/8/layout/venn1"/>
    <dgm:cxn modelId="{FCFE4371-52A5-415D-915B-AEDBA5785AAE}" type="presParOf" srcId="{B0D0B6CF-D4D4-4709-BADE-671E81C6F96A}" destId="{648D03DB-0975-434E-9C45-B212D20C8CA3}" srcOrd="4" destOrd="0" presId="urn:microsoft.com/office/officeart/2005/8/layout/venn1"/>
    <dgm:cxn modelId="{0BC42709-2BB6-4CD4-8F72-E863F7E50DDB}" type="presParOf" srcId="{B0D0B6CF-D4D4-4709-BADE-671E81C6F96A}" destId="{A6D42974-CF16-42E1-9845-74BB769AEE08}" srcOrd="5" destOrd="0" presId="urn:microsoft.com/office/officeart/2005/8/layout/venn1"/>
    <dgm:cxn modelId="{4C5CF622-FE91-4E44-AD2D-987696B0FA0B}" type="presParOf" srcId="{B0D0B6CF-D4D4-4709-BADE-671E81C6F96A}" destId="{C6EABE63-EA86-4658-BD5B-DD2A20D73019}" srcOrd="6" destOrd="0" presId="urn:microsoft.com/office/officeart/2005/8/layout/venn1"/>
    <dgm:cxn modelId="{68712D5A-7E17-4F52-A516-06A7BDC48570}" type="presParOf" srcId="{B0D0B6CF-D4D4-4709-BADE-671E81C6F96A}" destId="{4BAFB49A-7568-4F9E-9503-4F9564677C52}" srcOrd="7" destOrd="0" presId="urn:microsoft.com/office/officeart/2005/8/layout/venn1"/>
    <dgm:cxn modelId="{9C8AEB3C-0B78-4411-9A92-D05E9B00DE8B}" type="presParOf" srcId="{B0D0B6CF-D4D4-4709-BADE-671E81C6F96A}" destId="{ED07FB3B-498D-46F4-AF52-813B523E740A}" srcOrd="8" destOrd="0" presId="urn:microsoft.com/office/officeart/2005/8/layout/venn1"/>
    <dgm:cxn modelId="{68738336-BA0B-44B2-8088-3C406F394557}" type="presParOf" srcId="{B0D0B6CF-D4D4-4709-BADE-671E81C6F96A}" destId="{A0C1D54F-24A2-4109-B3F3-E485FC227A53}" srcOrd="9" destOrd="0" presId="urn:microsoft.com/office/officeart/2005/8/layout/venn1"/>
    <dgm:cxn modelId="{CC84C538-0FE6-4DB3-8C97-01481B9449E2}" type="presParOf" srcId="{B0D0B6CF-D4D4-4709-BADE-671E81C6F96A}" destId="{4B67DB8E-3E4A-4BF5-A72B-551173144343}" srcOrd="10" destOrd="0" presId="urn:microsoft.com/office/officeart/2005/8/layout/venn1"/>
    <dgm:cxn modelId="{9FA4E877-50AD-4222-B25B-CFED472B1D27}" type="presParOf" srcId="{B0D0B6CF-D4D4-4709-BADE-671E81C6F96A}" destId="{32B69473-D617-42B3-BA0B-485546DB3E4A}" srcOrd="11" destOrd="0" presId="urn:microsoft.com/office/officeart/2005/8/layout/venn1"/>
    <dgm:cxn modelId="{4167A0A8-F153-4C50-923F-A5245F57843C}" type="presParOf" srcId="{B0D0B6CF-D4D4-4709-BADE-671E81C6F96A}" destId="{701F3B5A-F2BD-4DCF-8D2C-55056A490CA5}" srcOrd="12" destOrd="0" presId="urn:microsoft.com/office/officeart/2005/8/layout/venn1"/>
    <dgm:cxn modelId="{80172585-5C84-4E23-9E1A-2F20BC9A3D53}" type="presParOf" srcId="{B0D0B6CF-D4D4-4709-BADE-671E81C6F96A}" destId="{C6D56C56-7F51-4A51-A2E4-E9480465DDAB}" srcOrd="1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0890F-737C-420A-9EC5-72AB19DDCFA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CA"/>
        </a:p>
      </dgm:t>
    </dgm:pt>
    <dgm:pt modelId="{F5E21A5B-8004-4224-AFC9-3895DD4C1E9E}">
      <dgm:prSet/>
      <dgm:spPr>
        <a:solidFill>
          <a:srgbClr val="C00000"/>
        </a:solidFill>
      </dgm:spPr>
      <dgm:t>
        <a:bodyPr/>
        <a:lstStyle/>
        <a:p>
          <a:r>
            <a:rPr lang="fr-CA" dirty="0">
              <a:solidFill>
                <a:schemeClr val="bg1"/>
              </a:solidFill>
            </a:rPr>
            <a:t>Conseillance pédagogique</a:t>
          </a:r>
        </a:p>
      </dgm:t>
    </dgm:pt>
    <dgm:pt modelId="{51F572AB-6EEA-464A-9B04-10998D7900CA}" type="parTrans" cxnId="{F0EAEF99-EA52-4BEE-AF8E-753E371A3F0C}">
      <dgm:prSet/>
      <dgm:spPr/>
      <dgm:t>
        <a:bodyPr/>
        <a:lstStyle/>
        <a:p>
          <a:endParaRPr lang="fr-CA"/>
        </a:p>
      </dgm:t>
    </dgm:pt>
    <dgm:pt modelId="{A870B047-F538-4EFD-B60C-1ED0540A7AFE}" type="sibTrans" cxnId="{F0EAEF99-EA52-4BEE-AF8E-753E371A3F0C}">
      <dgm:prSet/>
      <dgm:spPr/>
      <dgm:t>
        <a:bodyPr/>
        <a:lstStyle/>
        <a:p>
          <a:endParaRPr lang="fr-CA"/>
        </a:p>
      </dgm:t>
    </dgm:pt>
    <dgm:pt modelId="{CD01D6CC-41E7-4FD2-A427-1C51CFD4FECE}">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dgm:spPr>
      <dgm:t>
        <a:bodyPr/>
        <a:lstStyle/>
        <a:p>
          <a:r>
            <a:rPr lang="fr-CA" dirty="0">
              <a:solidFill>
                <a:schemeClr val="tx1"/>
              </a:solidFill>
            </a:rPr>
            <a:t>Soutenir les mentors et les accompagnateurs dans leurs accompagnements</a:t>
          </a:r>
          <a:br>
            <a:rPr lang="fr-CA" dirty="0">
              <a:solidFill>
                <a:schemeClr val="tx1"/>
              </a:solidFill>
            </a:rPr>
          </a:br>
          <a:br>
            <a:rPr lang="fr-CA" dirty="0">
              <a:solidFill>
                <a:schemeClr val="tx1"/>
              </a:solidFill>
            </a:rPr>
          </a:br>
          <a:r>
            <a:rPr lang="fr-CA" dirty="0">
              <a:solidFill>
                <a:schemeClr val="tx1"/>
              </a:solidFill>
            </a:rPr>
            <a:t>Conseiller les nouveaux enseignants relativement</a:t>
          </a:r>
        </a:p>
      </dgm:t>
    </dgm:pt>
    <dgm:pt modelId="{22D8610F-0A54-4D73-A861-2BBB26A0197B}" type="parTrans" cxnId="{6ECD7335-4219-4A59-A4C9-11466E9C81AC}">
      <dgm:prSet/>
      <dgm:spPr/>
      <dgm:t>
        <a:bodyPr/>
        <a:lstStyle/>
        <a:p>
          <a:endParaRPr lang="fr-CA"/>
        </a:p>
      </dgm:t>
    </dgm:pt>
    <dgm:pt modelId="{07BE8D59-0A82-4078-8B15-47511DAB3319}" type="sibTrans" cxnId="{6ECD7335-4219-4A59-A4C9-11466E9C81AC}">
      <dgm:prSet/>
      <dgm:spPr/>
      <dgm:t>
        <a:bodyPr/>
        <a:lstStyle/>
        <a:p>
          <a:endParaRPr lang="fr-CA"/>
        </a:p>
      </dgm:t>
    </dgm:pt>
    <dgm:pt modelId="{5299D83E-F1E1-4943-B2AC-03B8154D72B6}">
      <dgm:prSet custT="1"/>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dgm:spPr>
      <dgm:t>
        <a:bodyPr/>
        <a:lstStyle/>
        <a:p>
          <a:r>
            <a:rPr lang="fr-CA" sz="1600" dirty="0">
              <a:solidFill>
                <a:schemeClr val="tx1"/>
              </a:solidFill>
            </a:rPr>
            <a:t>À leurs questionnements en lien avec l’enseignement</a:t>
          </a:r>
        </a:p>
      </dgm:t>
    </dgm:pt>
    <dgm:pt modelId="{AE22F185-7B7C-4003-BE65-78FCA9F4A355}" type="parTrans" cxnId="{97EE2F01-60C2-4780-B483-D90B784539E1}">
      <dgm:prSet/>
      <dgm:spPr/>
      <dgm:t>
        <a:bodyPr/>
        <a:lstStyle/>
        <a:p>
          <a:endParaRPr lang="fr-CA"/>
        </a:p>
      </dgm:t>
    </dgm:pt>
    <dgm:pt modelId="{FF9D2A78-164E-47F9-80D1-6B8077F7D04D}" type="sibTrans" cxnId="{97EE2F01-60C2-4780-B483-D90B784539E1}">
      <dgm:prSet/>
      <dgm:spPr/>
      <dgm:t>
        <a:bodyPr/>
        <a:lstStyle/>
        <a:p>
          <a:endParaRPr lang="fr-CA"/>
        </a:p>
      </dgm:t>
    </dgm:pt>
    <dgm:pt modelId="{363C5BED-6AEA-4018-BCC7-BBFD8A63313F}">
      <dgm:prSet custT="1"/>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dgm:spPr>
      <dgm:t>
        <a:bodyPr/>
        <a:lstStyle/>
        <a:p>
          <a:r>
            <a:rPr lang="fr-CA" sz="1600" dirty="0">
              <a:solidFill>
                <a:schemeClr val="tx1"/>
              </a:solidFill>
            </a:rPr>
            <a:t>Au matériel qui vise à enseigner (didactique) </a:t>
          </a:r>
        </a:p>
      </dgm:t>
    </dgm:pt>
    <dgm:pt modelId="{C7D60DFB-7679-4EE6-8788-FCC15D549946}" type="parTrans" cxnId="{68DB8E7A-7F06-4ECC-9865-F8CDCC60499D}">
      <dgm:prSet/>
      <dgm:spPr/>
      <dgm:t>
        <a:bodyPr/>
        <a:lstStyle/>
        <a:p>
          <a:endParaRPr lang="fr-CA"/>
        </a:p>
      </dgm:t>
    </dgm:pt>
    <dgm:pt modelId="{A2A741C7-1248-42E7-ADAF-2722C74B83C8}" type="sibTrans" cxnId="{68DB8E7A-7F06-4ECC-9865-F8CDCC60499D}">
      <dgm:prSet/>
      <dgm:spPr/>
      <dgm:t>
        <a:bodyPr/>
        <a:lstStyle/>
        <a:p>
          <a:endParaRPr lang="fr-CA"/>
        </a:p>
      </dgm:t>
    </dgm:pt>
    <dgm:pt modelId="{9D31A6E4-369E-48C8-8B80-475A8F577DE2}">
      <dgm:prSet/>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dgm:spPr>
      <dgm:t>
        <a:bodyPr/>
        <a:lstStyle/>
        <a:p>
          <a:r>
            <a:rPr lang="fr-CA" dirty="0">
              <a:solidFill>
                <a:schemeClr val="tx1"/>
              </a:solidFill>
            </a:rPr>
            <a:t>À l'évaluation des programmes d'études</a:t>
          </a:r>
          <a:br>
            <a:rPr lang="fr-CA" dirty="0">
              <a:solidFill>
                <a:schemeClr val="tx1"/>
              </a:solidFill>
            </a:rPr>
          </a:br>
          <a:r>
            <a:rPr lang="fr-CA" dirty="0">
              <a:solidFill>
                <a:schemeClr val="tx1"/>
              </a:solidFill>
            </a:rPr>
            <a:t>(sanction) </a:t>
          </a:r>
        </a:p>
      </dgm:t>
    </dgm:pt>
    <dgm:pt modelId="{0F4E2B16-365E-49B8-B78D-5291B6B6FB95}" type="parTrans" cxnId="{7AA8C9A9-DF3F-4C9B-B589-BB73356520FE}">
      <dgm:prSet/>
      <dgm:spPr/>
      <dgm:t>
        <a:bodyPr/>
        <a:lstStyle/>
        <a:p>
          <a:endParaRPr lang="fr-CA"/>
        </a:p>
      </dgm:t>
    </dgm:pt>
    <dgm:pt modelId="{930FCE8F-658A-4EF7-AEBB-2BA2231689F4}" type="sibTrans" cxnId="{7AA8C9A9-DF3F-4C9B-B589-BB73356520FE}">
      <dgm:prSet/>
      <dgm:spPr/>
      <dgm:t>
        <a:bodyPr/>
        <a:lstStyle/>
        <a:p>
          <a:endParaRPr lang="fr-CA"/>
        </a:p>
      </dgm:t>
    </dgm:pt>
    <dgm:pt modelId="{1EE04B7D-A2F9-4751-8CDF-7B01810CF1A6}">
      <dgm:prSet/>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dgm:spPr>
      <dgm:t>
        <a:bodyPr/>
        <a:lstStyle/>
        <a:p>
          <a:r>
            <a:rPr lang="fr-CA" dirty="0">
              <a:solidFill>
                <a:schemeClr val="tx1"/>
              </a:solidFill>
            </a:rPr>
            <a:t>À la gestion de classe problématique, à la différenciation pédagogique (EBP)</a:t>
          </a:r>
        </a:p>
      </dgm:t>
    </dgm:pt>
    <dgm:pt modelId="{AF514299-DB44-4E28-AB92-30F9BE19498E}" type="parTrans" cxnId="{0DDA498B-075F-4365-9DCC-677E32D23852}">
      <dgm:prSet/>
      <dgm:spPr/>
      <dgm:t>
        <a:bodyPr/>
        <a:lstStyle/>
        <a:p>
          <a:endParaRPr lang="fr-CA"/>
        </a:p>
      </dgm:t>
    </dgm:pt>
    <dgm:pt modelId="{483E4A48-6B05-4408-905B-EBFC22F1E08E}" type="sibTrans" cxnId="{0DDA498B-075F-4365-9DCC-677E32D23852}">
      <dgm:prSet/>
      <dgm:spPr/>
      <dgm:t>
        <a:bodyPr/>
        <a:lstStyle/>
        <a:p>
          <a:endParaRPr lang="fr-CA"/>
        </a:p>
      </dgm:t>
    </dgm:pt>
    <dgm:pt modelId="{1AB7F8F4-594A-48B3-A11D-AE99CBDB907D}" type="pres">
      <dgm:prSet presAssocID="{6CE0890F-737C-420A-9EC5-72AB19DDCFA1}" presName="Name0" presStyleCnt="0">
        <dgm:presLayoutVars>
          <dgm:chPref val="1"/>
          <dgm:dir/>
          <dgm:animOne val="branch"/>
          <dgm:animLvl val="lvl"/>
          <dgm:resizeHandles/>
        </dgm:presLayoutVars>
      </dgm:prSet>
      <dgm:spPr/>
    </dgm:pt>
    <dgm:pt modelId="{64189730-DB74-4F09-A676-ED7EE9372D1D}" type="pres">
      <dgm:prSet presAssocID="{F5E21A5B-8004-4224-AFC9-3895DD4C1E9E}" presName="vertOne" presStyleCnt="0"/>
      <dgm:spPr/>
    </dgm:pt>
    <dgm:pt modelId="{18A254DB-1770-41AA-858A-E6B9C4345792}" type="pres">
      <dgm:prSet presAssocID="{F5E21A5B-8004-4224-AFC9-3895DD4C1E9E}" presName="txOne" presStyleLbl="node0" presStyleIdx="0" presStyleCnt="2" custScaleX="136163" custScaleY="217677" custLinFactNeighborX="11231" custLinFactNeighborY="1135">
        <dgm:presLayoutVars>
          <dgm:chPref val="3"/>
        </dgm:presLayoutVars>
      </dgm:prSet>
      <dgm:spPr/>
    </dgm:pt>
    <dgm:pt modelId="{749165F7-1257-4018-AF25-533DD4E7DDE2}" type="pres">
      <dgm:prSet presAssocID="{F5E21A5B-8004-4224-AFC9-3895DD4C1E9E}" presName="horzOne" presStyleCnt="0"/>
      <dgm:spPr/>
    </dgm:pt>
    <dgm:pt modelId="{64760C98-BE68-48B9-93EB-F13C5721E0B2}" type="pres">
      <dgm:prSet presAssocID="{A870B047-F538-4EFD-B60C-1ED0540A7AFE}" presName="sibSpaceOne" presStyleCnt="0"/>
      <dgm:spPr/>
    </dgm:pt>
    <dgm:pt modelId="{010C5234-95CB-4E26-A89F-821EA70B7B9B}" type="pres">
      <dgm:prSet presAssocID="{CD01D6CC-41E7-4FD2-A427-1C51CFD4FECE}" presName="vertOne" presStyleCnt="0"/>
      <dgm:spPr/>
    </dgm:pt>
    <dgm:pt modelId="{B89A2712-9CD2-4985-8B95-F3933CF70F91}" type="pres">
      <dgm:prSet presAssocID="{CD01D6CC-41E7-4FD2-A427-1C51CFD4FECE}" presName="txOne" presStyleLbl="node0" presStyleIdx="1" presStyleCnt="2">
        <dgm:presLayoutVars>
          <dgm:chPref val="3"/>
        </dgm:presLayoutVars>
      </dgm:prSet>
      <dgm:spPr/>
    </dgm:pt>
    <dgm:pt modelId="{336D797E-FA0A-4C6E-B017-39970B952BFD}" type="pres">
      <dgm:prSet presAssocID="{CD01D6CC-41E7-4FD2-A427-1C51CFD4FECE}" presName="parTransOne" presStyleCnt="0"/>
      <dgm:spPr/>
    </dgm:pt>
    <dgm:pt modelId="{371895AB-F60E-4768-A94F-8DF44963B05D}" type="pres">
      <dgm:prSet presAssocID="{CD01D6CC-41E7-4FD2-A427-1C51CFD4FECE}" presName="horzOne" presStyleCnt="0"/>
      <dgm:spPr/>
    </dgm:pt>
    <dgm:pt modelId="{87FC21A7-E092-4764-A76B-79EB4C89624C}" type="pres">
      <dgm:prSet presAssocID="{5299D83E-F1E1-4943-B2AC-03B8154D72B6}" presName="vertTwo" presStyleCnt="0"/>
      <dgm:spPr/>
    </dgm:pt>
    <dgm:pt modelId="{DA588282-9A58-4B9D-8B7F-DB6D88254DAC}" type="pres">
      <dgm:prSet presAssocID="{5299D83E-F1E1-4943-B2AC-03B8154D72B6}" presName="txTwo" presStyleLbl="node2" presStyleIdx="0" presStyleCnt="4" custScaleX="116982">
        <dgm:presLayoutVars>
          <dgm:chPref val="3"/>
        </dgm:presLayoutVars>
      </dgm:prSet>
      <dgm:spPr/>
    </dgm:pt>
    <dgm:pt modelId="{B3410A0B-8389-4CEB-8B39-2803706BE574}" type="pres">
      <dgm:prSet presAssocID="{5299D83E-F1E1-4943-B2AC-03B8154D72B6}" presName="horzTwo" presStyleCnt="0"/>
      <dgm:spPr/>
    </dgm:pt>
    <dgm:pt modelId="{493E453B-73D5-45D2-A401-7228DBFC5B85}" type="pres">
      <dgm:prSet presAssocID="{FF9D2A78-164E-47F9-80D1-6B8077F7D04D}" presName="sibSpaceTwo" presStyleCnt="0"/>
      <dgm:spPr/>
    </dgm:pt>
    <dgm:pt modelId="{36DF1892-93FE-4A37-B18B-E102C4923EC9}" type="pres">
      <dgm:prSet presAssocID="{363C5BED-6AEA-4018-BCC7-BBFD8A63313F}" presName="vertTwo" presStyleCnt="0"/>
      <dgm:spPr/>
    </dgm:pt>
    <dgm:pt modelId="{26D9FDC1-82CE-4A83-88FA-BDC01C35B62F}" type="pres">
      <dgm:prSet presAssocID="{363C5BED-6AEA-4018-BCC7-BBFD8A63313F}" presName="txTwo" presStyleLbl="node2" presStyleIdx="1" presStyleCnt="4" custScaleX="111070">
        <dgm:presLayoutVars>
          <dgm:chPref val="3"/>
        </dgm:presLayoutVars>
      </dgm:prSet>
      <dgm:spPr/>
    </dgm:pt>
    <dgm:pt modelId="{A365FBD5-F312-4FD4-BD86-8E61EDE49FC1}" type="pres">
      <dgm:prSet presAssocID="{363C5BED-6AEA-4018-BCC7-BBFD8A63313F}" presName="horzTwo" presStyleCnt="0"/>
      <dgm:spPr/>
    </dgm:pt>
    <dgm:pt modelId="{C446DFFE-6578-43FB-A6AD-1F397F5B70F4}" type="pres">
      <dgm:prSet presAssocID="{A2A741C7-1248-42E7-ADAF-2722C74B83C8}" presName="sibSpaceTwo" presStyleCnt="0"/>
      <dgm:spPr/>
    </dgm:pt>
    <dgm:pt modelId="{F7748C6C-0497-4655-9290-A698A6F85A5E}" type="pres">
      <dgm:prSet presAssocID="{9D31A6E4-369E-48C8-8B80-475A8F577DE2}" presName="vertTwo" presStyleCnt="0"/>
      <dgm:spPr/>
    </dgm:pt>
    <dgm:pt modelId="{DD6BA616-EE69-4D9F-BA18-BA13536CDFB0}" type="pres">
      <dgm:prSet presAssocID="{9D31A6E4-369E-48C8-8B80-475A8F577DE2}" presName="txTwo" presStyleLbl="node2" presStyleIdx="2" presStyleCnt="4">
        <dgm:presLayoutVars>
          <dgm:chPref val="3"/>
        </dgm:presLayoutVars>
      </dgm:prSet>
      <dgm:spPr/>
    </dgm:pt>
    <dgm:pt modelId="{32325A37-6300-4C49-8DBC-A1726377C716}" type="pres">
      <dgm:prSet presAssocID="{9D31A6E4-369E-48C8-8B80-475A8F577DE2}" presName="horzTwo" presStyleCnt="0"/>
      <dgm:spPr/>
    </dgm:pt>
    <dgm:pt modelId="{2B900442-621C-481A-9629-2B51A1785B41}" type="pres">
      <dgm:prSet presAssocID="{930FCE8F-658A-4EF7-AEBB-2BA2231689F4}" presName="sibSpaceTwo" presStyleCnt="0"/>
      <dgm:spPr/>
    </dgm:pt>
    <dgm:pt modelId="{B594EE3E-D6D2-4095-A9CE-E69A5263589A}" type="pres">
      <dgm:prSet presAssocID="{1EE04B7D-A2F9-4751-8CDF-7B01810CF1A6}" presName="vertTwo" presStyleCnt="0"/>
      <dgm:spPr/>
    </dgm:pt>
    <dgm:pt modelId="{4EA94DA3-13E7-4826-AEC3-2E891C68B611}" type="pres">
      <dgm:prSet presAssocID="{1EE04B7D-A2F9-4751-8CDF-7B01810CF1A6}" presName="txTwo" presStyleLbl="node2" presStyleIdx="3" presStyleCnt="4">
        <dgm:presLayoutVars>
          <dgm:chPref val="3"/>
        </dgm:presLayoutVars>
      </dgm:prSet>
      <dgm:spPr/>
    </dgm:pt>
    <dgm:pt modelId="{6A27B8A0-A36E-4AE5-B7BE-FDE7E98DFEAF}" type="pres">
      <dgm:prSet presAssocID="{1EE04B7D-A2F9-4751-8CDF-7B01810CF1A6}" presName="horzTwo" presStyleCnt="0"/>
      <dgm:spPr/>
    </dgm:pt>
  </dgm:ptLst>
  <dgm:cxnLst>
    <dgm:cxn modelId="{97EE2F01-60C2-4780-B483-D90B784539E1}" srcId="{CD01D6CC-41E7-4FD2-A427-1C51CFD4FECE}" destId="{5299D83E-F1E1-4943-B2AC-03B8154D72B6}" srcOrd="0" destOrd="0" parTransId="{AE22F185-7B7C-4003-BE65-78FCA9F4A355}" sibTransId="{FF9D2A78-164E-47F9-80D1-6B8077F7D04D}"/>
    <dgm:cxn modelId="{6ECD7335-4219-4A59-A4C9-11466E9C81AC}" srcId="{6CE0890F-737C-420A-9EC5-72AB19DDCFA1}" destId="{CD01D6CC-41E7-4FD2-A427-1C51CFD4FECE}" srcOrd="1" destOrd="0" parTransId="{22D8610F-0A54-4D73-A861-2BBB26A0197B}" sibTransId="{07BE8D59-0A82-4078-8B15-47511DAB3319}"/>
    <dgm:cxn modelId="{9441F760-0FEB-42B8-A471-8170E2F09E63}" type="presOf" srcId="{6CE0890F-737C-420A-9EC5-72AB19DDCFA1}" destId="{1AB7F8F4-594A-48B3-A11D-AE99CBDB907D}" srcOrd="0" destOrd="0" presId="urn:microsoft.com/office/officeart/2005/8/layout/hierarchy4"/>
    <dgm:cxn modelId="{3AFD144E-3C39-46B3-9764-884B9EDA32A9}" type="presOf" srcId="{1EE04B7D-A2F9-4751-8CDF-7B01810CF1A6}" destId="{4EA94DA3-13E7-4826-AEC3-2E891C68B611}" srcOrd="0" destOrd="0" presId="urn:microsoft.com/office/officeart/2005/8/layout/hierarchy4"/>
    <dgm:cxn modelId="{CC6B1D78-29AD-4801-ABFF-5C5ACF616F4B}" type="presOf" srcId="{363C5BED-6AEA-4018-BCC7-BBFD8A63313F}" destId="{26D9FDC1-82CE-4A83-88FA-BDC01C35B62F}" srcOrd="0" destOrd="0" presId="urn:microsoft.com/office/officeart/2005/8/layout/hierarchy4"/>
    <dgm:cxn modelId="{68DB8E7A-7F06-4ECC-9865-F8CDCC60499D}" srcId="{CD01D6CC-41E7-4FD2-A427-1C51CFD4FECE}" destId="{363C5BED-6AEA-4018-BCC7-BBFD8A63313F}" srcOrd="1" destOrd="0" parTransId="{C7D60DFB-7679-4EE6-8788-FCC15D549946}" sibTransId="{A2A741C7-1248-42E7-ADAF-2722C74B83C8}"/>
    <dgm:cxn modelId="{3C77FB88-CD5D-4FC6-95DD-0F71AC67A670}" type="presOf" srcId="{F5E21A5B-8004-4224-AFC9-3895DD4C1E9E}" destId="{18A254DB-1770-41AA-858A-E6B9C4345792}" srcOrd="0" destOrd="0" presId="urn:microsoft.com/office/officeart/2005/8/layout/hierarchy4"/>
    <dgm:cxn modelId="{0DDA498B-075F-4365-9DCC-677E32D23852}" srcId="{CD01D6CC-41E7-4FD2-A427-1C51CFD4FECE}" destId="{1EE04B7D-A2F9-4751-8CDF-7B01810CF1A6}" srcOrd="3" destOrd="0" parTransId="{AF514299-DB44-4E28-AB92-30F9BE19498E}" sibTransId="{483E4A48-6B05-4408-905B-EBFC22F1E08E}"/>
    <dgm:cxn modelId="{F0EAEF99-EA52-4BEE-AF8E-753E371A3F0C}" srcId="{6CE0890F-737C-420A-9EC5-72AB19DDCFA1}" destId="{F5E21A5B-8004-4224-AFC9-3895DD4C1E9E}" srcOrd="0" destOrd="0" parTransId="{51F572AB-6EEA-464A-9B04-10998D7900CA}" sibTransId="{A870B047-F538-4EFD-B60C-1ED0540A7AFE}"/>
    <dgm:cxn modelId="{26A60EA4-1490-4E94-84B9-2E248B1181D9}" type="presOf" srcId="{CD01D6CC-41E7-4FD2-A427-1C51CFD4FECE}" destId="{B89A2712-9CD2-4985-8B95-F3933CF70F91}" srcOrd="0" destOrd="0" presId="urn:microsoft.com/office/officeart/2005/8/layout/hierarchy4"/>
    <dgm:cxn modelId="{7AA8C9A9-DF3F-4C9B-B589-BB73356520FE}" srcId="{CD01D6CC-41E7-4FD2-A427-1C51CFD4FECE}" destId="{9D31A6E4-369E-48C8-8B80-475A8F577DE2}" srcOrd="2" destOrd="0" parTransId="{0F4E2B16-365E-49B8-B78D-5291B6B6FB95}" sibTransId="{930FCE8F-658A-4EF7-AEBB-2BA2231689F4}"/>
    <dgm:cxn modelId="{355458C5-E5A0-4A30-B9BA-732CF697BC4F}" type="presOf" srcId="{9D31A6E4-369E-48C8-8B80-475A8F577DE2}" destId="{DD6BA616-EE69-4D9F-BA18-BA13536CDFB0}" srcOrd="0" destOrd="0" presId="urn:microsoft.com/office/officeart/2005/8/layout/hierarchy4"/>
    <dgm:cxn modelId="{1A424CFB-2E32-4483-86F6-DD7869EC955A}" type="presOf" srcId="{5299D83E-F1E1-4943-B2AC-03B8154D72B6}" destId="{DA588282-9A58-4B9D-8B7F-DB6D88254DAC}" srcOrd="0" destOrd="0" presId="urn:microsoft.com/office/officeart/2005/8/layout/hierarchy4"/>
    <dgm:cxn modelId="{A6489EAE-9293-45B9-9741-9A23F5D2FA1D}" type="presParOf" srcId="{1AB7F8F4-594A-48B3-A11D-AE99CBDB907D}" destId="{64189730-DB74-4F09-A676-ED7EE9372D1D}" srcOrd="0" destOrd="0" presId="urn:microsoft.com/office/officeart/2005/8/layout/hierarchy4"/>
    <dgm:cxn modelId="{17CDEC00-7DB9-44B9-99DA-CE8CEC852F3B}" type="presParOf" srcId="{64189730-DB74-4F09-A676-ED7EE9372D1D}" destId="{18A254DB-1770-41AA-858A-E6B9C4345792}" srcOrd="0" destOrd="0" presId="urn:microsoft.com/office/officeart/2005/8/layout/hierarchy4"/>
    <dgm:cxn modelId="{21461B1A-8376-4EA8-8F57-1A61196D661F}" type="presParOf" srcId="{64189730-DB74-4F09-A676-ED7EE9372D1D}" destId="{749165F7-1257-4018-AF25-533DD4E7DDE2}" srcOrd="1" destOrd="0" presId="urn:microsoft.com/office/officeart/2005/8/layout/hierarchy4"/>
    <dgm:cxn modelId="{8FC8EE97-7D77-44B0-8A50-94F0CD786563}" type="presParOf" srcId="{1AB7F8F4-594A-48B3-A11D-AE99CBDB907D}" destId="{64760C98-BE68-48B9-93EB-F13C5721E0B2}" srcOrd="1" destOrd="0" presId="urn:microsoft.com/office/officeart/2005/8/layout/hierarchy4"/>
    <dgm:cxn modelId="{5DE462B8-69C4-4AE1-9A16-759CBB81EFAD}" type="presParOf" srcId="{1AB7F8F4-594A-48B3-A11D-AE99CBDB907D}" destId="{010C5234-95CB-4E26-A89F-821EA70B7B9B}" srcOrd="2" destOrd="0" presId="urn:microsoft.com/office/officeart/2005/8/layout/hierarchy4"/>
    <dgm:cxn modelId="{E6332631-6323-44E9-A0F0-B7B9E578DD73}" type="presParOf" srcId="{010C5234-95CB-4E26-A89F-821EA70B7B9B}" destId="{B89A2712-9CD2-4985-8B95-F3933CF70F91}" srcOrd="0" destOrd="0" presId="urn:microsoft.com/office/officeart/2005/8/layout/hierarchy4"/>
    <dgm:cxn modelId="{6A974D1D-5A74-42AA-AB01-40612E9E5EB3}" type="presParOf" srcId="{010C5234-95CB-4E26-A89F-821EA70B7B9B}" destId="{336D797E-FA0A-4C6E-B017-39970B952BFD}" srcOrd="1" destOrd="0" presId="urn:microsoft.com/office/officeart/2005/8/layout/hierarchy4"/>
    <dgm:cxn modelId="{E6775D20-B00E-4164-BEDB-B608780F8160}" type="presParOf" srcId="{010C5234-95CB-4E26-A89F-821EA70B7B9B}" destId="{371895AB-F60E-4768-A94F-8DF44963B05D}" srcOrd="2" destOrd="0" presId="urn:microsoft.com/office/officeart/2005/8/layout/hierarchy4"/>
    <dgm:cxn modelId="{E443EAA1-E69E-4F2E-B949-EDF6C4C7321B}" type="presParOf" srcId="{371895AB-F60E-4768-A94F-8DF44963B05D}" destId="{87FC21A7-E092-4764-A76B-79EB4C89624C}" srcOrd="0" destOrd="0" presId="urn:microsoft.com/office/officeart/2005/8/layout/hierarchy4"/>
    <dgm:cxn modelId="{22E183CD-234E-4CAB-9C11-75231A2B317F}" type="presParOf" srcId="{87FC21A7-E092-4764-A76B-79EB4C89624C}" destId="{DA588282-9A58-4B9D-8B7F-DB6D88254DAC}" srcOrd="0" destOrd="0" presId="urn:microsoft.com/office/officeart/2005/8/layout/hierarchy4"/>
    <dgm:cxn modelId="{FF8EB1C3-A07D-4901-BCEF-5B4BDBE72AC6}" type="presParOf" srcId="{87FC21A7-E092-4764-A76B-79EB4C89624C}" destId="{B3410A0B-8389-4CEB-8B39-2803706BE574}" srcOrd="1" destOrd="0" presId="urn:microsoft.com/office/officeart/2005/8/layout/hierarchy4"/>
    <dgm:cxn modelId="{EC1A079D-D7F4-4E84-839B-73339EE064E9}" type="presParOf" srcId="{371895AB-F60E-4768-A94F-8DF44963B05D}" destId="{493E453B-73D5-45D2-A401-7228DBFC5B85}" srcOrd="1" destOrd="0" presId="urn:microsoft.com/office/officeart/2005/8/layout/hierarchy4"/>
    <dgm:cxn modelId="{7F75ACFA-8041-4F17-AD33-7D221B031B94}" type="presParOf" srcId="{371895AB-F60E-4768-A94F-8DF44963B05D}" destId="{36DF1892-93FE-4A37-B18B-E102C4923EC9}" srcOrd="2" destOrd="0" presId="urn:microsoft.com/office/officeart/2005/8/layout/hierarchy4"/>
    <dgm:cxn modelId="{B8C9C192-B871-4F31-9C98-77C722056458}" type="presParOf" srcId="{36DF1892-93FE-4A37-B18B-E102C4923EC9}" destId="{26D9FDC1-82CE-4A83-88FA-BDC01C35B62F}" srcOrd="0" destOrd="0" presId="urn:microsoft.com/office/officeart/2005/8/layout/hierarchy4"/>
    <dgm:cxn modelId="{AEA602AF-6EE4-481E-BCED-B56A8B4E2201}" type="presParOf" srcId="{36DF1892-93FE-4A37-B18B-E102C4923EC9}" destId="{A365FBD5-F312-4FD4-BD86-8E61EDE49FC1}" srcOrd="1" destOrd="0" presId="urn:microsoft.com/office/officeart/2005/8/layout/hierarchy4"/>
    <dgm:cxn modelId="{D69AF624-833E-4ED5-9F0F-3AEA86523D8C}" type="presParOf" srcId="{371895AB-F60E-4768-A94F-8DF44963B05D}" destId="{C446DFFE-6578-43FB-A6AD-1F397F5B70F4}" srcOrd="3" destOrd="0" presId="urn:microsoft.com/office/officeart/2005/8/layout/hierarchy4"/>
    <dgm:cxn modelId="{DFADF73B-393B-4A35-8611-04EE869256AB}" type="presParOf" srcId="{371895AB-F60E-4768-A94F-8DF44963B05D}" destId="{F7748C6C-0497-4655-9290-A698A6F85A5E}" srcOrd="4" destOrd="0" presId="urn:microsoft.com/office/officeart/2005/8/layout/hierarchy4"/>
    <dgm:cxn modelId="{76E6773C-1B5C-40D4-9304-CE8878E9BD51}" type="presParOf" srcId="{F7748C6C-0497-4655-9290-A698A6F85A5E}" destId="{DD6BA616-EE69-4D9F-BA18-BA13536CDFB0}" srcOrd="0" destOrd="0" presId="urn:microsoft.com/office/officeart/2005/8/layout/hierarchy4"/>
    <dgm:cxn modelId="{7F5C4974-AF46-40E7-B8B6-222F7A3A83C7}" type="presParOf" srcId="{F7748C6C-0497-4655-9290-A698A6F85A5E}" destId="{32325A37-6300-4C49-8DBC-A1726377C716}" srcOrd="1" destOrd="0" presId="urn:microsoft.com/office/officeart/2005/8/layout/hierarchy4"/>
    <dgm:cxn modelId="{2B31746E-D43A-4A3C-BB29-3807626E98B2}" type="presParOf" srcId="{371895AB-F60E-4768-A94F-8DF44963B05D}" destId="{2B900442-621C-481A-9629-2B51A1785B41}" srcOrd="5" destOrd="0" presId="urn:microsoft.com/office/officeart/2005/8/layout/hierarchy4"/>
    <dgm:cxn modelId="{11337266-5A29-4504-BBBE-9D7931D78515}" type="presParOf" srcId="{371895AB-F60E-4768-A94F-8DF44963B05D}" destId="{B594EE3E-D6D2-4095-A9CE-E69A5263589A}" srcOrd="6" destOrd="0" presId="urn:microsoft.com/office/officeart/2005/8/layout/hierarchy4"/>
    <dgm:cxn modelId="{291337BC-9E29-41F7-9CCD-9074F9DBB975}" type="presParOf" srcId="{B594EE3E-D6D2-4095-A9CE-E69A5263589A}" destId="{4EA94DA3-13E7-4826-AEC3-2E891C68B611}" srcOrd="0" destOrd="0" presId="urn:microsoft.com/office/officeart/2005/8/layout/hierarchy4"/>
    <dgm:cxn modelId="{D21111B5-5BA2-4A3F-9E86-7E5AB984F0DC}" type="presParOf" srcId="{B594EE3E-D6D2-4095-A9CE-E69A5263589A}" destId="{6A27B8A0-A36E-4AE5-B7BE-FDE7E98DFEA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6CAAE3-9D8E-4BB2-A3F3-6466DD18BDA3}"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fr-FR"/>
        </a:p>
      </dgm:t>
    </dgm:pt>
    <dgm:pt modelId="{390C2CE5-4995-4E30-992E-A085EFC246E7}">
      <dgm:prSet/>
      <dgm:spPr/>
      <dgm:t>
        <a:bodyPr/>
        <a:lstStyle/>
        <a:p>
          <a:pPr rtl="0"/>
          <a:r>
            <a:rPr lang="fr-CA" dirty="0"/>
            <a:t>Adapter la tâche complémentaire (ATP) pour les nouveaux et accompagnateur </a:t>
          </a:r>
        </a:p>
      </dgm:t>
    </dgm:pt>
    <dgm:pt modelId="{A1711CB6-24AB-4C73-B708-62BD7DF2EAA8}" type="parTrans" cxnId="{C7F72B3C-E915-404F-88D7-0814B189601E}">
      <dgm:prSet/>
      <dgm:spPr/>
      <dgm:t>
        <a:bodyPr/>
        <a:lstStyle/>
        <a:p>
          <a:endParaRPr lang="fr-FR"/>
        </a:p>
      </dgm:t>
    </dgm:pt>
    <dgm:pt modelId="{A030952C-E68E-4CDF-A9BF-4C0F45D7B674}" type="sibTrans" cxnId="{C7F72B3C-E915-404F-88D7-0814B189601E}">
      <dgm:prSet/>
      <dgm:spPr/>
      <dgm:t>
        <a:bodyPr/>
        <a:lstStyle/>
        <a:p>
          <a:endParaRPr lang="fr-FR"/>
        </a:p>
      </dgm:t>
    </dgm:pt>
    <dgm:pt modelId="{635D7938-8D12-41DF-90EC-7654182CE38C}">
      <dgm:prSet/>
      <dgm:spPr/>
      <dgm:t>
        <a:bodyPr/>
        <a:lstStyle/>
        <a:p>
          <a:pPr rtl="0"/>
          <a:r>
            <a:rPr lang="fr-CA" dirty="0"/>
            <a:t>Établir la tâche autour du calendrier IPE</a:t>
          </a:r>
        </a:p>
      </dgm:t>
    </dgm:pt>
    <dgm:pt modelId="{474ED295-F411-4FAB-99EB-5019473981AD}" type="parTrans" cxnId="{EE4E1828-41A3-4784-BB65-93FF93F7BB76}">
      <dgm:prSet/>
      <dgm:spPr/>
      <dgm:t>
        <a:bodyPr/>
        <a:lstStyle/>
        <a:p>
          <a:endParaRPr lang="fr-FR"/>
        </a:p>
      </dgm:t>
    </dgm:pt>
    <dgm:pt modelId="{3883C53B-F7D3-4FF5-838A-39ED2B15BE9E}" type="sibTrans" cxnId="{EE4E1828-41A3-4784-BB65-93FF93F7BB76}">
      <dgm:prSet/>
      <dgm:spPr/>
      <dgm:t>
        <a:bodyPr/>
        <a:lstStyle/>
        <a:p>
          <a:endParaRPr lang="fr-FR"/>
        </a:p>
      </dgm:t>
    </dgm:pt>
    <dgm:pt modelId="{99F8F8EB-CE4F-45FA-AABE-F0D416E72832}">
      <dgm:prSet/>
      <dgm:spPr/>
      <dgm:t>
        <a:bodyPr/>
        <a:lstStyle/>
        <a:p>
          <a:r>
            <a:rPr lang="fr-CA" dirty="0">
              <a:solidFill>
                <a:schemeClr val="bg2">
                  <a:lumMod val="25000"/>
                </a:schemeClr>
              </a:solidFill>
            </a:rPr>
            <a:t>Faciliter le </a:t>
          </a:r>
          <a:r>
            <a:rPr lang="fr-CA" b="1" dirty="0">
              <a:solidFill>
                <a:schemeClr val="bg2">
                  <a:lumMod val="25000"/>
                </a:schemeClr>
              </a:solidFill>
            </a:rPr>
            <a:t>jumelage</a:t>
          </a:r>
          <a:r>
            <a:rPr lang="fr-CA" dirty="0">
              <a:solidFill>
                <a:schemeClr val="bg2">
                  <a:lumMod val="25000"/>
                </a:schemeClr>
              </a:solidFill>
            </a:rPr>
            <a:t> entre nouveaux enseignants et accompagnateurs IPE</a:t>
          </a:r>
        </a:p>
      </dgm:t>
    </dgm:pt>
    <dgm:pt modelId="{68CBCD83-87AB-474A-803B-6F83248B1DAB}" type="parTrans" cxnId="{32466DA0-5958-4DEF-93CB-7A41BC85B8ED}">
      <dgm:prSet/>
      <dgm:spPr/>
      <dgm:t>
        <a:bodyPr/>
        <a:lstStyle/>
        <a:p>
          <a:endParaRPr lang="fr-FR"/>
        </a:p>
      </dgm:t>
    </dgm:pt>
    <dgm:pt modelId="{2FAB841E-2B27-4381-9324-7025F71E4606}" type="sibTrans" cxnId="{32466DA0-5958-4DEF-93CB-7A41BC85B8ED}">
      <dgm:prSet/>
      <dgm:spPr/>
      <dgm:t>
        <a:bodyPr/>
        <a:lstStyle/>
        <a:p>
          <a:endParaRPr lang="fr-FR"/>
        </a:p>
      </dgm:t>
    </dgm:pt>
    <dgm:pt modelId="{2DAF8FB1-00D7-40C9-B928-BC448A7653F5}">
      <dgm:prSet/>
      <dgm:spPr/>
      <dgm:t>
        <a:bodyPr/>
        <a:lstStyle/>
        <a:p>
          <a:r>
            <a:rPr lang="fr-CA" b="0" dirty="0"/>
            <a:t>Soutenir le nouvel enseignant dans son programme IPE-FP</a:t>
          </a:r>
          <a:endParaRPr lang="fr-CA" dirty="0"/>
        </a:p>
      </dgm:t>
    </dgm:pt>
    <dgm:pt modelId="{C0C9D168-1457-4D21-80E5-7743A6CD8003}" type="parTrans" cxnId="{25BD9DE5-6AEB-46CD-8CAC-28FFAD0F7374}">
      <dgm:prSet/>
      <dgm:spPr/>
      <dgm:t>
        <a:bodyPr/>
        <a:lstStyle/>
        <a:p>
          <a:endParaRPr lang="fr-FR"/>
        </a:p>
      </dgm:t>
    </dgm:pt>
    <dgm:pt modelId="{93271DB7-AE69-460F-96ED-32BCB62DB3C3}" type="sibTrans" cxnId="{25BD9DE5-6AEB-46CD-8CAC-28FFAD0F7374}">
      <dgm:prSet/>
      <dgm:spPr/>
      <dgm:t>
        <a:bodyPr/>
        <a:lstStyle/>
        <a:p>
          <a:endParaRPr lang="fr-FR"/>
        </a:p>
      </dgm:t>
    </dgm:pt>
    <dgm:pt modelId="{B7780382-D36B-4441-8658-5E6448FE5C2D}">
      <dgm:prSet/>
      <dgm:spPr/>
      <dgm:t>
        <a:bodyPr/>
        <a:lstStyle/>
        <a:p>
          <a:r>
            <a:rPr lang="fr-CA" dirty="0">
              <a:solidFill>
                <a:schemeClr val="bg2">
                  <a:lumMod val="25000"/>
                </a:schemeClr>
              </a:solidFill>
            </a:rPr>
            <a:t>Prévoir le temps mentor à l’horaire fixe</a:t>
          </a:r>
        </a:p>
      </dgm:t>
    </dgm:pt>
    <dgm:pt modelId="{BB80B746-4260-4A87-81A3-0521F454DE3B}" type="parTrans" cxnId="{5B0CE27D-D660-4B14-A888-E0C2B6A84E29}">
      <dgm:prSet/>
      <dgm:spPr/>
      <dgm:t>
        <a:bodyPr/>
        <a:lstStyle/>
        <a:p>
          <a:endParaRPr lang="fr-FR"/>
        </a:p>
      </dgm:t>
    </dgm:pt>
    <dgm:pt modelId="{AAC5E90F-F6A3-4F39-A28A-96CA342460D7}" type="sibTrans" cxnId="{5B0CE27D-D660-4B14-A888-E0C2B6A84E29}">
      <dgm:prSet/>
      <dgm:spPr/>
      <dgm:t>
        <a:bodyPr/>
        <a:lstStyle/>
        <a:p>
          <a:endParaRPr lang="fr-FR"/>
        </a:p>
      </dgm:t>
    </dgm:pt>
    <dgm:pt modelId="{CF3C5FD5-9FAB-4207-8D19-2CF46CB53D50}">
      <dgm:prSet/>
      <dgm:spPr/>
      <dgm:t>
        <a:bodyPr/>
        <a:lstStyle/>
        <a:p>
          <a:r>
            <a:rPr lang="fr-CA" dirty="0">
              <a:solidFill>
                <a:schemeClr val="bg2">
                  <a:lumMod val="25000"/>
                </a:schemeClr>
              </a:solidFill>
            </a:rPr>
            <a:t>Rencontrer les mentors régulièrement pour que l’information circule des deux côtés</a:t>
          </a:r>
        </a:p>
      </dgm:t>
    </dgm:pt>
    <dgm:pt modelId="{CDA9671A-3D97-44B8-AE2F-2A81B667828B}" type="parTrans" cxnId="{8867E7C9-5F0E-4CDF-86F2-E704987461E5}">
      <dgm:prSet/>
      <dgm:spPr/>
      <dgm:t>
        <a:bodyPr/>
        <a:lstStyle/>
        <a:p>
          <a:endParaRPr lang="fr-FR"/>
        </a:p>
      </dgm:t>
    </dgm:pt>
    <dgm:pt modelId="{616BAADB-417A-43CC-BB58-0DA955023764}" type="sibTrans" cxnId="{8867E7C9-5F0E-4CDF-86F2-E704987461E5}">
      <dgm:prSet/>
      <dgm:spPr/>
      <dgm:t>
        <a:bodyPr/>
        <a:lstStyle/>
        <a:p>
          <a:endParaRPr lang="fr-FR"/>
        </a:p>
      </dgm:t>
    </dgm:pt>
    <dgm:pt modelId="{22DDD0B3-E541-47B4-8BAA-6A1E0B0DAF00}">
      <dgm:prSet/>
      <dgm:spPr/>
      <dgm:t>
        <a:bodyPr/>
        <a:lstStyle/>
        <a:p>
          <a:r>
            <a:rPr lang="fr-CA">
              <a:solidFill>
                <a:schemeClr val="bg2">
                  <a:lumMod val="25000"/>
                </a:schemeClr>
              </a:solidFill>
            </a:rPr>
            <a:t>Respecter le temps Mentor alloué </a:t>
          </a:r>
          <a:r>
            <a:rPr lang="fr-CA" b="1">
              <a:solidFill>
                <a:schemeClr val="bg2">
                  <a:lumMod val="25000"/>
                </a:schemeClr>
              </a:solidFill>
            </a:rPr>
            <a:t>prévu à l’horaire </a:t>
          </a:r>
          <a:r>
            <a:rPr lang="fr-CA">
              <a:solidFill>
                <a:schemeClr val="bg2">
                  <a:lumMod val="25000"/>
                </a:schemeClr>
              </a:solidFill>
            </a:rPr>
            <a:t>(RU, Team teaching, 30h/sem.)  </a:t>
          </a:r>
          <a:endParaRPr lang="fr-CA" dirty="0">
            <a:solidFill>
              <a:schemeClr val="bg2">
                <a:lumMod val="25000"/>
              </a:schemeClr>
            </a:solidFill>
          </a:endParaRPr>
        </a:p>
      </dgm:t>
    </dgm:pt>
    <dgm:pt modelId="{441ED90D-D904-4536-8C77-628D41E338B0}" type="parTrans" cxnId="{28EDE19D-0740-4714-8FC0-980532BFAF6D}">
      <dgm:prSet/>
      <dgm:spPr/>
      <dgm:t>
        <a:bodyPr/>
        <a:lstStyle/>
        <a:p>
          <a:endParaRPr lang="fr-FR"/>
        </a:p>
      </dgm:t>
    </dgm:pt>
    <dgm:pt modelId="{C481DA81-7380-4369-AB7B-836DD286288E}" type="sibTrans" cxnId="{28EDE19D-0740-4714-8FC0-980532BFAF6D}">
      <dgm:prSet/>
      <dgm:spPr/>
      <dgm:t>
        <a:bodyPr/>
        <a:lstStyle/>
        <a:p>
          <a:endParaRPr lang="fr-FR"/>
        </a:p>
      </dgm:t>
    </dgm:pt>
    <dgm:pt modelId="{F2BDF88A-0E55-4287-91A9-039BB2262673}" type="pres">
      <dgm:prSet presAssocID="{D66CAAE3-9D8E-4BB2-A3F3-6466DD18BDA3}" presName="Name0" presStyleCnt="0">
        <dgm:presLayoutVars>
          <dgm:chMax val="7"/>
          <dgm:chPref val="7"/>
          <dgm:dir/>
        </dgm:presLayoutVars>
      </dgm:prSet>
      <dgm:spPr/>
    </dgm:pt>
    <dgm:pt modelId="{B0BCB7FC-EC55-43C2-A9C3-DD81902F0059}" type="pres">
      <dgm:prSet presAssocID="{D66CAAE3-9D8E-4BB2-A3F3-6466DD18BDA3}" presName="Name1" presStyleCnt="0"/>
      <dgm:spPr/>
    </dgm:pt>
    <dgm:pt modelId="{D93A45DB-D9A2-446A-B343-8681DE6621E5}" type="pres">
      <dgm:prSet presAssocID="{D66CAAE3-9D8E-4BB2-A3F3-6466DD18BDA3}" presName="cycle" presStyleCnt="0"/>
      <dgm:spPr/>
    </dgm:pt>
    <dgm:pt modelId="{8481340D-78EA-4A2C-A335-FF5AB585DCEA}" type="pres">
      <dgm:prSet presAssocID="{D66CAAE3-9D8E-4BB2-A3F3-6466DD18BDA3}" presName="srcNode" presStyleLbl="node1" presStyleIdx="0" presStyleCnt="7"/>
      <dgm:spPr/>
    </dgm:pt>
    <dgm:pt modelId="{2E90F056-3566-47A6-B58D-AAF6A98A40C0}" type="pres">
      <dgm:prSet presAssocID="{D66CAAE3-9D8E-4BB2-A3F3-6466DD18BDA3}" presName="conn" presStyleLbl="parChTrans1D2" presStyleIdx="0" presStyleCnt="1"/>
      <dgm:spPr/>
    </dgm:pt>
    <dgm:pt modelId="{2C81BD30-6CD3-45CA-ADFF-C6E3C664B866}" type="pres">
      <dgm:prSet presAssocID="{D66CAAE3-9D8E-4BB2-A3F3-6466DD18BDA3}" presName="extraNode" presStyleLbl="node1" presStyleIdx="0" presStyleCnt="7"/>
      <dgm:spPr/>
    </dgm:pt>
    <dgm:pt modelId="{C0C8BC9A-3C84-44C9-824C-90EEE6F91C8E}" type="pres">
      <dgm:prSet presAssocID="{D66CAAE3-9D8E-4BB2-A3F3-6466DD18BDA3}" presName="dstNode" presStyleLbl="node1" presStyleIdx="0" presStyleCnt="7"/>
      <dgm:spPr/>
    </dgm:pt>
    <dgm:pt modelId="{5E2592C5-6302-4D84-A6FF-0145B72D72DE}" type="pres">
      <dgm:prSet presAssocID="{2DAF8FB1-00D7-40C9-B928-BC448A7653F5}" presName="text_1" presStyleLbl="node1" presStyleIdx="0" presStyleCnt="7">
        <dgm:presLayoutVars>
          <dgm:bulletEnabled val="1"/>
        </dgm:presLayoutVars>
      </dgm:prSet>
      <dgm:spPr/>
    </dgm:pt>
    <dgm:pt modelId="{63FC0DC2-7D3F-40B5-BB50-CAA9F3E63976}" type="pres">
      <dgm:prSet presAssocID="{2DAF8FB1-00D7-40C9-B928-BC448A7653F5}" presName="accent_1" presStyleCnt="0"/>
      <dgm:spPr/>
    </dgm:pt>
    <dgm:pt modelId="{66612256-D99D-4407-A225-6A94ABEB3C54}" type="pres">
      <dgm:prSet presAssocID="{2DAF8FB1-00D7-40C9-B928-BC448A7653F5}" presName="accentRepeatNode" presStyleLbl="solidFgAcc1" presStyleIdx="0" presStyleCnt="7"/>
      <dgm:spPr>
        <a:solidFill>
          <a:srgbClr val="C00000"/>
        </a:solidFill>
      </dgm:spPr>
    </dgm:pt>
    <dgm:pt modelId="{B8FADC3B-3488-44DA-9D49-8361FBBECF71}" type="pres">
      <dgm:prSet presAssocID="{390C2CE5-4995-4E30-992E-A085EFC246E7}" presName="text_2" presStyleLbl="node1" presStyleIdx="1" presStyleCnt="7">
        <dgm:presLayoutVars>
          <dgm:bulletEnabled val="1"/>
        </dgm:presLayoutVars>
      </dgm:prSet>
      <dgm:spPr/>
    </dgm:pt>
    <dgm:pt modelId="{1493F871-3FAA-4BA0-B137-469D5F2988E0}" type="pres">
      <dgm:prSet presAssocID="{390C2CE5-4995-4E30-992E-A085EFC246E7}" presName="accent_2" presStyleCnt="0"/>
      <dgm:spPr/>
    </dgm:pt>
    <dgm:pt modelId="{5134AD21-7C29-4EA1-8536-63EEC418F4BD}" type="pres">
      <dgm:prSet presAssocID="{390C2CE5-4995-4E30-992E-A085EFC246E7}" presName="accentRepeatNode" presStyleLbl="solidFgAcc1" presStyleIdx="1" presStyleCnt="7"/>
      <dgm:spPr>
        <a:solidFill>
          <a:srgbClr val="C00000"/>
        </a:solidFill>
        <a:ln>
          <a:solidFill>
            <a:srgbClr val="C00000"/>
          </a:solidFill>
        </a:ln>
      </dgm:spPr>
    </dgm:pt>
    <dgm:pt modelId="{5A05C8DE-21F2-4A3C-8873-DC6868D0F6D1}" type="pres">
      <dgm:prSet presAssocID="{635D7938-8D12-41DF-90EC-7654182CE38C}" presName="text_3" presStyleLbl="node1" presStyleIdx="2" presStyleCnt="7">
        <dgm:presLayoutVars>
          <dgm:bulletEnabled val="1"/>
        </dgm:presLayoutVars>
      </dgm:prSet>
      <dgm:spPr/>
    </dgm:pt>
    <dgm:pt modelId="{E9D8662A-6FB2-44C1-B2B3-16FFF0C73383}" type="pres">
      <dgm:prSet presAssocID="{635D7938-8D12-41DF-90EC-7654182CE38C}" presName="accent_3" presStyleCnt="0"/>
      <dgm:spPr/>
    </dgm:pt>
    <dgm:pt modelId="{628AD3B8-372B-4E34-856B-80471C18DC79}" type="pres">
      <dgm:prSet presAssocID="{635D7938-8D12-41DF-90EC-7654182CE38C}" presName="accentRepeatNode" presStyleLbl="solidFgAcc1" presStyleIdx="2" presStyleCnt="7"/>
      <dgm:spPr>
        <a:solidFill>
          <a:srgbClr val="C00000"/>
        </a:solidFill>
        <a:ln>
          <a:solidFill>
            <a:srgbClr val="C00000"/>
          </a:solidFill>
        </a:ln>
      </dgm:spPr>
    </dgm:pt>
    <dgm:pt modelId="{74CA7845-6DB1-401B-B763-A47E441F5DD1}" type="pres">
      <dgm:prSet presAssocID="{99F8F8EB-CE4F-45FA-AABE-F0D416E72832}" presName="text_4" presStyleLbl="node1" presStyleIdx="3" presStyleCnt="7">
        <dgm:presLayoutVars>
          <dgm:bulletEnabled val="1"/>
        </dgm:presLayoutVars>
      </dgm:prSet>
      <dgm:spPr/>
    </dgm:pt>
    <dgm:pt modelId="{5820886F-9322-429F-AFAF-494FEC3D1990}" type="pres">
      <dgm:prSet presAssocID="{99F8F8EB-CE4F-45FA-AABE-F0D416E72832}" presName="accent_4" presStyleCnt="0"/>
      <dgm:spPr/>
    </dgm:pt>
    <dgm:pt modelId="{EB90C459-1A9D-47BE-A313-2F11157DAA5D}" type="pres">
      <dgm:prSet presAssocID="{99F8F8EB-CE4F-45FA-AABE-F0D416E72832}" presName="accentRepeatNode" presStyleLbl="solidFgAcc1" presStyleIdx="3" presStyleCnt="7"/>
      <dgm:spPr>
        <a:solidFill>
          <a:srgbClr val="C00000"/>
        </a:solidFill>
        <a:ln>
          <a:solidFill>
            <a:srgbClr val="C00000"/>
          </a:solidFill>
        </a:ln>
      </dgm:spPr>
    </dgm:pt>
    <dgm:pt modelId="{9F327968-CB6D-47DF-802A-B03194BC67E4}" type="pres">
      <dgm:prSet presAssocID="{B7780382-D36B-4441-8658-5E6448FE5C2D}" presName="text_5" presStyleLbl="node1" presStyleIdx="4" presStyleCnt="7">
        <dgm:presLayoutVars>
          <dgm:bulletEnabled val="1"/>
        </dgm:presLayoutVars>
      </dgm:prSet>
      <dgm:spPr/>
    </dgm:pt>
    <dgm:pt modelId="{579F245B-43F5-42AB-9A8D-70A8CCF5C8E3}" type="pres">
      <dgm:prSet presAssocID="{B7780382-D36B-4441-8658-5E6448FE5C2D}" presName="accent_5" presStyleCnt="0"/>
      <dgm:spPr/>
    </dgm:pt>
    <dgm:pt modelId="{9F6527A9-E669-4E1A-88B4-ACD8839D739D}" type="pres">
      <dgm:prSet presAssocID="{B7780382-D36B-4441-8658-5E6448FE5C2D}" presName="accentRepeatNode" presStyleLbl="solidFgAcc1" presStyleIdx="4" presStyleCnt="7"/>
      <dgm:spPr>
        <a:solidFill>
          <a:srgbClr val="C00000"/>
        </a:solidFill>
      </dgm:spPr>
    </dgm:pt>
    <dgm:pt modelId="{6BBA3210-F082-47CF-ADCA-E386DBABF3ED}" type="pres">
      <dgm:prSet presAssocID="{22DDD0B3-E541-47B4-8BAA-6A1E0B0DAF00}" presName="text_6" presStyleLbl="node1" presStyleIdx="5" presStyleCnt="7">
        <dgm:presLayoutVars>
          <dgm:bulletEnabled val="1"/>
        </dgm:presLayoutVars>
      </dgm:prSet>
      <dgm:spPr/>
    </dgm:pt>
    <dgm:pt modelId="{213B1820-CD7A-48FD-A872-14C75CE816B5}" type="pres">
      <dgm:prSet presAssocID="{22DDD0B3-E541-47B4-8BAA-6A1E0B0DAF00}" presName="accent_6" presStyleCnt="0"/>
      <dgm:spPr/>
    </dgm:pt>
    <dgm:pt modelId="{779DBBDB-DFC0-403D-9006-EC8EB8F32957}" type="pres">
      <dgm:prSet presAssocID="{22DDD0B3-E541-47B4-8BAA-6A1E0B0DAF00}" presName="accentRepeatNode" presStyleLbl="solidFgAcc1" presStyleIdx="5" presStyleCnt="7"/>
      <dgm:spPr>
        <a:solidFill>
          <a:srgbClr val="C00000"/>
        </a:solidFill>
      </dgm:spPr>
    </dgm:pt>
    <dgm:pt modelId="{79210698-802F-45F5-8F53-FC3AD3821AE6}" type="pres">
      <dgm:prSet presAssocID="{CF3C5FD5-9FAB-4207-8D19-2CF46CB53D50}" presName="text_7" presStyleLbl="node1" presStyleIdx="6" presStyleCnt="7">
        <dgm:presLayoutVars>
          <dgm:bulletEnabled val="1"/>
        </dgm:presLayoutVars>
      </dgm:prSet>
      <dgm:spPr/>
    </dgm:pt>
    <dgm:pt modelId="{7B9987D2-F2AE-4844-9B08-0B38F83B812E}" type="pres">
      <dgm:prSet presAssocID="{CF3C5FD5-9FAB-4207-8D19-2CF46CB53D50}" presName="accent_7" presStyleCnt="0"/>
      <dgm:spPr/>
    </dgm:pt>
    <dgm:pt modelId="{B2967B5E-1E2B-4C3F-A805-61BDC1457847}" type="pres">
      <dgm:prSet presAssocID="{CF3C5FD5-9FAB-4207-8D19-2CF46CB53D50}" presName="accentRepeatNode" presStyleLbl="solidFgAcc1" presStyleIdx="6" presStyleCnt="7"/>
      <dgm:spPr>
        <a:solidFill>
          <a:srgbClr val="C00000"/>
        </a:solidFill>
      </dgm:spPr>
    </dgm:pt>
  </dgm:ptLst>
  <dgm:cxnLst>
    <dgm:cxn modelId="{8C0FE20C-F98E-479A-B840-32ECA22302AE}" type="presOf" srcId="{99F8F8EB-CE4F-45FA-AABE-F0D416E72832}" destId="{74CA7845-6DB1-401B-B763-A47E441F5DD1}" srcOrd="0" destOrd="0" presId="urn:microsoft.com/office/officeart/2008/layout/VerticalCurvedList"/>
    <dgm:cxn modelId="{EE4E1828-41A3-4784-BB65-93FF93F7BB76}" srcId="{D66CAAE3-9D8E-4BB2-A3F3-6466DD18BDA3}" destId="{635D7938-8D12-41DF-90EC-7654182CE38C}" srcOrd="2" destOrd="0" parTransId="{474ED295-F411-4FAB-99EB-5019473981AD}" sibTransId="{3883C53B-F7D3-4FF5-838A-39ED2B15BE9E}"/>
    <dgm:cxn modelId="{C7F72B3C-E915-404F-88D7-0814B189601E}" srcId="{D66CAAE3-9D8E-4BB2-A3F3-6466DD18BDA3}" destId="{390C2CE5-4995-4E30-992E-A085EFC246E7}" srcOrd="1" destOrd="0" parTransId="{A1711CB6-24AB-4C73-B708-62BD7DF2EAA8}" sibTransId="{A030952C-E68E-4CDF-A9BF-4C0F45D7B674}"/>
    <dgm:cxn modelId="{EE79AE61-8AB6-41A5-9A8E-1B6956CBFDFF}" type="presOf" srcId="{390C2CE5-4995-4E30-992E-A085EFC246E7}" destId="{B8FADC3B-3488-44DA-9D49-8361FBBECF71}" srcOrd="0" destOrd="0" presId="urn:microsoft.com/office/officeart/2008/layout/VerticalCurvedList"/>
    <dgm:cxn modelId="{9FB16877-4DEE-40DA-B97B-70036A3D574B}" type="presOf" srcId="{B7780382-D36B-4441-8658-5E6448FE5C2D}" destId="{9F327968-CB6D-47DF-802A-B03194BC67E4}" srcOrd="0" destOrd="0" presId="urn:microsoft.com/office/officeart/2008/layout/VerticalCurvedList"/>
    <dgm:cxn modelId="{5B0CE27D-D660-4B14-A888-E0C2B6A84E29}" srcId="{D66CAAE3-9D8E-4BB2-A3F3-6466DD18BDA3}" destId="{B7780382-D36B-4441-8658-5E6448FE5C2D}" srcOrd="4" destOrd="0" parTransId="{BB80B746-4260-4A87-81A3-0521F454DE3B}" sibTransId="{AAC5E90F-F6A3-4F39-A28A-96CA342460D7}"/>
    <dgm:cxn modelId="{862F8681-EA4E-48FE-ABE4-862CC9F18B1A}" type="presOf" srcId="{CF3C5FD5-9FAB-4207-8D19-2CF46CB53D50}" destId="{79210698-802F-45F5-8F53-FC3AD3821AE6}" srcOrd="0" destOrd="0" presId="urn:microsoft.com/office/officeart/2008/layout/VerticalCurvedList"/>
    <dgm:cxn modelId="{924A9389-D025-4876-9242-71F1442CD75A}" type="presOf" srcId="{D66CAAE3-9D8E-4BB2-A3F3-6466DD18BDA3}" destId="{F2BDF88A-0E55-4287-91A9-039BB2262673}" srcOrd="0" destOrd="0" presId="urn:microsoft.com/office/officeart/2008/layout/VerticalCurvedList"/>
    <dgm:cxn modelId="{9E8E118D-B5C1-4434-83EA-23C0814E9B7C}" type="presOf" srcId="{635D7938-8D12-41DF-90EC-7654182CE38C}" destId="{5A05C8DE-21F2-4A3C-8873-DC6868D0F6D1}" srcOrd="0" destOrd="0" presId="urn:microsoft.com/office/officeart/2008/layout/VerticalCurvedList"/>
    <dgm:cxn modelId="{28EDE19D-0740-4714-8FC0-980532BFAF6D}" srcId="{D66CAAE3-9D8E-4BB2-A3F3-6466DD18BDA3}" destId="{22DDD0B3-E541-47B4-8BAA-6A1E0B0DAF00}" srcOrd="5" destOrd="0" parTransId="{441ED90D-D904-4536-8C77-628D41E338B0}" sibTransId="{C481DA81-7380-4369-AB7B-836DD286288E}"/>
    <dgm:cxn modelId="{074EAC9F-E7FD-4C2E-BA61-AD86E887191A}" type="presOf" srcId="{93271DB7-AE69-460F-96ED-32BCB62DB3C3}" destId="{2E90F056-3566-47A6-B58D-AAF6A98A40C0}" srcOrd="0" destOrd="0" presId="urn:microsoft.com/office/officeart/2008/layout/VerticalCurvedList"/>
    <dgm:cxn modelId="{32466DA0-5958-4DEF-93CB-7A41BC85B8ED}" srcId="{D66CAAE3-9D8E-4BB2-A3F3-6466DD18BDA3}" destId="{99F8F8EB-CE4F-45FA-AABE-F0D416E72832}" srcOrd="3" destOrd="0" parTransId="{68CBCD83-87AB-474A-803B-6F83248B1DAB}" sibTransId="{2FAB841E-2B27-4381-9324-7025F71E4606}"/>
    <dgm:cxn modelId="{B0927CBB-F23C-4605-BE63-481429219766}" type="presOf" srcId="{22DDD0B3-E541-47B4-8BAA-6A1E0B0DAF00}" destId="{6BBA3210-F082-47CF-ADCA-E386DBABF3ED}" srcOrd="0" destOrd="0" presId="urn:microsoft.com/office/officeart/2008/layout/VerticalCurvedList"/>
    <dgm:cxn modelId="{8867E7C9-5F0E-4CDF-86F2-E704987461E5}" srcId="{D66CAAE3-9D8E-4BB2-A3F3-6466DD18BDA3}" destId="{CF3C5FD5-9FAB-4207-8D19-2CF46CB53D50}" srcOrd="6" destOrd="0" parTransId="{CDA9671A-3D97-44B8-AE2F-2A81B667828B}" sibTransId="{616BAADB-417A-43CC-BB58-0DA955023764}"/>
    <dgm:cxn modelId="{131FFECC-D971-4517-882E-BE08B4898BA1}" type="presOf" srcId="{2DAF8FB1-00D7-40C9-B928-BC448A7653F5}" destId="{5E2592C5-6302-4D84-A6FF-0145B72D72DE}" srcOrd="0" destOrd="0" presId="urn:microsoft.com/office/officeart/2008/layout/VerticalCurvedList"/>
    <dgm:cxn modelId="{25BD9DE5-6AEB-46CD-8CAC-28FFAD0F7374}" srcId="{D66CAAE3-9D8E-4BB2-A3F3-6466DD18BDA3}" destId="{2DAF8FB1-00D7-40C9-B928-BC448A7653F5}" srcOrd="0" destOrd="0" parTransId="{C0C9D168-1457-4D21-80E5-7743A6CD8003}" sibTransId="{93271DB7-AE69-460F-96ED-32BCB62DB3C3}"/>
    <dgm:cxn modelId="{742DBB22-111B-4C1C-A8E4-62DDCD67BDC6}" type="presParOf" srcId="{F2BDF88A-0E55-4287-91A9-039BB2262673}" destId="{B0BCB7FC-EC55-43C2-A9C3-DD81902F0059}" srcOrd="0" destOrd="0" presId="urn:microsoft.com/office/officeart/2008/layout/VerticalCurvedList"/>
    <dgm:cxn modelId="{B9D445CD-6D1E-4C9E-9624-F576958AC0A2}" type="presParOf" srcId="{B0BCB7FC-EC55-43C2-A9C3-DD81902F0059}" destId="{D93A45DB-D9A2-446A-B343-8681DE6621E5}" srcOrd="0" destOrd="0" presId="urn:microsoft.com/office/officeart/2008/layout/VerticalCurvedList"/>
    <dgm:cxn modelId="{EF337CE8-216A-435B-8339-1E93426D2996}" type="presParOf" srcId="{D93A45DB-D9A2-446A-B343-8681DE6621E5}" destId="{8481340D-78EA-4A2C-A335-FF5AB585DCEA}" srcOrd="0" destOrd="0" presId="urn:microsoft.com/office/officeart/2008/layout/VerticalCurvedList"/>
    <dgm:cxn modelId="{3EA7080B-3FEF-4961-AA57-5212231B1E1A}" type="presParOf" srcId="{D93A45DB-D9A2-446A-B343-8681DE6621E5}" destId="{2E90F056-3566-47A6-B58D-AAF6A98A40C0}" srcOrd="1" destOrd="0" presId="urn:microsoft.com/office/officeart/2008/layout/VerticalCurvedList"/>
    <dgm:cxn modelId="{5B2787C5-D422-456D-9F59-AE75C1392322}" type="presParOf" srcId="{D93A45DB-D9A2-446A-B343-8681DE6621E5}" destId="{2C81BD30-6CD3-45CA-ADFF-C6E3C664B866}" srcOrd="2" destOrd="0" presId="urn:microsoft.com/office/officeart/2008/layout/VerticalCurvedList"/>
    <dgm:cxn modelId="{7790ABA3-0D5D-47DB-8E32-B02A941ABA4D}" type="presParOf" srcId="{D93A45DB-D9A2-446A-B343-8681DE6621E5}" destId="{C0C8BC9A-3C84-44C9-824C-90EEE6F91C8E}" srcOrd="3" destOrd="0" presId="urn:microsoft.com/office/officeart/2008/layout/VerticalCurvedList"/>
    <dgm:cxn modelId="{7FECDC97-67CE-4A58-A5DB-A2967695CEF9}" type="presParOf" srcId="{B0BCB7FC-EC55-43C2-A9C3-DD81902F0059}" destId="{5E2592C5-6302-4D84-A6FF-0145B72D72DE}" srcOrd="1" destOrd="0" presId="urn:microsoft.com/office/officeart/2008/layout/VerticalCurvedList"/>
    <dgm:cxn modelId="{FD05B2B9-3241-43E4-84A0-656225AD50A7}" type="presParOf" srcId="{B0BCB7FC-EC55-43C2-A9C3-DD81902F0059}" destId="{63FC0DC2-7D3F-40B5-BB50-CAA9F3E63976}" srcOrd="2" destOrd="0" presId="urn:microsoft.com/office/officeart/2008/layout/VerticalCurvedList"/>
    <dgm:cxn modelId="{B916EEBE-79DC-4FDD-895E-8E08651306E2}" type="presParOf" srcId="{63FC0DC2-7D3F-40B5-BB50-CAA9F3E63976}" destId="{66612256-D99D-4407-A225-6A94ABEB3C54}" srcOrd="0" destOrd="0" presId="urn:microsoft.com/office/officeart/2008/layout/VerticalCurvedList"/>
    <dgm:cxn modelId="{21D2906C-D5CA-4D0B-A4E6-47E55B2B815B}" type="presParOf" srcId="{B0BCB7FC-EC55-43C2-A9C3-DD81902F0059}" destId="{B8FADC3B-3488-44DA-9D49-8361FBBECF71}" srcOrd="3" destOrd="0" presId="urn:microsoft.com/office/officeart/2008/layout/VerticalCurvedList"/>
    <dgm:cxn modelId="{7F9FD646-48EB-49EA-AB19-8E4A0C222CCF}" type="presParOf" srcId="{B0BCB7FC-EC55-43C2-A9C3-DD81902F0059}" destId="{1493F871-3FAA-4BA0-B137-469D5F2988E0}" srcOrd="4" destOrd="0" presId="urn:microsoft.com/office/officeart/2008/layout/VerticalCurvedList"/>
    <dgm:cxn modelId="{D90AAFA9-A1EF-4279-BDFF-A8091ED91D30}" type="presParOf" srcId="{1493F871-3FAA-4BA0-B137-469D5F2988E0}" destId="{5134AD21-7C29-4EA1-8536-63EEC418F4BD}" srcOrd="0" destOrd="0" presId="urn:microsoft.com/office/officeart/2008/layout/VerticalCurvedList"/>
    <dgm:cxn modelId="{C27B4222-4C0D-4FD9-92EB-22219156738C}" type="presParOf" srcId="{B0BCB7FC-EC55-43C2-A9C3-DD81902F0059}" destId="{5A05C8DE-21F2-4A3C-8873-DC6868D0F6D1}" srcOrd="5" destOrd="0" presId="urn:microsoft.com/office/officeart/2008/layout/VerticalCurvedList"/>
    <dgm:cxn modelId="{688D52BD-E74E-457F-8DAA-A58CB9938C8E}" type="presParOf" srcId="{B0BCB7FC-EC55-43C2-A9C3-DD81902F0059}" destId="{E9D8662A-6FB2-44C1-B2B3-16FFF0C73383}" srcOrd="6" destOrd="0" presId="urn:microsoft.com/office/officeart/2008/layout/VerticalCurvedList"/>
    <dgm:cxn modelId="{B26CBBE9-44BA-48A9-A8C6-3736CE83666C}" type="presParOf" srcId="{E9D8662A-6FB2-44C1-B2B3-16FFF0C73383}" destId="{628AD3B8-372B-4E34-856B-80471C18DC79}" srcOrd="0" destOrd="0" presId="urn:microsoft.com/office/officeart/2008/layout/VerticalCurvedList"/>
    <dgm:cxn modelId="{3022E5E0-9054-41E3-8C07-5A1C6D9134A7}" type="presParOf" srcId="{B0BCB7FC-EC55-43C2-A9C3-DD81902F0059}" destId="{74CA7845-6DB1-401B-B763-A47E441F5DD1}" srcOrd="7" destOrd="0" presId="urn:microsoft.com/office/officeart/2008/layout/VerticalCurvedList"/>
    <dgm:cxn modelId="{EAFF27F9-E92F-48A4-AA2D-341B1DCE5197}" type="presParOf" srcId="{B0BCB7FC-EC55-43C2-A9C3-DD81902F0059}" destId="{5820886F-9322-429F-AFAF-494FEC3D1990}" srcOrd="8" destOrd="0" presId="urn:microsoft.com/office/officeart/2008/layout/VerticalCurvedList"/>
    <dgm:cxn modelId="{05690EE6-ECBA-4EC6-8F77-C71B15939475}" type="presParOf" srcId="{5820886F-9322-429F-AFAF-494FEC3D1990}" destId="{EB90C459-1A9D-47BE-A313-2F11157DAA5D}" srcOrd="0" destOrd="0" presId="urn:microsoft.com/office/officeart/2008/layout/VerticalCurvedList"/>
    <dgm:cxn modelId="{67537F9B-F216-4587-A2F8-8DF49AD5D5A7}" type="presParOf" srcId="{B0BCB7FC-EC55-43C2-A9C3-DD81902F0059}" destId="{9F327968-CB6D-47DF-802A-B03194BC67E4}" srcOrd="9" destOrd="0" presId="urn:microsoft.com/office/officeart/2008/layout/VerticalCurvedList"/>
    <dgm:cxn modelId="{E99A91B4-87BA-4DFF-9743-3291B74C30DB}" type="presParOf" srcId="{B0BCB7FC-EC55-43C2-A9C3-DD81902F0059}" destId="{579F245B-43F5-42AB-9A8D-70A8CCF5C8E3}" srcOrd="10" destOrd="0" presId="urn:microsoft.com/office/officeart/2008/layout/VerticalCurvedList"/>
    <dgm:cxn modelId="{DD8C2ABA-CDC4-46B9-8D58-4084F7F4D194}" type="presParOf" srcId="{579F245B-43F5-42AB-9A8D-70A8CCF5C8E3}" destId="{9F6527A9-E669-4E1A-88B4-ACD8839D739D}" srcOrd="0" destOrd="0" presId="urn:microsoft.com/office/officeart/2008/layout/VerticalCurvedList"/>
    <dgm:cxn modelId="{08D896DE-B375-405D-BEA4-029B2CF7442C}" type="presParOf" srcId="{B0BCB7FC-EC55-43C2-A9C3-DD81902F0059}" destId="{6BBA3210-F082-47CF-ADCA-E386DBABF3ED}" srcOrd="11" destOrd="0" presId="urn:microsoft.com/office/officeart/2008/layout/VerticalCurvedList"/>
    <dgm:cxn modelId="{87A02F71-EB8E-465D-8007-495676E57713}" type="presParOf" srcId="{B0BCB7FC-EC55-43C2-A9C3-DD81902F0059}" destId="{213B1820-CD7A-48FD-A872-14C75CE816B5}" srcOrd="12" destOrd="0" presId="urn:microsoft.com/office/officeart/2008/layout/VerticalCurvedList"/>
    <dgm:cxn modelId="{6723443C-8A8C-451E-B1BB-31E61F941EB6}" type="presParOf" srcId="{213B1820-CD7A-48FD-A872-14C75CE816B5}" destId="{779DBBDB-DFC0-403D-9006-EC8EB8F32957}" srcOrd="0" destOrd="0" presId="urn:microsoft.com/office/officeart/2008/layout/VerticalCurvedList"/>
    <dgm:cxn modelId="{30288AAC-FA06-47DC-A933-90E5738178C5}" type="presParOf" srcId="{B0BCB7FC-EC55-43C2-A9C3-DD81902F0059}" destId="{79210698-802F-45F5-8F53-FC3AD3821AE6}" srcOrd="13" destOrd="0" presId="urn:microsoft.com/office/officeart/2008/layout/VerticalCurvedList"/>
    <dgm:cxn modelId="{1FD6635C-9413-42BE-A5CB-45BBB6539FFB}" type="presParOf" srcId="{B0BCB7FC-EC55-43C2-A9C3-DD81902F0059}" destId="{7B9987D2-F2AE-4844-9B08-0B38F83B812E}" srcOrd="14" destOrd="0" presId="urn:microsoft.com/office/officeart/2008/layout/VerticalCurvedList"/>
    <dgm:cxn modelId="{8F38469D-B640-4513-A6FB-5789BAA2CADA}" type="presParOf" srcId="{7B9987D2-F2AE-4844-9B08-0B38F83B812E}" destId="{B2967B5E-1E2B-4C3F-A805-61BDC14578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2B5D-A30E-4A14-9999-EDDE6416CAC1}">
      <dsp:nvSpPr>
        <dsp:cNvPr id="0" name=""/>
        <dsp:cNvSpPr/>
      </dsp:nvSpPr>
      <dsp:spPr>
        <a:xfrm>
          <a:off x="1802200" y="0"/>
          <a:ext cx="5715000" cy="5715000"/>
        </a:xfrm>
        <a:prstGeom prst="triangl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FFA88-BF08-4351-B6F1-C4B2966B0F48}">
      <dsp:nvSpPr>
        <dsp:cNvPr id="0" name=""/>
        <dsp:cNvSpPr/>
      </dsp:nvSpPr>
      <dsp:spPr>
        <a:xfrm>
          <a:off x="2712205" y="2365964"/>
          <a:ext cx="4049746" cy="1984979"/>
        </a:xfrm>
        <a:prstGeom prst="roundRect">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CA" sz="2600" b="1" kern="1200" dirty="0"/>
            <a:t>Vos attentes relatives </a:t>
          </a:r>
          <a:br>
            <a:rPr lang="fr-CA" sz="2600" b="1" kern="1200" dirty="0"/>
          </a:br>
          <a:r>
            <a:rPr lang="fr-CA" sz="2600" b="1" kern="1200" dirty="0"/>
            <a:t>à la formation</a:t>
          </a:r>
          <a:endParaRPr lang="fr-CA" sz="2600" kern="1200" dirty="0"/>
        </a:p>
      </dsp:txBody>
      <dsp:txXfrm>
        <a:off x="2809104" y="2462863"/>
        <a:ext cx="3855948" cy="1791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F08AF-974F-4324-8653-1DA7B86EFD4E}">
      <dsp:nvSpPr>
        <dsp:cNvPr id="0" name=""/>
        <dsp:cNvSpPr/>
      </dsp:nvSpPr>
      <dsp:spPr>
        <a:xfrm>
          <a:off x="0" y="0"/>
          <a:ext cx="4351338" cy="4351338"/>
        </a:xfrm>
        <a:prstGeom prst="pie">
          <a:avLst>
            <a:gd name="adj1" fmla="val 54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FC64B-197E-4694-BC0E-30259798855D}">
      <dsp:nvSpPr>
        <dsp:cNvPr id="0" name=""/>
        <dsp:cNvSpPr/>
      </dsp:nvSpPr>
      <dsp:spPr>
        <a:xfrm>
          <a:off x="2175669" y="0"/>
          <a:ext cx="7496968" cy="4351338"/>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CA" sz="2600" b="1" kern="1200" dirty="0">
              <a:solidFill>
                <a:schemeClr val="accent3">
                  <a:lumMod val="75000"/>
                </a:schemeClr>
              </a:solidFill>
            </a:rPr>
            <a:t>Prendre conscience des défis </a:t>
          </a:r>
          <a:br>
            <a:rPr lang="fr-CA" sz="2600" b="1" kern="1200" dirty="0">
              <a:solidFill>
                <a:schemeClr val="accent3">
                  <a:lumMod val="75000"/>
                </a:schemeClr>
              </a:solidFill>
            </a:rPr>
          </a:br>
          <a:r>
            <a:rPr lang="fr-CA" sz="2600" b="1" kern="1200" dirty="0">
              <a:solidFill>
                <a:schemeClr val="accent3">
                  <a:lumMod val="75000"/>
                </a:schemeClr>
              </a:solidFill>
            </a:rPr>
            <a:t>de l’insertion professionnelle </a:t>
          </a:r>
        </a:p>
      </dsp:txBody>
      <dsp:txXfrm>
        <a:off x="2175669" y="0"/>
        <a:ext cx="7496968" cy="924659"/>
      </dsp:txXfrm>
    </dsp:sp>
    <dsp:sp modelId="{BB284EBC-A352-474C-8581-3D52AAA0027F}">
      <dsp:nvSpPr>
        <dsp:cNvPr id="0" name=""/>
        <dsp:cNvSpPr/>
      </dsp:nvSpPr>
      <dsp:spPr>
        <a:xfrm>
          <a:off x="571113" y="924659"/>
          <a:ext cx="3209111" cy="3209111"/>
        </a:xfrm>
        <a:prstGeom prst="pie">
          <a:avLst>
            <a:gd name="adj1" fmla="val 54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D0980-FC01-40B0-BB3C-7EFB2B9B4D90}">
      <dsp:nvSpPr>
        <dsp:cNvPr id="0" name=""/>
        <dsp:cNvSpPr/>
      </dsp:nvSpPr>
      <dsp:spPr>
        <a:xfrm>
          <a:off x="2175669" y="924659"/>
          <a:ext cx="7496968" cy="3209111"/>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CA" sz="2600" b="1" kern="1200" dirty="0">
              <a:solidFill>
                <a:schemeClr val="accent3">
                  <a:lumMod val="75000"/>
                </a:schemeClr>
              </a:solidFill>
            </a:rPr>
            <a:t>Clarifier les rôles des acteurs IPE </a:t>
          </a:r>
        </a:p>
      </dsp:txBody>
      <dsp:txXfrm>
        <a:off x="2175669" y="924659"/>
        <a:ext cx="7496968" cy="924659"/>
      </dsp:txXfrm>
    </dsp:sp>
    <dsp:sp modelId="{F0EF095D-C56F-4DEA-AAC6-D3A476FC523C}">
      <dsp:nvSpPr>
        <dsp:cNvPr id="0" name=""/>
        <dsp:cNvSpPr/>
      </dsp:nvSpPr>
      <dsp:spPr>
        <a:xfrm>
          <a:off x="1142226" y="1849318"/>
          <a:ext cx="2066885" cy="2066885"/>
        </a:xfrm>
        <a:prstGeom prst="pie">
          <a:avLst>
            <a:gd name="adj1" fmla="val 54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8AFDA-0390-4D93-8905-094B1A777E83}">
      <dsp:nvSpPr>
        <dsp:cNvPr id="0" name=""/>
        <dsp:cNvSpPr/>
      </dsp:nvSpPr>
      <dsp:spPr>
        <a:xfrm>
          <a:off x="2175669" y="1849318"/>
          <a:ext cx="7496968" cy="2066885"/>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CA" sz="2600" b="1" kern="1200" dirty="0">
              <a:solidFill>
                <a:schemeClr val="accent3">
                  <a:lumMod val="75000"/>
                </a:schemeClr>
              </a:solidFill>
            </a:rPr>
            <a:t>Soutenir la mise en place de moyens d'accompagnement</a:t>
          </a:r>
        </a:p>
      </dsp:txBody>
      <dsp:txXfrm>
        <a:off x="2175669" y="1849318"/>
        <a:ext cx="7496968" cy="924659"/>
      </dsp:txXfrm>
    </dsp:sp>
    <dsp:sp modelId="{25FEA28D-9A6D-4195-8F0D-30EF95616192}">
      <dsp:nvSpPr>
        <dsp:cNvPr id="0" name=""/>
        <dsp:cNvSpPr/>
      </dsp:nvSpPr>
      <dsp:spPr>
        <a:xfrm>
          <a:off x="1713339" y="2773977"/>
          <a:ext cx="924659" cy="924659"/>
        </a:xfrm>
        <a:prstGeom prst="pie">
          <a:avLst>
            <a:gd name="adj1" fmla="val 54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DA270-FFAA-4389-89F3-FF6F974B8730}">
      <dsp:nvSpPr>
        <dsp:cNvPr id="0" name=""/>
        <dsp:cNvSpPr/>
      </dsp:nvSpPr>
      <dsp:spPr>
        <a:xfrm>
          <a:off x="2175669" y="2773977"/>
          <a:ext cx="7496968" cy="924659"/>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fr-CA" sz="2600" b="1" kern="1200" dirty="0">
              <a:solidFill>
                <a:schemeClr val="accent3">
                  <a:lumMod val="75000"/>
                </a:schemeClr>
              </a:solidFill>
            </a:rPr>
            <a:t>Présenter le programme IPE </a:t>
          </a:r>
        </a:p>
      </dsp:txBody>
      <dsp:txXfrm>
        <a:off x="2175669" y="2773977"/>
        <a:ext cx="7496968" cy="924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61212-0EA3-426E-983C-ED0438936E0B}">
      <dsp:nvSpPr>
        <dsp:cNvPr id="0" name=""/>
        <dsp:cNvSpPr/>
      </dsp:nvSpPr>
      <dsp:spPr>
        <a:xfrm>
          <a:off x="4183590" y="1320925"/>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986491-2679-45F3-9961-3B6B0A8515E5}">
      <dsp:nvSpPr>
        <dsp:cNvPr id="0" name=""/>
        <dsp:cNvSpPr/>
      </dsp:nvSpPr>
      <dsp:spPr>
        <a:xfrm>
          <a:off x="4060201" y="0"/>
          <a:ext cx="1938974" cy="1037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dirty="0"/>
            <a:t>Présentation des objectifs du programme et des formations IPE-FP</a:t>
          </a:r>
        </a:p>
      </dsp:txBody>
      <dsp:txXfrm>
        <a:off x="4060201" y="0"/>
        <a:ext cx="1938974" cy="1037647"/>
      </dsp:txXfrm>
    </dsp:sp>
    <dsp:sp modelId="{E14BCAF3-A5FB-4799-B498-D9F34FF7393D}">
      <dsp:nvSpPr>
        <dsp:cNvPr id="0" name=""/>
        <dsp:cNvSpPr/>
      </dsp:nvSpPr>
      <dsp:spPr>
        <a:xfrm>
          <a:off x="4679967" y="1559584"/>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F72B081-A20B-49FF-A85F-29FCA96211FE}">
      <dsp:nvSpPr>
        <dsp:cNvPr id="0" name=""/>
        <dsp:cNvSpPr/>
      </dsp:nvSpPr>
      <dsp:spPr>
        <a:xfrm>
          <a:off x="6204848" y="985765"/>
          <a:ext cx="2585251" cy="11414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dirty="0"/>
            <a:t>Introduction au programme d’accompagnement </a:t>
          </a:r>
        </a:p>
      </dsp:txBody>
      <dsp:txXfrm>
        <a:off x="6204848" y="985765"/>
        <a:ext cx="2585251" cy="1141412"/>
      </dsp:txXfrm>
    </dsp:sp>
    <dsp:sp modelId="{648D03DB-0975-434E-9C45-B212D20C8CA3}">
      <dsp:nvSpPr>
        <dsp:cNvPr id="0" name=""/>
        <dsp:cNvSpPr/>
      </dsp:nvSpPr>
      <dsp:spPr>
        <a:xfrm>
          <a:off x="4801946" y="2096567"/>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6D42974-CF16-42E1-9845-74BB769AEE08}">
      <dsp:nvSpPr>
        <dsp:cNvPr id="0" name=""/>
        <dsp:cNvSpPr/>
      </dsp:nvSpPr>
      <dsp:spPr>
        <a:xfrm>
          <a:off x="6478967" y="2405199"/>
          <a:ext cx="3130658" cy="12192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dirty="0"/>
            <a:t>Communication des rôles et des fonctions des différents acteurs IPE</a:t>
          </a:r>
        </a:p>
      </dsp:txBody>
      <dsp:txXfrm>
        <a:off x="6478967" y="2405199"/>
        <a:ext cx="3130658" cy="1219236"/>
      </dsp:txXfrm>
    </dsp:sp>
    <dsp:sp modelId="{C6EABE63-EA86-4658-BD5B-DD2A20D73019}">
      <dsp:nvSpPr>
        <dsp:cNvPr id="0" name=""/>
        <dsp:cNvSpPr/>
      </dsp:nvSpPr>
      <dsp:spPr>
        <a:xfrm>
          <a:off x="4458572" y="2527191"/>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BAFB49A-7568-4F9E-9503-4F9564677C52}">
      <dsp:nvSpPr>
        <dsp:cNvPr id="0" name=""/>
        <dsp:cNvSpPr/>
      </dsp:nvSpPr>
      <dsp:spPr>
        <a:xfrm>
          <a:off x="5423715" y="4072767"/>
          <a:ext cx="3054641" cy="11154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dirty="0"/>
            <a:t>Présentation des reconnaissances de crédits universitaires</a:t>
          </a:r>
        </a:p>
      </dsp:txBody>
      <dsp:txXfrm>
        <a:off x="5423715" y="4072767"/>
        <a:ext cx="3054641" cy="1115471"/>
      </dsp:txXfrm>
    </dsp:sp>
    <dsp:sp modelId="{ED07FB3B-498D-46F4-AF52-813B523E740A}">
      <dsp:nvSpPr>
        <dsp:cNvPr id="0" name=""/>
        <dsp:cNvSpPr/>
      </dsp:nvSpPr>
      <dsp:spPr>
        <a:xfrm>
          <a:off x="3908608" y="2527191"/>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0C1D54F-24A2-4109-B3F3-E485FC227A53}">
      <dsp:nvSpPr>
        <dsp:cNvPr id="0" name=""/>
        <dsp:cNvSpPr/>
      </dsp:nvSpPr>
      <dsp:spPr>
        <a:xfrm>
          <a:off x="2138853" y="4072767"/>
          <a:ext cx="1938974" cy="11154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CA" sz="2200" kern="1200" dirty="0"/>
            <a:t>Présentation de l’inforoute</a:t>
          </a:r>
        </a:p>
      </dsp:txBody>
      <dsp:txXfrm>
        <a:off x="2138853" y="4072767"/>
        <a:ext cx="1938974" cy="1115471"/>
      </dsp:txXfrm>
    </dsp:sp>
    <dsp:sp modelId="{4B67DB8E-3E4A-4BF5-A72B-551173144343}">
      <dsp:nvSpPr>
        <dsp:cNvPr id="0" name=""/>
        <dsp:cNvSpPr/>
      </dsp:nvSpPr>
      <dsp:spPr>
        <a:xfrm>
          <a:off x="3565233" y="2096567"/>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2B69473-D617-42B3-BA0B-485546DB3E4A}">
      <dsp:nvSpPr>
        <dsp:cNvPr id="0" name=""/>
        <dsp:cNvSpPr/>
      </dsp:nvSpPr>
      <dsp:spPr>
        <a:xfrm>
          <a:off x="1681738" y="2438472"/>
          <a:ext cx="1797958" cy="12192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CA" sz="2300" kern="1200" dirty="0"/>
            <a:t>Introduction à Moodle</a:t>
          </a:r>
        </a:p>
      </dsp:txBody>
      <dsp:txXfrm>
        <a:off x="1681738" y="2438472"/>
        <a:ext cx="1797958" cy="1219236"/>
      </dsp:txXfrm>
    </dsp:sp>
    <dsp:sp modelId="{701F3B5A-F2BD-4DCF-8D2C-55056A490CA5}">
      <dsp:nvSpPr>
        <dsp:cNvPr id="0" name=""/>
        <dsp:cNvSpPr/>
      </dsp:nvSpPr>
      <dsp:spPr>
        <a:xfrm>
          <a:off x="3687212" y="1559584"/>
          <a:ext cx="1692196" cy="169240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6D56C56-7F51-4A51-A2E4-E9480465DDAB}">
      <dsp:nvSpPr>
        <dsp:cNvPr id="0" name=""/>
        <dsp:cNvSpPr/>
      </dsp:nvSpPr>
      <dsp:spPr>
        <a:xfrm>
          <a:off x="1645296" y="985765"/>
          <a:ext cx="1833212" cy="11414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fr-CA" sz="2300" kern="1200" dirty="0"/>
            <a:t>Initiation au mode virtuel de la formation</a:t>
          </a:r>
        </a:p>
      </dsp:txBody>
      <dsp:txXfrm>
        <a:off x="1645296" y="985765"/>
        <a:ext cx="1833212" cy="1141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254DB-1770-41AA-858A-E6B9C4345792}">
      <dsp:nvSpPr>
        <dsp:cNvPr id="0" name=""/>
        <dsp:cNvSpPr/>
      </dsp:nvSpPr>
      <dsp:spPr>
        <a:xfrm>
          <a:off x="171169" y="28009"/>
          <a:ext cx="2021260" cy="52564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dirty="0">
              <a:solidFill>
                <a:schemeClr val="bg1"/>
              </a:solidFill>
            </a:rPr>
            <a:t>Conseillance pédagogique</a:t>
          </a:r>
        </a:p>
      </dsp:txBody>
      <dsp:txXfrm>
        <a:off x="230370" y="87210"/>
        <a:ext cx="1902858" cy="5138095"/>
      </dsp:txXfrm>
    </dsp:sp>
    <dsp:sp modelId="{B89A2712-9CD2-4985-8B95-F3933CF70F91}">
      <dsp:nvSpPr>
        <dsp:cNvPr id="0" name=""/>
        <dsp:cNvSpPr/>
      </dsp:nvSpPr>
      <dsp:spPr>
        <a:xfrm>
          <a:off x="2275098" y="601"/>
          <a:ext cx="6728262" cy="2414815"/>
        </a:xfrm>
        <a:prstGeom prst="roundRect">
          <a:avLst>
            <a:gd name="adj" fmla="val 10000"/>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CA" sz="2500" kern="1200" dirty="0">
              <a:solidFill>
                <a:schemeClr val="tx1"/>
              </a:solidFill>
            </a:rPr>
            <a:t>Soutenir les mentors et les accompagnateurs dans leurs accompagnements</a:t>
          </a:r>
          <a:br>
            <a:rPr lang="fr-CA" sz="2500" kern="1200" dirty="0">
              <a:solidFill>
                <a:schemeClr val="tx1"/>
              </a:solidFill>
            </a:rPr>
          </a:br>
          <a:br>
            <a:rPr lang="fr-CA" sz="2500" kern="1200" dirty="0">
              <a:solidFill>
                <a:schemeClr val="tx1"/>
              </a:solidFill>
            </a:rPr>
          </a:br>
          <a:r>
            <a:rPr lang="fr-CA" sz="2500" kern="1200" dirty="0">
              <a:solidFill>
                <a:schemeClr val="tx1"/>
              </a:solidFill>
            </a:rPr>
            <a:t>Conseiller les nouveaux enseignants relativement</a:t>
          </a:r>
        </a:p>
      </dsp:txBody>
      <dsp:txXfrm>
        <a:off x="2345826" y="71329"/>
        <a:ext cx="6586806" cy="2273359"/>
      </dsp:txXfrm>
    </dsp:sp>
    <dsp:sp modelId="{DA588282-9A58-4B9D-8B7F-DB6D88254DAC}">
      <dsp:nvSpPr>
        <dsp:cNvPr id="0" name=""/>
        <dsp:cNvSpPr/>
      </dsp:nvSpPr>
      <dsp:spPr>
        <a:xfrm>
          <a:off x="2275098" y="2913449"/>
          <a:ext cx="1736529" cy="2414815"/>
        </a:xfrm>
        <a:prstGeom prst="roundRect">
          <a:avLst>
            <a:gd name="adj" fmla="val 10000"/>
          </a:avLst>
        </a:prstGeom>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À leurs questionnements en lien avec l’enseignement</a:t>
          </a:r>
        </a:p>
      </dsp:txBody>
      <dsp:txXfrm>
        <a:off x="2325959" y="2964310"/>
        <a:ext cx="1634807" cy="2313093"/>
      </dsp:txXfrm>
    </dsp:sp>
    <dsp:sp modelId="{26D9FDC1-82CE-4A83-88FA-BDC01C35B62F}">
      <dsp:nvSpPr>
        <dsp:cNvPr id="0" name=""/>
        <dsp:cNvSpPr/>
      </dsp:nvSpPr>
      <dsp:spPr>
        <a:xfrm>
          <a:off x="4136321" y="2913449"/>
          <a:ext cx="1648769" cy="2414815"/>
        </a:xfrm>
        <a:prstGeom prst="roundRect">
          <a:avLst>
            <a:gd name="adj" fmla="val 10000"/>
          </a:avLst>
        </a:prstGeom>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Au matériel qui vise à enseigner (didactique) </a:t>
          </a:r>
        </a:p>
      </dsp:txBody>
      <dsp:txXfrm>
        <a:off x="4184612" y="2961740"/>
        <a:ext cx="1552187" cy="2318233"/>
      </dsp:txXfrm>
    </dsp:sp>
    <dsp:sp modelId="{DD6BA616-EE69-4D9F-BA18-BA13536CDFB0}">
      <dsp:nvSpPr>
        <dsp:cNvPr id="0" name=""/>
        <dsp:cNvSpPr/>
      </dsp:nvSpPr>
      <dsp:spPr>
        <a:xfrm>
          <a:off x="5909784" y="2913449"/>
          <a:ext cx="1484441" cy="2414815"/>
        </a:xfrm>
        <a:prstGeom prst="roundRect">
          <a:avLst>
            <a:gd name="adj" fmla="val 10000"/>
          </a:avLst>
        </a:prstGeom>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À l'évaluation des programmes d'études</a:t>
          </a:r>
          <a:br>
            <a:rPr lang="fr-CA" sz="1600" kern="1200" dirty="0">
              <a:solidFill>
                <a:schemeClr val="tx1"/>
              </a:solidFill>
            </a:rPr>
          </a:br>
          <a:r>
            <a:rPr lang="fr-CA" sz="1600" kern="1200" dirty="0">
              <a:solidFill>
                <a:schemeClr val="tx1"/>
              </a:solidFill>
            </a:rPr>
            <a:t>(sanction) </a:t>
          </a:r>
        </a:p>
      </dsp:txBody>
      <dsp:txXfrm>
        <a:off x="5953262" y="2956927"/>
        <a:ext cx="1397485" cy="2327859"/>
      </dsp:txXfrm>
    </dsp:sp>
    <dsp:sp modelId="{4EA94DA3-13E7-4826-AEC3-2E891C68B611}">
      <dsp:nvSpPr>
        <dsp:cNvPr id="0" name=""/>
        <dsp:cNvSpPr/>
      </dsp:nvSpPr>
      <dsp:spPr>
        <a:xfrm>
          <a:off x="7518919" y="2913449"/>
          <a:ext cx="1484441" cy="2414815"/>
        </a:xfrm>
        <a:prstGeom prst="roundRect">
          <a:avLst>
            <a:gd name="adj" fmla="val 10000"/>
          </a:avLst>
        </a:prstGeom>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tx1"/>
              </a:solidFill>
            </a:rPr>
            <a:t>À la gestion de classe problématique, à la différenciation pédagogique (EBP)</a:t>
          </a:r>
        </a:p>
      </dsp:txBody>
      <dsp:txXfrm>
        <a:off x="7562397" y="2956927"/>
        <a:ext cx="1397485" cy="2327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0F056-3566-47A6-B58D-AAF6A98A40C0}">
      <dsp:nvSpPr>
        <dsp:cNvPr id="0" name=""/>
        <dsp:cNvSpPr/>
      </dsp:nvSpPr>
      <dsp:spPr>
        <a:xfrm>
          <a:off x="-6110631" y="-935566"/>
          <a:ext cx="7279075" cy="7279075"/>
        </a:xfrm>
        <a:prstGeom prst="blockArc">
          <a:avLst>
            <a:gd name="adj1" fmla="val 18900000"/>
            <a:gd name="adj2" fmla="val 2700000"/>
            <a:gd name="adj3" fmla="val 297"/>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592C5-6302-4D84-A6FF-0145B72D72DE}">
      <dsp:nvSpPr>
        <dsp:cNvPr id="0" name=""/>
        <dsp:cNvSpPr/>
      </dsp:nvSpPr>
      <dsp:spPr>
        <a:xfrm>
          <a:off x="379367" y="245845"/>
          <a:ext cx="9770070" cy="491473"/>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a:lnSpc>
              <a:spcPct val="90000"/>
            </a:lnSpc>
            <a:spcBef>
              <a:spcPct val="0"/>
            </a:spcBef>
            <a:spcAft>
              <a:spcPct val="35000"/>
            </a:spcAft>
            <a:buNone/>
          </a:pPr>
          <a:r>
            <a:rPr lang="fr-CA" sz="2000" b="0" kern="1200" dirty="0"/>
            <a:t>Soutenir le nouvel enseignant dans son programme IPE-FP</a:t>
          </a:r>
          <a:endParaRPr lang="fr-CA" sz="2000" kern="1200" dirty="0"/>
        </a:p>
      </dsp:txBody>
      <dsp:txXfrm>
        <a:off x="379367" y="245845"/>
        <a:ext cx="9770070" cy="491473"/>
      </dsp:txXfrm>
    </dsp:sp>
    <dsp:sp modelId="{66612256-D99D-4407-A225-6A94ABEB3C54}">
      <dsp:nvSpPr>
        <dsp:cNvPr id="0" name=""/>
        <dsp:cNvSpPr/>
      </dsp:nvSpPr>
      <dsp:spPr>
        <a:xfrm>
          <a:off x="72196" y="184410"/>
          <a:ext cx="614342" cy="614342"/>
        </a:xfrm>
        <a:prstGeom prst="ellipse">
          <a:avLst/>
        </a:prstGeom>
        <a:solidFill>
          <a:srgbClr val="C0000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ADC3B-3488-44DA-9D49-8361FBBECF71}">
      <dsp:nvSpPr>
        <dsp:cNvPr id="0" name=""/>
        <dsp:cNvSpPr/>
      </dsp:nvSpPr>
      <dsp:spPr>
        <a:xfrm>
          <a:off x="824440" y="983488"/>
          <a:ext cx="9324997" cy="491473"/>
        </a:xfrm>
        <a:prstGeom prst="rect">
          <a:avLst/>
        </a:prstGeom>
        <a:solidFill>
          <a:schemeClr val="accent3">
            <a:shade val="80000"/>
            <a:hueOff val="0"/>
            <a:satOff val="0"/>
            <a:lumOff val="31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rtl="0">
            <a:lnSpc>
              <a:spcPct val="90000"/>
            </a:lnSpc>
            <a:spcBef>
              <a:spcPct val="0"/>
            </a:spcBef>
            <a:spcAft>
              <a:spcPct val="35000"/>
            </a:spcAft>
            <a:buNone/>
          </a:pPr>
          <a:r>
            <a:rPr lang="fr-CA" sz="2000" kern="1200" dirty="0"/>
            <a:t>Adapter la tâche complémentaire (ATP) pour les nouveaux et accompagnateur </a:t>
          </a:r>
        </a:p>
      </dsp:txBody>
      <dsp:txXfrm>
        <a:off x="824440" y="983488"/>
        <a:ext cx="9324997" cy="491473"/>
      </dsp:txXfrm>
    </dsp:sp>
    <dsp:sp modelId="{5134AD21-7C29-4EA1-8536-63EEC418F4BD}">
      <dsp:nvSpPr>
        <dsp:cNvPr id="0" name=""/>
        <dsp:cNvSpPr/>
      </dsp:nvSpPr>
      <dsp:spPr>
        <a:xfrm>
          <a:off x="517269" y="922054"/>
          <a:ext cx="614342" cy="614342"/>
        </a:xfrm>
        <a:prstGeom prst="ellipse">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A05C8DE-21F2-4A3C-8873-DC6868D0F6D1}">
      <dsp:nvSpPr>
        <dsp:cNvPr id="0" name=""/>
        <dsp:cNvSpPr/>
      </dsp:nvSpPr>
      <dsp:spPr>
        <a:xfrm>
          <a:off x="1068339" y="1720591"/>
          <a:ext cx="9081098" cy="491473"/>
        </a:xfrm>
        <a:prstGeom prst="rect">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rtl="0">
            <a:lnSpc>
              <a:spcPct val="90000"/>
            </a:lnSpc>
            <a:spcBef>
              <a:spcPct val="0"/>
            </a:spcBef>
            <a:spcAft>
              <a:spcPct val="35000"/>
            </a:spcAft>
            <a:buNone/>
          </a:pPr>
          <a:r>
            <a:rPr lang="fr-CA" sz="2000" kern="1200" dirty="0"/>
            <a:t>Établir la tâche autour du calendrier IPE</a:t>
          </a:r>
        </a:p>
      </dsp:txBody>
      <dsp:txXfrm>
        <a:off x="1068339" y="1720591"/>
        <a:ext cx="9081098" cy="491473"/>
      </dsp:txXfrm>
    </dsp:sp>
    <dsp:sp modelId="{628AD3B8-372B-4E34-856B-80471C18DC79}">
      <dsp:nvSpPr>
        <dsp:cNvPr id="0" name=""/>
        <dsp:cNvSpPr/>
      </dsp:nvSpPr>
      <dsp:spPr>
        <a:xfrm>
          <a:off x="761167" y="1659156"/>
          <a:ext cx="614342" cy="614342"/>
        </a:xfrm>
        <a:prstGeom prst="ellipse">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74CA7845-6DB1-401B-B763-A47E441F5DD1}">
      <dsp:nvSpPr>
        <dsp:cNvPr id="0" name=""/>
        <dsp:cNvSpPr/>
      </dsp:nvSpPr>
      <dsp:spPr>
        <a:xfrm>
          <a:off x="1146213" y="2458234"/>
          <a:ext cx="9003224" cy="491473"/>
        </a:xfrm>
        <a:prstGeom prst="rect">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a:lnSpc>
              <a:spcPct val="90000"/>
            </a:lnSpc>
            <a:spcBef>
              <a:spcPct val="0"/>
            </a:spcBef>
            <a:spcAft>
              <a:spcPct val="35000"/>
            </a:spcAft>
            <a:buNone/>
          </a:pPr>
          <a:r>
            <a:rPr lang="fr-CA" sz="2000" kern="1200" dirty="0">
              <a:solidFill>
                <a:schemeClr val="bg2">
                  <a:lumMod val="25000"/>
                </a:schemeClr>
              </a:solidFill>
            </a:rPr>
            <a:t>Faciliter le </a:t>
          </a:r>
          <a:r>
            <a:rPr lang="fr-CA" sz="2000" b="1" kern="1200" dirty="0">
              <a:solidFill>
                <a:schemeClr val="bg2">
                  <a:lumMod val="25000"/>
                </a:schemeClr>
              </a:solidFill>
            </a:rPr>
            <a:t>jumelage</a:t>
          </a:r>
          <a:r>
            <a:rPr lang="fr-CA" sz="2000" kern="1200" dirty="0">
              <a:solidFill>
                <a:schemeClr val="bg2">
                  <a:lumMod val="25000"/>
                </a:schemeClr>
              </a:solidFill>
            </a:rPr>
            <a:t> entre nouveaux enseignants et accompagnateurs IPE</a:t>
          </a:r>
        </a:p>
      </dsp:txBody>
      <dsp:txXfrm>
        <a:off x="1146213" y="2458234"/>
        <a:ext cx="9003224" cy="491473"/>
      </dsp:txXfrm>
    </dsp:sp>
    <dsp:sp modelId="{EB90C459-1A9D-47BE-A313-2F11157DAA5D}">
      <dsp:nvSpPr>
        <dsp:cNvPr id="0" name=""/>
        <dsp:cNvSpPr/>
      </dsp:nvSpPr>
      <dsp:spPr>
        <a:xfrm>
          <a:off x="839042" y="2396800"/>
          <a:ext cx="614342" cy="614342"/>
        </a:xfrm>
        <a:prstGeom prst="ellipse">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9F327968-CB6D-47DF-802A-B03194BC67E4}">
      <dsp:nvSpPr>
        <dsp:cNvPr id="0" name=""/>
        <dsp:cNvSpPr/>
      </dsp:nvSpPr>
      <dsp:spPr>
        <a:xfrm>
          <a:off x="1068339" y="3195877"/>
          <a:ext cx="9081098" cy="491473"/>
        </a:xfrm>
        <a:prstGeom prst="rect">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a:lnSpc>
              <a:spcPct val="90000"/>
            </a:lnSpc>
            <a:spcBef>
              <a:spcPct val="0"/>
            </a:spcBef>
            <a:spcAft>
              <a:spcPct val="35000"/>
            </a:spcAft>
            <a:buNone/>
          </a:pPr>
          <a:r>
            <a:rPr lang="fr-CA" sz="2000" kern="1200" dirty="0">
              <a:solidFill>
                <a:schemeClr val="bg2">
                  <a:lumMod val="25000"/>
                </a:schemeClr>
              </a:solidFill>
            </a:rPr>
            <a:t>Prévoir le temps mentor à l’horaire fixe</a:t>
          </a:r>
        </a:p>
      </dsp:txBody>
      <dsp:txXfrm>
        <a:off x="1068339" y="3195877"/>
        <a:ext cx="9081098" cy="491473"/>
      </dsp:txXfrm>
    </dsp:sp>
    <dsp:sp modelId="{9F6527A9-E669-4E1A-88B4-ACD8839D739D}">
      <dsp:nvSpPr>
        <dsp:cNvPr id="0" name=""/>
        <dsp:cNvSpPr/>
      </dsp:nvSpPr>
      <dsp:spPr>
        <a:xfrm>
          <a:off x="761167" y="3134443"/>
          <a:ext cx="614342" cy="614342"/>
        </a:xfrm>
        <a:prstGeom prst="ellipse">
          <a:avLst/>
        </a:prstGeom>
        <a:solidFill>
          <a:srgbClr val="C00000"/>
        </a:solidFill>
        <a:ln w="12700" cap="flat" cmpd="sng" algn="ctr">
          <a:solidFill>
            <a:schemeClr val="accent3">
              <a:shade val="80000"/>
              <a:hueOff val="0"/>
              <a:satOff val="0"/>
              <a:lumOff val="127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BA3210-F082-47CF-ADCA-E386DBABF3ED}">
      <dsp:nvSpPr>
        <dsp:cNvPr id="0" name=""/>
        <dsp:cNvSpPr/>
      </dsp:nvSpPr>
      <dsp:spPr>
        <a:xfrm>
          <a:off x="824440" y="3932980"/>
          <a:ext cx="9324997" cy="491473"/>
        </a:xfrm>
        <a:prstGeom prst="rect">
          <a:avLst/>
        </a:prstGeom>
        <a:solidFill>
          <a:schemeClr val="accent3">
            <a:shade val="80000"/>
            <a:hueOff val="0"/>
            <a:satOff val="0"/>
            <a:lumOff val="15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a:lnSpc>
              <a:spcPct val="90000"/>
            </a:lnSpc>
            <a:spcBef>
              <a:spcPct val="0"/>
            </a:spcBef>
            <a:spcAft>
              <a:spcPct val="35000"/>
            </a:spcAft>
            <a:buNone/>
          </a:pPr>
          <a:r>
            <a:rPr lang="fr-CA" sz="2000" kern="1200">
              <a:solidFill>
                <a:schemeClr val="bg2">
                  <a:lumMod val="25000"/>
                </a:schemeClr>
              </a:solidFill>
            </a:rPr>
            <a:t>Respecter le temps Mentor alloué </a:t>
          </a:r>
          <a:r>
            <a:rPr lang="fr-CA" sz="2000" b="1" kern="1200">
              <a:solidFill>
                <a:schemeClr val="bg2">
                  <a:lumMod val="25000"/>
                </a:schemeClr>
              </a:solidFill>
            </a:rPr>
            <a:t>prévu à l’horaire </a:t>
          </a:r>
          <a:r>
            <a:rPr lang="fr-CA" sz="2000" kern="1200">
              <a:solidFill>
                <a:schemeClr val="bg2">
                  <a:lumMod val="25000"/>
                </a:schemeClr>
              </a:solidFill>
            </a:rPr>
            <a:t>(RU, Team teaching, 30h/sem.)  </a:t>
          </a:r>
          <a:endParaRPr lang="fr-CA" sz="2000" kern="1200" dirty="0">
            <a:solidFill>
              <a:schemeClr val="bg2">
                <a:lumMod val="25000"/>
              </a:schemeClr>
            </a:solidFill>
          </a:endParaRPr>
        </a:p>
      </dsp:txBody>
      <dsp:txXfrm>
        <a:off x="824440" y="3932980"/>
        <a:ext cx="9324997" cy="491473"/>
      </dsp:txXfrm>
    </dsp:sp>
    <dsp:sp modelId="{779DBBDB-DFC0-403D-9006-EC8EB8F32957}">
      <dsp:nvSpPr>
        <dsp:cNvPr id="0" name=""/>
        <dsp:cNvSpPr/>
      </dsp:nvSpPr>
      <dsp:spPr>
        <a:xfrm>
          <a:off x="517269" y="3871546"/>
          <a:ext cx="614342" cy="614342"/>
        </a:xfrm>
        <a:prstGeom prst="ellipse">
          <a:avLst/>
        </a:prstGeom>
        <a:solidFill>
          <a:srgbClr val="C00000"/>
        </a:solidFill>
        <a:ln w="12700" cap="flat" cmpd="sng" algn="ctr">
          <a:solidFill>
            <a:schemeClr val="accent3">
              <a:shade val="80000"/>
              <a:hueOff val="0"/>
              <a:satOff val="0"/>
              <a:lumOff val="159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10698-802F-45F5-8F53-FC3AD3821AE6}">
      <dsp:nvSpPr>
        <dsp:cNvPr id="0" name=""/>
        <dsp:cNvSpPr/>
      </dsp:nvSpPr>
      <dsp:spPr>
        <a:xfrm>
          <a:off x="379367" y="4670624"/>
          <a:ext cx="9770070" cy="491473"/>
        </a:xfrm>
        <a:prstGeom prst="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7" tIns="50800" rIns="50800" bIns="50800" numCol="1" spcCol="1270" anchor="ctr" anchorCtr="0">
          <a:noAutofit/>
        </a:bodyPr>
        <a:lstStyle/>
        <a:p>
          <a:pPr marL="0" lvl="0" indent="0" algn="l" defTabSz="889000">
            <a:lnSpc>
              <a:spcPct val="90000"/>
            </a:lnSpc>
            <a:spcBef>
              <a:spcPct val="0"/>
            </a:spcBef>
            <a:spcAft>
              <a:spcPct val="35000"/>
            </a:spcAft>
            <a:buNone/>
          </a:pPr>
          <a:r>
            <a:rPr lang="fr-CA" sz="2000" kern="1200" dirty="0">
              <a:solidFill>
                <a:schemeClr val="bg2">
                  <a:lumMod val="25000"/>
                </a:schemeClr>
              </a:solidFill>
            </a:rPr>
            <a:t>Rencontrer les mentors régulièrement pour que l’information circule des deux côtés</a:t>
          </a:r>
        </a:p>
      </dsp:txBody>
      <dsp:txXfrm>
        <a:off x="379367" y="4670624"/>
        <a:ext cx="9770070" cy="491473"/>
      </dsp:txXfrm>
    </dsp:sp>
    <dsp:sp modelId="{B2967B5E-1E2B-4C3F-A805-61BDC1457847}">
      <dsp:nvSpPr>
        <dsp:cNvPr id="0" name=""/>
        <dsp:cNvSpPr/>
      </dsp:nvSpPr>
      <dsp:spPr>
        <a:xfrm>
          <a:off x="72196" y="4609189"/>
          <a:ext cx="614342" cy="614342"/>
        </a:xfrm>
        <a:prstGeom prst="ellipse">
          <a:avLst/>
        </a:prstGeom>
        <a:solidFill>
          <a:srgbClr val="C00000"/>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fr-CA"/>
          </a:p>
        </p:txBody>
      </p:sp>
      <p:sp>
        <p:nvSpPr>
          <p:cNvPr id="3" name="Espace réservé de la date 2"/>
          <p:cNvSpPr>
            <a:spLocks noGrp="1"/>
          </p:cNvSpPr>
          <p:nvPr>
            <p:ph type="dt" sz="quarter" idx="1"/>
          </p:nvPr>
        </p:nvSpPr>
        <p:spPr>
          <a:xfrm>
            <a:off x="3971292" y="1"/>
            <a:ext cx="3037523" cy="466247"/>
          </a:xfrm>
          <a:prstGeom prst="rect">
            <a:avLst/>
          </a:prstGeom>
        </p:spPr>
        <p:txBody>
          <a:bodyPr vert="horz" lIns="91330" tIns="45665" rIns="91330" bIns="45665" rtlCol="0"/>
          <a:lstStyle>
            <a:lvl1pPr algn="r">
              <a:defRPr sz="1200"/>
            </a:lvl1pPr>
          </a:lstStyle>
          <a:p>
            <a:fld id="{1DBC8306-1E99-4225-A9FB-675C862F97AE}" type="datetimeFigureOut">
              <a:rPr lang="fr-CA" smtClean="0"/>
              <a:t>2024-05-24</a:t>
            </a:fld>
            <a:endParaRPr lang="fr-CA"/>
          </a:p>
        </p:txBody>
      </p:sp>
      <p:sp>
        <p:nvSpPr>
          <p:cNvPr id="4" name="Espace réservé du pied de page 3"/>
          <p:cNvSpPr>
            <a:spLocks noGrp="1"/>
          </p:cNvSpPr>
          <p:nvPr>
            <p:ph type="ftr" sz="quarter" idx="2"/>
          </p:nvPr>
        </p:nvSpPr>
        <p:spPr>
          <a:xfrm>
            <a:off x="0" y="8830153"/>
            <a:ext cx="3037523" cy="466247"/>
          </a:xfrm>
          <a:prstGeom prst="rect">
            <a:avLst/>
          </a:prstGeom>
        </p:spPr>
        <p:txBody>
          <a:bodyPr vert="horz" lIns="91330" tIns="45665" rIns="91330" bIns="4566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1292" y="8830153"/>
            <a:ext cx="3037523" cy="466247"/>
          </a:xfrm>
          <a:prstGeom prst="rect">
            <a:avLst/>
          </a:prstGeom>
        </p:spPr>
        <p:txBody>
          <a:bodyPr vert="horz" lIns="91330" tIns="45665" rIns="91330" bIns="45665" rtlCol="0" anchor="b"/>
          <a:lstStyle>
            <a:lvl1pPr algn="r">
              <a:defRPr sz="1200"/>
            </a:lvl1pPr>
          </a:lstStyle>
          <a:p>
            <a:fld id="{201701E3-E5E0-426C-8B4D-4EE8050C52F9}" type="slidenum">
              <a:rPr lang="fr-CA" smtClean="0"/>
              <a:t>‹N°›</a:t>
            </a:fld>
            <a:endParaRPr lang="fr-CA"/>
          </a:p>
        </p:txBody>
      </p:sp>
    </p:spTree>
    <p:extLst>
      <p:ext uri="{BB962C8B-B14F-4D97-AF65-F5344CB8AC3E}">
        <p14:creationId xmlns:p14="http://schemas.microsoft.com/office/powerpoint/2010/main" val="153660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523" cy="466247"/>
          </a:xfrm>
          <a:prstGeom prst="rect">
            <a:avLst/>
          </a:prstGeom>
        </p:spPr>
        <p:txBody>
          <a:bodyPr vert="horz" lIns="91330" tIns="45665" rIns="91330" bIns="45665" rtlCol="0"/>
          <a:lstStyle>
            <a:lvl1pPr algn="l">
              <a:defRPr sz="1200"/>
            </a:lvl1pPr>
          </a:lstStyle>
          <a:p>
            <a:endParaRPr lang="fr-CA"/>
          </a:p>
        </p:txBody>
      </p:sp>
      <p:sp>
        <p:nvSpPr>
          <p:cNvPr id="3" name="Espace réservé de la date 2"/>
          <p:cNvSpPr>
            <a:spLocks noGrp="1"/>
          </p:cNvSpPr>
          <p:nvPr>
            <p:ph type="dt" idx="1"/>
          </p:nvPr>
        </p:nvSpPr>
        <p:spPr>
          <a:xfrm>
            <a:off x="3971292" y="1"/>
            <a:ext cx="3037523" cy="466247"/>
          </a:xfrm>
          <a:prstGeom prst="rect">
            <a:avLst/>
          </a:prstGeom>
        </p:spPr>
        <p:txBody>
          <a:bodyPr vert="horz" lIns="91330" tIns="45665" rIns="91330" bIns="45665" rtlCol="0"/>
          <a:lstStyle>
            <a:lvl1pPr algn="r">
              <a:defRPr sz="1200"/>
            </a:lvl1pPr>
          </a:lstStyle>
          <a:p>
            <a:fld id="{99C3AF64-1286-40C2-A2D1-550EACAC912F}" type="datetimeFigureOut">
              <a:rPr lang="fr-CA" smtClean="0"/>
              <a:t>2024-05-24</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330" tIns="45665" rIns="91330" bIns="45665" rtlCol="0" anchor="ctr"/>
          <a:lstStyle/>
          <a:p>
            <a:endParaRPr lang="fr-CA"/>
          </a:p>
        </p:txBody>
      </p:sp>
      <p:sp>
        <p:nvSpPr>
          <p:cNvPr id="5" name="Espace réservé des notes 4"/>
          <p:cNvSpPr>
            <a:spLocks noGrp="1"/>
          </p:cNvSpPr>
          <p:nvPr>
            <p:ph type="body" sz="quarter" idx="3"/>
          </p:nvPr>
        </p:nvSpPr>
        <p:spPr>
          <a:xfrm>
            <a:off x="700723" y="4473754"/>
            <a:ext cx="5608954" cy="3660200"/>
          </a:xfrm>
          <a:prstGeom prst="rect">
            <a:avLst/>
          </a:prstGeom>
        </p:spPr>
        <p:txBody>
          <a:bodyPr vert="horz" lIns="91330" tIns="45665" rIns="91330" bIns="4566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0153"/>
            <a:ext cx="3037523" cy="466247"/>
          </a:xfrm>
          <a:prstGeom prst="rect">
            <a:avLst/>
          </a:prstGeom>
        </p:spPr>
        <p:txBody>
          <a:bodyPr vert="horz" lIns="91330" tIns="45665" rIns="91330" bIns="45665"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1292" y="8830153"/>
            <a:ext cx="3037523" cy="466247"/>
          </a:xfrm>
          <a:prstGeom prst="rect">
            <a:avLst/>
          </a:prstGeom>
        </p:spPr>
        <p:txBody>
          <a:bodyPr vert="horz" lIns="91330" tIns="45665" rIns="91330" bIns="45665" rtlCol="0" anchor="b"/>
          <a:lstStyle>
            <a:lvl1pPr algn="r">
              <a:defRPr sz="1200"/>
            </a:lvl1pPr>
          </a:lstStyle>
          <a:p>
            <a:fld id="{07E82FB6-0215-4058-BCCF-9FFB27F548A0}" type="slidenum">
              <a:rPr lang="fr-CA" smtClean="0"/>
              <a:t>‹N°›</a:t>
            </a:fld>
            <a:endParaRPr lang="fr-CA"/>
          </a:p>
        </p:txBody>
      </p:sp>
    </p:spTree>
    <p:extLst>
      <p:ext uri="{BB962C8B-B14F-4D97-AF65-F5344CB8AC3E}">
        <p14:creationId xmlns:p14="http://schemas.microsoft.com/office/powerpoint/2010/main" val="182301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ybersavoir.cssdm.gouv.qc.ca/insertion-enseignants/wp-content/uploads/sites/22/2024/01/ANNEXE-1-2023-2024-Volet-accompagnement-par-les-pairs-vjan2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95C1AB-9C0E-4E68-9F20-BF4F092A33B1}" type="slidenum">
              <a:rPr lang="fr-CA" smtClean="0"/>
              <a:t>1</a:t>
            </a:fld>
            <a:endParaRPr lang="fr-CA"/>
          </a:p>
        </p:txBody>
      </p:sp>
    </p:spTree>
    <p:extLst>
      <p:ext uri="{BB962C8B-B14F-4D97-AF65-F5344CB8AC3E}">
        <p14:creationId xmlns:p14="http://schemas.microsoft.com/office/powerpoint/2010/main" val="185868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Sylvie 5 min</a:t>
            </a:r>
          </a:p>
        </p:txBody>
      </p:sp>
      <p:sp>
        <p:nvSpPr>
          <p:cNvPr id="4" name="Espace réservé du numéro de diapositive 3"/>
          <p:cNvSpPr>
            <a:spLocks noGrp="1"/>
          </p:cNvSpPr>
          <p:nvPr>
            <p:ph type="sldNum" sz="quarter" idx="5"/>
          </p:nvPr>
        </p:nvSpPr>
        <p:spPr/>
        <p:txBody>
          <a:bodyPr/>
          <a:lstStyle/>
          <a:p>
            <a:fld id="{07E82FB6-0215-4058-BCCF-9FFB27F548A0}" type="slidenum">
              <a:rPr lang="fr-CA" smtClean="0"/>
              <a:t>11</a:t>
            </a:fld>
            <a:endParaRPr lang="fr-CA"/>
          </a:p>
        </p:txBody>
      </p:sp>
    </p:spTree>
    <p:extLst>
      <p:ext uri="{BB962C8B-B14F-4D97-AF65-F5344CB8AC3E}">
        <p14:creationId xmlns:p14="http://schemas.microsoft.com/office/powerpoint/2010/main" val="130265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\\asrisrv095\BSE-F\Services à l'élève\BEPGP\Formation\IPE\Formation Direction\Atelier</a:t>
            </a:r>
          </a:p>
        </p:txBody>
      </p:sp>
      <p:sp>
        <p:nvSpPr>
          <p:cNvPr id="4" name="Espace réservé du numéro de diapositive 3"/>
          <p:cNvSpPr>
            <a:spLocks noGrp="1"/>
          </p:cNvSpPr>
          <p:nvPr>
            <p:ph type="sldNum" sz="quarter" idx="5"/>
          </p:nvPr>
        </p:nvSpPr>
        <p:spPr/>
        <p:txBody>
          <a:bodyPr/>
          <a:lstStyle/>
          <a:p>
            <a:fld id="{07E82FB6-0215-4058-BCCF-9FFB27F548A0}" type="slidenum">
              <a:rPr lang="fr-CA" smtClean="0"/>
              <a:t>12</a:t>
            </a:fld>
            <a:endParaRPr lang="fr-CA"/>
          </a:p>
        </p:txBody>
      </p:sp>
    </p:spTree>
    <p:extLst>
      <p:ext uri="{BB962C8B-B14F-4D97-AF65-F5344CB8AC3E}">
        <p14:creationId xmlns:p14="http://schemas.microsoft.com/office/powerpoint/2010/main" val="86169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a:t>
            </a:r>
            <a:r>
              <a:rPr lang="fr-CA" dirty="0"/>
              <a:t>5 min</a:t>
            </a:r>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14</a:t>
            </a:fld>
            <a:endParaRPr lang="fr-FR"/>
          </a:p>
        </p:txBody>
      </p:sp>
    </p:spTree>
    <p:extLst>
      <p:ext uri="{BB962C8B-B14F-4D97-AF65-F5344CB8AC3E}">
        <p14:creationId xmlns:p14="http://schemas.microsoft.com/office/powerpoint/2010/main" val="385071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Sylvie 2 min</a:t>
            </a:r>
            <a:br>
              <a:rPr lang="fr-CA" dirty="0"/>
            </a:br>
            <a:r>
              <a:rPr lang="fr-CA" dirty="0"/>
              <a:t>Le seul en présentiel</a:t>
            </a:r>
          </a:p>
          <a:p>
            <a:endParaRPr lang="fr-CA" dirty="0"/>
          </a:p>
          <a:p>
            <a:r>
              <a:rPr lang="fr-CA" dirty="0"/>
              <a:t>Commentaires le plus récurent : On aurait dû avoir cela plus tôt (encore le 27 mars dernier)</a:t>
            </a:r>
          </a:p>
        </p:txBody>
      </p:sp>
      <p:sp>
        <p:nvSpPr>
          <p:cNvPr id="4" name="Espace réservé du numéro de diapositive 3"/>
          <p:cNvSpPr>
            <a:spLocks noGrp="1"/>
          </p:cNvSpPr>
          <p:nvPr>
            <p:ph type="sldNum" sz="quarter" idx="5"/>
          </p:nvPr>
        </p:nvSpPr>
        <p:spPr/>
        <p:txBody>
          <a:bodyPr/>
          <a:lstStyle/>
          <a:p>
            <a:fld id="{C41E7DFF-59B8-B046-A763-21EA60DF96E7}" type="slidenum">
              <a:rPr lang="fr-FR" smtClean="0"/>
              <a:t>15</a:t>
            </a:fld>
            <a:endParaRPr lang="fr-FR"/>
          </a:p>
        </p:txBody>
      </p:sp>
    </p:spTree>
    <p:extLst>
      <p:ext uri="{BB962C8B-B14F-4D97-AF65-F5344CB8AC3E}">
        <p14:creationId xmlns:p14="http://schemas.microsoft.com/office/powerpoint/2010/main" val="357214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Sylvie 5 min</a:t>
            </a: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Cette formation est conçue pour soutenir nos efforts visant à </a:t>
            </a:r>
            <a:r>
              <a:rPr lang="fr-CA" sz="1200" b="1" i="1" kern="1200" dirty="0">
                <a:solidFill>
                  <a:schemeClr val="tx1"/>
                </a:solidFill>
                <a:effectLst/>
                <a:latin typeface="+mn-lt"/>
                <a:ea typeface="+mn-ea"/>
                <a:cs typeface="+mn-cs"/>
              </a:rPr>
              <a:t>atteindre les objectifs du projet éducatif</a:t>
            </a:r>
            <a:r>
              <a:rPr lang="fr-CA" sz="1200" kern="1200" dirty="0">
                <a:solidFill>
                  <a:schemeClr val="tx1"/>
                </a:solidFill>
                <a:effectLst/>
                <a:latin typeface="+mn-lt"/>
                <a:ea typeface="+mn-ea"/>
                <a:cs typeface="+mn-cs"/>
              </a:rPr>
              <a:t>, notamment </a:t>
            </a:r>
            <a:r>
              <a:rPr lang="fr-CA" sz="1200" b="1" i="1" kern="1200" dirty="0">
                <a:solidFill>
                  <a:schemeClr val="tx1"/>
                </a:solidFill>
                <a:effectLst/>
                <a:latin typeface="+mn-lt"/>
                <a:ea typeface="+mn-ea"/>
                <a:cs typeface="+mn-cs"/>
              </a:rPr>
              <a:t>la diminution du taux d'abandon</a:t>
            </a:r>
            <a:r>
              <a:rPr lang="fr-CA" sz="1200" kern="1200" dirty="0">
                <a:solidFill>
                  <a:schemeClr val="tx1"/>
                </a:solidFill>
                <a:effectLst/>
                <a:latin typeface="+mn-lt"/>
                <a:ea typeface="+mn-ea"/>
                <a:cs typeface="+mn-cs"/>
              </a:rPr>
              <a:t>, </a:t>
            </a:r>
            <a:r>
              <a:rPr lang="fr-CA" sz="1200" b="1" i="1" kern="1200" dirty="0">
                <a:solidFill>
                  <a:schemeClr val="tx1"/>
                </a:solidFill>
                <a:effectLst/>
                <a:latin typeface="+mn-lt"/>
                <a:ea typeface="+mn-ea"/>
                <a:cs typeface="+mn-cs"/>
              </a:rPr>
              <a:t>l'augmentation du taux de réussite</a:t>
            </a:r>
            <a:r>
              <a:rPr lang="fr-CA" sz="1200" kern="1200" dirty="0">
                <a:solidFill>
                  <a:schemeClr val="tx1"/>
                </a:solidFill>
                <a:effectLst/>
                <a:latin typeface="+mn-lt"/>
                <a:ea typeface="+mn-ea"/>
                <a:cs typeface="+mn-cs"/>
              </a:rPr>
              <a:t>, en accompagnant et encadrant nos nouveaux enseignants</a:t>
            </a:r>
            <a:r>
              <a:rPr lang="fr-CA" sz="1200" b="1" i="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afin de </a:t>
            </a:r>
            <a:r>
              <a:rPr lang="fr-CA" sz="1200" b="1" i="1" kern="1200" dirty="0">
                <a:solidFill>
                  <a:schemeClr val="tx1"/>
                </a:solidFill>
                <a:effectLst/>
                <a:latin typeface="+mn-lt"/>
                <a:ea typeface="+mn-ea"/>
                <a:cs typeface="+mn-cs"/>
              </a:rPr>
              <a:t>favoriser leur insertion professionnelle</a:t>
            </a:r>
            <a:r>
              <a:rPr lang="fr-CA" sz="1200" kern="1200" dirty="0">
                <a:solidFill>
                  <a:schemeClr val="tx1"/>
                </a:solidFill>
                <a:effectLst/>
                <a:latin typeface="+mn-lt"/>
                <a:ea typeface="+mn-ea"/>
                <a:cs typeface="+mn-cs"/>
              </a:rPr>
              <a:t> </a:t>
            </a:r>
            <a:r>
              <a:rPr lang="fr-CA" sz="1200" b="1" i="1" kern="1200" dirty="0">
                <a:solidFill>
                  <a:schemeClr val="tx1"/>
                </a:solidFill>
                <a:effectLst/>
                <a:latin typeface="+mn-lt"/>
                <a:ea typeface="+mn-ea"/>
                <a:cs typeface="+mn-cs"/>
              </a:rPr>
              <a:t>avec succès </a:t>
            </a:r>
            <a:r>
              <a:rPr lang="fr-CA" sz="1200" kern="1200" dirty="0">
                <a:solidFill>
                  <a:schemeClr val="tx1"/>
                </a:solidFill>
                <a:effectLst/>
                <a:latin typeface="+mn-lt"/>
                <a:ea typeface="+mn-ea"/>
                <a:cs typeface="+mn-cs"/>
              </a:rPr>
              <a:t>et, par conséquent, </a:t>
            </a:r>
            <a:r>
              <a:rPr lang="fr-CA" sz="1200" b="1" i="1" kern="1200" dirty="0">
                <a:solidFill>
                  <a:schemeClr val="tx1"/>
                </a:solidFill>
                <a:effectLst/>
                <a:latin typeface="+mn-lt"/>
                <a:ea typeface="+mn-ea"/>
                <a:cs typeface="+mn-cs"/>
              </a:rPr>
              <a:t>la rétention du personnel enseignant.</a:t>
            </a: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Après l’analyse de leur programme d'études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Les principes andragogiques et l’éthique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Les EBP</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Ils sont en mesure de faire leur planification (Macro et Micro)</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Tout en incorporant la CUA et la liste des interventions universelle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Ils peuvent instaurer leur gestion de classe en expliquant leurs exigences particulières en présentant leur plan de cours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Qu’ils soient capables de choisir et d'alterner leur stratégie pour avoir aussi une rétention des élèves.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Il soit capable de faire une gestion de classe andragogique </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Et une démarche graduée pour ne pas vous envoyer des élèves à la 1</a:t>
            </a:r>
            <a:r>
              <a:rPr lang="fr-CA" sz="1200" kern="1200" baseline="30000" dirty="0">
                <a:solidFill>
                  <a:schemeClr val="tx1"/>
                </a:solidFill>
                <a:effectLst/>
                <a:latin typeface="+mn-lt"/>
                <a:ea typeface="+mn-ea"/>
                <a:cs typeface="+mn-cs"/>
              </a:rPr>
              <a:t>ère</a:t>
            </a:r>
            <a:r>
              <a:rPr lang="fr-CA" sz="1200" kern="1200" dirty="0">
                <a:solidFill>
                  <a:schemeClr val="tx1"/>
                </a:solidFill>
                <a:effectLst/>
                <a:latin typeface="+mn-lt"/>
                <a:ea typeface="+mn-ea"/>
                <a:cs typeface="+mn-cs"/>
              </a:rPr>
              <a:t> offense ou que vous n’avez aucune idée de ce que l’élève fait dans votre bureau</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Qu’il soit capable aussi de servir du numérique institutionnel afin de maximiser leur temps d’enseignement et d’accompagnement </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Exemple, intégrer l'intelligence artificielle pour les aider dans leur enseignement</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Qu’ils comprennent les évaluations, qu’ils ne fassent pas n'importe quoi.</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élèves sont de plus renseignés et se rendent à l’ombudsman</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07E82FB6-0215-4058-BCCF-9FFB27F548A0}" type="slidenum">
              <a:rPr lang="fr-CA" smtClean="0"/>
              <a:t>16</a:t>
            </a:fld>
            <a:endParaRPr lang="fr-CA"/>
          </a:p>
        </p:txBody>
      </p:sp>
    </p:spTree>
    <p:extLst>
      <p:ext uri="{BB962C8B-B14F-4D97-AF65-F5344CB8AC3E}">
        <p14:creationId xmlns:p14="http://schemas.microsoft.com/office/powerpoint/2010/main" val="101127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br>
              <a:rPr lang="fr-CA" sz="1200" kern="1200" dirty="0">
                <a:solidFill>
                  <a:schemeClr val="tx1"/>
                </a:solidFill>
                <a:effectLst/>
                <a:latin typeface="+mn-lt"/>
                <a:ea typeface="+mn-ea"/>
                <a:cs typeface="+mn-cs"/>
              </a:rPr>
            </a:br>
            <a:r>
              <a:rPr lang="fr-CA" dirty="0"/>
              <a:t>Introduction au monde universitaire :</a:t>
            </a:r>
          </a:p>
          <a:p>
            <a:pPr marL="171450" indent="-171450">
              <a:buFont typeface="Arial" panose="020B0604020202020204" pitchFamily="34" charset="0"/>
              <a:buChar char="•"/>
            </a:pPr>
            <a:r>
              <a:rPr lang="fr-CA" dirty="0"/>
              <a:t>Moodle</a:t>
            </a:r>
          </a:p>
          <a:p>
            <a:pPr marL="171450" indent="-171450">
              <a:buFont typeface="Arial" panose="020B0604020202020204" pitchFamily="34" charset="0"/>
              <a:buChar char="•"/>
            </a:pPr>
            <a:r>
              <a:rPr lang="fr-CA" dirty="0"/>
              <a:t>Travaux</a:t>
            </a:r>
          </a:p>
          <a:p>
            <a:pPr marL="171450" indent="-171450">
              <a:buFont typeface="Arial" panose="020B0604020202020204" pitchFamily="34" charset="0"/>
              <a:buChar char="•"/>
            </a:pPr>
            <a:r>
              <a:rPr lang="fr-CA" dirty="0"/>
              <a:t>Références</a:t>
            </a:r>
          </a:p>
        </p:txBody>
      </p:sp>
      <p:sp>
        <p:nvSpPr>
          <p:cNvPr id="4" name="Espace réservé de l'en-tête 3"/>
          <p:cNvSpPr>
            <a:spLocks noGrp="1"/>
          </p:cNvSpPr>
          <p:nvPr>
            <p:ph type="hdr" sz="quarter" idx="10"/>
          </p:nvPr>
        </p:nvSpPr>
        <p:spPr/>
        <p:txBody>
          <a:bodyPr/>
          <a:lstStyle/>
          <a:p>
            <a:r>
              <a:rPr lang="fr-CA"/>
              <a:t>IPE-01</a:t>
            </a:r>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u numéro de diapositive 5"/>
          <p:cNvSpPr>
            <a:spLocks noGrp="1"/>
          </p:cNvSpPr>
          <p:nvPr>
            <p:ph type="sldNum" sz="quarter" idx="12"/>
          </p:nvPr>
        </p:nvSpPr>
        <p:spPr/>
        <p:txBody>
          <a:bodyPr/>
          <a:lstStyle/>
          <a:p>
            <a:fld id="{CF4F2DB5-77BF-4F23-99F6-C38C142B263D}" type="slidenum">
              <a:rPr lang="fr-CA" smtClean="0"/>
              <a:t>17</a:t>
            </a:fld>
            <a:endParaRPr lang="fr-CA"/>
          </a:p>
        </p:txBody>
      </p:sp>
    </p:spTree>
    <p:extLst>
      <p:ext uri="{BB962C8B-B14F-4D97-AF65-F5344CB8AC3E}">
        <p14:creationId xmlns:p14="http://schemas.microsoft.com/office/powerpoint/2010/main" val="425249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3 min</a:t>
            </a:r>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18</a:t>
            </a:fld>
            <a:endParaRPr lang="fr-CA"/>
          </a:p>
        </p:txBody>
      </p:sp>
    </p:spTree>
    <p:extLst>
      <p:ext uri="{BB962C8B-B14F-4D97-AF65-F5344CB8AC3E}">
        <p14:creationId xmlns:p14="http://schemas.microsoft.com/office/powerpoint/2010/main" val="212483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19</a:t>
            </a:fld>
            <a:endParaRPr lang="fr-CA"/>
          </a:p>
        </p:txBody>
      </p:sp>
    </p:spTree>
    <p:extLst>
      <p:ext uri="{BB962C8B-B14F-4D97-AF65-F5344CB8AC3E}">
        <p14:creationId xmlns:p14="http://schemas.microsoft.com/office/powerpoint/2010/main" val="336054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r>
              <a:rPr lang="fr-CA" dirty="0"/>
              <a:t> </a:t>
            </a:r>
            <a:br>
              <a:rPr lang="fr-CA" dirty="0"/>
            </a:br>
            <a:r>
              <a:rPr lang="fr-CA" b="1" dirty="0"/>
              <a:t>AFFICHER</a:t>
            </a:r>
            <a:r>
              <a:rPr lang="fr-CA" b="1" baseline="0" dirty="0"/>
              <a:t> LA VERSION DU Moodle</a:t>
            </a:r>
            <a:endParaRPr lang="fr-CA" b="1" dirty="0"/>
          </a:p>
          <a:p>
            <a:r>
              <a:rPr lang="fr-CA" dirty="0"/>
              <a:t>Cliquer sut l’image  pour accéder au document dans Moodle. </a:t>
            </a:r>
          </a:p>
          <a:p>
            <a:endParaRPr lang="fr-CA" dirty="0"/>
          </a:p>
          <a:p>
            <a:r>
              <a:rPr lang="fr-CA" dirty="0"/>
              <a:t>https://fad.csdm.ca/pluginfile.php/169488/mod_resource/content/0/R%C3%B4les%20et%20responsabilit%C3%A9s_CP_Mentor_Accompagnateur%20%28approuv%C3%A9%29.pdf</a:t>
            </a:r>
          </a:p>
          <a:p>
            <a:endParaRPr lang="fr-CA" dirty="0"/>
          </a:p>
        </p:txBody>
      </p:sp>
      <p:sp>
        <p:nvSpPr>
          <p:cNvPr id="4" name="Espace réservé du pied de page 3"/>
          <p:cNvSpPr>
            <a:spLocks noGrp="1"/>
          </p:cNvSpPr>
          <p:nvPr>
            <p:ph type="ftr" sz="quarter" idx="10"/>
          </p:nvPr>
        </p:nvSpPr>
        <p:spPr/>
        <p:txBody>
          <a:bodyPr/>
          <a:lstStyle/>
          <a:p>
            <a:r>
              <a:rPr lang="fr-FR"/>
              <a:t>Titre du document, de la section, etc.</a:t>
            </a:r>
          </a:p>
        </p:txBody>
      </p:sp>
      <p:sp>
        <p:nvSpPr>
          <p:cNvPr id="5" name="Espace réservé du numéro de diapositive 4"/>
          <p:cNvSpPr>
            <a:spLocks noGrp="1"/>
          </p:cNvSpPr>
          <p:nvPr>
            <p:ph type="sldNum" sz="quarter" idx="11"/>
          </p:nvPr>
        </p:nvSpPr>
        <p:spPr/>
        <p:txBody>
          <a:bodyPr/>
          <a:lstStyle/>
          <a:p>
            <a:fld id="{7D57B799-4AC9-8E44-80D1-05CDA431C7E3}" type="slidenum">
              <a:rPr lang="fr-FR" smtClean="0"/>
              <a:t>21</a:t>
            </a:fld>
            <a:endParaRPr lang="fr-FR"/>
          </a:p>
        </p:txBody>
      </p:sp>
    </p:spTree>
    <p:extLst>
      <p:ext uri="{BB962C8B-B14F-4D97-AF65-F5344CB8AC3E}">
        <p14:creationId xmlns:p14="http://schemas.microsoft.com/office/powerpoint/2010/main" val="331644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Sylvie 5 min</a:t>
            </a:r>
            <a:endParaRPr lang="fr-CA" b="1" dirty="0"/>
          </a:p>
          <a:p>
            <a:r>
              <a:rPr lang="fr-CA" b="1" dirty="0"/>
              <a:t>Comment accompagner? Jusqu’où aller?</a:t>
            </a:r>
            <a:endParaRPr lang="fr-CA" dirty="0"/>
          </a:p>
          <a:p>
            <a:r>
              <a:rPr lang="fr-CA" dirty="0"/>
              <a:t>Pas seulement ACC mais DE aussi!!!</a:t>
            </a:r>
          </a:p>
          <a:p>
            <a:r>
              <a:rPr lang="fr-CA" b="1" dirty="0"/>
              <a:t>Visite du site pour </a:t>
            </a:r>
            <a:r>
              <a:rPr lang="fr-CA" b="1" dirty="0" err="1"/>
              <a:t>forms</a:t>
            </a:r>
            <a:r>
              <a:rPr lang="fr-CA" b="1" dirty="0"/>
              <a:t>.</a:t>
            </a:r>
          </a:p>
          <a:p>
            <a:br>
              <a:rPr lang="fr-CA" dirty="0">
                <a:cs typeface="+mn-lt"/>
              </a:rPr>
            </a:br>
            <a:endParaRPr lang="fr-CA" dirty="0"/>
          </a:p>
          <a:p>
            <a:r>
              <a:rPr lang="fr-CA" b="1" dirty="0"/>
              <a:t>LE RÔLE DE LA DIRECTION</a:t>
            </a:r>
            <a:endParaRPr lang="fr-CA" dirty="0"/>
          </a:p>
          <a:p>
            <a:r>
              <a:rPr lang="fr-CA" dirty="0"/>
              <a:t>Faire remarquer que ce sont les mêmes que les facteurs de rétention.</a:t>
            </a:r>
          </a:p>
          <a:p>
            <a:endParaRPr lang="fr-CA" dirty="0"/>
          </a:p>
          <a:p>
            <a:br>
              <a:rPr lang="fr-CA" dirty="0">
                <a:cs typeface="+mn-lt"/>
              </a:rPr>
            </a:br>
            <a:endParaRPr lang="fr-CA" dirty="0"/>
          </a:p>
          <a:p>
            <a:endParaRPr lang="fr-CA" dirty="0">
              <a:cs typeface="Calibri"/>
            </a:endParaRPr>
          </a:p>
        </p:txBody>
      </p:sp>
      <p:sp>
        <p:nvSpPr>
          <p:cNvPr id="4" name="Espace réservé du numéro de diapositive 3"/>
          <p:cNvSpPr>
            <a:spLocks noGrp="1"/>
          </p:cNvSpPr>
          <p:nvPr>
            <p:ph type="sldNum" sz="quarter" idx="10"/>
          </p:nvPr>
        </p:nvSpPr>
        <p:spPr/>
        <p:txBody>
          <a:bodyPr/>
          <a:lstStyle/>
          <a:p>
            <a:fld id="{3595B9D3-F061-4204-884F-3C35DC2730F7}" type="slidenum">
              <a:rPr lang="fr-CA" smtClean="0"/>
              <a:t>22</a:t>
            </a:fld>
            <a:endParaRPr lang="fr-CA"/>
          </a:p>
        </p:txBody>
      </p:sp>
    </p:spTree>
    <p:extLst>
      <p:ext uri="{BB962C8B-B14F-4D97-AF65-F5344CB8AC3E}">
        <p14:creationId xmlns:p14="http://schemas.microsoft.com/office/powerpoint/2010/main" val="27533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Jacynthe </a:t>
            </a:r>
            <a:br>
              <a:rPr lang="fr-CA" dirty="0"/>
            </a:br>
            <a:r>
              <a:rPr lang="fr-CA" dirty="0"/>
              <a:t>Mettre noms et centre</a:t>
            </a:r>
            <a:r>
              <a:rPr lang="fr-CA" baseline="0" dirty="0"/>
              <a:t> dans la pastille de l’écran Zoom</a:t>
            </a:r>
          </a:p>
          <a:p>
            <a:r>
              <a:rPr lang="fr-CA" dirty="0"/>
              <a:t>Attentes</a:t>
            </a:r>
            <a:r>
              <a:rPr lang="fr-CA" baseline="0" dirty="0"/>
              <a:t> dans le </a:t>
            </a:r>
            <a:r>
              <a:rPr lang="fr-CA" b="1" baseline="0" dirty="0"/>
              <a:t>fil de discussion - CHAT</a:t>
            </a:r>
          </a:p>
          <a:p>
            <a:r>
              <a:rPr lang="fr-CA" dirty="0"/>
              <a:t>10 min</a:t>
            </a: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2</a:t>
            </a:fld>
            <a:endParaRPr lang="fr-CA"/>
          </a:p>
        </p:txBody>
      </p:sp>
    </p:spTree>
    <p:extLst>
      <p:ext uri="{BB962C8B-B14F-4D97-AF65-F5344CB8AC3E}">
        <p14:creationId xmlns:p14="http://schemas.microsoft.com/office/powerpoint/2010/main" val="3687657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CA" sz="1200" kern="1200" dirty="0">
                <a:solidFill>
                  <a:schemeClr val="tx1"/>
                </a:solidFill>
                <a:effectLst/>
                <a:latin typeface="+mn-lt"/>
                <a:ea typeface="+mn-ea"/>
                <a:cs typeface="+mn-cs"/>
              </a:rPr>
              <a:t>Sylvie 2 min</a:t>
            </a:r>
            <a:br>
              <a:rPr lang="fr-CA" sz="1200" kern="1200" dirty="0">
                <a:solidFill>
                  <a:schemeClr val="tx1"/>
                </a:solidFill>
                <a:effectLst/>
                <a:latin typeface="+mn-lt"/>
                <a:ea typeface="+mn-ea"/>
                <a:cs typeface="+mn-cs"/>
              </a:rPr>
            </a:br>
            <a:r>
              <a:rPr lang="fr-CA" sz="1200" b="1" i="0" kern="1200" dirty="0">
                <a:solidFill>
                  <a:schemeClr val="tx1"/>
                </a:solidFill>
                <a:effectLst/>
                <a:latin typeface="+mn-lt"/>
                <a:ea typeface="+mn-ea"/>
                <a:cs typeface="+mn-cs"/>
              </a:rPr>
              <a:t>Conditions d’exercice</a:t>
            </a:r>
            <a:endParaRPr lang="fr-CA" sz="1200" b="0" i="0" kern="1200" dirty="0">
              <a:solidFill>
                <a:schemeClr val="tx1"/>
              </a:solidFill>
              <a:effectLst/>
              <a:latin typeface="+mn-lt"/>
              <a:ea typeface="+mn-ea"/>
              <a:cs typeface="+mn-cs"/>
            </a:endParaRPr>
          </a:p>
          <a:p>
            <a:pPr fontAlgn="base"/>
            <a:r>
              <a:rPr lang="fr-CA" sz="1200" b="0" i="0" kern="1200" dirty="0">
                <a:solidFill>
                  <a:schemeClr val="tx1"/>
                </a:solidFill>
                <a:effectLst/>
                <a:latin typeface="+mn-lt"/>
                <a:ea typeface="+mn-ea"/>
                <a:cs typeface="+mn-cs"/>
              </a:rPr>
              <a:t>L’accord de la direction est requis pour le choix des accompagnateurs.  Les conditions d’exercice des accompagnateurs et des enseignants accompagnés sont décrites à </a:t>
            </a:r>
            <a:r>
              <a:rPr lang="fr-CA" sz="1200" b="1" i="0" kern="1200" dirty="0">
                <a:solidFill>
                  <a:schemeClr val="tx1"/>
                </a:solidFill>
                <a:effectLst/>
                <a:latin typeface="+mn-lt"/>
                <a:ea typeface="+mn-ea"/>
                <a:cs typeface="+mn-cs"/>
              </a:rPr>
              <a:t>l’</a:t>
            </a:r>
            <a:r>
              <a:rPr lang="fr-CA" sz="1200" b="1" i="0" u="none" strike="noStrike" kern="1200" dirty="0">
                <a:solidFill>
                  <a:schemeClr val="tx1"/>
                </a:solidFill>
                <a:effectLst/>
                <a:latin typeface="+mn-lt"/>
                <a:ea typeface="+mn-ea"/>
                <a:cs typeface="+mn-cs"/>
                <a:hlinkClick r:id="rId3"/>
              </a:rPr>
              <a:t>annexe 1</a:t>
            </a:r>
            <a:r>
              <a:rPr lang="fr-CA" sz="1200" b="0" i="0" kern="1200" dirty="0">
                <a:solidFill>
                  <a:schemeClr val="tx1"/>
                </a:solidFill>
                <a:effectLst/>
                <a:latin typeface="+mn-lt"/>
                <a:ea typeface="+mn-ea"/>
                <a:cs typeface="+mn-cs"/>
              </a:rPr>
              <a:t> du programme</a:t>
            </a:r>
          </a:p>
          <a:p>
            <a:endParaRPr lang="fr-CA" dirty="0"/>
          </a:p>
          <a:p>
            <a:r>
              <a:rPr lang="fr-CA" b="1" dirty="0"/>
              <a:t>Outre le 9h, il est conseillé de considérer dans les ATP l’appropriation pour les NE</a:t>
            </a:r>
          </a:p>
          <a:p>
            <a:endParaRPr lang="fr-CA" b="1" dirty="0"/>
          </a:p>
        </p:txBody>
      </p:sp>
      <p:sp>
        <p:nvSpPr>
          <p:cNvPr id="4" name="Espace réservé du numéro de diapositive 3"/>
          <p:cNvSpPr>
            <a:spLocks noGrp="1"/>
          </p:cNvSpPr>
          <p:nvPr>
            <p:ph type="sldNum" sz="quarter" idx="5"/>
          </p:nvPr>
        </p:nvSpPr>
        <p:spPr/>
        <p:txBody>
          <a:bodyPr/>
          <a:lstStyle/>
          <a:p>
            <a:fld id="{C41E7DFF-59B8-B046-A763-21EA60DF96E7}" type="slidenum">
              <a:rPr lang="fr-FR" smtClean="0"/>
              <a:t>23</a:t>
            </a:fld>
            <a:endParaRPr lang="fr-FR"/>
          </a:p>
        </p:txBody>
      </p:sp>
    </p:spTree>
    <p:extLst>
      <p:ext uri="{BB962C8B-B14F-4D97-AF65-F5344CB8AC3E}">
        <p14:creationId xmlns:p14="http://schemas.microsoft.com/office/powerpoint/2010/main" val="4982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772">
              <a:defRPr/>
            </a:pPr>
            <a:r>
              <a:rPr lang="fr-CA" dirty="0"/>
              <a:t>Sylvie 2 min</a:t>
            </a:r>
          </a:p>
          <a:p>
            <a:endParaRPr lang="fr-CA" dirty="0"/>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24</a:t>
            </a:fld>
            <a:endParaRPr lang="fr-FR"/>
          </a:p>
        </p:txBody>
      </p:sp>
    </p:spTree>
    <p:extLst>
      <p:ext uri="{BB962C8B-B14F-4D97-AF65-F5344CB8AC3E}">
        <p14:creationId xmlns:p14="http://schemas.microsoft.com/office/powerpoint/2010/main" val="86392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772">
              <a:defRPr/>
            </a:pPr>
            <a:r>
              <a:rPr lang="fr-CA" dirty="0"/>
              <a:t>Sylvie 2 min</a:t>
            </a:r>
            <a:endParaRPr lang="fr-CA" dirty="0">
              <a:effectLst/>
            </a:endParaRPr>
          </a:p>
          <a:p>
            <a:r>
              <a:rPr lang="fr-CA" dirty="0">
                <a:cs typeface="Calibri"/>
              </a:rPr>
              <a:t>2e rôle: s'acquitter de son rôle d'enseignant mentor???</a:t>
            </a:r>
          </a:p>
          <a:p>
            <a:r>
              <a:rPr lang="fr-CA" dirty="0">
                <a:cs typeface="Calibri"/>
              </a:rPr>
              <a:t>3e rôle: Il ne s'occupe pas juste des enseignants admissibles en IPE???</a:t>
            </a:r>
          </a:p>
          <a:p>
            <a:endParaRPr lang="fr-CA" dirty="0">
              <a:cs typeface="Calibri"/>
            </a:endParaRPr>
          </a:p>
          <a:p>
            <a:r>
              <a:rPr lang="fr-CA" dirty="0"/>
              <a:t>Dédié à l’accompagnement et au soutien de ses pairs dans le développement de leurs compétences professionnelles et dans l’exercice de leurs fonctions d’enseignement, notamment au regard de la dispensation d’activités d’apprentissage et de formation.</a:t>
            </a:r>
          </a:p>
          <a:p>
            <a:r>
              <a:rPr lang="fr-CA" dirty="0"/>
              <a:t>Le mentor partage ses savoirs, issus de sa pratique d’enseignement, et de son expertise.</a:t>
            </a:r>
            <a:endParaRPr lang="fr-CA" dirty="0">
              <a:cs typeface="Calibri"/>
            </a:endParaRPr>
          </a:p>
          <a:p>
            <a:r>
              <a:rPr lang="fr-CA" dirty="0">
                <a:cs typeface="Calibri"/>
              </a:rPr>
              <a:t>Voici les quatre mandats généraux:</a:t>
            </a:r>
          </a:p>
          <a:p>
            <a:pPr defTabSz="915656">
              <a:defRPr/>
            </a:pPr>
            <a:endParaRPr lang="fr-CA" dirty="0">
              <a:solidFill>
                <a:sysClr val="windowText" lastClr="000000"/>
              </a:solidFill>
            </a:endParaRPr>
          </a:p>
          <a:p>
            <a:pPr defTabSz="915656">
              <a:defRPr/>
            </a:pPr>
            <a:endParaRPr lang="fr-CA" dirty="0">
              <a:solidFill>
                <a:sysClr val="windowText" lastClr="000000"/>
              </a:solidFill>
            </a:endParaRP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25</a:t>
            </a:fld>
            <a:endParaRPr lang="fr-CA"/>
          </a:p>
        </p:txBody>
      </p:sp>
    </p:spTree>
    <p:extLst>
      <p:ext uri="{BB962C8B-B14F-4D97-AF65-F5344CB8AC3E}">
        <p14:creationId xmlns:p14="http://schemas.microsoft.com/office/powerpoint/2010/main" val="1737544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772">
              <a:defRPr/>
            </a:pPr>
            <a:r>
              <a:rPr lang="fr-CA" dirty="0"/>
              <a:t>Sylvie 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26</a:t>
            </a:fld>
            <a:endParaRPr lang="fr-CA"/>
          </a:p>
        </p:txBody>
      </p:sp>
    </p:spTree>
    <p:extLst>
      <p:ext uri="{BB962C8B-B14F-4D97-AF65-F5344CB8AC3E}">
        <p14:creationId xmlns:p14="http://schemas.microsoft.com/office/powerpoint/2010/main" val="4215758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Jacynthe 2 min </a:t>
            </a:r>
            <a:br>
              <a:rPr lang="fr-CA" dirty="0"/>
            </a:br>
            <a:r>
              <a:rPr lang="fr-CA" dirty="0"/>
              <a:t>PRENDRE LE MODÈLE DANS MOODLE</a:t>
            </a:r>
          </a:p>
          <a:p>
            <a:r>
              <a:rPr lang="fr-CA" dirty="0"/>
              <a:t>https://www.canva.com/design/DAFBtb0XGRE/HVaVMznlQpT6htRGWktZeQ/edit</a:t>
            </a:r>
          </a:p>
          <a:p>
            <a:r>
              <a:rPr lang="fr-CA" dirty="0"/>
              <a:t>Ou sur Moodle dans la section Mentor</a:t>
            </a:r>
          </a:p>
        </p:txBody>
      </p:sp>
      <p:sp>
        <p:nvSpPr>
          <p:cNvPr id="4" name="Espace réservé du pied de page 3"/>
          <p:cNvSpPr>
            <a:spLocks noGrp="1"/>
          </p:cNvSpPr>
          <p:nvPr>
            <p:ph type="ftr" sz="quarter" idx="4"/>
          </p:nvPr>
        </p:nvSpPr>
        <p:spPr/>
        <p:txBody>
          <a:bodyPr/>
          <a:lstStyle/>
          <a:p>
            <a:r>
              <a:rPr lang="fr-FR"/>
              <a:t>Titre du document, de la section, etc.</a:t>
            </a:r>
          </a:p>
        </p:txBody>
      </p:sp>
      <p:sp>
        <p:nvSpPr>
          <p:cNvPr id="5" name="Espace réservé du numéro de diapositive 4"/>
          <p:cNvSpPr>
            <a:spLocks noGrp="1"/>
          </p:cNvSpPr>
          <p:nvPr>
            <p:ph type="sldNum" sz="quarter" idx="5"/>
          </p:nvPr>
        </p:nvSpPr>
        <p:spPr/>
        <p:txBody>
          <a:bodyPr/>
          <a:lstStyle/>
          <a:p>
            <a:fld id="{7D57B799-4AC9-8E44-80D1-05CDA431C7E3}" type="slidenum">
              <a:rPr lang="fr-FR" smtClean="0"/>
              <a:t>27</a:t>
            </a:fld>
            <a:endParaRPr lang="fr-FR"/>
          </a:p>
        </p:txBody>
      </p:sp>
    </p:spTree>
    <p:extLst>
      <p:ext uri="{BB962C8B-B14F-4D97-AF65-F5344CB8AC3E}">
        <p14:creationId xmlns:p14="http://schemas.microsoft.com/office/powerpoint/2010/main" val="383306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br>
              <a:rPr lang="fr-CA" sz="1200" kern="1200" dirty="0">
                <a:solidFill>
                  <a:schemeClr val="tx1"/>
                </a:solidFill>
                <a:effectLst/>
                <a:latin typeface="+mn-lt"/>
                <a:ea typeface="+mn-ea"/>
                <a:cs typeface="+mn-cs"/>
              </a:rPr>
            </a:br>
            <a:r>
              <a:rPr lang="fr-CA" dirty="0">
                <a:effectLst/>
              </a:rPr>
              <a:t>L’objectif du bloc C est de permettre de cumuler 135 heures des différentes activités (accompagnements des différents acteurs, observations, rétroaction, bilan réflexif) afin de faire reconnaître 3 crédits additionnels</a:t>
            </a:r>
          </a:p>
          <a:p>
            <a:endParaRPr lang="fr-CA" dirty="0">
              <a:effectLst/>
            </a:endParaRPr>
          </a:p>
          <a:p>
            <a:r>
              <a:rPr lang="fr-CA" dirty="0">
                <a:effectLst/>
              </a:rPr>
              <a:t>Les DA pourraient rencontrer leur NE plus fréquemment pour demander comment ça va.</a:t>
            </a:r>
            <a:endParaRPr lang="fr-CA" dirty="0"/>
          </a:p>
        </p:txBody>
      </p:sp>
      <p:sp>
        <p:nvSpPr>
          <p:cNvPr id="4" name="Espace réservé de l'en-tête 3"/>
          <p:cNvSpPr>
            <a:spLocks noGrp="1"/>
          </p:cNvSpPr>
          <p:nvPr>
            <p:ph type="hdr" sz="quarter" idx="10"/>
          </p:nvPr>
        </p:nvSpPr>
        <p:spPr/>
        <p:txBody>
          <a:bodyPr/>
          <a:lstStyle/>
          <a:p>
            <a:pPr defTabSz="915772">
              <a:defRPr/>
            </a:pPr>
            <a:r>
              <a:rPr lang="fr-CA">
                <a:solidFill>
                  <a:prstClr val="black"/>
                </a:solidFill>
                <a:latin typeface="Calibri"/>
              </a:rPr>
              <a:t>IPE-01</a:t>
            </a:r>
          </a:p>
        </p:txBody>
      </p:sp>
      <p:sp>
        <p:nvSpPr>
          <p:cNvPr id="5" name="Espace réservé du pied de page 4"/>
          <p:cNvSpPr>
            <a:spLocks noGrp="1"/>
          </p:cNvSpPr>
          <p:nvPr>
            <p:ph type="ftr" sz="quarter" idx="11"/>
          </p:nvPr>
        </p:nvSpPr>
        <p:spPr/>
        <p:txBody>
          <a:bodyPr/>
          <a:lstStyle/>
          <a:p>
            <a:pPr defTabSz="915772">
              <a:defRPr/>
            </a:pPr>
            <a:r>
              <a:rPr lang="fr-CA">
                <a:solidFill>
                  <a:prstClr val="black"/>
                </a:solidFill>
                <a:latin typeface="Calibri"/>
              </a:rPr>
              <a:t>BEPGP</a:t>
            </a:r>
          </a:p>
        </p:txBody>
      </p:sp>
      <p:sp>
        <p:nvSpPr>
          <p:cNvPr id="6" name="Espace réservé du numéro de diapositive 5"/>
          <p:cNvSpPr>
            <a:spLocks noGrp="1"/>
          </p:cNvSpPr>
          <p:nvPr>
            <p:ph type="sldNum" sz="quarter" idx="12"/>
          </p:nvPr>
        </p:nvSpPr>
        <p:spPr/>
        <p:txBody>
          <a:bodyPr/>
          <a:lstStyle/>
          <a:p>
            <a:pPr defTabSz="915772">
              <a:defRPr/>
            </a:pPr>
            <a:fld id="{CF4F2DB5-77BF-4F23-99F6-C38C142B263D}" type="slidenum">
              <a:rPr lang="fr-CA">
                <a:solidFill>
                  <a:prstClr val="black"/>
                </a:solidFill>
                <a:latin typeface="Calibri"/>
              </a:rPr>
              <a:pPr defTabSz="915772">
                <a:defRPr/>
              </a:pPr>
              <a:t>28</a:t>
            </a:fld>
            <a:endParaRPr lang="fr-CA">
              <a:solidFill>
                <a:prstClr val="black"/>
              </a:solidFill>
              <a:latin typeface="Calibri"/>
            </a:endParaRPr>
          </a:p>
        </p:txBody>
      </p:sp>
    </p:spTree>
    <p:extLst>
      <p:ext uri="{BB962C8B-B14F-4D97-AF65-F5344CB8AC3E}">
        <p14:creationId xmlns:p14="http://schemas.microsoft.com/office/powerpoint/2010/main" val="3068680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1791">
              <a:defRPr/>
            </a:pPr>
            <a:r>
              <a:rPr lang="fr-CA" sz="1200" kern="1200" dirty="0">
                <a:solidFill>
                  <a:schemeClr val="tx1"/>
                </a:solidFill>
                <a:effectLst/>
                <a:latin typeface="+mn-lt"/>
                <a:ea typeface="+mn-ea"/>
                <a:cs typeface="+mn-cs"/>
              </a:rPr>
              <a:t>Sylvie 2 min</a:t>
            </a:r>
            <a:endParaRPr lang="fr-CA" dirty="0"/>
          </a:p>
          <a:p>
            <a:pPr defTabSz="911791">
              <a:defRPr/>
            </a:pPr>
            <a:r>
              <a:rPr lang="fr-CA" dirty="0"/>
              <a:t>Développer des connaissances, des attitudes et des habiletés nécessaires à la profession</a:t>
            </a:r>
            <a:endParaRPr lang="fr-CA" b="1" dirty="0"/>
          </a:p>
          <a:p>
            <a:r>
              <a:rPr lang="fr-CA" b="1" dirty="0"/>
              <a:t>2 min</a:t>
            </a: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29</a:t>
            </a:fld>
            <a:endParaRPr lang="fr-CA"/>
          </a:p>
        </p:txBody>
      </p:sp>
    </p:spTree>
    <p:extLst>
      <p:ext uri="{BB962C8B-B14F-4D97-AF65-F5344CB8AC3E}">
        <p14:creationId xmlns:p14="http://schemas.microsoft.com/office/powerpoint/2010/main" val="72635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5 min</a:t>
            </a:r>
            <a:endParaRPr lang="fr-CA" dirty="0"/>
          </a:p>
        </p:txBody>
      </p:sp>
      <p:sp>
        <p:nvSpPr>
          <p:cNvPr id="4" name="Espace réservé du numéro de diapositive 3"/>
          <p:cNvSpPr>
            <a:spLocks noGrp="1"/>
          </p:cNvSpPr>
          <p:nvPr>
            <p:ph type="sldNum" sz="quarter" idx="5"/>
          </p:nvPr>
        </p:nvSpPr>
        <p:spPr/>
        <p:txBody>
          <a:bodyPr/>
          <a:lstStyle/>
          <a:p>
            <a:fld id="{07E82FB6-0215-4058-BCCF-9FFB27F548A0}" type="slidenum">
              <a:rPr lang="fr-CA" smtClean="0"/>
              <a:t>30</a:t>
            </a:fld>
            <a:endParaRPr lang="fr-CA"/>
          </a:p>
        </p:txBody>
      </p:sp>
    </p:spTree>
    <p:extLst>
      <p:ext uri="{BB962C8B-B14F-4D97-AF65-F5344CB8AC3E}">
        <p14:creationId xmlns:p14="http://schemas.microsoft.com/office/powerpoint/2010/main" val="150485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Jacynthe  10 min</a:t>
            </a:r>
          </a:p>
          <a:p>
            <a:r>
              <a:rPr lang="fr-CA" dirty="0"/>
              <a:t>https://forms.office.com/Pages/ResponsePage.aspx?id=0bLmbDdGI0qsfSVDuUeXHwUUqseN1EZPuCdg9GgwH7BURE1JUEFFSFNIRzFMMTBWWlpWR01NNzI1TCQlQCN0PWcu</a:t>
            </a: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31</a:t>
            </a:fld>
            <a:endParaRPr lang="fr-CA"/>
          </a:p>
        </p:txBody>
      </p:sp>
    </p:spTree>
    <p:extLst>
      <p:ext uri="{BB962C8B-B14F-4D97-AF65-F5344CB8AC3E}">
        <p14:creationId xmlns:p14="http://schemas.microsoft.com/office/powerpoint/2010/main" val="230911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15 min</a:t>
            </a: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32</a:t>
            </a:fld>
            <a:endParaRPr lang="fr-CA"/>
          </a:p>
        </p:txBody>
      </p:sp>
    </p:spTree>
    <p:extLst>
      <p:ext uri="{BB962C8B-B14F-4D97-AF65-F5344CB8AC3E}">
        <p14:creationId xmlns:p14="http://schemas.microsoft.com/office/powerpoint/2010/main" val="256793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Sylvie</a:t>
            </a: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a:t>
            </a:fld>
            <a:endParaRPr lang="fr-CA"/>
          </a:p>
        </p:txBody>
      </p:sp>
    </p:spTree>
    <p:extLst>
      <p:ext uri="{BB962C8B-B14F-4D97-AF65-F5344CB8AC3E}">
        <p14:creationId xmlns:p14="http://schemas.microsoft.com/office/powerpoint/2010/main" val="1667231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b="1" dirty="0">
                <a:solidFill>
                  <a:schemeClr val="accent3">
                    <a:lumMod val="75000"/>
                  </a:schemeClr>
                </a:solidFill>
              </a:rPr>
              <a:t>Jacynthe 10 min </a:t>
            </a:r>
            <a:r>
              <a:rPr lang="fr-CA" b="1" dirty="0" err="1">
                <a:solidFill>
                  <a:schemeClr val="accent3">
                    <a:lumMod val="75000"/>
                  </a:schemeClr>
                </a:solidFill>
              </a:rPr>
              <a:t>Ppoint</a:t>
            </a:r>
            <a:r>
              <a:rPr lang="fr-CA" b="1" dirty="0">
                <a:solidFill>
                  <a:schemeClr val="accent3">
                    <a:lumMod val="75000"/>
                  </a:schemeClr>
                </a:solidFill>
              </a:rPr>
              <a:t> Collaboratif – 3 équipes</a:t>
            </a:r>
          </a:p>
          <a:p>
            <a:pPr defTabSz="913303">
              <a:defRPr/>
            </a:pPr>
            <a:r>
              <a:rPr lang="fr-CA" b="1" dirty="0">
                <a:solidFill>
                  <a:schemeClr val="accent3">
                    <a:lumMod val="75000"/>
                  </a:schemeClr>
                </a:solidFill>
              </a:rPr>
              <a:t>Retour en plénière</a:t>
            </a:r>
            <a:r>
              <a:rPr lang="fr-CA" baseline="0" dirty="0"/>
              <a:t>:</a:t>
            </a:r>
          </a:p>
          <a:p>
            <a:endParaRPr lang="en-US" dirty="0">
              <a:cs typeface="Calibri"/>
            </a:endParaRPr>
          </a:p>
          <a:p>
            <a:r>
              <a:rPr lang="fr-CA" noProof="0" dirty="0">
                <a:cs typeface="Calibri"/>
              </a:rPr>
              <a:t>Réponses à noter (main levée</a:t>
            </a:r>
            <a:r>
              <a:rPr lang="fr-CA" baseline="0" noProof="0" dirty="0">
                <a:cs typeface="Calibri"/>
              </a:rPr>
              <a:t> si vous voulez prendre la parole et résumé dans le fil de discussion)</a:t>
            </a:r>
            <a:endParaRPr lang="fr-CA" noProof="0" dirty="0">
              <a:cs typeface="Calibri"/>
            </a:endParaRPr>
          </a:p>
          <a:p>
            <a:endParaRPr lang="en-US" dirty="0">
              <a:cs typeface="Calibri"/>
            </a:endParaRP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34</a:t>
            </a:fld>
            <a:endParaRPr lang="fr-CA"/>
          </a:p>
        </p:txBody>
      </p:sp>
    </p:spTree>
    <p:extLst>
      <p:ext uri="{BB962C8B-B14F-4D97-AF65-F5344CB8AC3E}">
        <p14:creationId xmlns:p14="http://schemas.microsoft.com/office/powerpoint/2010/main" val="3743963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kern="1200" dirty="0">
                <a:solidFill>
                  <a:schemeClr val="tx1"/>
                </a:solidFill>
                <a:effectLst/>
                <a:latin typeface="+mn-lt"/>
                <a:ea typeface="+mn-ea"/>
                <a:cs typeface="+mn-cs"/>
              </a:rPr>
              <a:t>Sylvie</a:t>
            </a:r>
            <a:r>
              <a:rPr lang="fr-CA" sz="1300" dirty="0"/>
              <a:t>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3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b="1" dirty="0"/>
              <a:t>Actions concrètes qui favorisent l’insertion professionnelle des nouveaux </a:t>
            </a:r>
            <a:r>
              <a:rPr lang="fr-CA" sz="1200" b="0" i="0" kern="1200" dirty="0">
                <a:solidFill>
                  <a:schemeClr val="tx1"/>
                </a:solidFill>
                <a:effectLst/>
                <a:latin typeface="+mn-lt"/>
                <a:ea typeface="+mn-ea"/>
                <a:cs typeface="+mn-cs"/>
              </a:rPr>
              <a:t>enseignants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t>Importance d’organiser une visite de l’école au début de l’année scolaire afin de leur faire découvrir les lieux, d’apprendre à les connaître et de discuter de la culture spécifique du milieu. </a:t>
            </a:r>
          </a:p>
          <a:p>
            <a:pPr marL="285750" lvl="0" indent="-285750">
              <a:buFont typeface="Arial" panose="020B0604020202020204" pitchFamily="34" charset="0"/>
              <a:buChar char="•"/>
            </a:pPr>
            <a:r>
              <a:rPr lang="fr-CA" sz="1300" dirty="0"/>
              <a:t>Fonction de faciliter le jumelage des nouveaux enseignants issus de l’immigration avec des mentors en essayant de cibler le meilleur pairage possible.</a:t>
            </a:r>
          </a:p>
          <a:p>
            <a:pPr marL="285750" lvl="0" indent="-285750">
              <a:buFont typeface="Arial" panose="020B0604020202020204" pitchFamily="34" charset="0"/>
              <a:buChar char="•"/>
            </a:pPr>
            <a:r>
              <a:rPr lang="fr-CA" sz="1300" dirty="0"/>
              <a:t>Des rencontres individuelles, des observations et des visites effectuées dans la classe des nouveaux enseignants issus de l’immigration permettent aux directions d’école d’en connaître davantage sur les besoins de soutien qu’ils manifestent. </a:t>
            </a:r>
          </a:p>
          <a:p>
            <a:pPr marL="285750" lvl="0" indent="-285750">
              <a:buFont typeface="Arial" panose="020B0604020202020204" pitchFamily="34" charset="0"/>
              <a:buChar char="•"/>
            </a:pPr>
            <a:r>
              <a:rPr lang="fr-CA" sz="1300" dirty="0"/>
              <a:t>Ces temps consacrés exclusivement aux nouveaux EFHQ sont de belles occasions d’effectuer un suivi auprès d’eux, tout en leur permettant d’entamer des discussions sur leurs pratiques et en leur offrant de la rétroaction au regard des observations réalisées. </a:t>
            </a:r>
          </a:p>
          <a:p>
            <a:pPr marL="285750" lvl="0" indent="-285750">
              <a:buFont typeface="Arial" panose="020B0604020202020204" pitchFamily="34" charset="0"/>
              <a:buChar char="•"/>
            </a:pPr>
            <a:r>
              <a:rPr lang="fr-CA" sz="1300" dirty="0"/>
              <a:t>L’importance </a:t>
            </a:r>
            <a:r>
              <a:rPr lang="fr-CA" sz="1300" b="1" dirty="0"/>
              <a:t>d’intégrer</a:t>
            </a:r>
            <a:r>
              <a:rPr lang="fr-CA" sz="1300" dirty="0"/>
              <a:t> les nouveaux EFHQ dans les communautés d’apprentissage professionnelles existant au sein de l’établissement scolaire afin qu’ils puissent se familiariser plus rapidement avec la culture.</a:t>
            </a:r>
          </a:p>
          <a:p>
            <a:pPr marL="285750" lvl="0" indent="-285750">
              <a:buFont typeface="Arial" panose="020B0604020202020204" pitchFamily="34" charset="0"/>
              <a:buChar char="•"/>
            </a:pPr>
            <a:r>
              <a:rPr lang="fr-CA" sz="1300" dirty="0"/>
              <a:t>Favorise la contribution de chaque personne et encourage le personnel à entreprendre collectivement des activités et des réflexions en vue d’améliorer continuellement les résultats scolaires des élèves.</a:t>
            </a:r>
          </a:p>
          <a:p>
            <a:pPr marL="285750" lvl="0" indent="-285750">
              <a:buFont typeface="Arial" panose="020B0604020202020204" pitchFamily="34" charset="0"/>
              <a:buChar char="•"/>
            </a:pPr>
            <a:r>
              <a:rPr lang="fr-CA" sz="1300" dirty="0"/>
              <a:t>Toutes les stratégies soulevées sont des </a:t>
            </a:r>
            <a:r>
              <a:rPr lang="fr-CA" sz="1300" b="1" dirty="0"/>
              <a:t>actions concrètes</a:t>
            </a:r>
            <a:r>
              <a:rPr lang="fr-CA" sz="1300" dirty="0"/>
              <a:t> qui favorisent l’insertion professionnelle des nouveaux enseignants issus de l’immigration.</a:t>
            </a:r>
          </a:p>
          <a:p>
            <a:pPr marL="285750" indent="-285750">
              <a:buFont typeface="Arial" panose="020B0604020202020204" pitchFamily="34" charset="0"/>
              <a:buChar char="•"/>
            </a:pPr>
            <a:r>
              <a:rPr lang="fr-CA" sz="1300" dirty="0"/>
              <a:t>Leadership des directions d’école en matière de soutien à l’insertion professionnelle des nouveaux enseignants issus de l’immigration est significatif.</a:t>
            </a:r>
          </a:p>
          <a:p>
            <a:pPr marL="285750" indent="-285750">
              <a:buFont typeface="Arial" panose="020B0604020202020204" pitchFamily="34" charset="0"/>
              <a:buChar char="•"/>
            </a:pPr>
            <a:r>
              <a:rPr lang="fr-CA" sz="1300" b="1" dirty="0"/>
              <a:t>N.B.: Cette année, plusieurs NLQ ont été appelés à faire de la suppléance. Présence du nouveau </a:t>
            </a:r>
            <a:r>
              <a:rPr lang="fr-CA" sz="1300" b="1" dirty="0" err="1"/>
              <a:t>micro-programme</a:t>
            </a:r>
            <a:r>
              <a:rPr lang="fr-CA" sz="1300" b="1" dirty="0"/>
              <a:t> dans les universités.</a:t>
            </a:r>
          </a:p>
          <a:p>
            <a:pPr marL="285750" indent="-285750">
              <a:buFont typeface="Arial" panose="020B0604020202020204" pitchFamily="34" charset="0"/>
              <a:buChar char="•"/>
            </a:pPr>
            <a:r>
              <a:rPr lang="fr-CA" sz="1300" b="1" dirty="0"/>
              <a:t>On attendrait 700 nouveaux enseignants à la rentrée et plus d’une centaine de EFHQ.</a:t>
            </a:r>
          </a:p>
          <a:p>
            <a:endParaRPr lang="fr-CA" dirty="0"/>
          </a:p>
        </p:txBody>
      </p:sp>
      <p:sp>
        <p:nvSpPr>
          <p:cNvPr id="4" name="Espace réservé du numéro de diapositive 3"/>
          <p:cNvSpPr>
            <a:spLocks noGrp="1"/>
          </p:cNvSpPr>
          <p:nvPr>
            <p:ph type="sldNum" sz="quarter" idx="10"/>
          </p:nvPr>
        </p:nvSpPr>
        <p:spPr/>
        <p:txBody>
          <a:bodyPr/>
          <a:lstStyle/>
          <a:p>
            <a:fld id="{647E052B-1C5F-4277-AD49-7CFF211CFA85}" type="slidenum">
              <a:rPr lang="fr-CA" smtClean="0"/>
              <a:t>35</a:t>
            </a:fld>
            <a:endParaRPr lang="fr-CA"/>
          </a:p>
        </p:txBody>
      </p:sp>
    </p:spTree>
    <p:extLst>
      <p:ext uri="{BB962C8B-B14F-4D97-AF65-F5344CB8AC3E}">
        <p14:creationId xmlns:p14="http://schemas.microsoft.com/office/powerpoint/2010/main" val="993101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5 min</a:t>
            </a:r>
            <a:br>
              <a:rPr lang="fr-CA" sz="1200" kern="1200" dirty="0">
                <a:solidFill>
                  <a:schemeClr val="tx1"/>
                </a:solidFill>
                <a:effectLst/>
                <a:latin typeface="+mn-lt"/>
                <a:ea typeface="+mn-ea"/>
                <a:cs typeface="+mn-cs"/>
              </a:rPr>
            </a:br>
            <a:r>
              <a:rPr lang="fr-CA" b="1" dirty="0"/>
              <a:t>Les formations</a:t>
            </a:r>
            <a:r>
              <a:rPr lang="fr-CA" b="1" baseline="0" dirty="0"/>
              <a:t> ne font pas parties du temps de mentor</a:t>
            </a:r>
            <a:endParaRPr lang="fr-CA" b="1"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36</a:t>
            </a:fld>
            <a:endParaRPr lang="fr-CA"/>
          </a:p>
        </p:txBody>
      </p:sp>
    </p:spTree>
    <p:extLst>
      <p:ext uri="{BB962C8B-B14F-4D97-AF65-F5344CB8AC3E}">
        <p14:creationId xmlns:p14="http://schemas.microsoft.com/office/powerpoint/2010/main" val="915982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37</a:t>
            </a:fld>
            <a:endParaRPr lang="fr-CA"/>
          </a:p>
        </p:txBody>
      </p:sp>
    </p:spTree>
    <p:extLst>
      <p:ext uri="{BB962C8B-B14F-4D97-AF65-F5344CB8AC3E}">
        <p14:creationId xmlns:p14="http://schemas.microsoft.com/office/powerpoint/2010/main" val="2777452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Sylvie </a:t>
            </a:r>
            <a:r>
              <a:rPr lang="fr-CA" dirty="0"/>
              <a:t>5</a:t>
            </a:r>
            <a:r>
              <a:rPr lang="fr-CA" baseline="0" dirty="0"/>
              <a:t> </a:t>
            </a:r>
            <a:r>
              <a:rPr lang="fr-CA" dirty="0"/>
              <a:t>minutes </a:t>
            </a:r>
            <a:r>
              <a:rPr lang="fr-CA" sz="1200" dirty="0"/>
              <a:t>Les formations IPE</a:t>
            </a:r>
            <a:r>
              <a:rPr lang="fr-CA" sz="1400" b="1" dirty="0"/>
              <a:t> ≠ </a:t>
            </a:r>
            <a:r>
              <a:rPr lang="fr-CA" sz="1200" dirty="0"/>
              <a:t>CLP</a:t>
            </a:r>
          </a:p>
          <a:p>
            <a:pPr defTabSz="931521">
              <a:defRPr/>
            </a:pPr>
            <a:endParaRPr lang="fr-CA" sz="1300" b="1" dirty="0"/>
          </a:p>
          <a:p>
            <a:pPr defTabSz="931521">
              <a:defRPr/>
            </a:pPr>
            <a:r>
              <a:rPr lang="fr-CA" sz="1300" b="1" dirty="0"/>
              <a:t>Remettre document de modalité</a:t>
            </a:r>
          </a:p>
          <a:p>
            <a:endParaRPr lang="fr-CA" dirty="0"/>
          </a:p>
        </p:txBody>
      </p:sp>
      <p:sp>
        <p:nvSpPr>
          <p:cNvPr id="4" name="Espace réservé du numéro de diapositive 3"/>
          <p:cNvSpPr>
            <a:spLocks noGrp="1"/>
          </p:cNvSpPr>
          <p:nvPr>
            <p:ph type="sldNum" sz="quarter" idx="10"/>
          </p:nvPr>
        </p:nvSpPr>
        <p:spPr/>
        <p:txBody>
          <a:bodyPr/>
          <a:lstStyle/>
          <a:p>
            <a:fld id="{3595B9D3-F061-4204-884F-3C35DC2730F7}" type="slidenum">
              <a:rPr lang="fr-CA" smtClean="0"/>
              <a:t>38</a:t>
            </a:fld>
            <a:endParaRPr lang="fr-CA"/>
          </a:p>
        </p:txBody>
      </p:sp>
    </p:spTree>
    <p:extLst>
      <p:ext uri="{BB962C8B-B14F-4D97-AF65-F5344CB8AC3E}">
        <p14:creationId xmlns:p14="http://schemas.microsoft.com/office/powerpoint/2010/main" val="3364307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a:t>
            </a:r>
            <a:r>
              <a:rPr lang="fr-CA" baseline="0" dirty="0"/>
              <a:t> </a:t>
            </a:r>
            <a:r>
              <a:rPr lang="fr-CA" dirty="0"/>
              <a:t>minutes</a:t>
            </a:r>
          </a:p>
          <a:p>
            <a:endParaRPr lang="fr-CA" dirty="0"/>
          </a:p>
          <a:p>
            <a:r>
              <a:rPr lang="fr-CA" dirty="0"/>
              <a:t>Référer à l’annexe 1 dans le guide utilisateur</a:t>
            </a:r>
          </a:p>
          <a:p>
            <a:endParaRPr lang="fr-CA" dirty="0"/>
          </a:p>
          <a:p>
            <a:r>
              <a:rPr lang="fr-CA" dirty="0"/>
              <a:t>Présenter la logique idéale du processus qui commence avec le mentor, évolue vers le gestionnaire et se termine avec l’équipe administrative IPE.</a:t>
            </a:r>
          </a:p>
          <a:p>
            <a:r>
              <a:rPr lang="fr-CA" dirty="0"/>
              <a:t>Insister sur l’importance de bien communiquer entre nous via cette plateforme.</a:t>
            </a:r>
          </a:p>
        </p:txBody>
      </p:sp>
      <p:sp>
        <p:nvSpPr>
          <p:cNvPr id="4" name="Espace réservé du numéro de diapositive 3"/>
          <p:cNvSpPr>
            <a:spLocks noGrp="1"/>
          </p:cNvSpPr>
          <p:nvPr>
            <p:ph type="sldNum" sz="quarter" idx="10"/>
          </p:nvPr>
        </p:nvSpPr>
        <p:spPr/>
        <p:txBody>
          <a:bodyPr/>
          <a:lstStyle/>
          <a:p>
            <a:fld id="{BFF35C5F-BA73-4D9E-80E2-B05A9FBECB89}" type="slidenum">
              <a:rPr lang="fr-CA" smtClean="0"/>
              <a:t>39</a:t>
            </a:fld>
            <a:endParaRPr lang="fr-CA"/>
          </a:p>
        </p:txBody>
      </p:sp>
    </p:spTree>
    <p:extLst>
      <p:ext uri="{BB962C8B-B14F-4D97-AF65-F5344CB8AC3E}">
        <p14:creationId xmlns:p14="http://schemas.microsoft.com/office/powerpoint/2010/main" val="1167987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dirty="0"/>
              <a:t>Jacynthe 15 min</a:t>
            </a:r>
          </a:p>
          <a:p>
            <a:pPr lvl="1">
              <a:spcBef>
                <a:spcPts val="0"/>
              </a:spcBef>
              <a:spcAft>
                <a:spcPts val="1200"/>
              </a:spcAft>
            </a:pPr>
            <a:r>
              <a:rPr lang="fr-CA" sz="2800" dirty="0">
                <a:solidFill>
                  <a:schemeClr val="tx2">
                    <a:lumMod val="75000"/>
                  </a:schemeClr>
                </a:solidFill>
              </a:rPr>
              <a:t>Inscrivez individuellement vos anticipations, </a:t>
            </a:r>
          </a:p>
          <a:p>
            <a:pPr lvl="1">
              <a:spcBef>
                <a:spcPts val="0"/>
              </a:spcBef>
              <a:spcAft>
                <a:spcPts val="1200"/>
              </a:spcAft>
            </a:pPr>
            <a:r>
              <a:rPr lang="fr-CA" sz="2800" dirty="0">
                <a:solidFill>
                  <a:schemeClr val="tx2">
                    <a:lumMod val="75000"/>
                  </a:schemeClr>
                </a:solidFill>
              </a:rPr>
              <a:t>En équipe de deux, voyez si vous avez des appréhensions communes</a:t>
            </a:r>
          </a:p>
          <a:p>
            <a:pPr lvl="1">
              <a:spcBef>
                <a:spcPts val="0"/>
              </a:spcBef>
              <a:spcAft>
                <a:spcPts val="1200"/>
              </a:spcAft>
            </a:pPr>
            <a:r>
              <a:rPr lang="fr-CA" sz="2800" dirty="0">
                <a:solidFill>
                  <a:schemeClr val="tx2">
                    <a:lumMod val="75000"/>
                  </a:schemeClr>
                </a:solidFill>
              </a:rPr>
              <a:t>Essayons de trouver des pistes de solution ensemble</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40</a:t>
            </a:fld>
            <a:endParaRPr lang="fr-CA"/>
          </a:p>
        </p:txBody>
      </p:sp>
    </p:spTree>
    <p:extLst>
      <p:ext uri="{BB962C8B-B14F-4D97-AF65-F5344CB8AC3E}">
        <p14:creationId xmlns:p14="http://schemas.microsoft.com/office/powerpoint/2010/main" val="1283655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dirty="0"/>
              <a:t>Sylvie 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41</a:t>
            </a:fld>
            <a:endParaRPr lang="fr-CA"/>
          </a:p>
        </p:txBody>
      </p:sp>
    </p:spTree>
    <p:extLst>
      <p:ext uri="{BB962C8B-B14F-4D97-AF65-F5344CB8AC3E}">
        <p14:creationId xmlns:p14="http://schemas.microsoft.com/office/powerpoint/2010/main" val="200403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2 min</a:t>
            </a:r>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42</a:t>
            </a:fld>
            <a:endParaRPr lang="fr-CA"/>
          </a:p>
        </p:txBody>
      </p:sp>
    </p:spTree>
    <p:extLst>
      <p:ext uri="{BB962C8B-B14F-4D97-AF65-F5344CB8AC3E}">
        <p14:creationId xmlns:p14="http://schemas.microsoft.com/office/powerpoint/2010/main" val="448473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Jacynthe  (2 minutes)</a:t>
            </a:r>
            <a:endParaRPr lang="fr-CA" dirty="0">
              <a:cs typeface="Calibri"/>
            </a:endParaRPr>
          </a:p>
          <a:p>
            <a:endParaRPr lang="fr-CA" b="1" dirty="0"/>
          </a:p>
          <a:p>
            <a:r>
              <a:rPr lang="fr-CA" b="1" dirty="0"/>
              <a:t>IMPRESSION</a:t>
            </a:r>
            <a:r>
              <a:rPr lang="fr-CA" b="1" baseline="0" dirty="0"/>
              <a:t> LISTE DE PRÉSENCES</a:t>
            </a:r>
            <a:r>
              <a:rPr lang="fr-CA" b="1" dirty="0"/>
              <a:t> MG</a:t>
            </a:r>
            <a:endParaRPr lang="fr-CA" b="1" baseline="0" dirty="0"/>
          </a:p>
          <a:p>
            <a:endParaRPr lang="fr-CA" dirty="0"/>
          </a:p>
          <a:p>
            <a:r>
              <a:rPr lang="fr-CA" dirty="0"/>
              <a:t>Marquette et La</a:t>
            </a:r>
            <a:r>
              <a:rPr lang="fr-CA" baseline="0" dirty="0"/>
              <a:t> Voie : ajouter les vidéos dans le CHAT et/ou fichier d’équipe TEAMS (idem pour </a:t>
            </a:r>
            <a:r>
              <a:rPr lang="fr-CA" baseline="0" dirty="0" err="1"/>
              <a:t>ppt</a:t>
            </a:r>
            <a:r>
              <a:rPr lang="fr-CA" baseline="0" dirty="0"/>
              <a:t>, annexes, modalités, pense bête).</a:t>
            </a:r>
          </a:p>
          <a:p>
            <a:endParaRPr lang="fr-CA" baseline="0" dirty="0"/>
          </a:p>
          <a:p>
            <a:pPr defTabSz="931521">
              <a:defRPr/>
            </a:pPr>
            <a:r>
              <a:rPr lang="fr-CA" sz="1300" b="1" dirty="0"/>
              <a:t>Et une conseillère pédagogique qui peut accompagner votre comité IPE dans votre établissement sur demande.</a:t>
            </a:r>
          </a:p>
          <a:p>
            <a:pPr defTabSz="931521">
              <a:defRPr/>
            </a:pPr>
            <a:r>
              <a:rPr lang="fr-CA" sz="1300" b="1" dirty="0"/>
              <a:t>Si vous recevez beaucoup de nouveaux ou si vous voulez former votre équipe comme accompagnateur.</a:t>
            </a:r>
            <a:endParaRPr lang="fr-CA" sz="1300"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3595B9D3-F061-4204-884F-3C35DC2730F7}" type="slidenum">
              <a:rPr lang="fr-CA" smtClean="0"/>
              <a:t>43</a:t>
            </a:fld>
            <a:endParaRPr lang="fr-CA"/>
          </a:p>
        </p:txBody>
      </p:sp>
    </p:spTree>
    <p:extLst>
      <p:ext uri="{BB962C8B-B14F-4D97-AF65-F5344CB8AC3E}">
        <p14:creationId xmlns:p14="http://schemas.microsoft.com/office/powerpoint/2010/main" val="395498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Sylvie 2 min</a:t>
            </a: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a:t>
            </a:fld>
            <a:endParaRPr lang="fr-CA"/>
          </a:p>
        </p:txBody>
      </p:sp>
    </p:spTree>
    <p:extLst>
      <p:ext uri="{BB962C8B-B14F-4D97-AF65-F5344CB8AC3E}">
        <p14:creationId xmlns:p14="http://schemas.microsoft.com/office/powerpoint/2010/main" val="2030242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sz="1200" kern="1200" dirty="0">
                <a:solidFill>
                  <a:schemeClr val="tx1"/>
                </a:solidFill>
                <a:effectLst/>
                <a:latin typeface="+mn-lt"/>
                <a:ea typeface="+mn-ea"/>
                <a:cs typeface="+mn-cs"/>
              </a:rPr>
              <a:t>Sylvie 5 min</a:t>
            </a:r>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44</a:t>
            </a:fld>
            <a:endParaRPr lang="fr-CA"/>
          </a:p>
        </p:txBody>
      </p:sp>
    </p:spTree>
    <p:extLst>
      <p:ext uri="{BB962C8B-B14F-4D97-AF65-F5344CB8AC3E}">
        <p14:creationId xmlns:p14="http://schemas.microsoft.com/office/powerpoint/2010/main" val="4173218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5 min</a:t>
            </a:r>
          </a:p>
          <a:p>
            <a:pPr marL="228600" indent="-228600">
              <a:buFont typeface="+mj-lt"/>
              <a:buAutoNum type="arabicPeriod"/>
            </a:pPr>
            <a:r>
              <a:rPr lang="fr-CA" sz="1200" kern="1200" dirty="0">
                <a:solidFill>
                  <a:schemeClr val="tx1"/>
                </a:solidFill>
                <a:effectLst/>
                <a:latin typeface="+mn-lt"/>
                <a:ea typeface="+mn-ea"/>
                <a:cs typeface="+mn-cs"/>
              </a:rPr>
              <a:t>En plénière demander l’évaluation de la formation</a:t>
            </a:r>
          </a:p>
          <a:p>
            <a:pPr marL="228600" indent="-228600">
              <a:buFont typeface="+mj-lt"/>
              <a:buAutoNum type="arabicPeriod"/>
            </a:pPr>
            <a:r>
              <a:rPr lang="fr-CA" sz="1200" kern="1200" dirty="0">
                <a:solidFill>
                  <a:schemeClr val="tx1"/>
                </a:solidFill>
                <a:effectLst/>
                <a:latin typeface="+mn-lt"/>
                <a:ea typeface="+mn-ea"/>
                <a:cs typeface="+mn-cs"/>
              </a:rPr>
              <a:t>Folio</a:t>
            </a: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45</a:t>
            </a:fld>
            <a:endParaRPr lang="fr-CA"/>
          </a:p>
        </p:txBody>
      </p:sp>
    </p:spTree>
    <p:extLst>
      <p:ext uri="{BB962C8B-B14F-4D97-AF65-F5344CB8AC3E}">
        <p14:creationId xmlns:p14="http://schemas.microsoft.com/office/powerpoint/2010/main" val="1412731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46</a:t>
            </a:fld>
            <a:endParaRPr lang="fr-CA"/>
          </a:p>
        </p:txBody>
      </p:sp>
    </p:spTree>
    <p:extLst>
      <p:ext uri="{BB962C8B-B14F-4D97-AF65-F5344CB8AC3E}">
        <p14:creationId xmlns:p14="http://schemas.microsoft.com/office/powerpoint/2010/main" val="2606845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47</a:t>
            </a:fld>
            <a:endParaRPr lang="fr-CA"/>
          </a:p>
        </p:txBody>
      </p:sp>
    </p:spTree>
    <p:extLst>
      <p:ext uri="{BB962C8B-B14F-4D97-AF65-F5344CB8AC3E}">
        <p14:creationId xmlns:p14="http://schemas.microsoft.com/office/powerpoint/2010/main" val="1741662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48</a:t>
            </a:fld>
            <a:endParaRPr lang="fr-CA"/>
          </a:p>
        </p:txBody>
      </p:sp>
    </p:spTree>
    <p:extLst>
      <p:ext uri="{BB962C8B-B14F-4D97-AF65-F5344CB8AC3E}">
        <p14:creationId xmlns:p14="http://schemas.microsoft.com/office/powerpoint/2010/main" val="178435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Jacynthe 10 min</a:t>
            </a:r>
          </a:p>
          <a:p>
            <a:r>
              <a:rPr lang="fr-CA" dirty="0"/>
              <a:t>Cours direction IPE-07</a:t>
            </a:r>
          </a:p>
          <a:p>
            <a:r>
              <a:rPr lang="fr-CA" u="sng" dirty="0"/>
              <a:t>Menu latéral de droit</a:t>
            </a:r>
            <a:r>
              <a:rPr lang="fr-CA" dirty="0"/>
              <a:t> :</a:t>
            </a:r>
          </a:p>
          <a:p>
            <a:pPr marL="171450" indent="-171450">
              <a:buFont typeface="Arial" panose="020B0604020202020204" pitchFamily="34" charset="0"/>
              <a:buChar char="•"/>
            </a:pPr>
            <a:r>
              <a:rPr lang="fr-CA" dirty="0"/>
              <a:t>Calendrier </a:t>
            </a:r>
          </a:p>
          <a:p>
            <a:pPr marL="171450" indent="-171450">
              <a:buFont typeface="Arial" panose="020B0604020202020204" pitchFamily="34" charset="0"/>
              <a:buChar char="•"/>
            </a:pPr>
            <a:r>
              <a:rPr lang="fr-CA" dirty="0"/>
              <a:t>Qualification légale</a:t>
            </a:r>
          </a:p>
          <a:p>
            <a:pPr marL="171450" indent="-171450">
              <a:buFont typeface="Arial" panose="020B0604020202020204" pitchFamily="34" charset="0"/>
              <a:buChar char="•"/>
            </a:pPr>
            <a:r>
              <a:rPr lang="fr-CA" dirty="0"/>
              <a:t>IPE-00 – Capsule</a:t>
            </a:r>
          </a:p>
          <a:p>
            <a:endParaRPr lang="fr-CA" dirty="0"/>
          </a:p>
          <a:p>
            <a:endParaRPr lang="fr-CA" dirty="0"/>
          </a:p>
        </p:txBody>
      </p:sp>
      <p:sp>
        <p:nvSpPr>
          <p:cNvPr id="4" name="Espace réservé du pied de page 3"/>
          <p:cNvSpPr>
            <a:spLocks noGrp="1"/>
          </p:cNvSpPr>
          <p:nvPr>
            <p:ph type="ftr" sz="quarter" idx="10"/>
          </p:nvPr>
        </p:nvSpPr>
        <p:spPr/>
        <p:txBody>
          <a:bodyPr/>
          <a:lstStyle/>
          <a:p>
            <a:r>
              <a:rPr lang="fr-FR"/>
              <a:t>Titre du document, de la section, etc.</a:t>
            </a:r>
          </a:p>
        </p:txBody>
      </p:sp>
      <p:sp>
        <p:nvSpPr>
          <p:cNvPr id="5" name="Espace réservé du numéro de diapositive 4"/>
          <p:cNvSpPr>
            <a:spLocks noGrp="1"/>
          </p:cNvSpPr>
          <p:nvPr>
            <p:ph type="sldNum" sz="quarter" idx="11"/>
          </p:nvPr>
        </p:nvSpPr>
        <p:spPr/>
        <p:txBody>
          <a:bodyPr/>
          <a:lstStyle/>
          <a:p>
            <a:fld id="{7D57B799-4AC9-8E44-80D1-05CDA431C7E3}" type="slidenum">
              <a:rPr lang="fr-FR" smtClean="0"/>
              <a:t>5</a:t>
            </a:fld>
            <a:endParaRPr lang="fr-FR"/>
          </a:p>
        </p:txBody>
      </p:sp>
    </p:spTree>
    <p:extLst>
      <p:ext uri="{BB962C8B-B14F-4D97-AF65-F5344CB8AC3E}">
        <p14:creationId xmlns:p14="http://schemas.microsoft.com/office/powerpoint/2010/main" val="139002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b="1" dirty="0">
                <a:solidFill>
                  <a:schemeClr val="accent3">
                    <a:lumMod val="75000"/>
                  </a:schemeClr>
                </a:solidFill>
              </a:rPr>
              <a:t>Jacynthe 10 min </a:t>
            </a:r>
            <a:r>
              <a:rPr lang="fr-CA" b="1" dirty="0" err="1">
                <a:solidFill>
                  <a:schemeClr val="accent3">
                    <a:lumMod val="75000"/>
                  </a:schemeClr>
                </a:solidFill>
              </a:rPr>
              <a:t>PPoint</a:t>
            </a:r>
            <a:r>
              <a:rPr lang="fr-CA" b="1" dirty="0">
                <a:solidFill>
                  <a:schemeClr val="accent3">
                    <a:lumMod val="75000"/>
                  </a:schemeClr>
                </a:solidFill>
              </a:rPr>
              <a:t> Collaboratif – 3 équipes</a:t>
            </a:r>
            <a:br>
              <a:rPr lang="fr-CA" b="1" dirty="0">
                <a:solidFill>
                  <a:schemeClr val="accent3">
                    <a:lumMod val="75000"/>
                  </a:schemeClr>
                </a:solidFill>
              </a:rPr>
            </a:br>
            <a:r>
              <a:rPr lang="fr-CA" b="1" dirty="0">
                <a:solidFill>
                  <a:schemeClr val="accent3">
                    <a:lumMod val="75000"/>
                  </a:schemeClr>
                </a:solidFill>
              </a:rPr>
              <a:t>FAIRE LE LIEN AVEC DIAPO</a:t>
            </a:r>
            <a:r>
              <a:rPr lang="fr-CA" b="1" baseline="0" dirty="0">
                <a:solidFill>
                  <a:schemeClr val="accent3">
                    <a:lumMod val="75000"/>
                  </a:schemeClr>
                </a:solidFill>
              </a:rPr>
              <a:t> SUIVANTE FGJ ET FP</a:t>
            </a:r>
            <a:endParaRPr lang="fr-CA" b="1" dirty="0">
              <a:solidFill>
                <a:schemeClr val="accent3">
                  <a:lumMod val="75000"/>
                </a:schemeClr>
              </a:solidFill>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3303" rtl="0" eaLnBrk="1" fontAlgn="auto" latinLnBrk="0" hangingPunct="1">
              <a:lnSpc>
                <a:spcPct val="100000"/>
              </a:lnSpc>
              <a:spcBef>
                <a:spcPts val="0"/>
              </a:spcBef>
              <a:spcAft>
                <a:spcPts val="0"/>
              </a:spcAft>
              <a:buClrTx/>
              <a:buSzTx/>
              <a:buFontTx/>
              <a:buNone/>
              <a:tabLst/>
              <a:defRPr/>
            </a:pPr>
            <a:r>
              <a:rPr lang="fr-CA" sz="1200" dirty="0"/>
              <a:t>Dans Moodle, dans l’activité collaborative, répondez aux questions :</a:t>
            </a:r>
          </a:p>
          <a:p>
            <a:pPr defTabSz="913303">
              <a:defRPr/>
            </a:pPr>
            <a:endParaRPr lang="fr-CA" b="1" dirty="0">
              <a:solidFill>
                <a:schemeClr val="accent3">
                  <a:lumMod val="75000"/>
                </a:schemeClr>
              </a:solidFill>
            </a:endParaRPr>
          </a:p>
          <a:p>
            <a:pPr defTabSz="913303">
              <a:defRPr/>
            </a:pPr>
            <a:r>
              <a:rPr lang="fr-CA" b="1" dirty="0">
                <a:solidFill>
                  <a:schemeClr val="accent3">
                    <a:lumMod val="75000"/>
                  </a:schemeClr>
                </a:solidFill>
              </a:rPr>
              <a:t>Retour en plénière</a:t>
            </a:r>
            <a:r>
              <a:rPr lang="fr-CA" baseline="0" dirty="0"/>
              <a:t>:</a:t>
            </a:r>
          </a:p>
          <a:p>
            <a:endParaRPr lang="en-US" dirty="0">
              <a:cs typeface="Calibri"/>
            </a:endParaRPr>
          </a:p>
          <a:p>
            <a:r>
              <a:rPr lang="en-US" dirty="0" err="1">
                <a:cs typeface="Calibri"/>
              </a:rPr>
              <a:t>Réponses</a:t>
            </a:r>
            <a:r>
              <a:rPr lang="en-US" dirty="0">
                <a:cs typeface="Calibri"/>
              </a:rPr>
              <a:t> à </a:t>
            </a:r>
            <a:r>
              <a:rPr lang="en-US" dirty="0" err="1">
                <a:cs typeface="Calibri"/>
              </a:rPr>
              <a:t>noter</a:t>
            </a:r>
            <a:r>
              <a:rPr lang="en-US" dirty="0">
                <a:cs typeface="Calibri"/>
              </a:rPr>
              <a:t> (main </a:t>
            </a:r>
            <a:r>
              <a:rPr lang="en-US" dirty="0" err="1">
                <a:cs typeface="Calibri"/>
              </a:rPr>
              <a:t>levée</a:t>
            </a:r>
            <a:r>
              <a:rPr lang="en-US" baseline="0" dirty="0">
                <a:cs typeface="Calibri"/>
              </a:rPr>
              <a:t> </a:t>
            </a:r>
            <a:r>
              <a:rPr lang="en-US" baseline="0" dirty="0" err="1">
                <a:cs typeface="Calibri"/>
              </a:rPr>
              <a:t>si</a:t>
            </a:r>
            <a:r>
              <a:rPr lang="en-US" baseline="0" dirty="0">
                <a:cs typeface="Calibri"/>
              </a:rPr>
              <a:t> </a:t>
            </a:r>
            <a:r>
              <a:rPr lang="en-US" baseline="0" dirty="0" err="1">
                <a:cs typeface="Calibri"/>
              </a:rPr>
              <a:t>vous</a:t>
            </a:r>
            <a:r>
              <a:rPr lang="en-US" baseline="0" dirty="0">
                <a:cs typeface="Calibri"/>
              </a:rPr>
              <a:t> </a:t>
            </a:r>
            <a:r>
              <a:rPr lang="en-US" baseline="0" dirty="0" err="1">
                <a:cs typeface="Calibri"/>
              </a:rPr>
              <a:t>voulez</a:t>
            </a:r>
            <a:r>
              <a:rPr lang="en-US" baseline="0" dirty="0">
                <a:cs typeface="Calibri"/>
              </a:rPr>
              <a:t> </a:t>
            </a:r>
            <a:r>
              <a:rPr lang="en-US" baseline="0" dirty="0" err="1">
                <a:cs typeface="Calibri"/>
              </a:rPr>
              <a:t>prendre</a:t>
            </a:r>
            <a:r>
              <a:rPr lang="en-US" baseline="0" dirty="0">
                <a:cs typeface="Calibri"/>
              </a:rPr>
              <a:t> la parole et résumé </a:t>
            </a:r>
            <a:r>
              <a:rPr lang="en-US" baseline="0" dirty="0" err="1">
                <a:cs typeface="Calibri"/>
              </a:rPr>
              <a:t>dans</a:t>
            </a:r>
            <a:r>
              <a:rPr lang="en-US" baseline="0" dirty="0">
                <a:cs typeface="Calibri"/>
              </a:rPr>
              <a:t> le CHAT)</a:t>
            </a:r>
            <a:endParaRPr lang="en-US" dirty="0">
              <a:cs typeface="Calibri"/>
            </a:endParaRPr>
          </a:p>
          <a:p>
            <a:endParaRPr lang="en-US" dirty="0">
              <a:cs typeface="Calibri"/>
            </a:endParaRPr>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7</a:t>
            </a:fld>
            <a:endParaRPr lang="fr-CA"/>
          </a:p>
        </p:txBody>
      </p:sp>
    </p:spTree>
    <p:extLst>
      <p:ext uri="{BB962C8B-B14F-4D97-AF65-F5344CB8AC3E}">
        <p14:creationId xmlns:p14="http://schemas.microsoft.com/office/powerpoint/2010/main" val="192983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a:t>
            </a:r>
            <a:r>
              <a:rPr lang="fr-CA" dirty="0">
                <a:cs typeface="Calibri"/>
              </a:rPr>
              <a:t> (2 minute) Comparer</a:t>
            </a:r>
            <a:r>
              <a:rPr lang="fr-CA" baseline="0" dirty="0">
                <a:cs typeface="Calibri"/>
              </a:rPr>
              <a:t> FGJ et FP</a:t>
            </a:r>
            <a:endParaRPr lang="fr-CA" dirty="0">
              <a:cs typeface="Calibri"/>
            </a:endParaRPr>
          </a:p>
          <a:p>
            <a:endParaRPr lang="fr-CA" dirty="0">
              <a:cs typeface="Calibri"/>
            </a:endParaRPr>
          </a:p>
          <a:p>
            <a:r>
              <a:rPr lang="fr-CA" dirty="0">
                <a:cs typeface="Calibri"/>
              </a:rPr>
              <a:t>La gestion de classe, le temps et la lourdeur de la tâche sont les points d'alarme.</a:t>
            </a:r>
            <a:endParaRPr lang="fr-CA" dirty="0"/>
          </a:p>
        </p:txBody>
      </p:sp>
      <p:sp>
        <p:nvSpPr>
          <p:cNvPr id="4" name="Espace réservé du numéro de diapositive 3"/>
          <p:cNvSpPr>
            <a:spLocks noGrp="1"/>
          </p:cNvSpPr>
          <p:nvPr>
            <p:ph type="sldNum" sz="quarter" idx="10"/>
          </p:nvPr>
        </p:nvSpPr>
        <p:spPr/>
        <p:txBody>
          <a:bodyPr/>
          <a:lstStyle/>
          <a:p>
            <a:fld id="{3595B9D3-F061-4204-884F-3C35DC2730F7}" type="slidenum">
              <a:rPr lang="fr-CA" smtClean="0"/>
              <a:t>8</a:t>
            </a:fld>
            <a:endParaRPr lang="fr-CA"/>
          </a:p>
        </p:txBody>
      </p:sp>
    </p:spTree>
    <p:extLst>
      <p:ext uri="{BB962C8B-B14F-4D97-AF65-F5344CB8AC3E}">
        <p14:creationId xmlns:p14="http://schemas.microsoft.com/office/powerpoint/2010/main" val="283913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3303">
              <a:defRPr/>
            </a:pPr>
            <a:r>
              <a:rPr lang="fr-CA" sz="1200" kern="1200" dirty="0">
                <a:solidFill>
                  <a:schemeClr val="tx1"/>
                </a:solidFill>
                <a:effectLst/>
                <a:latin typeface="+mn-lt"/>
                <a:ea typeface="+mn-ea"/>
                <a:cs typeface="+mn-cs"/>
              </a:rPr>
              <a:t>Sylvie </a:t>
            </a:r>
            <a:r>
              <a:rPr lang="fr-CA" dirty="0"/>
              <a:t>2 min</a:t>
            </a:r>
            <a:endParaRPr lang="fr-CA" dirty="0">
              <a:effectLst/>
            </a:endParaRPr>
          </a:p>
          <a:p>
            <a:endParaRPr lang="fr-CA" dirty="0"/>
          </a:p>
        </p:txBody>
      </p:sp>
      <p:sp>
        <p:nvSpPr>
          <p:cNvPr id="4" name="Espace réservé du numéro de diapositive 3"/>
          <p:cNvSpPr>
            <a:spLocks noGrp="1"/>
          </p:cNvSpPr>
          <p:nvPr>
            <p:ph type="sldNum" sz="quarter" idx="10"/>
          </p:nvPr>
        </p:nvSpPr>
        <p:spPr/>
        <p:txBody>
          <a:bodyPr/>
          <a:lstStyle/>
          <a:p>
            <a:fld id="{07E82FB6-0215-4058-BCCF-9FFB27F548A0}" type="slidenum">
              <a:rPr lang="fr-CA" smtClean="0"/>
              <a:t>9</a:t>
            </a:fld>
            <a:endParaRPr lang="fr-CA"/>
          </a:p>
        </p:txBody>
      </p:sp>
    </p:spTree>
    <p:extLst>
      <p:ext uri="{BB962C8B-B14F-4D97-AF65-F5344CB8AC3E}">
        <p14:creationId xmlns:p14="http://schemas.microsoft.com/office/powerpoint/2010/main" val="402915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Sylvie </a:t>
            </a:r>
            <a:r>
              <a:rPr lang="fr-CA" dirty="0">
                <a:solidFill>
                  <a:srgbClr val="FF0000"/>
                </a:solidFill>
              </a:rPr>
              <a:t>TP= Très pertinent  </a:t>
            </a:r>
            <a:r>
              <a:rPr lang="fr-CA" dirty="0"/>
              <a:t>(2 minutes) </a:t>
            </a:r>
            <a:endParaRPr lang="fr-CA" dirty="0">
              <a:solidFill>
                <a:srgbClr val="FF0000"/>
              </a:solidFill>
            </a:endParaRPr>
          </a:p>
          <a:p>
            <a:r>
              <a:rPr lang="fr-CA" dirty="0">
                <a:solidFill>
                  <a:srgbClr val="FF0000"/>
                </a:solidFill>
              </a:rPr>
              <a:t>Faire ressortir</a:t>
            </a:r>
            <a:r>
              <a:rPr lang="fr-CA" baseline="0" dirty="0">
                <a:solidFill>
                  <a:srgbClr val="FF0000"/>
                </a:solidFill>
              </a:rPr>
              <a:t> les chiffres du Rang du soutien versus ce qui est perçu. </a:t>
            </a:r>
          </a:p>
          <a:p>
            <a:r>
              <a:rPr lang="fr-CA" b="1" baseline="0" dirty="0">
                <a:solidFill>
                  <a:srgbClr val="FF0000"/>
                </a:solidFill>
              </a:rPr>
              <a:t>Direction aide au 3</a:t>
            </a:r>
            <a:r>
              <a:rPr lang="fr-CA" b="1" baseline="30000" dirty="0">
                <a:solidFill>
                  <a:srgbClr val="FF0000"/>
                </a:solidFill>
              </a:rPr>
              <a:t>e</a:t>
            </a:r>
            <a:r>
              <a:rPr lang="fr-CA" b="1" baseline="0" dirty="0">
                <a:solidFill>
                  <a:srgbClr val="FF0000"/>
                </a:solidFill>
              </a:rPr>
              <a:t> rang alors que perçu qu’à 47%.</a:t>
            </a:r>
            <a:endParaRPr lang="fr-CA" b="1" dirty="0">
              <a:solidFill>
                <a:srgbClr val="FF0000"/>
              </a:solidFill>
            </a:endParaRPr>
          </a:p>
          <a:p>
            <a:endParaRPr lang="fr-CA" dirty="0"/>
          </a:p>
          <a:p>
            <a:r>
              <a:rPr lang="fr-CA" dirty="0"/>
              <a:t>Pour contrer ces impressions, 3 choses:</a:t>
            </a:r>
          </a:p>
          <a:p>
            <a:endParaRPr lang="fr-CA" dirty="0">
              <a:cs typeface="Calibri"/>
            </a:endParaRPr>
          </a:p>
          <a:p>
            <a:pPr marL="228600" indent="-228600">
              <a:buFont typeface="+mj-lt"/>
              <a:buAutoNum type="arabicPeriod"/>
            </a:pPr>
            <a:r>
              <a:rPr lang="fr-CA" b="1" dirty="0"/>
              <a:t>SOLUTION</a:t>
            </a:r>
            <a:r>
              <a:rPr lang="fr-CA" b="1" baseline="0" dirty="0"/>
              <a:t> : </a:t>
            </a:r>
            <a:r>
              <a:rPr lang="fr-CA" b="1" dirty="0"/>
              <a:t>NOMMEZ VOS PRATIQUES : </a:t>
            </a:r>
          </a:p>
          <a:p>
            <a:pPr marL="628650" lvl="1" indent="-171450">
              <a:buFont typeface="Arial" panose="020B0604020202020204" pitchFamily="34" charset="0"/>
              <a:buChar char="•"/>
            </a:pPr>
            <a:r>
              <a:rPr lang="fr-CA" b="1" dirty="0"/>
              <a:t>Je suis en train de t’offrir mon soutien</a:t>
            </a:r>
            <a:r>
              <a:rPr lang="fr-CA" b="1" baseline="0" dirty="0"/>
              <a:t> pour… </a:t>
            </a:r>
          </a:p>
          <a:p>
            <a:pPr marL="628650" lvl="1" indent="-171450">
              <a:buFont typeface="Arial" panose="020B0604020202020204" pitchFamily="34" charset="0"/>
              <a:buChar char="•"/>
            </a:pPr>
            <a:r>
              <a:rPr lang="fr-CA" b="1" baseline="0" dirty="0"/>
              <a:t>Je vais t’aider en … etc.</a:t>
            </a:r>
            <a:br>
              <a:rPr lang="fr-CA" b="1" baseline="0" dirty="0"/>
            </a:br>
            <a:r>
              <a:rPr lang="fr-CA" dirty="0"/>
              <a:t>Message</a:t>
            </a:r>
            <a:r>
              <a:rPr lang="fr-CA" baseline="0" dirty="0"/>
              <a:t> à retenir: ce n’est pas tous les nouveaux enseignants qui voient les actions réelles.</a:t>
            </a:r>
            <a:endParaRPr lang="en-US" dirty="0"/>
          </a:p>
          <a:p>
            <a:pPr marL="228600" indent="-228600">
              <a:buFont typeface="+mj-lt"/>
              <a:buAutoNum type="arabicPeriod"/>
            </a:pPr>
            <a:r>
              <a:rPr lang="fr-CA" baseline="0" dirty="0"/>
              <a:t>Officialiser l’IPE à l’école et y prendre part dans des rencontres clé. </a:t>
            </a:r>
            <a:r>
              <a:rPr lang="fr-CA" b="1" baseline="0" dirty="0">
                <a:solidFill>
                  <a:srgbClr val="FF0000"/>
                </a:solidFill>
              </a:rPr>
              <a:t>SOYEZ VISIBLE!</a:t>
            </a:r>
            <a:endParaRPr lang="fr-CA" b="1" baseline="0" dirty="0">
              <a:solidFill>
                <a:srgbClr val="FF0000"/>
              </a:solidFill>
              <a:cs typeface="Calibri"/>
            </a:endParaRPr>
          </a:p>
          <a:p>
            <a:pPr marL="228600" indent="-228600">
              <a:buFont typeface="+mj-lt"/>
              <a:buAutoNum type="arabicPeriod"/>
            </a:pPr>
            <a:r>
              <a:rPr lang="fr-CA" baseline="0" dirty="0"/>
              <a:t>Apporter un </a:t>
            </a:r>
            <a:r>
              <a:rPr lang="fr-CA" b="1" baseline="0" dirty="0"/>
              <a:t>soutien au plan matériel et outillage des NE </a:t>
            </a:r>
            <a:r>
              <a:rPr lang="fr-CA" baseline="0" dirty="0"/>
              <a:t>(formulaires, manuels, chaises, etc…),</a:t>
            </a:r>
            <a:r>
              <a:rPr lang="fr-CA" dirty="0"/>
              <a:t> importance du portable pour le NE.</a:t>
            </a:r>
            <a:endParaRPr lang="fr-CA"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Points avec lesquels vous pouvez le plus aider: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a:t>Donner du temps (AP pour</a:t>
            </a:r>
            <a:r>
              <a:rPr lang="fr-CA" b="1" baseline="0" dirty="0"/>
              <a:t> les nouveaux)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Faire </a:t>
            </a:r>
            <a:r>
              <a:rPr lang="fr-CA" b="1" dirty="0"/>
              <a:t>baisser le stress,</a:t>
            </a:r>
            <a:r>
              <a:rPr lang="fr-CA" b="1" baseline="0" dirty="0"/>
              <a:t> </a:t>
            </a:r>
            <a:r>
              <a:rPr lang="fr-CA" b="1" dirty="0"/>
              <a:t>vos attentes</a:t>
            </a:r>
            <a:endParaRPr lang="fr-CA" b="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dirty="0"/>
              <a:t>Établir une relation avec eux</a:t>
            </a:r>
            <a:r>
              <a:rPr lang="fr-CA" dirty="0"/>
              <a:t>, pour les aider ou</a:t>
            </a:r>
            <a:r>
              <a:rPr lang="fr-CA" baseline="0" dirty="0"/>
              <a:t> les rediriger, </a:t>
            </a:r>
            <a:r>
              <a:rPr lang="fr-CA" dirty="0"/>
              <a:t>etc.)</a:t>
            </a:r>
            <a:endParaRPr lang="fr-CA" dirty="0">
              <a:cs typeface="Calibri"/>
            </a:endParaRPr>
          </a:p>
          <a:p>
            <a:endParaRPr lang="fr-CA" dirty="0"/>
          </a:p>
        </p:txBody>
      </p:sp>
      <p:sp>
        <p:nvSpPr>
          <p:cNvPr id="4" name="Espace réservé du numéro de diapositive 3"/>
          <p:cNvSpPr>
            <a:spLocks noGrp="1"/>
          </p:cNvSpPr>
          <p:nvPr>
            <p:ph type="sldNum" sz="quarter" idx="10"/>
          </p:nvPr>
        </p:nvSpPr>
        <p:spPr/>
        <p:txBody>
          <a:bodyPr/>
          <a:lstStyle/>
          <a:p>
            <a:fld id="{3595B9D3-F061-4204-884F-3C35DC2730F7}" type="slidenum">
              <a:rPr lang="fr-CA" smtClean="0"/>
              <a:t>10</a:t>
            </a:fld>
            <a:endParaRPr lang="fr-CA"/>
          </a:p>
        </p:txBody>
      </p:sp>
    </p:spTree>
    <p:extLst>
      <p:ext uri="{BB962C8B-B14F-4D97-AF65-F5344CB8AC3E}">
        <p14:creationId xmlns:p14="http://schemas.microsoft.com/office/powerpoint/2010/main" val="392910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9.png"/><Relationship Id="rId26" Type="http://schemas.openxmlformats.org/officeDocument/2006/relationships/image" Target="../media/image17.png"/><Relationship Id="rId3" Type="http://schemas.openxmlformats.org/officeDocument/2006/relationships/tags" Target="../tags/tag25.xml"/><Relationship Id="rId21" Type="http://schemas.openxmlformats.org/officeDocument/2006/relationships/image" Target="../media/image14.pn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5.png"/><Relationship Id="rId25" Type="http://schemas.openxmlformats.org/officeDocument/2006/relationships/image" Target="../media/image16.png"/><Relationship Id="rId2" Type="http://schemas.openxmlformats.org/officeDocument/2006/relationships/tags" Target="../tags/tag24.xml"/><Relationship Id="rId16" Type="http://schemas.openxmlformats.org/officeDocument/2006/relationships/image" Target="../media/image12.png"/><Relationship Id="rId20" Type="http://schemas.openxmlformats.org/officeDocument/2006/relationships/image" Target="../media/image7.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8.png"/><Relationship Id="rId5" Type="http://schemas.openxmlformats.org/officeDocument/2006/relationships/tags" Target="../tags/tag27.xml"/><Relationship Id="rId15" Type="http://schemas.openxmlformats.org/officeDocument/2006/relationships/slideMaster" Target="../slideMasters/slideMaster3.xml"/><Relationship Id="rId23" Type="http://schemas.openxmlformats.org/officeDocument/2006/relationships/image" Target="../media/image6.png"/><Relationship Id="rId10" Type="http://schemas.openxmlformats.org/officeDocument/2006/relationships/tags" Target="../tags/tag32.xml"/><Relationship Id="rId19" Type="http://schemas.openxmlformats.org/officeDocument/2006/relationships/image" Target="../media/image13.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15.png"/><Relationship Id="rId27"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28800" y="1122363"/>
            <a:ext cx="88392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828800" y="3602038"/>
            <a:ext cx="8839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179909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217836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1712172" y="365125"/>
            <a:ext cx="6860328"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298216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74795" y="1905003"/>
            <a:ext cx="8498005" cy="2593975"/>
          </a:xfrm>
        </p:spPr>
        <p:txBody>
          <a:bodyPr anchor="b"/>
          <a:lstStyle>
            <a:lvl1pPr>
              <a:defRPr sz="6600">
                <a:ln>
                  <a:noFill/>
                </a:ln>
                <a:solidFill>
                  <a:schemeClr val="tx2"/>
                </a:solidFill>
              </a:defRPr>
            </a:lvl1pPr>
          </a:lstStyle>
          <a:p>
            <a:r>
              <a:rPr lang="fr-FR"/>
              <a:t>Modifiez le style du titre</a:t>
            </a:r>
            <a:endParaRPr lang="en-US"/>
          </a:p>
        </p:txBody>
      </p:sp>
      <p:sp>
        <p:nvSpPr>
          <p:cNvPr id="3" name="Subtitle 2"/>
          <p:cNvSpPr>
            <a:spLocks noGrp="1"/>
          </p:cNvSpPr>
          <p:nvPr>
            <p:ph type="subTitle" idx="1"/>
          </p:nvPr>
        </p:nvSpPr>
        <p:spPr>
          <a:xfrm>
            <a:off x="2474795" y="4572000"/>
            <a:ext cx="7055285"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0975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274627" y="274638"/>
            <a:ext cx="9175603" cy="1143000"/>
          </a:xfrm>
        </p:spPr>
        <p:txBody>
          <a:bodyPr/>
          <a:lstStyle>
            <a:lvl1pPr>
              <a:defRPr b="1">
                <a:solidFill>
                  <a:srgbClr val="C00000"/>
                </a:solidFill>
              </a:defRPr>
            </a:lvl1pPr>
          </a:lstStyle>
          <a:p>
            <a:r>
              <a:rPr lang="fr-FR" dirty="0"/>
              <a:t>Modifiez le style du titre</a:t>
            </a:r>
            <a:endParaRPr lang="en-US" dirty="0"/>
          </a:p>
        </p:txBody>
      </p:sp>
      <p:sp>
        <p:nvSpPr>
          <p:cNvPr id="3" name="Content Placeholder 2"/>
          <p:cNvSpPr>
            <a:spLocks noGrp="1"/>
          </p:cNvSpPr>
          <p:nvPr>
            <p:ph idx="1"/>
          </p:nvPr>
        </p:nvSpPr>
        <p:spPr>
          <a:xfrm>
            <a:off x="2274626" y="1600200"/>
            <a:ext cx="9175604" cy="4800600"/>
          </a:xfrm>
        </p:spPr>
        <p:txBody>
          <a:bodyPr/>
          <a:lstStyle>
            <a:lvl1pPr>
              <a:buClr>
                <a:srgbClr val="C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138085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274627" y="274638"/>
            <a:ext cx="9175603" cy="1143000"/>
          </a:xfrm>
        </p:spPr>
        <p:txBody>
          <a:bodyPr/>
          <a:lstStyle>
            <a:lvl1pPr>
              <a:defRPr b="1">
                <a:solidFill>
                  <a:srgbClr val="C00000"/>
                </a:solidFill>
              </a:defRPr>
            </a:lvl1pPr>
          </a:lstStyle>
          <a:p>
            <a:r>
              <a:rPr lang="fr-FR" dirty="0"/>
              <a:t>Modifiez le style du titre</a:t>
            </a:r>
            <a:endParaRPr lang="en-US" dirty="0"/>
          </a:p>
        </p:txBody>
      </p:sp>
      <p:sp>
        <p:nvSpPr>
          <p:cNvPr id="3" name="Content Placeholder 2"/>
          <p:cNvSpPr>
            <a:spLocks noGrp="1"/>
          </p:cNvSpPr>
          <p:nvPr>
            <p:ph idx="1"/>
          </p:nvPr>
        </p:nvSpPr>
        <p:spPr>
          <a:xfrm>
            <a:off x="2274626" y="1600200"/>
            <a:ext cx="9175604" cy="4800600"/>
          </a:xfrm>
        </p:spPr>
        <p:txBody>
          <a:bodyPr/>
          <a:lstStyle>
            <a:lvl1pPr>
              <a:buClr>
                <a:srgbClr val="C00000"/>
              </a:buCl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dirty="0"/>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4589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291468" y="5461000"/>
            <a:ext cx="9302395" cy="1168400"/>
          </a:xfrm>
        </p:spPr>
        <p:txBody>
          <a:bodyPr anchor="t"/>
          <a:lstStyle>
            <a:lvl1pPr algn="l">
              <a:defRPr sz="3600" b="0" cap="all"/>
            </a:lvl1pPr>
          </a:lstStyle>
          <a:p>
            <a:r>
              <a:rPr lang="fr-FR"/>
              <a:t>Modifiez le style du titre</a:t>
            </a:r>
            <a:endParaRPr lang="en-US"/>
          </a:p>
        </p:txBody>
      </p:sp>
      <p:sp>
        <p:nvSpPr>
          <p:cNvPr id="3" name="Text Placeholder 2"/>
          <p:cNvSpPr>
            <a:spLocks noGrp="1"/>
          </p:cNvSpPr>
          <p:nvPr>
            <p:ph type="body" idx="1"/>
          </p:nvPr>
        </p:nvSpPr>
        <p:spPr>
          <a:xfrm>
            <a:off x="2291469" y="378174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7091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fr-FR" dirty="0"/>
              <a:t>Modifiez le style du titre</a:t>
            </a:r>
            <a:endParaRPr lang="en-US" dirty="0"/>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6" name="Footer Placeholder 5"/>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73685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8" name="Footer Placeholder 7"/>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9" name="Slide Number Placeholder 8"/>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29131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00000"/>
                </a:solidFill>
              </a:defRPr>
            </a:lvl1pPr>
          </a:lstStyle>
          <a:p>
            <a:r>
              <a:rPr lang="fr-FR" dirty="0"/>
              <a:t>Atelier </a:t>
            </a:r>
            <a:endParaRPr lang="en-US" dirty="0"/>
          </a:p>
        </p:txBody>
      </p:sp>
      <p:sp>
        <p:nvSpPr>
          <p:cNvPr id="3" name="Date Placeholder 2"/>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4" name="Footer Placeholder 3"/>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5" name="Slide Number Placeholder 4"/>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3371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3" name="Footer Placeholder 2"/>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4" name="Slide Number Placeholder 3"/>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0578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ctr">
              <a:defRPr sz="4800" b="1">
                <a:solidFill>
                  <a:srgbClr val="C00000"/>
                </a:solidFill>
                <a:latin typeface="Cambria" panose="02040503050406030204" pitchFamily="18" charset="0"/>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1pPr>
              <a:buClr>
                <a:srgbClr val="C00000"/>
              </a:buClr>
              <a:defRPr>
                <a:solidFill>
                  <a:schemeClr val="bg2">
                    <a:lumMod val="10000"/>
                  </a:schemeClr>
                </a:solidFill>
              </a:defRPr>
            </a:lvl1pPr>
            <a:lvl2pPr marL="900113" indent="-404813">
              <a:buClr>
                <a:srgbClr val="C00000"/>
              </a:buClr>
              <a:buFont typeface="Wingdings" panose="05000000000000000000" pitchFamily="2" charset="2"/>
              <a:buChar char="ü"/>
              <a:defRPr/>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10"/>
          </p:nvPr>
        </p:nvSpPr>
        <p:spPr/>
        <p:txBody>
          <a:body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128297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fr-FR"/>
              <a:t>Modifiez le style du titre</a:t>
            </a:r>
            <a:endParaRPr lang="en-US"/>
          </a:p>
        </p:txBody>
      </p:sp>
      <p:sp>
        <p:nvSpPr>
          <p:cNvPr id="4" name="Text Placeholder 3"/>
          <p:cNvSpPr>
            <a:spLocks noGrp="1"/>
          </p:cNvSpPr>
          <p:nvPr>
            <p:ph type="body" sz="half" idx="2"/>
          </p:nvPr>
        </p:nvSpPr>
        <p:spPr>
          <a:xfrm>
            <a:off x="406404"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6" name="Footer Placeholder 5"/>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7" name="Slide Number Placeholder 6"/>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406400" y="381000"/>
            <a:ext cx="103632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2107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fr-FR"/>
              <a:t>Modifiez le style du titre</a:t>
            </a:r>
            <a:endParaRPr lang="en-US"/>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9" name="Slide Number Placeholder 8"/>
          <p:cNvSpPr>
            <a:spLocks noGrp="1"/>
          </p:cNvSpPr>
          <p:nvPr>
            <p:ph type="sldNum" sz="quarter" idx="11"/>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
        <p:nvSpPr>
          <p:cNvPr id="10" name="Footer Placeholder 9"/>
          <p:cNvSpPr>
            <a:spLocks noGrp="1"/>
          </p:cNvSpPr>
          <p:nvPr>
            <p:ph type="ftr" sz="quarter" idx="12"/>
          </p:nvPr>
        </p:nvSpPr>
        <p:spPr>
          <a:xfrm rot="16200000">
            <a:off x="10510432" y="3987800"/>
            <a:ext cx="2367281" cy="487680"/>
          </a:xfrm>
          <a:prstGeom prst="rect">
            <a:avLst/>
          </a:prstGeom>
        </p:spPr>
        <p:txBody>
          <a:bodyPr/>
          <a:lstStyle/>
          <a:p>
            <a:r>
              <a:rPr lang="fr-BE"/>
              <a:t>BEPGP</a:t>
            </a:r>
          </a:p>
        </p:txBody>
      </p:sp>
    </p:spTree>
    <p:extLst>
      <p:ext uri="{BB962C8B-B14F-4D97-AF65-F5344CB8AC3E}">
        <p14:creationId xmlns:p14="http://schemas.microsoft.com/office/powerpoint/2010/main" val="244473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3611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336800" cy="5851525"/>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10474873" y="1584960"/>
            <a:ext cx="2438399" cy="487680"/>
          </a:xfrm>
          <a:prstGeom prst="rect">
            <a:avLst/>
          </a:prstGeom>
        </p:spPr>
        <p:txBody>
          <a:bodyPr/>
          <a:lstStyle/>
          <a:p>
            <a:endParaRPr lang="fr-BE"/>
          </a:p>
        </p:txBody>
      </p:sp>
      <p:sp>
        <p:nvSpPr>
          <p:cNvPr id="5" name="Footer Placeholder 4"/>
          <p:cNvSpPr>
            <a:spLocks noGrp="1"/>
          </p:cNvSpPr>
          <p:nvPr>
            <p:ph type="ftr" sz="quarter" idx="11"/>
          </p:nvPr>
        </p:nvSpPr>
        <p:spPr>
          <a:xfrm rot="16200000">
            <a:off x="10510432" y="3987800"/>
            <a:ext cx="2367281" cy="48768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11375717" y="5648960"/>
            <a:ext cx="73152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4222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2281303" y="2495237"/>
            <a:ext cx="7629395" cy="1143000"/>
          </a:xfrm>
        </p:spPr>
        <p:txBody>
          <a:bodyPr/>
          <a:lstStyle>
            <a:lvl1pPr>
              <a:defRPr b="1">
                <a:solidFill>
                  <a:srgbClr val="C00000"/>
                </a:solidFill>
              </a:defRPr>
            </a:lvl1pPr>
          </a:lstStyle>
          <a:p>
            <a:r>
              <a:rPr lang="fr-FR" dirty="0"/>
              <a:t>Modifiez le style du titre</a:t>
            </a:r>
            <a:endParaRPr lang="fr-CA" dirty="0"/>
          </a:p>
        </p:txBody>
      </p:sp>
      <p:sp>
        <p:nvSpPr>
          <p:cNvPr id="3" name="Espace réservé de la date 2"/>
          <p:cNvSpPr>
            <a:spLocks noGrp="1"/>
          </p:cNvSpPr>
          <p:nvPr>
            <p:ph type="dt" sz="half" idx="10"/>
          </p:nvPr>
        </p:nvSpPr>
        <p:spPr/>
        <p:txBody>
          <a:bodyPr/>
          <a:lstStyle/>
          <a:p>
            <a:fld id="{AA309A6D-C09C-4548-B29A-6CF363A7E532}" type="datetimeFigureOut">
              <a:rPr lang="fr-FR" smtClean="0"/>
              <a:t>24/05/2024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grpSp>
        <p:nvGrpSpPr>
          <p:cNvPr id="6" name="Groupe 5"/>
          <p:cNvGrpSpPr/>
          <p:nvPr userDrawn="1"/>
        </p:nvGrpSpPr>
        <p:grpSpPr>
          <a:xfrm>
            <a:off x="7823888" y="-315416"/>
            <a:ext cx="4672224" cy="3118460"/>
            <a:chOff x="5811447" y="-253074"/>
            <a:chExt cx="3504168" cy="3118460"/>
          </a:xfrm>
        </p:grpSpPr>
        <p:sp>
          <p:nvSpPr>
            <p:cNvPr id="7" name="Triangle rectangle 6">
              <a:extLst>
                <a:ext uri="{FF2B5EF4-FFF2-40B4-BE49-F238E27FC236}">
                  <a16:creationId xmlns:a16="http://schemas.microsoft.com/office/drawing/2014/main" id="{1540CB64-8E6E-4994-83B9-9D3EC920C8C6}"/>
                </a:ext>
              </a:extLst>
            </p:cNvPr>
            <p:cNvSpPr/>
            <p:nvPr>
              <p:custDataLst>
                <p:tags r:id="rId8"/>
              </p:custDataLst>
            </p:nvPr>
          </p:nvSpPr>
          <p:spPr>
            <a:xfrm rot="10800000">
              <a:off x="5811447" y="86124"/>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8" name="Image 7"/>
            <p:cNvPicPr>
              <a:picLocks noChangeAspect="1"/>
            </p:cNvPicPr>
            <p:nvPr>
              <p:custDataLst>
                <p:tags r:id="rId9"/>
              </p:custDataLst>
            </p:nvPr>
          </p:nvPicPr>
          <p:blipFill>
            <a:blip r:embed="rId1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502482">
              <a:off x="8561761" y="1554740"/>
              <a:ext cx="277856" cy="1229852"/>
            </a:xfrm>
            <a:prstGeom prst="rect">
              <a:avLst/>
            </a:prstGeom>
          </p:spPr>
        </p:pic>
        <p:pic>
          <p:nvPicPr>
            <p:cNvPr id="9" name="Image 8"/>
            <p:cNvPicPr>
              <a:picLocks noChangeAspect="1"/>
            </p:cNvPicPr>
            <p:nvPr>
              <p:custDataLst>
                <p:tags r:id="rId10"/>
              </p:custDataLst>
            </p:nvPr>
          </p:nvPicPr>
          <p:blipFill>
            <a:blip r:embed="rId1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1490933">
              <a:off x="6170156" y="191185"/>
              <a:ext cx="938553" cy="569286"/>
            </a:xfrm>
            <a:prstGeom prst="rect">
              <a:avLst/>
            </a:prstGeom>
          </p:spPr>
        </p:pic>
        <p:pic>
          <p:nvPicPr>
            <p:cNvPr id="10" name="Image 9"/>
            <p:cNvPicPr>
              <a:picLocks noChangeAspect="1"/>
            </p:cNvPicPr>
            <p:nvPr>
              <p:custDataLst>
                <p:tags r:id="rId11"/>
              </p:custDataLst>
            </p:nvPr>
          </p:nvPicPr>
          <p:blipFill>
            <a:blip r:embed="rId1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46282" y="-253074"/>
              <a:ext cx="1311182" cy="1315293"/>
            </a:xfrm>
            <a:prstGeom prst="rect">
              <a:avLst/>
            </a:prstGeom>
          </p:spPr>
        </p:pic>
        <p:pic>
          <p:nvPicPr>
            <p:cNvPr id="11" name="Image 10"/>
            <p:cNvPicPr>
              <a:picLocks noChangeAspect="1"/>
            </p:cNvPicPr>
            <p:nvPr>
              <p:custDataLst>
                <p:tags r:id="rId12"/>
              </p:custDataLst>
            </p:nvPr>
          </p:nvPicPr>
          <p:blipFill>
            <a:blip r:embed="rId1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80363" y="103232"/>
              <a:ext cx="1078122" cy="1091351"/>
            </a:xfrm>
            <a:prstGeom prst="rect">
              <a:avLst/>
            </a:prstGeom>
          </p:spPr>
        </p:pic>
        <p:pic>
          <p:nvPicPr>
            <p:cNvPr id="12" name="Image 11"/>
            <p:cNvPicPr>
              <a:picLocks noChangeAspect="1"/>
            </p:cNvPicPr>
            <p:nvPr>
              <p:custDataLst>
                <p:tags r:id="rId13"/>
              </p:custDataLst>
            </p:nvPr>
          </p:nvPicPr>
          <p:blipFill>
            <a:blip r:embed="rId2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378536">
              <a:off x="7219135" y="1032511"/>
              <a:ext cx="1041114" cy="409265"/>
            </a:xfrm>
            <a:prstGeom prst="rect">
              <a:avLst/>
            </a:prstGeom>
          </p:spPr>
        </p:pic>
        <p:pic>
          <p:nvPicPr>
            <p:cNvPr id="13" name="Image 12"/>
            <p:cNvPicPr>
              <a:picLocks noChangeAspect="1"/>
            </p:cNvPicPr>
            <p:nvPr>
              <p:custDataLst>
                <p:tags r:id="rId14"/>
              </p:custDataLst>
            </p:nvPr>
          </p:nvPicPr>
          <p:blipFill>
            <a:blip r:embed="rId2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8301561">
              <a:off x="7703380" y="948490"/>
              <a:ext cx="1401714" cy="1061039"/>
            </a:xfrm>
            <a:prstGeom prst="rect">
              <a:avLst/>
            </a:prstGeom>
          </p:spPr>
        </p:pic>
      </p:grpSp>
      <p:grpSp>
        <p:nvGrpSpPr>
          <p:cNvPr id="14" name="Groupe 13"/>
          <p:cNvGrpSpPr/>
          <p:nvPr userDrawn="1"/>
        </p:nvGrpSpPr>
        <p:grpSpPr>
          <a:xfrm>
            <a:off x="-144693" y="4095527"/>
            <a:ext cx="4553368" cy="2883016"/>
            <a:chOff x="-108954" y="3221488"/>
            <a:chExt cx="3415026" cy="2883016"/>
          </a:xfrm>
        </p:grpSpPr>
        <p:sp>
          <p:nvSpPr>
            <p:cNvPr id="15" name="Triangle rectangle 14">
              <a:extLst>
                <a:ext uri="{FF2B5EF4-FFF2-40B4-BE49-F238E27FC236}">
                  <a16:creationId xmlns:a16="http://schemas.microsoft.com/office/drawing/2014/main" id="{1540CB64-8E6E-4994-83B9-9D3EC920C8C6}"/>
                </a:ext>
              </a:extLst>
            </p:cNvPr>
            <p:cNvSpPr/>
            <p:nvPr>
              <p:custDataLst>
                <p:tags r:id="rId1"/>
              </p:custDataLst>
            </p:nvPr>
          </p:nvSpPr>
          <p:spPr>
            <a:xfrm>
              <a:off x="0" y="3221488"/>
              <a:ext cx="3306072" cy="277926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6" name="Image 15"/>
            <p:cNvPicPr>
              <a:picLocks noChangeAspect="1"/>
            </p:cNvPicPr>
            <p:nvPr>
              <p:custDataLst>
                <p:tags r:id="rId2"/>
              </p:custDataLst>
            </p:nvPr>
          </p:nvPicPr>
          <p:blipFill>
            <a:blip r:embed="rId2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125958">
              <a:off x="42957" y="4559568"/>
              <a:ext cx="1471151" cy="735576"/>
            </a:xfrm>
            <a:prstGeom prst="rect">
              <a:avLst/>
            </a:prstGeom>
          </p:spPr>
        </p:pic>
        <p:pic>
          <p:nvPicPr>
            <p:cNvPr id="17" name="Image 16"/>
            <p:cNvPicPr>
              <a:picLocks noChangeAspect="1"/>
            </p:cNvPicPr>
            <p:nvPr>
              <p:custDataLst>
                <p:tags r:id="rId3"/>
              </p:custDataLst>
            </p:nvPr>
          </p:nvPicPr>
          <p:blipFill>
            <a:blip r:embed="rId2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5775" y="3862875"/>
              <a:ext cx="858335" cy="927261"/>
            </a:xfrm>
            <a:prstGeom prst="rect">
              <a:avLst/>
            </a:prstGeom>
          </p:spPr>
        </p:pic>
        <p:pic>
          <p:nvPicPr>
            <p:cNvPr id="18" name="Image 17"/>
            <p:cNvPicPr>
              <a:picLocks noChangeAspect="1"/>
            </p:cNvPicPr>
            <p:nvPr>
              <p:custDataLst>
                <p:tags r:id="rId4"/>
              </p:custDataLst>
            </p:nvPr>
          </p:nvPicPr>
          <p:blipFill>
            <a:blip r:embed="rId2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954" y="5251283"/>
              <a:ext cx="1590896" cy="795887"/>
            </a:xfrm>
            <a:prstGeom prst="rect">
              <a:avLst/>
            </a:prstGeom>
          </p:spPr>
        </p:pic>
        <p:pic>
          <p:nvPicPr>
            <p:cNvPr id="19" name="Image 18"/>
            <p:cNvPicPr>
              <a:picLocks noChangeAspect="1"/>
            </p:cNvPicPr>
            <p:nvPr>
              <p:custDataLst>
                <p:tags r:id="rId5"/>
              </p:custDataLst>
            </p:nvPr>
          </p:nvPicPr>
          <p:blipFill>
            <a:blip r:embed="rId2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0807" y="4925094"/>
              <a:ext cx="1235566" cy="777436"/>
            </a:xfrm>
            <a:prstGeom prst="rect">
              <a:avLst/>
            </a:prstGeom>
          </p:spPr>
        </p:pic>
        <p:pic>
          <p:nvPicPr>
            <p:cNvPr id="20" name="Image 19"/>
            <p:cNvPicPr>
              <a:picLocks noChangeAspect="1"/>
            </p:cNvPicPr>
            <p:nvPr>
              <p:custDataLst>
                <p:tags r:id="rId6"/>
              </p:custDataLst>
            </p:nvPr>
          </p:nvPicPr>
          <p:blipFill>
            <a:blip r:embed="rId2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333466">
              <a:off x="1949985" y="5405561"/>
              <a:ext cx="771397" cy="698943"/>
            </a:xfrm>
            <a:prstGeom prst="rect">
              <a:avLst/>
            </a:prstGeom>
          </p:spPr>
        </p:pic>
        <p:pic>
          <p:nvPicPr>
            <p:cNvPr id="21" name="Image 20"/>
            <p:cNvPicPr>
              <a:picLocks noChangeAspect="1"/>
            </p:cNvPicPr>
            <p:nvPr>
              <p:custDataLst>
                <p:tags r:id="rId7"/>
              </p:custDataLst>
            </p:nvPr>
          </p:nvPicPr>
          <p:blipFill>
            <a:blip r:embed="rId2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204" y="3458034"/>
              <a:ext cx="331625" cy="508310"/>
            </a:xfrm>
            <a:prstGeom prst="rect">
              <a:avLst/>
            </a:prstGeom>
          </p:spPr>
        </p:pic>
      </p:grpSp>
    </p:spTree>
    <p:extLst>
      <p:ext uri="{BB962C8B-B14F-4D97-AF65-F5344CB8AC3E}">
        <p14:creationId xmlns:p14="http://schemas.microsoft.com/office/powerpoint/2010/main" val="1772927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3517057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728296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482735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762FD5F-4DE3-4478-9E0A-E2CA97A907F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300765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762FD5F-4DE3-4478-9E0A-E2CA97A907F8}" type="datetimeFigureOut">
              <a:rPr lang="fr-CA" smtClean="0"/>
              <a:t>2024-05-24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6451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712172" y="1709738"/>
            <a:ext cx="9635278" cy="2879725"/>
          </a:xfrm>
        </p:spPr>
        <p:txBody>
          <a:bodyPr anchor="b"/>
          <a:lstStyle>
            <a:lvl1pPr>
              <a:defRPr sz="6000"/>
            </a:lvl1pPr>
          </a:lstStyle>
          <a:p>
            <a:r>
              <a:rPr lang="fr-FR"/>
              <a:t>Modifiez le style du titre</a:t>
            </a:r>
            <a:endParaRPr lang="fr-CA" dirty="0"/>
          </a:p>
        </p:txBody>
      </p:sp>
      <p:sp>
        <p:nvSpPr>
          <p:cNvPr id="3" name="Espace réservé du texte 2"/>
          <p:cNvSpPr>
            <a:spLocks noGrp="1"/>
          </p:cNvSpPr>
          <p:nvPr>
            <p:ph type="body" idx="1"/>
          </p:nvPr>
        </p:nvSpPr>
        <p:spPr>
          <a:xfrm>
            <a:off x="1712172" y="4589464"/>
            <a:ext cx="9635278" cy="14019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4143869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762FD5F-4DE3-4478-9E0A-E2CA97A907F8}" type="datetimeFigureOut">
              <a:rPr lang="fr-CA" smtClean="0"/>
              <a:t>2024-05-24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890114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62FD5F-4DE3-4478-9E0A-E2CA97A907F8}" type="datetimeFigureOut">
              <a:rPr lang="fr-CA" smtClean="0"/>
              <a:t>2024-05-24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2177942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762FD5F-4DE3-4478-9E0A-E2CA97A907F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356370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762FD5F-4DE3-4478-9E0A-E2CA97A907F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2696342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308169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7BD7B8A-0907-49D3-8F8A-5861DAA64E66}" type="slidenum">
              <a:rPr lang="fr-CA" smtClean="0"/>
              <a:t>‹N°›</a:t>
            </a:fld>
            <a:endParaRPr lang="fr-CA"/>
          </a:p>
        </p:txBody>
      </p:sp>
    </p:spTree>
    <p:extLst>
      <p:ext uri="{BB962C8B-B14F-4D97-AF65-F5344CB8AC3E}">
        <p14:creationId xmlns:p14="http://schemas.microsoft.com/office/powerpoint/2010/main" val="191551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1712172" y="1825625"/>
            <a:ext cx="4307628"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107F3729-D4E7-47DF-B321-54515494554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127503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10436" y="365125"/>
            <a:ext cx="9744952"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1610436" y="1681163"/>
            <a:ext cx="43871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1610436" y="2505075"/>
            <a:ext cx="4387139"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107F3729-D4E7-47DF-B321-545154945548}" type="datetimeFigureOut">
              <a:rPr lang="fr-CA" smtClean="0"/>
              <a:t>2024-05-24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88086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107F3729-D4E7-47DF-B321-545154945548}" type="datetimeFigureOut">
              <a:rPr lang="fr-CA" smtClean="0"/>
              <a:t>2024-05-24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401409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7F3729-D4E7-47DF-B321-545154945548}" type="datetimeFigureOut">
              <a:rPr lang="fr-CA" smtClean="0"/>
              <a:t>2024-05-24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339009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12172" y="457200"/>
            <a:ext cx="3059853" cy="1600200"/>
          </a:xfrm>
        </p:spPr>
        <p:txBody>
          <a:bodyPr anchor="b"/>
          <a:lstStyle>
            <a:lvl1pPr>
              <a:defRPr sz="3200"/>
            </a:lvl1pPr>
          </a:lstStyle>
          <a:p>
            <a:r>
              <a:rPr lang="fr-FR" dirty="0"/>
              <a:t>Modifiez le style du titre</a:t>
            </a:r>
            <a:endParaRPr lang="fr-CA" dirty="0"/>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1712172" y="2057400"/>
            <a:ext cx="305985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07F3729-D4E7-47DF-B321-54515494554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59191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12172" y="457200"/>
            <a:ext cx="3059853" cy="1600200"/>
          </a:xfrm>
        </p:spPr>
        <p:txBody>
          <a:bodyPr anchor="b"/>
          <a:lstStyle>
            <a:lvl1pPr>
              <a:defRPr sz="3200"/>
            </a:lvl1pPr>
          </a:lstStyle>
          <a:p>
            <a:r>
              <a:rPr lang="fr-FR" dirty="0"/>
              <a:t>Modifiez le style du titre</a:t>
            </a:r>
            <a:endParaRPr lang="fr-CA"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12172" y="2057400"/>
            <a:ext cx="305985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07F3729-D4E7-47DF-B321-545154945548}" type="datetimeFigureOut">
              <a:rPr lang="fr-CA" smtClean="0"/>
              <a:t>2024-05-24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680C543-6BB9-4C72-9674-016D2AE5FB00}" type="slidenum">
              <a:rPr lang="fr-CA" smtClean="0"/>
              <a:t>‹N°›</a:t>
            </a:fld>
            <a:endParaRPr lang="fr-CA"/>
          </a:p>
        </p:txBody>
      </p:sp>
    </p:spTree>
    <p:extLst>
      <p:ext uri="{BB962C8B-B14F-4D97-AF65-F5344CB8AC3E}">
        <p14:creationId xmlns:p14="http://schemas.microsoft.com/office/powerpoint/2010/main" val="191781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image" Target="../media/image2.png"/><Relationship Id="rId33"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32"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image" Target="../media/image4.png"/><Relationship Id="rId30"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16.xml"/><Relationship Id="rId26" Type="http://schemas.openxmlformats.org/officeDocument/2006/relationships/image" Target="../media/image2.png"/><Relationship Id="rId3" Type="http://schemas.openxmlformats.org/officeDocument/2006/relationships/slideLayout" Target="../slideLayouts/slideLayout14.xml"/><Relationship Id="rId21" Type="http://schemas.openxmlformats.org/officeDocument/2006/relationships/tags" Target="../tags/tag19.xml"/><Relationship Id="rId34" Type="http://schemas.openxmlformats.org/officeDocument/2006/relationships/image" Target="../media/image10.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5.xml"/><Relationship Id="rId25" Type="http://schemas.openxmlformats.org/officeDocument/2006/relationships/image" Target="../media/image1.png"/><Relationship Id="rId33"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2.xml"/><Relationship Id="rId32"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ags" Target="../tags/tag17.xml"/><Relationship Id="rId31"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image" Target="../media/image3.png"/><Relationship Id="rId30"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12172" y="365125"/>
            <a:ext cx="9641628"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1681608" y="1825625"/>
            <a:ext cx="9672191"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1712172" y="6356350"/>
            <a:ext cx="18692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F3729-D4E7-47DF-B321-545154945548}" type="datetimeFigureOut">
              <a:rPr lang="fr-CA" smtClean="0"/>
              <a:t>2024-05-24</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0C543-6BB9-4C72-9674-016D2AE5FB00}" type="slidenum">
              <a:rPr lang="fr-CA" smtClean="0"/>
              <a:t>‹N°›</a:t>
            </a:fld>
            <a:endParaRPr lang="fr-CA"/>
          </a:p>
        </p:txBody>
      </p:sp>
      <p:grpSp>
        <p:nvGrpSpPr>
          <p:cNvPr id="19" name="Groupe 18"/>
          <p:cNvGrpSpPr/>
          <p:nvPr userDrawn="1"/>
        </p:nvGrpSpPr>
        <p:grpSpPr>
          <a:xfrm>
            <a:off x="-182929" y="0"/>
            <a:ext cx="1895101" cy="6858000"/>
            <a:chOff x="-182929" y="0"/>
            <a:chExt cx="1895101" cy="6858000"/>
          </a:xfrm>
        </p:grpSpPr>
        <p:sp>
          <p:nvSpPr>
            <p:cNvPr id="20" name="Rectangle 19"/>
            <p:cNvSpPr/>
            <p:nvPr>
              <p:custDataLst>
                <p:tags r:id="rId13"/>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22" name="Image 21"/>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23" name="Image 22"/>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24" name="Image 23"/>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25" name="Image 24"/>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26" name="Image 25"/>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27" name="Image 26"/>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28" name="Image 27"/>
            <p:cNvPicPr>
              <a:picLocks noChangeAspect="1"/>
            </p:cNvPicPr>
            <p:nvPr>
              <p:custDataLst>
                <p:tags r:id="rId21"/>
              </p:custDataLst>
            </p:nvPr>
          </p:nvPicPr>
          <p:blipFill>
            <a:blip r:embed="rId31"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29" name="Image 28"/>
            <p:cNvPicPr>
              <a:picLocks noChangeAspect="1"/>
            </p:cNvPicPr>
            <p:nvPr>
              <p:custDataLst>
                <p:tags r:id="rId22"/>
              </p:custDataLst>
            </p:nvPr>
          </p:nvPicPr>
          <p:blipFill>
            <a:blip r:embed="rId32"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30" name="Picture 4" descr="Pinces, Outil, Ustensile, Salade, Grip, Forme De Griffe"/>
            <p:cNvPicPr>
              <a:picLocks noChangeAspect="1" noChangeArrowheads="1"/>
            </p:cNvPicPr>
            <p:nvPr>
              <p:custDataLst>
                <p:tags r:id="rId23"/>
              </p:custDataLst>
            </p:nvPr>
          </p:nvPicPr>
          <p:blipFill>
            <a:blip r:embed="rId33"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54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5197" y="354313"/>
            <a:ext cx="9298919" cy="1143000"/>
          </a:xfrm>
          <a:prstGeom prst="rect">
            <a:avLst/>
          </a:prstGeom>
          <a:effectLst>
            <a:innerShdw blurRad="114300">
              <a:prstClr val="black"/>
            </a:innerShdw>
          </a:effectLst>
          <a:scene3d>
            <a:camera prst="orthographicFront"/>
            <a:lightRig rig="threePt" dir="t"/>
          </a:scene3d>
          <a:sp3d>
            <a:bevelT/>
          </a:sp3d>
        </p:spPr>
        <p:style>
          <a:lnRef idx="2">
            <a:schemeClr val="accent5"/>
          </a:lnRef>
          <a:fillRef idx="1">
            <a:schemeClr val="lt1"/>
          </a:fillRef>
          <a:effectRef idx="0">
            <a:schemeClr val="accent5"/>
          </a:effectRef>
          <a:fontRef idx="none"/>
        </p:style>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2256977" y="2060848"/>
            <a:ext cx="9215620" cy="4339952"/>
          </a:xfrm>
          <a:prstGeom prst="rect">
            <a:avLst/>
          </a:prstGeom>
        </p:spPr>
        <p:txBody>
          <a:bodyPr vert="horz" lIns="91440" tIns="45720" rIns="91440" bIns="45720" rtlCol="0">
            <a:normAutofit/>
          </a:bodyPr>
          <a:lstStyle/>
          <a:p>
            <a:pPr lvl="0"/>
            <a:endParaRPr lang="en-US" dirty="0"/>
          </a:p>
        </p:txBody>
      </p:sp>
      <p:sp>
        <p:nvSpPr>
          <p:cNvPr id="7" name="Rectangle 6"/>
          <p:cNvSpPr/>
          <p:nvPr/>
        </p:nvSpPr>
        <p:spPr>
          <a:xfrm flipH="1">
            <a:off x="12191993" y="0"/>
            <a:ext cx="812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lèche droite 5"/>
          <p:cNvSpPr/>
          <p:nvPr userDrawn="1"/>
        </p:nvSpPr>
        <p:spPr>
          <a:xfrm>
            <a:off x="4793" y="781797"/>
            <a:ext cx="6222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grpSp>
        <p:nvGrpSpPr>
          <p:cNvPr id="8" name="Groupe 7"/>
          <p:cNvGrpSpPr/>
          <p:nvPr userDrawn="1"/>
        </p:nvGrpSpPr>
        <p:grpSpPr>
          <a:xfrm>
            <a:off x="-243905" y="0"/>
            <a:ext cx="2526801" cy="6858000"/>
            <a:chOff x="-182929" y="0"/>
            <a:chExt cx="1895101" cy="6858000"/>
          </a:xfrm>
        </p:grpSpPr>
        <p:sp>
          <p:nvSpPr>
            <p:cNvPr id="9" name="Rectangle 8"/>
            <p:cNvSpPr/>
            <p:nvPr>
              <p:custDataLst>
                <p:tags r:id="rId14"/>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0"/>
            </a:p>
          </p:txBody>
        </p:sp>
        <p:pic>
          <p:nvPicPr>
            <p:cNvPr id="10" name="Image 9"/>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11" name="Image 10"/>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12" name="Image 11"/>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13" name="Image 12"/>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4" name="Image 13"/>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5" name="Image 14"/>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6" name="Image 15"/>
            <p:cNvPicPr>
              <a:picLocks noChangeAspect="1"/>
            </p:cNvPicPr>
            <p:nvPr>
              <p:custDataLst>
                <p:tags r:id="rId21"/>
              </p:custDataLst>
            </p:nvPr>
          </p:nvPicPr>
          <p:blipFill>
            <a:blip r:embed="rId31"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7" name="Image 16"/>
            <p:cNvPicPr>
              <a:picLocks noChangeAspect="1"/>
            </p:cNvPicPr>
            <p:nvPr>
              <p:custDataLst>
                <p:tags r:id="rId22"/>
              </p:custDataLst>
            </p:nvPr>
          </p:nvPicPr>
          <p:blipFill>
            <a:blip r:embed="rId32"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8" name="Image 17"/>
            <p:cNvPicPr>
              <a:picLocks noChangeAspect="1"/>
            </p:cNvPicPr>
            <p:nvPr>
              <p:custDataLst>
                <p:tags r:id="rId23"/>
              </p:custDataLst>
            </p:nvPr>
          </p:nvPicPr>
          <p:blipFill>
            <a:blip r:embed="rId33"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9" name="Picture 4" descr="Pinces, Outil, Ustensile, Salade, Grip, Forme De Griffe"/>
            <p:cNvPicPr>
              <a:picLocks noChangeAspect="1" noChangeArrowheads="1"/>
            </p:cNvPicPr>
            <p:nvPr>
              <p:custDataLst>
                <p:tags r:id="rId24"/>
              </p:custDataLst>
            </p:nvPr>
          </p:nvPicPr>
          <p:blipFill>
            <a:blip r:embed="rId34"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52771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spcBef>
          <a:spcPct val="0"/>
        </a:spcBef>
        <a:buNone/>
        <a:defRPr sz="4600" kern="1200" cap="none" spc="-100" baseline="0">
          <a:ln>
            <a:noFill/>
          </a:ln>
          <a:solidFill>
            <a:srgbClr val="FF0000"/>
          </a:solidFill>
          <a:effectLst/>
          <a:latin typeface="+mj-lt"/>
          <a:ea typeface="+mj-ea"/>
          <a:cs typeface="+mj-cs"/>
        </a:defRPr>
      </a:lvl1pPr>
    </p:titleStyle>
    <p:bodyStyle>
      <a:lvl1pPr marL="342900" indent="-228600" algn="l" defTabSz="914400" rtl="0" eaLnBrk="1" latinLnBrk="0" hangingPunct="1">
        <a:spcBef>
          <a:spcPct val="20000"/>
        </a:spcBef>
        <a:buClr>
          <a:srgbClr val="FF0000"/>
        </a:buClr>
        <a:buFont typeface="Arial" pitchFamily="34" charset="0"/>
        <a:buChar char="•"/>
        <a:defRPr sz="2200" kern="1200">
          <a:solidFill>
            <a:schemeClr val="accent1">
              <a:lumMod val="50000"/>
            </a:schemeClr>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2FD5F-4DE3-4478-9E0A-E2CA97A907F8}" type="datetimeFigureOut">
              <a:rPr lang="fr-CA" smtClean="0"/>
              <a:t>2024-05-24</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D7B8A-0907-49D3-8F8A-5861DAA64E66}" type="slidenum">
              <a:rPr lang="fr-CA" smtClean="0"/>
              <a:t>‹N°›</a:t>
            </a:fld>
            <a:endParaRPr lang="fr-CA"/>
          </a:p>
        </p:txBody>
      </p:sp>
    </p:spTree>
    <p:extLst>
      <p:ext uri="{BB962C8B-B14F-4D97-AF65-F5344CB8AC3E}">
        <p14:creationId xmlns:p14="http://schemas.microsoft.com/office/powerpoint/2010/main" val="4678339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notesSlide" Target="../notesSlides/notesSlide1.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image" Target="../media/image23.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slideLayout" Target="../slideLayouts/slideLayout6.xml"/><Relationship Id="rId33" Type="http://schemas.openxmlformats.org/officeDocument/2006/relationships/image" Target="../media/image9.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21.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image" Target="../media/image8.png"/><Relationship Id="rId37" Type="http://schemas.openxmlformats.org/officeDocument/2006/relationships/image" Target="../media/image24.pn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image" Target="../media/image20.png"/><Relationship Id="rId36" Type="http://schemas.openxmlformats.org/officeDocument/2006/relationships/image" Target="../media/image6.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5.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3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9.xml"/><Relationship Id="rId5" Type="http://schemas.openxmlformats.org/officeDocument/2006/relationships/slideLayout" Target="../slideLayouts/slideLayout33.xml"/><Relationship Id="rId4" Type="http://schemas.openxmlformats.org/officeDocument/2006/relationships/tags" Target="../tags/tag9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chrome-extension://efaidnbmnnnibpcajpcglclefindmkaj/https:/fad.csdm.ca/pluginfile.php/218879/mod_resource/content/0/Atelier%20sur%20favoriser%20lengagement.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99.xml"/><Relationship Id="rId7" Type="http://schemas.openxmlformats.org/officeDocument/2006/relationships/diagramLayout" Target="../diagrams/layout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diagramData" Target="../diagrams/data3.xml"/><Relationship Id="rId5" Type="http://schemas.openxmlformats.org/officeDocument/2006/relationships/notesSlide" Target="../notesSlides/notesSlide13.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6.gif"/><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3.xml"/></Relationships>
</file>

<file path=ppt/slides/_rels/slide21.xml.rels><?xml version="1.0" encoding="UTF-8" standalone="yes"?>
<Relationships xmlns="http://schemas.openxmlformats.org/package/2006/relationships"><Relationship Id="rId8" Type="http://schemas.openxmlformats.org/officeDocument/2006/relationships/hyperlink" Target="https://fad.csdm.ca/pluginfile.php/169488/mod_resource/content/0/R%C3%B4les%20et%20responsabilit%C3%A9s_CP_Mentor_Accompagnateur%20%28approuv%C3%A9%29.pdf" TargetMode="External"/><Relationship Id="rId3" Type="http://schemas.openxmlformats.org/officeDocument/2006/relationships/tags" Target="../tags/tag106.xml"/><Relationship Id="rId7" Type="http://schemas.openxmlformats.org/officeDocument/2006/relationships/notesSlide" Target="../notesSlides/notesSlide18.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6.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11.xml"/><Relationship Id="rId7" Type="http://schemas.openxmlformats.org/officeDocument/2006/relationships/notesSlide" Target="../notesSlides/notesSlide19.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32.xml"/><Relationship Id="rId5" Type="http://schemas.openxmlformats.org/officeDocument/2006/relationships/tags" Target="../tags/tag113.xml"/><Relationship Id="rId4" Type="http://schemas.openxmlformats.org/officeDocument/2006/relationships/tags" Target="../tags/tag112.xml"/></Relationships>
</file>

<file path=ppt/slides/_rels/slide23.xml.rels><?xml version="1.0" encoding="UTF-8" standalone="yes"?>
<Relationships xmlns="http://schemas.openxmlformats.org/package/2006/relationships"><Relationship Id="rId3" Type="http://schemas.openxmlformats.org/officeDocument/2006/relationships/hyperlink" Target="https://cybersavoir.cssdm.gouv.qc.ca/insertion-enseignants/formation-professionnelle/fp-accompagnateu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1.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1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notesSlide" Target="../notesSlides/notesSlide2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slideLayout" Target="../slideLayouts/slideLayout2.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s>
</file>

<file path=ppt/slides/_rels/slide26.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slideLayout" Target="../slideLayouts/slideLayout2.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tags" Target="../tags/tag136.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image" Target="../media/image42.jpeg"/><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43.png"/><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notesSlide" Target="../notesSlides/notesSlide24.xml"/><Relationship Id="rId17" Type="http://schemas.openxmlformats.org/officeDocument/2006/relationships/image" Target="../media/image47.png"/><Relationship Id="rId2" Type="http://schemas.openxmlformats.org/officeDocument/2006/relationships/tags" Target="../tags/tag138.xml"/><Relationship Id="rId16" Type="http://schemas.openxmlformats.org/officeDocument/2006/relationships/image" Target="../media/image46.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Layout" Target="../slideLayouts/slideLayout7.xml"/><Relationship Id="rId5" Type="http://schemas.openxmlformats.org/officeDocument/2006/relationships/tags" Target="../tags/tag141.xml"/><Relationship Id="rId15" Type="http://schemas.openxmlformats.org/officeDocument/2006/relationships/image" Target="../media/image45.png"/><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49.xml"/><Relationship Id="rId7" Type="http://schemas.openxmlformats.org/officeDocument/2006/relationships/image" Target="../media/image49.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48.png"/><Relationship Id="rId5" Type="http://schemas.openxmlformats.org/officeDocument/2006/relationships/notesSlide" Target="../notesSlides/notesSlide25.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slideLayout" Target="../slideLayouts/slideLayout2.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65.xml"/><Relationship Id="rId7" Type="http://schemas.openxmlformats.org/officeDocument/2006/relationships/diagramLayout" Target="../diagrams/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Data" Target="../diagrams/data2.xml"/><Relationship Id="rId5" Type="http://schemas.openxmlformats.org/officeDocument/2006/relationships/notesSlide" Target="../notesSlides/notesSlide3.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64.xml"/><Relationship Id="rId7" Type="http://schemas.openxmlformats.org/officeDocument/2006/relationships/slideLayout" Target="../slideLayouts/slideLayout6.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26.png"/><Relationship Id="rId5" Type="http://schemas.openxmlformats.org/officeDocument/2006/relationships/tags" Target="../tags/tag166.xml"/><Relationship Id="rId10" Type="http://schemas.openxmlformats.org/officeDocument/2006/relationships/image" Target="../media/image51.png"/><Relationship Id="rId4" Type="http://schemas.openxmlformats.org/officeDocument/2006/relationships/tags" Target="../tags/tag165.xml"/><Relationship Id="rId9" Type="http://schemas.openxmlformats.org/officeDocument/2006/relationships/hyperlink" Target="https://forms.office.com/Pages/ResponsePage.aspx?id=0bLmbDdGI0qsfSVDuUeXHwUUqseN1EZPuCdg9GgwH7BURE1JUEFFSFNIRzFMMTBWWlpWR01NNzI1TCQlQCN0PWcu"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8.xml"/><Relationship Id="rId4" Type="http://schemas.openxmlformats.org/officeDocument/2006/relationships/image" Target="../media/image52.jp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69.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72.xml"/><Relationship Id="rId7" Type="http://schemas.openxmlformats.org/officeDocument/2006/relationships/notesSlide" Target="../notesSlides/notesSlide30.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2.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32.xml"/><Relationship Id="rId9" Type="http://schemas.microsoft.com/office/2007/relationships/diagramDrawing" Target="../diagrams/drawing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1.xml"/><Relationship Id="rId1" Type="http://schemas.openxmlformats.org/officeDocument/2006/relationships/tags" Target="../tags/tag181.xml"/><Relationship Id="rId5" Type="http://schemas.openxmlformats.org/officeDocument/2006/relationships/image" Target="../media/image24.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56.jp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26.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notesSlide" Target="../notesSlides/notesSlide37.xml"/><Relationship Id="rId4" Type="http://schemas.openxmlformats.org/officeDocument/2006/relationships/tags" Target="../tags/tag188.xml"/><Relationship Id="rId9"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39.xml"/><Relationship Id="rId4"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00.xml"/><Relationship Id="rId7"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58.png"/><Relationship Id="rId5" Type="http://schemas.openxmlformats.org/officeDocument/2006/relationships/tags" Target="../tags/tag202.xml"/><Relationship Id="rId10" Type="http://schemas.openxmlformats.org/officeDocument/2006/relationships/image" Target="../media/image57.png"/><Relationship Id="rId4" Type="http://schemas.openxmlformats.org/officeDocument/2006/relationships/tags" Target="../tags/tag201.xml"/><Relationship Id="rId9"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59.gif"/><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07.xml"/><Relationship Id="rId4" Type="http://schemas.openxmlformats.org/officeDocument/2006/relationships/image" Target="../media/image60.jpg"/></Relationships>
</file>

<file path=ppt/slides/_rels/slide47.xml.rels><?xml version="1.0" encoding="UTF-8" standalone="yes"?>
<Relationships xmlns="http://schemas.openxmlformats.org/package/2006/relationships"><Relationship Id="rId8" Type="http://schemas.openxmlformats.org/officeDocument/2006/relationships/hyperlink" Target="https://fad.csdm.ca/" TargetMode="External"/><Relationship Id="rId3" Type="http://schemas.openxmlformats.org/officeDocument/2006/relationships/slideLayout" Target="../slideLayouts/slideLayout2.xml"/><Relationship Id="rId7" Type="http://schemas.openxmlformats.org/officeDocument/2006/relationships/hyperlink" Target="https://cybersavoir.csdm.qc.ca/transit" TargetMode="Externa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hyperlink" Target="https://cybersavoir.csdm.qc.ca/COSP" TargetMode="External"/><Relationship Id="rId5" Type="http://schemas.openxmlformats.org/officeDocument/2006/relationships/hyperlink" Target="https://cybersavoir.csdm.qc.ca/fms" TargetMode="External"/><Relationship Id="rId4"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8" Type="http://schemas.openxmlformats.org/officeDocument/2006/relationships/hyperlink" Target="https://formation-profession.org/files/numeros/18/v25_n03_427.pdf" TargetMode="External"/><Relationship Id="rId3" Type="http://schemas.openxmlformats.org/officeDocument/2006/relationships/slideLayout" Target="../slideLayouts/slideLayout2.xml"/><Relationship Id="rId7" Type="http://schemas.openxmlformats.org/officeDocument/2006/relationships/hyperlink" Target="http://www.cnipe.ca/?PAR-COURS-gestion-de-classe-en-FP"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hyperlink" Target="http://tactic.cforp.ca/fichiers/guide-direction-2017.pdf" TargetMode="External"/><Relationship Id="rId5" Type="http://schemas.openxmlformats.org/officeDocument/2006/relationships/hyperlink" Target="https://escouadeedu.ca/" TargetMode="External"/><Relationship Id="rId10" Type="http://schemas.openxmlformats.org/officeDocument/2006/relationships/hyperlink" Target="https://observatoirefp.org/" TargetMode="External"/><Relationship Id="rId4" Type="http://schemas.openxmlformats.org/officeDocument/2006/relationships/notesSlide" Target="../notesSlides/notesSlide44.xml"/><Relationship Id="rId9" Type="http://schemas.openxmlformats.org/officeDocument/2006/relationships/hyperlink" Target="https://www.erudit.org/fr/revues/phro/2018-v7-n4-phro04319/1056316ar/" TargetMode="Externa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71.xml"/><Relationship Id="rId7"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78.xml"/><Relationship Id="rId7" Type="http://schemas.openxmlformats.org/officeDocument/2006/relationships/notesSlide" Target="../notesSlides/notesSlide6.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83.xml"/><Relationship Id="rId7" Type="http://schemas.openxmlformats.org/officeDocument/2006/relationships/slideLayout" Target="../slideLayouts/slideLayout30.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10" Type="http://schemas.openxmlformats.org/officeDocument/2006/relationships/image" Target="../media/image29.PNG"/><Relationship Id="rId4" Type="http://schemas.openxmlformats.org/officeDocument/2006/relationships/tags" Target="../tags/tag84.xm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7EA85-0E82-4AEF-A64E-880A278A841A}"/>
              </a:ext>
            </a:extLst>
          </p:cNvPr>
          <p:cNvSpPr/>
          <p:nvPr>
            <p:custDataLst>
              <p:tags r:id="rId1"/>
            </p:custDataLst>
          </p:nvPr>
        </p:nvSpPr>
        <p:spPr>
          <a:xfrm>
            <a:off x="1598449" y="1256183"/>
            <a:ext cx="534837" cy="51176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D8D8D8"/>
              </a:solidFill>
            </a:endParaRPr>
          </a:p>
        </p:txBody>
      </p:sp>
      <p:sp>
        <p:nvSpPr>
          <p:cNvPr id="5" name="ZoneTexte 4"/>
          <p:cNvSpPr txBox="1"/>
          <p:nvPr>
            <p:custDataLst>
              <p:tags r:id="rId2"/>
            </p:custDataLst>
          </p:nvPr>
        </p:nvSpPr>
        <p:spPr>
          <a:xfrm>
            <a:off x="2108435" y="122839"/>
            <a:ext cx="8958409" cy="2185214"/>
          </a:xfrm>
          <a:prstGeom prst="rect">
            <a:avLst/>
          </a:prstGeom>
          <a:noFill/>
        </p:spPr>
        <p:txBody>
          <a:bodyPr wrap="square" rtlCol="0" anchor="t">
            <a:spAutoFit/>
          </a:bodyPr>
          <a:lstStyle/>
          <a:p>
            <a:pPr algn="ctr"/>
            <a:endParaRPr lang="fr-CA" sz="2400" b="1" dirty="0">
              <a:cs typeface="Calibri" panose="020F0502020204030204"/>
            </a:endParaRPr>
          </a:p>
          <a:p>
            <a:pPr algn="ctr"/>
            <a:r>
              <a:rPr lang="fr-CA" sz="4000" b="1" dirty="0">
                <a:solidFill>
                  <a:srgbClr val="C00000"/>
                </a:solidFill>
              </a:rPr>
              <a:t>Accueillir et accompagner </a:t>
            </a:r>
          </a:p>
          <a:p>
            <a:pPr algn="ctr"/>
            <a:r>
              <a:rPr lang="fr-CA" sz="4000" b="1" dirty="0">
                <a:solidFill>
                  <a:srgbClr val="C00000"/>
                </a:solidFill>
              </a:rPr>
              <a:t>les nouveaux enseignants</a:t>
            </a:r>
          </a:p>
          <a:p>
            <a:pPr algn="ctr"/>
            <a:r>
              <a:rPr lang="fr-CA" sz="3200" b="1" dirty="0">
                <a:solidFill>
                  <a:schemeClr val="tx1">
                    <a:lumMod val="50000"/>
                    <a:lumOff val="50000"/>
                  </a:schemeClr>
                </a:solidFill>
              </a:rPr>
              <a:t>Formation pour les directions</a:t>
            </a:r>
            <a:endParaRPr lang="fr-CA" sz="2100" b="1" dirty="0">
              <a:cs typeface="Calibri"/>
            </a:endParaRPr>
          </a:p>
        </p:txBody>
      </p:sp>
      <p:grpSp>
        <p:nvGrpSpPr>
          <p:cNvPr id="7" name="Groupe 6"/>
          <p:cNvGrpSpPr/>
          <p:nvPr>
            <p:custDataLst>
              <p:tags r:id="rId3"/>
            </p:custDataLst>
          </p:nvPr>
        </p:nvGrpSpPr>
        <p:grpSpPr>
          <a:xfrm>
            <a:off x="1838349" y="2985796"/>
            <a:ext cx="10114570" cy="3863218"/>
            <a:chOff x="79564" y="1996372"/>
            <a:chExt cx="11903986" cy="5507752"/>
          </a:xfrm>
        </p:grpSpPr>
        <p:sp>
          <p:nvSpPr>
            <p:cNvPr id="8" name="Rectangle 7"/>
            <p:cNvSpPr/>
            <p:nvPr>
              <p:custDataLst>
                <p:tags r:id="rId7"/>
              </p:custDataLst>
            </p:nvPr>
          </p:nvSpPr>
          <p:spPr>
            <a:xfrm rot="4620000" flipH="1">
              <a:off x="5369173" y="-988828"/>
              <a:ext cx="2683309" cy="10545445"/>
            </a:xfrm>
            <a:prstGeom prst="rect">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9" name="Triangle rectangle 8">
              <a:extLst>
                <a:ext uri="{FF2B5EF4-FFF2-40B4-BE49-F238E27FC236}">
                  <a16:creationId xmlns:a16="http://schemas.microsoft.com/office/drawing/2014/main" id="{1540CB64-8E6E-4994-83B9-9D3EC920C8C6}"/>
                </a:ext>
              </a:extLst>
            </p:cNvPr>
            <p:cNvSpPr/>
            <p:nvPr>
              <p:custDataLst>
                <p:tags r:id="rId8"/>
              </p:custDataLst>
            </p:nvPr>
          </p:nvSpPr>
          <p:spPr>
            <a:xfrm>
              <a:off x="716446" y="3798441"/>
              <a:ext cx="4408096" cy="3705683"/>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7F7F7F"/>
                </a:solidFill>
              </a:endParaRPr>
            </a:p>
          </p:txBody>
        </p:sp>
        <p:pic>
          <p:nvPicPr>
            <p:cNvPr id="10" name="Image 9"/>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rot="19818516">
              <a:off x="6464311" y="4073489"/>
              <a:ext cx="2493497" cy="1268315"/>
            </a:xfrm>
            <a:prstGeom prst="rect">
              <a:avLst/>
            </a:prstGeom>
          </p:spPr>
        </p:pic>
        <p:pic>
          <p:nvPicPr>
            <p:cNvPr id="11" name="Image 10"/>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rot="1044235">
              <a:off x="1794813" y="4104026"/>
              <a:ext cx="2086802" cy="1134271"/>
            </a:xfrm>
            <a:prstGeom prst="rect">
              <a:avLst/>
            </a:prstGeom>
          </p:spPr>
        </p:pic>
        <p:pic>
          <p:nvPicPr>
            <p:cNvPr id="12" name="Image 11"/>
            <p:cNvPicPr>
              <a:picLocks noChangeAspect="1"/>
            </p:cNvPicPr>
            <p:nvPr>
              <p:custDataLst>
                <p:tags r:id="rId11"/>
              </p:custDataLst>
            </p:nvPr>
          </p:nvPicPr>
          <p:blipFill>
            <a:blip r:embed="rId29" cstate="print">
              <a:extLst>
                <a:ext uri="{28A0092B-C50C-407E-A947-70E740481C1C}">
                  <a14:useLocalDpi xmlns:a14="http://schemas.microsoft.com/office/drawing/2010/main" val="0"/>
                </a:ext>
              </a:extLst>
            </a:blip>
            <a:stretch>
              <a:fillRect/>
            </a:stretch>
          </p:blipFill>
          <p:spPr>
            <a:xfrm rot="18408137">
              <a:off x="4691922" y="3362699"/>
              <a:ext cx="488570" cy="1559472"/>
            </a:xfrm>
            <a:prstGeom prst="rect">
              <a:avLst/>
            </a:prstGeom>
          </p:spPr>
        </p:pic>
        <p:pic>
          <p:nvPicPr>
            <p:cNvPr id="13" name="Image 12"/>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rot="18169581">
              <a:off x="4380413" y="3579386"/>
              <a:ext cx="427983" cy="1654179"/>
            </a:xfrm>
            <a:prstGeom prst="rect">
              <a:avLst/>
            </a:prstGeom>
          </p:spPr>
        </p:pic>
        <p:pic>
          <p:nvPicPr>
            <p:cNvPr id="14" name="Image 13"/>
            <p:cNvPicPr>
              <a:picLocks noChangeAspect="1"/>
            </p:cNvPicPr>
            <p:nvPr>
              <p:custDataLst>
                <p:tags r:id="rId13"/>
              </p:custDataLst>
            </p:nvPr>
          </p:nvPicPr>
          <p:blipFill>
            <a:blip r:embed="rId31" cstate="print">
              <a:extLst>
                <a:ext uri="{28A0092B-C50C-407E-A947-70E740481C1C}">
                  <a14:useLocalDpi xmlns:a14="http://schemas.microsoft.com/office/drawing/2010/main" val="0"/>
                </a:ext>
              </a:extLst>
            </a:blip>
            <a:stretch>
              <a:fillRect/>
            </a:stretch>
          </p:blipFill>
          <p:spPr>
            <a:xfrm rot="15847712">
              <a:off x="9973285" y="2343192"/>
              <a:ext cx="1452687" cy="759048"/>
            </a:xfrm>
            <a:prstGeom prst="rect">
              <a:avLst/>
            </a:prstGeom>
          </p:spPr>
        </p:pic>
        <p:pic>
          <p:nvPicPr>
            <p:cNvPr id="15" name="Image 14"/>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6325859" y="2655036"/>
              <a:ext cx="2753798" cy="1348730"/>
            </a:xfrm>
            <a:prstGeom prst="rect">
              <a:avLst/>
            </a:prstGeom>
          </p:spPr>
        </p:pic>
        <p:pic>
          <p:nvPicPr>
            <p:cNvPr id="16" name="Image 15"/>
            <p:cNvPicPr>
              <a:picLocks noChangeAspect="1"/>
            </p:cNvPicPr>
            <p:nvPr>
              <p:custDataLst>
                <p:tags r:id="rId15"/>
              </p:custDataLst>
            </p:nvPr>
          </p:nvPicPr>
          <p:blipFill>
            <a:blip r:embed="rId33" cstate="print">
              <a:extLst>
                <a:ext uri="{28A0092B-C50C-407E-A947-70E740481C1C}">
                  <a14:useLocalDpi xmlns:a14="http://schemas.microsoft.com/office/drawing/2010/main" val="0"/>
                </a:ext>
              </a:extLst>
            </a:blip>
            <a:stretch>
              <a:fillRect/>
            </a:stretch>
          </p:blipFill>
          <p:spPr>
            <a:xfrm>
              <a:off x="9247331" y="3325737"/>
              <a:ext cx="1748243" cy="1753724"/>
            </a:xfrm>
            <a:prstGeom prst="rect">
              <a:avLst/>
            </a:prstGeom>
          </p:spPr>
        </p:pic>
        <p:pic>
          <p:nvPicPr>
            <p:cNvPr id="17" name="Picture 4" descr="Pinces, Outil, Ustensile, Salade, Grip, Forme De Griffe"/>
            <p:cNvPicPr>
              <a:picLocks noChangeAspect="1" noChangeArrowheads="1"/>
            </p:cNvPicPr>
            <p:nvPr>
              <p:custDataLst>
                <p:tags r:id="rId16"/>
              </p:custDataLst>
            </p:nvPr>
          </p:nvPicPr>
          <p:blipFill>
            <a:blip r:embed="rId34"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194888" y="2253450"/>
              <a:ext cx="724241" cy="1247200"/>
            </a:xfrm>
            <a:prstGeom prst="rect">
              <a:avLst/>
            </a:prstGeom>
            <a:noFill/>
            <a:extLst>
              <a:ext uri="{909E8E84-426E-40DD-AFC4-6F175D3DCCD1}">
                <a14:hiddenFill xmlns:a14="http://schemas.microsoft.com/office/drawing/2010/main">
                  <a:solidFill>
                    <a:srgbClr val="FFFFFF"/>
                  </a:solidFill>
                </a14:hiddenFill>
              </a:ext>
            </a:extLst>
          </p:spPr>
        </p:pic>
        <p:sp>
          <p:nvSpPr>
            <p:cNvPr id="18" name="Sous-titre 2"/>
            <p:cNvSpPr txBox="1">
              <a:spLocks/>
            </p:cNvSpPr>
            <p:nvPr>
              <p:custDataLst>
                <p:tags r:id="rId17"/>
              </p:custDataLst>
            </p:nvPr>
          </p:nvSpPr>
          <p:spPr>
            <a:xfrm>
              <a:off x="2712905" y="5586752"/>
              <a:ext cx="1993697" cy="56790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19" name="Sous-titre 2"/>
            <p:cNvSpPr txBox="1">
              <a:spLocks/>
            </p:cNvSpPr>
            <p:nvPr>
              <p:custDataLst>
                <p:tags r:id="rId18"/>
              </p:custDataLst>
            </p:nvPr>
          </p:nvSpPr>
          <p:spPr>
            <a:xfrm>
              <a:off x="2600074" y="5519731"/>
              <a:ext cx="1993697" cy="56790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0" name="Sous-titre 2"/>
            <p:cNvSpPr txBox="1">
              <a:spLocks/>
            </p:cNvSpPr>
            <p:nvPr>
              <p:custDataLst>
                <p:tags r:id="rId19"/>
              </p:custDataLst>
            </p:nvPr>
          </p:nvSpPr>
          <p:spPr>
            <a:xfrm>
              <a:off x="2712904" y="5367331"/>
              <a:ext cx="1993697" cy="56790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350"/>
            </a:p>
          </p:txBody>
        </p:sp>
        <p:sp>
          <p:nvSpPr>
            <p:cNvPr id="21" name="ZoneTexte 20">
              <a:extLst>
                <a:ext uri="{FF2B5EF4-FFF2-40B4-BE49-F238E27FC236}">
                  <a16:creationId xmlns:a16="http://schemas.microsoft.com/office/drawing/2014/main" id="{3012EDA5-AD75-482B-AB03-376129437F8D}"/>
                </a:ext>
              </a:extLst>
            </p:cNvPr>
            <p:cNvSpPr txBox="1"/>
            <p:nvPr>
              <p:custDataLst>
                <p:tags r:id="rId20"/>
              </p:custDataLst>
            </p:nvPr>
          </p:nvSpPr>
          <p:spPr>
            <a:xfrm>
              <a:off x="842514" y="6219646"/>
              <a:ext cx="2743200" cy="4001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dirty="0">
                  <a:solidFill>
                    <a:srgbClr val="FFFFFF"/>
                  </a:solidFill>
                </a:rPr>
                <a:t>#</a:t>
              </a:r>
              <a:r>
                <a:rPr lang="en-US" sz="1500" dirty="0" err="1">
                  <a:solidFill>
                    <a:srgbClr val="FFFFFF"/>
                  </a:solidFill>
                </a:rPr>
                <a:t>MonmétierMaliberté</a:t>
              </a:r>
              <a:endParaRPr lang="en-US" sz="1500" dirty="0">
                <a:solidFill>
                  <a:srgbClr val="FFFFFF"/>
                </a:solidFill>
                <a:cs typeface="Calibri"/>
              </a:endParaRPr>
            </a:p>
          </p:txBody>
        </p:sp>
        <p:pic>
          <p:nvPicPr>
            <p:cNvPr id="22" name="Image 21">
              <a:extLst>
                <a:ext uri="{FF2B5EF4-FFF2-40B4-BE49-F238E27FC236}">
                  <a16:creationId xmlns:a16="http://schemas.microsoft.com/office/drawing/2014/main" id="{C9DDE9CF-C53C-4CA8-BEC0-B8D22711E1B9}"/>
                </a:ext>
              </a:extLst>
            </p:cNvPr>
            <p:cNvPicPr>
              <a:picLocks noChangeAspect="1"/>
            </p:cNvPicPr>
            <p:nvPr>
              <p:custDataLst>
                <p:tags r:id="rId21"/>
              </p:custDataLst>
            </p:nvPr>
          </p:nvPicPr>
          <p:blipFill>
            <a:blip r:embed="rId35" cstate="print">
              <a:extLst>
                <a:ext uri="{28A0092B-C50C-407E-A947-70E740481C1C}">
                  <a14:useLocalDpi xmlns:a14="http://schemas.microsoft.com/office/drawing/2010/main" val="0"/>
                </a:ext>
              </a:extLst>
            </a:blip>
            <a:stretch>
              <a:fillRect/>
            </a:stretch>
          </p:blipFill>
          <p:spPr>
            <a:xfrm rot="16446478">
              <a:off x="5123190" y="4014921"/>
              <a:ext cx="1992001" cy="775723"/>
            </a:xfrm>
            <a:prstGeom prst="rect">
              <a:avLst/>
            </a:prstGeom>
          </p:spPr>
        </p:pic>
        <p:pic>
          <p:nvPicPr>
            <p:cNvPr id="23" name="Image 22">
              <a:extLst>
                <a:ext uri="{FF2B5EF4-FFF2-40B4-BE49-F238E27FC236}">
                  <a16:creationId xmlns:a16="http://schemas.microsoft.com/office/drawing/2014/main" id="{D43F9D13-6140-4811-B0A1-CACF6F2C8F8F}"/>
                </a:ext>
              </a:extLst>
            </p:cNvPr>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4102983" y="4946839"/>
              <a:ext cx="1129858" cy="1220587"/>
            </a:xfrm>
            <a:prstGeom prst="rect">
              <a:avLst/>
            </a:prstGeom>
          </p:spPr>
        </p:pic>
        <p:sp>
          <p:nvSpPr>
            <p:cNvPr id="24" name="Rectangle 23">
              <a:extLst>
                <a:ext uri="{FF2B5EF4-FFF2-40B4-BE49-F238E27FC236}">
                  <a16:creationId xmlns:a16="http://schemas.microsoft.com/office/drawing/2014/main" id="{890A64E0-85B8-458D-89F2-E80C6DFCD975}"/>
                </a:ext>
              </a:extLst>
            </p:cNvPr>
            <p:cNvSpPr/>
            <p:nvPr>
              <p:custDataLst>
                <p:tags r:id="rId23"/>
              </p:custDataLst>
            </p:nvPr>
          </p:nvSpPr>
          <p:spPr>
            <a:xfrm>
              <a:off x="95733" y="3793473"/>
              <a:ext cx="713117" cy="37106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 name="Triangle isocèle 24">
              <a:extLst>
                <a:ext uri="{FF2B5EF4-FFF2-40B4-BE49-F238E27FC236}">
                  <a16:creationId xmlns:a16="http://schemas.microsoft.com/office/drawing/2014/main" id="{8B57E6B4-E9D9-4F7B-8DC7-CF6352BDE899}"/>
                </a:ext>
              </a:extLst>
            </p:cNvPr>
            <p:cNvSpPr/>
            <p:nvPr>
              <p:custDataLst>
                <p:tags r:id="rId24"/>
              </p:custDataLst>
            </p:nvPr>
          </p:nvSpPr>
          <p:spPr>
            <a:xfrm rot="16200000">
              <a:off x="-25859" y="3429932"/>
              <a:ext cx="931312" cy="720465"/>
            </a:xfrm>
            <a:prstGeom prst="triangle">
              <a:avLst>
                <a:gd name="adj" fmla="val 53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7" name="Sous-titre 2">
            <a:extLst>
              <a:ext uri="{FF2B5EF4-FFF2-40B4-BE49-F238E27FC236}">
                <a16:creationId xmlns:a16="http://schemas.microsoft.com/office/drawing/2014/main" id="{4E8C4DEE-4D72-47BD-872B-7F658B816F30}"/>
              </a:ext>
            </a:extLst>
          </p:cNvPr>
          <p:cNvSpPr>
            <a:spLocks noGrp="1"/>
          </p:cNvSpPr>
          <p:nvPr>
            <p:ph type="subTitle" idx="4294967295"/>
            <p:custDataLst>
              <p:tags r:id="rId4"/>
            </p:custDataLst>
          </p:nvPr>
        </p:nvSpPr>
        <p:spPr>
          <a:xfrm>
            <a:off x="6662951" y="6240011"/>
            <a:ext cx="2281157" cy="603250"/>
          </a:xfrm>
        </p:spPr>
        <p:txBody>
          <a:bodyPr vert="horz" lIns="91440" tIns="45720" rIns="91440" bIns="45720" rtlCol="0" anchor="t">
            <a:normAutofit/>
          </a:bodyPr>
          <a:lstStyle/>
          <a:p>
            <a:pPr marL="0" indent="0">
              <a:buNone/>
            </a:pPr>
            <a:r>
              <a:rPr lang="fr-CA" sz="1800" b="1" dirty="0">
                <a:solidFill>
                  <a:schemeClr val="bg1">
                    <a:lumMod val="50000"/>
                  </a:schemeClr>
                </a:solidFill>
              </a:rPr>
              <a:t>Services éducatifs</a:t>
            </a:r>
            <a:endParaRPr lang="fr-CA" sz="1800" b="1" dirty="0">
              <a:solidFill>
                <a:schemeClr val="bg1">
                  <a:lumMod val="50000"/>
                </a:schemeClr>
              </a:solidFill>
              <a:cs typeface="Calibri"/>
            </a:endParaRPr>
          </a:p>
          <a:p>
            <a:endParaRPr lang="fr-FR" dirty="0"/>
          </a:p>
        </p:txBody>
      </p:sp>
      <p:pic>
        <p:nvPicPr>
          <p:cNvPr id="2" name="Image 1"/>
          <p:cNvPicPr>
            <a:picLocks noChangeAspect="1"/>
          </p:cNvPicPr>
          <p:nvPr>
            <p:custDataLst>
              <p:tags r:id="rId5"/>
            </p:custDataLst>
          </p:nvPr>
        </p:nvPicPr>
        <p:blipFill>
          <a:blip r:embed="rId37" cstate="print">
            <a:extLst>
              <a:ext uri="{28A0092B-C50C-407E-A947-70E740481C1C}">
                <a14:useLocalDpi xmlns:a14="http://schemas.microsoft.com/office/drawing/2010/main" val="0"/>
              </a:ext>
            </a:extLst>
          </a:blip>
          <a:stretch>
            <a:fillRect/>
          </a:stretch>
        </p:blipFill>
        <p:spPr>
          <a:xfrm>
            <a:off x="9804340" y="5856249"/>
            <a:ext cx="2115316" cy="905258"/>
          </a:xfrm>
          <a:prstGeom prst="rect">
            <a:avLst/>
          </a:prstGeom>
        </p:spPr>
      </p:pic>
      <p:sp>
        <p:nvSpPr>
          <p:cNvPr id="3" name="ZoneTexte 2"/>
          <p:cNvSpPr txBox="1"/>
          <p:nvPr>
            <p:custDataLst>
              <p:tags r:id="rId6"/>
            </p:custDataLst>
          </p:nvPr>
        </p:nvSpPr>
        <p:spPr>
          <a:xfrm>
            <a:off x="2157460" y="2749431"/>
            <a:ext cx="6563342" cy="1384995"/>
          </a:xfrm>
          <a:prstGeom prst="rect">
            <a:avLst/>
          </a:prstGeom>
          <a:noFill/>
        </p:spPr>
        <p:txBody>
          <a:bodyPr wrap="square" rtlCol="0">
            <a:spAutoFit/>
          </a:bodyPr>
          <a:lstStyle/>
          <a:p>
            <a:r>
              <a:rPr lang="fr-CA" sz="2400" dirty="0">
                <a:solidFill>
                  <a:srgbClr val="C00000"/>
                </a:solidFill>
              </a:rPr>
              <a:t>Programme d’insertion professionnelle </a:t>
            </a:r>
          </a:p>
          <a:p>
            <a:r>
              <a:rPr lang="fr-CA" sz="2400" dirty="0">
                <a:solidFill>
                  <a:srgbClr val="C00000"/>
                </a:solidFill>
              </a:rPr>
              <a:t>des enseignants en FP, au CSSDM</a:t>
            </a:r>
            <a:endParaRPr lang="fr-FR" sz="2400" dirty="0"/>
          </a:p>
          <a:p>
            <a:endParaRPr lang="fr-CA" b="1" dirty="0">
              <a:cs typeface="Calibri"/>
            </a:endParaRPr>
          </a:p>
          <a:p>
            <a:endParaRPr lang="fr-CA" dirty="0"/>
          </a:p>
        </p:txBody>
      </p:sp>
    </p:spTree>
    <p:extLst>
      <p:ext uri="{BB962C8B-B14F-4D97-AF65-F5344CB8AC3E}">
        <p14:creationId xmlns:p14="http://schemas.microsoft.com/office/powerpoint/2010/main" val="8848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8846288" y="170120"/>
            <a:ext cx="3083442" cy="6315740"/>
          </a:xfrm>
          <a:prstGeom prst="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2"/>
            </p:custDataLst>
          </p:nvPr>
        </p:nvSpPr>
        <p:spPr>
          <a:xfrm>
            <a:off x="9296400" y="493295"/>
            <a:ext cx="2432304" cy="2609454"/>
          </a:xfrm>
        </p:spPr>
        <p:txBody>
          <a:bodyPr>
            <a:noAutofit/>
          </a:bodyPr>
          <a:lstStyle/>
          <a:p>
            <a:pPr algn="ctr">
              <a:spcBef>
                <a:spcPts val="1200"/>
              </a:spcBef>
              <a:spcAft>
                <a:spcPts val="1200"/>
              </a:spcAft>
            </a:pPr>
            <a:r>
              <a:rPr lang="fr-CA" sz="2600" b="1" dirty="0">
                <a:solidFill>
                  <a:srgbClr val="C00000"/>
                </a:solidFill>
                <a:latin typeface="+mn-lt"/>
              </a:rPr>
              <a:t>IMPACT DU SOUTIEN</a:t>
            </a:r>
            <a:br>
              <a:rPr lang="fr-CA" sz="2600" b="1" dirty="0">
                <a:solidFill>
                  <a:srgbClr val="C00000"/>
                </a:solidFill>
                <a:latin typeface="+mn-lt"/>
              </a:rPr>
            </a:br>
            <a:r>
              <a:rPr lang="fr-CA" sz="2800" b="1" dirty="0">
                <a:solidFill>
                  <a:schemeClr val="tx1"/>
                </a:solidFill>
                <a:latin typeface="+mn-lt"/>
              </a:rPr>
              <a:t>VS</a:t>
            </a:r>
            <a:r>
              <a:rPr lang="fr-CA" sz="2600" b="1" dirty="0">
                <a:solidFill>
                  <a:schemeClr val="tx1"/>
                </a:solidFill>
                <a:latin typeface="+mn-lt"/>
              </a:rPr>
              <a:t> </a:t>
            </a:r>
            <a:br>
              <a:rPr lang="fr-CA" sz="2600" b="1" dirty="0">
                <a:solidFill>
                  <a:schemeClr val="tx1"/>
                </a:solidFill>
                <a:latin typeface="+mn-lt"/>
              </a:rPr>
            </a:br>
            <a:r>
              <a:rPr lang="fr-CA" sz="2600" b="1" dirty="0">
                <a:solidFill>
                  <a:srgbClr val="C00000"/>
                </a:solidFill>
                <a:latin typeface="+mn-lt"/>
              </a:rPr>
              <a:t>PERCEPTION DU SOUTIEN REÇU</a:t>
            </a:r>
            <a:br>
              <a:rPr lang="fr-CA" sz="2600" b="1" dirty="0">
                <a:solidFill>
                  <a:schemeClr val="tx1"/>
                </a:solidFill>
                <a:latin typeface="+mn-lt"/>
              </a:rPr>
            </a:br>
            <a:r>
              <a:rPr lang="fr-CA" sz="2400" b="1" dirty="0">
                <a:solidFill>
                  <a:schemeClr val="tx1"/>
                </a:solidFill>
                <a:latin typeface="+mn-lt"/>
              </a:rPr>
              <a:t> </a:t>
            </a:r>
            <a:r>
              <a:rPr lang="fr-CA" sz="2000" b="1" dirty="0">
                <a:solidFill>
                  <a:schemeClr val="tx1"/>
                </a:solidFill>
                <a:latin typeface="+mn-lt"/>
              </a:rPr>
              <a:t>(DES DIRECTIONS)</a:t>
            </a:r>
          </a:p>
        </p:txBody>
      </p:sp>
      <p:pic>
        <p:nvPicPr>
          <p:cNvPr id="5" name="Espace réservé du contenu 4"/>
          <p:cNvPicPr>
            <a:picLocks noGrp="1" noChangeAspect="1"/>
          </p:cNvPicPr>
          <p:nvPr>
            <p:ph type="pic" idx="1"/>
            <p:custDataLst>
              <p:tags r:id="rId3"/>
            </p:custDataLst>
          </p:nvPr>
        </p:nvPicPr>
        <p:blipFill>
          <a:blip r:embed="rId7">
            <a:extLst>
              <a:ext uri="{28A0092B-C50C-407E-A947-70E740481C1C}">
                <a14:useLocalDpi xmlns:a14="http://schemas.microsoft.com/office/drawing/2010/main" val="0"/>
              </a:ext>
            </a:extLst>
          </a:blip>
          <a:srcRect t="536" b="536"/>
          <a:stretch>
            <a:fillRect/>
          </a:stretch>
        </p:blipFill>
        <p:spPr>
          <a:xfrm>
            <a:off x="356007" y="170120"/>
            <a:ext cx="8128774" cy="6418553"/>
          </a:xfrm>
          <a:ln>
            <a:noFill/>
          </a:ln>
        </p:spPr>
      </p:pic>
      <p:sp>
        <p:nvSpPr>
          <p:cNvPr id="4" name="Espace réservé du texte 3"/>
          <p:cNvSpPr>
            <a:spLocks noGrp="1"/>
          </p:cNvSpPr>
          <p:nvPr>
            <p:ph type="body" sz="half" idx="2"/>
            <p:custDataLst>
              <p:tags r:id="rId4"/>
            </p:custDataLst>
          </p:nvPr>
        </p:nvSpPr>
        <p:spPr>
          <a:xfrm>
            <a:off x="9296400" y="3930556"/>
            <a:ext cx="2432304" cy="2389858"/>
          </a:xfrm>
        </p:spPr>
        <p:txBody>
          <a:bodyPr/>
          <a:lstStyle/>
          <a:p>
            <a:r>
              <a:rPr lang="fr-CA" dirty="0"/>
              <a:t>MUKAMURERA, J., Ph. D., </a:t>
            </a:r>
            <a:r>
              <a:rPr lang="fr-CA" i="1" dirty="0"/>
              <a:t>Soutenir les enseignants en début de carrière : pour quels besoins et par quelles mesures d’insertion?</a:t>
            </a:r>
            <a:r>
              <a:rPr lang="fr-CA" dirty="0"/>
              <a:t>, CRIPFE — Sherbrooke, Faculté d’éducation, Université de Sherbrooke, 2016.</a:t>
            </a:r>
          </a:p>
        </p:txBody>
      </p:sp>
    </p:spTree>
    <p:extLst>
      <p:ext uri="{BB962C8B-B14F-4D97-AF65-F5344CB8AC3E}">
        <p14:creationId xmlns:p14="http://schemas.microsoft.com/office/powerpoint/2010/main" val="101344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BADD9-8B27-4240-A538-AF15B6670CE2}"/>
              </a:ext>
            </a:extLst>
          </p:cNvPr>
          <p:cNvSpPr>
            <a:spLocks noGrp="1"/>
          </p:cNvSpPr>
          <p:nvPr>
            <p:ph type="title"/>
          </p:nvPr>
        </p:nvSpPr>
        <p:spPr>
          <a:xfrm>
            <a:off x="3172022" y="3058225"/>
            <a:ext cx="7629395" cy="1143000"/>
          </a:xfrm>
        </p:spPr>
        <p:txBody>
          <a:bodyPr>
            <a:normAutofit fontScale="90000"/>
          </a:bodyPr>
          <a:lstStyle/>
          <a:p>
            <a:r>
              <a:rPr lang="fr-CA" dirty="0"/>
              <a:t>Études réalisées par Gallup</a:t>
            </a:r>
            <a:br>
              <a:rPr lang="fr-CA" dirty="0"/>
            </a:br>
            <a:endParaRPr lang="fr-CA" dirty="0"/>
          </a:p>
        </p:txBody>
      </p:sp>
      <p:sp>
        <p:nvSpPr>
          <p:cNvPr id="4" name="Espace réservé du texte 3">
            <a:extLst>
              <a:ext uri="{FF2B5EF4-FFF2-40B4-BE49-F238E27FC236}">
                <a16:creationId xmlns:a16="http://schemas.microsoft.com/office/drawing/2014/main" id="{882B3061-2797-44C1-9843-84689E734AE7}"/>
              </a:ext>
            </a:extLst>
          </p:cNvPr>
          <p:cNvSpPr>
            <a:spLocks noGrp="1"/>
          </p:cNvSpPr>
          <p:nvPr>
            <p:ph type="body" idx="4294967295"/>
          </p:nvPr>
        </p:nvSpPr>
        <p:spPr>
          <a:xfrm>
            <a:off x="3896590" y="4384964"/>
            <a:ext cx="8295409" cy="1696749"/>
          </a:xfrm>
        </p:spPr>
        <p:txBody>
          <a:bodyPr>
            <a:normAutofit/>
          </a:bodyPr>
          <a:lstStyle/>
          <a:p>
            <a:pPr marL="0" indent="0">
              <a:buNone/>
            </a:pPr>
            <a:r>
              <a:rPr lang="fr-CA" sz="2400" b="1" dirty="0">
                <a:solidFill>
                  <a:srgbClr val="000000"/>
                </a:solidFill>
                <a:latin typeface="Calibri Light" panose="020F0302020204030204" pitchFamily="34" charset="0"/>
                <a:ea typeface="Arial Unicode MS"/>
                <a:cs typeface="Arial Unicode MS"/>
              </a:rPr>
              <a:t>Comprendre quelles actions peuvent poser les gestionnaires pour </a:t>
            </a:r>
          </a:p>
          <a:p>
            <a:pPr marL="0" indent="0">
              <a:buNone/>
            </a:pPr>
            <a:r>
              <a:rPr lang="fr-CA" sz="2400" b="1" dirty="0">
                <a:solidFill>
                  <a:srgbClr val="000000"/>
                </a:solidFill>
                <a:latin typeface="Calibri Light" panose="020F0302020204030204" pitchFamily="34" charset="0"/>
                <a:ea typeface="Arial Unicode MS"/>
                <a:cs typeface="Arial Unicode MS"/>
              </a:rPr>
              <a:t>influencer leurs employés afin de favoriser l’engagement organisationnel</a:t>
            </a:r>
            <a:endParaRPr lang="fr-CA" sz="2400" b="1" dirty="0">
              <a:solidFill>
                <a:srgbClr val="000000"/>
              </a:solidFill>
            </a:endParaRPr>
          </a:p>
          <a:p>
            <a:pPr marL="0" indent="0">
              <a:buNone/>
            </a:pPr>
            <a:endParaRPr lang="fr-CA" sz="5400" dirty="0"/>
          </a:p>
        </p:txBody>
      </p:sp>
      <p:pic>
        <p:nvPicPr>
          <p:cNvPr id="5" name="Image 4">
            <a:extLst>
              <a:ext uri="{FF2B5EF4-FFF2-40B4-BE49-F238E27FC236}">
                <a16:creationId xmlns:a16="http://schemas.microsoft.com/office/drawing/2014/main" id="{F1123F4E-B6FB-4D98-B307-05AC4A51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42" y="467858"/>
            <a:ext cx="2204864" cy="2204864"/>
          </a:xfrm>
          <a:prstGeom prst="rect">
            <a:avLst/>
          </a:prstGeom>
        </p:spPr>
      </p:pic>
      <p:pic>
        <p:nvPicPr>
          <p:cNvPr id="6" name="Image 5">
            <a:extLst>
              <a:ext uri="{FF2B5EF4-FFF2-40B4-BE49-F238E27FC236}">
                <a16:creationId xmlns:a16="http://schemas.microsoft.com/office/drawing/2014/main" id="{B5BA4480-010B-485F-8065-3900AD4831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42" y="2672722"/>
            <a:ext cx="2469094" cy="266723"/>
          </a:xfrm>
          <a:prstGeom prst="rect">
            <a:avLst/>
          </a:prstGeom>
        </p:spPr>
      </p:pic>
    </p:spTree>
    <p:extLst>
      <p:ext uri="{BB962C8B-B14F-4D97-AF65-F5344CB8AC3E}">
        <p14:creationId xmlns:p14="http://schemas.microsoft.com/office/powerpoint/2010/main" val="135598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hlinkClick r:id="rId3"/>
            <a:extLst>
              <a:ext uri="{FF2B5EF4-FFF2-40B4-BE49-F238E27FC236}">
                <a16:creationId xmlns:a16="http://schemas.microsoft.com/office/drawing/2014/main" id="{9263D5C2-825B-46A6-AA4A-2C21F2192C6C}"/>
              </a:ext>
            </a:extLst>
          </p:cNvPr>
          <p:cNvPicPr>
            <a:picLocks noChangeAspect="1"/>
          </p:cNvPicPr>
          <p:nvPr/>
        </p:nvPicPr>
        <p:blipFill rotWithShape="1">
          <a:blip r:embed="rId4"/>
          <a:srcRect l="17565"/>
          <a:stretch/>
        </p:blipFill>
        <p:spPr>
          <a:xfrm>
            <a:off x="2348345" y="0"/>
            <a:ext cx="9843655" cy="6982690"/>
          </a:xfrm>
          <a:prstGeom prst="rect">
            <a:avLst/>
          </a:prstGeom>
        </p:spPr>
      </p:pic>
    </p:spTree>
    <p:extLst>
      <p:ext uri="{BB962C8B-B14F-4D97-AF65-F5344CB8AC3E}">
        <p14:creationId xmlns:p14="http://schemas.microsoft.com/office/powerpoint/2010/main" val="43803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281303" y="2495237"/>
            <a:ext cx="8316924" cy="2264050"/>
          </a:xfr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txBody>
          <a:bodyPr>
            <a:normAutofit/>
          </a:bodyPr>
          <a:lstStyle/>
          <a:p>
            <a:pPr lvl="0" algn="ctr"/>
            <a:r>
              <a:rPr lang="fr-CA" b="1" dirty="0"/>
              <a:t>Programme d’insertion professionnelle</a:t>
            </a:r>
          </a:p>
        </p:txBody>
      </p:sp>
    </p:spTree>
    <p:extLst>
      <p:ext uri="{BB962C8B-B14F-4D97-AF65-F5344CB8AC3E}">
        <p14:creationId xmlns:p14="http://schemas.microsoft.com/office/powerpoint/2010/main" val="56930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06312" y="0"/>
            <a:ext cx="9641628" cy="1325563"/>
          </a:xfrm>
        </p:spPr>
        <p:txBody>
          <a:bodyPr/>
          <a:lstStyle/>
          <a:p>
            <a:r>
              <a:rPr lang="fr-CA" b="1" dirty="0"/>
              <a:t>Présentation du programme IPE </a:t>
            </a:r>
          </a:p>
        </p:txBody>
      </p:sp>
      <p:sp>
        <p:nvSpPr>
          <p:cNvPr id="3" name="Espace réservé du contenu 2"/>
          <p:cNvSpPr>
            <a:spLocks noGrp="1"/>
          </p:cNvSpPr>
          <p:nvPr>
            <p:ph idx="1"/>
            <p:custDataLst>
              <p:tags r:id="rId2"/>
            </p:custDataLst>
          </p:nvPr>
        </p:nvSpPr>
        <p:spPr>
          <a:xfrm>
            <a:off x="1806312" y="1325563"/>
            <a:ext cx="9860551" cy="4873625"/>
          </a:xfrm>
        </p:spPr>
        <p:txBody>
          <a:bodyPr>
            <a:normAutofit lnSpcReduction="10000"/>
          </a:bodyPr>
          <a:lstStyle/>
          <a:p>
            <a:r>
              <a:rPr lang="fr-CA" b="1" dirty="0"/>
              <a:t>Depuis septembre 2021, l’IPE est </a:t>
            </a:r>
            <a:r>
              <a:rPr lang="fr-CA" b="1" dirty="0">
                <a:solidFill>
                  <a:srgbClr val="C00000"/>
                </a:solidFill>
              </a:rPr>
              <a:t>obligatoire</a:t>
            </a:r>
            <a:r>
              <a:rPr lang="fr-CA" b="1" dirty="0"/>
              <a:t> pour les nouveaux enseignants obtenant un contrat ou à taux horaire de 144 h et plus, cependant …</a:t>
            </a:r>
          </a:p>
          <a:p>
            <a:endParaRPr lang="fr-CA" sz="2400" dirty="0">
              <a:solidFill>
                <a:schemeClr val="tx1"/>
              </a:solidFill>
            </a:endParaRPr>
          </a:p>
          <a:p>
            <a:r>
              <a:rPr lang="fr-CA" dirty="0">
                <a:solidFill>
                  <a:schemeClr val="tx2">
                    <a:lumMod val="50000"/>
                  </a:schemeClr>
                </a:solidFill>
              </a:rPr>
              <a:t>Insertion professionnelle sur 5 ans </a:t>
            </a:r>
          </a:p>
          <a:p>
            <a:pPr lvl="1"/>
            <a:r>
              <a:rPr lang="fr-CA" dirty="0">
                <a:solidFill>
                  <a:schemeClr val="tx2">
                    <a:lumMod val="50000"/>
                  </a:schemeClr>
                </a:solidFill>
              </a:rPr>
              <a:t>An 1 et an 2 obligatoire </a:t>
            </a:r>
            <a:r>
              <a:rPr lang="fr-CA" dirty="0"/>
              <a:t>(mentor et accompagnateur) </a:t>
            </a:r>
            <a:endParaRPr lang="fr-CA" dirty="0">
              <a:solidFill>
                <a:schemeClr val="tx2">
                  <a:lumMod val="50000"/>
                </a:schemeClr>
              </a:solidFill>
            </a:endParaRPr>
          </a:p>
          <a:p>
            <a:pPr lvl="1"/>
            <a:r>
              <a:rPr lang="fr-CA" dirty="0">
                <a:solidFill>
                  <a:schemeClr val="tx2">
                    <a:lumMod val="50000"/>
                  </a:schemeClr>
                </a:solidFill>
              </a:rPr>
              <a:t>An 3 à 5 facultatives </a:t>
            </a:r>
            <a:r>
              <a:rPr lang="fr-CA" dirty="0"/>
              <a:t>(mentor seulement)</a:t>
            </a:r>
          </a:p>
          <a:p>
            <a:pPr marL="495300" lvl="1" indent="0">
              <a:buNone/>
            </a:pPr>
            <a:endParaRPr lang="fr-CA" dirty="0">
              <a:solidFill>
                <a:schemeClr val="tx2">
                  <a:lumMod val="50000"/>
                </a:schemeClr>
              </a:solidFill>
            </a:endParaRPr>
          </a:p>
          <a:p>
            <a:r>
              <a:rPr lang="fr-CA" dirty="0">
                <a:solidFill>
                  <a:schemeClr val="tx2">
                    <a:lumMod val="50000"/>
                  </a:schemeClr>
                </a:solidFill>
              </a:rPr>
              <a:t>Fonctionnement des cours </a:t>
            </a:r>
          </a:p>
          <a:p>
            <a:pPr lvl="1"/>
            <a:r>
              <a:rPr lang="fr-CA" dirty="0">
                <a:solidFill>
                  <a:schemeClr val="tx2">
                    <a:lumMod val="50000"/>
                  </a:schemeClr>
                </a:solidFill>
              </a:rPr>
              <a:t>Pré-IPE </a:t>
            </a:r>
            <a:r>
              <a:rPr lang="fr-CA" b="1" dirty="0">
                <a:solidFill>
                  <a:srgbClr val="C00000"/>
                </a:solidFill>
              </a:rPr>
              <a:t>récurent et préalable </a:t>
            </a:r>
            <a:r>
              <a:rPr lang="fr-CA" dirty="0">
                <a:solidFill>
                  <a:schemeClr val="tx2">
                    <a:lumMod val="50000"/>
                  </a:schemeClr>
                </a:solidFill>
              </a:rPr>
              <a:t>- sur 2 ans	</a:t>
            </a:r>
          </a:p>
          <a:p>
            <a:pPr lvl="1"/>
            <a:r>
              <a:rPr lang="fr-CA" dirty="0">
                <a:solidFill>
                  <a:schemeClr val="tx2">
                    <a:lumMod val="50000"/>
                  </a:schemeClr>
                </a:solidFill>
              </a:rPr>
              <a:t>IPE-01 </a:t>
            </a:r>
            <a:r>
              <a:rPr lang="fr-CA" b="1" dirty="0">
                <a:solidFill>
                  <a:srgbClr val="C00000"/>
                </a:solidFill>
              </a:rPr>
              <a:t>récurent et préalable </a:t>
            </a:r>
            <a:r>
              <a:rPr lang="fr-CA" dirty="0">
                <a:solidFill>
                  <a:schemeClr val="tx2">
                    <a:lumMod val="50000"/>
                  </a:schemeClr>
                </a:solidFill>
              </a:rPr>
              <a:t>- sur 2 ans</a:t>
            </a:r>
          </a:p>
          <a:p>
            <a:pPr lvl="1"/>
            <a:r>
              <a:rPr lang="fr-CA" dirty="0">
                <a:solidFill>
                  <a:schemeClr val="tx2">
                    <a:lumMod val="50000"/>
                  </a:schemeClr>
                </a:solidFill>
              </a:rPr>
              <a:t>IPE-02 à IPE-06 </a:t>
            </a:r>
            <a:r>
              <a:rPr lang="fr-CA" b="1" dirty="0">
                <a:solidFill>
                  <a:srgbClr val="C00000"/>
                </a:solidFill>
              </a:rPr>
              <a:t>aléatoire</a:t>
            </a:r>
            <a:r>
              <a:rPr lang="fr-CA" dirty="0">
                <a:solidFill>
                  <a:schemeClr val="tx2">
                    <a:lumMod val="50000"/>
                  </a:schemeClr>
                </a:solidFill>
              </a:rPr>
              <a:t> - sur 2 ans</a:t>
            </a:r>
          </a:p>
        </p:txBody>
      </p:sp>
      <p:sp>
        <p:nvSpPr>
          <p:cNvPr id="5" name="Espace réservé du numéro de diapositive 4"/>
          <p:cNvSpPr>
            <a:spLocks noGrp="1"/>
          </p:cNvSpPr>
          <p:nvPr>
            <p:ph type="sldNum" sz="quarter" idx="12"/>
            <p:custDataLst>
              <p:tags r:id="rId3"/>
            </p:custDataLst>
          </p:nvPr>
        </p:nvSpPr>
        <p:spPr/>
        <p:txBody>
          <a:bodyPr/>
          <a:lstStyle/>
          <a:p>
            <a:fld id="{34FF8D3F-28FD-D740-AC5E-55BA3FA8C3DC}" type="slidenum">
              <a:rPr lang="fr-FR" smtClean="0"/>
              <a:t>14</a:t>
            </a:fld>
            <a:endParaRPr lang="fr-FR"/>
          </a:p>
        </p:txBody>
      </p:sp>
      <p:sp>
        <p:nvSpPr>
          <p:cNvPr id="6" name="Pensées 5"/>
          <p:cNvSpPr/>
          <p:nvPr>
            <p:custDataLst>
              <p:tags r:id="rId4"/>
            </p:custDataLst>
          </p:nvPr>
        </p:nvSpPr>
        <p:spPr>
          <a:xfrm rot="1435909">
            <a:off x="8294967" y="4086032"/>
            <a:ext cx="3765755" cy="1445342"/>
          </a:xfrm>
          <a:prstGeom prst="cloudCallout">
            <a:avLst>
              <a:gd name="adj1" fmla="val -32041"/>
              <a:gd name="adj2" fmla="val 99319"/>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rgbClr val="C00000"/>
                </a:solidFill>
              </a:rPr>
              <a:t>Un courriel automatique </a:t>
            </a:r>
            <a:r>
              <a:rPr lang="fr-CA" b="1" dirty="0" err="1">
                <a:solidFill>
                  <a:srgbClr val="C00000"/>
                </a:solidFill>
              </a:rPr>
              <a:t>GestIPE</a:t>
            </a:r>
            <a:r>
              <a:rPr lang="fr-CA" b="1" dirty="0">
                <a:solidFill>
                  <a:srgbClr val="C00000"/>
                </a:solidFill>
              </a:rPr>
              <a:t> sera envoyé aux nouveaux enseignants</a:t>
            </a:r>
          </a:p>
        </p:txBody>
      </p:sp>
      <p:sp>
        <p:nvSpPr>
          <p:cNvPr id="7" name="ZoneTexte 6">
            <a:extLst>
              <a:ext uri="{FF2B5EF4-FFF2-40B4-BE49-F238E27FC236}">
                <a16:creationId xmlns:a16="http://schemas.microsoft.com/office/drawing/2014/main" id="{EE238DBF-C7B9-4532-865B-E6470AAA1D69}"/>
              </a:ext>
            </a:extLst>
          </p:cNvPr>
          <p:cNvSpPr txBox="1"/>
          <p:nvPr/>
        </p:nvSpPr>
        <p:spPr>
          <a:xfrm>
            <a:off x="2006358" y="6133997"/>
            <a:ext cx="6869418" cy="369332"/>
          </a:xfrm>
          <a:prstGeom prst="rect">
            <a:avLst/>
          </a:prstGeom>
          <a:noFill/>
        </p:spPr>
        <p:txBody>
          <a:bodyPr wrap="square" rtlCol="0">
            <a:spAutoFit/>
          </a:bodyPr>
          <a:lstStyle/>
          <a:p>
            <a:r>
              <a:rPr lang="fr-CA" i="1" dirty="0"/>
              <a:t>* Obligatoire selon la Convention collective des enseignants p 367</a:t>
            </a:r>
          </a:p>
        </p:txBody>
      </p:sp>
    </p:spTree>
    <p:extLst>
      <p:ext uri="{BB962C8B-B14F-4D97-AF65-F5344CB8AC3E}">
        <p14:creationId xmlns:p14="http://schemas.microsoft.com/office/powerpoint/2010/main" val="363195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F80C219-F64F-45D9-B621-E195852D2E33}"/>
              </a:ext>
            </a:extLst>
          </p:cNvPr>
          <p:cNvSpPr>
            <a:spLocks noGrp="1"/>
          </p:cNvSpPr>
          <p:nvPr>
            <p:ph type="title"/>
            <p:custDataLst>
              <p:tags r:id="rId1"/>
            </p:custDataLst>
          </p:nvPr>
        </p:nvSpPr>
        <p:spPr>
          <a:xfrm>
            <a:off x="1579419" y="-92771"/>
            <a:ext cx="9850582" cy="1325563"/>
          </a:xfrm>
        </p:spPr>
        <p:txBody>
          <a:bodyPr/>
          <a:lstStyle/>
          <a:p>
            <a:pPr algn="ctr"/>
            <a:r>
              <a:rPr lang="fr-CA" sz="6000" dirty="0"/>
              <a:t>Pré-IPE</a:t>
            </a:r>
            <a:r>
              <a:rPr lang="fr-CA" dirty="0"/>
              <a:t> </a:t>
            </a:r>
          </a:p>
        </p:txBody>
      </p:sp>
      <p:graphicFrame>
        <p:nvGraphicFramePr>
          <p:cNvPr id="12" name="Espace réservé du contenu 11">
            <a:extLst>
              <a:ext uri="{FF2B5EF4-FFF2-40B4-BE49-F238E27FC236}">
                <a16:creationId xmlns:a16="http://schemas.microsoft.com/office/drawing/2014/main" id="{27968B0E-6BFF-4724-83FF-42BA823AC03D}"/>
              </a:ext>
            </a:extLst>
          </p:cNvPr>
          <p:cNvGraphicFramePr>
            <a:graphicFrameLocks noGrp="1"/>
          </p:cNvGraphicFramePr>
          <p:nvPr>
            <p:ph idx="1"/>
            <p:custDataLst>
              <p:tags r:id="rId2"/>
            </p:custDataLst>
            <p:extLst>
              <p:ext uri="{D42A27DB-BD31-4B8C-83A1-F6EECF244321}">
                <p14:modId xmlns:p14="http://schemas.microsoft.com/office/powerpoint/2010/main" val="2595768573"/>
              </p:ext>
            </p:extLst>
          </p:nvPr>
        </p:nvGraphicFramePr>
        <p:xfrm>
          <a:off x="1466272" y="1513897"/>
          <a:ext cx="10725727" cy="51882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Ellipse 10">
            <a:extLst>
              <a:ext uri="{FF2B5EF4-FFF2-40B4-BE49-F238E27FC236}">
                <a16:creationId xmlns:a16="http://schemas.microsoft.com/office/drawing/2014/main" id="{4DA48E6B-C329-4BDA-8184-F2A2A08C076A}"/>
              </a:ext>
            </a:extLst>
          </p:cNvPr>
          <p:cNvSpPr/>
          <p:nvPr>
            <p:custDataLst>
              <p:tags r:id="rId3"/>
            </p:custDataLst>
          </p:nvPr>
        </p:nvSpPr>
        <p:spPr>
          <a:xfrm rot="1804453">
            <a:off x="9255423" y="676948"/>
            <a:ext cx="1649719" cy="1392792"/>
          </a:xfrm>
          <a:prstGeom prst="ellipse">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600" b="1" dirty="0">
                <a:solidFill>
                  <a:srgbClr val="C00000"/>
                </a:solidFill>
                <a:effectLst/>
                <a:ea typeface="Times New Roman" panose="02020603050405020304" pitchFamily="18" charset="0"/>
                <a:cs typeface="Times New Roman" panose="02020603050405020304" pitchFamily="18" charset="0"/>
              </a:rPr>
              <a:t>Préalable à l’IPEFP-01</a:t>
            </a:r>
            <a:endParaRPr lang="fr-CA" sz="3200" dirty="0">
              <a:solidFill>
                <a:srgbClr val="C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68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854A4D8-2B70-44EF-B2A0-715C73F3A83D}"/>
              </a:ext>
            </a:extLst>
          </p:cNvPr>
          <p:cNvPicPr>
            <a:picLocks noChangeAspect="1"/>
          </p:cNvPicPr>
          <p:nvPr/>
        </p:nvPicPr>
        <p:blipFill rotWithShape="1">
          <a:blip r:embed="rId3"/>
          <a:srcRect t="24656"/>
          <a:stretch/>
        </p:blipFill>
        <p:spPr>
          <a:xfrm>
            <a:off x="-13875" y="114300"/>
            <a:ext cx="12281576" cy="6587836"/>
          </a:xfrm>
          <a:prstGeom prst="rect">
            <a:avLst/>
          </a:prstGeom>
        </p:spPr>
      </p:pic>
    </p:spTree>
    <p:extLst>
      <p:ext uri="{BB962C8B-B14F-4D97-AF65-F5344CB8AC3E}">
        <p14:creationId xmlns:p14="http://schemas.microsoft.com/office/powerpoint/2010/main" val="318327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88013" y="260094"/>
            <a:ext cx="9843690" cy="1452562"/>
          </a:xfrm>
        </p:spPr>
        <p:txBody>
          <a:bodyPr>
            <a:normAutofit/>
          </a:bodyPr>
          <a:lstStyle/>
          <a:p>
            <a:pPr algn="ctr"/>
            <a:r>
              <a:rPr lang="fr-CA" dirty="0"/>
              <a:t>Reconnaissances </a:t>
            </a:r>
            <a:br>
              <a:rPr lang="fr-CA" dirty="0"/>
            </a:br>
            <a:r>
              <a:rPr lang="fr-CA" dirty="0"/>
              <a:t>des crédits universitaires</a:t>
            </a:r>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3921812339"/>
              </p:ext>
            </p:extLst>
          </p:nvPr>
        </p:nvGraphicFramePr>
        <p:xfrm>
          <a:off x="1888014" y="1712656"/>
          <a:ext cx="9843690" cy="4945490"/>
        </p:xfrm>
        <a:graphic>
          <a:graphicData uri="http://schemas.openxmlformats.org/drawingml/2006/table">
            <a:tbl>
              <a:tblPr firstRow="1" firstCol="1" bandRow="1">
                <a:tableStyleId>{5C22544A-7EE6-4342-B048-85BDC9FD1C3A}</a:tableStyleId>
              </a:tblPr>
              <a:tblGrid>
                <a:gridCol w="1052187">
                  <a:extLst>
                    <a:ext uri="{9D8B030D-6E8A-4147-A177-3AD203B41FA5}">
                      <a16:colId xmlns:a16="http://schemas.microsoft.com/office/drawing/2014/main" val="3669240064"/>
                    </a:ext>
                  </a:extLst>
                </a:gridCol>
                <a:gridCol w="2517731">
                  <a:extLst>
                    <a:ext uri="{9D8B030D-6E8A-4147-A177-3AD203B41FA5}">
                      <a16:colId xmlns:a16="http://schemas.microsoft.com/office/drawing/2014/main" val="2862300912"/>
                    </a:ext>
                  </a:extLst>
                </a:gridCol>
                <a:gridCol w="3704377">
                  <a:extLst>
                    <a:ext uri="{9D8B030D-6E8A-4147-A177-3AD203B41FA5}">
                      <a16:colId xmlns:a16="http://schemas.microsoft.com/office/drawing/2014/main" val="4153290294"/>
                    </a:ext>
                  </a:extLst>
                </a:gridCol>
                <a:gridCol w="2569395">
                  <a:extLst>
                    <a:ext uri="{9D8B030D-6E8A-4147-A177-3AD203B41FA5}">
                      <a16:colId xmlns:a16="http://schemas.microsoft.com/office/drawing/2014/main" val="855729982"/>
                    </a:ext>
                  </a:extLst>
                </a:gridCol>
              </a:tblGrid>
              <a:tr h="417840">
                <a:tc>
                  <a:txBody>
                    <a:bodyPr/>
                    <a:lstStyle/>
                    <a:p>
                      <a:pPr algn="ctr">
                        <a:spcBef>
                          <a:spcPts val="1800"/>
                        </a:spcBef>
                        <a:spcAft>
                          <a:spcPts val="0"/>
                        </a:spcAft>
                      </a:pPr>
                      <a:endParaRPr lang="fr-CA" sz="2800" b="1" dirty="0">
                        <a:solidFill>
                          <a:schemeClr val="bg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7833" marR="67833" marT="0" marB="0" anchor="ctr">
                    <a:solidFill>
                      <a:srgbClr val="C00000"/>
                    </a:solidFill>
                  </a:tcPr>
                </a:tc>
                <a:tc>
                  <a:txBody>
                    <a:bodyPr/>
                    <a:lstStyle/>
                    <a:p>
                      <a:pPr algn="ctr">
                        <a:spcBef>
                          <a:spcPts val="1800"/>
                        </a:spcBef>
                        <a:spcAft>
                          <a:spcPts val="0"/>
                        </a:spcAft>
                      </a:pPr>
                      <a:r>
                        <a:rPr lang="fr-CA" sz="2800" dirty="0">
                          <a:effectLst/>
                        </a:rPr>
                        <a:t>Sherbrooke</a:t>
                      </a:r>
                      <a:endParaRPr lang="fr-CA" sz="2800" b="1" dirty="0">
                        <a:solidFill>
                          <a:schemeClr val="bg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7833" marR="67833" marT="0" marB="0" anchor="ctr">
                    <a:solidFill>
                      <a:srgbClr val="C00000"/>
                    </a:solidFill>
                  </a:tcPr>
                </a:tc>
                <a:tc>
                  <a:txBody>
                    <a:bodyPr/>
                    <a:lstStyle/>
                    <a:p>
                      <a:pPr algn="ctr">
                        <a:spcBef>
                          <a:spcPts val="1800"/>
                        </a:spcBef>
                        <a:spcAft>
                          <a:spcPts val="0"/>
                        </a:spcAft>
                      </a:pPr>
                      <a:r>
                        <a:rPr lang="fr-CA" sz="2800" dirty="0">
                          <a:effectLst/>
                        </a:rPr>
                        <a:t>UQAM</a:t>
                      </a:r>
                      <a:endParaRPr lang="fr-CA" sz="2800" b="1" dirty="0">
                        <a:solidFill>
                          <a:schemeClr val="bg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7833" marR="67833" marT="0" marB="0" anchor="ctr">
                    <a:solidFill>
                      <a:srgbClr val="C00000"/>
                    </a:solidFill>
                  </a:tcPr>
                </a:tc>
                <a:tc>
                  <a:txBody>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lang="fr-CA" sz="2800" dirty="0">
                          <a:effectLst/>
                        </a:rPr>
                        <a:t>UQAR</a:t>
                      </a:r>
                      <a:endParaRPr lang="fr-CA" sz="2000" b="1" kern="1200" dirty="0">
                        <a:solidFill>
                          <a:schemeClr val="bg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7833" marR="67833" marT="0" marB="0" anchor="ctr">
                    <a:solidFill>
                      <a:srgbClr val="C00000"/>
                    </a:solidFill>
                  </a:tcPr>
                </a:tc>
                <a:extLst>
                  <a:ext uri="{0D108BD9-81ED-4DB2-BD59-A6C34878D82A}">
                    <a16:rowId xmlns:a16="http://schemas.microsoft.com/office/drawing/2014/main" val="2052808176"/>
                  </a:ext>
                </a:extLst>
              </a:tr>
              <a:tr h="2080370">
                <a:tc>
                  <a:txBody>
                    <a:bodyPr/>
                    <a:lstStyle/>
                    <a:p>
                      <a:pPr marL="0" lvl="0" indent="0" algn="ctr">
                        <a:spcAft>
                          <a:spcPts val="0"/>
                        </a:spcAft>
                        <a:buFont typeface="Symbol" panose="05050102010706020507" pitchFamily="18" charset="2"/>
                        <a:buNone/>
                      </a:pPr>
                      <a:r>
                        <a:rPr lang="fr-CA" sz="2400" dirty="0">
                          <a:effectLst/>
                        </a:rPr>
                        <a:t>NE</a:t>
                      </a:r>
                      <a:endParaRPr lang="fr-CA" sz="2400" dirty="0">
                        <a:solidFill>
                          <a:srgbClr val="140000"/>
                        </a:solidFill>
                        <a:effectLst/>
                        <a:latin typeface="Cambria" panose="02040503050406030204" pitchFamily="18" charset="0"/>
                        <a:ea typeface="MS Mincho"/>
                        <a:cs typeface="Times New Roman" panose="02020603050405020304" pitchFamily="18" charset="0"/>
                      </a:endParaRPr>
                    </a:p>
                  </a:txBody>
                  <a:tcPr marL="67833" marR="67833" marT="0" marB="0" anchor="ctr">
                    <a:solidFill>
                      <a:srgbClr val="C00000"/>
                    </a:solidFill>
                  </a:tcPr>
                </a:tc>
                <a:tc>
                  <a:txBody>
                    <a:bodyPr/>
                    <a:lstStyle/>
                    <a:p>
                      <a:r>
                        <a:rPr lang="fr-CA" sz="2000" dirty="0">
                          <a:effectLst/>
                        </a:rPr>
                        <a:t> </a:t>
                      </a:r>
                    </a:p>
                    <a:p>
                      <a:pPr marL="342900" lvl="0" indent="-342900">
                        <a:spcAft>
                          <a:spcPts val="0"/>
                        </a:spcAft>
                        <a:buFont typeface="Symbol" panose="05050102010706020507" pitchFamily="18" charset="2"/>
                        <a:buBlip>
                          <a:blip r:embed="rId5"/>
                        </a:buBlip>
                      </a:pPr>
                      <a:r>
                        <a:rPr lang="fr-CA" sz="2000" dirty="0">
                          <a:effectLst/>
                        </a:rPr>
                        <a:t>Étape 1 (3 crédits) </a:t>
                      </a:r>
                      <a:br>
                        <a:rPr lang="fr-CA" sz="2000" dirty="0">
                          <a:effectLst/>
                        </a:rPr>
                      </a:br>
                      <a:endParaRPr lang="fr-CA" sz="2000" dirty="0">
                        <a:effectLst/>
                      </a:endParaRPr>
                    </a:p>
                    <a:p>
                      <a:pPr marL="0" lvl="0" indent="0">
                        <a:spcAft>
                          <a:spcPts val="0"/>
                        </a:spcAft>
                        <a:buFont typeface="Symbol" panose="05050102010706020507" pitchFamily="18" charset="2"/>
                        <a:buNone/>
                      </a:pPr>
                      <a:endParaRPr lang="fr-CA" sz="2000" dirty="0">
                        <a:effectLst/>
                      </a:endParaRPr>
                    </a:p>
                    <a:p>
                      <a:pPr marL="342900" lvl="0" indent="-342900">
                        <a:spcAft>
                          <a:spcPts val="0"/>
                        </a:spcAft>
                        <a:buFont typeface="Symbol" panose="05050102010706020507" pitchFamily="18" charset="2"/>
                        <a:buBlip>
                          <a:blip r:embed="rId5"/>
                        </a:buBlip>
                      </a:pPr>
                      <a:r>
                        <a:rPr lang="fr-CA" sz="2000" dirty="0">
                          <a:effectLst/>
                        </a:rPr>
                        <a:t>Étape 2  (3 crédits)</a:t>
                      </a:r>
                      <a:endParaRPr lang="fr-CA" sz="2000" dirty="0">
                        <a:solidFill>
                          <a:srgbClr val="140000"/>
                        </a:solidFill>
                        <a:effectLst/>
                        <a:latin typeface="Cambria" panose="02040503050406030204" pitchFamily="18" charset="0"/>
                        <a:ea typeface="MS Mincho"/>
                        <a:cs typeface="Times New Roman" panose="02020603050405020304" pitchFamily="18" charset="0"/>
                      </a:endParaRPr>
                    </a:p>
                  </a:txBody>
                  <a:tcPr marL="67833" marR="67833" marT="0" marB="0">
                    <a:solidFill>
                      <a:schemeClr val="bg1">
                        <a:lumMod val="85000"/>
                      </a:schemeClr>
                    </a:solidFill>
                  </a:tcPr>
                </a:tc>
                <a:tc>
                  <a:txBody>
                    <a:bodyPr/>
                    <a:lstStyle/>
                    <a:p>
                      <a:r>
                        <a:rPr lang="fr-CA" sz="2000" dirty="0">
                          <a:effectLst/>
                        </a:rPr>
                        <a:t> </a:t>
                      </a:r>
                    </a:p>
                    <a:p>
                      <a:pPr marL="360363" lvl="0" indent="-360363">
                        <a:spcAft>
                          <a:spcPts val="1200"/>
                        </a:spcAft>
                        <a:buFont typeface="Symbol" panose="05050102010706020507" pitchFamily="18" charset="2"/>
                        <a:buBlip>
                          <a:blip r:embed="rId5"/>
                        </a:buBlip>
                      </a:pPr>
                      <a:r>
                        <a:rPr lang="fr-CA" sz="2000" dirty="0">
                          <a:effectLst/>
                        </a:rPr>
                        <a:t>Étape 1 (3 crédits)</a:t>
                      </a:r>
                    </a:p>
                    <a:p>
                      <a:pPr marL="360363" lvl="0" indent="-360363">
                        <a:spcAft>
                          <a:spcPts val="1200"/>
                        </a:spcAft>
                        <a:buFont typeface="Symbol" panose="05050102010706020507" pitchFamily="18" charset="2"/>
                        <a:buBlip>
                          <a:blip r:embed="rId5"/>
                        </a:buBlip>
                      </a:pPr>
                      <a:r>
                        <a:rPr lang="fr-CA" sz="2000" kern="1200" dirty="0">
                          <a:effectLst/>
                        </a:rPr>
                        <a:t>Étape 2 </a:t>
                      </a:r>
                      <a:r>
                        <a:rPr lang="fr-CA" sz="2000" dirty="0">
                          <a:effectLst/>
                        </a:rPr>
                        <a:t>  (3 crédits)</a:t>
                      </a:r>
                    </a:p>
                    <a:p>
                      <a:pPr marL="360363" lvl="0" indent="-360363">
                        <a:spcAft>
                          <a:spcPts val="1200"/>
                        </a:spcAft>
                        <a:buFont typeface="Symbol" panose="05050102010706020507" pitchFamily="18" charset="2"/>
                        <a:buBlip>
                          <a:blip r:embed="rId5"/>
                        </a:buBlip>
                      </a:pPr>
                      <a:r>
                        <a:rPr lang="fr-CA" sz="2000" kern="1200" dirty="0">
                          <a:effectLst/>
                        </a:rPr>
                        <a:t>Activités réflexive, accompagnement </a:t>
                      </a:r>
                      <a:br>
                        <a:rPr lang="fr-CA" sz="2000" kern="1200" dirty="0">
                          <a:effectLst/>
                        </a:rPr>
                      </a:br>
                      <a:r>
                        <a:rPr lang="fr-CA" sz="2000" kern="1200" dirty="0">
                          <a:effectLst/>
                        </a:rPr>
                        <a:t>et formations </a:t>
                      </a:r>
                      <a:r>
                        <a:rPr lang="fr-CA" sz="2000" dirty="0">
                          <a:effectLst/>
                        </a:rPr>
                        <a:t> (3 crédits) </a:t>
                      </a:r>
                      <a:br>
                        <a:rPr lang="fr-CA" sz="2000" dirty="0">
                          <a:effectLst/>
                        </a:rPr>
                      </a:br>
                      <a:endParaRPr lang="fr-CA" sz="2000" dirty="0">
                        <a:solidFill>
                          <a:srgbClr val="14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33" marR="67833" marT="0" marB="0">
                    <a:solidFill>
                      <a:schemeClr val="bg1">
                        <a:lumMod val="85000"/>
                      </a:schemeClr>
                    </a:solidFill>
                  </a:tcPr>
                </a:tc>
                <a:tc>
                  <a:txBody>
                    <a:bodyPr/>
                    <a:lstStyle/>
                    <a:p>
                      <a:r>
                        <a:rPr lang="fr-CA" sz="2000" dirty="0">
                          <a:effectLst/>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Blip>
                          <a:blip r:embed="rId5"/>
                        </a:buBlip>
                        <a:tabLst/>
                        <a:defRPr/>
                      </a:pPr>
                      <a:r>
                        <a:rPr lang="fr-CA" sz="2000" dirty="0">
                          <a:effectLst/>
                        </a:rPr>
                        <a:t>Étape 1 et 2 </a:t>
                      </a:r>
                      <a:br>
                        <a:rPr lang="fr-CA" sz="2000" dirty="0">
                          <a:effectLst/>
                        </a:rPr>
                      </a:br>
                      <a:r>
                        <a:rPr lang="fr-CA" sz="2000" dirty="0">
                          <a:effectLst/>
                        </a:rPr>
                        <a:t>(3 crédits)</a:t>
                      </a:r>
                    </a:p>
                    <a:p>
                      <a:pPr marL="0" lvl="0" indent="0">
                        <a:spcAft>
                          <a:spcPts val="0"/>
                        </a:spcAft>
                        <a:buFont typeface="Symbol" panose="05050102010706020507" pitchFamily="18" charset="2"/>
                        <a:buNone/>
                      </a:pPr>
                      <a:endParaRPr lang="fr-CA" sz="2000" dirty="0">
                        <a:solidFill>
                          <a:srgbClr val="140000"/>
                        </a:solidFill>
                        <a:effectLst/>
                        <a:latin typeface="Cambria" panose="02040503050406030204" pitchFamily="18" charset="0"/>
                        <a:ea typeface="Cambria" panose="02040503050406030204" pitchFamily="18" charset="0"/>
                      </a:endParaRPr>
                    </a:p>
                  </a:txBody>
                  <a:tcPr marL="67833" marR="67833" marT="0" marB="0">
                    <a:solidFill>
                      <a:schemeClr val="bg1">
                        <a:lumMod val="85000"/>
                      </a:schemeClr>
                    </a:solidFill>
                  </a:tcPr>
                </a:tc>
                <a:extLst>
                  <a:ext uri="{0D108BD9-81ED-4DB2-BD59-A6C34878D82A}">
                    <a16:rowId xmlns:a16="http://schemas.microsoft.com/office/drawing/2014/main" val="1230811840"/>
                  </a:ext>
                </a:extLst>
              </a:tr>
              <a:tr h="2080370">
                <a:tc>
                  <a:txBody>
                    <a:bodyPr/>
                    <a:lstStyle/>
                    <a:p>
                      <a:pPr marL="0" lvl="0" indent="0" algn="ctr">
                        <a:spcAft>
                          <a:spcPts val="0"/>
                        </a:spcAft>
                        <a:buFont typeface="Symbol" panose="05050102010706020507" pitchFamily="18" charset="2"/>
                        <a:buNone/>
                      </a:pPr>
                      <a:r>
                        <a:rPr lang="fr-CA" sz="2400" dirty="0">
                          <a:effectLst/>
                        </a:rPr>
                        <a:t>AC</a:t>
                      </a:r>
                      <a:endParaRPr lang="fr-CA" sz="2400" dirty="0">
                        <a:solidFill>
                          <a:srgbClr val="140000"/>
                        </a:solidFill>
                        <a:effectLst/>
                        <a:latin typeface="Cambria" panose="02040503050406030204" pitchFamily="18" charset="0"/>
                        <a:ea typeface="MS Mincho"/>
                        <a:cs typeface="Times New Roman" panose="02020603050405020304" pitchFamily="18" charset="0"/>
                      </a:endParaRPr>
                    </a:p>
                  </a:txBody>
                  <a:tcPr marL="67833" marR="67833" marT="0" marB="0" anchor="ctr">
                    <a:solidFill>
                      <a:srgbClr val="C0000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Blip>
                          <a:blip r:embed="rId5"/>
                        </a:buBlip>
                        <a:tabLst/>
                        <a:defRPr/>
                      </a:pPr>
                      <a:r>
                        <a:rPr lang="fr-CA" sz="2000" dirty="0">
                          <a:solidFill>
                            <a:srgbClr val="140000"/>
                          </a:solidFill>
                        </a:rPr>
                        <a:t>Années 1 et 2</a:t>
                      </a:r>
                      <a:br>
                        <a:rPr lang="fr-CA" sz="2000" dirty="0">
                          <a:solidFill>
                            <a:srgbClr val="140000"/>
                          </a:solidFill>
                        </a:rPr>
                      </a:br>
                      <a:r>
                        <a:rPr lang="fr-CA" sz="2000" dirty="0">
                          <a:effectLst/>
                        </a:rPr>
                        <a:t>(3 crédits)</a:t>
                      </a:r>
                    </a:p>
                    <a:p>
                      <a:pPr marL="0" lvl="0" indent="0" algn="l">
                        <a:spcAft>
                          <a:spcPts val="0"/>
                        </a:spcAft>
                        <a:buFont typeface="Symbol" panose="05050102010706020507" pitchFamily="18" charset="2"/>
                        <a:buNone/>
                      </a:pPr>
                      <a:endParaRPr lang="fr-CA" sz="2000" dirty="0">
                        <a:solidFill>
                          <a:srgbClr val="140000"/>
                        </a:solidFill>
                        <a:effectLst/>
                        <a:latin typeface="Cambria" panose="02040503050406030204" pitchFamily="18" charset="0"/>
                        <a:ea typeface="MS Mincho"/>
                        <a:cs typeface="Times New Roman" panose="02020603050405020304" pitchFamily="18" charset="0"/>
                      </a:endParaRPr>
                    </a:p>
                  </a:txBody>
                  <a:tcPr marL="67833" marR="67833" marT="0" marB="0" anchor="ctr">
                    <a:solidFill>
                      <a:schemeClr val="bg1">
                        <a:lumMod val="95000"/>
                      </a:schemeClr>
                    </a:solidFill>
                  </a:tcPr>
                </a:tc>
                <a:tc>
                  <a:txBody>
                    <a:bodyPr/>
                    <a:lstStyle/>
                    <a:p>
                      <a:pPr marL="342900" lvl="0" indent="-342900" algn="l">
                        <a:spcAft>
                          <a:spcPts val="0"/>
                        </a:spcAft>
                        <a:buFont typeface="Symbol" panose="05050102010706020507" pitchFamily="18" charset="2"/>
                        <a:buBlip>
                          <a:blip r:embed="rId5"/>
                        </a:buBlip>
                      </a:pPr>
                      <a:r>
                        <a:rPr lang="fr-CA" sz="2000" dirty="0">
                          <a:effectLst/>
                        </a:rPr>
                        <a:t>An 1 (3 crédits) </a:t>
                      </a:r>
                      <a:br>
                        <a:rPr lang="fr-CA" sz="2000" dirty="0">
                          <a:effectLst/>
                        </a:rPr>
                      </a:br>
                      <a:endParaRPr lang="fr-CA" sz="2000" dirty="0">
                        <a:effectLst/>
                      </a:endParaRPr>
                    </a:p>
                    <a:p>
                      <a:pPr marL="342900" lvl="0" indent="-342900" algn="l">
                        <a:spcAft>
                          <a:spcPts val="0"/>
                        </a:spcAft>
                        <a:buFont typeface="Symbol" panose="05050102010706020507" pitchFamily="18" charset="2"/>
                        <a:buBlip>
                          <a:blip r:embed="rId5"/>
                        </a:buBlip>
                      </a:pPr>
                      <a:r>
                        <a:rPr lang="fr-CA" sz="2000" dirty="0">
                          <a:effectLst/>
                        </a:rPr>
                        <a:t>An 2  (3 crédits)</a:t>
                      </a:r>
                      <a:endParaRPr lang="fr-CA" sz="2000" dirty="0">
                        <a:solidFill>
                          <a:srgbClr val="140000"/>
                        </a:solidFill>
                        <a:effectLst/>
                        <a:latin typeface="Cambria" panose="02040503050406030204" pitchFamily="18" charset="0"/>
                        <a:ea typeface="MS Mincho"/>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fr-CA" sz="2000" dirty="0">
                        <a:effectLst/>
                      </a:endParaRPr>
                    </a:p>
                  </a:txBody>
                  <a:tcPr marL="67833" marR="67833" marT="0" marB="0" anchor="ctr">
                    <a:solidFill>
                      <a:schemeClr val="bg1">
                        <a:lumMod val="95000"/>
                      </a:schemeClr>
                    </a:solidFill>
                  </a:tcPr>
                </a:tc>
                <a:tc>
                  <a:txBody>
                    <a:bodyPr/>
                    <a:lstStyle/>
                    <a:p>
                      <a:pPr marL="0" lvl="0" indent="0" algn="ctr">
                        <a:spcAft>
                          <a:spcPts val="0"/>
                        </a:spcAft>
                        <a:buFont typeface="Symbol" panose="05050102010706020507" pitchFamily="18" charset="2"/>
                        <a:buNone/>
                      </a:pPr>
                      <a:r>
                        <a:rPr lang="fr-CA" sz="2000" dirty="0">
                          <a:solidFill>
                            <a:srgbClr val="140000"/>
                          </a:solidFill>
                          <a:effectLst/>
                          <a:latin typeface="Cambria" panose="02040503050406030204" pitchFamily="18" charset="0"/>
                          <a:ea typeface="Cambria" panose="02040503050406030204" pitchFamily="18" charset="0"/>
                        </a:rPr>
                        <a:t>N/A</a:t>
                      </a:r>
                    </a:p>
                  </a:txBody>
                  <a:tcPr marL="67833" marR="67833" marT="0" marB="0" anchor="ctr">
                    <a:solidFill>
                      <a:schemeClr val="bg1">
                        <a:lumMod val="95000"/>
                      </a:schemeClr>
                    </a:solidFill>
                  </a:tcPr>
                </a:tc>
                <a:extLst>
                  <a:ext uri="{0D108BD9-81ED-4DB2-BD59-A6C34878D82A}">
                    <a16:rowId xmlns:a16="http://schemas.microsoft.com/office/drawing/2014/main" val="3207813379"/>
                  </a:ext>
                </a:extLst>
              </a:tr>
            </a:tbl>
          </a:graphicData>
        </a:graphic>
      </p:graphicFrame>
    </p:spTree>
    <p:extLst>
      <p:ext uri="{BB962C8B-B14F-4D97-AF65-F5344CB8AC3E}">
        <p14:creationId xmlns:p14="http://schemas.microsoft.com/office/powerpoint/2010/main" val="381056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rot="19356953">
            <a:off x="206279" y="509738"/>
            <a:ext cx="2155745" cy="1408834"/>
          </a:xfrm>
          <a:prstGeom prst="ellipse">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2">
                    <a:lumMod val="50000"/>
                  </a:schemeClr>
                </a:solidFill>
              </a:rPr>
              <a:t>Menu latéral de droit dans Moodle</a:t>
            </a:r>
          </a:p>
        </p:txBody>
      </p:sp>
      <p:pic>
        <p:nvPicPr>
          <p:cNvPr id="7" name="Image 6">
            <a:extLst>
              <a:ext uri="{FF2B5EF4-FFF2-40B4-BE49-F238E27FC236}">
                <a16:creationId xmlns:a16="http://schemas.microsoft.com/office/drawing/2014/main" id="{A5F5AEBD-A25B-4826-99D6-DCBF8B01C8A8}"/>
              </a:ext>
            </a:extLst>
          </p:cNvPr>
          <p:cNvPicPr>
            <a:picLocks noChangeAspect="1"/>
          </p:cNvPicPr>
          <p:nvPr/>
        </p:nvPicPr>
        <p:blipFill>
          <a:blip r:embed="rId3"/>
          <a:stretch>
            <a:fillRect/>
          </a:stretch>
        </p:blipFill>
        <p:spPr>
          <a:xfrm>
            <a:off x="2358737" y="22359"/>
            <a:ext cx="9526444" cy="6777269"/>
          </a:xfrm>
          <a:prstGeom prst="rect">
            <a:avLst/>
          </a:prstGeom>
          <a:ln>
            <a:noFill/>
          </a:ln>
        </p:spPr>
      </p:pic>
      <p:pic>
        <p:nvPicPr>
          <p:cNvPr id="2" name="Image 1">
            <a:extLst>
              <a:ext uri="{FF2B5EF4-FFF2-40B4-BE49-F238E27FC236}">
                <a16:creationId xmlns:a16="http://schemas.microsoft.com/office/drawing/2014/main" id="{11CE5F9E-C878-4DA3-A37A-4319204C1798}"/>
              </a:ext>
            </a:extLst>
          </p:cNvPr>
          <p:cNvPicPr>
            <a:picLocks noChangeAspect="1"/>
          </p:cNvPicPr>
          <p:nvPr/>
        </p:nvPicPr>
        <p:blipFill>
          <a:blip r:embed="rId4"/>
          <a:stretch>
            <a:fillRect/>
          </a:stretch>
        </p:blipFill>
        <p:spPr>
          <a:xfrm>
            <a:off x="3119921" y="1022114"/>
            <a:ext cx="2834886" cy="384081"/>
          </a:xfrm>
          <a:prstGeom prst="rect">
            <a:avLst/>
          </a:prstGeom>
          <a:ln>
            <a:noFill/>
          </a:ln>
        </p:spPr>
      </p:pic>
    </p:spTree>
    <p:extLst>
      <p:ext uri="{BB962C8B-B14F-4D97-AF65-F5344CB8AC3E}">
        <p14:creationId xmlns:p14="http://schemas.microsoft.com/office/powerpoint/2010/main" val="124158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Accompagnateur </a:t>
            </a:r>
          </a:p>
        </p:txBody>
      </p:sp>
      <p:pic>
        <p:nvPicPr>
          <p:cNvPr id="7" name="Image 6">
            <a:extLst>
              <a:ext uri="{FF2B5EF4-FFF2-40B4-BE49-F238E27FC236}">
                <a16:creationId xmlns:a16="http://schemas.microsoft.com/office/drawing/2014/main" id="{F9A1CC12-D1DD-4BB8-A9EC-0A814BA062C1}"/>
              </a:ext>
            </a:extLst>
          </p:cNvPr>
          <p:cNvPicPr>
            <a:picLocks noChangeAspect="1"/>
          </p:cNvPicPr>
          <p:nvPr/>
        </p:nvPicPr>
        <p:blipFill rotWithShape="1">
          <a:blip r:embed="rId4"/>
          <a:srcRect l="4027" r="2231"/>
          <a:stretch/>
        </p:blipFill>
        <p:spPr>
          <a:xfrm>
            <a:off x="1629390" y="1818750"/>
            <a:ext cx="10461009" cy="3697795"/>
          </a:xfrm>
          <a:prstGeom prst="rect">
            <a:avLst/>
          </a:prstGeom>
        </p:spPr>
      </p:pic>
    </p:spTree>
    <p:extLst>
      <p:ext uri="{BB962C8B-B14F-4D97-AF65-F5344CB8AC3E}">
        <p14:creationId xmlns:p14="http://schemas.microsoft.com/office/powerpoint/2010/main" val="13970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81609" y="0"/>
            <a:ext cx="9641628" cy="1325563"/>
          </a:xfrm>
        </p:spPr>
        <p:txBody>
          <a:bodyPr>
            <a:normAutofit/>
          </a:bodyPr>
          <a:lstStyle/>
          <a:p>
            <a:r>
              <a:rPr lang="fr-CA" sz="4000" dirty="0">
                <a:ea typeface="Cambria" panose="02040503050406030204" pitchFamily="18" charset="0"/>
              </a:rPr>
              <a:t>Identification</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779951898"/>
              </p:ext>
            </p:extLst>
          </p:nvPr>
        </p:nvGraphicFramePr>
        <p:xfrm>
          <a:off x="1681609" y="933450"/>
          <a:ext cx="10344149" cy="571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5425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29611" y="2572355"/>
            <a:ext cx="8702514" cy="2010662"/>
          </a:xfr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txBody>
          <a:bodyPr>
            <a:normAutofit/>
          </a:bodyPr>
          <a:lstStyle/>
          <a:p>
            <a:pPr algn="ctr"/>
            <a:r>
              <a:rPr lang="fr-CA" sz="5400" b="1" dirty="0"/>
              <a:t>Clarifier les rôles de chacun</a:t>
            </a:r>
            <a:endParaRPr lang="fr-CA" sz="5400" dirty="0"/>
          </a:p>
        </p:txBody>
      </p:sp>
    </p:spTree>
    <p:extLst>
      <p:ext uri="{BB962C8B-B14F-4D97-AF65-F5344CB8AC3E}">
        <p14:creationId xmlns:p14="http://schemas.microsoft.com/office/powerpoint/2010/main" val="274306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4000" b="1" dirty="0"/>
              <a:t>Rôles et responsabilités IPE-FP – CSSDM </a:t>
            </a:r>
          </a:p>
        </p:txBody>
      </p:sp>
      <p:sp>
        <p:nvSpPr>
          <p:cNvPr id="4" name="Espace réservé du numéro de diapositive 3"/>
          <p:cNvSpPr>
            <a:spLocks noGrp="1"/>
          </p:cNvSpPr>
          <p:nvPr>
            <p:ph type="sldNum" sz="quarter" idx="12"/>
            <p:custDataLst>
              <p:tags r:id="rId2"/>
            </p:custDataLst>
          </p:nvPr>
        </p:nvSpPr>
        <p:spPr/>
        <p:txBody>
          <a:bodyPr/>
          <a:lstStyle/>
          <a:p>
            <a:fld id="{34FF8D3F-28FD-D740-AC5E-55BA3FA8C3DC}" type="slidenum">
              <a:rPr lang="fr-FR" smtClean="0"/>
              <a:t>21</a:t>
            </a:fld>
            <a:endParaRPr lang="fr-FR"/>
          </a:p>
        </p:txBody>
      </p:sp>
      <p:pic>
        <p:nvPicPr>
          <p:cNvPr id="5" name="Image 4">
            <a:hlinkClick r:id="rId8"/>
          </p:cNvPr>
          <p:cNvPicPr>
            <a:picLocks noChangeAspect="1"/>
          </p:cNvPicPr>
          <p:nvPr>
            <p:custDataLst>
              <p:tags r:id="rId3"/>
            </p:custDataLst>
          </p:nvPr>
        </p:nvPicPr>
        <p:blipFill>
          <a:blip r:embed="rId9"/>
          <a:stretch>
            <a:fillRect/>
          </a:stretch>
        </p:blipFill>
        <p:spPr>
          <a:xfrm>
            <a:off x="1873532" y="1497794"/>
            <a:ext cx="9264521" cy="5218478"/>
          </a:xfrm>
          <a:prstGeom prst="rect">
            <a:avLst/>
          </a:prstGeom>
        </p:spPr>
      </p:pic>
      <p:sp>
        <p:nvSpPr>
          <p:cNvPr id="6" name="Pensées 5"/>
          <p:cNvSpPr/>
          <p:nvPr>
            <p:custDataLst>
              <p:tags r:id="rId4"/>
            </p:custDataLst>
          </p:nvPr>
        </p:nvSpPr>
        <p:spPr>
          <a:xfrm>
            <a:off x="0" y="365125"/>
            <a:ext cx="2115239" cy="1492591"/>
          </a:xfrm>
          <a:prstGeom prst="cloudCallout">
            <a:avLst>
              <a:gd name="adj1" fmla="val 43379"/>
              <a:gd name="adj2" fmla="val 78686"/>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Important de garder les mêmes noms</a:t>
            </a:r>
          </a:p>
        </p:txBody>
      </p:sp>
      <p:sp>
        <p:nvSpPr>
          <p:cNvPr id="7" name="Pensées 6"/>
          <p:cNvSpPr/>
          <p:nvPr>
            <p:custDataLst>
              <p:tags r:id="rId5"/>
            </p:custDataLst>
          </p:nvPr>
        </p:nvSpPr>
        <p:spPr>
          <a:xfrm>
            <a:off x="10436536" y="746295"/>
            <a:ext cx="2157247" cy="1492591"/>
          </a:xfrm>
          <a:prstGeom prst="cloudCallout">
            <a:avLst>
              <a:gd name="adj1" fmla="val -33783"/>
              <a:gd name="adj2" fmla="val 885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bg1"/>
                </a:solidFill>
              </a:rPr>
              <a:t>But : un par programme </a:t>
            </a:r>
          </a:p>
        </p:txBody>
      </p:sp>
    </p:spTree>
    <p:extLst>
      <p:ext uri="{BB962C8B-B14F-4D97-AF65-F5344CB8AC3E}">
        <p14:creationId xmlns:p14="http://schemas.microsoft.com/office/powerpoint/2010/main" val="392133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t> </a:t>
            </a:r>
          </a:p>
        </p:txBody>
      </p:sp>
      <p:sp>
        <p:nvSpPr>
          <p:cNvPr id="3" name="ZoneTexte 2"/>
          <p:cNvSpPr txBox="1"/>
          <p:nvPr>
            <p:custDataLst>
              <p:tags r:id="rId2"/>
            </p:custDataLst>
          </p:nvPr>
        </p:nvSpPr>
        <p:spPr>
          <a:xfrm>
            <a:off x="709693" y="249240"/>
            <a:ext cx="8655024" cy="707886"/>
          </a:xfrm>
          <a:prstGeom prst="rect">
            <a:avLst/>
          </a:prstGeom>
          <a:solidFill>
            <a:srgbClr val="C00000"/>
          </a:solidFill>
        </p:spPr>
        <p:txBody>
          <a:bodyPr wrap="square" rtlCol="0">
            <a:spAutoFit/>
          </a:bodyPr>
          <a:lstStyle/>
          <a:p>
            <a:pPr algn="ctr"/>
            <a:r>
              <a:rPr lang="fr-CA" sz="4000" b="1" dirty="0">
                <a:solidFill>
                  <a:schemeClr val="bg1"/>
                </a:solidFill>
                <a:latin typeface="Cambria" panose="02040503050406030204" pitchFamily="18" charset="0"/>
                <a:ea typeface="Cambria" panose="02040503050406030204" pitchFamily="18" charset="0"/>
              </a:rPr>
              <a:t>La direction \ direction adjointe</a:t>
            </a:r>
          </a:p>
        </p:txBody>
      </p:sp>
      <p:sp>
        <p:nvSpPr>
          <p:cNvPr id="7" name="ZoneTexte 6"/>
          <p:cNvSpPr txBox="1"/>
          <p:nvPr>
            <p:custDataLst>
              <p:tags r:id="rId3"/>
            </p:custDataLst>
          </p:nvPr>
        </p:nvSpPr>
        <p:spPr>
          <a:xfrm>
            <a:off x="709693" y="1260656"/>
            <a:ext cx="8655024" cy="4893647"/>
          </a:xfrm>
          <a:prstGeom prst="rect">
            <a:avLst/>
          </a:prstGeom>
          <a:solidFill>
            <a:schemeClr val="bg2"/>
          </a:solidFill>
        </p:spPr>
        <p:txBody>
          <a:bodyPr wrap="square" rtlCol="0" anchor="t">
            <a:spAutoFit/>
          </a:bodyPr>
          <a:lstStyle/>
          <a:p>
            <a:pPr marL="285750" indent="-285750">
              <a:buFont typeface="Arial" panose="020B0604020202020204" pitchFamily="34" charset="0"/>
              <a:buChar char="•"/>
            </a:pPr>
            <a:r>
              <a:rPr lang="fr-CA" sz="2400" dirty="0"/>
              <a:t>Accueillir les enseignants </a:t>
            </a:r>
            <a:r>
              <a:rPr lang="fr-CA" sz="2400" b="1" dirty="0"/>
              <a:t>au début et en cours d’année</a:t>
            </a:r>
          </a:p>
          <a:p>
            <a:pPr marL="285750" indent="-285750">
              <a:buFont typeface="Arial" panose="020B0604020202020204" pitchFamily="34" charset="0"/>
              <a:buChar char="•"/>
            </a:pPr>
            <a:r>
              <a:rPr lang="fr-CA" sz="2400" dirty="0"/>
              <a:t>Favoriser une insertion progressive à l’enseignement </a:t>
            </a:r>
          </a:p>
          <a:p>
            <a:pPr marL="285750" indent="-285750">
              <a:buFont typeface="Arial" panose="020B0604020202020204" pitchFamily="34" charset="0"/>
              <a:buChar char="•"/>
            </a:pPr>
            <a:r>
              <a:rPr lang="fr-CA" sz="2400" dirty="0"/>
              <a:t>Promouvoir le programme IPE dans son établissement</a:t>
            </a:r>
          </a:p>
          <a:p>
            <a:pPr marL="285750" indent="-285750">
              <a:buFont typeface="Arial" panose="020B0604020202020204" pitchFamily="34" charset="0"/>
              <a:buChar char="•"/>
            </a:pPr>
            <a:r>
              <a:rPr lang="fr-CA" sz="2400" b="1" dirty="0"/>
              <a:t>Présenter et soutenir </a:t>
            </a:r>
            <a:r>
              <a:rPr lang="fr-CA" sz="2400" dirty="0"/>
              <a:t>les accompagnateurs et mentor</a:t>
            </a:r>
          </a:p>
          <a:p>
            <a:pPr marL="285750" indent="-285750">
              <a:buFont typeface="Arial" panose="020B0604020202020204" pitchFamily="34" charset="0"/>
              <a:buChar char="•"/>
            </a:pPr>
            <a:r>
              <a:rPr lang="fr-CA" sz="2400" dirty="0"/>
              <a:t>Reconnaître les modalités </a:t>
            </a:r>
            <a:r>
              <a:rPr lang="fr-CA" sz="2400" b="1" dirty="0"/>
              <a:t>IPE</a:t>
            </a:r>
            <a:r>
              <a:rPr lang="fr-CA" sz="2400" dirty="0"/>
              <a:t> dans la tâche </a:t>
            </a:r>
          </a:p>
          <a:p>
            <a:pPr marL="742950" lvl="1" indent="-285750">
              <a:buFont typeface="Arial" panose="020B0604020202020204" pitchFamily="34" charset="0"/>
              <a:buChar char="•"/>
            </a:pPr>
            <a:r>
              <a:rPr lang="fr-CA" sz="2400" dirty="0"/>
              <a:t>Attribuer du temps dans la tâche complémentaire (ATP) </a:t>
            </a:r>
            <a:r>
              <a:rPr lang="fr-CA" sz="2400" b="1" dirty="0"/>
              <a:t>du nouvel enseignant </a:t>
            </a:r>
            <a:r>
              <a:rPr lang="fr-CA" sz="2400" dirty="0"/>
              <a:t>pour accomplir les activités prévues au programme </a:t>
            </a:r>
          </a:p>
          <a:p>
            <a:pPr marL="742950" lvl="1" indent="-285750">
              <a:buFont typeface="Arial" panose="020B0604020202020204" pitchFamily="34" charset="0"/>
              <a:buChar char="•"/>
            </a:pPr>
            <a:r>
              <a:rPr lang="fr-CA" sz="2400" dirty="0"/>
              <a:t>Attribuer du temps dans la tâche complémentaire (ATP) </a:t>
            </a:r>
            <a:r>
              <a:rPr lang="fr-CA" sz="2400" b="1" dirty="0"/>
              <a:t>aux enseignants accompagnateurs </a:t>
            </a:r>
            <a:r>
              <a:rPr lang="fr-CA" sz="2400" dirty="0"/>
              <a:t>pour soutenir l’enseignant accompagné</a:t>
            </a:r>
          </a:p>
          <a:p>
            <a:pPr marL="742950" lvl="1" indent="-285750">
              <a:buFont typeface="Arial" panose="020B0604020202020204" pitchFamily="34" charset="0"/>
              <a:buChar char="•"/>
            </a:pPr>
            <a:r>
              <a:rPr lang="fr-CA" sz="2400" dirty="0"/>
              <a:t>Proposer et approuver les libérations</a:t>
            </a:r>
          </a:p>
          <a:p>
            <a:pPr marL="285750" indent="-285750">
              <a:buFont typeface="Arial" panose="020B0604020202020204" pitchFamily="34" charset="0"/>
              <a:buChar char="•"/>
            </a:pPr>
            <a:r>
              <a:rPr lang="fr-CA" sz="2400" dirty="0"/>
              <a:t>Favoriser le développement professionnel</a:t>
            </a:r>
          </a:p>
        </p:txBody>
      </p:sp>
      <p:pic>
        <p:nvPicPr>
          <p:cNvPr id="9" name="Image 8"/>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640972" y="0"/>
            <a:ext cx="2285999" cy="6453654"/>
          </a:xfrm>
          <a:prstGeom prst="rect">
            <a:avLst/>
          </a:prstGeom>
        </p:spPr>
      </p:pic>
      <p:sp>
        <p:nvSpPr>
          <p:cNvPr id="4" name="Ellipse 3"/>
          <p:cNvSpPr/>
          <p:nvPr>
            <p:custDataLst>
              <p:tags r:id="rId5"/>
            </p:custDataLst>
          </p:nvPr>
        </p:nvSpPr>
        <p:spPr>
          <a:xfrm rot="613942">
            <a:off x="9728773" y="421458"/>
            <a:ext cx="2043840" cy="1171511"/>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Dans le cadre de l’IPE </a:t>
            </a:r>
          </a:p>
        </p:txBody>
      </p:sp>
    </p:spTree>
    <p:extLst>
      <p:ext uri="{BB962C8B-B14F-4D97-AF65-F5344CB8AC3E}">
        <p14:creationId xmlns:p14="http://schemas.microsoft.com/office/powerpoint/2010/main" val="62375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4C071-63F2-4C18-B6EF-24A82C440C04}"/>
              </a:ext>
            </a:extLst>
          </p:cNvPr>
          <p:cNvSpPr>
            <a:spLocks noGrp="1"/>
          </p:cNvSpPr>
          <p:nvPr>
            <p:ph type="title"/>
          </p:nvPr>
        </p:nvSpPr>
        <p:spPr>
          <a:xfrm>
            <a:off x="1985127" y="320675"/>
            <a:ext cx="9641628" cy="1325563"/>
          </a:xfrm>
          <a:solidFill>
            <a:srgbClr val="C00000"/>
          </a:solidFill>
          <a:scene3d>
            <a:camera prst="orthographicFront"/>
            <a:lightRig rig="threePt" dir="t"/>
          </a:scene3d>
          <a:sp3d>
            <a:bevelT/>
          </a:sp3d>
        </p:spPr>
        <p:txBody>
          <a:bodyPr/>
          <a:lstStyle/>
          <a:p>
            <a:pPr algn="ctr"/>
            <a:r>
              <a:rPr lang="fr-CA" sz="3600" dirty="0">
                <a:solidFill>
                  <a:schemeClr val="bg1"/>
                </a:solidFill>
              </a:rPr>
              <a:t>Conditions d’exercice lors de jumelages </a:t>
            </a:r>
            <a:br>
              <a:rPr lang="fr-CA" sz="3600" dirty="0">
                <a:solidFill>
                  <a:schemeClr val="bg1"/>
                </a:solidFill>
              </a:rPr>
            </a:br>
            <a:r>
              <a:rPr lang="fr-CA" sz="3600" dirty="0">
                <a:solidFill>
                  <a:schemeClr val="bg1"/>
                </a:solidFill>
              </a:rPr>
              <a:t>au CSSDM</a:t>
            </a:r>
            <a:r>
              <a:rPr lang="fr-CA" dirty="0">
                <a:solidFill>
                  <a:schemeClr val="bg1"/>
                </a:solidFill>
              </a:rPr>
              <a:t> </a:t>
            </a:r>
            <a:r>
              <a:rPr lang="fr-CA" sz="3200" dirty="0">
                <a:solidFill>
                  <a:schemeClr val="bg1"/>
                </a:solidFill>
              </a:rPr>
              <a:t>(Annexe 1)</a:t>
            </a:r>
          </a:p>
        </p:txBody>
      </p:sp>
      <p:sp>
        <p:nvSpPr>
          <p:cNvPr id="3" name="Espace réservé du contenu 2">
            <a:extLst>
              <a:ext uri="{FF2B5EF4-FFF2-40B4-BE49-F238E27FC236}">
                <a16:creationId xmlns:a16="http://schemas.microsoft.com/office/drawing/2014/main" id="{BD2EB297-96A2-4EB1-BDC3-1B06310B0F92}"/>
              </a:ext>
            </a:extLst>
          </p:cNvPr>
          <p:cNvSpPr>
            <a:spLocks noGrp="1"/>
          </p:cNvSpPr>
          <p:nvPr>
            <p:ph idx="1"/>
          </p:nvPr>
        </p:nvSpPr>
        <p:spPr>
          <a:xfrm>
            <a:off x="1954564" y="2005012"/>
            <a:ext cx="9672191" cy="4351338"/>
          </a:xfrm>
        </p:spPr>
        <p:txBody>
          <a:bodyPr>
            <a:normAutofit/>
          </a:bodyPr>
          <a:lstStyle/>
          <a:p>
            <a:pPr marL="0" indent="0">
              <a:spcAft>
                <a:spcPts val="1200"/>
              </a:spcAft>
              <a:buNone/>
            </a:pPr>
            <a:r>
              <a:rPr lang="fr-CA" dirty="0">
                <a:solidFill>
                  <a:srgbClr val="C00000"/>
                </a:solidFill>
                <a:hlinkClick r:id="rId3">
                  <a:extLst>
                    <a:ext uri="{A12FA001-AC4F-418D-AE19-62706E023703}">
                      <ahyp:hlinkClr xmlns:ahyp="http://schemas.microsoft.com/office/drawing/2018/hyperlinkcolor" val="tx"/>
                    </a:ext>
                  </a:extLst>
                </a:hlinkClick>
              </a:rPr>
              <a:t>Annexe 1</a:t>
            </a:r>
            <a:r>
              <a:rPr lang="fr-CA" dirty="0"/>
              <a:t> </a:t>
            </a:r>
            <a:r>
              <a:rPr lang="fr-CA" sz="2400" dirty="0"/>
              <a:t>(site IPE du CSSDM)</a:t>
            </a:r>
          </a:p>
          <a:p>
            <a:pPr>
              <a:spcAft>
                <a:spcPts val="1200"/>
              </a:spcAft>
            </a:pPr>
            <a:r>
              <a:rPr lang="fr-CA" dirty="0"/>
              <a:t>Du </a:t>
            </a:r>
            <a:r>
              <a:rPr lang="fr-CA" b="1" dirty="0"/>
              <a:t>temps est reconnu </a:t>
            </a:r>
            <a:r>
              <a:rPr lang="fr-CA" dirty="0"/>
              <a:t>dans les (</a:t>
            </a:r>
            <a:r>
              <a:rPr lang="fr-CA" b="1" dirty="0"/>
              <a:t>ATP</a:t>
            </a:r>
            <a:r>
              <a:rPr lang="fr-CA" dirty="0"/>
              <a:t>) </a:t>
            </a:r>
            <a:br>
              <a:rPr lang="fr-CA" dirty="0"/>
            </a:br>
            <a:r>
              <a:rPr lang="fr-CA" dirty="0"/>
              <a:t>de l’accompagnateur et de l’accompagné, 15 min / 5 jours </a:t>
            </a:r>
            <a:br>
              <a:rPr lang="fr-CA" dirty="0"/>
            </a:br>
            <a:r>
              <a:rPr lang="fr-CA" dirty="0"/>
              <a:t>(représente </a:t>
            </a:r>
            <a:r>
              <a:rPr lang="fr-CA" b="1" dirty="0"/>
              <a:t>9 h par jumelage </a:t>
            </a:r>
            <a:r>
              <a:rPr lang="fr-CA" dirty="0"/>
              <a:t>dans la tâche annualisée)</a:t>
            </a:r>
          </a:p>
          <a:p>
            <a:r>
              <a:rPr lang="fr-CA" b="1" dirty="0"/>
              <a:t>Deux journées de libération par année </a:t>
            </a:r>
            <a:r>
              <a:rPr lang="fr-CA" dirty="0"/>
              <a:t>sont </a:t>
            </a:r>
            <a:r>
              <a:rPr lang="fr-CA" b="1" dirty="0"/>
              <a:t>offertes</a:t>
            </a:r>
            <a:r>
              <a:rPr lang="fr-CA" dirty="0"/>
              <a:t> pour </a:t>
            </a:r>
            <a:r>
              <a:rPr lang="fr-CA" b="1" dirty="0"/>
              <a:t>l’accompagnateur et l’accompagné </a:t>
            </a:r>
            <a:r>
              <a:rPr lang="fr-CA" dirty="0"/>
              <a:t>et ce dans le but de faciliter les rencontres entre l’accompagné et l’accompagna</a:t>
            </a:r>
          </a:p>
          <a:p>
            <a:pPr lvl="1"/>
            <a:r>
              <a:rPr lang="fr-CA" dirty="0"/>
              <a:t>À entrer dans </a:t>
            </a:r>
            <a:r>
              <a:rPr lang="fr-CA" dirty="0" err="1"/>
              <a:t>GestIPE</a:t>
            </a:r>
            <a:r>
              <a:rPr lang="fr-CA" dirty="0"/>
              <a:t> (paiement automatique)</a:t>
            </a:r>
          </a:p>
        </p:txBody>
      </p:sp>
    </p:spTree>
    <p:extLst>
      <p:ext uri="{BB962C8B-B14F-4D97-AF65-F5344CB8AC3E}">
        <p14:creationId xmlns:p14="http://schemas.microsoft.com/office/powerpoint/2010/main" val="109320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54643-8BFC-4428-B476-7A03DBD30971}"/>
              </a:ext>
            </a:extLst>
          </p:cNvPr>
          <p:cNvSpPr>
            <a:spLocks noGrp="1"/>
          </p:cNvSpPr>
          <p:nvPr>
            <p:ph type="title"/>
            <p:custDataLst>
              <p:tags r:id="rId1"/>
            </p:custDataLst>
          </p:nvPr>
        </p:nvSpPr>
        <p:spPr>
          <a:xfrm>
            <a:off x="2589382" y="0"/>
            <a:ext cx="8229600" cy="1143000"/>
          </a:xfrm>
        </p:spPr>
        <p:txBody>
          <a:bodyPr/>
          <a:lstStyle/>
          <a:p>
            <a:pPr algn="ctr"/>
            <a:r>
              <a:rPr lang="fr-CA" b="1" dirty="0">
                <a:solidFill>
                  <a:srgbClr val="C00000"/>
                </a:solidFill>
              </a:rPr>
              <a:t>Rôles du conseiller pédagogique</a:t>
            </a:r>
            <a:endParaRPr lang="fr-CA" dirty="0">
              <a:solidFill>
                <a:srgbClr val="C00000"/>
              </a:solidFill>
            </a:endParaRPr>
          </a:p>
        </p:txBody>
      </p:sp>
      <p:graphicFrame>
        <p:nvGraphicFramePr>
          <p:cNvPr id="8" name="Espace réservé du contenu 7">
            <a:extLst>
              <a:ext uri="{FF2B5EF4-FFF2-40B4-BE49-F238E27FC236}">
                <a16:creationId xmlns:a16="http://schemas.microsoft.com/office/drawing/2014/main" id="{4C3E045D-0852-4BC0-BE38-974B7DB022D0}"/>
              </a:ext>
            </a:extLst>
          </p:cNvPr>
          <p:cNvGraphicFramePr>
            <a:graphicFrameLocks noGrp="1"/>
          </p:cNvGraphicFramePr>
          <p:nvPr>
            <p:ph idx="4294967295"/>
            <p:extLst>
              <p:ext uri="{D42A27DB-BD31-4B8C-83A1-F6EECF244321}">
                <p14:modId xmlns:p14="http://schemas.microsoft.com/office/powerpoint/2010/main" val="2838599989"/>
              </p:ext>
            </p:extLst>
          </p:nvPr>
        </p:nvGraphicFramePr>
        <p:xfrm>
          <a:off x="2200276" y="1325378"/>
          <a:ext cx="9007813" cy="5328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Connecteur droit 9">
            <a:extLst>
              <a:ext uri="{FF2B5EF4-FFF2-40B4-BE49-F238E27FC236}">
                <a16:creationId xmlns:a16="http://schemas.microsoft.com/office/drawing/2014/main" id="{5D47E668-0F4E-445B-950E-00EEF74C080C}"/>
              </a:ext>
            </a:extLst>
          </p:cNvPr>
          <p:cNvCxnSpPr>
            <a:cxnSpLocks/>
          </p:cNvCxnSpPr>
          <p:nvPr/>
        </p:nvCxnSpPr>
        <p:spPr>
          <a:xfrm>
            <a:off x="5127516" y="3712422"/>
            <a:ext cx="24403" cy="5655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2DBC2AB-5394-4EA5-A47A-67E9B806C419}"/>
              </a:ext>
            </a:extLst>
          </p:cNvPr>
          <p:cNvCxnSpPr>
            <a:cxnSpLocks/>
          </p:cNvCxnSpPr>
          <p:nvPr/>
        </p:nvCxnSpPr>
        <p:spPr>
          <a:xfrm>
            <a:off x="7040082" y="3670534"/>
            <a:ext cx="1" cy="6074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49EB3DA-5E12-4AD3-B97A-AFBB1C8DF939}"/>
              </a:ext>
            </a:extLst>
          </p:cNvPr>
          <p:cNvCxnSpPr>
            <a:cxnSpLocks/>
          </p:cNvCxnSpPr>
          <p:nvPr/>
        </p:nvCxnSpPr>
        <p:spPr>
          <a:xfrm>
            <a:off x="8581537" y="3701638"/>
            <a:ext cx="206228" cy="576346"/>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1674E2B-3A84-4D14-A69F-4147B82898C7}"/>
              </a:ext>
            </a:extLst>
          </p:cNvPr>
          <p:cNvCxnSpPr>
            <a:cxnSpLocks/>
          </p:cNvCxnSpPr>
          <p:nvPr/>
        </p:nvCxnSpPr>
        <p:spPr>
          <a:xfrm>
            <a:off x="10205634" y="3670534"/>
            <a:ext cx="198362" cy="60964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958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974739" y="81052"/>
            <a:ext cx="7522078" cy="1242224"/>
          </a:xfrm>
        </p:spPr>
        <p:txBody>
          <a:bodyPr/>
          <a:lstStyle/>
          <a:p>
            <a:pPr algn="ctr"/>
            <a:r>
              <a:rPr lang="fr-CA" b="1" dirty="0"/>
              <a:t>Rôle du mentor</a:t>
            </a:r>
          </a:p>
        </p:txBody>
      </p:sp>
      <p:grpSp>
        <p:nvGrpSpPr>
          <p:cNvPr id="3" name="Groupe 2">
            <a:extLst>
              <a:ext uri="{FF2B5EF4-FFF2-40B4-BE49-F238E27FC236}">
                <a16:creationId xmlns:a16="http://schemas.microsoft.com/office/drawing/2014/main" id="{93F6D1A6-DB66-47F5-905E-D75C5D70954E}"/>
              </a:ext>
            </a:extLst>
          </p:cNvPr>
          <p:cNvGrpSpPr/>
          <p:nvPr/>
        </p:nvGrpSpPr>
        <p:grpSpPr>
          <a:xfrm>
            <a:off x="1910687" y="1323276"/>
            <a:ext cx="8957337" cy="5233512"/>
            <a:chOff x="1768299" y="1723271"/>
            <a:chExt cx="7994825" cy="4877500"/>
          </a:xfrm>
        </p:grpSpPr>
        <p:sp>
          <p:nvSpPr>
            <p:cNvPr id="13" name="Forme libre 12"/>
            <p:cNvSpPr/>
            <p:nvPr>
              <p:custDataLst>
                <p:tags r:id="rId4"/>
              </p:custDataLst>
            </p:nvPr>
          </p:nvSpPr>
          <p:spPr>
            <a:xfrm>
              <a:off x="1777826" y="2516715"/>
              <a:ext cx="7985297" cy="658887"/>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Répondre aux questionnements pour les 200 premières heures</a:t>
              </a:r>
            </a:p>
          </p:txBody>
        </p:sp>
        <p:sp>
          <p:nvSpPr>
            <p:cNvPr id="14" name="Forme libre 13"/>
            <p:cNvSpPr/>
            <p:nvPr>
              <p:custDataLst>
                <p:tags r:id="rId5"/>
              </p:custDataLst>
            </p:nvPr>
          </p:nvSpPr>
          <p:spPr>
            <a:xfrm>
              <a:off x="1777826" y="3206518"/>
              <a:ext cx="7985297" cy="658887"/>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rgbClr val="EF6767"/>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Renseigner les nouveaux enseignants aux tâches administratives</a:t>
              </a:r>
            </a:p>
          </p:txBody>
        </p:sp>
        <p:sp>
          <p:nvSpPr>
            <p:cNvPr id="15" name="Forme libre 14"/>
            <p:cNvSpPr/>
            <p:nvPr>
              <p:custDataLst>
                <p:tags r:id="rId6"/>
              </p:custDataLst>
            </p:nvPr>
          </p:nvSpPr>
          <p:spPr>
            <a:xfrm>
              <a:off x="1777826" y="3896321"/>
              <a:ext cx="7985297" cy="658886"/>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Introduire aux rudiments de base de l’enseignement</a:t>
              </a:r>
            </a:p>
          </p:txBody>
        </p:sp>
        <p:sp>
          <p:nvSpPr>
            <p:cNvPr id="16" name="Forme libre 15"/>
            <p:cNvSpPr/>
            <p:nvPr>
              <p:custDataLst>
                <p:tags r:id="rId7"/>
              </p:custDataLst>
            </p:nvPr>
          </p:nvSpPr>
          <p:spPr>
            <a:xfrm>
              <a:off x="1777826" y="4576977"/>
              <a:ext cx="7985297" cy="65888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rgbClr val="EF6767"/>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Planifier des rencontres périodiques </a:t>
              </a:r>
              <a:r>
                <a:rPr lang="fr-CA" sz="2200" dirty="0">
                  <a:solidFill>
                    <a:schemeClr val="accent1">
                      <a:lumMod val="50000"/>
                    </a:schemeClr>
                  </a:solidFill>
                </a:rPr>
                <a:t>avec l’accompagné</a:t>
              </a:r>
            </a:p>
          </p:txBody>
        </p:sp>
        <p:sp>
          <p:nvSpPr>
            <p:cNvPr id="17" name="Forme libre 16"/>
            <p:cNvSpPr/>
            <p:nvPr>
              <p:custDataLst>
                <p:tags r:id="rId8"/>
              </p:custDataLst>
            </p:nvPr>
          </p:nvSpPr>
          <p:spPr>
            <a:xfrm>
              <a:off x="1777826" y="5257631"/>
              <a:ext cx="7985297" cy="65888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Informer et diriger quant au programme IPE </a:t>
              </a:r>
            </a:p>
          </p:txBody>
        </p:sp>
        <p:sp>
          <p:nvSpPr>
            <p:cNvPr id="18" name="Forme libre 17"/>
            <p:cNvSpPr/>
            <p:nvPr>
              <p:custDataLst>
                <p:tags r:id="rId9"/>
              </p:custDataLst>
            </p:nvPr>
          </p:nvSpPr>
          <p:spPr>
            <a:xfrm>
              <a:off x="1768299" y="5941886"/>
              <a:ext cx="7994824" cy="65888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rgbClr val="EF6767"/>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Assurer un accompagnement </a:t>
              </a:r>
              <a:r>
                <a:rPr lang="fr-CA" sz="2200" dirty="0">
                  <a:solidFill>
                    <a:schemeClr val="accent1">
                      <a:lumMod val="50000"/>
                    </a:schemeClr>
                  </a:solidFill>
                </a:rPr>
                <a:t>des nouveaux enseignants et être le principal répondant pour la 3</a:t>
              </a:r>
              <a:r>
                <a:rPr lang="fr-CA" sz="2200" baseline="30000" dirty="0">
                  <a:solidFill>
                    <a:schemeClr val="accent1">
                      <a:lumMod val="50000"/>
                    </a:schemeClr>
                  </a:solidFill>
                </a:rPr>
                <a:t>e</a:t>
              </a:r>
              <a:r>
                <a:rPr lang="fr-CA" sz="2200" dirty="0">
                  <a:solidFill>
                    <a:schemeClr val="accent1">
                      <a:lumMod val="50000"/>
                    </a:schemeClr>
                  </a:solidFill>
                </a:rPr>
                <a:t> à 5</a:t>
              </a:r>
              <a:r>
                <a:rPr lang="fr-CA" sz="2200" baseline="30000" dirty="0">
                  <a:solidFill>
                    <a:schemeClr val="accent1">
                      <a:lumMod val="50000"/>
                    </a:schemeClr>
                  </a:solidFill>
                </a:rPr>
                <a:t>e</a:t>
              </a:r>
              <a:r>
                <a:rPr lang="fr-CA" sz="2200" dirty="0">
                  <a:solidFill>
                    <a:schemeClr val="accent1">
                      <a:lumMod val="50000"/>
                    </a:schemeClr>
                  </a:solidFill>
                </a:rPr>
                <a:t> année en IPE</a:t>
              </a:r>
            </a:p>
          </p:txBody>
        </p:sp>
        <p:sp>
          <p:nvSpPr>
            <p:cNvPr id="12" name="Forme libre 11"/>
            <p:cNvSpPr/>
            <p:nvPr>
              <p:custDataLst>
                <p:tags r:id="rId10"/>
              </p:custDataLst>
            </p:nvPr>
          </p:nvSpPr>
          <p:spPr>
            <a:xfrm>
              <a:off x="1777827" y="1723271"/>
              <a:ext cx="7985297" cy="77167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rgbClr val="EF6767"/>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accent1">
                      <a:lumMod val="50000"/>
                    </a:schemeClr>
                  </a:solidFill>
                </a:rPr>
                <a:t>Assurer l’accueil </a:t>
              </a:r>
              <a:r>
                <a:rPr lang="fr-CA" sz="2200" dirty="0">
                  <a:solidFill>
                    <a:schemeClr val="accent1">
                      <a:lumMod val="50000"/>
                    </a:schemeClr>
                  </a:solidFill>
                </a:rPr>
                <a:t>au sein du personnel enseignant </a:t>
              </a:r>
            </a:p>
          </p:txBody>
        </p:sp>
      </p:grpSp>
      <p:grpSp>
        <p:nvGrpSpPr>
          <p:cNvPr id="4" name="Groupe 3">
            <a:extLst>
              <a:ext uri="{FF2B5EF4-FFF2-40B4-BE49-F238E27FC236}">
                <a16:creationId xmlns:a16="http://schemas.microsoft.com/office/drawing/2014/main" id="{EEC95043-202E-4A49-8427-D05930B64DDF}"/>
              </a:ext>
            </a:extLst>
          </p:cNvPr>
          <p:cNvGrpSpPr/>
          <p:nvPr/>
        </p:nvGrpSpPr>
        <p:grpSpPr>
          <a:xfrm>
            <a:off x="10182225" y="81052"/>
            <a:ext cx="2009775" cy="1745456"/>
            <a:chOff x="8992257" y="669977"/>
            <a:chExt cx="2009775" cy="1745456"/>
          </a:xfrm>
        </p:grpSpPr>
        <p:sp>
          <p:nvSpPr>
            <p:cNvPr id="10" name="Étoile : 7 branches 9">
              <a:extLst>
                <a:ext uri="{FF2B5EF4-FFF2-40B4-BE49-F238E27FC236}">
                  <a16:creationId xmlns:a16="http://schemas.microsoft.com/office/drawing/2014/main" id="{D3D3E469-6B25-4FAA-8ACA-C2C46941123C}"/>
                </a:ext>
              </a:extLst>
            </p:cNvPr>
            <p:cNvSpPr/>
            <p:nvPr>
              <p:custDataLst>
                <p:tags r:id="rId2"/>
              </p:custDataLst>
            </p:nvPr>
          </p:nvSpPr>
          <p:spPr>
            <a:xfrm rot="1175821">
              <a:off x="8992257" y="669977"/>
              <a:ext cx="2009775" cy="1745456"/>
            </a:xfrm>
            <a:prstGeom prst="star7">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A" sz="1350">
                <a:solidFill>
                  <a:schemeClr val="bg1"/>
                </a:solidFill>
              </a:endParaRPr>
            </a:p>
          </p:txBody>
        </p:sp>
        <p:sp>
          <p:nvSpPr>
            <p:cNvPr id="11" name="ZoneTexte 10">
              <a:extLst>
                <a:ext uri="{FF2B5EF4-FFF2-40B4-BE49-F238E27FC236}">
                  <a16:creationId xmlns:a16="http://schemas.microsoft.com/office/drawing/2014/main" id="{5C7079D3-116C-4ACE-88FD-B6746A48C366}"/>
                </a:ext>
              </a:extLst>
            </p:cNvPr>
            <p:cNvSpPr txBox="1"/>
            <p:nvPr>
              <p:custDataLst>
                <p:tags r:id="rId3"/>
              </p:custDataLst>
            </p:nvPr>
          </p:nvSpPr>
          <p:spPr>
            <a:xfrm rot="1019209">
              <a:off x="9185142" y="1186706"/>
              <a:ext cx="1581150" cy="923330"/>
            </a:xfrm>
            <a:prstGeom prst="rect">
              <a:avLst/>
            </a:prstGeom>
            <a:noFill/>
          </p:spPr>
          <p:txBody>
            <a:bodyPr wrap="square" rtlCol="0">
              <a:spAutoFit/>
            </a:bodyPr>
            <a:lstStyle/>
            <a:p>
              <a:pPr algn="ctr"/>
              <a:r>
                <a:rPr lang="fr-CA" sz="1350" b="1" dirty="0">
                  <a:solidFill>
                    <a:schemeClr val="bg1"/>
                  </a:solidFill>
                </a:rPr>
                <a:t>Respecter l’éthique dans l’accompagnement</a:t>
              </a:r>
            </a:p>
            <a:p>
              <a:pPr algn="ctr"/>
              <a:endParaRPr lang="fr-CA" sz="1350" dirty="0">
                <a:solidFill>
                  <a:schemeClr val="bg1"/>
                </a:solidFill>
              </a:endParaRPr>
            </a:p>
          </p:txBody>
        </p:sp>
      </p:grpSp>
    </p:spTree>
    <p:extLst>
      <p:ext uri="{BB962C8B-B14F-4D97-AF65-F5344CB8AC3E}">
        <p14:creationId xmlns:p14="http://schemas.microsoft.com/office/powerpoint/2010/main" val="3350937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13027" y="-138597"/>
            <a:ext cx="7400158" cy="1208856"/>
          </a:xfrm>
        </p:spPr>
        <p:txBody>
          <a:bodyPr/>
          <a:lstStyle/>
          <a:p>
            <a:pPr algn="ctr"/>
            <a:r>
              <a:rPr lang="fr-CA" b="1" dirty="0"/>
              <a:t>Rôle de l’accompagnateur</a:t>
            </a:r>
          </a:p>
        </p:txBody>
      </p:sp>
      <p:grpSp>
        <p:nvGrpSpPr>
          <p:cNvPr id="3" name="Groupe 2">
            <a:extLst>
              <a:ext uri="{FF2B5EF4-FFF2-40B4-BE49-F238E27FC236}">
                <a16:creationId xmlns:a16="http://schemas.microsoft.com/office/drawing/2014/main" id="{F821D87A-BA9C-4761-99AA-A8079D64FCE0}"/>
              </a:ext>
            </a:extLst>
          </p:cNvPr>
          <p:cNvGrpSpPr/>
          <p:nvPr/>
        </p:nvGrpSpPr>
        <p:grpSpPr>
          <a:xfrm>
            <a:off x="1776130" y="935182"/>
            <a:ext cx="10051738" cy="5598967"/>
            <a:chOff x="3509963" y="1069333"/>
            <a:chExt cx="6362614" cy="5072136"/>
          </a:xfrm>
        </p:grpSpPr>
        <p:sp>
          <p:nvSpPr>
            <p:cNvPr id="13" name="Forme libre 12"/>
            <p:cNvSpPr/>
            <p:nvPr>
              <p:custDataLst>
                <p:tags r:id="rId3"/>
              </p:custDataLst>
            </p:nvPr>
          </p:nvSpPr>
          <p:spPr>
            <a:xfrm>
              <a:off x="3518061" y="1569693"/>
              <a:ext cx="6338320" cy="48240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bg1"/>
                  </a:solidFill>
                </a:rPr>
                <a:t>Accompagner </a:t>
              </a:r>
              <a:r>
                <a:rPr lang="fr-CA" sz="2200" dirty="0">
                  <a:solidFill>
                    <a:schemeClr val="bg1"/>
                  </a:solidFill>
                </a:rPr>
                <a:t>dans l’enseignement du programme d’études</a:t>
              </a:r>
            </a:p>
          </p:txBody>
        </p:sp>
        <p:sp>
          <p:nvSpPr>
            <p:cNvPr id="14" name="Forme libre 13"/>
            <p:cNvSpPr/>
            <p:nvPr>
              <p:custDataLst>
                <p:tags r:id="rId4"/>
              </p:custDataLst>
            </p:nvPr>
          </p:nvSpPr>
          <p:spPr>
            <a:xfrm>
              <a:off x="3526159" y="2080386"/>
              <a:ext cx="6330222"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blipFill>
              <a:blip r:embed="rId15"/>
              <a:tile tx="0" ty="0" sx="100000" sy="100000" flip="none" algn="tl"/>
            </a:blip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tx1"/>
                  </a:solidFill>
                </a:rPr>
                <a:t>Partager</a:t>
              </a:r>
              <a:r>
                <a:rPr lang="fr-CA" sz="2200" dirty="0">
                  <a:solidFill>
                    <a:schemeClr val="tx1"/>
                  </a:solidFill>
                </a:rPr>
                <a:t> son matériel tels que plans de cours, planification, stratégies et activités pédagogiques, formatifs, etc.</a:t>
              </a:r>
              <a:endParaRPr lang="fr-CA" sz="2200" b="1" dirty="0">
                <a:solidFill>
                  <a:schemeClr val="tx1"/>
                </a:solidFill>
              </a:endParaRPr>
            </a:p>
          </p:txBody>
        </p:sp>
        <p:sp>
          <p:nvSpPr>
            <p:cNvPr id="15" name="Forme libre 14"/>
            <p:cNvSpPr/>
            <p:nvPr>
              <p:custDataLst>
                <p:tags r:id="rId5"/>
              </p:custDataLst>
            </p:nvPr>
          </p:nvSpPr>
          <p:spPr>
            <a:xfrm>
              <a:off x="3526159" y="2579029"/>
              <a:ext cx="6338320"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bg1"/>
                  </a:solidFill>
                </a:rPr>
                <a:t>Promouvoir l’accompagnement de la pratique réflexive</a:t>
              </a:r>
            </a:p>
          </p:txBody>
        </p:sp>
        <p:sp>
          <p:nvSpPr>
            <p:cNvPr id="16" name="Forme libre 15"/>
            <p:cNvSpPr/>
            <p:nvPr>
              <p:custDataLst>
                <p:tags r:id="rId6"/>
              </p:custDataLst>
            </p:nvPr>
          </p:nvSpPr>
          <p:spPr>
            <a:xfrm>
              <a:off x="3518061" y="3070178"/>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blipFill>
              <a:blip r:embed="rId15"/>
              <a:tile tx="0" ty="0" sx="100000" sy="100000" flip="none" algn="tl"/>
            </a:blip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tx1"/>
                  </a:solidFill>
                </a:rPr>
                <a:t>Rétroagir</a:t>
              </a:r>
              <a:r>
                <a:rPr lang="fr-CA" sz="2200" dirty="0">
                  <a:solidFill>
                    <a:schemeClr val="tx1"/>
                  </a:solidFill>
                </a:rPr>
                <a:t> sur ses accompagnements et </a:t>
              </a:r>
              <a:r>
                <a:rPr lang="fr-CA" sz="2200" b="1" dirty="0">
                  <a:solidFill>
                    <a:schemeClr val="tx1"/>
                  </a:solidFill>
                </a:rPr>
                <a:t>lors des observations</a:t>
              </a:r>
            </a:p>
          </p:txBody>
        </p:sp>
        <p:sp>
          <p:nvSpPr>
            <p:cNvPr id="17" name="Forme libre 16"/>
            <p:cNvSpPr/>
            <p:nvPr>
              <p:custDataLst>
                <p:tags r:id="rId7"/>
              </p:custDataLst>
            </p:nvPr>
          </p:nvSpPr>
          <p:spPr>
            <a:xfrm>
              <a:off x="3518061" y="3568821"/>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bg1"/>
                  </a:solidFill>
                </a:rPr>
                <a:t>Planifier des rencontres </a:t>
              </a:r>
              <a:r>
                <a:rPr lang="fr-CA" sz="2200" dirty="0">
                  <a:solidFill>
                    <a:schemeClr val="bg1"/>
                  </a:solidFill>
                </a:rPr>
                <a:t>avec l’accompagné</a:t>
              </a:r>
            </a:p>
          </p:txBody>
        </p:sp>
        <p:sp>
          <p:nvSpPr>
            <p:cNvPr id="18" name="Forme libre 17"/>
            <p:cNvSpPr/>
            <p:nvPr>
              <p:custDataLst>
                <p:tags r:id="rId8"/>
              </p:custDataLst>
            </p:nvPr>
          </p:nvSpPr>
          <p:spPr>
            <a:xfrm>
              <a:off x="3526159" y="4099468"/>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blipFill>
              <a:blip r:embed="rId15"/>
              <a:tile tx="0" ty="0" sx="100000" sy="100000" flip="none" algn="tl"/>
            </a:blip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tx1"/>
                  </a:solidFill>
                </a:rPr>
                <a:t>S’engager moralement </a:t>
              </a:r>
              <a:r>
                <a:rPr lang="fr-CA" sz="2200" dirty="0">
                  <a:solidFill>
                    <a:schemeClr val="tx1"/>
                  </a:solidFill>
                </a:rPr>
                <a:t>dans une relation de soutien </a:t>
              </a:r>
              <a:br>
                <a:rPr lang="fr-CA" sz="2200" dirty="0">
                  <a:solidFill>
                    <a:schemeClr val="tx1"/>
                  </a:solidFill>
                </a:rPr>
              </a:br>
              <a:r>
                <a:rPr lang="fr-CA" sz="2200" dirty="0">
                  <a:solidFill>
                    <a:schemeClr val="tx1"/>
                  </a:solidFill>
                </a:rPr>
                <a:t>(être disponible) et </a:t>
              </a:r>
              <a:r>
                <a:rPr lang="fr-CA" sz="2200" b="1" dirty="0">
                  <a:solidFill>
                    <a:schemeClr val="tx1"/>
                  </a:solidFill>
                </a:rPr>
                <a:t>respecter la confidentialité </a:t>
              </a:r>
              <a:r>
                <a:rPr lang="fr-CA" sz="2200" dirty="0">
                  <a:solidFill>
                    <a:schemeClr val="tx1"/>
                  </a:solidFill>
                </a:rPr>
                <a:t>des échanges</a:t>
              </a:r>
            </a:p>
          </p:txBody>
        </p:sp>
        <p:sp>
          <p:nvSpPr>
            <p:cNvPr id="12" name="Forme libre 11"/>
            <p:cNvSpPr/>
            <p:nvPr>
              <p:custDataLst>
                <p:tags r:id="rId9"/>
              </p:custDataLst>
            </p:nvPr>
          </p:nvSpPr>
          <p:spPr>
            <a:xfrm>
              <a:off x="3526159" y="1069333"/>
              <a:ext cx="6338320" cy="48240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blipFill>
              <a:blip r:embed="rId15"/>
              <a:tile tx="0" ty="0" sx="100000" sy="100000" flip="none" algn="tl"/>
            </a:blip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tx1"/>
                  </a:solidFill>
                </a:rPr>
                <a:t>Assurer l’accueil </a:t>
              </a:r>
              <a:r>
                <a:rPr lang="fr-CA" sz="2200" dirty="0">
                  <a:solidFill>
                    <a:schemeClr val="tx1"/>
                  </a:solidFill>
                </a:rPr>
                <a:t>au sein de l’équipe programme</a:t>
              </a:r>
            </a:p>
          </p:txBody>
        </p:sp>
        <p:sp>
          <p:nvSpPr>
            <p:cNvPr id="11" name="Forme libre 17">
              <a:extLst>
                <a:ext uri="{FF2B5EF4-FFF2-40B4-BE49-F238E27FC236}">
                  <a16:creationId xmlns:a16="http://schemas.microsoft.com/office/drawing/2014/main" id="{29FABED8-9F60-44E8-9DE6-6D534C383CAF}"/>
                </a:ext>
              </a:extLst>
            </p:cNvPr>
            <p:cNvSpPr/>
            <p:nvPr>
              <p:custDataLst>
                <p:tags r:id="rId10"/>
              </p:custDataLst>
            </p:nvPr>
          </p:nvSpPr>
          <p:spPr>
            <a:xfrm>
              <a:off x="3526159" y="4630115"/>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766763">
                <a:lnSpc>
                  <a:spcPct val="90000"/>
                </a:lnSpc>
                <a:spcBef>
                  <a:spcPct val="0"/>
                </a:spcBef>
                <a:spcAft>
                  <a:spcPct val="35000"/>
                </a:spcAft>
              </a:pPr>
              <a:r>
                <a:rPr lang="fr-CA" sz="2200" b="1" dirty="0">
                  <a:solidFill>
                    <a:schemeClr val="bg1"/>
                  </a:solidFill>
                </a:rPr>
                <a:t>Soutenir l’accompagné </a:t>
              </a:r>
              <a:r>
                <a:rPr lang="fr-CA" sz="2200" dirty="0">
                  <a:solidFill>
                    <a:schemeClr val="bg1"/>
                  </a:solidFill>
                </a:rPr>
                <a:t>dans la détermination de ses attentes/besoins</a:t>
              </a:r>
            </a:p>
          </p:txBody>
        </p:sp>
        <p:sp>
          <p:nvSpPr>
            <p:cNvPr id="19" name="Forme libre 17">
              <a:extLst>
                <a:ext uri="{FF2B5EF4-FFF2-40B4-BE49-F238E27FC236}">
                  <a16:creationId xmlns:a16="http://schemas.microsoft.com/office/drawing/2014/main" id="{1ADC10BB-76EC-49E9-98E2-F674B5C29675}"/>
                </a:ext>
              </a:extLst>
            </p:cNvPr>
            <p:cNvSpPr/>
            <p:nvPr>
              <p:custDataLst>
                <p:tags r:id="rId11"/>
              </p:custDataLst>
            </p:nvPr>
          </p:nvSpPr>
          <p:spPr>
            <a:xfrm>
              <a:off x="3509963" y="5139449"/>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blipFill>
              <a:blip r:embed="rId15"/>
              <a:tile tx="0" ty="0" sx="100000" sy="100000" flip="none" algn="tl"/>
            </a:blip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lvl="0" defTabSz="1022350">
                <a:lnSpc>
                  <a:spcPct val="90000"/>
                </a:lnSpc>
                <a:spcBef>
                  <a:spcPct val="0"/>
                </a:spcBef>
                <a:spcAft>
                  <a:spcPct val="35000"/>
                </a:spcAft>
              </a:pPr>
              <a:r>
                <a:rPr lang="fr-CA" sz="2200" b="1" dirty="0">
                  <a:solidFill>
                    <a:schemeClr val="tx1"/>
                  </a:solidFill>
                </a:rPr>
                <a:t>Offrir un soutien andragogique </a:t>
              </a:r>
            </a:p>
          </p:txBody>
        </p:sp>
        <p:sp>
          <p:nvSpPr>
            <p:cNvPr id="20" name="Forme libre 17">
              <a:extLst>
                <a:ext uri="{FF2B5EF4-FFF2-40B4-BE49-F238E27FC236}">
                  <a16:creationId xmlns:a16="http://schemas.microsoft.com/office/drawing/2014/main" id="{1A4CF933-CA6A-49B3-9854-D9B10C3474A0}"/>
                </a:ext>
              </a:extLst>
            </p:cNvPr>
            <p:cNvSpPr/>
            <p:nvPr>
              <p:custDataLst>
                <p:tags r:id="rId12"/>
              </p:custDataLst>
            </p:nvPr>
          </p:nvSpPr>
          <p:spPr>
            <a:xfrm>
              <a:off x="3509963" y="5657599"/>
              <a:ext cx="6346418" cy="483870"/>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a:solidFill>
              <a:schemeClr val="bg1">
                <a:lumMod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920" tIns="85920" rIns="85920" bIns="85920" numCol="1" spcCol="1270" anchor="ctr" anchorCtr="0">
              <a:noAutofit/>
            </a:bodyPr>
            <a:lstStyle/>
            <a:p>
              <a:pPr defTabSz="1022350">
                <a:lnSpc>
                  <a:spcPct val="90000"/>
                </a:lnSpc>
                <a:spcBef>
                  <a:spcPct val="0"/>
                </a:spcBef>
                <a:spcAft>
                  <a:spcPct val="35000"/>
                </a:spcAft>
              </a:pPr>
              <a:r>
                <a:rPr lang="fr-CA" sz="2200" b="1" dirty="0">
                  <a:solidFill>
                    <a:schemeClr val="bg1"/>
                  </a:solidFill>
                </a:rPr>
                <a:t>Participer à l’évaluation du programme </a:t>
              </a:r>
              <a:r>
                <a:rPr lang="fr-CA" sz="2200" dirty="0">
                  <a:solidFill>
                    <a:schemeClr val="bg1"/>
                  </a:solidFill>
                </a:rPr>
                <a:t>IPE </a:t>
              </a:r>
            </a:p>
          </p:txBody>
        </p:sp>
      </p:grpSp>
      <p:sp>
        <p:nvSpPr>
          <p:cNvPr id="21" name="Rectangle 9">
            <a:extLst>
              <a:ext uri="{FF2B5EF4-FFF2-40B4-BE49-F238E27FC236}">
                <a16:creationId xmlns:a16="http://schemas.microsoft.com/office/drawing/2014/main" id="{695399C9-495E-4A4B-A497-FF124FC5479C}"/>
              </a:ext>
            </a:extLst>
          </p:cNvPr>
          <p:cNvSpPr/>
          <p:nvPr>
            <p:custDataLst>
              <p:tags r:id="rId2"/>
            </p:custDataLst>
          </p:nvPr>
        </p:nvSpPr>
        <p:spPr>
          <a:xfrm>
            <a:off x="9624495" y="100127"/>
            <a:ext cx="2203373" cy="1333041"/>
          </a:xfrm>
          <a:prstGeom prst="wedgeRectCallout">
            <a:avLst>
              <a:gd name="adj1" fmla="val -58833"/>
              <a:gd name="adj2" fmla="val 8233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CA" sz="800" b="1" i="1" dirty="0"/>
              <a:t>«</a:t>
            </a:r>
            <a:r>
              <a:rPr lang="fr-CA" sz="1200" b="1" dirty="0"/>
              <a:t> Accompagner c’est se joindre à quelqu’un pour aller </a:t>
            </a:r>
            <a:r>
              <a:rPr lang="fr-CA" sz="1200" b="1" u="sng" dirty="0"/>
              <a:t>où il va en même temps que lui</a:t>
            </a:r>
            <a:r>
              <a:rPr lang="fr-CA" sz="1200" b="1" dirty="0"/>
              <a:t>. »      </a:t>
            </a:r>
          </a:p>
          <a:p>
            <a:pPr algn="r" fontAlgn="base"/>
            <a:r>
              <a:rPr lang="fr-CA" b="1" dirty="0"/>
              <a:t> </a:t>
            </a:r>
            <a:r>
              <a:rPr lang="fr-CA" sz="1100" b="1" dirty="0"/>
              <a:t> </a:t>
            </a:r>
            <a:r>
              <a:rPr lang="fr-CA" sz="1100" i="1" dirty="0"/>
              <a:t>Dictionnaire Larousse</a:t>
            </a:r>
            <a:endParaRPr lang="fr-CA" dirty="0"/>
          </a:p>
        </p:txBody>
      </p:sp>
    </p:spTree>
    <p:extLst>
      <p:ext uri="{BB962C8B-B14F-4D97-AF65-F5344CB8AC3E}">
        <p14:creationId xmlns:p14="http://schemas.microsoft.com/office/powerpoint/2010/main" val="341922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649B5CF-F21D-4938-B22E-B4AA2E3B97E1}"/>
              </a:ext>
            </a:extLst>
          </p:cNvPr>
          <p:cNvSpPr>
            <a:spLocks noGrp="1"/>
          </p:cNvSpPr>
          <p:nvPr>
            <p:ph type="ftr" sz="quarter" idx="11"/>
            <p:custDataLst>
              <p:tags r:id="rId1"/>
            </p:custDataLst>
          </p:nvPr>
        </p:nvSpPr>
        <p:spPr/>
        <p:txBody>
          <a:bodyPr/>
          <a:lstStyle/>
          <a:p>
            <a:r>
              <a:rPr lang="fr-FR" dirty="0"/>
              <a:t>Outils Accompagnateur </a:t>
            </a:r>
          </a:p>
        </p:txBody>
      </p:sp>
      <p:sp>
        <p:nvSpPr>
          <p:cNvPr id="5" name="Espace réservé du numéro de diapositive 4">
            <a:extLst>
              <a:ext uri="{FF2B5EF4-FFF2-40B4-BE49-F238E27FC236}">
                <a16:creationId xmlns:a16="http://schemas.microsoft.com/office/drawing/2014/main" id="{95E1C17F-B3D7-4B11-9C48-A34A2EE3A2A2}"/>
              </a:ext>
            </a:extLst>
          </p:cNvPr>
          <p:cNvSpPr>
            <a:spLocks noGrp="1"/>
          </p:cNvSpPr>
          <p:nvPr>
            <p:ph type="sldNum" sz="quarter" idx="12"/>
            <p:custDataLst>
              <p:tags r:id="rId2"/>
            </p:custDataLst>
          </p:nvPr>
        </p:nvSpPr>
        <p:spPr/>
        <p:txBody>
          <a:bodyPr/>
          <a:lstStyle/>
          <a:p>
            <a:fld id="{34FF8D3F-28FD-D740-AC5E-55BA3FA8C3DC}" type="slidenum">
              <a:rPr lang="fr-FR" smtClean="0"/>
              <a:t>27</a:t>
            </a:fld>
            <a:endParaRPr lang="fr-FR"/>
          </a:p>
        </p:txBody>
      </p:sp>
      <p:sp>
        <p:nvSpPr>
          <p:cNvPr id="6" name="AutoShape 2" descr="data:image/png;base64,iVBORw0KGgoAAAANSUhEUgAABE0AAAJxCAYAAAC390zNAAAAAXNSR0IArs4c6QAAAARnQU1BAACxjwv8YQUAAAAJcEhZcwAAEnQAABJ0Ad5mH3gAAP+lSURBVHhe7P33n2VHebeNvn/gOe+T7cc2BpzIYMAmKyKQyCCCsoQiKCAkoZzDaDQapdFkTQ49Pd0905OzwGeddVXva/d3V9fu7hFgjW39cH3Wqqo7Va21V9ddvcL/c3D2aHfg4JEFzByAwx/wAR/wAR/wAR/wAR/wAR/wAR/wAR/wAf8FWLg28v/UFbXS9Awc+oAP+IAP+IAP+IAP+IAP+IAP+IAP+IAP+E/I6DoIuEYysmhiYypPTcPsB3zAB3zAB3zAB3zAB3zAB3zAB3zAB3zAf0JyAeXQyMLJcNHEyjOnThfOnTlbOHv6TCmztY7yqRMnhyj/7tlzhd+fe7eb2rOr27r2rQuO7evf7k4eOVI4dfToCMdmD3WHZma6IwcOdicOH+nOHD/RnTp2bChP+Wzf34S6FthDBzvsHz90uNi3fPrY8aKvfdrBuNg/enC2bLFXZAd6506eGuoaB1AvWS8ZH3a0q7xloL01fu8nRw8eLGPAGDKWSRm3wXjYH/qAPPWFwfjZd0CvtgVFr0U15uB4atf6+ngop29lsUmfON6eH8Y7jL3ym7YzPuOAlBdjMI5xMhmf4As9/BBnjTEih65xs1/0BmX1GXvPd/2pW5P6lP/w7u/Ldebffv+HJUFWFmtLsA1e07i+Uf//+8O/FWjLa57XxoyJem3ZJulL6nbt4E977iOjz9q2erV961M39RJla+x/DTqnOR97m8rqI+tgKT/Up27Ki+NuOftoTK2+Zzv7Lb2UPR/Ufy82xsVaw3jwNzfHGp0cL9AO2xyjtNWKdTl9mLN5rtv/2o+6vS994wMqVv3qW91jv/he4dmbrup2PndRUy7Z+Mhl3ePXzOk8fcN3ut3PL67z+n3fHPp4/parul1LyP9RrLi4Xd+z58VvFN87nr24W//wZd3Ld3yre+La75a+PHndd7unb/xh9/zt13Yv331L98p9txde+vUt3XO3XdM9c8vPu6du/Ekv+/3usZ5XH/x1d3j/ru7Msdn+Gn+ocPbE4e73p4+N8O6po/3fiSOFrF///ONlPB6/9gfd2eOzQ9mUkWPTE0X2hTuuX9CG3ZOHZ7qnb/pp98R1P+yOHZzq3j3Tz3FP938H+zZjg9O9H2I0HsHvON+yVPtS6AOIQTKOOlao69hiA/m0I+lTu78/e7r7t3f7v2/nTo+0L4e0nX1IaMv4wP6cOnZwLoaBPduBMvq2/eHM8YLlcSiDjdRfCmQdE2M3zpNHDxSIl7J9QoZ96oX6xBjc2g/LfwqwlfYZ6xNH5uKF7JPnDlhHu7J5nCDl4dDGbd3W658YYer5Nd0fTrePDfYdr4Q6oB250/unul2/emHO5g1PdPseXd2dPjw37scPTY/oIl/byT6mb/fBsbetll+K1AHHzHGT4/01RzgOxIm8voGY6ZvHifglfaR/sQ3Zuu/njh/pZt98p5t+4e3u4OqN3ZlDB0u946Q8MRGr8Zdx7uNlP2VK/H35zMmT3cl+vs76AfOWeo7ClrmMawitecr5wJwQX0AZm5bZVw4fCX6J89iRPheJ9Q+hzjWSsmhigRUVhTBCAOzrUOikE7dEZ8hP793dTHwvBE4e7i9YVYJJIkZClosWJRHs94f07ZlEgkngAvp69A/PHCiLMCTi2KZO2yaN1rV8Eht+TByNU+p4lB3K9Db0wz5tLRvW2Q5b161pjt/7BYsmjg9jwb6U8Rr013b6xbaFfUSHsXGxpHncawZjluOddrOthb6Rx5bb2kdNxj1iI/QoyzjftrM/TkayfhhXv22dr5Q9z41Xe/oDZfP4OfYZt77Ac1jb7545Uy52meTVtC6Q1tVtmVhmOa974kJxXheRTbt57WQ/bYJ+atKG2BfsQNppod4428gYtzHW13hla+oxFtqMrdY5X4g1+yMZK+PvMcjYHeuacX6yPfuyXND1uIzzsxzqWMZBO2ORsmztf46Dx0P52tb59Fd/oM2TMxv7hHrxZH3fK9/qJl/9brPtPyvvPHHJcEHjsWu+12189NKmXLL7hUu7526+aqi3+p4ryoJESxZYqFh557eH8s/dclW39alLmrL/Hky9+fPh/u4X5sbg7Ye+27391APdaw/d3a287/Zuxa9v7l6484ayUPHiXTd0K+6+pVv9wK+69c8+1k28s7a//k+XSTiTbifnwGScCbyTf9uTk4enu5fv+WUZi1X33zmSKLifHN2/u8iOWzQ51U/6X/rVTWUBZmbnlu73Z04M2000lkParVmqvYUJHKSfOrmRHCPHs65jiw3k04404zjX/40oiyZnmu3LBfsZj+i71QY5dpQz1mw7X7Bxvvp5TCgTTya22BPaGHPajRnsF6DDVvu0c2zUtwzKvBeMif08V7Rru37FutTJmOr+wNHde7ttNz01smhy8LVNxU7GlNBW2zI2mXquz1HCJhzatG14rqNvbMhrx3Zt6sv99OFxtU1SBlp11o/DOIBzAjz+GRt1J44c7E4d7+fVxxf+ru3fUmAL2ewrsIC19YYn58bwhie6ySdeL/WOHzhe2tFWQjuyxnXmZD9u1dykxR87f0pynoLdxWQAGdYvWDRh6+KO8xzteMfJ/5MLJtyWohCG2dadG1fPBNaFkzP9dmbfRDPxvRA4cZiTYD4ZTIb/Je8TNRPpkrgNErhM6sBEcBzIjySTgyTQRNGkEzkofnqwXcoDebBOW+xnLOoa6wL6euNKGf1mfJR3bFjbHL/3i2MHuQjOjfkwzgHW2Qe2jrvjTD+lHgfkTeA9Ji2wyTbHHju13azLeuVtT1vUUR4ehz62IkOMQv0AY846/WmzRr9gHNCSrWEc9ZG62iM+YmKhkLtm2E/byhu7MbPPHV6zU1PDcxs8dsLYO/7Y41pk4jeO+gJJObHe615dzmsc17cTfT+P9DEc5TxhHAbJuwlqLZ923Af9JMRTx24dWy/uLBJgw3ZI29a17CtrjKmXixHK1mR80pIDfdSkz5ZeQtwpL4yFYw72kTp82Fb3vbaX7Uv1pwU27FcdT0t+HMaxHD1jxB9bdIzBOOqYUl9a/UVeXJCCjA/s58y6W0eS5xb/1RZN4Lmb5hdAnr/lyqZMcnzf6m7zY5cOdbhb453HF18E2f3CRd2rd8/f1fLk9d/t1v3uskH78u48ObD+jmb9YneXtJhYeXk3ufp7I+Vzx6bKxPoMSQEJJP+RPDzdne63p4/MdGeP9ZP9wYTcSbcTbphLFA4sSApysk4bTO/cXBY4uGNlxxsrR2RbzO7eUsbs5btvHcpKsXv0YPfqb+8qd8FMbHxrQWKcssRqwgOU9ZOyNbYvJWfC0hoHQUYcG2MTbdR1bLGReknGMkIsJJ0POZbZt8S+ZKycD7QRU45Z9pty9sU2ZcfhOKbd5ZC+1NcvW+XsA+ez0B+xnf55zkva0a5Y/14wXsCP42Qs2d4i46A8znaRPdbnmSvXdzvveK7bcfuz3eSTr3dnZkcXh1oU3fBTt5Pc14sms+u2jD3mjrG/VfapQx7cTx1/89Rnn1KmVZcQuz7yuHuMjUPQQZb64flyvLfB3W4n+jn1kV7u6Fw/aEO2vja1IEZjYUv5bH9sWCgZGce+fPbI/O9QeWIjpjxvscvWMnLIHD24vzs6OzW824S5K1txcYL5RM5B/hQwf9F+qz3nMsR1/Gifa/Vb5r7ObZxDAfWsj7BOUhZN5hZMDnX7p/ofaC/AJCkV0kErgHSAcZwf2LevmfheCBw/yG1N84831I8EmOSZ6JmsmhyWBHGQ8LGfui2wY3LYoraT/vVl0qgdtimnrGAnZWuox6aPIhlLyu/avKE5fn8Oti9jgebIgZnh+Ng/oW64qOACg2Wp6hwnxy9l63FzAWbkEZoW4bscu/BXM/QxkB3G0Zf15zFPHerFR7jYciyRsU+eC0ntS2qZjBuf+MgxqcdH0B9ZeNLOwK8ytV9itm/4sv9CWbulf/2FmGsPF0e2JoAt8jqlPHhNU4b2vNZBLesFlWskiyZc67zYeg000fTaqV91E9rrOGuf6Rc7+qGeLb4T27Ov4+yOI2NMUqZlG+wP8sThGPGHsv7bAtpKP9pKf9me9cqmTj3etazt1ie0CbLIZZwJdbTxB7r+D4Xy7GMr+1sfb+ok61s4vpB6+rVvScuO1DaIkfPIPoHHELCPLLpnj02OJM8fMMfr910xXMyATUvcbbLvlW+X7Wv3XjF8TOep67/TbX1yqYWT3te93yyLLOig+8pd3+p2vPCTbs8yFk72vXLFwrpV3+4Ob390Qf1icEfRgfW3z5VXXNydmN4wNhlYjDKJj4k6ZRNs2p2UUw/UsRiz8t5b58bsxqu7o/v3FBnARvo3pr3r3yjyrz10z0ic2mb71mP3l0WYXWteHUmcMh5BPv0k6KSssYuxQsplfbabsDhG+KhlavCTcehbfeNczAboczGZ84FxxBb+jQlasonjbx8ydkl7dVttj+PvmGa9tsFxcqysI2n1LikXzfRjX9hSb2KJbvpJ0PN8NP6WXLKYjOcrGIcxgHEuhrKQ9enHOuwpO9J+svfNQsnBA93v+33qkE2Z8+X41t3zd0j0bLv5qe5s76OWy5jx6RgkxGs8xu/YtGxl3VK0/NVoV9sL4uzjOdXn6nt++0q3867nu4nfvdqdOTzbPK6UjV+0C3lOcCy2xRjOLZo82Z09Or94o10ZxtTj9Yh9zlt+CyyYHJvln6BT3eGDfbmft7Mwwbwi58dLzU0g5yd1uUYd7DNPyTkSvqhzLmYcxrIY6LM+wjpJLJrM9pUHh45rBTEo9p2QGQQwKEysDk5NNRPfC4FD+/f3B3hugcKkzcStJGT9JFEoZwK5XFr2WnJDBkllyqc+bSlrTMZeM5Qb6NRJLsmniShtMrTds3fr5ub4/TnYt2Nbsz45ND1V+pZjItQN+9tvF7QN+my/6Ss2xi2cIV+PWdpNe+x7zNh3LPWVCb/yQ9uDsR6HtkoZ+VqnLxsvIKs/fSfIlPjTxsBOYvxgrJahlh9S2XWsahnHC4Zjik7IUefxUGYo13PuzNwdF16D2LauVYKMiwp5zbK8lL6YsKoHKc9+2hbspx3kjF/ftllmqz4Xd+IX5KjPPmW/2Ndegt2lyLi0V4Ncy7Z6/B0w6fYPZtqF2p/ltFfXLVaf0LaUH0k9xxFoq8cUfdut59jkIoPHBNmUqf0aj1CXsbSobUhtK2np2pZ1yFBnvGIfRD3kj+56dkES/V+dTY9dOlzIgBW3f3vRx22Ex254R4l6PHaz1DtRsLv58UvLu1DUw/crv/rWst6nwl0ps1t+OyxPvHxpuVNkVGYpej/cnbLiou74xKr+uj4/wc6Je+IEfjmknomFScDOt14Z9nvts4+Uu1eUxb+TenCB5J1Xnivy6559tNjAFpP+of1+u/bph4vMttdWlDb7k75b0KZ/9axvkbEiL9Yn2Z6JdUsWjFkyxuXqKQtZ71jWsaaM6LdGu7lveSmQS98tO1LHlvI1yqZ8TbY7DmXxZPB+B8eFdv2wTd3abw0yxt9qB+2X5LeqHwdxZWxJyi2nXn/sp12xr+NIG++FcyeOdAde29jteeiVbuLR1d3RHXuachnzOGp54st+pEwtn/WtflFeLjk2WT53/HC3694VI4sb9BkZxp3zjkUKtiN6A6jLmDKug6s3lQUnbPIY1fSLbw9tei6PwzFi3ztfRuA3cbw/J/t5RM43nJO0UAZ551rOvWqy3fmJcy1spWy2+08gyuozb7OeeRxt6GGL9ZHJ6dnRRZPJ/QeHQhoHO2AQbGsZ0emhmelm4nshMDOxpz8ZRhO0Ql9HUpYJXUlIB7ImsCaRkvWSCV9tr6Ykgr2d1BF0MqlHjjpiqpPXTI6JARl0holmyA6T4apv6Xvf9qUXMv49mZ3aPxfvoF85ro5J6d+gHRg3260byvUsdpwcF7aUseWxGo7dwJbjx7jmHRLcAQLIFHp5bQ6PS9gR4yIW2vTLPnWeE+4bN+3Y9xyQtA3EWZ8vLWhDvtiubIxlEK9km+dsqR/IObbZJ6A+7VAGbZ3u97kW5XWHrQkrcCH0QuxihxdHQa++oHutE9oAXbbUIaNNy9qwnPItkGnFSj2xEZcoB/pBh7a0mXLISNpeCuxLjlXGYwzpmzp9I28MbGknXtsBO/xx4i4U5GlPm8YDqavvlB1HbQPduo26GmSBGD1H9G+ZLfEbG+W8/RQZfegT29oRY0i5cWSM2gbjTZRDr5bRd9rxXKYuZZOMuciePdXtf+0HjUT6vy4sVjxz4+giBu/5aMnW7HhmdOHkxVu/XV602pJNWHB5475v9n7ndXkZ66u//la34ZHLyjtPFnth7OSq7zTrz4dDO57ur+HjE0In2NBqh/wvKJgUAO2ZEByd2du9eOeNpa/P335dd/LQdLFtOzihZ18fbz76m6Kz/c2VpQ2b+ir0smufmV80UReZcX1QN+tquaH9oI61xmQkb8UH5e1b2qCuhvo6DsuQNmq9xUjZcWR/0zf9ITHDjr5rmRa0oUNClzr1eQO0t2LVX9rMdlCv1q2h3QSzlmcf2/oQ/S7GUrL0k232AzI24qpjc8yU10/qKQOOVdZB+kxb9RhAlomHbUu/ZjF/xFPsHu0T+2Ojv3FIncXsCHfDvHt8dGFIH7CUvrJshfo8L5PUTX+tsTlz4MDIgknhhidH7tqp403quPVDG4tPx3bsKS+DPbJlV3mZrsfIPhhfTfaFcvoY1p050c8t2vMZcP7hnAKYgzB/qmEO4ryGeYj1zLfAeWTKSNpZrA6Yw7E1PtZHyqIJ3yOeezSnr9h/YDgxyk4kdiaNJzgm6CMHDzYT3wuB/bt2DhcNwCTMsslZTUn0BnLqtEDWxG851D5aiWKCf+KvE/RMgDM5FRPqOn7LKceWcWqN3/vFzMTesgBB3xiH1lhCPV7WZf+Ecsq1sB1SlzGrj4PjC5R9v4e+018di8eD+qXiaLVDyiS2F58DP+kz9z2HrEc/49aecVuXNpCX1Ev/jh2+Mv7UFeqVERZYvDAC1yeuP1w4SV65HlHvRdiLH1BvAqiu2xZpYxzoYw95F1OSWjZjIG5jtlzvY5et1+e0k7aRF20kKW//tNciZeq4hbJ1XP8hbaKT8pDxoascpE+xrW7XB2Rda9zr49GyQRt1xESMbCnjl1jd2gf6mvVZ5x9y9rHBVvQt1LXGJEHOMYDUR17Ur9vTh7Lj7KXfbM9Y5NyJQ+UOhVYivVzO/+6GC5s1v718uHgBvOh1OXebwPZnLh5ZdEF3OQsnwMIIvp+4bv5OF79mwyM/L/zyqvL1HV5QmzbznSTvhZm1N3e/7yfITrIzOWiRE+tx9VInAiwgnO4n9G88cu9c/679Qbf77bn/uo7TN1mDZ2/5RdE7sGfrMJlEzkRg7k6T3/Uy3+92vvnKfP0Y+0n2ZbE+AfZyvLKeeJPsPxh3HZM2a3nqW7LZbv04v7Wu+oyp/1lGxzZJezW0Yy/9iGPTgjZ02bpvG/vawAdjBR5/oS1lsi6hzuNjeTEyFusW68sfA3bTd419T6jPMWO7GLXPlo712K3Hz75nrNYlxsRWcrytG+e7Bl22HLtFZfv6o5t3djtufbbbduOT3eSTb5QvyGQM2kqwp4wxtmj5JSZ1a33HLPXePXa4237L0yOLJjvvfH7YL2W1lce6tpt1LdStbS8FfRrHv707+s+9xDkPWMd8g7mK8ym2Za7RyzCn4u5lFjacN7Nt4XwHe8x3tKe/cTh/Mp6JyQPdvskZFk3mH81h0USBVMaBQWuIAGynXE9ET/YdaiW+FwI8CmKylslhnQTWkLyZ8CGHromf9tSvE7zFqP202kpsA98ujpjcyjDZHciyn/EZtzEObff19C19Up7eu6c5fu8XByf3DfuY8UOOWfajbss7GSBtODZgsg4pU+s6zmVsq3G0nu04e6KOvi0n+tAPID8iE33QtrJFvtfN88H6jEU562sZ21MGit9BPeWMK1FWu5Bt1i1mY0h/TfKiyHWH65MXS69Ptnltq6GtxgustPRqvCZ6vQTqtFnLCmXjTJ9CvbbzGpx2tNuKXfRBuzEl2qix3Rha5HGQ2k/GgSx/+Cgb7zg9oV6yPmPVh3alVZc2sp7YOH/8T4N9Uz/t1P4p2556tqsH9lc4X/DruUNdbVtd405q2dwH7DHmxiUZQ8anHmRd7cf2o3tWNJPp5TCx8pvd4b2rm23/kXnx1iuHCxfw5m++ueyFExY0Xrrtyu7xge7TN1xVFjqWq7/ruYu6tx+8vHv5jm+XRRcWTTIWYUHl6eu/Uz6PzB0uL/Qx45ev87x69xXdG33M2OGTwvjf/Pgl3ZYnLykLO965MrHyiu7dE/PvEmhNmmtMFiAn3lkvOWkvk/pjs92ml54a9uGV++/oThyaLrK1DXXZkjQcnd5bdPjcMXZIDkiWfR8FMmzXPPHA3Itlz3PRJFlML9v0OQ77lahT10vaT1IGu/rIthw7/EjasQ5dtuNsgfWQtlNOe622FrQjawxgG3UmfpIxgHre7WJdjfLIaCfjkMX6T1uWl4vjMA58eQcS8Qn+HJscA+9Y8lxHBjut/ibLia3VZtlYIGOr/eUYt9Bm2tGXpLx+2GeLLtce4xLu4uA9IbkgceCV9d3Z4/Pjor4QqwuFjCdxI0MM7NsGxpO2cgzAY2Tc9k1/7B9at7XbNlg42X7rM92RrbuGtsHrKvvaqzFutqlre8aU7XU8LfL6voCzJ7p/e3d+ruqcApzzQM4pmDsBcxPmKrS7ZS7DJ4LZIpvzGN43KNrSBlvKxOBcTZ+JccrEvumFiyb7Jg+MOG5BgHVCkk51cOr48T7RvbA+WSsT27YMk7s6wVyKTAxN7EbaBraaCd4YkMdW2ja22nZLJutNQNm6aELbYkloXa/PmQtw0YT47FtCH5fqXz4CIrbXujmutkNLl3HP/Tw21BNvkvb0p37artFu6W/4SXtj6+lLX4euiyZDO1Uf0yflVuzsp0ytl+OUpE5dZ72+KKdMtkHxe7LXi8SPfRNPyl5wLbcuhl67arQJXOOk1tdG+hLikdTVFnrq225dom1gH5mklq9BBj3tGFPaGqdnrGAMxqEt+9uKDdImOshmAk/Zvystfcg4kmzPeLCfj8rog/9QAHLoEZN9gdwHbbGPvFt1x4GdVv04sj+tvmEv62paNiFltJPHTBgb/75TzjFIG2nbOJE5c+pUN7P+zgXJ+/K4qJs4zy+2/EeAxYVcrHiq39/21PL7yaLEyrvmv5DDYz58MYcv57TkW7DIgh0eGdra+1774OXlfSd81efJ6+bvZlkKFlcev+a7JQb65J0rz938ne7tJ+7rJje93ScZ7QSrNYk2aciJOThhpx1dJ+rqsb/55WfmvpbTx/X87dd2Jw5OFl11tKEdbIgvgV3127lPE1OHHAmDMbCY8sYjPMLz/W776y+P6GNP0K+pZSD1lRHa8UkSQ/JlMlPbrVG31dbCOOp646jrxT4YZw1jhz7Hhi11bJH3GKS8/qDlJ+ugJd/ST5aKFYyLrb5rUteEEvst/8or00K9Wjfbsmwc2Gxhm8mwGC/7bPPcRp6tctqyvUXGmRhzHbu/U307Nmyt51znHTC5uAAZawti1Z/jY33dD8v21dgyZji5d3LBy1D3Pba6LJroA1v2B3vG3lqAsm/i79rjYXxJxqNP9h1TYzh1cKY7umN3d/rQnN9sV8Z+t3w5zsYN6kLGkXqifWX1vxieD384e2o4d2AOknMM5iXgfIQ65HLOoYxzDss1dRvlOi/ABja92WMxkN070Vw0mRkKYVhq53UdButJ1enjx7tt699uJr/vNyyamHRlsibWnS/YrBNQKAnrAGTG6ZLE5l0kJLTU1zojtgcJMqRM6tb6LbSXdft372iO3/vFgX17S78y8RfHoNXXMk6N42Jbi9rGYiDvOBODCxKUtWd7XbfUeVGDnvKpm3ZL/WCchgsjEZflRF1If7lgoVy2J2kjacmeD9pga9/YlvqTJ8s1J69NNbR5gc7rlde6FrR7Ya7xOpc2kPV6mGTi7gU79QHdBD22GU8L9Vtt46j9LaZPO/Fmfyi3ZESbNbUNtrUueJxSF7ma1KljZesfXsefLW3Y44+nXz6ijH76S/30mTJZl+OxFGnD8QDv1PQPOHX1wgZx1T6Nw/osazt9GoP2sQnsM0ZgfdrVX0I9smnn5NFD3f43ftpM3oEvs/ilmP8qvHX/N4cLDyXJv5mXu57HAtGL3yh3e+TjNs/e9J3yeWG+ntPUOQ/2vHRxt+uFuUWVnc9e1O3o2f7M3AILL5jlfShrH7qsW/PA5d2b919e3pvy+r1XlHelrLzr293Ke67vXrjj+u7xa3/Yx/jD8qne7a+91B3cvaUsouQkPMlJdU7IbWdSTp0JD3UnDu7vNjz/+PxY3nZt8VNP9tN21rF9+6mHiu6WV54btomJA3G/+sBd5U6T+vGcjFX5bIesz1gyHskkJG3Veu8FbWEXH3V9knoZh1Bn3+2/WNfSq0k9falPu/GlXZM/ZAU5kzFtK7+cOADdmmzPWLO+pYdP5SizNR7qrZO0jS5ymeRan201tqctwJd2Etr0Txkb1tVy2gZ1wP6yn/7Rs40ytqlTX1kgYUeGrXLKSh1DDe011BsDpLx1xKI8Prm+HJuY6Hbc9szIosn+59/q55rziwv2nX3H37hre4Ae5CKFtoR67NRxJ7Rp3/20kT68ViLHFtvW1diH7Af7+tGG2C9AjvZWvDUee7Zl/3SfU8R8A1zQqOcTzFOcg7DNOuspKy/Z7lzFuqyvyXmYczF1905MtRdNEKghKAPVeF1POYM5feJEt/0CXTTZu/Wd/scwSLqYJPawL9adLyavw4R2kJCavA4TVhO+hn7KKwspl7GO2B7IFnpd7KXtLCfK17FNbN/SHL/3CxZNRh5BSvrY68Um+kFbGdeBTKJMi3qMFqPYT9u9r9oeMpJ1qYMt9l0EqnXZH/FJnwb9sx2oY4x8CS0Mx623qzz71mkXtKO/XDjJck3qldh6u7XtsXDHSFWnLfuafUw5rjdcexKvXV6XvG4tF/VapO2WblJfzE2A/eOQfyASrqste8ly/L9XsE0MrViVYSxSB3Jscsyyb46hNoQ6fLhAAP59qUl7yKDHH18WQ/wjTBuyxpNxUp9+tAPIUsZm+qz1oba7FMYCOWnQnmNuPf0Q+5P21Evsh/1KnxkDMsi7n31OH6Ie7domVlCH/ZOH95fHbVoJ+n9FuNPjpdu/PUz04eU7v93teaEt3wIbW564pDxmow3u/HjxtiuX+YWc98iKi8vnhJttPbNbHupOH+0ThEPT3ZH9u7utr75QXshKfE9e/+Oyz5dqjs1wl+h8cuPEnEk1iW/WObmWMpk/NtvtfGtV98wtP+v7/f1inwUT7NbyUE/c5Uwf63O3XlMWd6a2byq2Wz7P9vUv/eqmcjfL1Nb1w/oF9gYJRYmxSkCgpaMt/AJyrRhqvfdCbY8tvmo5MB5JXVE265C1v+P0kvTJsUcnkz3tcz7kGLKlPUHGJA5ZEkgTP/0tRsYi49qzPs/Xut0ybcZvrLaBNsD42Wfrvv2kbMJqggxpI20DesZUxwaUW36sc78m7bbajTF/Cx7fhBjY6h97dcx12Tqw39SljexjC+VH6OPY/1yfZ9wwt2DCIzBH9u4t/eBOEfqi/wSf9EHflgU9z0/JdtrQa939Yh/TBmXrtcEnfomT/ewfZWSpK31cBH1oU4wZ6nptt6j7kfonj/b2Ys4DOc/JuY9zTucmbJGv5zhCm/MU5yrKsl/PaZYCG+qOXTQhMCdOrcCoF9sT6nHEnSbbN6xtJr/vN3u2bC7JYiZfJmNZV+OjAkJd6mVyZ8JoAszWpJ5965HXJ1uTTZNZUWYxiq4M9Igl24wz9Yy7Zs87m5rj934xu3/fXL/62OrxKDH3bbk4kGOQx2TIwI4oB3l8089SpHzaTmp5MD7i96W+9SIHKO8xgmzTJuWUgfRr/0pbjskYf8q6Pw7l0691Ld1zfZLF9aJcpPqtcWV/qDMe27RNGb36Yide9PTh6vFSIF9f44ZxLkG9Ui3op12up1xrTTyBMm1eR1N/MZRfjJZe0pLFrn8T/LuQbe4naae2Nw5ksg/sMz6OxWIg73jmccr9xGODPGPuH2dJPbaCfPpYjNqnZNzaw6cTBSCm9AVZHmdvnP+lYqrPU+ta56++iKPlV84cnewmVizvazHvhX2rvvNHv3j235OtT15SHmXJBQ/u2Fju+0mEO0vefvCy8u4RbJTFieu+27127xXl6zgtncWYfPU73b5FxpE7g07NbGy2Ta+5rnv35HxyyuS4TIyPzXbT2zd16557tFtx9y/LAgULHSxCcJfH9jdWdpPvrO0OT+7qTh6eLjo5MdfemX4Sf2jv9m77ayt6O7eUuz7K+PXbVfff2R3et3PsRF2IKctbVs59aviV+24riz0kDNku+H76pp+W2I9N7x3xg01AlySdpIpPfXobfiYIyCDbik87UrenT++oSFK2vuNC9G2bcdX1QrzGLRkbflq+6j6wnzYS/dY2KGsffeJwLLWf8bNlvCETPtqwhy/2x8VqPNkG4+JL9KWPuj1t0E4/XEgQbQBlY8l6MWbI+nE+lwM62jMeYsiyOM6t8zt16KO/BccGap/WZfygTcvK6iN92oacdSnDljZ9Zww1xdaJPkfbPdEd3bKzO3Nkfjy0Zf/Yxw462jSOmpZP9MU+gHX44Xz2vKacEE/q+XsE922zvgWx2D9tUp/xZdypQ1vqWCfEmfu0s6U/p8p7pPoxH8xpIOcVORemzTkaW9pznjFuDqKt9KGfnNPUcxt0RJ0zp+a2LJrsnYhFEz6nk3eaqNAiDY/jZJ/Q7Ni4rpn8vt/s3ryxO3GYg9xOADPJI2ET292nvU44C4OEjn2SX7YkwkcO9D+EPhEWvqxCXX51Je1kuU5gW9gOJbEMWwvo4zMRHae3c9P65vi9X7Bo0uo3GHdrDFtjS//pb9rI9hyLlBkZp8FxZj9lzgdt4IfzQFxYy8U1fRmXWFf3R4y51SbKLEbts2WnhfG1dN7tryd58fr92bNFbuhr0Gf8a8PxgmKjv7imjRqvaePaWtc2LqBZj6x1KVPbWwx8oZf2LPMHwj8WlGmDVkK7FBmffR/X/yRlk7Q3Tqeu/1PgGLRIOccNrCMmF0Ec75rsm/1YrC/6Tpm0YdtiNmyvZYgRsJP1tb8a2oxrnKy2aa/bzgfjThaTO3Vwy59vYWPFn/Huij8T7zx+Sff4taMvY33tnivOe+EEdj8/95JX3i+iLRZPVv3qW4t+VngByxjH1jHk7pNzx6eHE3BgAj06cT7YnTg01R3Yu73bsOLp7vk7rh/GymLEUzde3T17y8+7Fb++pXvzsfvLYzeberl1zz5aHvF59pe/6J664cfziyXoXf+jbteaV7uz/QQ8fdcQixN5J/0sfjxx7Q/KAs7R/bubesrO7tk2N6Y38LLY+RfcwtzEf/7uBrYmk+rju04klE05SL+WF0M5+ijU2+cEn8jmQgSxs6U9bdhuv6SW0fZi8SojaS/RRtphv5bLMc/4qDNu9k3sSW7ZUk972q5jyhhAWch+pwy2saHvFsSJ3NGD+wveESC02Zf04T4Yax1vxvhewIZ29YNtt8RlPOC4J8hpD1njo1+OT/qUOn592Oe6PtsyZrBd+Yzf84F969VLH5Rp07ayYhlb2LROG9rJWBZDOWMpPvnM8cm5855zg0Un9pFjK449etpBn23L12KoW+sPY+oxRqCNOuLwGAPxslAGeW7TB/aNm7Lxn8H+6T6vHsxNcu7APMU5le3j5i/ONVqo7z+iwPmg8zVssNWHc0blQF0WTfbsnVq4aIIBSOfWgZ3RacoaAG0n++Rmx8YLK+mWXZs2dMf7xJRErE7iYJiw9ZioJSZwtJPUsjDi4khhkOCybz3bXCCp9Ye6PbaNoM2eVsxgcpv9Mo4WzcWEqN+1eWNz/N4vDu6bGHvMqLevueBgXxhjH1XhOPgpYPcBmdQt4xHjvmAsB3XjYhrHiL0gfYuLKMQ2PFbIRxx5XmqLsv6oP58Yla/RD/aJhfgyDuqRq+2pp67YziLk78/115P+uoG+fSr7yEY5SR95Ia3J61OrzYujF8j6ognI5vXPa19tbzHwhY421acem1kvi/23P+uTjBF5ackmKZu0ZP9U2Bf82FfKjH+Oc03LRl3fultiHMouV16IuzXeLVkY52dcvTbruvS5FPX51gIfyo/rg/VJLVPLnZhcXR7xqJPu/0xMvHxZs77FhocvLYsbLgJ4x8l7fTcJL5XlKzdpk31eHrv2ocvKi2jfy6LMYuxbdWV37vjUcJKdOJHPiTfQRt2RqT3d7rWvdeuee6x79YFflXehsIBi7C2euuEn3cp7by0vfz1+cHKBzxZO7tkaz4bBu1BYoGnpgPGvffrhIvva7+5Z0BfKgJw6Wa7t0WbiQNIF1EutU6MNsF8145I5yvrIOCCTQDAJKknNwJb6GYOkn5r0C9oA/YF12NMfpAwQpwmaSVnGjo5xEb8JWisOfSBL2f/OG4vtkDG0wAdxOGZCjCaROaZsJeX1DcaaEGvKtmTOh+ynZWKyL9QbT8rWpD3H3zb2bQfHO+sg/SiHftaPI23ol2PPApV4DBi7OkZwXKF1bJDRV9brezEyRjEGoHxi595u729Xlq/hTD71enf28NyiavpK6uNjPXW1r/dCjo/jAdSzZSwTxreM+WCRRModRxyDaEt77/a+/vDu6PyGfeYg9XwqZZJsT5xHYYM5vY/7eMeKcyLbXFhx7g/onjszNy8nnt3jFk2cjNWB2ZGcgFFv51IWeKfJhXanguzcuK47drD/4zVI9DL5gkzsTNpKwtrvDxPXQZ3JI1hOMrGkbIJe6nt7+GslhHWCqQ1ImRrbsOsdMrWssRi3ibkLOsILc1vj937Bokkep+yL/Was6BOLDC5GZb/rviOTfVcGecew6FbHwHawTnnrjake/yRlUg97HhsXd3w3ybjzQb1CL1PHYXkcxKOujIsVOcfOxagc75EYww5+qKNv1inr8WC/jle/WZd4oWwlnvW1qSZl8kKaF1eoZccxLo7Ur21R5jrqdVVsq/chY0u0U9saZ1/Shn8H6r8Ffww5JvhO2xkLMbpolXFQz9b6On51pW6T7Hseq4xvHOilbcvjxoy2Vv04lorD2O2jctjOev2yrW1I+qnttvSUSZbTfmzileEdDTzSUSfh/9GZXHVVs34c3HHyZHXHyaq7+CJOW34pWBTh87+v3HXFiE3gTpSXbvt2t+3pP82dObyr5tTBd8oEGlpJgTipZ79OTOFsP9E/xYT6wL5ueuuGbtvql8pdJnzq9+2nf9dteeX58j6R4wcmyyM/fxjY0dY4sJ3xwcFdW7onb/hxWaCZ3r5xgQ4JAokHOsemJ4Zf5pnY8FbRNzGBWrf0ZaAPlLOtjsX6Fq22tD0OkhC2yGqnNU7aI9khkWFLouyiBHZoN+aMezG7CXLqjWtvkf0hBuNQj/2USVIOW+hSz5aybbYjrw79Yb+WA32aCLpQg13rGDP12eo769OeUC/p80+Bv5PFjlXt29iNbVysScue9e4zFp5b2Eqdlp7H7MxsP95T0/1vf+4Yqw/sUyccF44F57R39pS7ewbJOmjDhSGhPvsN7HscjauO2VgSY2ffLTYsAzJy7tjhbvutz468gHby6TeGukWm39ZoC8bFhF/J2JcibWSsaS/brfMYlOMQC1YcA9qIz/FGF19nT/b++rkT8wS2Oe+u5yDMJ6hzXlFTzzuUxxbzyVw0YYuv/LoiIAvMneb0YtFkz5hFk3EBoYgzyAka9QYATnZ5POdCXTTZsWFtWTQx+cuEuSRx/VZM1kjsSOhIXg/NzIwsfKR86pnQFZkB6Lhwgl8TRfZpR16fw4RSBraNscQc9eqqp/9MTAW/gn/IOmzz7pfW+L1fzO7ns4ILF4CIl63jZp0JOH1HdtieYxH72nTcpB47oD79eSxSj7ZhnNgYkDKLoW3PD+9Uok67tW3jK9T1UTZ2SZ9pu5ZLkE+b+HDcGQ/RtiDrOSfqscVvrTMO+3qmvwZx3anhWpXXMa5ZJpPihRa8WHKd85oGXOOoRz7t/XtgzPW12RXxmlbfsi7r0559t5+SMueDPtIPSTo2HeP0lXKU637ZnnJg8u8CwGIYT01LFhwPIAbPHT9b7Fd4aM/zCptsc0yh5QNsR77VXmPc9aKHZByQeu6Po9apsd3+6Sv9if0/tu/1knTvW/29BYn4f0W2PHlx9+KtV44scLx8x5Xn9TniFujzlZtVv76ie+6Wq4aP75SXxvb+3vzNN7uNj1xavoxzXo/xDDg2+dZw4gtMmnPi3qKecEtLNjEpWMp+giwT8tTh6zpP3fiTMg6rH/p19+5gwi4mliYC2994ucg+ce0Py6KONrXbiqeWsd661AUTEcdvHPXYYSd9tkh/ytbUdl0MqONMWnagJdtiKT1jqcekJb+YHaEv9jPHLfXcImO5hjYXl7An2q31KI+zZdu49nHoD9jHb6tPYvtiMkvxXmOtQT9jr+1lrMAiyYHXNg4XEXbc9mx3dPee4cILxyEXQ4A20RcgC9STxPu+lZQZ1z/qFxu/tCH1eVGXrbN8Ys++kQUT2H7L00NZaPlOxi2QZUxZj2/9Z72M860epKx+II9D6/dCHVv1zva2Th3vx6GfR+U8m7lDzjmYWzhHAsrZDvW8Q5B3m7iekXPMbKd86sScDOzeM9ntbi2aqJCTIMvuZzCZWIDtp44fv2AXTbatW9Mdmp7qD+DcIoYLISakdUJXEuK+ni0y/FedrfVDensmm60ET5BFXxvEAOhnUoqdkowO6of6fRm94p/2iAGbLsjYrr30a4JqkirIWL9j44X1It+D+/aWuDwu2W+PxXDcBvX22/36zhv2E8fY9rSVdpBRBxn8c1449siN2BgcR9DHcsA+tuxfobcxYtv6MaA7oj8GbLViGEeOl2XseP4s5df2lDvfGByDEsuYi18N1yevb0Bd6nGdMxmlzIV8qUUT7eS1UVst+fNBe3V99jfJvuEfsi7r0551cD4LEQm27XtSt/FHiL8XLDyw7zHJmFq2kKMtY1V+sfpW+zhSnhjEP7CtmJRhHzwWliVtJ6mvbtpeLC7KHKfsg236zXhTt7YL2shyqx20kfZE2bm2c33C/eZ/+kd1zofdL1xUPtvrogk8fcN3uo2P/mneA8OiCHegvHr3Fd1jg5fGAgsoPMLz1PXfLV/jeeWub3Wv/+by7u2HLuveeeZn3abeP3fDsADD54d9vIeFLyfHCRPieoKd0OZkOyfRLdkEPckJe9LSISa2lI9O7emeu+3aubG96adlEUS5tKEecb312P1F/uV7flnqtfVewL79zTHzv9ygjxp1U4+ycSvjfq3bqpdMsihrt5aDuk9iv6ClV1Prt2RqiEkfi/VnMbTB+GkD/+yDi4B1PWSsWZ9t2jZG61sYk76WC7Y9XzwXMmao45O00wIZ7EPaG5eMny/ZZ3xl/JCxInPm4IFuxx3PjSwkTD71ej8/HH0MyvEQ9Fv+odjtddi22t8LxpGwgMPCTMaZfQfPkxLToYPdthufHOnr3gdHP3He8p2cz3EqPonryMHu1Mx0d+7ooe73pxbKLNd3Qp/yeODHfrKlnONi3SnuJDrVXizJ+UvOi6Ce1+TcQz1Ie5KyzE+U1ZZ+mKOyoHOsh0WTXXsaiyYImSS4wpKTRSZnbJVxocQADOpsPwi7Nm9oJr8XAgcnB19iGSRvbnMxIRN09pGxPpM99RMTuTqxFNtkJPlryCeph6+Mw5hLHIMkXdulHDEOYx/IQfafx5haY/d+cWBiz/B4DPs46OdS42ffc+xqWcotOcqOa+qkDGXkfIwGeerKuBNjhXYLvc+028K+teSsB8chsU/2gWOOrPXgeVDbG+cn61ukP31SlzIZY22XfepbstYl1PMVHS58eWEFLopck2jjeuU1y0RPvIAim4sFXtfQQdcLsYmqsuzTxvUSOa+byifISh0HGDvtyrf0sF+jLqS/tK8N22vbScoA/cE2/bNv42QT+4WONhinI/35cexIf24MYk872k3SJmiXePJvl35or3XUUyZxfJBJv7bjy34oQz/yNk+gP8h4nhAToJtxnA/6J0bjN94k29UB/2YzEchbUx2vlj7bjMH+UK+8pFyLE5Ovndc7QP6zw8IGixp+CUdevftb3banxy0wnf8dInyWeN3vLiuLNNxx8syN3+l9jj4itBhP3fCjsvjw4l03lsWElffe1r1y3+3dqvvvKO8mef3he8tjNRteeLLb8cbKbt+mNd2BXe+UF6rylRsWL04cmOxOHeon6lVyBvkfSCbTQHLhBBsoOzk3yUsbQB0T8xOHp7uda1Z1z9z88xI/j9vwFZ60V4MuiyrP3XpN0dnw/OPvKXlA3vjcr33xX+/6v+J1wiHIkYz5n1vHJ0l5fVNv/HUfMtFaKuFq2WBffxkDfpWxXPsG9bOuFQdy2mdf7GPdT2UhfVM2HtuAOlGffbZ1LOqAdkHf6rufumI7ttN3yqQt46rbaYOMifNDOGc8j2q7qV+Tvuw/9daNI22nDfa1636WATnqiJXYj+2b6Lbd9NTIQsLE71Z1Z/vkuqWfdpbL+eh4XuZ4eFyM2d8yY976XSPDvvFnH2bf2Nxtv+3Z0uddv3qhOz091YyPcupmfcqz9RwVY2f/9HR/bbzj+TKu2258qju0ZsuI7Dj0txxa+jUp94ez8y/xd87ivMP5i/XMq5xLOd+DnI+wL9qFcXOV1Es/zpdOnjg1t2iye//4d5oYFIpOZg285Uis43b5C+1FosnM3r39iTx6F0YmkJL1maibDJIYUjbJw2YmeNpvJXqizNDGwMc4/bSflCR4wAJ7g7jShnVFZ+AT7DsvzG2N3fvF9J5dJS7G3HG3D/a3JsfNvqV8tlPGnv0XfaGXaKOM32AMjQ29rK8pev1WuTqW94ox1RDvSCxVvJTt01CmJ21nn7N+HMXnwEexN/Ah2hpnL9u1A3Uc+uGa43UL8poF7Jso0l5fs+prWV5UARv19TDl2PfaWV8z0y7Ypo0aY27pJrQbU4txfuxv9i/HIUkZdLHV6iPop7apjDbAvmGLP07ao772uxT6TvRTg6y+ja8lk+2QeqAf6tx33D3/aHNRLW1STtvZl8VIX2As2m1Ry2CD8fYRI+A3UU88kvSZcdTydbw1f3j3XHdi8vXyboxWcv9fEe7kWP+7S0e+hAPcDfLmby5f8CJXXsSa5fOFO1xYrOEuks2PX1K+wvP6vd8sX95ZeedV3YrbruxevPXb5S6UZ2747pIvam3BIsWT1/+ovEeEF7nypZynb7q6e+bmn3XP3vqL7rWH7ul2vPFy+aKNSV8mFEBdJh+U6wl5TtJJTPxP7xuP3V++lGM8vNiVTwwvZX/X26/OxX/ND7p9m9eM+BJ9ni/Y12cujJBkiXWJPtlHn7J9UCb9ZDu04s5EULI9Ub/G/mS/gOPgsRjXJ+L6w9lT3R/Onel+P/CdtpWzvzXo65exFOvAvqdt5TM26nMMUo99MSagrUYfkLLas55yLZ8Yv/rU1b6opw9JnkfayfMMHCePEehDal+tuprUT/m6XlIX7G85Ngemul13vziyaDL94tru9wO9cTbOh/O1QWyOlcfPfezU4wz2CT2OCTJ5Luif7cmJye7Y1t3dmQNzd8K1qPVa9eBxZ1vDo0/7Hl09MrY7bn9uOLYte5I+x7HUtWQx/nBu7h9mOddwnuG8yrlVi9Z8pIa5mLTmJ+jjE3ifybzPM4NFk8mFiyapXAegQfaRsd6OZUd5EeyFvGgytXvXXCI3wMQukzrI5Jl2tylj8lYnfLZlgtfC9lqecklueygrb8w1ac+YTTTtn4lryuojQYbHmFpj934xtXvnaJzRd8dr2J9BX+0nlPEc1COX5Fgwbr7cFKgfHgt9hg3KPg6VNoA2ZRLriszAVsb6XsFODbE7No6Bj2kJC4D0lcfU8pxxcRDSDrT8iy8h9nGolk6rnn181DI59hmD/Zk7v/tJTn/94ZrEloud1yPw+kW9CWJe49j3IgnWe02ETIC5UCOnDer0lzrWu2Djoo1+jCPRN3pJSxb742jJQ6tv1tWkDDEwdoB9+sG+f7i8awFZ2uu4MyZj1C77jAf67Ne+x8WVxyQxJjAOcNzHYSyQ/tK2tuhHKzZt0J52baOc9uzLUqRvcCyhjqFGOexQTjuMEccu7eQEQ10gBuJHR1mp413Au72NM/3v+eDWbmLFJc2k/r8qO565qFt9zxXlsRmTfXj2pqvKwsbuly5v6v254Pgcn9rQX2f7if/Rg92xA/u6Q/t3dbN7d3SHJnaUu0gO7tnaHdy9tZvZsanbt/ntbsfrK8odGm8++ptyJ8oLd1xXFkz4zG/2aUhfzx0s3KnCi2C5O+XEwf3lE5yZYDjpL5PrwaTcbWnvY5ztY9r59uru1Qd/PbTPwsmmFU8VXexpp7Zd+nh4pnzmGL3n+5hOHpoeyiRO8seBDPbB5Il6fQ/99ckUyS7vWPAdDSmjHNuMt7avjJAwQSZ50IovbdpekzKJ/ozBePAr1qfe0PeZ/u/Eu/01sr8e4Cf7kPIt0E/5Ftg0powj6yjbR/U8r9hXrob2GmPTh2gXHJP0l9Dm8QNlaz/K2qfanrrK1LHYBpS1Afqhnu2iSfCpfoz73+rZo32cJxfaSLvJiI0eYzLOwxu3l0d0eJ/J7vte7v9ezL2HJGOtbZwP2sCm5yp+bXdsbGeLfI6h+ymjjdr+Yosm5wPHoj4e2KljyeuKEMOp2QPd7ntXjCyawKnZ+fe81DFK+hxHK75lg+650fmN85Jyt8dg7uwcs57XWc45DOTcpTknCZzf1GB37KIJAijXSuIEMMFgthP8iT6B2f3OpmbyeyEwuWN7SRJ5nAK8awRIIksSNkhmTdZM1MCkbhwlmSPRG9ioSVnKQ/nej/V+icU2tiaJTQb+tJMJr/3LZD5lRd/ItMbtT0FZTHsPCzIzE3uG8YnjOZc0zyXU9ot92uzrOF1IPcg264b2KA98Fb1+3zHO+tLWsJft4+rrWBcjbdSUvg/6n/ZpI9568QQOTU8PceGI+lpfWjFJLp7U0N6yMU5W0vewfwPeHVyLvJAKdeMupi15sD1Br77QQiaYQj3XQ/SUw66LDuxbV9ulTD2PUeRLsuyHsUjqjkPZ1MUHNmtZ6iXr1Ut9rvfZJ+xlnJA2xtmGtJ36Yv24Y6ZvMKbEv1fKajdtJP5x9g+yqAcZc6LdlPFvZsYB2X/tjutjkv1VDxspo2/2HQf2a5/UYYeybZKx6Ecd6/RT6yo3t+37fnJuknz68N5u33l+eea/Atufuahbcfu35xcWenh859mbv1M+IdzS+VMzsfLy7uTB7f01dj55yAk0E2sn6jmhHrYzgT/WJ+5HZroTs/vLHSVTWzd0W1e/WBZInr75ZyP9kyev/3H3zM0/LYsWrz10d7d5xdPdnnWvd1PbNnYzOzd3B3ZtKV+34WWuJw5OdhOb13QbXnyyPC5UL85wtwu6xJH9yJjpg/W717021J3dvWV+Mh/9qqEtEwVs+1//9OdYsVVH+UxwRTnas14btkvKkDSJcepf+ZaNjCntZX9N5uuY0TG2lE/bkHW/P3uy+7dzfVJ0dC5O6ohZW8aR/ow77bBvfa0rymadmGCyxQ92qK9j0Yboo1Wf8aUNxgD7+ME++rYZC+gbfWMxtuyvxwwZ6sW4ctz1U5Ny7C/FUPdYP1d8851uz/0vd7vufambevHt7tSh+ceC8KkO+9pHl3bjH9rrMX5gMeb4zNwXcPwSC3qArGMB+tFX1ucWXeJTn7vSANvGQDvwGwbHD12PGbrse6yMC7STdcgk1BkvttSzzviNva7LetCGMYPnkmX8nu7Z9+TrIwsmO371fBlfZIzXeNh6jNI3/qCOo0XKsF+PzZATvc+T/e9jMKcQ55c5F3Me49yCOTJ3zDJPrvVzjsS8C/16/pUyzGGYv2cdMmMXTQwiFZKc8FmXEyaDONUnNBfyogmf03UBYbiI0GKQICOTyVomcS1I9JAjmR+XaKafEsMgudan1LrZNgJ6A9ChDv8y0s+BTJELPeM/cfhwc9z+FOzY+N5eEHxo8PWcJMd7OKb2Z9BX+qjcONB3PFr2hTptp7zt1tWkzVZ91lmffhdDGy0cA2JezD4ynB+cJy4AQZ4/qa+NJO2Nw0UQj9f56AryxjA81gPOnZ67S8HrUMJ1iiTOaxVQJ+Pqa1IuqZNFSD2vl634Wvro0JYXea+3sJTvGmXV1z5kO2SsknrKoevfhNbfBWnFAVlft6V+YltLP6n1gLjsc8ZY9yP7I+Pisj7bxsXg2ED6UR4bKZO+02bKSO1LMj5ttFisnbaW7RwfyZg4d/1P0XA8T/N7n5s4nTq8r5tac0Mzcf+vDI/krH3wsu75W64qCybDhYBrvtu9fMe3u7UPXdZtH/vOkz+OqTd/0Z05OtVfo0eTaifM4KTZ4+jE2HpQlkm3DO319Sx67N+yvtuy6oXyPpSX7rpx/B0p50NvY+W9t5ZFGnzlxNzJv7FSLvH229d/d0/RX/HrW+bjHGBfarSjbSDhMjkyAUv/QBtb9K0T5RxH6+r6xPYa40wZbGS9UE7/oiykjRyb2o4oY+KJXsoyNtY7ZuPAb+pZ7xiDMYMxIE9ZHfuQ0M629pX27IuoY0wpm303DuuMCaxDh/hMbo1JOcpLkX6SjCFjFONcLuqd2DNRvvQyTMBveLKbfeudEosy2Ud18zjUMRmnfTb5z4ReWW2nfbCOu18mHn+t23rjk93Eo6u700fmXxaLHexqk3gcf/1RLu3HDnWnWQw6OrqgljGJfatJmexv1udvxD7gL7Ee7Cv1LXvEIhnLyUMz3a5fzz3+tK0/fgc3bCt9ZuFk+KnmwSLKcAx60rd1+MyxH4c6dTz4GKUfq5N9TjBYGPHOEv9pCOXFrEeOFo72eQlb5JxLMcdYbI6iHcs5R2GfeQvznZzHILfonSa1QpKBIVdjoLxfYPcF9snahM/pmrDVSRsJHXUkkiSLJp7j5Fsgk0ldnWQqI0Vu4E9IYk1ks2w8Cxj4Sp91Of1nrHX9n3PR5L1yaGr/XF8G/c0+OC6tPjs2KQ/Zb+Qk61s6xpA6S5E2W/VZl221/xbaaOFYORZpO8uJupZzLBPlaloxSi6a5MKJ7exrX78wTqauO9Pvc53ygphwXWolgHWC6J0itHndS/m0absyXgfTFmWvm8hRTx36XrxTJ3VBecg4rGvptmjZsB+0u29Zsr72bX2Og6SftLcY2q3jhNp+xiW1Tk3qsW99KxZI3XH1rZjrY9eSTXtCfauPWZfyWa8PSBn9Zfs4/4thf9JOxqcf68DzPjlzqr9ODCZ4ZdJ3Yrab2fDrZgJ/oTDx8p/mizbnC+8fWf/wZQse2fELOCvv+nb5Qk5L9/y5qDu46Z7+uLQT+pw0O4nnGDL5ZWud1LIwdiJ9rKefuB/et6vbu/6Nbv1zj3Wr7r+zfPEm+70YvIcEnamt67uzvb3ah+eb9fTJusMTO4bvQNn66osjcSpfYxu268TOOutNEhwrMGlIP7YJdfiyTMyOZcolOd7Gqjz+iMlYLAPtHuuMSRs1+suY0iekDeQ8DqJOOQd6kKVsHGlPWWjZAPVA36Js6iqnjn5oIx7rlUuoS1t5fFOutWiY+4At/HkOEQOxsM9WGX2kL2Rpd5zABJz2jJ39GvRFX4uh3qEN2+YXTAZwt4m28O3xpowO+55ztmkPsg/6yzrtgPGmbMpPP79mJLY9D6zszhydO8883yHHka1xweGN27odtz9b9Hn3x+HNc3ff4V+ZmuyLMWFbKNNuHPVxzD6kH22KcujTlnqAvdTXX+Hwge7o1L7u+OxM0bfevrPv4glQl7bR4Q6xk70ci0r6SPBdx1/HU+xUnEb21OgdJTl/cL4B7jMXYW7CPjIugkDORSzn3CXBlwsn587Mz61oG7to4iQeRTBIQNnJF/VsNUgZlKHTe7a+00x+LwT4HPIwoewx+VoME7WEZA2wQRk5E7hM+qQk9/0WOXSQNXm0zsck/G8/+z4iAWlP/8YwJGQk4wV9JsoeO3SoOW7vJ3zxKGN13IzZhZPsI2XvmBgZnwGOs+OTY6SfEXsDueITG/02ZRPkWvVJ2qas7ayXoc8e5Oi/8dSytY9aJtuXCzZavlogR5wu+BFna5GkprYj9aIYdbWu8XENymSP6xF1XK+8flHOOlDWfWXy+pe6ltMGcpYzhsVI+9Zpb7l2MqasN3kX6rIP2KfMtZvrPXGoS7uxidd59u17bU99bYN1yyXjdRz0UceUKAP6Nibr008L9d5L3IJuHUdNLQ/IZ3+sz7G0PzW2Q6t9HHl+pJ+WbDIuJsr2PevpD5OWk1xD+smTk0S2TKIO7Xy223sBvueEl9Yen3yj2fbvBS9uXfPbK7oXbr2qe/zaasHgmu91L912Zbfmgcu7d564pCy0tGwsBl80Oj7xyoKJN2XhOEnWOQmuYVJck+1pb1w9k2y+vrNr7epu04pnurXPPNK9/dRD3dtP/658qWfrqy90eze82c3u6ZOZwWMeddxO1tNuwqNDPA7EWPLS2qP7dw/7JsSODepzfKijjX3l2FpPEkCSWEM/0cnkGb1x4yDUYxcb2FbWPtZkrI5F2tYepB1jAurrWCmnXson6AAykjHlmGQ/W7ZSL2nJgvGm3ZZt6oytbhvHcvxDytWy+OUY8vgJCSpjoAyxzCWQ878ZyonHCR1lxGMDyDEWHlvIcaBc60PKZx/k+M69Cz6Xe2D1xpEEPOMdZ9s47Itkfau9Brv6on87bn1mJLZtNz/VHZuYKO3II2PfsO15QF2xdXBmuGAiu+9bUeQgfbfis66udwxqkNN36hpXHlN1HMPsRw31xosc/ff6wVZ76rNPPeckx1HZhMemdj+0stvej8/EE691J/tzGDuOjfGia6wJbRm75wzQziO8756dX9xgLuE8Yhw5b3L9wjmt+85LqGOtg/kI81nnMTl3AefFyI5dNCmTmj4hYdsCQ0yEnDgTbE6eoLT3jvb+iRdNdmxY203s2Nbv//EvKN2+/u3+4M8l2yaeUidjQJJmwtqCxHCYgPfltJd+6kUTk8ECMv3WxREXSrzLJBNQycRSO8jK0G4PsaR83ccS00D26Oxsc9zeT4afiR7EaLw5zqXPgzrLw3EYw3JkRgj77tfjCCOLOqGfMnk8sJPlmrRjvLahm/oZk2XbIGNYLqm/FBmPMdumrdq+9S3qMYRaV5/n+mtTfUH1GuWW6xhb2/Ia5oUXLLvazX5eVNXJfdBmHUcLZVO+VXe+oJsxGVeWsy9iH1OuJd+qz3jTV8a1HNRlez6Mi0+QaflLUr7VvhzQXSwOqOUBec89sJ64cz91axvQal8OjqO0ZIT2VkyU7XvWZ9/OnJibsDrJgjKhm93e7Vv5rWZi/+/B1Bs/66be+kWj7fwXIv7UENvBzQ8OXhj7rZHHdoQv8Dx9w3e6V391RVlAadmp2ffKFd2ZI3tHJtli3TiciHss1bMOUj4nznnslyL1WmAbuVbcGV8NurxjxfHb+dbcwpH2xEk+9fpQX5m6v7YD+iYpJAbsU68t7S0FdmqflPUNaXMp28ZWM86efVsOqbcYrbjOx15LFrSFzGK2qWMcoG4bx1L+tclYatuycA64TxtjjZ6JpvbVM2Fl3+Oi3Rr7KtZ7TKkzVuq1rVzKQqv+9OyBbvKpN8rCCex98JXuyMTecn7bL+0CPu1T2s44bYccT8n2JONDDls7735hZMGDR4lOTk8VGcdQWersP/aoOzE5Ofr40cBG7Tvjg1Z9yicpQ0zZBzE+xzTlwDGs7SX6Qy7HPqFNKOMny+mzfi/KxGOr+9w3XjzLHSr9drFFk3EM4zl9ajjHWGouAshI1rsoQr3zEuYg3iCS2A6nTsw9toPc6ZOLfD2H54V4ToiXqvjcUEIAGSCOCMgArT97+nS3d9uf/k6T7evXNuvPly1vv1kWOFoJc52MAYmbixboiXUsbsxOTQ2/PpIJtftQfPVbbJJUl/beZ8bB1sUSbWd8ac9EUTtispn+lbOt7iMoe3hmujlu7ycHJycWHCtiJW77Jra7iFX6pU6gbI438HJg6vIYA+VhDIMxXWwsaXPxpIXHAju/ue/B7v/z3/56hEsuubIsniGTfUDXmI0hUab2I9m2XGobi2FMdd/LeA/GJeslbdSg5zFw/FMX23C29+n1KPHaJHV9yoIXUdr4LzxlLqB5YeXaB150017L5nI5Xxv6NwZAN+v949HS0w99YmW9JZsgb98BndkDs91sf64eOniowGfabG/ZGEfGnbreeZJ3RtS0jg1gSztLgX/712pfDui24hDHO+UBefvOvrEYT0u3tjGufRzjfCxlp5a3nrJ9r+uh6J49PZzQOWFz0ndydmc3tea6ZoL/52by1e92J2a2dPtWXtFsf/+ZX7xh8eTtBy/rXrr9yvKoTi6eCI/18FJZPim87qHLyieGeZynfMZ4xUXdoa0Pd++eHJ2kO8H2eIh3Dfgf/OWS9u7/zW8X/I2DK674bn9dn7sN3Il6Uk+6hUk5E21sI6ef9D+chA9svfTCC93/+z8+tCCGi774pV53Xk95cDJPvT5so55E0XbqiA0dtunb2Ewsaa/jFXUS29CjbCypl8fJdmTRUYYycRknMJZCvWgn9aHYPnOip30+6AOwn8mzGANkfcuefalpyQK+sM/+Yrapw7+yy2Ep/9hzLB1fcDxg+F/1ft/jha4xat96SZ/oIo+M4wgpSwz4Yl/fOQ72v0ZZyD6kzKk+UT62d6I7umdvd2xmf6kzbmQ95pA20nbaQ4942Bpfou0az1n20cfu7NotI3fCTK1cVx4loQ1byKHneYJ+tvGi2513PT+6OPDwqyPxtDCmVh14rOvjin+2db3HJ8ePshAzMpB6SR1Pjf2HtGMs1GUf+KpRjgvjdHRyX7mGA+cb45rXuYQ62gT/NecYq3Ojc4jFyHlgzksos815le2UvQsFbAcWSpgHs7/oJ4fnBEa/FIAiaNBgdFpTbPTJxd5tW5rJ74XCsYP9D9lEq0+6Mik1KTPBI/kzeTPxAxLoTKjBZNvEm7aUE+0lxoA+yXJ+3ce4sCXDWHvsC3ZayaS2jT11Rbt83rc1Zu8nR/vjVY5THydjk3FzfMQ+1/0cGYNkUOdxy7GuKTb6rWNPmfFmuxit45EQQ2vR5OJYNEl5zh/PEeI2ds+3Ycy9XXU8x5KMC/bu3NP9/Gc3dB/7xBe7f/nXi7vnnnmhtzO6OIFexqKtrFMW/7ZDGetBTO4XIl70bE+bIzYG8vqpqS+0XDjrC6ukXAttcV3jOuj1kXqg3mtffV20bB2yUPtYDP1Aq12MI6/VYgzspx3kqGdfGeVqXRgXy/ZtO7u//tDHR87dN15fMyJDXNzFqD72sp265RwTY25BWw19UFffknbfC/hM+4LtVkwpox79pQ3ZbB9H2s6+OHYJ8sqyT53y1HEu+98Ujo/Hm3bK40BOO5DxJeNk/sCnRgcTsxbvnpztZjf/piT2o4sGH1DDAsjO5y7qNj5yWbf67iu6524efXlswp0oLLA8c+P3u9cfvrPbu+GN7tTh6TIplpwct47N+YJNJ8K/vf+BkWuE/I///ZHurddfK7KZGGRcUMd2PnEid3hmsvvq1y5rxnDV5d9u6gG+iadOAjMRMEb27e+42M437qVYTJ6YShLSb22nTB9MNpXJ/oh9gfRz7nSfUJ09UyiLJwN/tluWHB+xLn2zb11dL+kHlPPcEerTFvsZU9pIO0CZLXKZ6GZSS5t90F7aENptk4wz7amDDGVRJlmqHYwn65A3bmOv7RgH5Dmf+2lPsJf9FMcAGENkqbdO1M+6etwhfdZ+CieOdIf7ecnkC291h7buGLGJTj3GLdunJqe6Pb9d2e361QvdxEOrulP79o/IKZt9E+Ng39gp49fjrgw2XGig3fqUd8wdd2JHx4UfsP91f5bCPoA2WnKysx+PXDTZdfeL3YkD83fx1FtjTx9gu3aJw7YSw5mT/Xxh8XkacwvnN5JzLuc/zFlEHdqZ+9RrHupRP9fuO032L1w0Scctaqc+tlNPpLhFfmL71mbye6FweHq6PzhzSVYm225N4kjUbDdxk6FchYmsSWz9WWOobSX4RZekGJB3QSNJnyaX9kGwR53b1IGMqSSkPfsuwGN3ijud8tjAIF77B/abuiKLzEB+3BggM2J7YLOFPtNulofHpi+3dNJWcv+YRZPDB7gojuoO/fYcnjlQ7nBiu2DRJEhf9VjB1k1bug9/9FMLYrj+ul/2+vPnlGNoHHVftW9bnl/176KuHy5YNcbJmMtYDPqU8Se/7y96resX16ZWfQuvcV5w2ZZrW287E8i80NrOxdYLLjLoYlPd2tdiYFO8/ibYRM79RBn9132xnn39aSt1JWNJ+aUWTZDHFjGlPbFN+ZYM1H4h+5u04rSu1daSyfqMI2XTZ8pIttf27Le62T4OfGo7Y10O+MkJAn+7/aS1Nm1Drj7H2Ve/tj0u1nHtOQlrwQTq2J6X3reXsP5HZs8L3+i2PXVJeYnsG/d9s3vlrm91L956Zff0jd9tfqHmuVuv6Vb99s5u7dMPd1tX92O+4c1uZsem7vC+Hd2R/buHHJ/Z1508PF0++ds6Xk6Kc9Kek+Rxd5rAVd/5YX9NH70ToSb91UnUcnhj9avd//hfH276v/rHP2/qAJN7Jv4kKUzyTQjop30dt99iqfaEfuML2Fc3Sfm6rR47y5L6tW6NcsUOd+VwxxgLJ+exaDJiY1BnApVoq6WXIGuSlXCMqNeOZExZD8bB1jrksNfSs812bSTYo115SZmWPW2KMsm49rSBffdTRtJG2vE4LEbLhnUtXPwglnGyxmw5bdsPsT7H0t8nsKDAVpspW9uwDOqzzx0np/v59bl+m3FqJ8eitbCDDfvMNYQ7MbBNO3XoUq8dIG4XQ5C1PmOnrJ71trFg9O7xnpOLH48kx0E7Q3sVs69v6rbdMH8Xz8xrG8pdPLZrxxjtD1BHm35z37I2KHNXas4bmEs4V8n5StYxn6Eu9dSlnnk5sO8czLmNUOccaLhosmdq/KJJ/qcqHRJQPQkyEB3B6ZMnL/hFk5m9e4fJF4kYCR5JG5gIAomaiyYtRpI5GSR07GOLpK9OIOukENBZcLeEMQ7AjmS9sWObeDK+Ymsgp68R24O47cuf+n00fyzbeog5+zWMPen7kP2uSbkhDf1xxxsbdTntMPYehxE/4cPxrxl3pwmLIdpSNvs0ch70MsZW+7VdvewH3HnHPQv8wz/80z93E7v2DPXwX9u2v8ZnO+ORCyXeOcW+vwN0U4Y6bRU7Pdln68A6yL5w/FrXKa5feZHMhBAyia3RFjLocWH2wgvU69OLt/bmVqvnXkRlPEtRxw7j4kPGNn2Demmrbtd+2kuZpGUPWosmr7/2VpFDT5uUHTdojf+4PgI26r9LyWJtkPGPAz/GkfXWHZ493L3W923VK691W7dsL3btYx0rev4thbSnjn83qavjbZE2EuMTbLLFj2V8uVDiZ/r0n/bTRgvakMu4WmR8dRv/RcrJUgsmTqdmt5QXlbYWBz5geXA3ysz627vTh6e64wf2dXvWvta9+ej93dM3/WzBAgrwJZonrvtR9+QNPy4vRy3cCFeXL9o8c8vPuudvv7Z7+Z5buzVPPtjtWrOqm929tTvZeMQmJ/QPjLnTBP7yr/6h27B2zYLjX5O2rUudWs+6E31sX/3XrzV9w0+vvmZRG/ijbykjmSyZGNYJ1J8CYsn+S8rUbcScffBYpM5iZH+Ozk53r616pXvl5RXd5g3r5nycao+3ZePQr+WabEc/9xeDpBJZ9jMO69nP45EyaYeydrLPxMAYijLqGL82axuU7UfaVR60V7OUzLj2VrxsU9Y42G/ZQF4b2Uf3Ldek7aS2jWxdD9g1ZkBOf9SLdXW9iw0uKKRdyi5CGGuJ++TccbO/3sHBvnbRH8r3KEubPlqkXciFA8CW44As8Q3fDTJ4Lwj1+s3+qp9tJyb2DR8r2nnn892pqalhm3LGZrkGWcgFG9Avusd3T3TTq9Z3x/ftG8ppt2Ufe+giC9TV8rVOqeP8eXd+3ux8ZrH5CXMc2plzpSxb5yLOz4B656LKUz57el6XRZPdexuLJuMmOC2UxeCcgznKxKyfkF3oiyaTO7eX5CwTNnHxgXaSMxKxkrBRDkzWbBsuZgySOpPITCRF2VrepA+GPgftCwh7JqFQ28ZOsTXQGZb7/UxIjXXX5g3NMXu/2Llx3Ug/SuyDvtDHPFbZpqzjX8Yj5Ky3zuTf5LtmeEwG+tZrI49BsdnAmPRvDEstmqQ/dIzHuiRt16T/5KdXX7fAP/zVhz7WbVq3YfibgPr30TrXJPs+HP+e+vcmrbHDjn3LvpR2xr4n+w/vDi6AreuWF1bgepXXL5J56tlHLi+u4EUVaKtJ2fSLraxTJnWzrS6nLqQebcRjzGKMta72EmTVS9nl0Fo0ee21N4stE3UXmEjWc8HEfrKlnH1IXY8V9Y4/1Asl9qWug6zL+nGkH8D3qlWvD9+J8LOf3zg8BrYbN9s6trSlnrop98diLHU/3Gc8iRHfyCuXNuwLx4OxF22p+17J95qMYzh5O7ynm1l7c3NB4AMW46Lu4IY7uzOHtpfxzAmp8PWYyXfe7raufrF7+5mHu9ceurtbcfct5e4TFktYPHniuh92jw8+ybso13y/e+aWn3cr7vllt/rBX3VvPflgt/nlZ7qda17tJjat6e669baRa0TNj370s/7avXgSAk6+OTfsh23se94gd3hyV7fttZe6O3743e6//8+F7zIRFk2QVzdJ3/qrSZkWyrXs4TeTEmRadqlXRjnIxCbt1HXu13YXwziABZPhte9n1y0qa7LMPj5NlkxoIeVrWzXZ91Y7nI89UNZxBNvwQ/IsxmzCV/th3/igNdaplyyn3fE0wa5p+QbasFGfJ8hlf2vStzbTB7p1fKlfo2xNxpT1qYevs0cPdbNvbO5mXl7Xndw3OSLruQXaMr6MoeZknwhPPftWga8BZf8gY0tKPJWs0J7nijq01f5rXVFH/VrPfrfqd9/70vAOkLJwctfzw3e5ZCxCX/JYJtRr232Pc62T9tMHbdrQJu2pa3uS7eWutnML57LMQ5ynJCPzjMHcpjXHWQrnOsyXdu+Z6va0Fk1aAUA9ScJ5tjOxGpns9k4u9EWT3e9sKkkciVr+95tEjPpMELMNqGNrEkryOkziZJBA1smcDBPNXtYEs5Y3IdUe6BOMsUbbiXrFziBG7Qg+2e7cuL45Zu8XOzauHcacY1DGvC9nn5GhPsfJ8nBcB3bShm3YcL8GeXRznC17TiyFMWVc+P/NfQv/C3fxIosmkHVJ2k7SLz4zricff6r5grwv/ks/8d4/PbLAUXR7sJM+tVX7ktRzDB3HJOuRx45+RuxF/DXjXggLXL+84HrtyuSQfS/Q9cWWetFOXVfriPJeJyF1U45yHd84PcrYRS9lWosTNcYKrfYkfWbdlne2dX/9oY+NnDe5aOIiArLGRp0xa4f67Cf7HA/64cKJd0hIxo+NVj+yXWoZyTjQYV/fcNNNdwz7mIsmNdm35WB8xno+ujXEjC3HUdvWZ3ws7FBGLxd56DPy9flq+x8LL3ljcsQkqoZJlRNGJ2Onjx3oDu94unwCuL1AIBf9l38XysTKy7uDG3/VnZndOnYiCtnGGJMczr3Mb6o7MTvVnT48050acLKvOzK5q9u3aU23e82r3fbXX+42vvhkt+r+O7onrv9RexFFrvl+WXT57te+Ovzt/O3f/EP3F3/5d8MycLcJdzBkXC04Jzg/OFfqvrB//OBkt3nF093zd1xfFn4e6WP40qc+W3z8f//733T//X/97YhfuPrqX/R/a+YT+jwf07f+alKmRhlsEXva9vzmP8qCf+o8/1M+bUnqcgwzWUs77i8Vb9pOGzffdOtwvFw0wZbtyBtf2qKNmIAY2RKPsik/Duyg43i09NJea5GBem2AcacdZYgxzwdlE+RatlMmbdf1kjZa2F7LZH3arvHcqOu1Y9w5rp5Dltn3uNWyeWwoZ1yiLGQMxgYpox62Tx8+WN6b4ULA9luf6U7u2Tdifxz1OSDnjh7utt701NDmtn7/3OH592vgl/joE1vPAfs9Yquvsx7sFzrqs00dcMwS7KTMuPhbsLBkf5ITU3PvGzEu8Fhmn2qw6b5y1NmflE3b9h3q/kjqLtVeZM7yfpPROYTzmMXmKOczn0pZ7PBYjvPX3RNjFk2ciCropBsyqKVAb9+O7c0E+EKBTxiXpGyQZJGkmRSatFGPjAsnJowkb7ZZ9u4Q70aQrAcTTH1o2zgKYdNEkTrAp2gDsj5tLajHzqAt4zTW0337jo3rmmP2fsGdJvTRMYCMu+4jdY5zkseAMbXeBJx6sW3cMbLOsS/xRXthEGvGZ8Kvf/fv/81DI5M44Os5LOhhQ3limztOx4t/64A6/Bp7UtoGdpQjZvs3Oz3TTxyvG1k4+ejff6Zb88aaYtu+FKJvYExsa7/Gthgpn/aN030ZytI2gLEQF0Hra1frQkm9Mi6YsJ8XUFC+rueCzcU760xM0w8JqfLGI17404ZyxOO12Oty9kmMQd/oq4M8ZdtaGGN9dwTQjm3jYWuctG3buqN5p4l9yPi0Z71xpSz7lrOv9IVj5DiA8tgA7Gcf8Jm2wTHVtv7AOmyxjz++Jof8sSPHuosuvnLYx5//4qahHvI5JvbVOnB8W2OsnqQeKKdu+lBfiIetfWMfefuVOrbbD9vqMRTljLOOY9m82x/zfnLEpAqcwEFO2OvJ1Nmj+xb9us6+VVf+F32c56Ly9R9eoHv22NyXLCQnuI53jq1ttqPjpFdqmeHxGBy3E7P7u9m928rLZbe++mK34fnHuzVPPFDuOFnx61u6Z2/9Rfe9r88vmrCI8bXP/vOwLN/4ly93r/3unrIgs3vt6m5y89puasu6bmrbhm5q6/oethu6/X15Zsfmbnr7xm7/lvXd/nfW9vKvda8/fE95vCgXbW77zuXd//o/c+8y+efPf6W7/PKrFvj96U+vWTBmkv3NcVgM5VukbcrI44PyOP8eF7FOPfF4pUy2pw3KyhgbsaSMSdDs9ET3jYu+OT9eVy8cL+zYf+pceLBd/2zts/JJxtJCn5L2WmgPKBuHY+X1Row7SXvKYSdjtY2tsbb01JXUH6dHTHWcytZoFxmOXa2X7S1oww779D3rMq60gx+2GUf2Czm21KkD9guUtU37R97Z2W27eX6BA6ZeervIEF/6Wy6zr20asQcHVm0obfbZWIybrTFqh3367mKlfTN29iX1QBmwD9qX7FfKiPVF9uTRkcUl4BGd00fmznHj9M6pjC1jsS512FfObSsWIBZtIGc/xqFe9iUZ+jx1Yjj/AOYzNdTnPCPnKTlfac1ZnN9oB5wr7h23aKJjBU0iLAMTcRdTDECnOEGGZ6bPa9Fk3ZpuW0+z7c/IyUUSskzgSHZJwvxaScrDMHlDvgfdVmLIdkR+APbVV94kVIpe354JuDqLMvBBYjxM7KNeOfty9MCBP9mnnf9U7H5n41x/I848TmI941W35VhKLSP4wR/HmjFi3Nh3/JBBfziOgzEcjmlPxpj1efzSRmvR5OLBoknGi91ia6BXygP/2OQ4265/dVwkKf0Y6GOfF8mWhYZed2pyqlv96uvd+nUb+/Jc/7GLjaFvCR/GuFxcwKrPc2xxZ8v0vv2FA308xw+P3sVDHPoVF7HyOPFCaq5RXgjZz4skeAEFZcG6Wj6hHdm0mzaS1ENGvN567RX1arm8/oqxQtrOOu1p23ZlM76ajMk40t64O020naRdbUDWGxfbrKtBRv1a3nri828ZW2Jn3xegUmfftCPWWb9390RZSLSPLJqgC/pPWHhIe8aW/WHfhZR6oaIVU2Lc7CsL2k5ShrJ+KNsHzyv2Mw73LUvWL0XqAbfbnj0xP3FicuRES1qTKjmx/42yUJALB9yFcmjHUyN1pX7FJQvq/vNwUbf/9R93p2Y2DccLchzryad1rXGtJ8ctaGvp1v8RJY5zvezZY31S1E++77/nvuFv51uXXN7d/dMfdv+ruuuD8q1XXTZyh8oT1/6wPCI0Co8NzT06VOjl6pfcPnfbtd3GFU931/zs2qH9xx55tPtZlIU7JxwnqPvreej4pkxrLKlTp0YbtiOLD/3UpB6y2q7btdXy3ZIfV8c5ULNj6+buI3//6eF4XX31NcM2xyDPGZIy2sadK2Cs6gL72Z42W2RSb3KHXvZNH+7XNsS+tDC+GtvRzWTbPqSMdZDxUTYu6yjXvsB+gHYTZGxP6n5rL+vA2NGxPe1k/OoYlwxtH53tZl5Z3yfuz3UzK+buIOMaoa4LOkI9+uyb2LN/aMO2kc8Hw+TTb5R25Iypvv4Yn2Dbfsys2jBiD6ZfXjeUxbYLBmypczywo5zYB8vIGIf9yjpwnCDrxVhrahnjYp9Hl7bf8nTpDwtNJ/bPLaDbH8c046WPx2anCvaZ96mwldq/23Eoa2yOSdqoZa0fP76Hu9Mn+nyqn7flfM75qPOYRFnlhTbnIq25ivvMm5CfWzSZWXzRhK0KTDCPHelP9H7fAJChPR2wjx6P5+zbufxFE2Rnp/b/uy+cnOyTq0zYWpCQkYBlUkbZ9pFEcpC8olPbEOQyCVU2bVCf+kK9CTfob0kGPtXR99DnAOoO7Z/stq1/uzle7xf7d+0c9kNyTBPGaVy9Y+i4sN+SxT5j5bFWvl400ZfjmTYSY9ZuHgv3xy2alMdzern05cKI5bSvzSyzzQUFyYU0y16EwNixZx/FvoFjcT7kogk2Nq3f1H37yn4S/X8+umAc/tv//Nvu9VdfH/bFMSv9k76tjEW/NaZz/fWKa5IJY+tCaTnlvK6lXAvavU5apw0oY9jH4LWyhddbZYE6bRiD8SmfNvStnIxLxsF9beS+soA/4LGYo/05wt+BfESGtu1j7jTRXpK200bWQ8a5GIyR42Ydetqmnr9XxAz59wtyoUAce+J1XNi+9NIrI31k0cQ4a9DRln1P0lfrOFFvjMpC/bcXuWynXMcCyNNme46VoO+YUNa2srV81rdInxmj5/i5U1xH5idGObF0AlxPsJKzxya7mbdvHFlE2PfKt0bKfH1n+q3xd6b8R2RixcXdgXW3dien+0n+kYl+zBb/bx5tTF4dX2VbYzquLY8TZe2mjHXjbD/42/n3dv3sp9f21+tD3Q9/cPXIbwq+8fkvdo9Vd4ssh6du+HH38j2/7Da99FR3cPfWEuuOLZu7D3/0k8XuZz77pW5qYteyFk3ogxA7W8bQOmRyTGhLqFO3Rhu2Y0s962qZmnHt/G4k61vyWYdv4qDeWEDZF59/fmS8uDNHGcfCJBbYT/0W6Im2AFvWO76Z6OkTtIMMiR7tlO0X+ySCJoyAbNrQZ62bGFuN8Wm77uM40jb6+M164wLK4/RqlF+Klj3L9qtlS71xqA8zK9d1W2+YX5SYeOTVctcD4+TxUFb0QxvnEcf06MREt+OO54Z2eJTm0Pq537d6jl/iuSgcX3SwfbzPc1jM0Sb28YOcMsTIQoIvZAX3XVTIPqAndTyt3+RSYEN7OTZ5bthOvfunD/WxTu4vjzURH3Xo1Hr+nsoYH9xfsE+pA/qGVqyLgQ4+0062G7c+2Tr+4jE8eXR2OIdjDuH8IudU/mMRlIWsZw7i3Mq51Lg5DLIsmkzsG7NoQgAqaIitbU6EDFCoczLF/v7dO5sJcIudmzZ0Byb3jSTrW95+s0+Wd5THaFL2T8nRA9x2N/qf7nGQiJmUmaBJLatN20nwSFhNdtXJpJE6k0KTQEnb2izyyg6gDlupm9iOHX0myEzt2dUcq/eTY7OzJebsK/FLjk+OfbZnfT1eLRwPsM4x1BdgxwQeGevVKXoDf8oM67E/qF/08Zy+3VjTd+3HdmRdWBAXSCzbF/0X+rqTfVJ8Gtv9BeVU367fpajjWi4zk1Pdd793dfN9Ksmqla8WP3MxzvXHT3ID8WOP4+y40hcvjF6zuH6JF0Xw2gVe8+q6FimT18MaLryS9fgmNuOrZahv+Wztj6OVlEPGnnFQNh7/OBETf2xYePAuDcYWueV8cliMAX/o13+4RN2lME5iYytZ1g99MGb7mzpAvWQ8lK+97pcjfWTRJGPJ2Nnqp4UxQdqwPePO+Ch7jmA/4wP9t1Cm1ZYgY+x1W/prxZd9Rq41xkO5s/z9m5+Y5UTKCebSk7Sj3ZGdT5WFhOYCw8pvdpOrf9Bs+4/A1Bs/KQtBB9b9svTz5PTa7tzx+f/85fhZBzkRZcJKHePldjGc4OcxEGXY95ixry/2nZgrK/WiCfqb1q0t7zLJ39XffuQT3eb+7/7ExjXdttUvdVtXPd9teeX5bt0zD3dvPnZ/+TTyttUvdrvfXt3tWf9GN/nO2vK+lVNHZrqzg8QXiOHXv7p7aPfuX99T6lkgSX/AQop9hNYYaFfsF230nYm+iZlj7nYctGOL/fRDfbbZ3jouxlFje2Ibdj1mQGJC7OPiveaaG0bGy0UT49OOcWdbxpTQnmjDMaQOO9ZlPWDb7WJ+0DP50oc2ksVs6KOmJQu2e6yg7otQX9ui7DjWaKOuE3TpD/XGkfbsL7J1GbuOE3X1+ZYxJulHdt71wnBRArb/8unuyO49w4WJWo9YtJfxwLH9+7q9D71SHjeZXbe1/53Px409x8M66+kLv8s6CYcT0/u7mVc3dNOr1pVFFOWw5diwb/3c+56my+KCiyf4qPUcO/tyvmQfiEGb9s9yDf6lltN2jnW2J+hmPEIbfW61a1OQ0Ze0dJDLuLHveBoP9Tm+507PPaaTcx3nHPV8g7JQdu7k3CXnMMpRZv7IljLyYxdNdI6B1uTLCRMgp3PknSQpN71ndzMBPh/27dj2Z7375FC5dWk0QU7qBA9q+VZSqRyJG4slPgIBlEvS2rcp63/+ra9RrgXtLsigTzwj7RFj1mecgAz6E9u3Ncfq/YS4MvaM234s1u6YuHCy2LFTPrG+ZZ/xL8etsme9bdKyAeMWTVgQoL2Op9YHz5flgJ2RfvSxrX5ldXfNL27sJ0g39dzc3X7br7tD0/yBm5Op4854Uoa63dt3dr+9/3fd1772ze5v/nY0oQbuHuFzxn8xmDD/1d/8Uz8Ru7577pkXujWv97/9/o8rd5c88vDj5Y6b1ateK/bLOPbxl3Htt7zANmO+4/a7h2NW5Hr5Q/3v43e/e7z7wr9c1P2vvxi9k+Uv/uofu3/98qXdQw893h2YOdi81iW5+GCd10xwYYGFhLvuuq/7ly9dMuxj8uG/+3R32Te/1z391PPdgX6MvYay9UIuXLiN68/F4f768fTTL5SY6uPFsfrUZ77c3XzLnd3mTVtKTLko0XqnSS6aJDt37O6uv+G27vrrb+2uu/6XhR39udKSXQ7Yu663xYLGtdfdUuBTwMTFuOWxa+lDjrl1yD/zzItzsfZcc+3N3d/9w9zLJOVTn/nSsL1m7doNQzst0g9+9+3d1z3wwKPd175+RT/+nxjxA3/z4U90X/vGFeU8ntzX/93q//Y6/qDdPBdBPyf6c5LzkbFizBmvN/rfWcZy6OCh8jvgd8IxT/8f6c/Xn1x9Xbdu7cahL30QCwtph/vfGXcjcS49//yK7uvf+NaCc5+yv7eZqekFE6lxTE3s7m655bbuuutuGsJdBLafmtnYTa7+Xrfusa92N/7g091nPvF33f/8338z4pvyJ/7xo9213/109+bvvtztaSxSnC9bn/la98gvv9BddfHHu3/6+48u8An/7X/8TfePf/eRIoPs9me/3rQFLJBMvXH1cJHk9OzWBZPP5eCEE5jEOuF0UotMjq9kgsSE1slvLSf6Uo59J8Dsp+zIoslgkeJMn/z8+Mc/HxkvuPHGW/q/I6Mx62+57N+zs/vYJ75Q7P3jx/h0fn9d6OMcd6eJCaJj0MIxIR5iOzwz2b380ovdD3/40/768JkFi//cOckdLrfcfFt5yW09JpTto3Fj33r231i9urvu2huH5z2/A34P2kDnxOED3QvPPddfPy5f8Jszhttvu7Pbtf2d+aRxkFQCvrCDPXw+9cSTxef1vb9f/OL60re0+clP/UtZSLm2RzkgvrfffGMY22I4lof6MST273//J80xpEw97cjt37NjmLhmMtXyAYwtMls2bSjxJls3z73HAuj/zq3vlPMx/wZ+/JNf7A5OTYzYHIfnqlhPP93Hj8fXca9BPu0omzayPsm2Wh4c91rPen2jg+5ifkD51IFd94y+X4MXuB6fnFwgJ9jRplCX/vL3aTv2OL6cz0BZGfWVAeqyfRzaB2zwO0EfW5x3+KLe+IfxHO2vCxu3dxOPru6mX3i7OzHmpbX2C9BV3zr8QMaQ9UDZvts/6tIe4M8669MOKEt7LQ/YdYyNg60xeC2pY5DsO7rqGDe4WJJx6WMkvrOj/2wC5z5ZR5n5FXOUcf9IE+9I8Y5k6ubmN2cXv9MEVIB64gm5QMI+MlkHMxN7mgnwhcTM3j0lwTORXECfcJkISpEncRskb00GbSyEHJqeLoslJHIsbLDAwSMXw8WTXnaYXNd2pJcxQc1YWAQwfnyxNXmt4x5HyvPuiD39RLQ1Vu8X29f3F53BOGWsSRnvwZgDY5LtHjPHMEm5lB8nU4+bZe1bbyygTI2yMO7xnFwAAM4TjzU+00YZg6qf2Q7j+gO//c3vRvwzWZiemFwgp64+9Ms7gt58/c3us//8lRE7y4GJ3fV9Mrd/z95is+UP6He2s9CSdj7+iT7mPqkkHhZevv/9ny5IAMeB3M0331le+JnXO/FaJ3kBdn/lytXdJ/oJZcv+OJgUfvOK73d790wMr5/pA/vs4z8xLnVqtJGglzInj5/sfvnLXy1YTFqMf/7C18s7b+w3ixTLXTThsZ2UW0x2OaBb2/PRII9JHkP1si6xffbgoe6Tn/7SAtvL4S//+h/Le14W80N8HI8N6zd1//qlS5p2FoOFh3VrN5SJQE4GwAkBeK4cPDDbfbw6L3/7wCNF/tSJU+UcWO7v5NOf/UpZKNM2NpgrsHDy3HMvdR/6yNzjEEtRfm833dr/XZwZmVC12LZ548L35qxaNWzfs2Nb9/U+Yfx///vCRYtxfPJjH+2e//W/vKfFk/WPfbX73qWfKAsiLduLgc73Lv1kt+GJi8oiyczam7pju5/rzh0bnVwzQXTCmDhxXAwnmODEMyei40g97GQ8NbSrp0/3aWc/J8S//c1vh2OQd3asf/utBXeb8EjNrm3vDG1pz7iWwwP3z3+R7qYbfznU5y6X9AX14zmJ/sE6FmS422K5vxn50Ec+0T326GP937C5L3XUx7YGX9kP4HfA7wF9fjv8hpZ7/eZvzXe/+6P+b+SekX6B43Zgcm9ZFGnpL0X5AtL6tSPHIUl/u7Zt6b717e+f9xgi/61vfa/buXVzsclxZazYjoPzb9XKlxfYenXlyhLLsX4cWSypF2zgK1+9tJ+vL1zgxbfHKf3UeByRN+l3PBJktJc2IeuRw3/WU6cPsK2OOan9oZft2nFRjf26XzXIqD/71jvd1hvm30Wy/9m3yjuOjNV40x/UcVFWRvBjPeNJmWTepJt62qkX46YNP8hZpz0xliTbjA09Y5Kjm3eWR4hyseh0nwfWculPe0AfRB/I2I+EduK378jV55f+si7rx5ExJfjBN74cP+qNiXrsU+c+2K6MtrShHWOr5bVTOH28vEze+ZpzH+ckOTdxLuQceG7OM7dAwtzJtQ72kaOdORqylKkfu2iiAZTYuurCvs4S6nISaAfgwL6JZhJ8IcHjPyRXJqHDJLDfz8SUOpNEE0TaTGCBRRCx3UUS2nNRZLhI0sth1wQQ+8O2gSzoP2VbsIgyXEgZxO3dFcmwH+EDeAyGL9W0xur9gk9DnzrWxzfojzgeQOyMsY+g2B+PTSlnf9nvWWo8AZmWz5rFZDwGlpEjjtxvfXL4oou/3R2anhnGQsycG/YV9KmM6KvVNo7mosm+/aWtZY/9En8fF3ek/PCHo5MOJjc//vE15Qs8B6dm+n76uzhU7kS5794HFvz3/kMf/kSfDL1e7Hs+5zlc96e1aMLCC4s3vrSTpPTll18tiaMXU651E3v2dbfffnf3V1Uyxh0Eu3buLtc3rmXqgNc+L6bsUz/d9+8b/fFKO9i99bZfd3t2T/Ry8++uONXrvbN5a/lkbU4Y2b///oeHfsFrq34FGerz2usdMLQRn38MjFE5YeGjHn/KDz74WDd7cHbk2n68P85r3lrXff2ib5VjDPSNvxFziyYLXwSrH+3AqldeG5EDFj7sMzL2sY5XG1n3xhtvN+0hZ5/VS13q8Qmt9t279nQ33Hj78M6Rn/7shrIYkn44T+bu3PBOl18W2fvue6gcY22lfTk8e7j7wQ9/MfJ7IfHhnOBuHvWJ7/TJ0308e7tbfnnXyH+R0eURoRPHTgz7CvpVH1qLJhzngzMHu6987fJS/urXvtm9vWZ98c25RJz7J6e6e+55oPc72ndiffXVN4b943zjt0RMnMeMBTFTP9d+ttu08Z3uim/9YKTPQFJyYP/ekQlbPVnaumlDc9GEtsf7JNRx4Zr15EO3d+88M/qS2M1Pfa373c1fKAslaeP//e9/3f38yk91O54bf/dHzZN3fLH7v/93NNH7y//7oe5nvZ2Vv/lSuftE2T0vfqPb8MRXu8du/dfu61/+XN/3+UWWv/irv++ef+aZ/po2+p9Btq3/hCoDOVbLQduCz5yoihN1ZMbZUZbj04pFX7RbZv839/1m2Hcfz1HuRz/62bBNfnnL7UXXsdBvDTacyBvPoenJ7nOfn/tajwswxte+0+TaEZuOizqCj0cefmTB7/DLX7mkW/HCC+WOBOIhDhZG9u3eXs5Pzsv097nPf6Xbs2PrSMyOE37ZB2zlYhPwO3hn4/qy6PC5wT8oPv7JL5S7Q2Ym9w7tocviCHf41HeKMCZvvf5a8QfIyo4tm8pdI9dyd0vPT37yiwWLWp/69L+UOzW420Qo33vPfSWBM35jceywz10xt9x864K/fVd863vdqpUruoP9tYCxKwlVvz0wuadb+dJL3aWXXTly7UCnLLoeZo40N45iv7Jvq18ZfScVsJBydHa6u/zy7yxoE+4iOnti7veAnTxP8u4D6/xdJdQbC/EZk2XrtAHUOXaS7WlfGy2dxDhzK3UsoJzU7SnDfrb9vt9nAWHyqTe6oxt3DGOwXbSZZMxZZj9jUl5bnDMJsmyRZV8spx516aeF8lmnjux/+s3hgokcWr9tGLOgayzewQHescF+eSRo8ChQnkvEYJzGhC3jyX2hLFlfo0zGCtgEZSyDY6IN47EejBPSjzrqteSzTp0/nD1V5jvOh51b5dzOeTBb5Nh3nYO6BHlkmNM6B6W+LJpMzrQXTdKpDrxVJY3r2KTBiZM6cHByX/kqTisRvlCY2L51LomWPvkjCTQRzAWMTBALJfmbf68Cj+CId5KQ3Gqv6Fa+6gSQcra39FI+qRNM9Yx/uBAziD2xn7P7J5vj9H7CnS98Bpn+ZH8ZK6FPxJ/HAzgGI/2ucHwXA1/IYid9ng8cE2w53kO7/T4xcr7ce/foxAhYNOFLMvYDPeyV+AfHLe3Rxr7o3zFbiuUsmqS8/manpvsJzehnHLkteuO6DeWYnCSW/ppwqpfnN0Hcwl1YLHzkZIgJ6coVq0bO53G0Fk1WvrSy+9uPfqosWjz/zIv9H5q5pNILK9epvH6ROF586Wj8n/3nr5aEEXkXOwA7QhvXPh4R+fgn5xNS+kIyy10cJq/jmNg72X3pK5eN6N54U58s9LGmnNfl9O0+/eC6TF/8Y8G+2G9B59VVry+Y+OP36OGjC/zWumvfXj9cbCE55m6JeuFpdZ9Q4xf5tEd9ysFrq98ciTfjRr+OIe217jRx0aSFetjVT/pI2wmPrtR3ELHAoS52OA6c58ZtW21r9sBs95Wvzi1UyOXf/F55PMw4kowPme9+76cjulde9ePy+E3tJyH+etHkzrvu7S6/4vtlAeTRR58ankM5Lp47e/fs6z792S+P6POIGXec0P7ww0+Uc4jfgXWJcbD/wgsvL/jP+OXf/E5/rZjpf+9zky0niE68uLW+XjQh4fnt/Q8Uv9yp9vBDDw8nVGePTnSzm+/t6i/ssIjxq59/bsFjNN/6+sdGFjvGwaLI3/zN6IIJj93Uuvtf+2F3eNsj3amZ9X0s+4eTPvrx6c/861CX2EmKmbTbZyfG9F09+/XHkLYS/Egu1qRMbWsxkEcfLGObY2W/80WitG9Yu2ZBYs6iN4sdKVdP4vXhvrE++fjc+Yidn/z45738/H+Em+80iUUc8Bhk3amjB7vbbr1jaBdYjFjzxuvDePRfQ/LPHSN53n+01+WOEWzbp1qftvurRZO/+tA/dStefLH7zOe+XM77+++7v0/8517iqB1IOyePHCxjnnZYOOF8pB2/2VehjYUXFmVSlzFUJ4+P/tIe+8TDmO7fu6ssMKWtf/3SRd3WfhyI33EfB4/TsOCU+tjjBb/6q8E/vLZq4aIJd5rccMMtZZ9FGM4DFqOMn34d3D/3aI79yKSWrbE5Dolt4G8bUibrU542x1OMCexXTcpbhx72XUxoxZToo8YxZd9xyAUHfNFWx5EY03JRD7/4SZ+1rP1KOY8R+hkH1Hp1e5J+Wu0y/dLbo4smNzzRHdu6u+jlWBrjcHEkFkiEttLe18u4/mR8tOMj25dD2sg6jzlb7RuDbZw31KljDNpiK9qu68dRy7JffJ+eW+BwfuGcRVyvgJyjsV/PUZTP9Q7nQayPTEwebL/TJCc3KIBOa0MGaAApy6LJ+/EZ4fOBhPxYn1yT+JF8ktCRoJLoUU5MGhOT18IgETfBxhakjSTtZBLYqstEOOsTE8xMNLGDL+LJBQX6CMZIG+zd+k5znN5PiMm+LzZ+jrt9oX/5HpnUFRP3xUDOcWebfpeLsWOv7Md5Qmwck3vvWbhocvElV5Y7TewPlJh63aEd+5P7PRmr54jnxDCmQRzW1Y8I1Ysm6Ii6xHPnHfMv24O//cgnu41r15c4eOSLF8tyTeDFspxvjmuht0HdD34w+lz751i02Ltvgd/sC9SLJiwEMJFl0WTD2g3D34MXRq5R3kHnXXRc03hPBAslaeuaa28ZWfjQhnD9Y2El9ZhQ33HHPeW6mNdTr5eQ9SzEHDl0pLvksvn/dGGDdz7gI2X1W9d53fVij2/q83qtLm3c5fLhfnzS34MPPrrAtvZb2G90f/DDn/cJ7ejjOa+/9tbwbwNbaS1ysJBCnC5kGXPi2OE742PBpbb377docsPw7522LOfY02/tc8cOCxVp54c/uqbUKwPEhJ7+s43HabjzJW1wh4vyjnX2izuH6kUTFj3++//6cPfAA4+UWJEXY07/PHKU5w1853tXl7ty/vFjny9t3HWkz0Q72uL8zuST/Refe67/vY9O9pggMTkiuasX5q6++hclaYRXXl4x1ElOHdzUzbx9Q7d3xejiyaO3fmHBwskN3//0oo/qcDfKRf/6TyM6X/7nfxgumEy+elV3cNPd3akZEtH5iR79ESa8+3bvKAmvNlgsWPvWm8O+s3UC6iTRieL54vhleTF7xulEWMbJZP048IX8uEUTONEnA1dd9YNhu9x156/76/7CsZD0QzzI8agF7/ZAPx8XUW7coklty/6V49HHwOJWnrMsJPhenVY8NbQ//8yzIwsnn+3PAxYSaNOnfoH9etHk//zl33d//4+fLef9S88/PxwfaNkQxqW+o+LSS6/s/0bPvdyxBXqtRROOX20/yf6U8evPZ+4mu/Sy0bsxL7uMLwTOveciZdlSZ78Eu9wZctnlo//koIwd5fQN6EBr0eS22+4s58jcP2pWFDn7kH4pGw/xAQm5Cz34US/RN6Q9z/tWHwW7tLfs1qSfrE8f2lvMpygHac92bJnY14smOeapK7a18Jjpux5XyvpnW+sTi3Bs/IwussalD8uQPsahbMqzn/bgxL7Jbsftzw4WTJ7sdt/zUvfu4E4l4hD6x5ZY7a99hlP7p7r9z7zZTT75eneinwtb77ijW8cidZ+VWYq0kTElxsz4Otb4o0yb1H7Tdtan7ZRJUh7oVzkHep3fn5ub3zpvSer5h/ObLDt3Yw5Uz98AubGLJjjRWGJAGMtAagwAR+/HJ4TPl12bN3aH+6SUJE5MToFktU7wSOJIwtiWxLGvJ3nLNpI7912YgKGdHtqTOhnMxFR7ylGnTKIuftmmXXSynxkLHDt0qDlG7zeTO3cMY3RBBDL2HBfK9tHFBhYlvAtouPDQy3FMaHNxRVxYUh85fOS4ij7BNvSMATz2Hidjy3PiN/fNvyRPLr5k8MlhZPATvqzz+GYs9o8y/tRlHzljwH+JYdC21KIJco6JPnZv39H908c/P6J3/XW39HbnvxTFJ8jP9DaMDZ8ZNzIscPxl9QjAow8/UdoTZIXyT69eOAFmYvs4/zkf2Ac+P+z1zAsncD0zsV2xYtXIpJikkkdrTOa5/nmtQ55Fl+98d/STmTx+wH/9sYl95Smz9bEHr5XK7dyxayQhxTd16tfk9ZlYuOayaALEiV0XhygbC7HlAg3QhzODPw7nA49b1I+sSC6aOH7st+40cZGD9voPFuXsk2CbPo17R0qOlRCzdwzVfZGU9xgRO3d41IsOLFwQlzFnXJIx0w8esUkbvB+GO50yRvS0Q53jmPA4GLraIRFjzLMP7NNX5ev44dLLv1vOCX2lbg0yt976qxF9jv/F/XWK/YceeqypB+gK5WNHj5XHgdLWlX3SzGdonRgxiWJCxuSodacJ8Ht98IEHiywTtZxYcdeEd06cPvhOt//1n3QTL19SFjhYHLntJ6OPpv2fv/hQ9+I9/zqyUJK88dCXu7/90IdHdO677gvd5Gs/6I7uXVlicGJbfPZxA2UmlEwsrVv71hsjd1ZwNwR3A6CHPLbsR01OTOkfk8q6738KnMxb1o8TZftmvLQ73i0y+c87O+zLW6+tLgsBysA//NPnur07t42dPAtt2uPzuF7HOaeOHZoa+kD2fF8Ei+03q9jYJwm3vRWfdjw3gWPsnQ1C2cc/kM3zhrr6nSbC40vKGDc+sFH3QTZvWDdy3v2P//2R7q3XX18QO1jHI0f140WMV8rV/fdYAPXc6cNLYtMGC4csIHpckPW8Avui3Tk7c+NYLzzCDdffXPzU/i233mnCC185V5547PFiP49VYqJKfMgBNk0WjVPwWVPHJGmvhXL4oJx+WiAn9W9VGW2zX8dhHe303XbIMdFG2lKHcWGb9rSpbI3t6GUfwPaUAfrGuU475bwjwyQ+7aiX9uT01HR3fOdEWeDImMTf2GIgx5d9ju3c0x18c3N3ZP327tyxuePGMcg7RTzPIf3AmYMHRj6zzHtRTvVzcX04BjmW1NNH7NlP/WQZWmOCvrIlhkE91LKLgZxxpc5wfPo6YwbGA/m6by38veWxPXeq1zkz/4+2eu6xFM550HUel1DH+gjrJMteNIF6MmU5J0Ogo4P7Jy/4RZMdG9d1h6amSiInJdkcQHJHkijZblupi+SUrck1+yaHmcABsmISmLK1/FCv903SygJAJvrU0Vbi6Let/izGzN4//mtHfw4O7psYxmifFvSrH0PGxjEr4zpoK+MRZeuQY4utXAQA9jm2HGMXVVi8oKyfcWgzQU+/2gfr4P7Goskll15VYqt9GLu22Eqpr/o7ZHCulXZl3O+pY/D9IEMfvQy+HRdie/H5l0Z0mIS9sfqNBbaHGEuAzSMHZrtvXPStEVu8xPXkkTmf4ngB5daiCV/swZ5jNafX/9GL61eLqf3T5T/maatOBPO698orr5X+KksCyfsolFGOLddE9rHBNhNh93/16/ln/oGvlXDBTnuSMSGjbeyQxJPoU59+0HvppVdGFoa4Q4THKdLecsFenURLPnLjHyJiaS1y8KhQHavybF04Edvoc8ueL4LN8ZJWP5JaDjv4m+7PjTpxYNEk+4asftOmNrhTIxN/jgPv2tEncthJPevQh7RdH0veN8MCiLZkPv7RRRN0V768emiPvogxpT/gLqXWQhl3HeXXp2oyHut+/ev7R2yQIPtfd3GyRLJX32kC/Kf86MGpMtFiwrUovb1zx6e7Q1vuL3eebHryqwvecXLlRR/vdr/Qfr/JK/d/acG7TF5Z8Xwf5+h/Rp30MQF1glcnETzqwcsstUPfSQSz7xl7TiT1Bcouq//nSfrCB1tjEPubtGxB3mmSiya212Mid//qnuaYJI7ByX6seTcGenMLAq8N24iXJOvqq0cfU4FcBNCecPwuuXT0DgleGupCR8omtGUyJZN7dpav+WiLRYz1b79ZzhfG2FiBcmvRhMdf+a3oA3/2D530l/BCU94hlLZ+8fPrh/Em1jUXTeL42d8kzxXKG9e+vWCxhveUKKMc9tB1HKirY1Jm5YqXRv/+9vbxg5yxaQNa7zQBFtZ4NEK/GVMN7drDNr4Y//QDGbNke8an37SdZEzjZJK0l7G3ZGFcfOh43ZKMO+Ul/aaM9ms7Gat1gnyW1YX0w0IEvx19SfYr/QD2bOfvAl+5cYFi281Pdaf6vDBtgL/l+vcs6duY3TdWdbMPUNuafWPzMB7Z/9xbQzv+bant2J774gIaoJ/Qjl/16vE+0f8+Jp54rdt241PdjjueL3fB0LeUSdJuixyrtJNxu2+5xZyfXvZk/xsczJFy3vFeaP1T7T0tmoATMCeKNeg7eTx8YKbbtr4/ERuJ8IUCizoHJydLUigseOQdBSR1JIksUpgoAkm07y7JxJVkm+QQ3Ux0QduwIJnsMRGcS/Lmk8Osxwf+8O1iDhgXsbpvGTLGQuV777YL79GcHRvW9v2cHo17HIPxc6wdN8uOX6Ic+lnv8S9j07dx3Gf7iyiLJ96tAox7c1z7LfXC+FOHr3J+DPaT5qLJJVcWf7WssRuv9fp2LIZlGdSrl1C/YNGEO00mJufthx10iKG+O4XEZvOGzcN2fUr6FOSgXgDJTy5Lbau1aMIdKtpUh+PAu024PmVCmInhqf6485/3tEVibHvCnRnfvvJHI7K8l+IIx7f3y/WQ66DXQ8voUuc10zYWBni0gceKtMcz/Xt3TyyItY6ndZHXl234IKG+tLrLhJeRcj1P3fOBl33Wj2wAd5Tgk74qS0ytx3NYYPFOHuSyf+xjJxN67WKvtWiC7xwrQV4o6yNJ+RxXHm9pvdOEOGQx29TzZabU/9znv1Ye+0mfoi1t02fAFnHB4UNHRu42+Z99AuEngdV1XFuLPv/QJ277+t+345r90J8+5fjR48MXxyZ8jhq/KZtkf6yr7zris+O828BJphNIJkeb+rkE73JIeRZ9ePkmk66cmAp1oi05d2KmvG/k7ltGHwnhfSWvPfjl5qLJaw9/q/urv/67Efmf//y64svJnf5INpjQkYyZeDjJFR7tIHF8+cUXy7sVeOyAevpDjG4XI+X/FGBLKGOffji22cca2pRtxTTyyeFB0o1cJiLc0ZGJMHzsE58vX6tp2RRjZpFEfRY6WFAjbsEnvtM++I4OoQ+SNoF94qx9q6cvkhN9WgfI8TWf9F8+sdyPnQkNOpbrx3Pghhtu7v+uzcthF9+Ugf0cn6R+POmii6/o5yijL28V5FuLJj+9+pqhz5ZejgN3j3EnVerz+FQ+ToOO41THm+S5ko9hCS+tZTErx8Gx4MXRKQscyzdWvzoSR4uMoW7DT12f8pLtHLOacf4dy9rGOOwzOA7QkoVWfPjzv/pZr+y4WPRby7BPDI6z2HfPe2XVQwd7yCJDTMB+kj5FG2BcjgP22EeOO0x23DZ4nGYAiyjvDtrFcw+0iw3RR+pQzmNrDLRpA1IHDr29dSQeOLBy/bBduzW1f3CsGSeOZw31xoc88WFLPZh6ed1ILIzXqT7HTxkhBqnbWn0HZf1bqZzxpA3xXFDn7Om5u5lz3vFecY5leeyiCZMenDK5WWwClJO6nFypi7OTx46Wz8W2kuELCe6IycWMhISPZIsEmeQVWKzwzgMgqTMRbiWnJm8mcIIMsth3P0GfehPusTL9FhliIrE/uH9quLhjUi8j+tgbcHx2tixQtMbn/WTX5g193/ix8x+SuQUg++KYO672xXFPxh0D2+rjnvKAXX2CiyY1w2NVM4gNODbUYZdYpX4JK+SdJhlzsTWwnXEmtaxxO271OFFu3WkytXdfaUu7lB2rOu6PffwL3RSJ2EAe2RbGbyxwdbUA8s99Ujm9b1/pg3E6jlLr8Lw3X+uhr3nM5s6d/o9cf43i+uW1zmsWnOzjrRdNKFOvjhdTXuDKi/xS9rHHnu6Tyv5cYYz6sakXT0wY3QfbkEP3kktHFzVefHHl0DcYa31NFuMDZdGjjTtK6neP8FJOfJs0I6deyw91jhvQ1299+4cjNoGv5NBOHKk/btEkZc6H1uM+PKZi/PYdKOe4C3GyJVbaUkdaX5/5xTU3lTblHXePJ7BgwdiyOPL5L35jRJ+FhowFO8C+ftMWWK/sNdfePGLzrl/9ZmgvdWemDyyIn3Obd6nQzvkK7KOrHuSYsM87WNIOcAztf2K8xoy+vlpfUuK/wU6iwMlT65PDfBaVz6Pm5MtJtBNB9HPShUwmXi27D/7q6m52y4NzbH2kO7ZvdXfmyN6SgH/hi/OLVMDCDY9XHOoTQPxgn21rwgj1JLduY2vMkBNHyf7aDjmpz/pxGGvaTD8ZW1LLu+8xE2TT38iiSXVnB2CDd5u07jZBt5avwadf4eG48I6cPBewz5bEurbPIoB95jg4hti86abRBY7Pf/Fr/Vxw/wL/gA10sFGfi0I7j/YQoza/9OWLu9npiWFCiB3jya8OybPP9H9rDk2XpAd79I2YPRb21TYhxnrRhAWR2el9pT3l7ROLJp+oFk24W8d+oWOskv3eufWd7iN/N7qwzl1H6GE/z1f82vfEmDIuqO/C+cjff7r4w7a/MeQotx7PWexY1miTPhGT+/Y/4zuf3yH6jht21AXKttWgJ2kPHWmNW9pPPWw6ZqmbMpJ28a8eNlLH+Hm3CHeE1L8FQAZZ9B2LTObBNmxr88zR2e7AKxu6vb9b1Z3YMzHidzloi/eF5KeRYd9j/TU/HhUFYyMu+5vQhj1B3piXAvn09fsTR0cez+ETxqcOLlykcIywwfFkq98EGbbEmQsNgG+29gEbxJDnyc67nh8ZHzi2fe7ltsqzTdtp1+ua9cizpU0blI2X/axDD/1c7IGjB/eX84p23m9y7vTco+jCvIM5DHOwnIu0cM7CPMW5C/voLnqnSZLOx4GckyuMM0mEE32Csv0CTMRrpvbu7s728ZqEmexl0leSOxO1fp8EzER5pK3HBBBI8tKWid8wAex1FyxmSNhyoYC6lg3i8a6Xkrj3cul3KQ5M7L0gH6Xic8O8qNc+5fjkuDnW4JhlHdjXrAPksJF1uYDicRj6ZzuoQ7aOq8lAR1l0iYWtLLVossDeYN9+1diXlM3zNrG9/uyxiybawB62M+6HHnhkRIc7Td7ZyKRlLo6UTYwPKPM5Yj5PnLYuHnxymbjF3wJQ/slPRv9r+E8f+3y3d+euEm/2rdD3g4sqF0LxGgatOzEo56IJcDFd8dLof63+z//9+/LoAm1cC+tHSQR9tq3rKJD0pt1rr7tl6LclD170a1Ie/TpmjtX2bTuLbG1fHa/tkHHom3o+sZt2wUWTOr7Woonv4ngvjHvcJ+POWCX/VqUMNtlmO7QWTfhCEvL12NW+qOP9L5wjqc/jNbVu6o0j43zxhZUjNrnbiZcX0wbabd0pQ/z1MbXfbEWfyqKXdliI8zyq0TZbbGQ/Wgte3HLPBGg4eRzQWtz4wQ+u7mXHT0qZcGErJ2GQdvk07afiazbwi19cX/Ra8PnYTHaFL2/wks0X+kSdF16mv4R6J4I5+TbGhLrE+rSXfWmBTK0v1NX9U7Zuy/o6hqT2kbGMWzRJ2/iq7+yAz3z2S93+vTvH2qa8ad3a4SMgfFHlwP49ZYwTxrq1aEKdE/HsL3dD1F978RO0i/UfXcrGlzK0TezaXh7J0ubffPjj5Rx3DPSPrXphgDuyeLmtxyaT0fQDymRdfacNL3ld7JylrfUiWGM0TvyYNGWSxG86dTm2fHEIPcYmk3f8OYYJ9cokb7/5xoJzZcWLLwz7jIxjwN1cKQfcKTbOdt2/xHZjq6ltLYY66Sd9G39NyiQp815jGkfak1a8Hn+vb2DZ2JVja7/ZTzlQH52hz2OHuz2/eXmYwG+7+enu2I49zZjH4Xl3anp6waLAgVc3dr8/NXoOGHPdrxbIqUO8tW+wL6U/fd9doFDv5OT+bmbFum76xbe7ExPzd2UtBrFxDcs48vhQRzl9W5/XP2OSfY+uHhkfFplODx5hAvuELeOox4my8STaYN84rdee2A61bc6l08d7m/F+E/95yZzGOVHCvMS5igsm1CPvP3fQH7towgQpDeYEZzk46cPJsT6h+Y+waLJn6+YyMHwWtfwXngRxgImzyaJQlwlhJoDDJHBgI/WyHV/cdcDdKyR/JnYmhJnQqut+xkUd+nOJ59w+fvUFGUMNOnxFqDU27zcT27aU+OiP/XN87DvjSJn97HN9XLLPlNV1vIqfsJ8g73gL9sVy6muvMDgXIONIG3/WO03CLzrzd17MwT7cd8/4RZNyLg7ssFWX95fkpIWEYtXK1UN/2cfEdmVmp2a6L3159FnrG264dehH7I/Ud5oQ877de4e/HWwzDvpl32tVndgttWiS18RfVYsbH/rIJ7unn36hW9n3HUjcV/RJ8cqXXx3WAe9BcVvDQsMNN9w2YpckmK+lEF9iHGA/oJZL6phJorkDIscBe/6xgDp5Tl/qEHvaBfrvH56Uby2aUJcy50Nr0WTlyldH4pbsFxAf0C/aXehin7r8W7jUoglb/1ORGGe9YPW///LvuwceeLSME8e9nB/9ucLLiOGlF18plPMnCTm2d9/z2/IFHO1+6jNf6g7P9hO1Qdz6b309x/gzVs/zPG8YC8eDLV8NSjucR7zPRD1sCGVj8Rhot3Xs+G8wkyAnSUyemIyRUNaP59x/32+HE6564qWeEzknVU7mABkmibwXJe3yRY+js/OPdaBHYoos24cefGjBJ5NraOdFlddff3P3yssv94nn3GdLhzBBPnem+/3Zk6VM7G71C04K2SdeyP6mTdvButpeCyed0GqHnKxmDOm/LteMWzTJPlLmjp6LLxl9vxU8+vAjIzGlP16wymKXso898miJM4+3Oq3Hc7jThDb6RywmD7xnJhc3gMU6HqtqwaNWfA64rufrTsJXWp556qmR95rwd5PHROgLced489We9M/i4Tsb15cEC9m5ZGE0qQTir+uQp69pjwWR6YndpQ3/ygE2aKsXTXiZrrLKIys55nwBKXU/+vef7nZv31Jiw8Yfs2iyZ8fWYi/t33fvb4ptxoSx4Viy37rThAWpll3I/gBx2JYxg+Ng/Pi3f+dDxg2U6zhEH+pIPW6SfrLdupZcjTJJ+ueYsyU+xt2xR446+mTsbHPBDznq9UWd9rRpfw+/s2M0ie/Z9/CqkViXQ4nh0Ex3cP3WcjcHdiYeXd2dmp2LMzHmjCmhLcfeWGlDp6YeQ8aKOyfSnjbAOIjbBRb2acOeMp47gn3isc/sI6cfdPGdnzzWl5yanpr/IlAPi0oZPxhX+gDjxw9l2vBrTOpTVpZ9baCHvG1pF3/oltgH8R85eKA8Jg8nmPMPFkycBzq/A+YhzpGc+6QcoD920YRbrZ00gpNIJjruJ8joHFLu9MmT3Y4N65rJ8IUEd1g4sStf+OgTMRKrTOqAerYumNSYpLJPsjaS6PVl20jcKLNgkpDkmcjSXmPCByVhpH4Qa7FJXQ/7GddSHD1woDkuFwLcAZOxZj/tv32WlHdxif2Upey4AfUuHNTHbchA1+MoHhMoPgby2q5J/dRdatEkUYd9fLJfL+rUOouBPLEt9vWcBFnHi8fBvvLV0eeKf/HzG/u2hWNQ20nWreGt/vMvmGR//dvrR/Tsq1C++urRCfDcC/LmXh6sX/tXjk8Pd5blxVKWc6eJCSDvs0i5Pxe8P+LYkf6PUH999bpck23st/oG9R0Cn/7sl0uCXcuXa2E/RlzHtc3WMQDkqEOWl9/Wd1GQENPO3wRjA+4qSTloLZoQE+jPcs24x31cEMm/SZTV0y4xKgvKAW32sfX1HBcdlgMvFE7dPxe8p2Rqcmrol8UQ+jnuTpOMMckFH8EOx7D+3DHj4qIJ7Yw5MIajc4L+etyPp2PfOhd4bMHJkpMo9udeBDu6aEIySbuTwRonXk7otMsEjElimYwdm+2vIaN3Hlxyyfy7MJzQoe8+7Nm5rfvu935c7jBJ3cVgIeWKK75bkuZTx450//buucLvz8wtnOgDvzX2xf6IdTmhnJnc0339G98s7wLhejgP5RYpMw+PuhzrJ6LYTd/GCjl5r6n7Mu7rOco5kYZX+jGq7yD43D9/pfQtbapPEv7hj35yTu7zXy13ELXigeaiSfUJXeMY99WmPwcvPsdLhRcuGuQLdGHuvWHrSpvxOn45NgnHkHYSovp85xxgYSTl/Y0gzx0+H+/Ph9Rx0QSI2X3xXITWIo2PA0mtLyZFOR6p13rfCncN8TiIv3FZtXLFiBywkJLnd5Jx1GODTra3QMbY0bNMW/aBesG2oNOSkbRR+23RkoWsZ0u8qZdytB3dsafb88DK8vjIzMvrujOH5r76tRiOHfZyfPUt1tF/jhnnn2NhPOy3Fk0mHuGfdfNx6we0r777jjUy1PMyausA/+J5RL32tZu22SbFbq/nwgRbbLAtdX2ibz1yxpw2sJ/jmX4FPwl6aYc6fY5DPeXT1ulDB7ojW3Z2J/fvH/Y9Y/LvAPX2IaHPOYaiffT0DY4ZMP4pp0/2QVvolEfBjhwuj7sz58j5p3O6hHlLQp1zFOeLiy6a4OjYkT7pJ9HoHbJSQx1bJz9A2UmQ4MQJFo52bFrfTIYvNI4fPjycFP6+70cmc4nJWqvN5JzkjP/kk+xCLpqQsJnEmVxDypvsYUu5ejEl98fFs1wmd2xrjsmFAAs6rZiBfpdEmHEYJMMlIY62xHb2a1vgeKZcMm6cqR+HurW8W31Bc9EkXgSrHuRCkOeCMqLsckAe/eUsmiCLP8vorXhx5YLPMVJHW5J2Er50c1n1LpFrr7m59zN3PEcWvjxOg2PVutOEmNHRb45L4cTcF0byegXLWTTxIlovmvzdP3y2+0Uf8/U33DbH9bd21xV+Odgmo3XIDvUq3Tvvurc72l+P8V1f3L3A12Xiy35JvWhC3+hzLTfORo4BvthS5tGMv67elcKiiTIZ31KLJtr3b0rqUl8z7p0m6kMugqiXNlPWMn/bAD3+2LYWTTgHcnwWo1404Qs0V//0+u7a635ZGJ4HA6i75tpb5tsG54bnxcLzaq6OTxrvn5wa9k3/3FF0PosmHmvIOuzW5z5f5XHRJMdSXDxhP+22zgWSGCZHTLKcELFP8lp/PYcXOzJxyomZk6msz0mWODGjvU6iufPk+ODFmMo5WUtbxHlkdn+5s+D737+6fL407SwGCyjXXntzd3BmpvvD2VNDm/bXuAX/+GuNDdDOpJXt5J4dZdGj5fd84EWq/Bc2+w7G2sKYjJdJrAnHYosm2rUOv/UXa6C+2wTwxed3lbnn7vsWxAX6+WMXTb75ze9011xzQ/fzn11bFg94xIO7XID6a3uuu/bG8oldubYvD6E92uSN1auH45fUiybEs7WPK8eNcTABEduxwRjRzrFYsGjy8c93E7u3DxMUjhUgT5nzabFFk3G4oFaPN4smM9W7iFr64rlkYpR9nHt0qH7fytyjVvQhx6H19Rzu/KltJvrUFmNJmZhasQK+kGProo9jig103yvY0o/jC+m/BfEYw7j+jqvHr3ZOTk2NPspyw5PdwdUbl4yFuGuy3nMU8MkiggtflBfoHTvc7br7xWEc2258sju+Y+/weIGLHV5/Eursmz4TbRCX1DEom/XIoec4g3Lph3pi8DfHwom2alnLrTiSlKesDbapD5SNj7LHKUnbqSvUt3TwWfrUH0PGwZiMI31D3XexXd1x/iDjKvq8DPr03IcFmJeMWzCB1qKKc0TLiy6aMMFh0QTqhRINaBzDGgcmQk6wYO/WC/Oxj5rpvbtH4n6XPvb9rSEBI1Gr60si2dfTTrLGIoiP3mRSyz7bli5trQR4KNPX13dC2P5eISn9Y95l8ud+0S+fibWPjGsy2o/5RNpjlHUF6sJebZP68xlP5cfpWT+MJ/xLxlcvWMDFl1xZ3lVDe54TlvXFucC5pg9lM57F0O5y7zSp4Ty6+1e/GXnWnwTnlRWrShvxZLzJ/r37usuqhQoWUPj91Men9C/GjPKCRZM+Zj6TzG+F9pZP7P1hkBznNWvcogn1Xuu8BtaPKFzUHyuun9pjC1wX6+tk1oGyxqE+bfhCPuuT1AGvy1mnbL1owl0sXOPTfurU9dqhPsdue+MFs77cNR/7gNYjGSyaaIsttl2sYN8xyDGT1qIJ9lIGXTEOyxmbvtlST7t/TP/UiyYf68/T2QOzpc04GCvjss9pA7JfGXfdzxw39Lij6HwWTdIWZccE6vOIceHxpYxNiCHnC9rAXvtOk/Yt1q13mrz0wgtlks6EyolW6rQmdzmxL5O3Y7zjYvTLHiyaMOlDRrvgBK2epCXcobLurTfLZ3Ivv/yqBS/ArPmLv/qH7vnnnhuJcRzpX/RLX1KO/+Rz9wAJLwkx7Ov3qashgSX5BPblUG8Du9jPONIPbRlPLZOJQS6a5DtEnFjbF+H41u+P4cWdB6q7TXiExkUitn5pp47HOhL+tAksmqS8MbQW63hHh+dcJmDAJN/+pO/E869OMI2vpn6nCb8Dfg+04Yet8bB133hyn/Guv2TDmE3s2laS1LxDAztsOW/GPZ6zFMS28MWz848DibKQ+znOLbgLpl4g5M4W2tDLsWjdacJ7TsbZdywljy3l7GPGTlv2yT6mH2yJ7ZB2wNhtp85rGGVjU75G/cTzwONsHNZxPo+L4ej23d32W56eXzTp4XGWOu7zBV3jICZi8HfluCBn30v/j/b563Nrur0PvdId3dT/5k8yJ5w/fvYV7IP99DxPn7TXfRjxNzgGjLdxIWO9Pjz+gD3rtMl+xlSDDqTNJPuoD/0I9vWJjDHbX/apA3SNDbSX2B/9uZ86lLFbH7uWXeMAbYm2jH8xtJd1Hq9/Ozf3WA7zDeZWefdszk2Ya/qPHf9R5vxJxi6asDCCESY0bH1cB/xPEc6cqBmAWA/ITe7c0UyGLzR4jMgJHVsGmkd1XJwwSW0loyWZ69t9zAZ55aj3DhIoiVzYMsmlXrzrhK2yKUe90F4nhiaX+hjq97K0kzAqO7V7V3M8lsvere/82RZOdm/ZNNe/wRjU4y6ZUJdjNeg7W8eJccvjImnHsSq6A5/ZDuo5novFZr3boe5AD7K+9cnhi2PRpPiUvkx/PKckzzVkWn1ogRws9vWc7EfLBvVPP/FsSQLSBu9YeLhPGLe/s60swMDknonupedf7n74w5+P3KHCBPkHP/hZd3CKT2/O+2mNt/z0p/PPsUNZNNk7sSDmlo36wthcNOELI9zx0l8PTf7gmmtGv1rif9u5fuQ10jLXlPRFuZatr6c1yqdOrZf1yuILuBMhY67faSL+gfGPTPrBnn0wjrfeWrsguanvHkGe8VvsazfGbLzsJxmHtB7PoS5tpPx75b3eqWH5kUeeHNFlkan18tS6z39s/Iw7cYyL3ziNNcv4dgyZSGizXjT5xKf+tXkeibbsi/b/2EUT3pFhO5MsJmnsO0Gsod7JmDIsctR3NOSiyVI4aVsMbL31+uvlcZfWu1CoW/XyyyN2mfSl/YzbdmVsc+JPWTsZB1iPjGR9yqadcdS+3IrjDLlowt0AOfGXtMtLWL/6tctGxorrDC/bdRyAO0tsv+XmW/vr+3xCkrFIa9GEuoxDtr+zqfvQh0cXhFnEoE3/2PTYJMiwJTGwnHrLAdutx3N4p0n6Qo7zwT6K45AsfFyGf47ML0QZJ2Cj9fWc1tePatAlNu6+SV0eB5qa2DUSE/LIsu/W5K6u4/ckrQWdm2+6dRi/etB6EayLJjXoZV9a7fqgbKyU1UEm8XwH5GvQT59LYf9qjBGsM1Z1UkYyFs8d9nO8D+/Y3W2/9ZmRRZPJZ98cnm/jaMUP5w73/Z6ZKfvKGl+tZ5xZX/ozqIdanrHWnmPvmKQdfdc+lwJ5fSe1fcnjUNejZ4w1jL0LEbWfFhw3ttgmDvZrPftbo37GCtSDsSLjAkkulCgH6Q95qXUSYsixSWhrxVPrWP7Dubn38OV8JqGOOVIumgBrHi6eMG8du2iisHeYoKQxyjlRhnpClG3IzkzsbSbEFyIn+mQqYy/97pOoOvmCOlkkESNR9ZPEZUGjT9JI6E3UEhJeyWQXfT4dzJYy7S1/ydBuJNTDBZWBLxcPKGvv5OHD3Y6NF+47Z2b27h72QXIcgP7SP49PqevlKLvPOLKYlWMywmDccvGB93RwHFwEA2XT12IgbxweKxjxLb3dcYsmnAvYAWPlvKJMn4wPRvz0cvjORbJxaH/coknx28eJ3bSnnyG9zOz0dMejRv/4sc+P2FoMJsJf/sql3Zo31ywYa8m+CTG0Fk3y7hhtsfX4lroe7ijLa9e4O034LKsyLp48+OCjI3If/fvPdLt37SnXDvGiLK0LNnjdMckcR9pKP8YE2s52ytj/3e+eGIn5Qx/+RLdr554FfozHmNw31lqWF+CmXchFExdfiKN1pwnJM+32q9UHfdf+xy2apMyfguUumthXj5N9eeONNSMLS//zf3+kW7d24wJ9+1hTy50P6Jc7ZT65MP4cZ+JVHoyfNs4ttrQvXDRpL76J8WtT+61FE5IYJ0E5EWotmpAg08ZEy4kUZSdr2rDNSVZOtlpfz+Fzqun7vaDv2s5sn4Bef/1NCxYZeWksiWvqEZ8TyTrulGGLbdqQZVKqXPquyYUX0a772SZ1TOqkXpYlk/+lFk3UX9G42+QrX720Ozz4TCzHj3eYUM87TXi3SdrLWOR8Fk0O7p/oPvXp0fOD827cuCXos6U9babeUqC/cNHkn8rjOcq4WMIx0bfl9AvU1/3nbyYLI+k3ab03xEUT7KVtdaxj/+GHHh7R5es/72xYN4xTPc9f9cB26mjj3M4EsvX41FNPPDk8t/M4sSCbckBdxpFjpl4NbcYK/g6IzXOafdtbqJMs5rOFcUDLB6R969KPY5u2gPG1D2zlVF8/8fhr3babn+q23vhkt/PO57vjO0cftWqRcVM+e/xwN/XC23Of+u3Zc//L3ZnZ0UciU2eo19cTk/HVtnOBh+NAHeeAY1HLC/WSfc76oezJo92RddvKi1F33P5cd2TTju7cwHYtW4NtyXrGnzr6Vd5x0mMfIPuU9tOe4wYeT9soZ3yLgZ79r+3nvjED+8SjjWwT7NmfrLdOsI0N+5hkDJCy+h7VOd7927tzc46cj4lzH2Gew3qHN4w47xm7aMJCAcI8moMiRnPiBNblhMj2nBBRPnxgppkQX4gcmJwoMbu6RF+gvBzWxKtK5EzmqHdLkj5M0BvymbzBMEnsQY9kfeTzwX09ieo4TA5HfBBrr5cJtT4s/7F3mfw52dJzbJYL9Py4g30V2hmn4Vj1Mh4H+8uYeheQx6Y19o67C1b1ggQwtibskLFkvW1sjV1d/dX8prFo4otg0Rse10EfpRUDsvaN/SR1Ux67dQz113McY+2UeKIP+Fy3Zm25g2Tc8/1MgP/uHz7TJwlf6X7+sxu6Z556tnzthvHOY5N28WX/si/4bz2eMzM5NfxtDO0M4s6Yafc6Bq1Fk0saiyZcI0jM80WF7L/55tvDRWbI62VCXdZ7zcxYxDZIG9gW7UHWA/HK2rfXd//nL0df2MqXW7CXPtOPfrVNOe9Coe2aa0fvuoHWogm6LBTUL3jkUR7iS3+Q/bANtAv1HRxAMp4xJi0b1qUPZdxf7E4N9LTFfn0OwN7dE91H+/M+9VlsUk/0l9Qy40C27gO+iYeXwy5IfH5+4zA+4Biw5VhrM+25Xy+aYJdFGdoynhbagtaiie80cVLm5Ke1aHLpZVeWd4oo62SNMoxOnuYmVbQLdVt7uyRxaTfvYFk4CZvHSZqMa7OMTyaOJ47MLPjvO3gHRU4KxT6C/VM2fVNm4l1PTEGdlD9f0E2b6YvY7Kf7qcu42lfudkgb2ql1jx2a6b729dEXjfM3hPfI0P7Yo/OPvTGm5/qEJn1iR7S9nEUTdU4dne2uvPIHI7KUTx+bT3rSduoC7S5qZN1SKMe29U4Tfg8tHZMdEx7isU25hY/LjC6a5EIDNniUZuHjOXOf6vUc1Jf9d4uNjeveXvB3h3NdH4Bs2sk2oI42zhGSR/pH3YvPPz9ilxeSb3h7TfeHc6f7a0z/d2MZiya1H2IxdrEu48x4M778TaSdtJG2x7GUrP45BpSRJQ5/52BsoD3lIO1lu/1KP3PXrj557xP6I1t3dUc2bC93ieT5rd2a9IOtI9t2Db9WU7jhie7g65tG4sZe6gH1xuK5YBmMQRu0IaM96wAZ4068HmHPeMAY6HdZ7BnEvuO2Z4d3yzAW+fsBbOI3fUO2YZ86+wSeQ4l2JONOO5TZ0gf1MiZ91/racHwFG9TTnvaos962LGO35c/2Fi1567CND6CMPLF6zGCB3hkem5+buzhPZi4jzHlYIGG+lvNl6mlHfuyiCY1O+Nh3EpRbHVoH1DnxSk72CUorKb4Qmdi+tXx2mMETxoLtsTGJtskYyRxJGlsSPxJM5UxoxcSvJG+B9ehB+qKtBtncpi3qarL9+Oxst2vzhuY4XAjs3Lhu2Ce2rTHMMmPkuDtedf8ZS2USE3XakUM37Vu2LW2KMuMo4865UuMx6ffvvXv0s4Jw8eDxnNpH9j0Z2hvnL0ib6v7m3tHJWT6egxzb+tyU2anp7vvf/+mIPo/e/PTq68pXcFi0wgayte5S2D9jEOzUX89x0QR540690ldt933Ou01YHFmwaHLpVd3Rvr9eF9lybeN9FP/8ha+PyN55572lXUyatc810/2sE66l27bu6D73+a/1/fiXwu9+9/hQ1ust5HU267Hj9bi+LhPz57/4jZGYf94nzl7r1Mn4sKkd+2OscPjQkQXjANxRgj662cfW+0/4jC6PQBGHPsA/XthIrOdTzD/44ejz+bBq1evD+BLHBvQB2sS3toH4aWdseGdHa9FEGeWwUf+XApkz/f63r/zRiP4Pf/SL0l7HKFk/jgPTB7qvfeOKwfnyxe7GG28f+k1mern6ThO+gkMb8QExS/qwHZCv3+eD3/379o+c7+ou1o/WXUK5aOJECVrvluB9ITu2bh5OntBjsulEkS3YBuznpKp+XwTJHUle+kYO3UMzkyW5hCMH5r8gALXdBBv0h1i0yZ0CdX/u/839RSYnqhl3i9oP29SD1uRXeUkbLWjDH7pJ7Uv7KWtdjjWLFNr0OEHaMSYS7PpuExZS9u/dVe46ofyXf/UPw+OmXit+aC+ajH/cJBdmgE8QT+7ZOWzXX+1zMc6eONLdcP3N/W/nCwX6w3tkaDNWZVufHGbRhDHlmDrOYB/rfdDeUosmgB7HAPvcAYVM6uSiV/qujx0cnZ1esPDFO23OHJ9PWvGJjbSnzRrbWND6cfV+FvwcO3Rg+GWqfMny66++OiIL4x4HrBPfJOMDYsr+Zowt/eWQ9qBV71jZrl9lU542jw37KTMOdUhEvXZQB9jMBQLr8a8f4wLjAGRm124ZWXiAyaffLHq066O2oR991KSc+tpgm/GxX8sAbeizrz/LMPVsn6dE3MA7VWjLMdFuXtO1IRlPxpXx1/LJON2hPvv9tYZt2qnRFzaMt7arTKI+/pDLuvMFXfuV/R9nk3GmLf92pJ4xlfhPHS9zE+YozG+co7PPfM25y7j54dhFk5xUOtlxsmS9E6eanGyCwWz9I140+u/Jzn4Sc5Qkup+8kyQdJqk+0ifjfZnHlY73da2E2wTQ5IxEzDYTM6HdBHAcJnjqlP1I8rJtWN9DHGKCmAx1emYm9jTH4EJhYtuWvk9zyTlk3x2n7Ptw7Pt9x906cWxpY4zqY5ljpY+alDEeqH3VFPmBX7ZD4pjUCxZwcSyapGwrNkiZxeKAjFvdOoa5l+rtHcoA++jnOGPr5pvuGNEl+VjzxpqhD/Uce+Oo8RxO7DMLk/gSYvjxj6vnsz/RJ3B9zPaP7XBcevvW64t6r2H83i+5dPyiCSBn0nfvvaN35rDYwR0JXjO9EGfiyL7tQFmKzbjbhy+s8DnflBdjzngS7dHuNZn9u+8ZnYDzGNXePRPDdq/96rP1us9Wn8bx8suvLkhoYNyiCYsPn/z0l0Zk7//tw8M/YMC4iWOeECv1E3v29efo6GQeeG9KjgUxSG0LiMsxtV+ArvXTUzNjPzmMDDERL/HzN4O/fZ4z/i188cWVI2P14Y9+qtu5Y1fxn/HWGJ8xCXfSrFixamiT7cqXVw/HOuGTw3X8fL3H455Ql2Omb/u54JPDn/yXbnr/9LD/2sQv29RPWo9qtRZN2J/75PDoIgPwngza0WGil/+hc6LqpEu7Tqp4xMOkW0i6eM8JEy5B79DMvu6ii68YyvFCUt65kRM042Crrr6pc3JHjLyYtf7vPYsm6msj7bewXRyzxDbk69isw2/6TjllxrVhh7q0kTrWtxZNIGOt7ULrOHGu8xUbz/0f/ODq/po+d9xJ8vCbdrGjXV76mragXjQxduDFsryHI+VZSEnbkjaSWoYFn3yBKS9nZSFFWeJ03BZbNPF8F/tIm/pA2ViWWjRRl3OV/blFk9FzlUUP2/WJTss3dfXCE49S7dr2znBM0HHf34m6QFyZkEJ+ZloeHxyXP5w7U2Bfu607TVhI0Z6yWV6K85VfLsYs1ufY5lh4HCxLbUey3THOeqDOY5HHR9Srj7cYk6hH/bGde+Ye8XHh4YYnu0NvbxmxLxlri/SJn5Z81rfawfo8z9K2cjOvrB9ZMOHLPSd37yvyrf6mDX1Ia+wcN/Vr+aSlq96JXRPdxMOvdjt/9UK3/+k3ulP7p0ZsJcgbt3a1A7VsXY+eOil7PqBrv7L/42xSb7y1vG2ev6eO9Rzvj2fMyZxrMkep5znOhYD5zKKLJjUYcPKUhlq0HF7IdzSMsG5NNzM5WSa3ZZGkn/jWXxAat3BiUmZCRqJPPUmZiX8m/8j4eI2PEWRSWpK6QZJncje0MfBTo6zyw/IgNu2dOHSo275+bXsM/h3hzp6dYz5JPb1n7n0mI/2O/tBfxwkcgzJuAznKOa4pkzqOS+qNOza1rPENx9txHqCPOv4hUdf6eg6fHD58oJ8U9TLY4JxysQK7GdswvgG22wfHZuTcGIAsOr+5b3TRxAUIZNAf8aN+v0+MxJq6TGbvuvPecpdWrVdiyP2BLWPOY1TkBhhD6Utf5vdXL5owEeVxH+WH+r19xg6degzOMEb9hXFu0eSqEXssonAt8HqWj5pM9Ynipz775RF53nVCGzLqcE1Uh7LX0/pCXex9Zn5B4Tvfvbpc1L0WL+cabEIt2FWPfe5MYHEnY771tl8PYwb91dh34+VTyF/52jdHbAmP3BgTusYBP/zR6DHjDozT/R8yZE24Uzf7AcZzd+PuLMhHg5BTz7ixm+WUs5yP91DXWlDjjgtj5jixBf4ou4DA3w90WYTnERm+spQ2WHhBxxjY1vv4tw9Zz51RF18yf75+4V8u6g7353ieo8q2Hi/y8RwnEWzr8Yf0y3bh4zn/UhaVkHUMUtetY2N766XAfOGCyRcTHnAyyIsvW4smn/r0v5T/+ivnBIpJlROwnGQlTzz2+DDpBvapQ19d7VJ3z933DmV5xIyEy/bEu130nX2hnu26NW8ueGThuWeeGeohX8e7FOrYXzABMAlwHx9OKDN2+12D7bSb0FbL1rHB6KLJ0i8SBWzB888+O3KsEo8FvukDiwds8akd9m2vX4QKxKOvFvUjMrwHZ2pi94j99FeDDf2zqHP/ffcPbfEi4DVvvD7iDzmPTX03FIsm+cnh1LMO0BXajKW+08ZFk7RnrGzLy5IvGX1ZMu+k0a56yKau0A++eMRCY9rgU82+tNdj5n4ewxr6gI9f/Hz0fWZf+OLXy91gnuuAPDHBa6sWfnKYOuPWrtR+qUNG+3W76PuPRXvGT51j5NhQb9mYsw+ivnapS1uUba9lrEtf5wv2QNu8F2T2Le42mVt4mHikv5Yemb8Tz7jB/qeNcSCvTPq3//WxUy9Bhjb0PBfz/Dw5M91tu2V+wWfvQ6u604fnHgHKmBfzIchpF4x/nC7ySbapXzh2qNvzwMphjLCPrxwNFmYXg/7nbyj3Myb2h/56iKcVs9DWipt6oQ+2s03bkLJJ2mtR5Hi/ye/n57HOZ5ibOMfKOYtzGeZySy6aaFCji9XjDAc6YevEE/bt2NZMjC9E+NoPiyZOIOmLE2Aneyf7JMtE3oWRTOZKohYJWYKsCZuJZM3QxiDRA/1l4lyS50FiWOvT1pInYZzYtrXZ939v9u/a0Tw3+ATy7P7JYd+z/1lH30mqHS+hzmQ7x0Wo9zikfo532R9Q6xKHC2YeS8hxBmMG/enT+NLfuE8O54tgU0+77Ge7EK8LP5T1hU4do22td5rwJZrS3vtlnLDrOJdYBvz6rvkvGNTwRR3uCGBBo+aqq37U3frLu7rVr7zWzfaJl/abx2UQB1viRnbBO00GCz30M/sGHgPHjj6wz2Iov2/uKFlwp0m806S+DrL/6qrXR76Iwd0DPGJDeya7XDvwwbWFfS/UQt21190yYuedzVtLm/4SYwF0JetbevBqn6xmzOxTZ7sxZ4zYy4UEfPk1nr/58CfKi021B/XLWLHl3wneo5LvNcE/71tJGci+ZxuxbN2yvTzmU/sFfCtPnOpI7Ueo97qvDFs4fvR4973v/2zEz+Xf/F5/POcXtRynuqwtjv3G9Zu6v+2PrTbK2PfnUO0v+85+1lvmM8YmktjJ99Moozx3mox7ka2y4zAOj329aIJd7NtvZHIMtEP/OB6MMfAYVdoB7jRxcpSTyc0b1i549wiJHP0neWJiVU+enFC16rdsXL/gv9SXf/M7/XV9ujk5o25i1/buHz/2uaH8xb1/3rmREztiZdGET1oePzRd9qnDBr7ZJ1HkCx/p+58+/vliv7Q3FjMSbdUYa6uN2OyXto07UU6s10YtQ9m4st5YkvNdNEFH/yT1JMU5ZvKtb32vv47PHwfjqWMC+k7CX9tgISH1Mm70WDjgE9Kpc911NxV/dcyS9djQ9vq33+r+9iPz5552kLEPlqFeNGHxkDtNWn7GkXG1Fk343HTKCPGePHKw+/73fzKic1k/FrysEplMsuxjQsLJuG9av7a/9s33m78BvLQ1E9KEvtf9AHw++9TTI39D+C37cllktJHjyLVFeeHuk/Qn2MkydlKmLgM6krHWdYuR8lLHx/64MavJ2Ngat9cYyrTVcVDforYP1BtryrT09GlM7x7v4zvW/4YG8SnXgvY6zhrPRTAm27SP/9RpkbLi4kmhv+7Prt/aHeK9Lkfn5Yw19YjhxO6J7uDqTd3sG+8suOMDX5LxjsN+1bLosy1978eVF9Xmosmue17qzh5a+IhQjlndhg/60/JpG+h7MZBxTNJn2ta++9jOcffOOuVEeXAsa4rs2VP9/GR0bpyLKOL8xTnM2EUTGhEap9zCyVCSdVN7di9IjC9UtvcTMya2/teQ/jnpoy9OwDMJFeoy2RPqRVkSNhK+Fuplskhi18J2ZNNP+kp5FiO2rfvzfCL4T8WOfjJ75MDMfN8GuFAx0m+o+j4ct6hnPB3fxWSs98WxYKINtLElBhcdqBuxKZQHpA39QR73pRZNsg+gP+OirF3biNFxY7+OXYxtsXea4HM4Rj3sJ0f6sbrxxlu7//Y//3bExvnyd//w2Y6v7xzu+z3055hGf+1rvWjCQox3xwzHBgZxl/EZtGHf8Xq3/22P++Twyb7vXuvEayXbTF7hw3/36fLCU68d4GIJ1w/q2WqHhJxHJdQnAeaxC65DyOT1uAU2BLvabskCcT/00Oh/2VmA4MWcrX4C9cJdIdydgj6LO0888WzR1xaQENPfvI4SF2UWprmLJuU/+89fLY94tOKF9P/2mnXFL9z1q4WLddzB4J0eeT13XLRjH10ot40t8nnMqPvtA4+M+OE47+knQ3WsubiU+8A48A4XjrF22H/mmRdKnC4o4BNZdYyVeuLlLhuPH9sHH3ystCObY215sUUToN/u19gH+zFu0aTWE2w7juyzhdadJvzn18kPEyYm2fxnfsO6NQvuNOHLKlddNfeSzmuvubH/Lc//p7KeSGU9j/rwMuq09ZnPfak8MoM//DKxa028Vq5YMfKZ9Cuu+G43O71vRIctdpjgkVgyyVOfGB99+JEFn1onMVYfW/ZdtA91fyT7qqz2GEPQFvXKs5/yQtlYxoGMvlt6lPVzPosm2MhYob4zyLHjpbDIi77H0X48Z/FFE+CRGr5ylHrYYlHBuGs9Y6LM9s3XVpfrlvq8zHh2emLoN3WAuvxUM/D1HM5h/eS4jUNZOJ9FE6kXblik2Ln1nRKvMuzbjyTbXu6PVZ777PN1nbSTtPqB/IgNFoxfnltsxYfJFec7Zeqh9clhFk2w6VgrS537YBtb7aKTMsYMGa+kbPYp5bCbtqkzNv2Cv42lyOsHW8aGfWzWpF7WZ9zGOY60U9vAfy4k0++UMT5jrMGG45V61i0GcmmHWLOdOu2lr+yb+uC4ArLAfn2dhZP79498pnnHHc91Zw+P/q1KckGh1Z4xZb3ypQ9HZrtdd784smiy+7cvd6cPj74DCRwPsC/gseB4pU/1chzYz1haYDN1JW0jgz3/dh49uL/APyHqf0ToW/9LMSfbH9vTLJyMn6u06scumijA5EtltpATt8RJmTAZctLHdmZyXzM5vlA5MDlZ+uXkjn3HBegjbWdPRhI5SOJMIDO5TUzcMpEz+Ut9MJlTNhNA2rQ5lBuQdmxje/LI0W7vti3NPl9I7NmyuU/k5x5BWZLocwvbGYs8DgltyhV6uywqsGDi55+BsoskwPFIuUPT02Xrl49oF4+HcbAlvoyjtWjy2c99pXv26ef75ODlfmK4coSXX3ylMFKPXM9LL6zoXnj2xe65XveZp5/rnusTsheff6l76fkVZbvmdb5ONB8j/YB7q/ddsAAxyQLEYGzKmA76X8dvGwsW9937wMjE8L3A3SlPPfFMGV99sk+c7Jfj1m8XvAh2sNDjeBMXOPbDWPv+ZB135JzqYZEk7eWiCb99rgdcF9j3mkDbY489PZIIs3h0w423lYWAvFYiS/LJPoslzz7zYveh+K8j/X62P3aZZOb1p0Um5chLytTQzmJPLnKxf/0Nt5aXhuI7IR6S+o0bNndf/urcS/1IYnkvxdxdH6MJLfUZSw2PCfE4SerwmIcLN3W8jBePntx8850lTheWeAwobQDJOH97csEEKPO4DP3xWAL1yOPX40sdsG88vPuFRb30xfs9uNskYz198nS3fdvOkTrwOOGbu0JyEYDk76rv/qTbuWN3icXj73kD1L366uvdp+ORMMbivvseKm3KgX1zvFvvNMlFkxoXSSTbFls0Sd8ZS46ttBdN5l/MmJOp1tdzWGDJOwC4E4HHXnICJkzUuHX/9tvuHPmdAu+r4EWzTuiYXDFZrCdjxsR7EzJp49Pd/Mf8WD+hq30OJ2zHZrs9O7Z13/nOD0cSf/ZvuOGWImPMxsE+dblvOWWyLSeo+nbf/tgPbagL2gPtU4+ek2ignO2pq93a9uiiyfw7TdSrbdX6LE7Vd5vMvfhzpsQjjgEYN33HHnX1ogGw+JE2sg8Z377dO7ovf+WSEd1Pf+ZfS0KufeNNW7u3b+2P/Y9Gjj13a7BY4fkGJASQY1y/04RFk43r1iw4PwXfJFDGbDzSWjSpXwSrrGXir7/+xae5SWwcJzjaJzab168t+zlulImNmFf3v1t+M2mLd9ZsXj+3EJRJo2CDO3Tqsf/QRz5R7DFmJKuOnwsMGUPrnSYcN/vr+Bm7Ze0gYz+zXmyrsU85tilP2TqTbvAc0L5981y2vsbYavKcUs4xsw20L8ZdY9zGDllHn9nq063tyGPHWDyf2RKXvpXXBqBjWRnKQr0+1KHeGN3aF3UA/8aQbZ5Xxpl4bBjHmqkX1owsXsDsmi1D3xmP8drm+a9cjXLKDmM5fKCbfn1jWazhnSs773q+O7RhW4nHY25/6jr7Z5nfuP1swULM6T7/KXcMRTxQx2r/2EqOZx4HILZcPGEfcgHFYyL4wg77tNlH/Zw92Z+b5+bmJPV8xbme8ybnMGMXTZzMOGFTUWWN16gnLppg59DMdDM5vlDhhbDEzkSRvjkW9N9JI/WUSbZK8lYlYIlJm4laYZAEkrC6Xxgkpuqa9KVM1hX9gW/r3bds3aH9k/8hXsrLYzuOkfFnH1t9E8cs29XP8XN8c5xbdbXf2lbiHRvGVNsT3zGCXNZzd0X9B/3PxcW+K4W+DPpD7K0Xwe7dubsssLhYUYhxoR/cZfLS8y93X//GFSWZAN4N8sjvHuu2bHynm5rYV/QdG8eH7cH9091br6/prrvulgW33zPBvP83Dw4XrrxrxvMee61PDk/v4zOko+OeGINxyImjx5qLJiym5HUwr4teD7hOkPC6oJD8/T9+rvvxT67trr/+1gJJJ4lvLljQ129c9O2SmHtd9Toj+qsxqaU9dVt4jQbK69dtGknCjYU7P4jz2ut+Wfjhj68Zeazkk5/5UrepP7Zc6zdvemfBXQAsftRx1hyePdx9/wc/H0kk4C/+6h+7y6/4fhmr63p498YnP/2vQzniXbd2Q1kQYfEhdcG7XOyjx8p+699xtZ59xjJlc8zZr+/QAe44+fFPrivjxEIQx5WYsadui4MzB5v953Gn73zv6uHYX3PtLd0X//XiBck+Xy3i+OXxBfuVsZ/vokmCHexpv/56DosmvDMFWcbdBSdkGU/HNG1A60WwuWjy/2fvT79tucrzblh/haVPiR2PEcfJeDDvGDGQMd6AsGMbniQGYZxA4hiwcUdi0zgOyBiQBBgh3AE2nYRabAMCgwSobzjqkIQ6dCSdvu/26ftW4p1v/eaqX61rzVNr7yOZPBE8+nCNmvNurvues2rVvufctWplkcV/1k/fNJnY8p9+vu7i54mfO//oR/+ifPrTl1bwU7R/9L/eN/N5A8w7mxgLWzfOFHFZsFmQ0bf4o/3Yww/V91q0fL/1228vf/EXnxxiAxbHYz/BzsLxrjvvrHwZn4JPZB4cATKBjXmNcWjHPFmAa6sNfec7dfjRVkfbmPIaO5Gx9AXznjSRC+QY01ewYSUH800//UHmYq4c5SC2HIL3nDA+kTFTDg9fBeIdJ2xwJwefz/ec/4F6vYkLLvjT0849f+eu+9rXu79fk/82w0uOXGcuAnIc7VMefA74PDjeFvg4/2PnoR2/T5o4xrQVcH69y/m0e9+bf69e77yfhHeW8BlzLs1fXsAYwbZN68qf//knTvtMMqdsgn6Gz04/h+85/4Lyn94w+/6feo/95KfL5g1r6uJp386uxujOi3PnPJg7eOC+099p4juUAL4th+C8C8bhMeen9dFPO86Ddpxnr3PzA84TfuoyhnKOY8icxoCv/rYzBv7IyI12e+2YH/BcYssRfdrbzpjKjeNRfY4jfYBxU2fuyQPoO1/kJi/QRn+Qvtobl/GxYJ93zuhzzaB3TpJvbNNk9yOTX30D8jgGuOh7vagzf8fmuAV9/SebCjvLwa6ePLR+czm6Y0c5fnCaJ58ZrnXvN55Dj/A4HscxhsObtpbNX7uvbsrwDpVDGya/ANaOzXw54pdyYqiX1/Egz3OGLfmau+cDucBXH+eGPrbi+OFO1tUq1CHUJiJrnuzP3TTJgseiU+e24BHYUDiDfAwa0GZBxXsqhoXx837h/mg5sGfyXzPG7TgcE/Ngm/G7CMvFl0A+LDT7xaaL1EXRLwjlTR0LxjG4CMRPX9uHuwXruicfHxnr8w97d2yfGYPIOZ2H1MvRcrWyMd6Upa/91heMycbwfNg0YUODzQfH5HU59k4TXqrqZgVgc8jc8eXJll/79cmTEhQ8PDEz8/LXuHbBYvME95e++NWZQuo/d5zfe+R7gy+bL1zv5vyP2TSxrZzxzds08X7A53/sXug9gXsFT2P86Uf+8rRF7hiYMxavGzdsOu3ekrzKsCEPb+ZCX+7BglxaJLdjQc4TG+8+/8LTiuIWb/sf/6s+HcNXRPRftXLN6QvaeBFsm2uCsTz55Mq6YdQW0C3++++/uyz79r01tty8D6S14wmGnKucLxfxxlbnPHCEl/lTl/60+cWgfCdBC877V7/6jcpDHvrqL4iFflP3GfubT33+tEXYGODm2uIa80kYeQR9kHk/200TOVpuwIZQ8uSmCfl4rfnPE/Iwz4wx9pPDboRkgQh4EmTeponYtH5NXRAu9bl73a++uXzow5eU1Sue6O4pk4INGMsCDWTBBizaOKJ76IH761d0zuSzDthQvqizZwF3pCv65DU2aMeOnphCn5RbDFo4ooPDcbXFpzG0cQ61l5sj/ZznBPYtxuzAV679yjAP+ZO1mbsy8hrj2LNja/mDt7+7cvz+2/9X2bF1Q/VNmxybuedibuzrOeSjHuR44BDJy5NLPAWS77mZB+6r5M3LfnkiKXMzHjLjqQftS2j5HOSLYBP60M7xJMY2TfiFHOd+zAfAyVfieLoj/RNc31/58leGHNo8nD/HSty//9svlt/6nbeP8rV462+/vVxzzd+WrZvWDRyAeORuP2HssU2Te+66q17n+vv5gdv5GIPjG9MlkpfrVJloc03oC/QlL/3UtWh5AD7O+5hdnhvb5uj8gYzTQh4ht+OQ2z5jcmGuTuSGQcqFubac8HFEhi96+RcDPgIuY6c8z1/KE14/tLEDh7dta76ec2c5tnvnMBbiMF7yIEabG0hu+vpm7ET62LZvO5Gcjtu+shb1ZbNfvWdmM2jz9d+pXCLnMrmVAeeTsbdAnhxpz5EYzkvC8aSPGHI7dqTWIVkTiqzTwNxNE4oaix6OwmJHAgqn3ChxowVbCyuDHzt8eGbBvm3DurJ2+fP7vRrbN6yv48wx57xYTNYxdrpcALsoFPRZ5LEgc+FoPyEHC0GOyZHAn8Vl/c8/C0c4u6N6eOzDw4tr+QnfsXE+H8Gv++R4HEf2U8aRuWBOXNA7B8yNNr4UlbbQdgzG8Zy18yzvPxbGoz3Ei/OnjTl47uvGQdfXpoXjzXGP5Q5H26/ockgf8xRHDxzsirnrh0X22/77H5UNa9ZXH22St3JzTnqkPIHf317zpZnC5gtdf55txhJjtom0BXIw7mNdn8+4n3/ADdV7ozLvAd7zvE8o497I/YKvujzy8GP1iQhxX4fHHl1e+LpJxknIJyewP2bb2qQsgX37B0IOcPzo8bJxw+aZfMETy5+qL8RlrPAwRu79jl/5GNpY83Di2In6jhA2Qpgj3v3BkacpDnbXGzZjuScYw5jcP4yi1Tv+7KdtthkT53bt6nX1BboVXc4PPvhI2bFtYRi310vOA/PkhkIL/obu3LGzPkVz7z33180ZQJtNKH6hBl+52pxboCMHoI/I8cihDNvMy0042smT8dPXmI4JsNFF7q29HPjV6+jotADmSMFD8TP+9ZzZTROBD7+ow6P3vINEsGji52PZKGkLuiyolIHk1Sb9jIeMrzjwKyj33XN3fceCoP/4o4/Unyg2bnIkUpex6TMnFIQcAUUliwSRGyhueBBP+wRykbnY5pj25gUo8N2ESJ4W5izMt/1uOtA+fXP8xkq+BPZjSP8xOZyMKe3aBRv82jAGzgFtjnsXttT/QvPVoVVPLS93ffvOcveyb89g7cqnur/Xsz8HzDHzGINz3LZbeD4yb/iZX68XZM6fNu3cmZ/9FsaDh88j17XgJaub16+ZmSuRHMZobQD58oJm3nsi7r3rrgren4IevxxTovIc7/5+j8l7KIOHceS5SB04eoCNDq7bbkzdfelE+Ahy8p0LtOt/8Fv0/xV3bgC5cETm4rDlVuc1p3+bJ9BOLoGfvnC2vjk36FNGH19t5ZTHa05bkHra5MPY6csL0CkXqT8TGAMeQZ+cvf8Zn7YwP4CO84NdzpVw7NhmO3MYA3bOCZz7124oOx94ouz87pPlID+u0MVTD7CHjyM5eU0xDvj8bGdu8GLLMbkAXBzb8WSOwLjC84nc85vnGA504MiOHfUJk9w04X0t/g3CNrn1My+BzlwyV4At8sxXDvMBygFzAsjD8bd5IOfz/PTJ6YMh1CXUIdQp/GImNY/9uZsmFDoSCBwoZmhb2FhI0VcuauHT2wN+znNj90fDRXHdQHmeP22ynv9AHeLniWYLUMfn2Bwz8zZsZLDw6hdhgEUaC1zfiyGQCfzYOMl3NuDrom5s0VcXn/0CV7u0dRG4e9uW5/0mldiydtUwb+2YbKtPOA9gkPWLc9pyiDGu5FDHUZ6qC06QnGeKNg5HrgHOvzFSzvXgNYONm0NCrvQVxpy3cTI2DmVLje/Jx58s//mNb62LF95if/eye2ZyMe+U5TWf89jiqeVPznxV5xOf4NcxTs8hfXJcY7aJtMXX81rR5Xmiu7+5OHVxB1zseU/w8w+8J3iv4J7gvTDvGS3kmoczsU2bROaXcEHLGGkD5GMciTZm+o5hzO9MoJ95AtrM45j9DwJjeea5NyeQYySnHG/Lgdx5yrlKWQs4275+tts4YyAf7FufNj7XQW6MjLWF1wwcY/ORUIe915tHc0qOasdjs32hZJFDsfRsNk2EhVYWaRZZLYyZcVuohzPlxklZytVxlKONkzrtW2hjzhSmFIYiH7e2oJw3ZvTCuMYWKU/bNieALrmRodcPZL4uMvWRN+3VyZlxW9vMNW3ML5F6kbHaePTb/Og7Ho5eXwnHCtoc5+WRWCpnkXYJYpKHC5iUAXNpx+AYAT7aZUxlIG3TBplzN4a0HYPjkJdjGytteFcBL3k8cbSrAY5M5zs5x5A5icp/4liHrg7ocfLY5Gsl5qAtc8a17DWdQOc1hW224UDP/LfzLjft9BE57pprjCfli/koa32NbzsXzSDt00c4H24aMT7HANB5TbZciwHu5CFH5H7GjGP8mkN3T3QDApBPxsfWtvnLr16kvM2tBbnJx/wIdLaxEXCSV+ZozNbPHBhvbsgZD8jbysxPLrkT5pO+AjnzBY7sXigbv3z3zKbJxq/cXfMxJ8ZA2zHB4fW0GMjLmORjrjkm+M8Urb15Hd7fHbs1AOAfO4I+9Y710dxNk7ECiP8SWSglxmQWaInjR4+Wzc+Tn7l9Nti9betMASos8gBjHgr6Di7AcjHH4rEuErvF2Mxit1moIXPDJBd1IBd86EEuPnMhmLEP7N5d39EyNr7nIw7s4kN1+sJ2bHzOA8gxJ7B3fmcQc69tnhvjZGztEub6bACXIBfOIefd2LmhQDs3TNKOtteWsO8Y4TBWG1+bzO3Z4LqvfWtYvNSfy1y/cSY3x0LewrEA9MP5CJDziidWzLwjY96miWNJpC5tE2nvucy5Otnds7j3cY/j/udnHJn3OpD3ApGL7Hn3jUTajOFMbNMm7715H0+Qu4tXx4I8ecaQmwgZv+UX+qXtGLAxD0DurZxcAbyt/5kCvsxtzCaR4x2bV/JyMyGvkeQwf+2JCx/HFvoYp5Wra2OcCeCR15yAfQoF/rtycH/3GYwxZVt43Yzll0CHHfbE4cjnCT762gDnx02Ttoji6wjPddOkLR6zkELXIjnG9HCmjXGSW35l+iRP+o/J50FebDNeFvbo5U2b1CePcCzm28ZMe2za/0YuBhc1+Frwu2BBhk3GyFwAsswjudEJZfjkeOUZ89N2WBD0i7DMGXvHiUwuYwjOA3AcLYzdwvy0wz95kWmTfs5HjhFkX742Pn3HKIf5A33TD9m8vPBHhq9zqX+LzCOR15O82MNLO23VV/mJ7u82mxvHj9b/Is+LM9g3cnWDX2yYVN7+KTjnCdCXT53jzzkAKaeNLW3mn2PL2+a1GNI2MWYrzF1b+sY1P23pMwZt0x6YN3b6amcsQFve5DoTtDxyGVMwlyyIPbqxILzvAPOUDyQX+hbEb3NrgY3287i9v5AHedk2hsAWOUf7jk0ZMY0HUj6GzKmVGy/nzOsTG/TmsHv5qrL2mslPG6+96vay+4k1Zf+ubfUdQ2xWgdw4g6ONKZDnGATjMFfays1DXpGc2udYOP9u4nA8sLdbX3V1D3CzJOse6pa5myYWVRQzFjkUUzhS0IDFCjYLH+04UiTt2LhhdJH8fAY/P+xcJHJsgDkCtd3Nk4tF4dMBw8KwW6jmoq1FLuxyQYffsCAOpA/giQLs+bWc9U8tHx3b8xFs7pB3jiXnJTHMSczBmE3OE+cAuNmQC/vWts5zs6GQvBxbXfaBOYKUJw+xWl/kXjvo6acNbXIT9Zd7egxjiNyNYyyfOEn4JMqYTuhv+yvXTr9n/Zu/9Qdl4zq+Wz7NCxti55znBkrNKWztE+M799w/826Nm2649bR8ALai1cHlOVavLXklsMUuN6h4KSw3TT7buVD0s0/fBR/w/jAmA/iJeTYi9Ql0xvf+nJs62HAUGS+5lbshIKc+3vfQ6We/RerNM+MBeMnRDfiMjZ6+di3gSjtkHMVYPKGfNowLyNHaY5PcrU7QR++YvD48EmOMH8iRcZwL8z1TpF/ml9za0iY/kPOLHB/abJoc6D4HXPfI8EtekNz6trkk0DnvovUXNc/jR4YCKosi3mnSvmyYX8/RNgslZVloiSy20i/tkwc7/ObZoJOPQtNCWD99BXILXgs4ZHDKBY8xzmQzQuDv+DjSz1wTxgMuUpG19vCQLzklHEeOVR/zaJG8xEGGPzwCLvnMJ3NyPvBNfQv0yZfxx+wBOuK2Y8VXyNHypHwMaet855wrH/MVaUsuji3l5C9Snnp8mRvGlvPuGL2GQcbHBhnXLT5wtXlpm7LMyZxBylt7x8dRvdz2OcqF3alj3Zye5OkQaprZePJUu4gh5BbmIvKcyT0PxHN+jK+MuaNNDOLSp42MNucEP3MwH/vAOKn32kEOB3zz/M1HPT55HQjnhTY67Tk6b+qAeT9XmJ9xAJxjOSE3vr7qMzeBPTh1pOM+enq8tM25MI95SA4wZiPQw8tnaFi09xs6nrPMu+bb+dhvYZ6Zb0L/zCGvY2XJ1foP89aPL/mQk/vhvTvLoV3buxp68ss2fGVx1/aNFf59I15y5/Uqn0g7MGbTIs+73O01UOe738AByBjzkQPdffBwtzboayPqkKyRqOmW3DSxsOGYzsBiJ/tZ+OBDkPRZ2LypLozXPP7YD9WTD9s3bhiKOYu/XEhZJDtejiy2WKy58M0F+Njibh5ycUfbhZ2LUaFtgveCbFz55OiYnq9Y2LSh5t7OwWLI+VkMzJ0Lc88JcwlowzEs3EFnL3f17ZHxxvJMmbYtZuJ0GPMb9F1M9RxP44qc7J+Gjsex0oZrsc2ReZiJ0/Hce/d9w8YGx29946YhJrkam7aY2TQxv96uomvv37Wn/Mn7PjwsjH7zt95eNq5bX3XJ1cI8aY9xk3fa5Fj4vLJZws9FA3+th68W5r0t7wVgTNf2hffN9n6ZNiL1Ce+tLNQT3uyxSZ6xmClLeE9zdx1bF72iXRC3emO0yL8F80AO2HJsdcjhV+f9Fvi3SpvF8hCtfQKd8B7fgrjMk3Pv30n15mduiYy71HwuhRxToo0HzHEM5pmy5BNtTHz05diOV58W+moj0PHfYookChoKG4tJnjThp1a9LwDeo2Cxh522Iou8LBTb4i9lY3KLL470LSJTr4350MdurODTVmCT+aVOnpZjDOTS5jcP2gHzb/OyuPQ8ANq1UO6gDr/kTs4zyUPb5IHDPGi3Ph5F5i0n5yHlAj79sFPu9WP8HIdo8xApH0PaGg+kfMwvgY15zeNQD1KeesbhdSpHG0ekPGPCkXaLIXOah7SF3+vNHImnbeZpHpmnwBZ95p3Ia3sxHuBnE5hrwtwA3OaZNsRgPMbFTl3mJRxzG9c488aGHPvMGaTfGMjNeYdHe+QcWx6AHXr8MxbwngbMHbR2YszGvECO0fuP/cwvfUHNtTvyM79brruvbP3Wg2X/U+tm4mGT9pmDSPtW1wKezJf8yZk280vbeYPPMdQ8uvbBdZvKgRXry7Fd83/u13zHcCY5ihx7Yt75SxtzJh+vHeA5Y5zt9QSI67iTr+UFi41FjkTm4GeNPOoTJv0mVV47oH617/jkH14g6xXquSU3TSiaKGh0QmYhaLFDX5ltikj6+FhcYntwL7+g81hZ9+TysmXdmtlf03kegzyPHNhfx0NR5xgBRbMbKIDxIufxHn49pN0webYL1VzY1YVgv/ijndBW/aE9e36oXvwKeKpn38LCMJ6cg8WQ89MC/3x6QlvgXM1smsQCG3v69fz1sop+IS6/aOOCjOe10ALOliuRHAl8si2H+cGbMWbQ6ReL0+oScoM9OxbKBy64eFjA8HO0Dz340Mz80E7u9K9t0ct2bd9RLr74rwZO3sS/7M67B31yzZs35JxXjpx7jviyUeMTL8lV9V0O7Xxhz0uU/Xzn59ybqgu9bLsATB3wvgnm2YjUJ9Dhz301F+zkxREbdIC+8WgrB8odk31tkWFnTLHUIj9zhUcYExva3iuVY0/fuIJ+zje2+rTIXGnLoe+ZIjl9ZBM4V8D7vGMgHva0yVe048FOGIP2vPlcCjnHY9ypBynPvIS85D3m14JY6BcbgzmlTGCrXptneMS+K4YolihmLLAmmyazT5rce/dd3Wd3tlCzsGthAQaXhaCFF0jb7NeCqivikHG0r10CmUUfyJgCucUkXMgcp7bwMB5sLDpbnsUwllsLbIxpnHb+KDApLpFrS/6ZGzr4cj61A851O9+JjKkfHCnXFh19+FLfAjtyY24FfWXa0fb6yZwcb44FpE3GS/kY0jb5Uj5vzMlhTjmu9FHfcqWeuM6DtpmTMpDxjUU7bZ4Nki/lmSO67APycrxnck0JuPVjzJxnrwPBNY6cGMYfA1zatGjHMuYv+Ny4aDM/5x1f+qlPvoyVY/B9KvbxxTZBjMwfG8atbeao3hyUk5effdrqsG/PCbHkMDZQ38K82lxawEF8eJWZ77w4hzduKWsuvXl49wbtI5u3jcabd33lWJQxfu8fmQ9tzwW5ove8oaPvGJQDctn9wJNlzedvqTmuu+r2crDLHZ3c/xg43nbMY2jzEnmNOdeOt513fNW3cudBPjnRYTN2DhLosHd+RfvZSpA/+rQRz5yc1MJt3UYtN3fTJAuYLGR0ljBJaWeRKCwo8efRFxbGYwvm5zs2r1nV5T8ZSzte+4yVrzGxiYIM3ZEDk8Xg2MIuN1By8ecCr4WLOxd4LvhywVn9O9nGFT88T/KITaue6sbAB6lf5PaL6VzYZpux2lemjW3ndDHoo1+rq3Pb55L5JKquPwfaJE/a1EV51+ZYF+WxUDfvZ4OMAxbTLYb0c3Mh88KmjsNxdqDPzxG/413vHRYx/GTsZz59eVnYsm3ga2MJ9YBzf+fty8qv/fr0pwz5WdCv/8M3hq/L5IZHcjCfyYWc3LTN84OMJ0h4mgTOsXMlBm503Wfcz38uFul7j8x7IzpkifaeKvBrgXxsAToP+Li4NU9zA+q1UU6/zWcpZAzayORLaOd9Un/HhF6g5x4KsB/j8RxoJ2fa5hjR0cZOqGuRHPS5j/NVlXwZGHwczbHlSw50yNr87KPXH6SO42LAxpj6t0i9scwneZAzr4ynnffkSR+vcSE/uuQHXsOLIWOCp48frYVNFjNg7Os537n37lr8ZEGXPhRFFldtwbUYsMefAkxeCj+PFmDY6GNM+2mXQJ6gUGQMFnz05SKefM8WSxWcjguYlzFTnoUswM6xiMwbP30yFrqMPw8ZP2XOlXkCYlAwI8dOGTAXbdVhm0BunHmQExDfHObNsXLi48P8ZN4Jx0o7Y6SN84ud3OYB5GjR5iXQteNBbg70jb0Un1zkR560kTkv8gt0HLX3PKjLvIifceyj4zPDUeiXeadvC2z0IT7XEZzmA9QDfDIP/ZIzYWzhfAjH1+bb8gjikaNf68g8Qc6lC0L8co6E8caOaSOcA0AcYynDHn/gGNRzdFFLX51Qbg5yGlteALf5mCdwThfDwt2PDxsmYveDT1U+9PIC+pnLGJwH5trzgQ/nuc1dmecF0B8bw6nDB2Z+nhhsuf7+YfwAPoDMWCDzS3nCnIipneNtkfmlHD9k5iDML2EcQB87YuJrn3kRmSdH/Jxr0OaivddSi7TNvMZwqsMzJ0+viamBntWmCQ4WRhSM+YSF8rZY04dCjM2Ep7tENvwQLuYBT5vs3r59GLcFs4WmY08w0RzZOGkXYsKFp4uzAf0CbwYs3jo7F4rypf3h/fvKptUrRsfwfMeOTf37MLpxsLBlQUvbcQ7j7cfa6ugzL2665EJ4MeRcppz+GA85utExxI5z4EaD/upY+LcLfvnSv6Lr47sUkkcsplsMyUvu5Mo7UnLjJHPM+dnfje2yS6+qGyYuZvi6zu//wbvrTwU//ODDZceWbWVh6/YZPLX8qXLLTbeVSy75eH2iJH3fc/6FZc2KVZM8FhYm6N/bwoaHXzUih7ENyHpeOj3+ni+/omS/HUcLryVs8r4G8r7YLh753KPzmD55TxX6JfDVNm/e85B8yS9H8ozJzhT6wc2YvRcqJ+8cQ84B/sjlYsGsTlvtWz7vvejoO99pq33yCGxByuVu0erow03Oylt+kXmkv4CDI3LnAdD374nXU4sxPuII9dhmfhlHkKMxkzv5Mk76jtnYT7sWuVGScvydtwr+29MVLxZDgk2T018Ee18tvizKQPqkvC2QjJFFYavTVx12yOm3/C1H6rAV2Aj5Wq60lU/oq02rF4txAHnUY2vs5B9Dy2PejIfi1XG5MEJnnKVgTmlPW25jtci5TF98XBC39iBtzwTtmMb8lY/l0yLtxmSZs1xnioyT3DlXwvlo5fP4nIecD9D25RUpw46FjX6eo+QgB/M2NjJ02OOf3IC2fvqKsXEB/V1stddLm88Yd6K1wTfltsdsW+TcZD6J5JCHXNXrl/Nk3zjYt3p8c77aOAB92nPUp+UDznHOs/bqkdfz22HvirVl76p15WhsFsErxnICmfOeh7q1UWxEgP2Pr6k6OOQVblBl3okcQ8rhYiw5ZwA5euWZZ+LE3r2n5ckv1Jw4MD2HcHAkT2VnAnLIfBzrmC3ARugHHF8rdwzm18JY2KZcPiCXHMwv50IgM6f0U9ZCPpDzPIZqd+xwrUPaGmXupolFUIJiyIKKAisJx4oggZ3FFFjYvHF0wfzDAL5WdKRbzFpcumlE0cmmEG3HrQ3jZ274L7qLzWGRDFe/2HOBtyg6+1zgcaw8vf7g7t31Kzk/LF97mkGXM7/ywzgYIwtaNk3cOMk5oz8sensZPu3XMZynpYAd/s6tII4ccCaImfEryLPPn6MvFDUvOV2syy0cd+rPFMmTmKcf821ljoNzYE4DuvGmr9izY2f56leuK2/97bfPLGzOFL/+5reVT3/qsrLyyRXdvHU39P6cZEzAnNYNqF5GftgiE+iQeR0JbckXX2M4hvZcgyrvPud5XwPcG/mc++QD9wBk2KhLeD9tdS6WgZsDuZDN++08mNNi8rxXz7NPaJMgH3TyZI4tuOdzzJiMEXt1gPnQTqjTD5+8x+IDh7Fzblud/sbVhr7zbqzFoK+cQC6Rcvi5LlIPj7qE1xDwGmhhrpkHbZG2cGpnDPqOxXOiTeYs6Av9WpiDPvRTjy96gE6kTfpzjo8dnmw4WAxZ8Iz9es4D991XbbPwST//E0bxlDYCOf7Gw1Z59mlrhwzow5HCzgIt+Ynvf9RaGTAv2vLCKZSlPzAX0OqEYzNGi4yDnfHQjcVM+zEdBbELIGJmfI7oWr8xOObMgTY8FvkCXvTGmJcbOhc42I7ZgbHYLfAdg3p8W7nnmjwAbYGNbfXOZV00djlrwxEd7byOMu+EOSXgIIY2cpuXNiL5cu5zIWNOIBc5tOE1hnrjAHi1oe/4AW112KHP8fL1Mb6WIqf2gL5jcB6F3OakLzrnHSSfHPiqIwdjmFMLfLDFxjE7bpF9+Vre9EU+Nob0Q5/nqB2Pc9H6yWVcwJwbu5Wn7nhXx++6b3nZfP13yh6e4tg3efpCPo7kpT0wL+PTxgYc2r6trPvbO4bNA3iP7u7WqZ3fWK7JC1J+4sDesukr95TVn5t8NWfTP9xbju6dvo8p+cyBeXO+Wjh/tPFPGRyOxzEBY4mxnJ/uZBv+ftnMpsmO2x+ZsTne8ZAb178xzUWkHDDPXsOA8XH0+ki5cD6Ac5k5Yz8mT+T4gfMqf2tvPPzg1CfzkyvnODkyp0TajGGwOzGt9wE1y9xNE4uXtgADFDdJNIa2SFKOP+/5GF00/5CAJ2V4UYxjdF4EBa2Fby56vt/NAwuvXPgB+i5EXTCftkDt4eIuF3i0XRiuXf7D+dUnsG392pnxAxfGjI0j/bF5qWAe+0UyQMbRORqbN+1ru7Ov897zJJc2Qlm16/zIK3PLnJWB5EOnPnnTNhfsGT/thX4t3Choc0nIkdypd3x1jCPz4zwIzx9Pgzz5veXl5htvKZ/77BXl05/6fLngwo+W3/7dd5U//J/vK3/zN5eVT3Wyf/jK9eWxhx+rL3+dOT89F8fMTSAf5j1yYLz5VI+6lmvIvQN9Yydy4wQ83dz/uL9xL2gXgspB3h/mwcUw99pcPHsPyRgZBxgnZT8ImLv3NI6Zszrzzr8TCf8WyAkYF37IcqNEZB4JfOWznfdZoF3KWuCjHxzOac6xyPhjGPMZg2NvczO+kDP1wPMAnOvFxpm6ll+0c45PK1sMmWfLTX+x/HIM2HM+HN+Rg939pi/iKIwsdrZuXFcu//xV5TOfuWzAulUrTit8spCyCEqZRZkgBsVkG1NYoAH8beurHGDf5vNsAYe5Ja/QRl3r30I7kJyOAST3PLhYxVf79Gn7CeTEo+AVmUtrC9SlnX3nXdsW2KH3fArHmvEyJnqhDLg4zAVi+mV+qU8kX8pzPLmAVJ78yZFIvnnyRKs3lvnP4zBP7JWlbY4lFzrIQTsGOZQ7ztYubTM+Rxd9k4VYF/8wGwZszkzjm9Op44crWHTmtahemG/KyKGVaQcy5xxH2qpvbeijN19BbmmX9sC5g99FsdeQcIzwoeOIXA4wj1ukrTCuONHN+fZbH55Z7G+75aFybP8kXs5V+pmfOebYd9w3+5UaNjv2rVpfY3v+4XBMys0txwCO795VDq7eWA6t3VRO7p/EN15eR5NraU/lh0tgzxyyWYEe2dhcgPQ1T9qZjzqOvj8Ku0PrN5eNX7m7rLv69rLjzkfL0S5vbE7xqz/dgv7ksaP1GsaW+HCYL0fPc44NfmPkdQDw0ZZ28grPe8onOU3lObYcozDeYki+MRC39UGWMbXNmK3NoujuEX5Nx9pm7qYJBRrFDN/nFhbHFDYWcRY7LfC1KM1CyiJq3RPdh2Bk4fzDAr5GcqobYzuutkCkr44CFJ92gTn0u6MLtbog7Bdzp9n3YMGHLU+w7Nq65Yf2XTFg7fLHuoUuH9jpWF3EIstFuwvfUXS26F0sT+doaoNM7jrPoRvmW6QubOAQchDXHLXNNkg/+vjU8fTx5DtTJJ+xW7g540YCcCNFmFtyZ94Jc04Qp+WUV2SunhOOQHnGB54j0G4eyWssclBGTsrrtdDNrb605SCmc0/ffJYCG6D52U+M3ROUAe+dLby/tmBh6T1XPvrcXxaL82ygP8ix0CcOeQyLWeapi2/fe502HM0P0E4dMsYCP7Fti6UW6+TknJmv8kRyoueoznzNxzzNrc0p448hbReD8eE3LjDf5ETezqXzmOB88M4Vgb3AJ+fJGM5xO89L6ceAj/k5Luc2c3de1Qmub8ahnT4njvIZnRQ6FHAWcYBCaKzIsSizkBP6gZTJa+EoD/7KteERbY7aYE/RaSyLM9vaPVfAAbeQV2hjzAQ6x4evnOqRWRxjJ+RdDNjhn7mM+REn5TkGjsSmiHeBgCz95cUvc8Su5da2Rdqln5se9OEX5MKc8Wj2qeNHy8mj/E2anR9h7OTOXGlnTG3ncdDXHn+Oaa8OKGsxzybHOGZjfyyXMegH9EE+NnbaytXluJIDmGfKx2yzz/n0cwpOdovKU8ePTc7hse5v9pHJdWtOz5zs7kednnvM0UNdzdBvrOBrntoKx2F8ZNo6pswLpD997MxR37Qd4wZ1TJ3MHICcAB9kLIaVc2xtBDx+9rVF1o5DuTHlSmQMwJMc6//2zplNjvVfXFaOLOyYiZO8IOOm/PjBvWVhWbe2CT6wd/mawQYuuJkn7yvAcyr3PGReubGAPzJySvvMj2sPf/ueW2TK4XG+x/gAcjkEdnU8eyebM3KfONKNl3sUGyd9nBl9x0Wb+5lz0QKd9zvsgVyAnIhPWz3I/NIPW+3HkH7PFnInkltZO6dpm/OTvq2t9gO6vwHWLtRRi26aYEABY2GThU4WZdgJi6h5sNBi02Fs8fzDAhb5u7dvG8aTmDdmdUdZqPULu1zo5WIuF3C5sBtse3u+vrB17eqypstnLM8fFmzfsK6caMZN2wW27ToXOQf9PNhmkcy82tc/OYe57IFce/X41XYvd3NAmAs2bX6g5RP0ReajLH0TA2+fWwv5s5964+QGSqJeh53ePLQXyuSy3c4LqDmH7xiwIy650DavzI9jctWcuj725Cu0dxxDDh3kq7KOwznPMeQcKeOILWhtkLGB036u2897yhLpl8h7aiLvwS6U2cSmD583dDDhOlKeuPYT5ZM3rpnhXwouktv7ObzkQJ98zIMjcmM7vnYc/r3AhjYy2saj38YUY3NGv7VvF/fmk7IEOvOGw3Fl3sZejEekrYC37bc5t/MtyIsc/HtrTvaVka/nQmgr4CJeyz+GzEvkGBwvSHnGIx9/UYg8d97+mXLJ5Q+WwzEu4+HLMeedfs2RBU9XtFDkUDhmgZeF0RgoZLMISl0WfxZS9Fs7+llkWmy1HOTFkb6FVnK1vGNy2iJl8o1Bvbk4FmCBjp6j+dkGFs3qQOaR8c0JwI9P6sfgGAQ+KYenLk72LtR8x3wS5pj8Aj0yj8nFcezJkOwrq/NBjGMstrv7QbfYJjfguD3aVo8vR3WJzJs4os1BmD/QTl+O8iWXcpHypXKyTRw/O9g4tnZcOQfmOQ/GAPASC7/Mz9jq7Yu0a+PbzvE83Y3hmVPdPfzkFHJUWzbDjnR/0zuc7O4zz5zs/j4d62SHp3Njfgn5BXbCfAA67VMnLzmbd/KLnDf99c05GQN2QtvkwyZl+tFPf/sJORLI8/N1fP+esuFLs18r2XjtXfXrNI5DOC+tXG5t+Fng1Z+b/uINvyRzaPPWel3mPHLkc8h9xXt2Ow5zbmFMfISbC7QzP/v4pb1Qpz7PN7o2B2XDHPY+8tEmD+8x8uGrjzFpOw5s8m9Yfp6TzzjmIZChT1nmRTxkjsO++oS5maty2mNI34xvHLkWg7aJzI+2dm1MwXhPHO3WAn2NMnfThOLL/yha4OBg4USbggi9sODRVplQB/bv3j26eP5hw54dp2+cZMGZhaoF4nHmtl8ostBzYciCzAViCxdtLgbBnh3by5of4q/jiHVPfK/s3zn5mWHhgjXR6m3nHM3IYq5ayDHGjS/HfLJhhq+PJZJHJF/K/YqH3KDlkHdsDHVzo5EBryeO1XfEpvKJRodP5vyPRTuWlAH65EG+Y8jPRusL5JVjGEvXz7EM4wWd/qkvfrhc/KE/7fA35dtbZnMd7Du7ytm11dNGZsyaVyf3vubi0fvjc8Eza64v7/qVV5ZX/sqF5ZZt03sGOtrcb1mM5s/f+mSB91s2TB76s1eXc876ifIbfz/dNMn8vAfLb4y0PbLhu+XWW24pt926vOztZDlG72cAed7fUzcXR3eV5bdcXT75h79RXvnvuvH2OO93/rhceu1DZdvhaR5w7rqrW3R/5JLysYsvmbsRtPZrE/0lH7m+rDKXnXeVz3V+H/3Ti8sl/7B6sD315HWd7KOVU16OyD7651eW6x7YVA52HI73mRXXVxuhn76JS+/ZM8TR335COX8jUu4cpd/M3AXqvG99rNx8000d7i+b90//1oq0Z048R+rn5ZdIDmXz8obfTR3aq77yu+WlZ51dzr1oWTnQXZ/UFW6mmIN5ma/zVh8/7ooaiygKm7YoWgwWSa3c4guM2Sw8/PVy07c6LFtZDnd9bdIvYXFFjsqSs9o89sVy8QcvKh/98IcqLuH4oQ9O8emrywOrFqrtNJfHy/W9vbi4s51Bx/kR8Kkby/auuN1261+WP73ogioX6D984QXlwxd/unztnofLvn3Tx7bN+8T3vjTwtfjon11arrtvVTnUj8n5cE4c//FD68u3P9X5dDwf/fCXy+pOf2L3/eWLH+l5OtnyfmxTn+mCAuy4/a+q7Rcf2l51OR+05wG914i8E79uMddsmADzp82C75mT3cKZn7jubVlAA/nNkznjaG7GAu0CJHH04Nry8De+Wr7V4f4Vk7GBvGYyP2Ge5grwmeTwSLkuzxnz3sBz+pk7NpaTj3+5tuu10EGf6sc5/s70HBsn8/McCfJHrl3aymHfMWDj2JWhz7mgLX9ro455FuZjTFD9jh+u95CKrg0H54hNOt5/cqzj4r/InHc2TdhYWexaScAlHDu5kU8utM1XG5A8ZxJLwEW8tDV+5pI+yLKfsVpoL4ecfD44Mo5cgDse4xvj5OH9Zed9y4ef9V1z2S1l4d7Hh/ydlxbJN3D19qe64677n6hfU1l39R1lz2OryonGB2APaONHm7FlHK8XoAx74jkPQh4gt5xjOMnXwbZtL4e3bCvH+vekJEci4yT3mGweR9qP5QPS3nwSctTct+8oR7rcTx6Y/ewlX8rdLHOjNXUcWx/75OI5UDcPcOUYQOra/BaDPjl25LS9nxjD/OrneX+nO3y41i9zN00syjGiGKeYsRCyUEKOjCOw8PGYOgsk9UcPHfqh/RWdGTz+aNm5ZXM3runLCdtNE8brnDAXFI2H+v+QsxBjYVYXY/1ibWYRCLpFmovEI/v3lb07tpcta1fV2KM5/ZBhy9rVk0VoNw/ChWxint5FMu3cjGAe2ycPXAg7p9omt/q01054PpIjkVwpH9s0WQxykIvjMO6QYw+uJ44Z+0wxFnsexvxbaNvOc4t5fnV8zVjSzzlM3ZidcyXfHe89q5x1FvjlcuXKiU/aJpfzS582859tNnXYWOYeyeebz/6ZLEITLhDBmktf3ed2Vjnv6s3DAlJbYnD/MJ73U+y0XXPNG8s5L31b+cITR2ZiaAu4L+eiFWQc2luvOa/P5YKyrNMTD/kY0s9cEurB0Sc+V37jJydj/Ddv+kT55hNby97de8reLcvLbZe9q7zynE53zivLB7893XzYNuQCzitXr57eU8Vd71d/Uc2XMT29/upynn4fuGvgO3XXhb3tWeWV7/1yufnmm8stt9xcbr3+6vLB1//ERPeTbynXrunHePdFYX9t3UwSt9166wwe2nDktHkR+XeB/piNczamazGb23nlmg19voE8D8qYm/y7PMM34pcxv//0nvIEY71/azkW42nHBQ518/yys19VLrxj+o40+DhfGT91+A0c/a/nPFdYWGVxRbsukkcWR+Lb3iPO+2zZEnI5WlhkWYQB4uiH7vCt5w/X0Lnvvqrc+M2vl5tvuK7iS3/238orz57ofvzXv1DWDDFvLRf1Pmf93P8sX77x+slmTo/q38kq7lpVDnTxN17+H4Y4b/6Lr5cbvvkPHb5WvnHd35ZL33Ne+akf63Q/9v8tf3DZPWVvXyTWheftfzz4kZ+53fy1S8tFr/unE90/+2/lS09Oi3Tn1XGeOrqqXP26CcdZZ/1Juau3WfOZXxy43/LF7r5WbU8/NyePLCsf/r86u1/4q7KimzMXns6n52xqPwVzr87zcLxbBLBgnjxx0C2c+zzb+Cyav3+qu393GLvmiAtf5mMc/OXzOkhgA44fvqVc0M/Bay5fMSze+Y84hTl8bVx5hTLHd+LwzQPnWa98Z/mi10QPrhGuM1A3am5/73AehmuQa6c7xxec5zn+tfLFJ6eLCcfaoo6pGx+552JDvbnadwz6AWXolaF3sQKUtxjTGxMMuo7vROSAzrhpP29zDWifcFwZHzAPnFM2ZQDnmHMtT84FQC5XysdgDOZIpGyMo5XnuFpoLzyn6JjP+lRY/wQH8LzXa7mT+/kAx/btLnuWry4L9y8ve59a083DrH4MbS4Jc6rvRdl/+vtd1Htvz3sF3Oppe+2YPzbG0a/tyzOWa2L7zQ/VTSKeiuGXbo7umHwlSb7MVRlI7rRNuX6JpfSgnZMWxOIrVdtvfaisZqPrczfVr1cd2rhlsEm+at8diUmO6jMXkGPwOhHOPXC885DzwHmrmxgdx/AZ70B87IB+5i6Sx7HYF3Bq53Uijh/pOLo6Ze6mCY9/syCwwLZYbwst2hZAwCIWOUcKoSyIaAM4t65bM7qIbrF+xRP16zBjuucD+KWazWtWlUP7uz/S3Tjb4i/HzBxyZG5Z5LrQZXHPIsw+C7NcwLGg27dzR/0qzg/zu0tOQzd3/OJPLm5FLmidB5FyNyBSL+Bx8ZvzWmV9GyRf9entzaO1GTgaG+04IgdpnxzPBsYCxmihPDcT5tmCtBnDmA8Ys50H7J1P50O5XOoBn4Nho6s/R0A/7eQFco1B/hqj47njj/sik02TFbNjzLxA9enzzvmfRXcj7e57fKa53/m5b+F9wXuDSPn3115bNxTO+VexYJ/D5wJ1hm/73eVzl95Sth6bPKHBPUd/7OhzjyZX4H3J+7Y82G65+rX9PF1Q7up15pkxMyegPIG85rvh2vJGNkU63he/tysoGt/qv8aNjvPKFzZMZNNNk3PKOfi/5IKybNd00c1x2bBpcmHdNMGPTZPXVlmH2DTJTZDzrukKg35MVXfqu+WSn+l9XvW5soYxzNhvPW1sLWb5pvNGnuaMnDlvfZfibrHUpgk2xPZ6ENW306sDtJ1Prg/z9XqpeOqKyZz+ylVlc/iZj1ynDnyvfOnjXyzLd07ngWNurhhPaKP9091iNountggawzx7C6osriycQNre/b7+/L/usrIxCqrkTsgHxvTVPxasLJqJmTZP3/+h8uJe/+rPfK+X3zLdNHndpWVzJ8v8079ydLlvufKXhzgX3DEZl/lXPPHx8pqq/7Fy7gfvLLv7BVBu6rz2ilXDXEx47y4ffVGfxy9+sj5B0sadFOSrT9s0qbr93yjn95tCZ73oQ+WBLvece8ez8+//W2dzdnn7ddtrkZrFNX3nzLz0A+iQ02ac9I8fpsjlxd3H+w2Rrg7tFw7mXv3r+0uOTfQnuvt4J8+Fhrbpk7nDZ+wat5/rLLhPHLm1XNjP73lXral26pJjHmqePYbxHbppumnSXR+b+tjmZR5g7BwTe2pzZ7nYc/wLHy8rO44cbwvkOVZgXGDeyuSiL1pfoT3H1GUM+RLIxTzu9M/5TciX/XkcCeTE47p1Y4E2MuzTN4GNyLzTJvkFsrG8E/obN+2VJ/ThM0cMjpmf8vry0cPUadOvwoi8rrzG/RwjM6cWmVuOIXPVVn7Q5t/6tTbpC8Zs5UCmPqE+dUe2bhu+PiR23DH5tRvvJdqCMY6UEzvnL89Dng9tHA9tfMW8OBmPzR2fDBLbbvluOX5wT52PzIFzTNv5NE/jmwN2PtXFNXJg9/baRp55yZN86gB9dXDjD5d5gIydPPoiJ3evVW3NEw6OALt2PBXd9X7y2LH5myYs7i2gxmChlIVWIoshQMHlY7kA/p1btyz507irOhzuFia7u5M6pn++gY0gfpL4RDdGikfmiPH7WD1jH2Q8zbNn8i4GFolsmNSvJPSLRI4s5A7u3lM2rXpqNN4PO7ZvXD9dlIpclPZzsBhyoZtA58KX+a0L8eBEB7QVyoHnhZenZl7obLPIx4Yj/YwN6BNziD8CbUHmkpBjZiwB7eCYmUfaHeZxz4vtPD5bJB/IvM1J+dDujmNjGtDnnxjLsZVV7t6XzaRlf9IXhmf9crlixXQT60D3B2/H5i1lx84J94En7y03fetb5f4n47z3PLQ51/s2Ly/3f/Ob5cbO7oGVC+XAocnmgwu/7x8/MnmKosOhTn7y8IGy6oGbyq3dH6M1uya/AZ/gqzXaDxsKhyf9vbv7J0f2rykP3XpPWbu/13fgfntgx4py/403lptuvL+sXuj+SHd83mvR0ye3vCfbP35wX9nwyB3lxhvvLI9u7gqGTr75KjdNLiz39HEO79xVdnc4cqxZ0Lc5zsFDF7+453x1uXTlrI6Y5Mnfhbs/cE61e/HHHqx/X6YbOK8tn/u7C8vLuvY577p5Mqdd/vxdWeZCt38yps7phnzS5O5pvHtmN0Eyj2dO7S7f+B253lluPdTxNJssni+QvoKcRZ3f/jyQJ/B9H4wVm4MbHyvL+q/YrFroioTOx/MDsJlwd9fH2ocmT7Ss7ed6GMt0k2lAd17WPjR5AubuxzeX3QenmzmA9pFdu8vCjoXuup+8D2XvxofL7d01fcfD68q+A5N/kpj//u07ysor3zyJ95rPlu8tLJSdHfKrTHXMuzeV7y3jOr+7PLFlci3Pm7NB3i1cubb2dPlU+66/5oEbys03LCsrt+7oPqPTYmq26NtZdj65bPLf9TseKJt6WzDY7Npcdm3f1GGh+h/c9EBZdsMDZWdfVMlrOzdNXIgC+Q7veLx898ZvlFtuvLus2TH52culcOrOP+nP02TTpMr6orBi9aXDBt+LP/Ltfgw3DwvtumnS5eY8ZN4Cztw0ufCOyUKktfnuh1/U2/xC+fRj/cImnjQhP8arz8kjG8vX39rncdbvl5v3TvlYCJDHZL5P3zQx39V/7dMmZ5ff/dL6YU7BZCzLJhsz/aYMMnQ1t76ArTH2ddfxjs1l57bJuTy1d1N5/M7ry813PlA275zkNHB3RRcAEVsAAP/0SURBVC5PjkyeIjlY9m7+Xrnn5htOP2/HDw82uxe2Vn6+lqW+xtnJ9bOp7Nw5yevowa1lYcv6igP7u3vmwYWy+jvXl2VPLtQ8wZBHhxNHbhnOJRsW2jiPjOOpe75Wnwq686Gnyq5+jp3b5Kp8VXZT+UDPyVNRbPC5gNBPVHls3GUOgK9W/cNv9lxnva3csGsy7+jMIzHk3ejkm5m7xlYbFzxAWQvsc9wZS8iddgl5tDW3MZhj2sov0MmtXasXxM5cWh3wGm+hHtvkN1cX4alLPYCHuOrMgzbczD0LRWJgbzyO2OGf58lzxeeKzUh+Fv5w/5SJseQCtFuoOxOYt/mafwL5GPAhnr7KxjBPP5YTgJfxMneeqwOrN8xsOtSNhxu7GmbEf7ENlARxPEe5qBduAhBfHttj3GMywFdy2ty33vBgOXZgck6N7fk3BjrPafIhQ4e9uea5oi1yPM7lWI7Ji63XI8BPJLc50zYuNsZD71NhtJUnkp93XM3dNKFoo2CaB4q5LL5ae4osijALQ+yzgKxF2J49Z/QC0/VPLS8bf4g2DdgI2rJuTdm1bWt3UXc3xcPdgrcvmBk380ChyMbKzH/Wu8XY/l27yt4dO8rOLVvKtnXrfjS+wjQHG1c+WcfsIp0FqYtcF6rMi5sR6LRVX4H9PPQ2LtqHhXmvH/qJTm4u6N00yV+ewa61kSvHAliUGws7MRMzkPMxyCPfhNcOwH7ww77xbWUZRygDbig8WyQfIFbmDLzuPbfYtH7CnLNtX1leI8NYQdiT2+ymiTFuG4rP1/z5NeUvfvO3yv+84KLyod/7hXJ2Jzv75e8vyxYmY2PjZf89f15e8886+7NfUd787g+Xiz/44fKet5xbzj77X5Q3f+bRupivi8NY0H7iiovKG3/z/PK5a64ul/zmK8s5nfwnfuUT5aFdsZjccM0iT1lcVL7Z8f2bRn/0iWvKu849p36l5Tfey3s53lFeW59WeWP55ENdvnHPpc192Hjcl3d+8z3lXP4L/LNvKh+5/KvlHy5/f3nLb3+mXPdxNyou6jdN7ikfrP2zygfvmcQWQ46vv6ZsC/ksHiof8wmOf/e5srbRkwt/N/h7cXL/ZDG+c/dk82C6gfPactXaE2XVVW/ozsvZ5Q1Xrax67qvTTZMu3358//hNk/PL3fztiq/zvPaqydemQD1n4SvUA/Lzb6LngjGS8/7v/GW9jn78vD8oH/nQR8rF73hN+fEuxtn/6s3lM491RUJ3rsThxz87+VrTOa8u77rs2nLbtZ8ob3vTReW2v3exm5sma8o3395dY/018bGL/7j8BtfIWT9RXn3BrfUdNdidOrG5XOUi948+XS5/838qf/Cxy8sVn/6Deg2ddfa55R1fWtmPZXO55RMfLef/137j60X/ubz7w13OH/5aWdmP7eTWbuH7uh/v9D9eXvvOi8slHzl/Evcnu5y/tma47nKuRD4x80k/K1ddUS55y8vrZ+XHX/dn5bs7poUUxcwTf/+28oqzf6yc++Z31fczvPvN/7Z+Xn/8F99bbto4Kc7A8Jl/3aXlrit+tdqwqF/WFWAUYSALs9w04es5yg8/ell55yvO7ubl5eUt5/Nekt8v5/FZ+5e/Wj5x/+zmCfZy12Jt5kmTp04r7p74m38/0Z/9K+XvV1gA3jh9kuC8z9UNnCz8QOaObtPl/3GIw6YJtupBze/b7xtszrvs8dNkLKjxk/vpY5vL9b/V53HWu4av3QDsOBeT4vTJcsVrtZtsmqCv2PH18nafNmmeViGOT5m88xv9ZkjoGBdHsPkKx/eu8pkr/lt5w+9/rFx9xSfLO+tXiM4ur/z9a8rqg1N/xrb22neUV3OeXvGmcv6Hu/N2/m9N+py3eyZfF6rvvFjz+X7j6j+WK1dMzw08d3lNvPembpzdIubJT/dP7JxVLvjqTeXCl0za5125esLXwRwmeUy/apUbFryX5Gv/vbtuz/635df/iHeNvLP8+r/9sc7un5Rf+uOv1vfUkAO2jgcwF89m04T+zHmPPCd8uTH2h2VZ75exPQcgx5byjOnctbapF+nntQ3QuWiRL+OBNkaLHOd8HJpsBJzs/k4encyvvi0fOvNeKj56x0U/Y6pPmzG0MVp/bFKeyEWfc4nMucSXtot44wHHaB604aE9eSqrWwce72qLXmcs9MZvc055KxuD/sAcQM6Jc9ACXcsxD/okb8pB5oUdc8F9j6cp6v1v386y9srbZjYe9i1fO8MnkguM2QB0zrtwDgBxAW3zX4w7ZclzZNfCab94tPu7T1U+ID9+HvVt56zyddeC14ocxOWofAzq2rwFcq5V2tiZg3MDlIHJ36XpPdHxp82YHz6CvvnRnrtpQnFTC6FAFnH0KaYoeOx7dLNEUChaNLp5UNEtzDatXjm6oP5RAJsn6558vGxc+VR9bwe/GMTTNbu2byv7du8s+3fvKru3bS07N28q2zesL1vWrKobCeufXP5D/2s4S4GvW+3bsb27EKeL7Vyw54JY0E/9sCiORXJyDPLOJhfpwsU7myAcM46YiRVQZ5y00UeZ7VY+0+9jA+ZCmXlplz7Vpo9Je/BD1vA5v/TduJAX+TwMXH0ckHrzEKlLoDMf+ciBzSM3obQ138xbeeUxl+DzfMrT6unjO7yvoP96zoTv1mnx+a8/WO7t8zrSLd5veFe3SOrkZ7/r+nKgi3/yyH3DY8yv+dwTM7mt+dSrOvk55aK7+q+vxBMKPBlxpF8wcp9c8+n+/SW/cnXZ2sv/fxu/sMimyYvLi//9e8p167o/Jp1/Xciu/3J5Y12IvKp85onJ/bgu1HffNFmgnPPG8pWOh1zw8f48bKA88NH61MZZZ725fHFLfG1n5ZXlLT85Gffopsm9019UmclxzqYJX8d45tAt5V29f2tX9T2feWa+7abJiWMrypX/hfxeWj76wOTvzZ3DZtjk6zn4nVhz5Wlfz6lfDclNk6s3D+Oouv23lnf1XyE653e+UfZ0upPLLhjsz/6X505eXPvzoGvXY4+//O4wDs8FgJt8Esf33lDezTn6tS+UhX7ewa4vvWUS62c+Wh50DrZ+vfxuPc8vLh97aPp0xtN77yoXvWLyVE5eM5N347y4XPLd/smPLh5fO/pov2n1li/5jpFN5crhyYBXlU8/Pv07fXznDf0i92fKhcsO1HjIh3PxuivL5srRY//9/cLx7PKOb3aFbC8/dWJV+ewvIX9pueg7h2t+ieFcx8bUOX94S/2sPMP7KLoCaXhKod/EqIXP8k+WV3eyn/ngnTMF0/0f6p+i+G9Xlx297E4/8y96UXnZGz9R7u83VLLYs5gC7aZJla/5Qv9Z+8XyueVR0O28vrwT+dm/Wr68ZsoB4B8Ksdg0+Zk3vKu+iJMXtv7pRe8sv/0L/6ST/5Pyi//jb8oDa7fX/x5Oirj4+sXZ/7yc+3Mvn+KV/3aCrv3Kn/tYebDLhXjTTYWzyoV3TmTt+J5ec9n0c/G+WyeyZtPE/Dk+s/sbkzF2urPf+uWyu5NZSDoPkzj5TpP3lm/3Y7fgfOoT/67X/Vg5/8bp5sjT+24tF/VPmfC1EO2HfAO5KfTqv/7eID91dKHc/I7JPevF779teIHv5mteP9kke8n7yl39kyg15orL+vP5s+WCZf3XgZ76dPnlyv3vy+VPTf/TyBiGvxvvvanaHl3xmemTQS/6hXL+1yYvUa3cfU6TvJRNN01yw2Llp3+hk72oXHxvLgj7p24627f8/cZhnvWhP7G9afokUnd9vCKuicl1McE7r+3P5x3Tp53aTZOnd03P8Tm/9eWZp7AmOU2uBcejTv0YctEh0m8mfs+N3AWXPl4PzkOi5RDcN8bQ2sFR57PDyaPd3/FjR8rTxzt0OvN0vsnJvMxFHuzQZY7q0kbQn2c3D9iajzlxRCZXC3JiPnNhzRFkHnIYi75Ivhk7XrTbzRV9+IiVi8z0lRdk7MxH24Q56KvcvhyJmRzDZzGYh+c381OfyOsAW+W8v2XzN75TNl93X9n5wBNdfTl9UofzkPbw0543dpBjwFZffFrAj74ds9d9y4cPedWxHNxb9q1YV7Z84/6y5frvlF33Li+nDk/nXQ5zwJ88PJqD1xu8GQ8Y0+tE6JswhqCvPMdjPuQwNi/G4PpHj635pJ9Q1vIk5m6aUNBQKA1FTQeLNUFB1tpQKFl4LQWKVBYzY4vqF/CjDd4Bw4I1F8dLIRfMtF2w0hYpYyEt3CgAKRtbWGdM44GUi4yvHbLabriRj/m1QM8Rv5kc+xzwFemHHvv2KRbH7QaFfSDvXPT+Y3zMIXxy5vgyrzGYOzHaTauKTi7XPCRf+ua8wONc0c4XwfL1nInPLcOmySv+6rE6Fudw/ef7x93P/pNyX9c/dnB5+dQv9Bw/+6byV393b1m5lWJp8hQK90MXhNNNk+li13vf99de0xfdL+4W/v1XMIYnTV5brl43uZ9ONwzOKX986/TrL9xjv/2+fmPj179Ydnac3ovhX3Y+PmeV/8+fPTTZDOh8iIGf9+e73t/7x1ddwKkTB8vN75z4j22aXHT3dFOAmMOmSb8BlHmA2l+4rvxe74/dFsbbj8XcsOPo3xI52k2Tyrt72WSR/tIuv/3PlLs/0HOf9YFyZ3ce2JQ/tuqK4b/BZ71/WeWv8WLT5MX/9fzhl3Mu/vDbJ09YdPKfeP0nysMHJvM2s8nymeX1q0h8lWTXws7+a0kT7N473SghFiDX7DOmeg62PFp/9eY7q7oiIv6xcOLbbtC8dhjrMP6f/2xZ0/M7T6s/de5gP7lmDpat3+Eltcvrhg/zMHlZ8frpUyXdXEyug43TTZPf+lpZ6K8NQD53vqfX/ea1VUcuG654zUR23hXDO03AkOPPXFwe4PwEVn2+1/3O9TUn7D0Xg92wMfXicsmD/Rz2L+U88eTn+s/Ki8ol908Knv0r7qwvuvzepknRZEEz3TT4k3JnV5xRoA2bJmf9QvnM47PF2BjGNk3uHj5rXyh7uqKNmKDa95+1F3/07qEgE+irbSxYz33P1dOXdH71s+Uv3/2b5VX1ybV/Xl719s+WR7bwNCMvkfzmdDP3lz9Zlu+YfDVlz8KWegT5tSPi5ddzLvr2bC4D1lw2fQLrfbd2965uERBfz2FThw2dj1x0YfnIB982eaquk//4eZeUB3ZOxsxcW2Q6D+2mCfNPsUoRjf3JndcNC/N82mTy8tofq+8ykQ+M5T590e1by9e2zBazJ2/9w173m+XrW8ntlnJhH8+nZwB5E/cuz+mvXVG2dnkeemK6aXLFiukj2fgMmyZ/csskv1WXDnN4zh99Y9gwmY/Zr+dMZAtlyz3f6K6D75Qt+yY/xzoZ9+py1Xl9vPfeNOQNXJRM8opNk//4V+XRLevLzm0bB3iN7N7H3/Ju8XDb9By/+I1/GL/K9D+G+x5PdHGOmaM8v8QmZ87BvHOTwFY/YpOzeQs3MoD2gLZ+9lPXxhlD2iTUM7ac0wm6Pu8t6PTEUj9rM11Uw5M2At1YzJQ5ntZ2HuTAvj03i0E/gA/5M6/k6Vg4ams8+sbJPJZCxpsHYsJLm9hcF9wnaAvnsc0heTJuAl2btz5ycswxq9dGOTAXjoI5dAzaAWS8rPbwnoWupp0+hcIY8WFDnLbxgflkDkLelGFvDjlnANuWy88XfgJ/8iIfeIxz/EDH0+V94tDUFozlIeQTnj90+unreFM+D/LjI+9iuciduYzxCWydq9S3PLQTi26atLDws2Cj2KHAsoijj1zblIt80qTKOv8NK58cXVi/gB9N8BPDh/ZyMZ6+EM6FdwsWsS7Y62K3WwTnwrkukusieASdrfa21bnIdnE9E1Nb7bujsbS3n3BTAUyeWuhy7nzl1XeMAz1HY7Yc8/zoYz/MTw/z0L/lTnvaAh0y7DNvbYHcgBzdbBiDHI6PIxsN5p8gTto/GxALDtrymPf0RbD/sVzxlHN7c3lfX0z+8mWr6thP2zQ5633ldsf62JfLH/y7/tcGxNk/VV711r8o1z2+Y3q/HDZNugXt+ulil/semxAWvP5nfvpkxGuHBfOmK/tF6lm/V74RX+XhKYFhEbwY/suX6uKWfIjt/ZmvZlz9K71Nt4g2N21WX+5Ghb+es2zI98Jlk/u89mNPH7AR4H2eBfipEw8MC5izfvmKsqKT1ft/5Z5yARfuLt43ulDv50W7w/w6Syc/59euLV+4oOc+68L6lRr0s1/PuWvwezqeanDT5JKPfLR89E8/U75007Lyva3dH88uJ3Mb+zoPPOg8H/n3DqQcHmRuXjnevY9dWz74pleWf8G8/OTLyrk/f2459yV8vYVYrx2ugeGXgZjfmCt4Tt3xntPsnzm2pdz6l79XznspXOeUnz538lRMjYNtbJrkRkrlC/7hXTI//5nyZHceOad5rt0gA/cMm1aL4JyL6oaKf/vrZ0SO+KzwQlvinzjKPY6/E9NfCXnHdZN3liDffMPHyu+97iX1K03n/MvJf9XP/Zf9Qji+fjN8PedFH6pPZFgczcPpmyb5ro5F8IarhhfHWsQOhdcd8T6Jy1fOFHMVu+4ul/xiz/OS95X7d1HU3lDeL3f/Iljywz4XmwL5Ypsm2rRfz6lFafMkDF93YuPkwxf+ZfnCdd8sD6/bMix8GQ88+IlJDrlp8r6Zr3gAbNb8je82eVG58M6FcmrvLeXC+pTJJ8qq4AOZu/E2DJsmkydZmGOK/rooWfGZfpP05eVTj3YLlOWf6jdBziofuG36n03Py3QD5vxyOwubp/zKzX8oV66cFsnkPXw9xydzYuPp976yudpM52EM000T3xlTsW9F+dZHf6P88r/maaMfK//i5ZOnRIbP6ntvGubdRQ7tyRhi0+S8z9brY9781RzivTo/84Z31nM82TT5ZPnyjbeU5VsmXzHD17ED+cwZ2ZB/B/UJx51tkH5+RjwfAh/z1j951IHMRT1Ibnxb6Ke9cjjlSyQfvq0fbfOVxz72QDttQbZbyNUi+ZZC8hGLsUyvn8m46men+1zkeI0BkmMpeF8CKXfcjhde4viZJAffLeFGQ+Yxj6eVJdSnHXPieYR/MVtz1JYcBTpsxsbp3OPDOHwBqjyOmbZjSz/aInlFyyHwxZZ22uuTwJfcWo6l0PIC50ku82iBXc7bGNI++eWm7Ty1c0XfGGIeH6Cd8nlIDjB304QCzyLPwoZChj7yWtT0ha3FFoWQBeJQDHVAlsWYwBfd7u3bRhfXL+BHE9s3bqyLUhfILmpdLM8DehayLmpZwNJ2A8DFcvL+IJFxBvSbEGOo9h3Mty7Euz5jga8d3xgqTxMrc9IGtD5uZNBGnj41N3l7bvkFeXPMeMmRtvLbly+BTaLlBGyiiJRXzi5PY7XIsdBP3+TIX8+pT5rU3KZfz3nN51cPuXJcf9n0P9d39PHFiYV15bE7vlqu/NgflDcMi7WXlAvv3je598VC8Mo1k3ul98gT+24sb+9jXvDtiW76ZMRrTn/KoN+80H9m0+QDd9d4Lua979rn3ut9nOOkvaV84fW9/wX3hHxis+ZTr+zjfrA+adJumkzzOFFW/U3/tMN5V5RNjKM7dz49MTxBcWx/ueHtfbyzfrt8bdvR4dfZ5PFvyMrL3lw3EF718ftr/vkiWOYlx1F/Ytlf1ak2Hyz39n+3eHLndVXWoRsjfnU+8h0lV26sMvnMnTyG8xVfz3HTBK55yL+F2TZGxUOX9O+neVm56M7dU/+4Zq5YNXkR6/DLQK+7ss4vXNofvuGdvf1r+mtsoVz325Nr8Zz/clVZeWhi326QTOZ903Tj7AN3Vb7Mce1n+mvg9dfUDRLmafgp6uYrVve6afX6L5TtUTsI5sG54AgX8ThWDOdkssFYbY/xue2KpD3XlXdUXfdZuX1SvC18+a2Tr12c/avl6qemhc306xvvrZsmFD3Dgve8ycZDFkBtwUbhlZsmk42K2Az4k1tq8UvBKehbhFnMWURaKI/9eo62AN/Vw73mx8r776SgvWH69ZzXfKqs64r1LErbIhPMbJosm44rc1v1yZf3Nr9YPvt4XxzGgtqv55A7YwAWmuZdfTpgJ+/s5tL7yt19TtjhV9s7ry/vcEPg179QvlvzPbu87Stbaq5yyS2/uay7rH/3S3d+fWcKcmyOP/bx8oqqmzwpcnzFZ4dNk/ffOlkgCPhyA4YNnunLeP9juXrNtJjmZcO3+OTdyKaJm1M1h/78tMivWr3m80/2i6815Wtv5f0lZ5Wz3/DZsnK/c7yyXBFPmjjv5JzX28zXt/prezbm7IKnfRGs8yscL5BDuTkwdy62OPpVMoGcWNrDMZnD6WdNTjlcVOLX5qK/+SjXzhi0tQE57pS3/skjl23GI1eOEZ0c2gJ9M2arb4HcOaEPrxwt2rnVh2uJvNAlt3w5XmTJiR/nwHMqv/aLQe7kb/UcPe/GRp45ipxjxkQ+jjXzNU+QbTcz4JqXE5BTuxbamAsyYwB0jAc5bWXaOZ/40idHf0WGfvKRgxwCPcicsVOPPX2B3mtoDNgL/Cf3nunGDzLy27Njc/0smrd2wNjA/ICcCXNqoY99rws47HPMsdLP3JnLsZyAdsC58frInAE2rSyhPzBfc5u7adIWNwI5oBBqCyOLIAskfdo+yEKKX5tZ/+TjowvsF/ADBr9WtMQvFv3vxPYN67qFbbdQ7RagdcMjFqIsUnNRmotiUe06Hzch2BiQg4XxmE+7eH6ugKsusrt4A+hH3vNim3fNt7Nv7YAcYzwpy5yAeuZTZI7YuBGRfOZ+JvknsMt29lNeuSOPpXhbpH3lCy6ATH2OZYwLYDe7aaL/7dOC9vK1VabPxsunT5rcAffudeX+b32r3PjQ1plcjux/oPzFK3vu997W3dO6fO94f+97zsxGA/fIkw9cXH6m6l47bJAcX73YpsmF9ad/h0Vmh+9+rH8p55uuHV7uOejXf7n83s+/srz6r6dfz2mx9rL+vSqnvYtkT7wM9cLy7W6BfaSbI//r/dtf3FIX826GDF/l6Z+EcJze3904YcyTd6icVX7pk0/WJw6QYzPkvfeucn5998aLy0V3T96BMX2vy+QrKP79mGBN+cKv+V4PMOdFsBfcU/lrbrEJ8tqrNg35gppn9CtGNk0AMbRhDMqJ49gT6sEwptdeM/tS3OGplvOGa+DAje/uNwimG2fwEWe4Bjr7yU8O3z1cy++5bfKrSRNsmdk0gYOXu17jpkm8W2eCPeUrb5rozolNteF6fP0X6lesyAH+vV9720T+M5eUhwYO8VD5GO+B+cNv1Ot0mtO0NphuZE3eCYSMTRMKniN3X9B/VibvmqCoGZ4eec8tQ6FDUbPopkn/tEYWQSILtoH7vM/1myYHyoMX9+9K6Rb6vNMjC7TjK64qv/tzLy+v+qtuXvtCK1HzazYlxuwe8H0sZ728fo2ofr2k9+FJgrV9MW7RaFEvyH/m13PunBaAju34jpvKe/r3ZZzzjuvr10qQ55MwbOrAn2OsY+hhvrThRU/8IweeKFe62O+f9El7bOnf/5GfHWJVvGT8CSDsh7z7wni60fEfTntZ68Lf/tpEd/b53b2ajZH7ysf7F7T+0qceHmzBicM7yk39Ju45vzd5T8t0I2T6NTDAy1o/7b19ZNPEd8cA5sJ2Ip+Wmp7/6U9Kn3/bZB4n8tik6+LJwRhnx9D8ulLMHfDcDYhzfN6Vq6uN3PKLlOufsQELEhfbLmZcpLS+tOH1fALnF7k2+GYeQp8Wyf9sAKex5Se2fMBxLiZvIVfai4yf8rz3KBvjBulHLI6eB+8Jaef4nGtitJz446e9tktBbn2yDxyrOviJh6y1Bd7HMi/G5CZEXl8g+Timr3pzGIuHHBvtlMsL6HM0BjBP8zMnbZCxmegTM9o7FmyMkzkKNxNyrpcC9uYPjAmMk+MC9NGTP5slgDZ5A9oi/RKMSRgP+ViOi8G58zzTzvwyljlh2+ZqDgIb5HAZK+eJuM4NbeXYzTsPczdNLGYmxdX0v0IcZwuicWgP4NFXpN2pEyfKwuZN/0cX8/9vAb9E9H/qF3l4Ie7hfVygzSYCC89cYHdtF8Qcx8DGgBsn+3by4ek+YJ18sgieXUgjdxH8j0XLKzIumOtbF9izm0VgjBO0vGAud89R0fEja5/YSB4xLx59eDhHyZE86Wfbcczk00Ef0PLJKYfQvvL1uYjUJ8a4Aboz3TQhX3w2D18NeX9ZVnnWlS++8exy1ov+V7lxyzTmse23lXf/Xz3H59d0uXZjHjZNzi4//qary5rh3remXP1fJwv9l33wu6W+9JL74LqrTvt6zvQpC98tEth/T/ngS9G9rHzw23uqbHLPPVTu/sDL6otgr1mzyP06/e+Zvi/laLdwf+U5bkRc0G+abC1f+Z3JEww/879uKwf6TZNjT15Rfvtn+8XeeVeUjf2TI97ngX8HwJq/e0v9OgUvBv3dqx4ru/u/CzXuhlvLB/8Dcc8pr/zQPcPPLk83TfIXYgLdOP7YX+bJJ3LWxotg33fnsHmTT5qM/YQweVZ/scimiePSt2LDteU3/tVPl1dfPB1Di2GT4ay3lW/2Px/9zKnD5Z73TjdBvrD2+zX+8aNPlavqi28nvxjEGNhwOrXqqvKWn/Q8vba/Zu4fXvh67scfG+I9s+bq6VycP/k61vef3jp92ujsV552DdQnYfqXCSvf/sU39vazTz49fXJ1f02fU954+eqZOVlbnwZ6Wbnorq4A6eXCOiM3TfisrKb2OMYm7yPl8jdM/hv/0vffXvZ1hRAF1P0f6a+5n/tYeXwodB6fvgui/5UXipzcNBle7NrBogkooz28v6L/ykMtpHZ2C9y6AH9Juej2LYM9TyHc9b6XdPPx+nLlE9Ni0iJsKMSaTZMqG7BQdn3nk+UN/RMYL3vfLf1mxi3TJwn6rwrBB79FIQWhxST55ItgfSqn5rN/R9l07+fKO14+mcuX/e6Xh3eKVL54pwlfHyL/2Rxn4bics0mcFfHrOZOvz+Q8YIvPiY1fKr/n0ybdNf27X95Q7dqYzjFtOabj+7HyivffUK8H5JyfC352Iv/PV62o88LC5cAd751s1J791vKl/v038B3qzsdE/qvl6hWeywfLJ/wVHH9VqMOhOz9UXt1vNI1umsSvFKEz10T7TpOJfPrC13P/6oFhrqbv8Olw/uymiTlNZLGpNrJpou2A5tdz4Biuj2bujcl1xXWGPsfIkb6LlQRy/RdD5kbfGGnT5gOwEfaJ6/zNg/wJZIAYtgU+jsc8tEPGvLRc6BlP8og2F4Ev8+wCW9uW27lKP5H3Ao7JA8xd2/QF2MgP9GvlCTkT2JufbfIZm8d5kBt7x5K5Jlp774WL+RmnzVW5durzCDdPjLgYx86jdvoPi/ruPqQ9OcGBXk6Q86o/emXkRV+ftM+chbxAP4BOP9rkA7Ab4xkD4xD6I8+clkLmp38L5ol5y7ZzB/AzD3RCPWDMxMvND88zyPlxDlroB+Ccu2liUWOxdCbQh8KIQsqCaMxW8F9QcOr48bKuW9CPLbZfwA8Q/6eeNOliHtzNH7YjdfEr2EBw44S2YCHqQtcFdF18hy9+vohUDhfS+tp280AuoY12IOOkvoX2zxbwMkZzMNZp6BfuYMauk+ubvPOQ+fq0yZn6Yuc5MW7qW27nTjv1IHNPv7Shjw3nM3/mGZ3nEB7PfT3vMR/JLV8if3L4ypXGnm6avPbyddUOOVwbhneavL9bBPR8Cw+XK9/+S+XHz/6pcu7PvaLipf+MX1b5pfKOyx8uC32sk3d8oPc9r1xz5/XlXb/ylvKuj7yzvPFfdYvLc366vPGvHhqeEAFPr/fJiOnXeabv84ivnSR2Ly9f+MNXl5/oFpv13RX8R79bsP+bN11SbtvS2I5h8P+J8m/e/K7yh29+Zfm/3/HNcu+VblRMn9z4/v7l5dLf/OnJT8C+5Nxy7s+/qrz54/eX7/miz1+5qj59wOaEGxSgXSjvWXF9+eTvvLr8dP1KzSTvSbvL4U0XlWvunmxkmOPwlZB5myYdWOS/tNq8v9zenbf6FEv+es6f3FFzqn+PRt5RMoYh5+ErM0uDTZjvP/aJ/qs3k3Pm3zif+JnMx+5yz0fO6+b9rHLOv3p1edt731l+49+/pXz8gZuHd7/4087kfOLQxnLTh/9z+amzzy4/9arfKr//m79YXvH6Py/f+QevsdeWK7rrmb+7Bx+7srz95Wyy/ER52ZveWf74d95Y3vju68s91/QbHsOTRbFpcsE3y0N/9RvlvN/5486e6+Gs8hOvelf5ytpJvkP++x8qH68/K9zpX9pda+f+Xvny5v6rtoc3lZv/9A2F9zFMrg/e0fIvyk//h3eVqx/2F3smYF7hG2TDxlR3jr/9jfKu1/9G91l5x+Rrb2f/8/KGP1tWdkUBc2Lh/nLV/+h/jvgl/6288z2/Vd7wn/5nue6OS8sbKs8vl6tXT+ynX7e5tL5zxMKrLYgsKqebJtMnTartjgfL1e/8xfLj3UL/X7zi5eWVP/+K7rP2U+Vlv/6hcsuGKc8oYsE6ip98SXnlr/9++dyN+asm019cWRKvu6yObfokxun4p//635Y3v/3j5WsPra9jdfx1fLGpw4LaHCgkmZNpTtOivpW3L4K9vZtnCloL18RDl7xkYvezF5Tv9IU3sLjFh/5Mjh2mmyZ/XP7hnovLm897azm/O/e/xMtq/9kvlLf/7cMzccDhR79QLvpPP1XO6e7Xr/x5zttLuuv7n5ZXvfVjZdmm2UL56S3fKBf94uTni+v7RV79+nL+Fx8vNzYvgj2x8nPDS6bdnJIDfQs2TfLXc7BnbvY/9Nnus8pG1j8tL/21/17e89bXlzf+0bVl2eWvn8TLjTvymxlbXB/x0mKhj37PLJv9hSTyynOJXc4/spYP+WQ84zmlfCmkX/qO5WOuLoy8rpSxONVPX+E5AMml3tjItFkMGWcpwCd3xkLO9U3u/Iefe5JybBkfR+QuuuVKmBNtPzMcnRvbQM7WTxhXO/3ymtAP+JkF2OsjVyJzT44EcYR+GZO2+RkTPuReAxydA+/zGZs2uhb4YA/oV/sjk3FoY04g81Y2+PU5pb3IXFJOfHRy0kbueBlXfd9Ldy3AjV6uzEWYc0J+5zjtjQfkJKZzmEi/xFhOxNVPPTAn5x29c0Lf8yiQeV2CvAbsJ5DNmxuADpiv8yFfwrzIiePcTRM3PCiYxFBEBlq9BSd9OSyea2HVFUhpD4yzb9fO8QX3C3jW4CeL+cnjMd3/4+jy2Ltjx7CgHRb/PVj4sij36BMkdaGODQvxHu3CuMo7G2Uujl34CvQZS5/k009OkBzIbWecZwu5HI+xKjpZ2mWO85DcYzDn9Hk2Y0hfuVqM2bc27TiFemOAquttPV/YyF/5tOmO6ate++eCM+PbUxa2bqs4sD/lPYYnTfzqxNPlyK7dZe/u6X/0E94XvW8K7pm+I8QFp7ZA/6P9r7j4dEPaeK8F2ieeOXZ48oswB6YxAW39B9tDu6vt4UaeQH4msc15z67DM3YCf22VuYCvi/jQGc/8jc2RvvOHXi4gx7MFvjlPyVl/Yvl3rp/ZFNOePKa2h7ux754Zf9pzNP9JnIP1V3t27Zn8Xc3NqfZv7Pf3M6+7y5Fjs7xT5KZJ/xWc40cm5+OQ+T09cMoLDnfnP6+1vGbAwYWFsrBjoew7MLlu2cQSvjPGa6tieNJkujF2ZOdC2b1j8nLKeTh5YKH+Usiu/udks2jzaFt9FnIWZbYtFIFFnbDQAwf7Xyfhp23HitCxuC3UtWh18CAzZ+LLgS7ja2fhafGpr3zJbdu+kLcdW87DGMxNKJuJc2hnPW8LO6bFqXD+U+Y5mL68dfIkC7yHtm/q7sGTFwSDzHUWO/tfHJr82pD5zeSl7a7NXX6ThbjnHrl5AHMzrny0kdtvYWyO+p5Y2NCNYUM5eGBik5yj+Z0B0g8ecsqFRY7B64Wj48VnjHNeTu31kjZj0E8oh1+YM3mN5Q2cKxaV2OHnOQJyYYP9WFxtxvKaB2yN3SJz42j+zLF5AvoshGlj5xiBHLadn0Sbj+PI8aQcu/bz3AL7HIPx8VcGcrzy02bOvZa0RWcuYzFbJF/GFMQgrzp//WYJ8fQjjnkwv7THeBLYgBpz7+6y677lZdstD5Vd332q/qqM3GAsV+AYzwSeZ0GuXBs+ycJ4aO9d2HLa+0ZEzr35g+RN+7zWzMO8vS5yzpUjEzn25NDnTGAMcmWswnNJ3jkWjo4TP2XyaSeQmZvQdh6SgzkSzDvngbmjPXfTJAsw0RY9i0FfCyMLMNqtrUUVPlvXrRlfeL+AZ4UdGzfU94eM6f6fBBs3C5s2dBdfLJT7xbBww4SNEo5g0MeCOBetPHUgZhaqARe6+MLJkwl8lYcnF4gF/xh35igHMJ+0fa6Aw9jz5iXHjo/jVZZo+RND/h1fndtFxpDxk1cOecQg6+zlHri6NhxpIzjnnnf12KLTP4EdyA0vz719IR9oeVpkLik3n3l8tJ0DbNJ3wLBp8pph0wRMF62zGBaQHZTlPdN7b3sPTY5E2nAf9l48Zos879XKzXmxvNXLgWxsY2MxZByROnhzPCLtEi2HuSWPfTBvXsaQ48LPORPwrfqbN5ePPjC7MYCP+rTXP7nlB2mbgIe/mfk3mSNyc0t7+abYOn2nSf66UAc4BLZwE8t+C/j1tY2co3lZP9BXP4z33g/2n5XppskzJzu7rjDLhZiwgMrCrUXat7IsDAXFUi3corA0DqCoEujgQO5xLO7/DmRO9InpGJRlUZrFoEAnn3m3uSffPOScZCyO5IBN5ofM+RIZ35yZf44W0NpO31nzJ/XlrfAb50wBj/llbNDakQ9ybGlnMW2uIOdWoDfvFvCPLV6Nkzbz8lsK6Qen3FzfgLkld9suCgCLF8aAj5iXQ34+4Tf/jD+GlmdMTlyvAwA3eZGfeea54IhPznUCTo7mmRjLaQyO1zGPwXjkAjc5uhi2zzFzcZwcHQNy5x5e50i0cYF8wByAvGM+As7MCSiXQ8zLQX9s5EA2z15gI3J+9Ut98js/2Ktjfr1O9u/a1tX9W4f5T2DnuXCe4Nj0tXvL6s/eNGDhnu8NOZmXSFmOMe2FeuA85v2C+LTNCzvzOnGwG9fOHV3NOt1AxGcpyAXwcYzqc05bXuQ51hbaySmPY1MP5AaOW1/6nA9k5Ek7OcyD+ZCvjSn0wdZ7XcI4gn7dFOk3bEDamw96rqO5myYUN/y6AaDgsThLWERZlFEIWWjhw2YIMooi9G2hij82/rcM/aFu8cJ7N8YW4C/gzMHP+q5/8v/8PG5es6q72CZfo/AJEhebFd2iVbQLYxekgoXoUhslLoIzHm3kcMDpIjnBhoobKblIThvzmMm7a2tLHw5szT3HQDtzzTgDL5B7DNoE5G/5WuDvnDgmxm2+5qS98zbEyjx6JLebUsk5g/AjDkfnPOU5RwKd1wdcjlOM+cwD9kPefV5eL+SNPvPOOIO896E98PRycew2H4f+5foC01xgjkH9mYD7J/dLwL1T5P01ubEzBkfuy9jnvVw+4KL2BwE3AOCcx6uOvPl7gKz9u+FYaCNzg0A4vjFf5Qn5jC1aG2TaJpAb23kTO7d257//G2gOAB/6zDlHYqS/3Mgdg/3Mp81JPVAPb8rFlCNeBPuBuwcfcxFjHMA48JGr53kpGCPzW2zTpIVF51LIQgrgS+Ha8rWwELNQE8mVNvRrUdsXccZP338sWj76xMrCMvUJc8aOws//mllIw6OtuQPHmVzAOWS8ra5F8jlH8I7J1QmLWuQuOqYvup3+Oo9xMq7Qz5wF9saBH5nnUjg/tC2uU29uxmF+kalHB2eep3Y+cx4SaZPI8YgxO2DsnFdyYEwclQHyzvGOAR6RuRoHLJV/2sKD7EzGk/HIxfmEo429FNoxZE7JYy7YEjNlY3mlfEwvP3I5uabMJ3PCJudEtNxebymnL+D3uksOYjlWucxJPmTJBTJX42Enz5lAe5B8YIynHTs2h7dt77BtmE9BnzyZF+5zwI3AusnWL5rbz4CxwdGFhZkNE7D2ituGPDKXeVjMjhjk6TUMyFeYE8AO7Hl0VVl71W1l9aU3lw1fXFYObtg82LZzmGNpkTkYAx7/HihrkfmTDzHG7OBCb7y0c5zeR9E5D/T1ERmzRTu32DtX9o1rPuoBMcnD68EcWh9ALPmwW/RJE4q+g/u7C5RFQV9YAwrBsU0TCyCQxVfaWGipl0/uE11759Ytz5+vlvwAwVdmeBnqmO5HERtWPtEtLCebFi7WD3fX07DAbBaZFanr4QKXRWsufMf61afjcUMA8GTJ3p38F2XyhAm6FtjVBXznL9fA1+RhjBaDvmsntzm2yDiOb+BvY0QOcA4bCL1O/+RrcRpnotOZ02Dfy+Ws/g0yHvbkRH7ynpZrb1OvhV7utVHnHxu4ezthvDxHxDR+O7dCP2yV6dui2vZxvXa8fkTyGTv5MvbxfbvLwpatFXs7H+5v3PO8F7bI++cY8p6aGO6dHby/gvTN+y52bpYI7sHosCUX2iB55DjTfBP4kasxWhgL0CYfN+v1y7j0cw7SBr15yr/Ugl5uc6CdPupbpH4sH46MIf9mYpu6eXw55tQtBX0Zxzy94zzEV3067Nw9zZuc9PdoDvqZv3g2+YHMsfoePzLJoytYD3Z81abfNLF4oZAZK2rmgQKnLcgsKvXPwmsp4DMG9cYQ6Zs2Hlu0toIY5g205eh8jM2JNi0ojt08ARSNFLNyixxjxs/clkLyyWmcMe60c1wzMfdtrl+xab+2pR9IeSIXMnAaXz+uFTcOmBNzou2CIuNkfvYzV9raML/wE089SL5E2jxXGNu8HK/tM4mXNvMgL/Y5x2PQVvsWLfeYPO2TL23GgI3nMc9Nzk3yZBxtW8yL23IBeDgSL7kTaY+/uaVe7nn8CfyFPrS5FrF3QYg8x6V9y2ceicV0Y0i+zE+O9vpJe74ms+2m75a1V95Wsf32R8qx/bMbDS0YK59hP8f0540PHOM1Ee2myVW3z9hkfgk4OebnoPXjiF3CXHM+hjF0Y157+a0z+Wy89u5yotczHsckMmbCPFNGfI7ma05po1/rnzHJpd00SV9tyNX7rLkjTx9zkCtjC+3whTttORqL855PkYj8+2cOQi5j2IZ77qYJT5hQDPmkSRZIwAKQwseCKgsp+7nxQuGYHAKeBD7bngdfLflBY+Oqp8qmVStGdT9qYJyH9nQfiO68f7+7FrLYPn5kuph1IU07F5x10dkvRtuFKVhs8arOhTgLXzZN9u/icb35myYsllu+xJBrQF8X/Nj5JEz16XM0p3Z8iwG/McgFiF9z6dpjvsidh9x80Ic8lJmTvrSRc8y8Ez7545iHuB1/nZPOP2Xki5zzwbwN+fdwkwR5Qi5ywY9jos1LJLcy7M2p9aVPHGKaC/EEuoR657iNI5S5YBxDLirHwL2Se2N7P857Z7sR4j03/dHxOUTm5xJo52aBn1eO5CcfQH+mkFtfY7c2xjNH/vZwZFzI23nSVmiHjja2PgGx1KZJAj9ySV9jJxyX8BxkHvqi5yg/cvzJO+PkeIDjNjfnCSAfAzr8zKGFNiBz9/x4/Qht4MvcsMVPvTmNxVwM5osvPHBzfOZUN4ajkyLOIoiirC1q5sHCVVBYWRxlgfVcYKFoIZh944/5ISd2+oIxW4At0E60/PTVwZvjyzlIe3OwcE0dwD55k19efeZBrhbqci7kbX1z/Pq20LbVZ94tsHUMxE4dcnNKm+TGH1s3nIQczCk6QZ+xtBxjSJu0NQY8YswWZOy0Yzwt0q/NZTHAmwug1CWnyLyN65y140qO5E209kvBHDxH8+IC5BxzjpDlwssxt3nO46MPF3GRyS3SP8+fueY1BZ9+xhfJCZf+IsdsbmM2LW/qUw5H9heDYzSuQNeOp7XZu3xNWXPpzcPmwZrP31J2r1g7nA+uQ3JzbPiYb/I4btDmBLbf9sgQhw0LnvSQB2R+nBNgDGSpTygjvjaLoZ6/vXuG8Yr119xRv67jGFvUWCeOTv7xcLKrRyJ+cudct/15YJyO2WvR8dPOuSUX50wgy7z11QegT3tjywnQmYe2xtbfr/D5WdWWI9eK143+IseALUfmhuPcTZNJ0TJelFHgWBxSOGUBlUWUyAKMQhhb+S2Y6MuF3fGjR8um1f/v2GD4UcP6FU90Fyv/veoWzIe6Dz3nm0K4wymumVhMunh1AZsYFrz9AjVtq0x9bzNXNw+9T8ak3y56B97ez4U8C2YWyi6oaSNvOTOmvqDmKdCPtNvYQNmg633IR9/U5xgAemRudOBjTmmXY5iH1p4jPG44gDrWyD3nFqgD+mjbAl+OzrVj8Zy1SN86Tz2UmUP2OTofmXsLc22vgdSb45DTkSP1npcLRZH3TBegCRbVLDLxa6Gf9+D2PowNvnLAlzHS1/xAcuV92wWvPEI+5cYX5AEf93m5QXJhRyz+DmAnkJmD48Y3/27IK4f2oM1NDnNPmXJsyS1tAHzGEcptA+epBecBPfm2HI6JI3mkn7kDc0tdcuHLnCQPR+MkR44XEJ+/1fzDAw7+6eHctuM2Fv4chXZtngnzwN7Y4umu4GPTxOJFZMFF22IIUFhZUKWPhVAWfgBbZQlsjWN7TA83/YxlfHOy70JHmIP5ZR9kfOTypW3yyblY4Wth3Nrga1wh32LIeUiYc/JmvHnQR84xG+XYmWPqHRsczhmwQAYUzBb8LvpTJnebC22RMQVy50borx9t8mk5jOWYEvq3cmDOLdDhZ7uNl9dCez0k4DAOc4QMLoCfesaEniN94bhaIMe31dMX9IkHj21zAvZT1kI9/uYJd+bonBkXm5xDcxPyZBx1+CvL/NS1SBsxxus5so+OPFpe7Vpu/RLYOAeJ5NO3tckc0149Puq9JlIGtAU5PnjyHOi7+/4nT9tA2PXw5CfG0xZ/7DMe3Blb2RhOHtxXDqzcUPY8tKIcWr+5/pJOjpHrnK92sCA3t4w3xglau6XyqOj0G/7u2zNj3nrjg+WZY9NNttPQ6dgwmeBo5UF+GneD03g6kCvnwvNhG+R8p498+KaNyJjzgF3LP+8+hU57YwDnubUVyvQV6MwdXdrO3TShoPG/X1nkUMxkYWRxRGHlfwazwAWHDhwcgN4ijIIqCzW58cFm/549ZcPK7kMysjB/Ac9P8D4aFosuRlkoji1MW1nKabvodDGai9J2wax9i+Sui+VO5kI4dcYVLnDtazPwiD6OnBlXX/3EjH/ABbi5tTkk1KWNPpWvz0Gk78njk0UxbW1znh1DReSX8jZXQXw2Yminrdx1jnquzEnbFsktcrzVruOzL1qeASNjoZ++wnNacw579cmDjWMEdeMkYo1xcJ/jfueCU7iI9L6IzIWpti649cnFqYtaZeknF0f5hXqQ93ugH9D+TOIA9PQdE3zIub/rz/1eHu3GkPkK4wh51NEf80Vmrgl5aGfsFtqlDF7GJ38LebVDRn78vRTqgTH0E/I5Vs+TPsnn31vAPKPXPznMqQU2csKhvzkCucgNPZzyKktkrJRnXMCmycm+eBEWOxQzFq65GM5CTjuLafwtmrTRvi2MjGfhpW+r14ejsACzsMxFunG1SR9lcsuvj3CBAPQD2tsWmfcYkqON5RjIX+Q8K8uxoaOvTYIYbXxzzEWTtuoYF22O+qWMo0hf80eWbUDeLHry+/zovZacX2PJOYY2J0C7zQ2YH0fPo/OFHh5zTJg/qLl3efOfVOdfMCZk5qwvx8wD/VjeY0g9PM6Fudk3XiLjJLAlrzEfgR3+2U6YU+YC0sZYOc8cnUOv55TTNl7LTV9ej9rYXwrYiZQ7j60OGboWyAE5e92a55g90Adoq73yzI+5GONUj73z1/Jpwxi0VdbCceprLvLR3tc+aXLZLeXAqg0zPPhiL2cutNNO/WJwrCDlXCfMNV/v4BoiHvKlOB1TjkvfxXBw7aay6Sv31M2TLd+4v/66TzuWxNGD3bk42tXXHfgbiiz56OfYxsaIjbl6foG25J2+xs4xttA248xDbv4RC//WpoU5iKVszAt55ke8en/on1LxvoF87qaJGya5aZJFEkWRmxsUVPQt6iiAbAPssohjw4T/YPnVH2yyWKKPHfr9e3aXtcsfG12gv4DnFzavXlmOdItkF/OJdtE4BhfR+iDD3sXraQvwnittE/rVvovYHinP+MY2F9DqWpsaO3jsKxvzSb/T0OePXlvHs1jOgo2L5Bv8Ohw/fHjy+Wrkgjl2YyrlyZ9yczFPbbLP0Xjyqwc+hZR+wDEmkBvDDRo3cBxPbmCgE8rcdEsfxyEc36Afgfm0fm6aoKOfOYhjnW5soQi4x3KOXIi6COU+KvIeq72LT6Fenfdf/NuFb8ZPH47I3KjRvuUF8LpYFuYu9E2dtvjDQxxjLgXzAeYOF214nEPb8+B42pyUp22OwfPh2FtbeYB9+ZNLPs4PenVpD7RFn+fS8WLjfAj8tc3YgL6gn35wckTOXLd6IVc7dv2Jl/Nk/OTQdgYnuznpChsKFQs0ChuKHQs45dpQ4FDs0PaYRZfFkvYtkquFvgkLruzLQX4UWy7MaSdf5kNbX+yySDNGFn3a6wPU46cs5QB7YyYoUEHmJ+BzQWYBabu1M2fj6uvCAuDfxs7czJU2PI5Tf2RpBxyr/BzxSZv0V9fmMBY/45nLWD7pqz/69nwgU5d85M0R39be+WYeQfs+Gq51QFsfYzs2oQ4YO33gMZ426e85BubjZ23eHICMYR8bc8AWtGNp+dI2OdNOTgEX44HXa9Kc0cudXMhp6yPMqZ3X9De/1KsDKU+kjWPjSC7GTxt8UgcYKzrzF/SBuYGMkfkqB8wVvMjUg+QR8GMHMlZ+vswDGAPY93pWlnzH93Vr1Fseqi9EBdtvf7gc2zt5/5D+HIlFTGEeGZ92O5ZsyzcG9MRkXvysJBiDwC45HY+xzxQn9nfnfteu+hSMY3AcLWrM48cqjnX5Zg4Av7xmHJdz7/zjx1EZwMZx6pf8cCunb/6Zc44rIQeA0/i2nVNyXoxnDMndxtDG/IzLeHN+wNxNEwufLNQsrChwskgDFl7aJiiAtLHAFsjRtz5wc0S/l7cZjyzSX8DzB5tXr+gWmFyE08W1i1/BQvI0xCJUmYvRliNtc7HLkYUoC+K0GWL0nC5qc/HaLp7H8hY5NoFcThbLHOnTHvKJMWVOQx8bEXp8Mo5joC2yn3klT6urn7fj3WfxUCz2e1vzBsxJzpUgT47aKgN1HvuYLYYxgj4eYPMDPXlknvqZY82zj+H5EuZWNyxCntCGNlxw+IJXdfISlxxqTPLsOWZy6fOnnTlX205u/oOsh7ZPd/c37qPe54T3Sdqp894IvD/n/Viu1AFkLFbhdNHKNZB+Qjl+2GFPPm18c0ogb3m1hw+dMIagj1y75GiRPAk3URyj+Zi/srEY9NGxuZDzJNCL9Esb/D0KY3G0nzFTztG/i8RHlvLMSV/ajM9NkTY+dhyRy53zkYAPe5BjTJhPQr8xnXpBv43b2g/o7lHHD59e3GUhlMWORY7AnuKH4iiLHpFFlzb4WJTRt0gDFlT6WVgZA5iH+VpkJtAnkMEhlLdtY7TInIQyoS08rQ3y9G15aTsewCK5HQdyx5e25s4RnedGW4AuF6DGn5ePcE6wSRlHc+KYQCefvs8GY760jZ9y80DG0Wsy81HOUTvbgjE5hyxUkscYyugb26O+gj62+Og3lhfQn+NYTosBTvL1yRc4vAY878JFGNDfMSQyB/OQQ72+iYwFsJEDP/rmpQ4/2qD1lVcOoDzt5Qf6tFDfAl95tG1zSb15JId++pqjtmOylAP5k7dF+nHe5UwkX3vNtf3MZSzeiX3d/Wb39ClDfJbKUbR5AWPRhivvTWNAZ87aJriWzM3rCuib17lzIuaN3Q2glKVtotqfPF6+f6qr/Tp+8iQPc7avzNiMn3xST75147+HMmy052hOzqF883JVri0wt8wJOEf87WHunEtBHHMRqQfJq725YM8xN9m00V/euZsmFjQUWBQwFEz0KcwovJQBCqbWPtHatMhiy+IqCzdsdm3bWtY8/sITJ8838CtHm1et6BaO/OGZLngTLhyHxWYsIF2sumDNBXEuRkEuUGmzYGeRzKKXn7oFyd3yKTNe2tYFcHd00Z0L3swBOBZ9coPBnBwPffJDVvPAR3S+w5z0fY4+eZFPXxhb+8EvOLRpIU/2+Yw5jsrT50SOgpzJH9TcRGenn2PM+UTu3CVmOFp0nNhknvoZS5hr+ld5dyQfz6/nA9Tz2vvJo63jbM8TNpmDccaQedPXdsa/j68MPBMLSY7cPwH3P+XK5t0fE2kjkh8bZBzhAGkj6KNjMc4Tf/6Cmgtv9WN5wJdy89B+nk8rm4fkSajL+PYz/hgHsnx6hTngbx3znvMC5AP4ZRz0nq/WF25smTs3OIyPr3LjGsNzw3kA+gJ02GDvOVEHkCMj7lhO+JqDcEyLATvzMofWP22E8Vu5cPzg2OFurIdnC2GKGQoYjinP4kZQIFkMzUPyAgslYaFlsZWgeGwLuLS3yIKHY+oAfnIkL/bmxlEec2wxlqsFL2g55dVPmX1i4eO4kHGEl1w50lcmsHdMQnviyTvPT13GR0/bHFvIC8w985WbtvIx5NwsBuzEmD5BPO0yP8dK35w8Zv4i58m+vtoTI3PCDnnmK9C7MGjPZwv4bSeHiwtgzAQ2+Jh3xuC6QA838QE+jjvjJKf6eTCGcyLot1yJHIcx4DI35yiRcRPmbZ/YInPI/JSBnNfkWQpe5871WJ6ZS8ozh5yLBDb4jeXdjhcdbXLxPtDmx5zm01IAO3N2HnPOUgYyJ23mIedVmXmaN8ecs7F5Eo4rx0bbjQXHBHLs2idvixxjjkEgJzfHnvai2h7v6stTJ2fmNnM2HhzJjQy9GxTaCXiIrY/zZF9Zi8y15RuDuYqcz9a37WPTQl3aC/Mayw84BnRzN00sftrCh2KG4jn/s2UxRt82Pm0RBSwEgXxyW3ilvRynOv2eHdt/JH+K+IcV/ITyjo3ry7EDsxsmuVDMxaIL3MSMTddnwSpa21yUVp9OxiKXha/26sBiXNpmrshcZJNPjgXYR0fMlsf8aBufX+zxl3vgRS70TR9AewzY5WbKc0XLa1wwnKsG6Z/96tPPQzsfLebx5blrecaAz8DX2JtT2grzQI69cd1cSY60T47UzYsjf0WXo3p9iCd4Maz3V+6b3AO57/l1iLyPAu+dyMXY/TJtxZhN2spHHt6P6Xt/xm6xOGmbPuq0008uxoretvIzgVzGyXZCmX+f2jwBejjNAR/krT25Oh7zoJ26tE/oB7Sjbd7A2KknJ9r5pIhjafu08YUjuc01+dGnbMw2QR4CO8cxFkc9R3JK6JMycx/ax47VTRMLlizIsgBDRr8tfix2tGmhjwVVFkeAftont3r8LOrg4SiXxai50kYu5AAZp4Ux237KiZHFsby0hTEtIrURcKXO/BwbbeKw8MBWmxyHMuyAevvCsWTuftWDWJmznBkjgZ28zknbB8Qay1UZx7Qfg/bpQ5zkG8sFOfHpa8s4GTc6z1vL5zyoc9Enp3bywqc9beC5S+Cf+WBvPsLzjg4bc2vhOOcBX3jMAx44c8GcOZo/bfhznLbVJ5IHO8E4c7GcyDzpYw83Y0/utHMsIHNFlz7m2rZBzp95jNlwNJ82XgKdc5lzmn34RfoSx7FlTonMZR6SizY5Z3yBLbl5/vUF5GYOwhzQGUs78x5Dmz8yjsZKkA+gnRzOVTtnmWfKRebWysnHe6j5oWNczBncCWOYXyLzMJ5tjid6X9rEYb59WkQ/OLCBHx3vSaq/OtPdi8lJPqG9542+42ghv77201c+c2ivG/Ign/27ttW+fsmXfhwBsoQxiN3K4VGXdsAYypZ80gRQ4IAsaOp/gvr/OrrxoYwNFfoURVlMWUQJeeVGlgVaAh02+/gN7ee4cbJz65ZR+Qt4btizfVt3IZ2+yHRx6MK0RS4aXVS2C8v0bReg6lOOn3kIbYF5tTZCzppTz4u8LsxFJzN/2smXsYAyN3UqZ5/nPOCTfWMCOVvoB7TVXmR/LI5Inxbkgl9u2LQ+5ku75Qb6tUgOZdinPKGeWJwPNjzynCSwHeaRYwd86pMnyvoj3DM+PcypRZsXMKe8TlKX11cFcbvPEJvCeQ/MhfvYvTPvjT9okIdIOfdp8khZm59+2NJv5eavT/Ikb8pbtPqWM+PNg3/DAG3R8o9xGa+N6d+ylkNoB1r5mA9c5Jf22srlWNLeHPUZg5seGdfclvI1Nhhrk4d5ccTHOqGdH9r20aX/yc6fTROLGAuxLJaQW5CBLNhSnkh9FmwCGfzoOYrWTmThlfxLIbnN7Uz8My9lxM+8s2+egKLPojLlqeNIH970z3gi856HpWyNQdwsZoE5UQwrM3/a5pXnkTbxzmSh3PoJOEXKtQXmlL6pB47NNvGT2/nG1/HJ2UL/xZDc8GSOLcxZO3zIZcxHXfZF2gl4mV9yoj/v3Ir0Tbk64uQYnWv08pG3QI6NOeKX10NeAy30GdOBjJ9Ann1shJzCPAC2bf4guZIPf/Jo9UAejq0u82nlcKYc/szPz6D6Fp4nOTwv+PnEgsAGXmLQFvg5N/Im0hb+vA+IMR84x2SOjzZ8bto6f9pp6/nPuZknp22ubbwxkBcxjQ1yDtHbx4Y8tXFMxCSOtsq57tsxqhdwsjGxe8emsmfH5rp5ImcL8wM5PvU5LvqOnTj4cDRPZebDkVzYUMvzAdqcBf5eC4B8kGOfaP2EY8CXOCmTiyM5o19y08RikjbFTBZEgmLIDRSRxahcwCIJWCAB+nLbBxZXabtv166y7snHRxfy88BTEWy4rH3iha/4/GPB3O/dsX12sRiLzLoQ7BeJLiATLBzFsHDs7HNByuJVjjGe9HOhuxhyEZ0y/OWAM3PzqxrChbb25lfz6XMRGaONeaaoc8k4Bf0WIc/c08/c2VwYy3UMxM++fu1Y0n6sn2h9hT5gjLuFY8aGI7k5ZvTJDVc7N3Usna36MRijgnbfT5shn7CBW9BHr33Nt5fN+HY43um533mf9B6YC8u8H/7vBPdakXLy4t7OpriyzC3zoy2HY0reMZ8xaOPfBudGzOMUyPVNe/pjf6uSG39ywD5zkgNkrLQZg/m0fPPgxpnjBhnTNjbmjI0y/cegTcLcQM5D2hiDucochL6Za+ZOTvZb4Jf+/NKXmyYWLRYxCYu1sYJtDK3exVTaECsLu6WA/7xF+jwYA7RFnyAX7Wk7D8KCGDltbMxJ/8xTeXI4Xu2NY4760TaXzGkpLGVrjLbIBRbEFKu0s0BGb262LcAdS+Y6Lw/lzkE7P8rG5GN5tzlhq4w250kQXx7HxRjMrfXNcYwhueGVXz77cuKDjLZ64oy1scnxCfUJ5IwDf5Axx/xyDMr0S536Mb48B14f2JlDcs8DNnluxtDmAoyR+RBbqB+D13aOIXmwGYuZMEbVH+vqmiOz5xQYj/YYFxzGTJuUywGUAW0YB/A6RuZ4sAHGlVtoP8YvtEVv3uYpryAH5jaPcKCDg7bXCLFZoPtEA0fPSxsPjMXExvyI5eaE9ujTD5ADcZyjdtzmiVwdOeGjHzYZQ7/MExn2HJHLm4DLPLBpYQ7pS1ukLH3UmbM2HBmL14qx004knzJ8AG1zS73jyXGNQX2bn0BmHHKdu2lCISly84OCRmShA+hrP+YLssBKJAegjdxiLW1PdLx85YGftx1b1I9h3RPfK5vXrh7VvYAzBy983bt9e12A8w4I/8vvInFALjb7PjbtRkTasIjMxa4Lzbq47G0GPxaaiyx6zwTyyS0YE1+n4R0pxgMuzAVjcTxV1i+A27G3MRkPbRfOOT58lY3NQwvkwJjKMm/H41eEPGdjMZM3+4NtxMi8OIr0S3ki85MT5MYG/Xbs2Jp/zo0cY+9vUaZdRTdm+q1t9gW5mJeyysWci4Y39RmHNnFaWc29u695X3Ux770Q5L2X+yBH7q15b8wF7jx5Al37VEtrI4hHTrxXg3yQ6dP65r1c4K/fYgt6AZ/29h1/cgH6tlukT+aKP6CtbcrVCfRnknciuRLPhg975y/zwVekPPnnQX3a6dsi9V5vxmxt7KMj3/z7b/5e12PnI/vff7qTHefzMi28LIwsoiykRBY7iSy4OFJI6m9hKZIziyplLcY4zgTGb5F6cjfGvHiOkVwFduauXhv9ORoDOceMq1y+Nm5ynIlcGYA7OTmas3DejW8+KRdyAfrJL8byaOX4tH6JtOWYeQFzo8i22E49aPk4yiPMI+XaC3TwoZNbPjnaNvq01x/oK78wDsixibHzoR1t/AX8LVJnDrbZvEDnGFpb7ZGZj18/AOShnD75aG+chJwtnCMw5gfgbG1o55w4H86ZUK5/Ah1zCdKnHQN5PnPiSH355zOL/Fy7tq2ctjFTjq1tx9LmNJYjMnicQ6E/fJxf+R2rOpD+yoAyYM7mjT/xPeeZY6I+ydBdK+qxrddPLxfo4SaWc5TxMy/05oAfx5Tha/7myFMV5ucYADL6yNXryzHl6oQ8yGkLc0ZnWx/abhim3HxaJK+5JJx/4XyoN+/k84jc+ObW5qtf6oCc6Z9AZ2xyIs+EeTo27Mm3Xhcd5m6aWOwksvAFFj1ZVCED2I4hiyIgT3IAi0Hl2gkKr8P7D5RN3SJ+bHH/An7w4P0lh/ZOXqrp4ntYLDZwMdzCBbFIXe13i0wXyO3CsoW6hAtVF6uL2hpbn67N2DgyNjYZ2Biin37wzct/TO5YQJX1uTlOY6e9yJgicxk2bToO+pWv4zAPF/vOOzp8fHEucnxa/jaOuszTvOU15yrvod9puuCp8u5ILl5XeX2hNw/axpPbvNJuHqptFx9bfcfsnD9jCX3MuaLnm5G1cNwd4G/j4lvPBfK433L0iYh8Eas2wPsx8H7Zgnuqx7yPplykX9674UfPkf5iftq0cFzocwzkgswYwPs89ubKUS7a5oBfxleuruUGrX36tFBnzDNFcuArzGXMJ9FuiiCz3f6NFDneVpcgD+cSvvQzhnJsOE9cgxyRw6EuxyW/9urSjjbnVlsgZ+Lp451/V+hYvLQFErDQA9gICyMLIGQURBRwyOjDPcYpkiPlWYSl/Ez1i0E/ciZfizjHhTzzEupbG2XyIkNvn5j0KRjTXn/Q5vhcYDxhjikzNkBvnsmRNvplnETaKdOn9U2ZscGYf8ZuwZiYS4ts2rl4mDevLlZAxk6kXA44KeqRK+OaGbPV3sVBXl/EJX9zsG9c/V30tJBDmHMiP6tj3OYLnE/HYR+7NnftsSMXxieGBXB3LrSXq0XmnzCHzAOYKxizcVzAOUKffurITRuBLUevJc81yDjm+Uz/iymTjZNjFU+fODIzFoCPeWSuOa8i80moN5eWTyDP2PhqC5C110PaC+TG1g8oEzmXxtGWGNp5fTiO/HziB+ijQ1bzO9rVjUdm53wpOCbgGI0vdwIZT7vs27m1PvHCtYst40Gf48kcU8/ReInMq0XyCvM1f0AfuX3zJr4gH8dHHzuOyLiOaesnl23R5nKmMAcwxkfb2AnH1kJ7cud8zN00sbCxqAUWPVlM0ecIsujRl2MiCyJtXBBkLONoayzlHLE7cuhQ2bp+bVm7/IWv3fzvwvqnnii7tm6pGwh1U6FfJLIYbBeVLjRZAGKbSFvt0hef2u4Xl8RoF7a2lacOuHhN35prz2kcQR+9nNW2k5Ebi3Y2FnLxLga+nlNeF/s5NuzNBeiTfGMYiwHgcLzMK3HH5hbdWC5APdxynQky/wF9jvDO6LujYwbtvAv6XiMpG3LveIxPDPNIqKv+fT4t9J33REm16+Nnu40Fhli9Lf0q62PNcPU2KYcjdfQ9TzxJ5z3Ve2TeQ0HqE94jQcpZoHo/1RdoxxF93nPBGB9t+MhLn9YPpE7omxtAuQkE/5itMK652GYs8+LneJUB7ZyHHCNobTmmLUhe+RLJkX70M5ZIv7Sfx0dsdcKcxnQJ/IkpP5z6ZU7KsdEeIEemD1CWQJ6x5OXcpV3GFyePToriLHoWg4WcRRjIAgo5bYo5gJ7CaIwL4CPORH6m+nnA3twsOIW5JnKcKc/4KeOIT9oYezGOzPG5IvlYJJGHi5QxZC5jOSUyTnKM2aRsnhzfnHfnDNDOeV/Mlr7XmdAfGLuFennkEnk9ZOyUJ59+Qr7MxThweP1pm3MjN8fWX5uMrc8Y8COGeZsTupTTl1sfkPG4poyX8cfiJV9inl/K0z5t4M7cgGMRyBiTturTr9VlXhkz86j645OnTFo8c+Lo4C8HcfSTw9wWgznOgzm3eSeQO960p89xzAfM48v4cjomfTInY+uv3D5t7dVjf/Rgd06OHSmnjrMR1aG3H8ORTVvL9tseKdtueLDse3x1efrINA/jm2vOgbHcwGGhbht4DvQxV3nkzXOFjWjzBMj1hWtM3/b1aWPmdYIubZFzT2Ec3l+QMUY3U5QDeYFz0+YyhvRLZL7GVt5yI3csAh9ynLtpYmFjcQMseNqilaKXNkUOhY+wj1/aJbShIOaxbwtjizL0FFRyCP2x5+cw9yzsKJvXrHrh13V+gGAut65bWw7s6i7ybjHnYndYIHbtXJyLXPyehm6B6AK52jWLSfiGRXUnM1YuVhPIxhbA6JJXmK85tn4sqJOfXIR+tNNnLE6F8g7yKbfN0bGJ0/zTJ7jsa09eLryBc8lROT7m7dzl11dmuOHp+DM3bWrcwCDrY5+G3kaYE9cLX7UjT2xmYszhMdcEOo7o5E6gH/MD6PLarfZ9Lvgk2nHSx85xmXd7Lip6zvTJcSs/fpifihtfhPtkgUfsvLdyL2zvjf5c8MH9Xfyuz31U37oo7W3x575LGxsBvzAewK69F4sxvwSyjN36JpQbBxltcjVf5WMxaadNm4PQb0yWctpwmYN5Gn/s6Q/89BHpl7Eyv9SnXGRObcwxe4BMW/Igr4zvuNQl8Mm+fB5b5FwQox1va48c3pyfE0f4bMwWuBZ2FmT0LYbaQkdkEdbac7SgAlk8tf0zhXkB28YXLvJOHuOeMs3FI37YaGfOHOEzjjC2tsI8hJxjvmmXfGO2LdAZzzb5tlyA+IyTYhm9487FgfHQOxbjqwPqnBuOImOmD5zmOWbTcgr9QMZJe5BcyQ+w4+h5lYsxiyzq5c/YyUvf2M4f/ulDW9DHLzloa2vMjKud8BrSdx5afeZiP2PmmIU5yGF8cxFjsjFgB485IJPbPjA37JSJtOWY+QF8GEv6yuWYhL7GG0NytzkoY3NkslHS3dNPdPfvY4fLqT6uHMZPzrEYyjl6PbV5p62ylsdcE8ixwz77yojj9YuOvrHl11aZaGMiS3+BXV7D8yA/9rwrhg2Tk8eP1q8/PX2y+zvV3burro8L38mD+8r6L9xZVn/2poo1l91SN06wcR7hbGMJ8zP3vCf41EmOacgvfNyIAOqAMWgnR+rUJ5wroMxYgPwyZvs59rOgL23kjCmvLdpy0HZ883JT5hykrX1B31w4aiuXOTnX5kRf4LPkponFi8WORY16bZRZfGUxlLYt5LWQShl92q0PUJ9x6rtOFhZGNwBewLMD74DhJ56PNj8nPCwMY+HIwo+nUHxnxuiCMVAXhj3ka3lzsVtlPapNJ2v94Bpb1CYXeYHcNME+x9eijS2/7cWQfuZRZV17sfhzOfo2fgOU9TYi5zjRxhLo4EubGrOT1VxHYoghj+44nLO+PS8mfhw5H1wz2J/G28ecF9sxgWGzo+OhzxFZ2sPhdcBRe/rDU1R9Hhyxb/NX57UkhzG0rzmQNzyiH0PK4FCOj+CniPPeJnJxzP2vvU/motdNaDeW2Tg51H2esdPX+6lPe8CTwE5kHhlfW3iMnb6tn9APwCOXOSUcVwKZaO3H4gFzmhcLuTYJ8xPYkoN+jgHbeXHMNf1ajOUqZ4ul9CBtyCPny7EgN//MgyPXENcM109uyiUvyHjypt4YLbTN2IlT/GevK2gsWihkLGYshAQFkEWYRc8Y8LPd8gK45cv2UsAO7rG8EsSwsDxGzCOTYpw2chYp2MiV+dKWp81NmxbJA/QZy2/MrpUnnD/m2zF5bjjahqMuKLp2LsKIoV2bq7GxUdbmuxiIl33jGMt4cIo2duuX0DY5kMvL0flAJ5/2tJkH5oO5Myfn0z722BojueQzJ330E+br0ba2+qsDxsq2MdsctGt9W3i9gMzV+CmbB+zgyvjmIDKX1k5gl5xnivTnPCGjndxjIBc5Mj9zTszTj/GK+nUcnirpP2ftuLyv0B4bd8ZUD/JzncjYZ5ojmGdLn3jOaZuLMm0EsjFugE/6IvOYsedBjnq9dkc2o+rTOye7v4FsnJw4NsQS+1euHzZMxIav3l05OAcczQG0MYlnvq2unQuR8dv+GLBJLmTeL1vbeYDDXBNwem4Yr0BnvtjA4UYMcZF7naFzzGcSE796jjpe/YD8wNjYc9TGuORrfOdFH+NjP3fTxKLGYghQsFMAtYVNWyABiisKcZ8uwcaiSsCvHXr7FGcUahT5FGsUmejS15zME1h47d+9u2xY8eQLT508B6x74vH67hIWcblYFC4OT1sQNmAB6n/uXYwKF4a5UJR34A/7RUEe5rJITmNxWv3YePXLdvZTPvD2i2CBjsW1m0o5J+jhyFzaBXk7LvUuuAeEDZxnCvKTNzcTyHHIo4+R4xI1Zh9f3+TBxrkSyHjCRU7nr3KJ0KUv/RbIsa9z0vkiq/zBVW3sj4BYp+XS+wnlw5w0vvqnT+vLNSA8h/oJ7Mnf+5zg3ue90vtv3g9pI+M+2t4XaXt/Bbl41z5jySda3RiwM+az8cO+Hdc8kCu5+/cFOB4xxi1/Qk775twiOeTMnObxkSt9Y9NGRs7mijy5RcZP+ZjeeC3SxhjIzcm+Mnj5O4+cPnnmpgmy5BTmJI9IbsbtdTYG7eEbOI7xeZ8U7hQ1FknIEsothCyGsuixjb1FncVWFncWThZJ+hhDXQvthNy00ZkXtsgmY+oK6ONHJ//B7PNDb9w2J7mMKae8why0F3KAMY60TV3KkzvnMeUg/YnLERlt+UHOtzHSdymkX/oDeIXnAyyWt7mPcSTaHBJwyE2/tVXPuaWdOWOTxb7yBPbmkePOOIm0aQEfPO24FwO2xqZvDOQCfetnHMD88xlgDmgrz5w9T9hgK5g77QTcQq7kSxvH3uYM4AbJp0y5fMmTsjaucvnSr50jME/fcvK+kmGz5Nh0kxA/x2NM5875ds7Vaw8YJ3qOzrd2IvNYNMcG82zpEzvj+tOz5msutBmHn582N+BYxuYQGTY5x5mLIJaotp0d4AmeAT0vfNjtW7fhtE2Tzd+6v45j3lxmbsqIZx55P1Cmzxi0ae2ckxbOg3PRQrvMtUXGTD7Hk/GUtfLkyLGmrecj7wnOLddFcmQe+HJMnTzqGEcezUvgN3fTJAsiiysLI6E8dbQtkCwKhwKoQ/KmvUWvBSVF2v5u0baPxcX+7qR0xZQx8LXIsg+PxTP/Hdu7a1fZuWVL2bjyqdHNgRcwi8lXcdZ0C3tuUHxIpgvpXMxVeSwWBYtIF432xbDw7m21AywO5R384Q8gUy9HgsWn/MZKIGcBKownJ8dc3GZOrXzIoc+r5tjnkUhe44DML+2Rt/NU0cxBcoExWzCWu2AOOGJHPObPX9fhHS58XQbs3r6jHnORD8iTeOYD6OOPvb+qBHJzKO3bnETatHbmnXBjJ8+vOvzrHMWc5NwJYzEXeR6Eeu3h4phx2pj6KFc3nKtAa5fgF3V8uoT7HPc87nPc47y3ej9Vzz2Uo2jvnanLhawc2qYP+kTqM7/sK2v/FuCffzO0E/b92zAP6r3vu6hHnnzEQ57zQhs/oAxkTol5NhnDeUxbx9qOV3vic0Sf8+bYaMMvX44Ne33UA/VA/zZ+2mgnMg+QNumjLGHegDEKbNV5roBzhq9zwnWCbUX/3XEKFoskjhQ7yChusnjKYoyipy2EsmAC9rUBctO2cKNt4STwQc9RmRwWeBb7IvOa6PeUE0cP1/cRECcLY2zHxowvMc3ZWMqWwjT2dNFkTs4HSB/zMY7+5JT+IH0SaZNyuMwj5YmcF0EMfECeB+MD5i2Bnvj4kLtzKo+5CGTJBzKH5wJ5W3kbB5Ar9nnuATr9nJsWyatfIsdLv81B/xbo8KGdc9gC/jYmcvzNUS7gZ0RO2n6uWRTlL5kk9E/INaYDctM2L+3lNY8WcmCjL9cWfKlPGyBvykA7v8LzAFrfKueecaL729GhPvVw/HCVO3bgdU9u9skRHm1ybCLHAMwzc8pcx6470Y5RG8fBMWP5Oa3nvTvnvHxTcB2oTzAeOekzLmTwtzmNxUyOBDKBn9zOa+aCjbybv/GdsubSm8vqz91c1l51WzmwafOMD5BXfwEHaOdYmD/HtEmOPB/E4Jw6nxWxyUAuHNMf5PWwd2FL9aOduWQeCcfgGM1Fn2wTCxv6tPFXD5KzzUuYsz6OGRnjY7zaIGfsgDa8GYs+R/vGkG/upolFi4VlW1xaMI0VUBZHY0g+CyZ80VEsKbdPYcUGCosE5BR08qNPDo7IkfloOnz7du2sXzcZ2yx4AY/Up3L27tgxs9idWdj1i86Kru+CUV0uEkEuLOVwoQ3wbW21SbBgZVF8Wj69rTqAbWuTwJ44LkbbfMeATnsgD/FauzGedg5Aq1eeY67yZk7a3OXI/BKZ05i+xu9jMx43TPyaFWB+3ZTAxjY+La+xKmeXq/08JtJ3DGN+KQdDPs7XItAHkKMbIuZbQXsE6Ztoc27R5g6I08qJwViGmJ1Ncpzq7mfe87i3ufkAXGgC+wn82vuz8L4L0k4Z0A4u4opc+ALjy5Nx8DVHc0eWceTFBg594aLveEAbg7485MImOxvu/s0wN3xb3ozVQs4W5tHKzT3zSbTzQl8ugF9y87fL+RKtvePI8aQNPuqTI/Mwl0SrF+jkG9NnfPMB6lu/tNNvxpdFQV+8UAhRtFDgWeQhV0YRRFtYsFEEWQhZDGVR1gLfLJxoI8uCl3gWUcbJeBzNI2EuaQMXfeM7VkAMx2u8lMlrXOFY58HY2qavII4wlv7o4WAuxuIL7YEc7dzPs09Z2ie0Ib5jSiQf/dbOOZ0HbJMjMZbPmYDxk3POL7HkbcfTnusx4DMWCyQnR/sJx2MO9lvoqw1teMfszH8e9E20Ns6PnznznWcvnC9s8nMr4ESXY8nxAGODtJGXcWLf2iAzD2Mkb8pAO3dCvjFd5eMpvKNdHdGDF5UyNmMDFovOm9dRgrzTXrT5OW7jz8sL6JdzkTHbcTEfxkXPGLSl7QLXsY3Nn/nhw9H42DLGtJcj46bM/Fo4NvjIJXNLoD+8c3vZ/b2VZfcjK8qBjZtqXshzvomVeYk25hjG/n7lWIDx2GwirzZnN6AyJ+A8aAN44oc++sxV2xaZP0diEAt/ZPhyZBxCOcDHfPQlD3MAGY/5RWcMx+54lScyP2X6pR2+gjhzN00ssBJjhTIFjsUQRQ7HFsnhhgmgD4fFMn0LpiyggL7aWWTz6DDHLMTAUHT1OfG+E97RwdMUL2ygPFJ/bYincHZv29ItPLubbbeAZGHMorl9v4MLTEA/F5guIGnjM2xgxOIwObCzDdwUcDGuHh4X6uTDu2rMS5kYi9mi5tyBXOi7IPVobOCY1OcCdhh7z4esfcIBDHYdxsY4cDQ2tOVwXgFt5cQ0R/MAylroox+2zn3rZwzAmOqYu/h1fuOobcaXn2PyGDuR+jFgk3mBGqefD2D+XhMJdF4T4jQu0I9JW/WZa/olxvKGY+CLXB0zx5QPeXZtr3lk8hEHHfevvG/6NID3R+917X1wDHlfTHnes4VyYuS931xc1Lf38ZY/+dDB5z1cDuH9vh1PcrRQTvzcMIfbtrkZw3kwH9ByCv1AzkOOAX64sOeILTJhzIwhWlv6xrUvjOe4UgdaHts5noxtvs4DPqlPOL4xHZDDsYoxW4Et+XGk7z9GwIljR4eChwIHUNRYHFv4gCyihEWYhZi2i0FbQJs4WfQC7JRzxC7906fNI4EO27Qx94R8bR5pk7zmPw/aZc6AOCK5iUVsClCQ47bolQP7MR7bxDduAo60TX+5W1/H0uaU9vrAT9scRBuvhVyZR3InMrd5cK6Y04wjh7o8x2Pc2uPL2PmcYCvSbizv5DoTyMORvJhzY3PM2PRzDAI5eeYCyLzSHyhXx5E80hb/edBmXh7onDdkGav1S17On3kA9cjwS1v6LW/KgPPbwvPkvAPa6ifv1Oj+5nQ4eujg8NlM7syFsQpyaOPYF4wT4GvsRNoaD96MmXFzLvF3HtMHO8eBrfMlxvLQVxva+MKlLuHiN2X6tXL6Ak6vXY7AXBPIk9O8hNz2GVPOZY4t5WP6tJNXONfmT17IlOccKW/HkWNPO5HjUoZd5kYfPnT0va4ci+eUPnJ9co7zKTP0LZCbt3kAx0cMjsL5yrHlWLAfA7Hmbprw3zqQxQ2FjcWyxVXCQieLMwss5NhYUFkogbECMLmMTzvjoqdAJk/8tUOecTIX+of27ys7t2wu659aPrqh8KMMNkvYOGID6XCzsGOxJlh4Dgu/fiGoLn2QtwtWZCz2XCi2C0B/xhdbeVpbZOjZFPHJB782oj8y7FzEusDlKJITpHyeHX05Uy6Qm1+OISFHncNYjNMXLpJByrFzE8aFPfOeNgD5TB/bHsYDjo+jXPpmDsDx1NjdUcjD0dgzaGJznInX9c3BvKp9pze/xSCXvIA5ok/e875KxHi01Q+MxZBbXjHPJuXyVp85czIGcnTjjz4cqR98D3V/ZLr7mvc4kffHHxTyfknfDQfutYKn/5C191rAvdl7O21k2AHl+jom28Rk0dx+ReTZQj7g3wvycFzmCfj7wzFtzSU59csx0Hd8cifSfx5yvG3OLdRxTvI9I8jNpeVvgY0bL/jqRzv1HNvzoJ/nL3WMFxl6rxNzS2DLsdXRZ1zWAnX+TnV8UexY1NAeK4wohgQFjoVOIm0SqccPTgtg5BZObRzRFoLCIkz+hL7apiy5xnzUi+TgyNyQP/GxtVhNpD/jtPAEzGsCHgtp7OUwD2NkvnAaP6EftrY9rxzx5QiwqbZHO+5j3f02xug5Sni+8DGPBPLEmA3cxmceOc7zMw/a6rC3jw4boY06bRPInWeROdFOuch5wF/+zMdzSTvP4RjwB/j6efMzNwZ02Gd+9PXLXLUFjgkYbyyfRI4JJHfCGCCv7dQ7Z+aJTXInh7lmzmeC5MNXMP/oaHvMeMYUyuov43Sfh2OHOafTeYfPeIyFRT5PGzA+/Imf530sP6F9K2P+zKPm0vnqzzGvhRbOMWi59Xes5iXMFaCHz/YY1zzIkdxwOF+cf9ptnIylfY4LP6+j1kce4XVIO3NLG/3NMXXEwJ94xhX0hRwZwzjY8hQJX78B+3dtq9cKc+DmEHY5TwJO+Fs98pwbx64OmTlpKzK/5LSPb8sL5EKe86BdxtY/7wHAuNhnDGT6wjN304SCzKJMWCRaDFLkAAtI2ugtgp5N4QgstohF26IqOWjLrw47izlztW9eYpDX49HuQtlR1ix/bHSD4UcJ659cXhY2byyH9nQf7H39Qr9fkNWFXdd3U6RdoKPDri4aezsWebl4TluBD4tAF5Y1Vq9jMQsH7bQZs6Ut6BtfaDeKftE6N0Y/9kTGa32EuTgOMDP+Pq6QL/X4Ot+tvflmDO31Xyw/AU/lNG4P48KBjfmJ03z6eNpyXAz4uBlAG1nl7fm8XgDyuXkHsMsc5GNefOqoxWnnBTSc5pzx06b1xXbepkki9UO+vb+gT36cC+eiypuYAJ7vP4v76XOFC2iQ99q8j2rD4tZ7at5vs59/HxLev4lpjHl/L5AnxmwS8oGMSb4uzMlPufllnpmP/TZOos1R3zH9mHxezgnyc24T6ZvcYyDWGB99zivAjj5y80u/9OXovBkfDnT+PZZXbseYeSszF/psmmThlIUNRYxo9cBCSX/7+IJWJ/C1SKKwEsiEttqJNi9lY/HoK/coWrvsgxzjmNyFE/E9trnIqw4/dPYTFJGCPr7aK09u88EWmXklxvKiTbFrMT7gSHcfPNzdQ49w35zYGRMu/QFyODhnMxw9zF2YawvsciyLIfnMoY0pHJu2ZxojOdKHtmPPmIyfWCyKnCts00ZZy5nc2OVCBCRHi5Yn88pY6ePcYU+fo7IWyT1PPi8O8+C5SRv9tEGW3GmrTcuxFDxHOR/OP22vV/oZM+0TnovWz9zaWIwvN0tAzhVt5bmh4twAOduc5snVkaP5eg5aGLtFyyf0M39gDrSTox0DspwH7OE0f7nlAtq38yCwQZecqc/cgectffRroX/Oo3Mpn+MzP+W0x/jw5f7AJgmbJfWlu3sX6tE+euySex7gJf+8dogjtDGvzE/kPLTcjNcNLebBc5RzMBYTyIksY+oH4CEG3OraOHDN3TSxwLLItDiy4MzCal7xlIWW9lk8qdfWmPpYSGGbfPoo44g9efF1nQMsLPtiDZhXgnzNGX42TzatWvEj84s7a5/4Xtnw1BNl85pVZW/96eDZhSpwQeZizoU04L/22LA4dIHows+FYF0Qh3+25afvArLqOhmLXGOrS8yLlz4AO+L4BArIMeQ45Ugg14ax+ESLcTP2GFzcJoeLdceIHTx1nP24RB1PD8eELbnDxXGw6edWaJ8Y09POOHmO7JOL59m5T/sEvjmGFvob2zZczpNzxRw5T9gkT+aNPUd1jo32aN5NvrXdydvrQt4BvV3NKTiMW/m7PrGNJzInMcTuYd9xA3NiPkDNCfs2rw7wn+ruWd4nnwu8fy6my/sj99Wxpz687+b9HFv/PgD/buT9Ozm8h7dIPmBfzMs/kXzyAO//5OYGvTLaKcMef+PJRX9s/MoTmVPamhs2Y/LMuQV28PmEChz6gYw5htbe2OjgV8bRcYjkaM91+ma+zKUxjIOd9qKVT3Lo0Bc8FGNCWatLmQVTYqxoA2mDr3YUShRpFJPIROsP9DVOCwqxto8fMVoubTOvxNgYKfAE/vBaXMtrH6Anhjzo5VWWueLDMeX6AeMpV4dP8gJs0JErbWScP2RyO5Y6Px3HiaPddXaYJx0nCwf9iEMM4fg4bxzxTxAjczHXFuahDX6J1haZMYhtfORyybdUbK/nlCUHmCcHzANzR2za5EJetNHTJjfn2Pkag36ZS6KNPWaT4x2zy3jObc5TglxAK2cMIvOBr4Xz0AIeYjveNgZwPuZxzMO8PDzPxuSIjjgt9AH28WnjkGfeD7MN5AD65Xjl93wIrhV02KQ8gY0LbvlT345HEF+YG3Kv0fRLYJNjF/TlEY6z5Qb6MLbkajmQEZe2tsL8038xYOtn3blPyIutn1GfAgHIyUM7kJwg805omzI/P2nT5uYYAbzMnZsZ+Cj33BgfOXzIct7Vg3lx7HOEw7kQ9CvXkc73xOSl6i3Q1/nr/pZztG8e8pCf15b5coSDHOZumlg0WlAm3GygsKF4sjjSPvsWWAmKIe3oj9kICyp85LT4AhZtWegCi36QhR02AN9pYTaJcezw4XJgz+6yY+OGH7r3nvC1GzZ9tm9YV3Zt3Vz2LezoblzTp0pyMTcs6PoFWS7uaLdwQQjo4+dij7Z2KXfRPyxO+0WfdhlbGIP82sXwYoCHBSgbHsRdjFsMOQTgYMMDHp9S0F+9C21jqwPocl6AsU8cOVKvZ34N5bQculyTzwU1OuVjgGPYLOg4Br4RDHmEbwt1iTO1A3nOBHJyc048T47P+avHzg5+ZcO107U9n4vFXwr4Jzdt5I4r51BbbYR68wHVr0PaAccy2PS+aYPc68brzrkBbXzwdHd/857pvUvkvTOBPfc67o1pm0chN7a0kXnflW8M8gv6QA7uxciNk77px73ar3e48eK93RzgPFPgC4/w/p8xhTbExMb5cCzK9M8xtHET6I1LG98xTmxE5qXMfFogF+kHFssNXevL+JEv5gewxxYffRmDcechx20/c2hBwWLR8lxBsQMHhRlFkMWc3FnIqQcWbUBfC0uBLOMYS9jH32LMglI9OvMZ4+KoPHW08bPoE/SN4bjsJ+QyPqBPodzamht6+o49cwb0jUkbTmJzdCwJ+dHLgZw+HOq1cXwcKdbNQxBDpNwcMsYYsEk/7cFYPIDc/9hSlHtt5BwJ4yQvaBc6+GU+2MhBu+Whrb4dA33ni3kQ6plP8/UaAvmrGcZrAbfImGKxMYt59nDmeLwe0iaBHbli5/iwFTnHIvMY4wTJkXJ9iJuy5NMv54c+R8+D/tooa8dijOQFi8nJg3Gqz/5YTsRzYZlcLfQDjsM8BfzYOhf0RcqxlTfztL0Y8EleY3tNMw6vmxZtzrThkJschLYg448hc8oxZX5efynPGOavPZ9d4GfTz6vXB0cBZ+Yu0gbOeXaLgVzx5xphc6x+nae/XsyJduaU4wY5Tm2dJ/X0lWV8+toJvrLJL+19/1RXb3ZIe5ExgfNojsiSM0H+cHC+ntWmicUSxRR9i1mLHuS03ahAZ/El8LdYAspaO5B2bS6AOBa4yvDRV3/02iSfUI6fuTAeNhx2bFxfn9oY26j434F1Ty0ve7ZvK2uXLx2TrxVtXbu67Nu50C+yZjcKXKyxeHMB22JYLPYY/PpFG3BRWW1Dfhr6BSBtY7f65HGxqI868moX3kuhckb+bXy5HRtx/XnddqOFNjJ0LGKxVa6deY7loY4j9vjSPtVdY09316Q2CWxaIM85UF7H1QMbYjiHqRvQy8fyTKT+2dqBMVtAbOaQORVuDtS8I8dqTzvRyZ0PMRZ/KeT8cWz1ec0RI+0HRF7kDxgbupYvkb7yAsdi33nKOGN+XEvep9r72WLgnohP3h9tq5OTe2bK8v46Bu0A/fx7AZ8bEnC093zv0cDYtrHnKMwp/Y01Bmzxy78RqU9+bd0MGIulHb4pB8bDD6TM8RhDmMc8jPEthswH4A/m2arPsY7ZJrDJMeCbbTlFxmmRvsJzVftdgUTx1BZBZwILLPzbwi1BwWTxlHL95RBwiTH7sRyy3cpazowFtG050Rnb/AHFNTJs1ScyRnKrlz+BLX4WudrqK+QFzitH+tjTT150Ah02xEHH0TEJbS3QgfHkNBdzlDPlcCgHcqSPdiJlFt1umNTH22PehTm1OWaeaQe0zbzAYrbzgA0+5GXOIudQOCbAOM0hY44BG+enzVsb80+4eBT6wGGefmWAxZn85Ea+9DOGvsi5XuRLm0TmMqYHi3EQx3kybkI/9dpwRO4Yc6xAP33lk4PYmbtIP+3bnIF8Ca9r2vi3fAlsRX42zU87YsHDUV3qAXpl5qfPUjBvQV8+rg8+m8BrJdH6gTYHkbYZfx7SdwzEYs6Yb65rNx4yjp9HjmMy4LyPxefIeJiLdrzItBuDPJ4j4TwZHy768NE2nzau14h6kXkxLsdmHDjG8hqA7PjR+mJkoS79EvCSh/Nnex7QO5a5myYWeBYv9CluAAUQoI0cPYUUBRA+yPWhj1wfZGyo5IsE1VlECXyxt9ieh1pYBdrizrxB2jk223CZs9CPr1bw5AYvkN2ydnV9qmPDiifKuicf/4F/pWfL2jWVE6x74vH6NRt+6WbLmlVlYdOGsmcbL+uZ/Dxs/sdetAs24MK7BYu2dkGHjMWsoC9cIKZflYUvR+VC/iFWd8xc9VPm4lX9mcI8wZiMuOTDwtQnUzJf5hM540bOsc5x55d8toW5OgbHi8zY/nSs/fTXfgb9HCWQDwv13oZj7dPuAPeMT8+T8cwhkfrF7AScxPU6GfI2rz4uR+x8gW+2GQtH+8kx5N+10ak3/li+i0G+M/HV1vhjY5zpd2Mc46jzED6nodObTx7VtfoBhw/Xa8l7qvfJvF+mnHsu97P2/qpt3vO8d9b7XnfNcqSv3rhjSN+0R8ZXSYxLP/20FeREbPX6tTAX447BrxdhR16ZTwt06hfjRkd88xPo2rEjR8a5UKZeoDc3ecwp485DjqGVZ67KzRedID6yM40JsIXbv6VyZKylMJYHcwVfnZtjk//GjRU/S8HiKQs4jrYFBZvFU8qVWTTB2S7yXOiht7BMfnM3F5E56gOymJSPtrLMFRjDmBkbW+PJA2gTO20BfcdofiL9sbOvjyCW/qnniE6bzCuBnfzpB+BDho4+7USeE5D5pp18yNMGOM/2LeTZRMBXGwtq2uRjTGPYxt4YwNzb/JED4yJLe9ppm2MYg7byGM88gLbJl8Ce4zw9yHHLh9zYtPVXthiwBfAwt4K53rOwo2zfOsGObbvK1i0LZdPG7WXj+h1l44ad3bHDhl1l48bdFRvWLUxkPbJPu/Y7+82bdg/YhG8nW7dux4C1a7cPUA/wV7++OwJ5K3cTW6xZs32i7zjko48/XOg5pk/aAdqZt0Au6G/ZvKcCfzEz/j6/5FdWEXxi88Zu7jfvrOdgT1e78YT+kQOTz43XRYLzytHrQ2jP9ZPn3esFKE9Z6lpZ8gqv90ReW9xHOeKbfu21KTKnMRijHUvGZ5OEzZx9O7dW1Cc2+o1KgA0+tF24A9pjmyZtLECuxpO3HWs7NqFf6y+QGZ8jucuNzhyIgzxzTh70HL3P6o8PoE0+z/C1mw45Nq6b75/q1lX9r0idOn6sAk6ATeYBnCPjGsf4gJgJudAt+qQJsPj2SBFDYcNRWOCIVqcfxRB6+m6c8Ms3vIfE4l1b7TmmbgzaA+Nn0WYRZ0HWIscjX1vQyWH/xNFuIXLoUHeh7C/7d+/uLvqFsrBlc9m6fm3ZvHpl2bjyybqpsv7Jx+uTKnVjRfSbI5NNke/VX/HBflPnxy/b7Ni4sezauqU+cbK/4z3Y8R/ey4KRP0rTxdiwKOvbAhvR9lvUBRoc3SKtLgK7tvIxZJzEmB4+Fsh1QR+LRPmxydxbmxY1zzk6oQ0YeOn33OTC4ntYBIdusJ0D+RJVF/6Zh33nhq/mcP34FR1ttZFHrsrf93Muyd851Q4YB6SszSdjqm9lLeQD5mRedR77tpsbNb8upnrzzT4bJmPAjph1bmN+2z42mbtocx2zq/w9J21tqryTmSdgPPzkNU8emaPj0XeIZ449rznMQ5uXqHn0NnAYR0xidIVGf68D3Mu4f3GvdJNEcF9s73XeiwH2fiWm9RPGaeG9MpFx2vvnGLABjoF8aKc+8xKOCxviat/m81yQcVJuPh4FfXLJeaWNf5sTfeTaCGSeJ+zcCEkgzzG3QC7ow+U4RBsPpN4cWsjfxhEppz2GHEvrK+gb89SxSaGUxWiLLIgsirKAVK4dBRBQbh9QiFlUZYy0Qc8RX/VZBI7FTNvFYGFpwQiSO/MiDkdk5EPb8WQOZwrHt5h/jgc7Zdi3PvSTcymkr2MCcidfxjK+i/cxmLdwDi2anWOQ8UDaiZxrQGyhzPywTW71bRztRdral58+4/DoeMZA3JbPmCD91bfAX4zpWyS/GLMD6OSmvXXLnvLQo9vKsns3l2/durF8+fp15YovrTkNV35p7Sy+PMFV127ojuuGfuKqHvN0td1xXf7F1UMcfVJ/Wh6dfKY/gtZ+Xh4V6Tsm79pDXtdOxtrGHvQNZvh6DLqee0lEHGVf+Oq68vUbN5bblm0pDzy0vTz51M66cXP04OS8Cq43rkmOibr47p8mEupse80o85oBXkMgry8+M8ZFhx/x9VfW8iVHQt/0hxt5LryVZ370tRWOu26c9E+dsAkBh3rabV7mQDu51QPjmk/aAfrJKdLOceWmDsj7prkAfLIPGINzQ1vAyREO4xlT3pNHu3N4sqvDTlH3dDWl99jj/MOvw7Gj9WmTya+rTc5z8hgLLmQ5RvPL+3oCmXlyXuZumlhIUdRxtLCh0KKgbTcxLMAsdCyCaGMPslCzMKNI398tQvyJ49xAaTnNSaDTRlnamYO5yyNSZk4uHsiDtvHNHTgexzTJhTw6fTcXx45089PpeEfK0Q78tO+hvdOF+pFuwcVXfwBtdDzFwuJMu1xYJVw0jS3StFEHWIBVO3T9Qq5doCF3cVhjd/3UG/O0uH08eVM/xAwbZNi03B6xO7x7Wzm4fXXZv/nRsnft3WXvqjs63Fb2rLix7Hri+rLr8X8oC49+qex87Iuj2P34tQNSvuORvx+w8OjfD/LtD/9d2fbQ39Yj/V3fgzsx5ZiVT/Xwybnre1+uQDdpc0ykbGI7lU3aszF7/j7vGXSytJvyTvOTd2IzjZG2U1kr73XL/6Hs7uZ+91M3lD0rbyl7Vt9e9q29pxzY+mQ5vGf7cC14Dfk+mPY6znMu8nqZuWby+kpZD6+XpWAMfIyf19soOtvcxGGzZM8OHg/ubqqt7d5u3Dv2lP0btpU9T23ors+13TyvKTsfXV12PdLh4Q4Pdfhu4MFVU6Q8sPOBFWXngyvrcYF2B+2RI1u4H11nA//Da8ruh9d2sbrYXX9nZ0d/9yNry55H1tVj1Xd22FT0PkCbqg8g2/vouiWwfgmM+cyC+DWHPufWN3VCWc21G4/6PY+tL/uf2FQOrNhSDqzssHpbObRuRzm20BUIh47OLM4Xg38j/Dsi/FsB/Jvg3wmO/v0C/C3x74R/a4BcbBz49wq0fMY3B2X6i+Od795DR8rWPfvLyu07y+Obt5dHN20t392wuXxn7YZyz6r1ZdmqteX2J1eVW58AKytu6/q3P7W64o6n1gxQfseKtbUt0N3Zye5cua58+wcAeMSorot1B/k98WS57Yknyq3LJ6A9BuzuePKperQ9wYoBdz7FUfkEyMRtvd+dT63sjlPbtIHb9mxO5DnBtzvdPStXlvtWrioPrF5dvrt2TXl0/dqyZsvmsnPXjqEAbmGx1xZvAp22yiwuKQSzKDwTwGMxfSaA/9j+roDc3n3W1jxSdj5+V9n2wI1l23e+Wbbc8/Wy+dvXlo23/33ZcOs1ZePNV5UNN13Z44oB62+cYqq/MmTKs5/yqW6Ky8u6GyaY5WhxRbXRX591N3w+AIeYxp7KZuVLwfzAmm9dVtZ2MWinDXGVTexn/SZ2k/yRmzc6+NbSv/masr6b+43dOdh673Xdebmhnp+Dm1d09749Mxs6XkPAay6vi+cCeZI7dWmb2Nn9DX18+Y5usb25/N3X1k8W8Neum4ELcxf3YzYTrC9Xf2VDuQp07VEbuGLBr7zG6GSnbW6kL3adPDdVBLIx+RCr53MctkcR9kPclAeM08aesUvuRbBkXj20m38eevQ237hlU3nwYZ6iWSj7u/UO9xLOfV6DXi/ea+jnRqQLWO51uQgW+skt3DTB3oWx1yO2tJG1SM6UZ2wX9y7OkcPrmPClDYyVvEJewAKdr2jB6Rjwt90CXeZhPCAfII4+5JB2yTcG7DNHQL9F8tInH89bbpogy/NpbvjnGCbxu/XB4a7uP3qknDrercs7+SQHxtvldbib486O84y/8Fybl23nPMetntjmCdzAsj930yQLMoo0izqLRYu/VqY90Iai0f9issGS9raTX1ueRNEHHfZyCwtMkHK5zEGkDVCW46DY9SeX2chhU4c83Chxg4df6cHGAll/N5GE7xrJRR8Lt/wKSl3EhX5As0iDB9vT7Bs7wcJVnxld7+dCFbv2v+gCG6GPfmljXurt19jm2YE+Yz68sLbsW31bWXjo82XbvX9ZNt95Ydl0+wdOx23vn2BM12DzHReMYp5tPd7e2XQY5H0/oXwpm4rbZm0GnzYn7IQ2LZfy9G31leP9g+9pGPPpUHPoj0si+GY4uv7Wuy4uOx68tG5o7V17Xzm4c8uw+ea5frbAz+sI5LUGd4vUt1z1uuvkyTfGOXbtp/5Id4/ct3JT2fmdp8q22x8tW771YNn8zQfKlm92x288UDZdf38F7QG9/tli4jvhn+Gcx/et7/b2E2Sf9tYbHqpH2/Ow7caHK9p+ylqkzRjGfBJj+XFsx6NOwK08bVq7Vrb9lkfLrvtWlH2PbyxHNu0up0Y2Uvib0Mr8G+I/Crjn+zfBv2v598h+KwP8vTGGvMK/S9qlD8ejHd/ahd3lrtXry9cefaJcc/8j5fP3fncUl93zYLns7gfKpT1qv5cNUPYcMC/mmPy5osa6+zsVl9513wR3j6CTa3c67h/w+Xum7ZSJqXzq1+onx7EYkzb5pM4cUwa+8t2H6wYMmyk7dm3v7nvT/yZaSAOLQPvCotDCVD85LAhbZAy5W34Ly2P7dpTdT9xTNt5ydVnxdx8tj1/6x+XRv35neeSv31Ee7sAx8ejfvLM89ql3DXj0b8DEPm3E6bbZ125Ml+hsmpzot3oxY2eMRi+qbMjBtv1Eq4t+y9nJpmOY2Jw+5gY9B3k//MkefT+5hWMBcq+45kNl3Tc/19Vb15UD6x8vJw9PrjeuCReW7bUiXLwC+l4/eS157XAtef2I5DLO9m17yh13bzltMT5gzgIczNg2dmyaiEEe9jVWv9mQGwtuNrj5YIy0Mc+0T79246T1HfINntP0rc5+ovHjWOON2Mzk0ehaDLEXwTCGZm7HbEHqzOW+B7eVnTsmC2YXqlwnXl/t9eI1hD0LZvrIvfcBrzV1Aj+uSeNw9H6HH32vXfNxMZ8y28nlO2hYWCMnHjbmgUxkPgnHrL1y+h5tJ4zlJoQ50neRz9Mr5oc+czRP80rkecjPfI7HvBLY6JdAjh4/Y2cO2LTtxGSTZPacYEtu5pXnCOS51ib1AA5BH/uEvsTB5ow2TQTF3FKgsKNIdOPDDYUxZDFIkcgxi8QW6rE1J/oWpepB6yv0Nx4y2/CYm8UwbeXK6HNkfG6guMkitD3SL7jGFmIs3FzYjb3Dww2HusBz0wHffjE69Du42GsXffT9z3+VdT4sDukLfSpn7+NidDT3jiPzND/8U56ouXbYt+GBsvPxr5St9/zFzII8F+JsAmy87f0zGDYW+v6GW99XNoLUNZhZ9Lex6kZDb8dmQOhqv4GcYkbfxKg2Q94xhoZjiveVW//kTeW81/9GuearPediGIvXYZ7NbKxZ21F5+I5yxHyPcYCt9/11d56/3p3vB8vR7hpa7No4E3Dd1WuR66hrc41y7brR50ZIC2zrsfPTdviM9Nesdgn9D23cUfY8tq5s//bj3cJ8spHBJkVdzPebGNMNjYluKVTfHkvpJ5huyLiB0vqMbQ7YXwrtJgeQY0z3bCFXy2d8x0lbG+21GdOlPvtytTqROci3Y9nysvd7G7rzvbOcOjJ5R1f7twPkhnhunPj3zs2TpQA/f3dSBmf282/Vzv0HyyMbt5RvLV/ZbCbMbnywMXLahsNzQHK00KZuwoxhhOPy+2Y5xjAvbuXrNyTcMMmNBzcwPtfpKpbdW4//f97++1uPIr0Wx8//4GFmLd9lY6/la489NrZnBvtjBvCMPdwJZgY0iCEpEAQoS0gIgQIgCVAiKCKUQQgQQlkgoQxIoAjK4SiHIx2Fo5wm+H6fb+2q2t276+33HDHjdX/Yq6ueelL1W6e7nn367ZdERa6vREeRCCmSINoOyHUqx4Ks2lgRGenjUDY+dfV6W7Z9h205eNCON4R3aGDDVg26CVSZ6nDTqqAeNoWwRZt2GL9wZJcdWz3f9swaWb14l6Kdhbsv0p1OofiPhTvH87GcAPlDoPZZrAQkEBTMx6PExiPm6/U9sUHkOmkuXxfM+8uRXTw0rp7XjCCJegFhzOuiH9uaX2GegI5FbH7jKds793U7+sU8O7vny2xtlK0dlaOAwHphYYaCDeuIhQ0LOK4vgHoYP370uK1aczgv1qWoJioK8wSZXslYKZwuiQwii+2O6CvhkeUWxzJd0a+QxzEFY/u2Oxbmlehn46Kjvgu2KeJ4IY94ZK4+Xxln/tk8rgXONstRoDqZP8g57pDlEMemzthra9fX2anj+a+vYK3ougOw1iDH+qEe1x7XHMDrGKD2sIUMRS/XMNrUxTqlPwAEA4gG+ERMrlsW0bTR2AqM0Y6xAcbX3AD8PRHpWBnog4U+wb9Nnic8JYEj/w45DxwhK/MLn8yT/tEmUptrgc5LfTEOwfOEmHo+eS75+WCcegRtAc4TgD6Oqqs2mqeCc+f5IP5HSBNu7ACSDyQNdBMIcMPJDaJuDAH6ZEx+9xlj9AEbzYnyFBqnMVCHcRmTpA/HEJc21MUmmcQJwa/2+A11LM5Y7JUBxZkWiCjkysDiz9uV+MyKwQgUmSRMALQByFkUwgf6aSEJGZH6xBE6ac6wTedCnD+80erXTygW42nBrSTDkr6eGCE5gnEvW9wnkyuqERPVSAAg0ykZywD7EmKgTM5YR6KtlzOnpSVEULT76tU21q5fT9s1s5v1ebS9LVmQxy0Fc4sxMlkjOtUAXd+OJJLaFnTjeECee1X/To/zrFs1zBp2LbKLJ49UrJsycK0rINf1xzb72lZf6KcEi1/rcZ0zFn0SFw6fsJNrdkUSo5IQ8YU+yZIIHW8M3jaiqfEcIUY10gQoIwOAauQBkNrQTkkHtS/TbwqNxWOsQziHbg7sM16K1E59qbzy/AWU+WU84ujSjXZ2+yG7dMrdNN31nUQJrvu4D6X3FYzzek8dQu8ZKTDOexiAvsaD7enzl+zzPQfKyYSV+RMkhJIWSkKorBrUd2NQ3a9r2xjKCBf2c0IiJydSwiMjTCIqSZNqWBP0MiKjkvxgDKAa4XFtUN9o53Mow5Kt221P3SF3LSsSIbrJ5AYQGz3I0FaddDMIYPPHjb1uDC+fOmJHPp1hm8b0KC2yc5SQFbHgzwr0ioI9JxhyvRI/GYJuKoM+/bCtyO1CHCIjFrJ8qqOaP5U3hWo2iM98eH5yUqQoV+hcfJ5OBt0NIwJp4vV8zDDGWH5M5ub1vC5QzHPvnFF2auuqwvopA9YQ1x77fv1IcYPC0yO+o4H/7d6375i9M1sK6FhQe0jhnSGO+eL8g69PllAfYEzFm9PW28tjNvo2CRMW+YUc3LFgJ+NZPyIjEoCoo/mzneZX0Y+yaijoRVCmOaZ5e3scoy5zzBDHUpT58z6r2Hp9aasu2zjOmL/fdu6sy9YJrk0s9LHO0EbhSxIAchyx1njtAmgHqJzXOL0GKjDOtcsiXWWUwy8Lbb32EsgJgB7tUh0AtgBy4t/P1yFNUvDvEr4ZW2MxDo7oY5x6OKa6gI7RP6BxOY8y0A+gsRmrGhCX5xHnnJ+H5ow1ws+fgC3joY9rDeWw41gKnQ+BfJkrbBVVSRNs4LiZqwZu+LC5AyiDrW4q0ScwTkAfMtiqDv2hTR36Sjes1Gf/jwXjcV7cEANoQ4cbWsZGPyNJoq5vlxRjnugASuQo3ljIVYMWeCwoARSIWjgChb7zj4Ix/ZUSxsQ4dTUG+wR0tShVqA71Lh7fbSc3vZcV4h6xsE8L7YxMYFHOdizWK8a9Tn6sGItgPBICIDUUhdxSVMm1AOYV+4wD+H41P8h93pM2aeTTtouyua4/6hnbJzbqT30B2fwFXs622kVb1fU6icz7droVsigvHaP/BJmey/PIJy/696NcPYeLavkaAnQ9Ys3i6GVuLWLtok89rjnqKzlIQEboGqddBic/d7je6tdsL5AhhSdMVJ6NBfhxj7xPUDf1oTqE9yE69JcV/lVQh4I/IRFIJJTJq4FEAuNlcZ1MyQaimpzQ8bJ4gOqnumjDB5GOp+A4obbpnFKobp3zdfKrPXahwa1DeceV3gtw/ce9Qu8beo/jPYL3CwV1Oa465y5csjV7D9iU1V/mxEEZmVAypijTA8p0VPZ1gSdJruVpksZAEmjcZ2syZERQJBtAJKDd1BMbiqZJE0XwnyPIQtxcjyRL0/GLdoQSI9eCeZs2W23d4cLmlRtRAps8yLjxowxHbkgByABsAFWO919sffN5KczzglqhBAARxkIxntlLYZ7qEJW6CaibycSP9Iu5qH6CJK6PXaJX6a8YI8jDWCoPY86mkHuelx93cpAZGp99L6NtZh9Q8A/ouLRVjz7pl2ONoXb6K/4rWdXWG9cR1xv6KGL4H3rg9PEj7v57LCt+sN7Onzllcxbuz4ptXzhLcc3CugypHgt/324E3jYW8yzYWaxPfnuxdbmvlbXovdwmMI7oFAB7+CRZIWOan4+rpIYbr7ARPZ+HwI9RX0CfhJeLvwpoXAHiprIU2RzYFhnG05wV3j7aqk+PmG+mG9scW/flkaxg1nXD4hdrLSUWSDYAvJbBhgU3QBn88PqHdax+sJbTMeinfrjmqa/jvKaizZybAmw0jz8GyAf+mAf/XgHODWBsnGP8jeJvFSCxSXDOCvjC3PV8AexDpyw+ofEJnCvkQqIjPe8A1wR02Cagz5jU0adsmCPi8/NTlMkoV8BHVdJEiQlu5rg51I0h2tRT+dcF/SKObiBVxjj/06BvzlnjU4f//WOfOoTqYVONr+hkRZoryFikkVBgkVaAk3G8KdCfgkUjfeGI/6pjDEVmIRYhuaVyQgvaawFzxFczssJai2kW4A5ZUR0L6wwiy8gS1y/4KUFmJ2isqC9DgVCRXImyGIWcy9DEeFkeVVEthwQ+3xL7qrrqt4R8IryfqJ/6TpGRUuK/fv14u3iqLlsnZWsI4DrXdVqQCfDVNozhb8D/0g1x4oQHyEISKHziJHvqxNnDFk+XgHxQgsIX0tJWMkMJi4JOROmYJ0HiMfGR6SB+HG/qazkpGiMTvg5IMPCIJ0EKhEJCSuS5B6hOmQ1QFhco0ymTNQXqMz6A3A66cwnw6ZY0X7XzY8s22ol9h+0MiLezbr1hbUbSRMF7ht4HeV9TWTqm9w/YX3K+Z365NRAGQnQosdGYvJqOgjopGhtvyrYx0LZRlMyX8vEJ+VBJWJDkUAT51yNNUuT+UiKDMUK7aJfHzPW8PMu50t+1YPPB/e5aVb6BVXDDp5tYbj51Q4tCA3p7PxwXi24U2hHoR2hBXdApIC/aiVxfCBKMiW8W82pHnxo3+Ar6+ZMVAakekeemCDbMpyx+0QdkqU8ni/mrHWMwxwIx4nSzfrQtxsl9My/VVf9qk9uG8Up/YSyTiz/KFOrn2NqF2Vpj0cE1RUCmfa41FGA4Uh+Fzfov67KCmUVztcI6G3NH6OIpkMIYkdg3VqwT3t97n9szbXvakyO25rkQqU3ii/kroaDjpSjTURnl7lggO6rpNjXm4MmLBH6MNu5YMXeOVUM1mygnysYJ6uj5Q27vzd5vDScCucFCmOuO17W0mC0b0/XINcnrXmpLe9pBj/ERWwEdxFDf1E0L+zLSIfUHmepAls6Hc1LoGAF72LKtPqsB+phvmjegc2IfNnou0zjMD33motA5ENCDPmLRN2KxTTA28uE5J5h/CowxN/WlOSMv3gcpQzvNnWiUNMHGsNp/1EgW6IZPZWWbxKZA3wrGVB0C44wNMGclNwjNDYAONr8AngpBnzGpw7j4qg7jEcyBeRGww/iVC6GwQxGnxVlTYGFYDarL/5rj6NtCdMAPi0/o8D/2mQ79RN00rhav1aB2Kkf//JHNlYV2UkCziG4SKOBLSJOM2KiCCj9V4HOBzYfdrV/rx23mh+JHciXUdu/MHjZlwOPWvXVrax3RrmtbGzvmGdu1RHxrPtO72dBn29ukt8LXjoAsXoZeNtPpDH29V6XsWjG6V/Cd5ODbyTyaBD+DSP7kOVVBPFcaW8eOrXndLp/Fhavx9YYxrjNFYQ07UE/XM8C/Db/2nR6O+FskKL/ccNaOLt1USkQoWGT7YroKch0U5QF+TIp3hdfVAv6PxFFX8JeRCGUgQdCYnASCguPUgQwkBJGfA5eT2LDNflPQnL4OaK/xCOSkeaZj1WQX6t2N290ncJ3HNZ73Fb0vpPcD3ifK7hUpoAMfS7bvTgiD6uRJGSmhMtWphqaeElHf9Hmt7yghMAdC5Ska9SPkQ44iqZCTFNSttCHhUkamKBnTFNmSxwy65T41H+ZSzPnrYsuBnDjhBjuFbvxUD21sJLlRh3zfR+PzQlqRFN05VJ4jLb6B3FeEaxeIABn3+lmMXK6+IfNkxMguRWIh2qcoxijmCZvMPo6rba6X62Z5ZT6LBIeCOmiTLPHymAf9EsWYuZw+FIytPtQ++AjI28EX9asB/sM5Dsej6xb69YT1goKDhQjBogdICwwC9mdOnbL35+73hbcW777ARpvFs4xzzBf8sa/ICnE3Vg2l+u9vs1cGzrJhU4q6Gl+hPjI/oq8+PGIcjqX2ijynBOIHaFSfcRMblWfzcW36Kry/RXSrAfa+7fQ598L8nZy+FVk+MY7mkiHKPl93NFtPLGoBXte4FgkUx7ieUZfXuVSHeukYoNfHsuKacpIIjekALOYhY85lwDh9EpyvArmlQM5E6o/5aHzolfkGoMf7QgrOl+MgUJirzlfj4Uh7PRcc5xw0BxAXtKUewc8HwBh9EowFMCfmhTyZM/qQMwZ1cGSu6XnSPNCvSppgM0jShEQEwE0i+wDGSTykZAVQbcMIP7qpTIFY9EFd2KGvsRlfARltgXRzqz4wRt84UocykCbMWfU4lo7/t7NFEcfCDsWZ/mc7LeTSQk8LRfpgscevGWRPscA++kiLTR4xxngag8hiOT84qh/6INKx1J/34+Id/3JKZbEsqCjKUYhroV2GEj9V4fSrxfDtEgLgk+db2O133G93P/dUPlYS3xM1zn7Bs3h560M2bEIv27c019s38ymb1K2lNWv5mM2cFWQa//Dk9j5Op1cDqaE55HjKhjqd2/s8VYi976NnrbaA7tYPej27W+2Hrk+4sV0fB98am0fvT/JS6DhROv5HomHngkbXVraeZI2zzbXnZSLnWDWUrVfg9Nb9pQTEtcAX2dpHMV6GSJ4U9KU451jq7w+BEg4kEAiVa3wdK0OqW4Z0vFq/GqBTFpv2Ol5NF8BYNf8EZdk5Fz0g9X9my4HCdR73CPYbg78nxPtFU9h//FSBRMiIBkLGUmKhgmQQqO7/BKoRLWWxASVNFLSjL+pTrpiwiqRDipyUAKmQ9zmW6hOqG/RImDTW9n0hR66VXPmfwpyvNmUbSAU2dboR5MYQ4KaT49ggYiN55nBt9UIa8ojCExIFvWJxnhfswS4rwGkrqPQXfXHMtXFkOyD69O8A4Vj06Y6aQ5ZHhuAjH8uhNmFM7CRfH8/HynUoz4gGzSvak4BQP7Txut5n8JvmRh9qRzCXNP/GfGSfRSLL/RHBz9aJz9r5o7uzogLrB8UD1xyANmT8mgQLDgLje/ecyIprFslpoY12WkRDPum9Wg/qKQoFOeHsy3SJLAeJ0xhS31n+qVztXN/PT+VoQyZ2aW5lL6PV8TJbxvFQOXV13KEwHmXVzoUfjz7Lxj1oD13RbyoOZSqf8eGBbF1psZwCY+k1DuB1kIU9wIJaC2isY7WnHZHGxtqnD7T1b6EpMDfmx2s0r8XME1BdzYegLYA+fapO2kcOmAOfqMA4jrDl/FQGG50jzhm/xnP25FHfZ3yMA7Thudb3GGFekFGPOROIy/PEfBTU5/lkXBwbA8+p5sDzzbmhza8Uol3mh0DsqqQJN3EkHUicaJ/EBDaPJDBIRFCPcgIEBYFx7QMkLADGoU8F5CRHiFSHORBlMTBH3dRS/nU2uil+e1l+RtgVcSQ8SJyQPCFIaABa/HnEghB6+HpBpuPkiJH+4k4ZmAdQNsYikn5VPwXiw07jQp+AztnDWysIiULRDVksxPm0SGNPjHwtJAV+UyApcHj+E9b94Y426VkQJ4/Ye/OK7ykpwMk/6dfSbv/Vw/Y2SJGyPJY/awuecb4eCC92pa2PFUmTzq/2zuNX2EfSpO9TjZ+bZTm5Uswxj1fajyiP/f8GiH/pDC68sn7c+kuJDcr5t6I61Ev1Aa5PRTqG9pVzF+zokq9KyYcUvsCeu9SWDh5m/dq1tQdbEj2t33Pjbcl7bryEMNk9bowN7TW4SUwat9LFAMHi/Lw9pVRnaK9hNnX0h7Z9XjG3QozeRbzce0iCsbZsFomDVbb0pWp6CmczOxAIsNs9YWyQv7agQEaQbMCRBMTuSRO87tBhizJZYY6leb5u0ycssT0fVZImdQsW26yq+Y629ycvs4OJXd2Cz23ZwKIu4xZj5/NM8fv4yzp/LPS+pPejj7fVNkk0NEWgKDKdz1bYKxNGWYfuXe3XD7aL6GntBk6wQQvKbVOMfGeCPflMT297j0dXa/PsKHt+9ieFXIAx746xzv0Gl6KTIMjG2MAlwa4Qc+UnSc5t7detn7K2L42zgR8qMaGkwqc26NVBzmc5ug9/y4YktiRMxrzzeoV+p34Dg92IafbKx2pHfGTPJzbleMtec/pKfqgflV8L8H4TbiC5scQG0G9W44aWgFw3xNwUQ3545aysACd88e/gC2hFLKa/GtTWBnR8xAb07GCr08IccLpBp60tEr9Ff13soz6P2nNtWlnL+1pGPGi9uj5uM4dGHwWbrjazRxvn83GbO6yYr8/JHVn4o9Bf1f8xG9S7k20giTCkvQ3o5OybQp/OkXCIMZ8M8gmDXN/PT0mJKIv5ze35iPV352XSS539y1lDfl1sxpNB7s8ZYrDtMLRnW5s7VObp/NH/mhceL+YmGNqzvS14tagf0NneKtHP0LGNz6W/+2w+jucLhI5/mWx8egd5hNy72vrhmEtn27fkXb9esG5YvGA9Xb3o+pfc+rt62f77t1ft90KYcF0Sm7fW50U2EYtlFNYkClIE3e025Pnh1vWpgC49gGERE+25EZ/ZmGlSoEegP2naFhv83DDr3OM1h2gT/RTh7kVTk/wiXh/+jvXo0sfuadEhors92n2SDRi3uaCXkQBjZ4Uco28c83yH5TEHrxbiYLX1c2Ode0ywgW8Vz4HOyeu+v95e7AUfb9nQt6PMY5s/T9n58XHz2E8OmGkvT8pJjCx31x4/8q0q52W49RiwwF5zOVXkMc7N041XwMeUvsyzKmkS80D7wpm8INY1xLVFYC1SD+D1DcB6JTiOthbMlKPPgppy+NDY6jvNgyBpmJKH6gc5M5bGVRnB/KmH3BWQMVf4JTgvgHmgDV+qx5yYI+cMG4zDP8iS43UH7MTRg3bmRJ2PC18Y5/mgP8ZEvvRPOXPW8w7QD3MBeN7Sc6d2aoM+zxVzSqGfCWxw1M8IgJ76Ajg3zqcqaQISQjd0IBvQBxmBr7TwJxb59RaMcRwA4QAbjhPoE4wBPdik5Af7gPogICcRAujmU/NRP+hTTh/UTf2UbXZTqA36v4cv55ekAtsACjSQCkqYAPr0CN+7oC+xTEkWEhjVCsMysFgkVM7ik/2yHAm8H4J5ASRx6Bft0/u+KBTm1ZAW0U0SKEnB/4eAvgrypc/a4j4trd8bfe3Q7C7W+Y777f5+PQPRQKg+CBanc/dzTsf1Czkq5nT1vtoMjV+xAUEBlJAm6j/Y56RJwWeCQ8t6RNKkR8FH4es02TGMZXkoSnw3CWdXiClo1K/YnT++P6znSIRgPSkg94COA9eq2qR2lAFc57reAe1fOnUmEiJCdPh+gBITtWMHW+tftbJ2vd63jXNlbN4Xtn70YGvnxroPWZrJ+fWcjYO7+8+83/CVtntGddQ6n1kObwz2Nu1e+LCoN3WmTX6irTVr3tVGT1iZ68/5zGrhI2L3zFW2+sWuzkdXG//W57Z7VsCe2V94HPiQpMZSm/qoW0N39LfZcYy6KWADAgJ2m4aEOd1+x9P2/gwlJ1LSZJFNfgh6Ds/MirJImrjz6ef44kc+X48Ya8PkN+3lh1vZ7fc/Z7PeS33PDuv+4dG2Gvq0ddg45W1v16zFEFs2R0mP5fbOY8hjwDXPk/GIK8dOV9wDrhW4T/Beo+D9Bpi+YXOBOOATHdWe7LgmzJtgD93dyn791HgbsuiLXO5JicHW4q5W1mLwPHtDbRTL51n3x1vZHa2etd4ffGJjP4vkyGdf2Kjp4+2xVq2s+ZNTbISTZzafrrIxS1YW8MrLYS0+5T6jN5YGcGzsp8WfSs5znmBDF6/O5BM+XW6vjB9kD9zV0h4YNNvGCPEQsMh6tcVn3M+eX/KpvaH4aL69+Gpfa35HS2vxYqXtiOHd/FpsO26Fvb5ohY1Z/Em0XWCDot1DoxZ70iInW2b4a/ztj46wV5w+bHK7gDGLgc+9vhIfGpvQ8cawfMeOwmYPwIYOGzts9NKNN+Sqy83h/oWT8oI9RYEQIZHg0K+NO08P2J3NHrBuvUFayBjRHzptbJYr5Cv8DGlrnX/1gLV8vK3NezWQHsG+iy3o28YedX4ffaKDfR4L95DLE7b+uYftTneuH+pBYgOItt4+FPubRneyQfe0slFDhUwYgHzut0ef7GRrhnUtxWpgePAT/HW2N1phLeE6085WRV+MlekBgx+3h6DnMKAfc4YufTxsb70mcYCXO9n7PR62e925fLRLB1sd/THnFU+39v56901z7Wyzol3nZ7rkc/ToaAOQR4vHbGHUz+JFBFmIhfNVeMrEQc85ZbUzhvk1ROTFhSuILl9017HL9vvfuL20W4MsUljQEJ+vPZoX6bFgTgtof9TC3CHobLC+j+A8DrIBU7fb+Le32bgpWwPGL7fneve25r/qYI8P/CIjGeh78vvrrE+07T9lm7cFJhDOHzFpep6fxzufWA93L7nj/hes7+ubbBL8Qj691saOedcev99d+zrOstGSr8fw4f6za/HcyjxOGd6NeXosti5xDTXruSL35cZSTHxlkN3hdXta38lKPqwvnifMN855wuSVNuj5F9x1zF3vn1lhE/w8gh3O2egBPX3s9kPyc+Ttpq6xodHuoRfWFUicycOHhXk+u9LH4Weibd9/h/nFucbzm+edy4CzDfn1SteQXsMAXZNAOk5wTQLQY0GMNUxQRl+Qla3jsjyItDAvA3ynBAn7AOMDzAlyPLnhkTw1AfA6T3A+PJLoAJBDmp/OgWCu6hfnQ/vMU88T2ohDOdrIWX/5iHZl9kCaB5HOoUznWuTMi0BePK+Ank89z9CtSpqQUCDRQPIBmzxs/tBX8oPjJDS4GaQtN4hKmuBlqdClDvVIRKRxgDQv6uvGE2A86DAn2tEWMrzY7+zpM9kL/vh1m/Qpk9Q/Y/OJFAByLcgAFncs1gAtAjlOGQiSsydPeShxwgIShSCO6IPEKPiJ0PhEFldiFeBk0AO5gxjwrU/GkCQBkJO+YBMyjduwa3FWOPviGEV7PIZfuMmLa0VaXKs8JVLUroAqvguIRAJfMHtwVhfr9LDbTC1Gbn1tXs8H7PZfPW5zF+S6GZx97ehH/Y1i6JslBE8kC0KsXjapjbuBteliG1Xnzcqv5yiCDz5B0iP0xTdxZEV/q/vk6Zw08bkGVH1KxiHLg3C+Mjn9pzoRqa8CkvMElPlgPOR55vBWv9axxrCGsjXt1mPF+nYy/n3hSGLSr203TsKE67AM0KUP9i+6a54v4Ek+KCL5EbDCpj7uznXLUbZOCRbBtlex8ehts2aQNAl+SZoMHZvLs3Hpqw1Jk86Dl4a+i0mdIx9GouOeV+zTebmN2qMdiI3uNnVa9a+h5GTCEFsWiQIi1SUw5n0/1t0Xjb/uO7+CYAAgOzBuiN3/UEd7EOv0mdlFP27Mz3HIsiym4sjst62PG2/2zMws/zA2216Gv0cn2MY4J69Pv3Pes/6/cnY93rODWT4yT8lRQXueJ/iEnPmc3XGocF/gfYr3G9wDeL9An/cmjhO4f/AeQlx1fX2KpEAi/KFY/La1uet+a/78rFJSxJMf88dYK7chbjVyacX4xM+XWq8OrVwRNtgGLgs5wSZ/8mWNjV86wzq3cDH6zbSx8Fcl95Ejw1rsHZ9s8bFFPyOFJOcx4iuM4/yssYnzX3c5t7RWIwKJQeSkySAbVJDn7VcGtfV59PowJy7wFZvhkTTp9Hbl+0lgN2xoRzfe0Z6el/uauCqSJm3H2chM1jTol0AsRVE3tV1jU1avyzaauhkksBHFxk83ywpuVGunv5oU3Y0DREAgIFrbsGfa2L3NWtsbkZzICASgGmnyanvr1ux+u7djx/CUCovzCO9n6OPW7o4HrF3PzjIO+8426gF3rps9bO+OTPPKfazs9aA179DeP2XCoj/kc7/zmZIMiQ/q+3hdPOHRrhXIiwds0IvFONCh3cyOLeyhB1r6GAMGqN8uNrY11mMbmyn6GVysBU/ArrWNfUVycMflPQNpUvSXY0l393fp/m5HDRF/ozsE0qTV47Y8kwHwHQBbL8vmmj9Zwj4RdLvZ5rE9C2sNawcFxe9/i2uY2+9fDv+ZTtcX1yjw8bJDORFAaNHMwpmyOB4KaZImw21o1AGyJzFce/zw4b6wbz1gvbehjwpbjeGQxa2As2vjzvF9zu6dsnEXYyp+fcddq55y1yH1NyKQJsgliwMbtOPcvT31PUCadLDWjzzsbPvYc29FOWPRzhMjXex+v65AmtCeY2GuQ1yfNswBGNanQ2an8UmadBku51VsR/Tt4sa7WK/xMhbJIcyTNk3Bx4xzqoZTrh7FOiMJwTWka1ABOdcb1yGORKpLfa5XXaepLn0C1Et1UqhvzQNjOPq/HfGh+iRSWLQDuI7jiQ+A5AOKeP/1l9jXOTCextdxQOMTHIMu+7BN9QjmDNAGoA/G5zj9o8/7E+bHcYI2tNeYSkyl4BjXjPqkDuSIyXPMODzPQEZQOfBrOzjf0Gn0SZMUJC7QxkYwJTUg52YQbWwEqceNInUJ/JQjCAvaQU83ooxdjfiAzrVA/WtcEDfoYwwxdcOrhAjt6UPbxFXMKRISKPiAlPBg0aZthSdFor2SFvQBHRxJmuCYgrHRhj6LQ+amer4YBeIY80x9ASRPIM/sUjj7k1tm5IVxxIElfSNhAoSC2UN0FCzes7Yrtv1YE3bXhIJ9eMrk+Tf6ZCTKoRmdrY27EbQZ+IzY5GTAxldxU3vY3p4jREAZnO68HriBtbclKi8hTYp2QE6aZDpyToAjK/o5/Uq9xlA4p0SMWyEX+DHNUWwag7dXm+iLOHtos19Xus649nRdYU0CJDsI/i1Ah2td0ZQM7XMH612RXCQ/2Ndfrjk8f4m97YmKl+2TuWGM+ll77hdWO+Mz2zcPPiKBIU+aZKSJ2hCi7/sZabIkjqvOOts4EP+5725T3ws+A2GS66Af4jZOmtQtWGZTS0iTSr18DPCkyTPv2fwebmP5KxBFxfFARHxm0zt0tPGjxobistfsAglxdHwkTYYuz+TFuLPC+u7+nu0vkz82wTa6Pv1xPJvTPa/YZ4x1DaQJEfTzfCg/s/VQ4b6g9yoAMpIpuK9k9wZ3v2Ib4D1HZRecjATB/xSGDnjIzbenPbu4fJykxcDn3Gd4V3/rvyInMjymvWLN3Hl+6I1PvH76tAsIHhAno8Zgw90vs1cdr+dkJE16fZT759eNqAMMaTRn5zuSB4Oec8XmXf1swIpAJASQNBloAxNiImCNjRyBPNraU3PULn/SpPPUcrsJUwf58UfGfiokRiRN2jVNmsCPvhtFx5Qw4TjbwbYS3ICWgZtDbkBTQI7xrZP6Fgrxa0F40qS1vfHyE/5piDvvaWMzh+dPSPjiPJImM33xHWUO8zrj668P2sTXKKss0oGZHR/w5Mg7IzgW9Pm0SUp+ZL5GdrSBzUHk0CbaZ6RJ51wGkDhIyIKA8JTIgGfbW69m99udj7S3lTKexX+tnXV+4DF756kykiMnTUAghVw1BsmRljZscJm86I/nwevEOXXrnb8UtzppQgRb6heIEncMPkQ/jiE2iw6A6ypdX1roYIzrDDYfzD+QFeAeLOgjsqLatVnI+wLbIycDhlLmiuvMHrrv77IXu+JeNMhefDfKvN7XIE3Yx9jo0f7a9/DATfl4Cqc3dmAf53uQvaRPjZSRJvGYIrOZvti6gsx45S2739k2f2ZFwQbxcJw8apQ17zzP+j+JOTVCmvDc6DlyCORIB+s5NvQ5l9dfCKRJ1xGh7/WdXUZ4xKdK2gwKvzbkv04VZa0HrCvEUGRzkFx8rvH8laH+aEO2brjedD3hyDWnxS+LXhS4akM/sCUoA7TYVl0W0wBjqx31UujfgoJ5QicdI6CDOWEOnA/nRKgc+oiX5gXoOWD+BHXQ5jjPKfOHDDo8B4xF0Bf0VF/lODIWQcIEhATatKVf+iHoT2XVQMKEfphH2blD38e+7M7VZdTkxa9qAcyP+FqkCTZ2OHIzyP+2gWQgOaKbSNpAB0fYKTBO8oEAMQIiA+DXf2DLMeZC39XAPLCJxZMjkDEu2oyHNucB8KWuZfMhkAeOkDOXK84viz0tAAEWfSjQ0iPbBPsZieHAQpKEBgtFyhsDi0lAfeo4oQSNQnXUB/2y+KS8ft2EUBxXIzdIfDRBflQrtP2YFOOp3Leb8J0BBMnDnWztYpEt7WMzOoenTeZ9LP4T0mTKbLGpggXP4AbWNGmi8HMT0iQjc3ROkcQ5uDT/ek7m34FPwKjfpuBtfeyAirEyfzGPCnkJ1CdjnD+yNVs7/HsBMYd1CJlff27N6Voj+KQJ/3bQ1vUJpDYAfQGwO117yJMSJB48+ZARGUVy46vB3f1GqlmLZ23y6A9tG75OQ5KjCnLyIpAmJDTKdAsgaTJoSW5DuPF1/cN/zN9+z+lyHHYuH7Yz0uT9ShKEOPzh0kAG3TG44kmTxhBIk9lW9+5YTzLe/+z8zCfGPdHw5qt2f4c3bef0iQXSJEMV0oTz3PFab2v2q3Y2erISIohf+aQJAB9BZ7GNx2Pxj0+wHTFfEClfhzQpw+ktB7L7QNn9Afcb3Fdwn8F9Au3sHuH6BO5vGIM+bRvOXSghCf4YzLMn7nXzbTfBRpaOy9Meb7/oP4cOU+QJEofBL4DA6G69FlR/AkaJlECilOulpIkSJrmPpnOeuAp2a2zClBdizkpuLM6eNCklTZbOtidcUXHHk2/Z6EhkwBeIiUCmgDTJyYxAWAQCY+yE5914S+v8jvr8oEnShLp5P5cRKWkCcmVcRPoSWuabbvAVZUVAit9eOuMK4rwgT5GRCQ4FuS/WQZqgAO/qn7K4s7Ur0kfm+jlpAh2ikw1s7s5Vq7a2HDoxdqFIZz79H/GfxXP9qRMxqpMNw9MmzdvYfOpGYPyz+JTJ+ljwZ2MZadKpkhjQuNT384ikyYButhjE8B0tbOBLuQ1153dtYZ17d82+TtMUaVLACHdO3HzufLSdrZRzAmSkSf88Zo5utv5Z7EMe8PH8ufFoijRxcHFwDvjumgJxUgH6faKwdlA8YJ3hyEIHYGHBgoVFC2zenhmJhoisiHZFcnYsQSja1xWfoHBg0Q1bki0ThwZis+Nr+kTDtZMmlAGvPI3z29P6vpmPV4D2KUpIE86RtugX7SJpMnmXveTJn+dtwFt5PiHeJuvf7jHrNnqvDflDSJOpK6ybW493dJxlb0QZ89EnTaDPc0qEc9vKuowMNt6fPGnifRHRJ/tel5C4Bbng6JH8aypYQ1xXXFs4ahEPHRyzItj1db0CWIf0SR/qk9dOrlvIUnvtqzyF+kefuvSrsVPQB3VTffZZ3KPNnAmNR38pqKP+cT7hF6AtjjzXgBIKtAM0F8ZgLul9CGPQZSzacb6NAXqMoT7LfGsemrfG/d2Vi/59TP/9W7cPA3kSfastwPhVSRPdBBLc/AEkHdgmcUI7tKmbbi5py00lbTGOPjaceBIEpAl04AN26qMMHKc/+gRAhGAOlJEgIUlCwA+O0KFf5IQj7DGGfJgX53LhTPxZYRRtSeFGeMLDHVNywo87m6zwc30lRGjr7RPfGEeR2VBf77824+VOh3LGYm7woUUjABuM42sSsKEufVCvEB9HwvUZB+26Va+EwphFtiv2fZEcC28Fi+gysLBGu4I0qAbqJbqFuNGvfxKk5wPW741ni+PA1A52t7sZZO8jEWwbhptpC3vtnehb8izEXNbb3sbXOe7tYJ/o2DvBt5ImB/EkTnwaJ6CHDXE64Ws3kZgogP7KSZOynDiW9VUnnjP1ocRLSsJQBzbZZ8Pcok5jYGyQJkpmZGverSu/Nt2xjOzQMb4zCGuPX2dDGzoY9+sWa5aIvgn8ck4o0oWwiABhogQH+lvHvm79HnzIkyfYMDS7t4s93XOkTZu40PbFJ1A80RLJC4CkSZtOg/KXtSaYNPazLI6PqaRJlGdj8+bYa/e7+A+OsfXoAxjnMUJJkzISIJANJE062tPxhajX8nLUzUOfjCTIWvvQP23S3+bNVmJjjc3v8agNn+z0hTRhXK8Tv57zYM/JtvD16Rnee2Gw9Wvf0Tp3HmYLpwWftAntWYE0iU+aYN6qs2NEf/u12+A9PezTbCwnTTBPzitFmCd86FzpF6QJ71G4J/CI+wXluG+hjXuF3ot4ryCgS/IEOHb6bDlJUAUZ4UECQvoBM8M5f35WyVggNdgeP3ukO1/3W6vhS7wvYuBzOF+D7KXPQKLkhAjtMx9OnubFPgmR9Os5HON4sJlVkTPH8jZIk9U2YfaImPPHQiYstt7tkPNT1uPNafYiMX6sdevb11o+8pR1GDPPXv8kEBJKQihpQlmGZfOtO/y2GGpDPtWnP+KTJvd2tw7y4le8QLbT8xH93rRXIxkSbHAUogTECNuZXiBOFJQHrClsElNgM8iNaLqZBLD5u3r2eFYQa5HMoh19FNRZUR3Br+fg6yRebySIjAes/dP50x85aZLbbRwd37fRsWOm53UL8SMGP2Ytna76pO4XfcPTJp17dfF+meNXIzv4p0zG4MWq3o/T53i/QMI0b40XsFa+HNWjd6cs1+CzU0aabBwRnzZ5vL2tzvKM8nsetXmjutlykib9Q1zo5KTJgzasXweb7vD+8w5929rQDg9b+wcetOd6dbLVI2UeETlpEuatc/1yWEcbClLYxS6SR/Ec393ankvnl827vS3JzmeO3EclEJ/FA8B1xLWE9cXCSAsMAOsO8pkfHswK6UCEBOCJhazIToACOhTdyddOIIdObGf9MrIis+1ijz4VXmxaeFmpx1s2ZEokCaKvQEoMs8Hyyz2MmQH9MkQyoVmbl7OXqVbEHPRFFi+ApImznzjFP21yf9/VxTiQt51uY50sI00mxZw9ONc+9vRrC20QMfRde7L7AGvdurd1GrjSJvDdLZndXns9I03yl/JmfqeutB7we99oe1Xf+xLPd7NHX8nmWYHBawqx/FzdvPn501d+Hvba6ZNhbaGw5RMBANr6lQm9vun6A7DusP5Q6FMH4DWS61TXMnRx5JrlMS36mRvf1QE7+COxQB+0xxhk6d+F6qjvFLBXHeRDoM/zw9iqWxYHbfhUv2hrfvANPZILZSjzx1gpGIN2kKkPQH3rueQ48sI8+dUZ5Eaf0OUawZF+0pzQhx8/dtn5/c1Vt4fDO5mu2n//xh1dHD2/9I9Y8FuVNOFGT0kTkgjXAm4E0SZxkQLjJE5IsKCPzSTAMfhIc/k6YE7wQXKkGhCT4Fd3AOSGI4kc5uPn4fqFokwBUsEhIz2cjASDLw5LdFU/hR+Puiwc4ccTHU7OQpD6LEJVB1A5ZZSj6AT8WIxDnz5+zAH+CPVT99mQyiI5FtkViMWzRyJPfVwL6KtsjMjiTcfXcB6wu1u2djeTFK1CUXyv22B8HPWZ28wu4es7IFToy6EizsdP+p8DbpZ+dWZuF+vk5O1eLn/SxBMQ87tZT6dzdz/8/DFJCSAnJkJcPpESf5q4BBX+aRvno3KSNtXIj1Tfg3kV+iJP/Pm4MbfzddvdBSwnRbi+sNbQp5zrmfJUpmsyI/7ieqSfTC/qEqc27SkQDR4gUFBsRxTlEbOW2Odjp9jbz/az7veG77Pf/qu21ve1/EWwBEmTfsM+s9oPAvyLXxVzGCPaxZektu45yRaMfj9g1DRb8Mowe7pFS2v2yMu2YJqQNM4Wdpp3RppMU8KhCJAJgTTpZzOQW3yJLF/KyhfH4tdolEggaeL9vvNG+JsYEH4dBzL/BMpDY20D2u9PKJAmGaqQJsC0F/tb5/setTadh2fECWwQO3sR7D3dbWBGeIDs6W/d73vI7n6ot41+4xOZI+KRNAkvgi28/JXzdcBLYDlH2OF8kng5u/2QvwfwKUjet8ruc7hH8N4D8J4IYAygHlB/5pwnBZoCyAM8BTIuEhkkFCoRSZPnZnh9PikCeLtIdHjZ/DHWwumm7zUZ9DzO12AbmPnMoXrpGMDcqPN1SRPqqM8gc23MZ/7r9gByHr4oEgkgIj6OT5qANHnPXox4wWHAuLHW5YkOdtf9Paz963M8cUICQkmT+7rpr94Msg7dOlqze9vYQ30n2itLi2TKhCovgsWLZEc7hBfKrsryy8kW99kJIcKnSvhkCWWZjpApwJtfrMs2zLohJLhhxOaQG85U9+qZ+opiORTQLPjzgrmgwydN4q/ceB8vt7V2zVq4Ah+EBXXa2AwhAbKnIDp2yMgJkgshLmO749DH7VGny6/TaPxNozuHp00eeMwWxZ/yxS/A+KdMOnYMT5lEeIIBiKTJo9072hevdfFY/VrXrO37fAlslldnT3iQBFn8JJ42aSVfowlPoODFtGivePpBH2PAgCfjeDlpkqFvWxvYppXd++tAnKzBvF0cni+SJg+1AeERfoEHePaRlta8eQvr3L6tLRjO80bEc9ziMVtQePGrvgg2OZ+NgPPcMq6nLx4IFCaErrN07Sk+WnIwFM2xYE5/LQfFMotnX2AXCu1K0qRIOET9hDQp2g6yAXixKV9yypekRkycViRzAimBJzZcrsnPHWtcgsW/RxMvgvXx5StEAUKafFAbnzYZZC9NDfN4a3p4AqX9K7t8v/EnTRLSJBIn3Tp0seb39rFOg9w1aXokKnAeHfikyf3tQerg13bc8anh1ql9F2v268fs4e7TbXj6bpd4vls85/zxhbrJXIsvuw1Q0iQ7pzEP4Myp49k60rUGkgLv9UBb1xyAdcnrHNqQQQfFNHUA6tAWuoyl41zrZaA+gBg4oqhmoY82gUIbR+ZCebWcoAcgjsqrAfaaS2qneauMNsyJtsyJ/tRXNUCfcwc0H/qDHuMyH0D9qBy2APRxDnke6Rt9rAMQaHzfC9/5onqA+gWQj/d/+YLbm+GbI5ftd1evOFzKciWYP3OqSproUxgkH7i5KwM2hdhI4j0hBDaTJD0IbjYBykBCUAaoDTaVjA+kJIci1WMb+elmFqD/FHjC5TT+Wx3nQOKEG2MA+eLo/TvfWvBpsQZoYeeLNierSppEwBe/ekBk9lLw6dcT1J5PfGT6UiiyqFQgj8yH0+NcIIcvxq7wVwLY1H0xulAoszgvQ1lRXYYKuxIdoBpJkBXxrh0K9mdtXo/4lIkQCIp9b7aveCIkIH595163aVlAf5Vx1w3EJqrsazzP2KSH3Y2t0xO2tSDPsXfc49YMT7NM4fmp1Al55qRJYSzmBB2Vl34mJbkTGMNTJpmMeTg/nlyBTvST6QiYQzrO/C4c211Y51h7XH9Yj7r2Cep4vbim8VJivlCWv/DEv4OmcHrHwZwUiSDpQKTj1AkFtesD775vQx8GefKQDR37RcF+46BQkA19A7rV/RG+H0kTTygIafLRyNm2dsbnmR0JE+SQt4OPr3zc7vb2u85fJBCUBAjgr+cMtiVOfijaZ8SGA3VVxq/nBJ8rbV63+LTJnKD7aZ9Hrd/o1cF2WiRN5NdzPOIc8bJbygox56+yj596yPnN35kS9OKTJg+Pti+E4Nn97lTrd7/b+HWdapsjyQObQIJUf+FtCuZC4HzgvBzbtCe7/vNehSPva0qIQIekCu+FCujo/ev0hervNFHiwGPlWk+aEEqIEJ6AuMvNt+tb2QtVoZeSGV4+NXwOj4x1m3zxMbAfCsXe9vySQILQlkRHwYeTp2QM+sxvhCcliqSJ2gJZzk+87XPWXL1O9O+JB3nHCIiE8NQGSRO80yQlG5CH05s72j/FcNcLswry7Ndzxufkx5jFi2zIkG72y7u62BPTECfo5qTJB54Av73tWBsuJAcJj+D/D0OYT+5PSZV31qxz17/K/6IRuulT8L9naP/mwqlYaJMEcJCiPRAHuZwIBER4ooNf78DxCyfHi2HHDHEyr5O//NQX4KNcQd/MnatH2oVfiiFEJ0P8tZvw6zyVRf6qPg/ZnXc8YL2fg73DCOe7+YM24dU4H/GNPp80wddzcnkZMMZzEJ806Rd9DY9Pm7Tj13862cB78N6VYFskTYKvsq/n8Pxm53jI49be2d3bpUNhbGkkTXr1DgRPID0627zure3OZq3spQGds/NP+HPsbPj1nPS8/aHYNvk5v9YIFiMokFC8oM0CBwUL5Fr0AMs+O1QskqVgryicUVyjKM8KbSFNVB8+IqA/6eVwTeg6nHYYy22HZjIHjSVy+h7sv5L1nPWf4sacbx0jKvIl5Gsr9M2xKTMOuON+3/Z5ZMCLYAMJ4v2NmxieNnk+/lzvW9Pt4dZv2UiMOQztgTlFkiXK9DxlX0UiqDPhLWvt/DZ/5hPvl3MZFUkT/HpOTnqst1f79rQ7ftXduo3eVvQHkKR6YUMWIzsnCsYGnB5kiDnh3V0eKYGGNUSihGuLa0mLZy3QCVz/smucs0l10KcMa1mvj7rGYcu1jpgozgnINA716DuNyfmgzblcy/WauvBPGXPTMQK+0nHNgz6oB0CO3EA24Ii58m+aPtWfoswfbVIwd+aCNu3LUOaDvnHeEZ+5cj2k+TGWAnL6J2mCp0z+7+9+a7+/ito7P3+Mp3lVJU10MweUEREA5QA3iimUdKAONp4KkiMaryxGCupQj3Zsp7qaVxl0kwsCBUduigHmSv3LIBJi8QXCgESDl8XCD0cWeVr8ZePUjWBhqIUkZfwqQhmpwhxQRBIgRZAP5FmsKjEVjKk6sCnTI5jLia+mZoVyhlgkA1pMayHt4YryVBdI/RRt8uI9I0ai71J9YHqn8C6TJVG/LNbyXoHcwNdrliaxF/SwoS0fsGbtOtnnH0aZEBtrRz7mbngtrc/oIuFC3/umtHfjD1inl5/J8vfj8D+3u/V74H5r1q27bYvzUFv2Ayp/cph5epTYpDLVU2RjcRz9jCihDcfZj3pE2bjaXTxxoLAGuZbSdUboetO1rGsefa55kCf82hlkhb+FGPPsnrpAVIBIiCCx4MkQkAjABzNscq/BNuvtXC/F4XfHWDv3eTTrhV97AfkQUCBN6C+F08v8oJ/+eo4ge7rE+5c8Yzz64pMmb/NlsZEA8HPNSIGl2Ytgl8o4cBBxvN+cTCG87/irNt7P26PC0yYvfWyHp0+27ve/El6YC7v3xkfShCRL9NMIacKnPbL3nrz8qcjjO00em2CbUv1p4aWzfE8Kkb0cVt5pUrCLfeZRhjO76wr3CwXvG0qM4F6h9yhCdWhz5vzFjCBIkZMK5WPpkyQeruge0Mtt/O/qbwNW5CQGiQjFa0PjL8rIS1qBsRP7O3lLazvpC9/XmJrDuA8mWOd+b9ig5cW8SHIg5vDhYS32cmsztc+xOsu5//Jg6/0IfP4Orw5Bzt2cPyEaCqRJkYTIsciegc5duQ6IiGHpr+cAnnT5xF7s/ZC7DwyygcuDbu4rvtOk7VgbFm3yMSKSNVXHi/BkSYHsibJoj/aMDV9lm3ACGzyCm8zGAL1Nb/TwhbsW3ikCySDgkyYvuzbGCDeGpyPuxFdGsq/n5IU3xt9pxxe8kqQoFuckGxZ3D78okz3NkgIvfL3HnfcHHrfFTh/vE2neOf16TdfcdyRh8HUfxsgg+kV0sjEgTeTrMYvjL9aMHByebAHR4WO68ezrOS88KfPhTw7zpbjBTwbXZ5zbmz3in8zhGJ80AWmDfLytR1d7H+exudMfHp+kiWiMNMliJ+e8MOZQOdbNdr47OCsEsXZQPKCNYgXFBcbQJrRoZGHzxbojvmhmYazFN4poFM5lT58EJMRHLNBTDMXTQHg6473gM+gp4RKecAFYzHugTcT+hPgOj/av1oYco1zzAyaMfsf813veDrY+l5JflfFjIEtmHLA3I2lCv6G9RJ40AbbbS13CfF54Z4+93PMxazNoY+av8PWcLP/18eeVwxM5em7y/ONPMP9qmD8f9EfSxBNOMTfmMajbw3b7r925T5+OSd5pUnZ+AIwxj4K8RH/eov3+2kawICZ47eLa0rXGYjcFxwFeI9GGLa+XlEGfOpBDh4RCGehf1z/ywpi28ZSM5qrQXBGTf2NlYDz2VR9HjDMPxFOkcQHI+TdKvdQWfejynKBNWQrqMCeA55NjJO9JOsEOR/Q5B/qADc9NGov5oU0dxqDfFNBhXr+74uL/5krA1UuZnLY4JzjCJ+VVSRNsArG5a4ywIJSs0Cc5uCkE6UCgrxtNgqRJ6qex+BhjDCC1Q5+ArCxuY2DuJEuYO33h13K0UFNyQd+tgMIMZEJaDGb6ERVj0ZbQgpEEhcLbIQ9BRaFIJPFSpLlWQ1lODdvmFAtkKZKBrKiOTytkXwkpKbZVloI6BR9CmnC80k94UqTfG30L8jLd2rF44uN+6z6qT8Gfx5LetmTo49bm3hZ2/6OP2kvPtrMhPR6x1q7fpmsHWzAr+k3PRUTte0/YS+1aWLN7W1v3Hu1t6LNtreejLe3uex+0pwc/ZbUgakrsNL+UNCnkp/ol59ifKyF6gAo7ryfn1Y0XSJ6oq8json5juNSAt2fn659rCW2VE16m67gEXs8dse75d4i2jnOtItaFQ/WBqIjQdhFzbZjbqLd+/kPXLhIIGVkRSZPW/T8ukBzXRJoA9It2JBQ6DVpcqUcU8iiOKWnCX9gBKaAIZEHlExgkCXLfRYAIUdIkIH/aZFTfjtb9lRVeLyVNGNvHIGkiPzmsJAZwcNQAr9N/1BrRaYQ04TtW7nnVVn6UEyH6wls8UQMZxwj6L/rLcfno6dJ7EcB7TZkM4D0F4H2KwNg5ty5JagTwKziu6E6IA6CcdEgIlg9esebuPLUatrRgQx2PZe9a27vut2bPlfxk8IpZ/ueEb283xkauFFsQF7RftcKef8Kd7y6TbTTtEkCPT5pUI00yv9Nftrt8zkuq62U5f2BjC0RD/pPDA0kyOBSe1Fj5kfXAf/9bj7TXhJjgTw7rr+dkRMWc0XafG3tozLJsLCAnTUYU5Po0SlFOZL4dggy61fU5Dp9Ltm53167iZpCbUiAdq4Ztb/X3hTKJglBUR8QiuiBzCE9t6C/UaNHd2d5o/YDdew9+JSclTRxeetTudeer3VMkL5Jx+BgWnuho3qFD/lUbzSUCPy3sX4T6bHsbcHd8ysTJs7nQFvAkTvy6T5mOyLzcx4gvgsWTJlHvq2Ht4rtNHrOBDyAmdct/7QZPmpA0ASHiiQ3GJEZ1stfuczr3PWaLoy/IK0kTOVdDHreH3FjnXp0LeX81yp0LJwdpsiyLFW18rLxPG8arCje+e+7rWXGCwgFtFh84srAiWIQBLK4OHjiVFOMCKaZzAiAW5kBGBqDQzwvwAiaGJyha93cFvPjISII7XrNB74b3k5QRNFns6O/Nd8PPCd/+yFs2Osr9mOT95vt4Mau79j3+vo0R+wKZkOWBMZAkwP7gK/oMKD5p4nMaO9Ffd+57+g1rf99oe2WaG4v+lDTJ5yAvzGU+FVhtPXFNbzHRRmR2CWkSc/P5wWZ8+EUf/JIQ8/V22a/nCDlUEU/zKyKL489l0F274UhWDANYQyAdWMCyIC67zpHIAFSu10YC6zYdVxvKcdR8mBPzKosHYN1zjLlXA3IhNA7z0tyggz5JBYK2iJX+HTaWA+zUD2TQhz3z4N8w46INOX0AzB86JBiYl+pXi4cj8059ax46v2pyQn0QiM/8qp1X5sy8OA40SpooiaEbQYBj3PCl4OYQAOEA4gFfdyFxAjv1gxipL40LHW1zI6qEDDegQJk/xNV+GfjkCwCf+HqOjsMn47MIKyvEcASZgv9yo3BLiRUtDlPQj/qjrhaNjKOADvUrbGJs9cE+YxO0T/2nftlX3TO1rshLi2kplFls+5eLxr4W2dr3cAV7gRRxUN9BpzppUvAl8OP0E3VT/WzcQeXMw+vAZnFf2/Whw4JIKCTj6kf94YjzsBe2DrVLcjlzSe29/yrwukRTNszRn7eIOAb77OWvcR5E4es6ERrvWuXHvhiZrSOuwXR96dr0fbdmQQCmJKCuUYD66pOgHw/XvlB3opIoQaHvCYn86Q9gtyvy7/9VVxs2bmWBoPCYu8Rmdneb8+bP2szpwQ/tAnkRfz0ntUtB8kNeBKs5KIJ+HqvgxyElTUAMVJIBlaSJjqfEAlHxpAkQnza5/Z4htjR+Tcfnl5EmMzNd7zu+06QqaTJzhr2MF97e73Kbq4RGY6SJw+RX/Ytg+4/6IrPJX3gbSJPsvDH3BLRT/Pbilew+lKKpr7RSBqgd7jP+KRV3fwIhQNIEhMnYT1d7oO/JAgEJBJAqHIes+I6Q9TZyVE+7445Hrd2E4vtKPJbOsq6PtrI7Hn3Fhiwr+ifGzBhlre5yRWyvt23kqsR+5Sc26MWudsfdPa33h8lYgrKfHC4gzhkYMbLxnJ/Ics7fLxIIivJfz8nIiU9X2WvDujvfLa3VyMXZOMiUYcOUNCGBQSy3Pp2d30dG2Guf6vtIpod1Lb+e4+PpkyEOjBN8hXxymcZL25VAjF11h911Lt9oA9jwAWhzM1kN3FTunP5qUjRH8kILbYfQjv3sSZO8iM/HHYZ1sAF4CkS+kqLjy59+0O68o4X16huIEx3/6rX2NrDFA3ZnizY2L757w8tZ3BeAnxdGnPvt3q6don8ndygQAoD/mWT9ek5AHjvo0S4gPmnSL5AP1FsMYtj5wq/0rGMMJ89Ijv65fxAv/ikSEEgxF8b0/pz94qda+68atXu6U3hiZGSIvywhTdRu0+tdbSKegn3gMVs8MvgNeeRPmoA0gR3ywDF7GsXn9YRvh3H1m58LAjqHP5/r1w2KBxY6XHNcbxwDtBhh0Qad6fOEKEmAQrxM5lEgTfKim+NjX3/LHrqrld3TY4GNmxYKd9h7HWdb9SmVJJYnCQTjx0y01r9yn3XXmZ44Kdi+v8mGPOOuJXf1sb4TkGNODihpQv9hDDoO09GXWF4eSJM+k4KP8LWVLfYinjahL+o7pC+CDSg+acJ8CPws88j+uLa2stYvBKKDZIX+ek5qN/n9jfYcftSg9UQbEc+vj5fNc12FDXSyfP38iuNAGXG1f3/4+gvAaxXWEIt+rK+yohfgdS0F9Lgu0+slYrA4hk/1Qz2ueQAy5gM7vpQW+pTTFv5gizb/RsqAcaJsHIA9fcA/YgKMqdBc+NJUPOmS+iwD4yjgD2M8f2jDt+qoPXNDTBxhx8+M55jAOM8hfEKm+jh/BOQYZw6MrfEycN4RnANs6Q9t+gB0nLGox3hVSRNu9EAU8CsqBAgFHSfJoKQE+rBDWzeJSmroxpFy2tMGR8owDhlsU33AbzwdGFv7AHOHbrpxJTAHtYNumits8fJXFGAs0rQo0+INZMmZE1gUbqHHIg0o0wUoZ6GoYLHI/6Dzv+epPv1gjLJCoShAfvAJHcZOofmpbVq4cm7n6/f4oliL5BQsplmYN6Wfoloxfq1Qe8Yvg9dlDJIgaqdQ2ygrxIv+UlkqV6hOqls2Bqi915McMxl0E9nXhfq9FmS28Tye2v5Rtqb5N1G6Xl3by3StOXD9pWuUgFz1sdYB/N3o13UuNJyxuqUbIwFBEkLbkXAg3nvfhrV71O6/t6117xZ++aZfu7Z2/z0PWeeek+zzGUWiBSBp0uy+tta6ZSUejMe+r64IcZGLfHVF86HP0twSVJAmDij+QSzkZAC/ttLK7m/Vzh5UtNT2szbNbcpIKgTSJHmx64JPbVbHVtZm4OJM5vWzd5rk+p7ciF+9aXaPxCFauHPc4mnr/9IM/36Sgr+PZoUnrB6bYJsjUcLxoLPUpj7uNpv3D7Zlcyjni2BlnphfBcI8MwIm4tTa2sJ94I8F7iO8v/He+WntPk8MkEjgEydKjDSFCpLB4Y25b9sTnR61Zve2s4eeHmyd+71ojzyOfnfrMOZDG/NZuV2GpR9Zr6c7WrO7H7Jfd+rv7Adbh25drfn9j9pDA962YUtLbBLoi2CRp5+PgnNwbehX5vyStWHOb3xkb6yEHxIMAfmv57S05g+2tV8rWrd1+baxB7q9bH0/+MTpF8kIvtNEnzTJyZjVNvadgXYXyJbhi4QQiaTJXe68OP/V8aoNpo1/Igb+lexR5PEV1J2yep1dOp//d1ShG0kCGz4FZNxA1q9dWCias2LfA/1KpL+ek8LrDX3c2jWTr6QQsRBfM6S9DXyohTVv3tI6PR5ecNqtJfqtw6/JQA9+YtHui3svi/II/7RJs4fsrdckfoxBW9+OpMmdLl7L+xpB147RN+IkT5o4P55oeLWtdWvWykYNDfGYX0pyBMSv3tzxgN1bEu/eX7ewR9s8ahMH5WQGbUnC9O8X+unc17vP4V6QLfFlucE+kibNHqiIVcSjNo828BfPl8YHefPlyC6+fe7AVr9eCK43FBQsbrj+AKyzsqJn0+ZjOekQyYQUKLKVHAhFN4mPVta8RQe7J8HDnSda/7Fbs8KbRXoo3Bu3zfGCPfdmiJfliNhvr7S+XbpYs7setnseG+RfkNqpfXdrfs9j9nDPWTYifi2ngEgm3PHrsjiCXst9jgE5aaK/1vPm66OtOb5ylHw1pvBOE5w7J2tqrs3vfcxatB9tz43ZlvtCbHfMSZMiiUFMGDHMmju/+vTMNc/zmWWlPuFD+59+ftivH1yfAFyr0Oe1jOsLBTLGdf1xDfI6R12AvuiXILHAtQyZFu8K+gW41ukDR82vDBinrdojnuqx6CcRQL84cn5oM3f4UGCM4zxP6Rj8MQ+Af5/wzTzYhh1jAfSRgjkybgr1keaCcZ0zoHmknzFjwQ906YvzVGgcgrIUqqOfFc8FdKqSJiQeQDTgaQu83wMyPDGCNoFxbPiUkNBNYBk5kZIdhBIhiE0ZSRLVLQNyQx7MRckP9qGHoxI8jAFQBiB3xuYG129yQay4WFqsacGnQLGGcbY9IrnAYhCgfdkYwQKTpAlfeMmnWFSX+amsDD6Ws4Vf9Gmn4ByBbA5xHojNApRFKXBi84y8QE7gi2gp7lnAs6/Q4h4AyZIRLQR0Igr2iKf9KlD71Af7FfI0hyQPyjL9RF6hL9A4ikynCR8VdqpfDaltcu7Uf6m9Az+bis8nouBvxQA7f7Q2W88kQBpF8ndBm8bWK9ej+kdbv7IDm/xnh4ukQzV43flrbT9+aQaYXaZDoiNBfAqEffpTm4KPqFuQ+WPjoH5uI74i8UEo4aBEQaqXQu0U6kNxLToK1S9DmQ1wLTkCqQ7b8EEZ+5cOnay4l/0x0HsK7zP1bq2CMEjJjwLJQHKhCtSuDGOXrLQxDmObIkoS0Pe45avsjaUO8T0pjUFtVebbnE/JvGhHjEM8h3HxK0JA7qOSWAhERFFenZhIx/Lx1E8ZSKCoLM2jqJOP5Topyn0BK3ftctesfHNHYGOHTR02imgTuinEhhUybpIvnTxsWyf2yQplRVaI+2Jc4IpsEhSKgr5CinHa69i617rY5w5r4xMWkNOfPnmR20ag78bwglTNKfMd/QRZUV4O9ZEj6xfmoMRI+hQI9J0O9MogMVM7Anrw658MSe0Bbx/zEn+KzFc2Byd3tsxZ5YzFp0/8eNTdNf2VirXG9QOwmEGbRQb6+s4C6jacPJ0TEkKU5EV/KOB51OKaBXbaVh22+QQDZFk8IImZEQcRlNE2k6HtMPHt+Gs774R+U2A+gMZXueo3lVNBX3UE1eSMnep4iD/NrTHAJv2ak+aWxUP+Tlah4+DHYvz3Zu+3BleH6jri+qKM1zRc43AtwzUNfeqjgIY8XaOQ84kDFuUEfQCwQ5/+dc3zGgowJ8ppr35SQB92hNorNDcW/gDGcOQY55/GATiu9vRBG54zzZsyQHPEsQxqS59oMw5y0HwJlTHfwtMhrg05AH963hADcp07c9ZcCObCnKFHmSL1oz4UVUmTM66owNdpSI6AOOGvyfCrNgDaJCBwBDlBIiUlGwDoYYOITSOJCkKJERIdSl5QroQHobaaD0DyhHqQ0T9yVRJFc9VHrRGfx6sXi0UawEIOYHHHAo/jXhYLt7SAI1hAapHn4WwhQwEIHdXHOOTUwxHxUDRqjlpMKqAL3zg2BX0RLXwiLvPQvE4f3pl9pcZ/bYaFd1pAx+Lcy2NRno1FeWOFeBkye8a+RvKESL/mw2Pm242XkgclMvrk3IiCjPraFttrQebLoWJMfF7LuczsxGeq83U+jwyS26mdCwvr3K+ZEydKSQ4C6w9H6mRj/LuSvzesa657rl32FRy7eKLBjizgOzyEYEjhx8sIiaK8qr0i1Y/H1If+Ok5l7GuMJSj8wg78JMSBkg8EdVLdFDpOWx1jW6FxUmC8zE7HCcYug+oBGkN1eFQ50LB+T3YvIOnRGHi/KBtTUIf3FuCz3cWnTUgSqKwxqP61QL/O05iPVM6+tykhPjie2uhY2q8mawyIm7/TJJAOgYgoEg/VSAkifwKk+ljqtwwkN3JZkfQoQ3lOlXrvrd1g587lLwHEBg8bQbSxoeMGkBtEgDJsmtP/YML+8Ir3Q0HtIYV7JgvFdrFgJ3J9RSjm80K9YFfWd8fcLi/sFUFffDs7jqXxiSyG0y/Ki9CxMF608+2YN4iFDSO6OHT2T2LkumFc86E87xO0SWVpfJ4X13a+K/1U6uY6udznHn0Xz2fxvGe6Xj8cT27/wq8dLRy4/rj2eFQ5CxiuUWLv3pPFIh5AP4LFuy+8VSbFNgtw/36S+I4S9vlrLKkPD4mZ+sygetBpxI55fB1Ujevgx0tkZWhMJxuL+fs5ADKnQh4ci/Mr+CrTdyjopP2oz7HUB+WMCezbdzJbI7qWSLwpoJMWt7ie8YhiXMkC/Tla6sAWvtQH1yzauEZSDjA3QMlA6CMXheZKMF+CtvCNfAjVwRjyx3wwptdujKtPJSRwnadO6h+gT54nnSPzJenJ+RI6T4xxHvDFWMwTfeaHPn996MyJOv9ZMB/mzT6Q5oQjYlJOHY5Th6Cu+mQczFnl0EOOqT3Pn6IqaQJC5CyK4EiMgGDAUZ/mINHAzR43gmiDiCDpAaKCOik4BjsSHek4SQ+MAXySBPokOkBw4EiojzIZSRaSJ/ALmQJ6yAu+2f4dcokFly/WBFqcKSHhx1nglQBkA58c4S99sHAkGcECkwQF7Cgr+GOsmA9ySH9pR/NivinUP4vUQqEaQR1CiZP6rfMzwiQrwpPiORAUUYdtEBYE7UoK96qI+kWfQuCIby9b0tcOlABy7yOCPgt+ZJw61XJKdVM0qRPjVuTJfAq6ESIr5IZ2GTTnr4vog/HCOUrycji2erRdOYf/FoS1inVF0gTgGs/WG/QIWXvsY92pXNcx1zr/FgrrnzbRd3japJJkAEA0HJy72qNAYiR6kGWERzUyg2NRt0iARFTY5HqZvpMjFwXzAyp8JAAZwHhKEJQRC38o6Ev9axzVKxuvZktQJ9WrZqv6aY6N4eopd0OO9wzeC3ivgxxt3mPQVyIegIz3IYD6lMOOvk+du2DTN2yuJAcaIReuBerrfxJfJ0aq05jt1/FH0kG/+pIjJSMU1XSCXAkLHc9lKlfdcnljCDZFpDpbDx3INogAN3y6gU2BMYIbWNhw43z+SK3tfHdgLJqrFN1Zgc4xh6y4zm2ysQKCj2o6eQFflKt+NQTdom8FY6u/xmJ4uZuTzynODfbo+6+r4BiR6zjwXChiXI1D/9m46Gse1E37mY07VshFBiA/Qm1CO9fzssQ32wc+ftOvFawZriGsKV2DLCZYdECGI9cZbSFjEbZnz/FQTBOxoC4QGyLTcbYBFN8gSCaCLHlnlydN1J8i9a3IivhEnsHZqB/fdvoFUiD2G4Pmpr7TvKiTQeyyfiqLco3jfVE3hdiV5QKdxnJXe/pUfdpkviOor7H27z+VrRusFa4t9gmVE7yWoRjG9SwFi3G2UayjDTv65xpGX+NSDjAH6pTlV6ajgFxt6Bv5E7RPdRSYD3R5/VeoD0D/dlNdAOME9Mvypj2g+rBnLgDPMaFxVA/gZwGCB/0yvzgyJ81f8wHSfAnYQp8xEQ/kGWKjr+cxBeyYC3QwNxyrkibYwIGc4FdwSC4oecHNIIDNHoFNIO2V3CiD2uOoY/QHH5qD+sU4NqB8KoRQP9yopv7Rh5w28KXjAP17n27uLNRIDJDAULBYA6CPok6Jh6wYFMBPSpxoMUhSgvE9YrEHkATJxjheoluh58DCUnUymegxD8wBORPpvNg/sWVWVkiz4Nfi3BfSvsAPhX8otItFNgmAayrqWbQ7P2xn5IIQDD6O0/dwbdWBDcYpKyv86Yu5pTlXy7WavtpkfdqIjuavyPIkxOZa4GPH88U2418zaBf9FPKJOR1bO84unDwc1olbYyToAP5NZWs9ysvWJNeq/q3RF46EEiSZX2cHOclE9X9qy94i6RCJDxISCuroGGUpuRFIkkhQVAHHA2hTbudlEhtHbfuYEdXkeaxKKMlAcuHrICUdyqD6iMXYHE+JjrQPqI/G5LRTe9Wphvplm+3K8bP++q/3D70vAOjzPqP3D96rcL/k05kAZLiXqj/Y4ggcPX3Wpq7dWEEOlCEdQ59Q+deB+qiGMrv/KfgY8vRKmQ6QjeHoiYfKr7MEAoIERopKcoKySnluV9TNfaW6+EqO/8UeID4JU7TNQXk1bD64v2JTyI0kNnncJKeADo7Q1/8YQkbbAnGCwtmhsqgOUHk+ntsVwALcoaivSAmAANVvCtXjSA6FnIqxAtKxSJ6U6mjOrl9lzpXy5EkPGde8qyHPoUxWBOP4WDF+QV9iA6nuoSVTK9ZbGbTQQJEBGdddWgCh6EDBgsKldne9fbj4YFZwswDXYtr3WWgnY6rDgp061Ff4oj2xrQD1EtC/EgHeb5K76qXIckhRLb7Iva30q8LpleXV2JgfJ8QXdPSrN34O0Y7jpXDjqssjY6DPGAuXHbT9+05k6wRHXqsaA3QIFugkQsrAJyRY1DMOjwT6TRXhuq4B9IkyGwXjpD6QF4E+9cpAX7DXYl7tNCb/9gCVE9CHLyCVc176N14G5MCneQC+2JVxFYyFNu3ggzEJ6mCMdukYQZ8AcwZ4n+OY6uPI88c15L8iBJwOX+NibOgQVUkTbATTDSCAjSOAjV06ho2hPhVCGTaOBMcBbjIB+gVSHwD6JE04TpnGor760xgcTwFfyA863LjSn2+7cZADLOwAkBz8dRwSB4XiLBZ9ad8jFmlZARj14BcvjqVf9ElAYJzFIPS1MMyKRhaA4o95pWOFnEROfeSVFZ1xnFA97fO84Hz4MWd3YtO0rLD2RXls61c8fJHdCKjXmL6XKxlRQkwQ3s+KfgFoa6EveiAkGvOTESBKDjQVV+NBBqIBuYtehugrs0v01JeSKN5nIyj4gCzxrbICqsmBOJZ9rkmc41++bRcbThTXjlsfuob595Cua67FMhnID21zPAV0dJ0zPkEdECdKlvDo205elYRQgHj4HwQJhRwlMR00J+bcGHyeH+WEhSIlKZRMoKwxeTpeNsYYKdKx1I7+6Lua/6bGCdUjTqzcbr9pOJ+RIrxX6H0GT17yPpSO4wiC5Jxb63hqk09qErCDHu83uEcpEXPo1JmMGCgjDqqRCdSvZnMtY4qmxq4F1XTx1SCCMuhWe+mt6lQCJEuRaAiERE52VEeRwKBd7iP0iXL/xdgc16/9oE0iZdynn2fQ952kvqauXm+7jhwubGYJbAy5+VM5da8F9AHiZMfUl7IimkV5XpwnxXXST8HiOxTpDtFvkClSAqBxlOrSt/evY4wR4caZW2m+0Z7z9XJ3ZExF6q+AOJbKctvK3Aq+vX7eL4yVzcsjyLN8CvKA3IeTJ7kpjnw2y68NrjEeWWzoGuMYx1Og8MD6xBGFCAoPtGEHoGhe9tnhrOguFOdALLD/J+CLeCLGA7KCXsekn+WUyEkCVBtPwThZTjJWGBdAnvov0/Fy9RnzIrwuzwN9KTAeof7YZl/9q21BD2AslTkgl/mLDtqOneE//gQLf643gmurGpQwQF9tCa7VlDDWeFirKtP1DRnG6Yt6lKstoXEZA23qQ0Zd/E3wb4QyjKsu7OkDR8hhw/OHvsYk6A+gLfwRtGE86JXlQX3ERL6ICXIkIxocIMMY9OmTftQHc+CY6hAchz+A47yO8HwB6lt94bPmnPXcoE09An4Yi+eUcRWNkiYACQeSDiQVmiIhsGHk5pFkB8ANIn2kvqv5ZFwAbfiGP5InAGQYgz/dfDIGbQHI0QdRwne2pKSOxlZSBECBheIMbRAFfDqEY75Ai7oKFGsACzkFiz3VAxAXRxR28Euonvcfiz8ld1ICo1GIP9jhqLEKPmKfeQOqh5wJ+Dm7/ws7tub1UJC7gpqFdFZwK5Ji2+uhII/I5CQssv6z3r4wHtsVMYBImBwqixd1UjmhBAWQytEum4ciy6OROKpTAM+H9DMbjqVQ+2gDaLwCGjl/BT1B2fiRz4bY6T2fZmsL0PWBdZOtfbe20OffBODXlZNna8y1dd2l0CdIEIu2AO25Tn2boMzh7P46q/98e4GQ8AChUOgTIBpEHsfKCJA/FFnsKoRJphNRIEdET2XedyQmYKMEBeUKEgzUYV+htmVjhPr9Oqhmq/nzyHZjOeg5Qx84ve2gXb0YCHnexwjKcI/AfUPb7PNexftIei/lfSW9N+l9C09Pnjx3wVbu2Z+RBQqSBWVjZYBu/ms8OSlRplsG6qco0/1DoL5S3+xXICVXMLcSUoKkxdcDSZFKkBAptwMqdcoIk7GfrPLwT6MIuQLAftn2HXbq9Mlss5eCG0UAfW5G2f86gC1eDHv087m2/c3nygt1V2CTZGgMLMTVh44V9BRZgR/sc1CuOcl4wUcRiMOXySr812xGdqn8uk30EWKEOIypSGNk9jFH2gaktkX7ApyPzJ/XU4TxCnjb4Du3VZKm2hzErwNe+np617qqa0iLDV1zadHCYoaFCAtbBcfZPnrkhK3bUGezFuwPRXYsuguFt8j+IMTC3furUvBDpmQDQD36oF7BrppMwPiaT9m4ysrGKvKL8hQYw9Mi6RMjhTjIOZkz+uk586DsGpD5jrazFhy0tRuOuc85PFUApGuC4FpSYI2V6erao98UWKME9GjLIlmR+sba1K91pDoE9NJiG/b8m9G4kFUr6FWP81JATrIERAVjYSz1pf4phx7zUl3ISIhgLhijLo/MC+PQ43w5Z8ihR5/Ml8AY/QHMIc0FUDv4R26cN68nqT+AY2irPwJxaAdoHEJzQ1/1q5Im2MTpJg8g4QBg00c5N5MKbiRBRKicm0n6IOhX46Kt47TFhjK1BxATctjq5lP9MQ7BMdqnPoErrkBT0qRAQsQii+SA13FyX5zFsRS+kJN+tQJQi0YglcMPcgH0aReAcsZjH2AhyfzRB0iyACCB+LQLxjgf5sIcOAfkpe9O4Rh989yd3rvS6teOqSiyC0gLeSEnPOJXY4hcL+gWbClPZIyDY4X8GpDZRN9lpESZz8wO0LyQd8ydZIbaNYbMHrau75/0oI8qyOJ622J8wp9bj1xWQDae62hOdStftpNbZttFtxHnuiG4bhRcU7p+PErWKtrqj+sOwBjWG9az13W23p87Ugd9taf/ApzswqHjdmL1zpy4iKQDnjTRr8Vk5ImQEx5fgzjJfFSVO4jPUOhzrGiTj5ehaEMigUcSB4CSCyk4lupoW0mKMsKiKai+AmM+f9FlX+NwTG2r4djijXZ64z67cvKcv2/gfkDw3kPoPSQd03sPAB39xwGA+wr8kvhHP/UFGe9lp85ftFV7D2QkggJkQZkcUEKhTF74RZ54VD3qajuD2kao3R8K9VcN1XQ9IfRZJClAREQoGdEUSF7kpEc1lNsTsC8jV0ieECBMvFzaCzZvtZ1HDrlrVb4p5KYPbZUT2LASugHUDWNToM+rp4/akVVzbNukZ5PCPLYjWKCnoH6xQC/aUIe+Qr9YxOegPPFXMl6Uh3h8H0kWl7HckcQJ8yJgq/n/TyHNjyjERl7uCGT5Ouh4BvqI4xV60Xemm9nk52zXtKGeLPvd5fy/wEC6PlhEsGBC0YY+CwzooK9rkeuRtgQLLRZD1MPxhKtDdu8+YRu+OmorVh72X+OZ9dE+e3/efps6MxTkjRXxvmCvAtj5diQLdExJg2uC2JbFzsiGBH68zIeC88GY09Pc2M5k0ClBlg9jSbxCLMgSv+gzfgbm1Aimzztg8xcdsuXuc/tqY51/kuj0yeIaKYOujTJgXWC9ACrnWsW1C34QQ2WA6gO8zsGnrj2AMspx5HonKMNR/UKfNqrPcW0jPvIleZKC54vzoR3zQhvz0HNK/dQP7NUP7ekPc9G56jjbkPNFrqk+jtDRuIDmTfAzwRhRlrfa4LzxaRbETXWZh+YCv6rDuGl8xq4GzRlolDTRTSFJB5IMaGMzp4QDNn84crPHMQU3oYpUB74ZPx0DGB/jyIFtjc8NK3Mk6Ftl0IcMunw3CvrwddVtallQkYwguaBFGQovtEk2YIykBccVSmKwUGwK6VcPfF4xN+aT5eRkjIW2xsM8oFMGjHGemMfp48e9nDkwtvaZh48V2xzTHOAHYziePrTVTu5YbMe/nGJ1nw0pFNxaeAMZQaLvEcGYO3KMBX9BL9pXQ0og+H6SAwEiQpGNpTbRH+Jn70SBb9VJ9Px7VBJiQnXYT3NgHhgP5yCfh9oRXoZ413JuYCN+fJ4C6nCcOPrFcDu5ebqdO/SlXT1fnRD06wR/G0BcOzru1xXH49rBukSbY1zLlBH4O9F+FjP6IugTR782oxw2OGpOl4+7v/ndR+zUht12bNmmjJTICQoSEQ4ZYZITFdQrQ6ZfBfpkCFGwl/YfAhAGIBoaI01SuY8Zx1UOXIsvQsdTYJy+yqD26pNQOfVS1C/fYg3rd9uF/fV29dwl/3UaPi3C+w/bAO8TZfeWanKA9x36hAxHkigkTpRAAdQncP7SFdtz/JR9vveAzdm0PSMOSCKkUEKhsTEgPIVSJEEA6utXaIhUl0j1ylCmi35G5MR80j6OqQ/6CW3o5KRFIC6KhMa1gXaVfpr2DXmuU6anT5a89flam/PVRltTu8vqTx5z15ywQeOmEZs3bv7Qx8aRm1ZuanXjyM0jjtz0qQ9FmW8cvc+Go3Zqp7vmfDbTamcMs81jn4oFdwCLcxblhX5WlLNAz+2AMkIB8EV9VtgD9CM64ifoRlmSQ5aL+sv8J/HKQJsMeS4Ec2oMQVd9VPPnZBK/bC4p1EaJIR6zWFEH2PR6d9v53mB3D59m5/ZtKqwHXXcqJ1BooHhB8YT/vmONwYbjWE/QSdewtgFdq+hzvaJAwlGLn7TAga8r5/GLHcjljJ3D3tbdy8+fdsDR4ZxrA5CdbThjZ06dtoYTJx1OeZzG/tYB8tMnG+zU8ZN2yslPuesr+mdOwcbB2UJ2qh5jDXay/qSdcDjp+iADAPxU7umTZzwa4hG6J5wOcbIeMU5HHwE65o/eJsLVYseP5f3jR0/ZsbqTVu+Adr0Dns4B6uocjhwPOHzcjh52cug6e7SPOJkHdIEoO+Z8nKw/430BzOf4MTdHD3euML84T5yPsw3ufLpzhnMK4PxedPunKxeKhBs/K/38AF0DXCMEZLy2YR3w+la4JjlZmRzg12+4TgGuL/injGuV6xVI+wodgx+uW/pOgfx8kR9fdIq5EEo8QJf5wDfajIe2nhcCfeaToixf+KEtzhdyY+7IR1/GyjEvT/LWp23gh3kxnsYlNLaC80qBMfhGDswnzQtAX/3RBmPqizlhTaBNOY5propq5x5jVUkTbOqwScMGToGNX7oZhBwbP369BX3aA5DxazA4plCyg5tFgnEV6ltfAKs6lAGabxloww0xZNzksrhiQUWQWEDBx+IMMiUtgLQg88WiFowOLMwU+JUeT5IAIkecjIhIfDEWc2NBmem4Y2YXbaqhkLMD51iGMp/IlSQPc4KcfmGnMfBy0LMH1lvDzoV2atsc/x6U+g1v2tE1Y10hPsLqVg61wyteKBbpkTRBG0cQFL7voAV/iqzwF5IhIxcSu0xeBaqXtpnT/sV9qpMnUdePxdiF3BIdQu09MAeF2BTmy7b4+jo4sqK/+yxesbrVb9ixDVPt+JY5dmbfKrtYX2sX8fIk9zn7z9WtB123fwiwRrg+4BPg3xwJDb/23DjiEpBxPPXFdcj1Cp+Qwa/37WSw5boG9AmqzN/Z8BTK6W0H7PSmvXZyw27/REr9ym12bMUmO7rkK6v7eIORROHTKCApCjKQIEq0RLkilaftlAT5Q1BGSqQokEAfFb/WQhkBooJ2JC4ag9qW+agGtdV+dly4wY4t22zHV223hg17rGHzfjtbe8QuHnWbhzNuHcX7FkESA+8cAYHCe1bZfe0PAex5X4NPxMK9j2Ac6JTZK7wvd486duacbTpUZ1/sOWCf7NprS7bvto+27LTZG7fa9C+32jvrNtrk1RsyokHJBpWlYwBIijIdQO1Tm2v5CpAfEx3qZX3vR0gTkbNf8CX9iatc3kJYKNInP6pBnwbJ5eqjKV9hnHHfXbvBZn+5yT7ess0+2bnD1u3ZbXuOHLYTp+rd9SbfmKVIN6PoE9TB5o4bVGwgFZBhjDbqRzeH1KFPhW4e8e6TExuX25FPZ9j+RVNsz/xxVjtzhO1wRfj2KQNsy4TetvH17rFY7+aL9KyYdzJPIkgBXwALfNqSSCAyvXxMiQO0m0LhCQ7nIyU4fH7wzVjVIHlV9SF5NmWnev7JmJKvFGU+op9gl8tUd9O4Z2z71JesdtZI27/wTTvkPq/jmz6xswe3u2vf8exz17UFVPvcAawnLWKyAgv3/liw6NrimkpjABwHYAffLIpYNCFmao8+oT6YF+04PwDjqq9jnBvHyoC40GF+aGsuqos+xtBO/VOfc1Ef1wKNo/7SuXNM4xO8LpT5UVk6Bmje8IUjCtIyu2tBmhfyRRycYxIL/Jxoo2uQ81UfBHLDOGw172rzaQxKxsBOY1YD80YumMvp40f8T+2SeOA4dOkXfeam42xzDND8qoF+cB5wLjU/ALnxb5gkKIEx6qU+rzUHxuc8rgXIlX9nyI3XAkBzCmNYC+5v/4L7TC4CYe3TD+OjjzbHcCzLV1FtjlVJE27ccCR0c6dyICVNSDoAakeChKA9YkEXG0ECfch1k0n/BH1AX+W0A9RnGaADP5gDbBEXm9L0P9YECilfeBEowBwKBRmhenGMxZj61IIMv9Kjm2Mt2hjf56BxFC4OC8y0EGwMmgP6WQzN/xoBH8wbfV9I8+h8lvnmvBibNpoTbFjkgqA6ffyEnT1x0s6445kTJ9wfO35Wyt3czuBC4fw6XPL+XcyIPCb8h2IcOox9GXGJqIv/aCiuuDx+c8Hli/GzYJ5xnjEW/vtBGz92FkRajiv+CQzcdHAeENfpnnEXr9Mo5Nwfu8NF177Q4C4e7gj4cYfLDudOHLfzJ08439B1Mpen9we/EVeQo4sNnYvw0wD/7sKDHLxNyAU5Yy7+6HL+zUW3DnAOsnOFHIn888H8+BnwHPk5x3MGvTKygcAYUTZO8DPP4HynxCTAtc71Dt0yf5D7zxv2sQ1/BO0Lc2XsBKlvzgV2mV7MjTlj7CLyxH9oYkzoqB/o+PwKcBuJ027dOzvmzKfL/HyRc7a23bzcEbkr8LkSfl5RD/hdvIYC/xfH3wqivHDdxvFyEb+76q61Tv+3V9x12cuueFneh527Pkd4G3f879+4637E76+6+8Uld48Qf4U8JB+fp5eFe8z//d1/+7a/Bzi/uI7r/YDXdl7fAdWBL7aBbK6x39j9RK/XjQG68KHkCMG8mBNzreZf48OeeSpUp8zex8AROiLHET4xfxJJgeBx58X5zRDPEe/NAAkoyHUOBOTw7dvOx1XEgJ3zjzaIoN8idhxDGzLmiT7kxO+w5mDj8Ds3HoA14dY6Nk1ugxSAtts4XXbXSte/4jZTGdxGioDuVSe7fB4bylN2/qy7r+C/bGfcEf89dP2L2Gi6MRyhh40YN2fej5P5zSJ8uT5QtgEjuEEDqA9gc5faQcaNaB4zxEt11S83jAr1Q3scdXMKoE/AD5Hq0AfHuNnlxvf3yAW2iOfGPdxGF6AfzRe60LmKc+xwEefeAb4QizHgnzpXXJ+4dA7f+Q+4fP6ku0YGXDhd7/YI9U7fbawvuZwdfosNN4AcMA+fI3y6wiwC/d/gs01w1a0FAO1gCz/uXEX8xtlecXkDV8+5gulC9OnahB9zMtgGfcgwr9iGDuD6v3X54lzyHPlzynPlgHPDIg/txpB+1vBDqDwF1yLaOP/8zzQ/G/VTBn7OXKuwUf/oY5xt6tEOSH0B0FE/CvVBW44hhuatdswFR/QZS3UUmq/GJKrJmwLjAzpvyAn0Mc6/V8jS+QDqi7lw7grGADRvrq8ym8agOVQD1hBy13iID3vIMU6onZ4HrmvaVoPGABBD/QDQoxx+ORcgtQUQNxT1AcwNYySZmDP8MVfqaDyVU6Z9QOcDIBceeb74N8q/U8jpC0Ac+OJcYE//lAHMG1B5U4AftS0D8kBeSpqwzX6mj3Nwxe27r2Jfgn94Yd8dxmin9lwrnA/nxvOUgueSejxPVUkTbuSw8Uo3RmhDjrYSDdU2bgr8B482Cm6uGJfQTZf6Z2zNR6G5wo6bQfqkf/qEHkkftPEeExY+KGK0qAFQdBSKI9GtBhQ0vhhCYQN9dwQBAF8E9FCQIMffXg5FpY7TDmCBxb6HG6cfPyb6qsNx9V02R8L7cUD+2RwckL/2AdqqHxyZK46wYw5lUH+arx+LuRCQabwycB5loB+0qQ+fyBGFKY7Mm/FUz9u7cZ4boOy8APSlsTQHgDIvj3ZZHAcW24yTjgMYY544EvTr9eHb6eo44wHZ/KJ/QgkKhc4ZeogDH0qOMDfOEX3mxLzKoDqwQSyeBwI5sM3zAsCGsdGnHnTKwHNHeD+wddBcOAft67xgxzj0A98K7zv6T/2kvgr6EZlM7JsCfcPO5xXnxeshi+pqYOGLNp70Qx9t2PK6y8KZxbNel6FHO9oq9Jqvctjok4WU4Ugb+PbXThcLbRwxDl+MnYJx0pwYD2D+AHMDVE5ftG8MzBe6nANAe44D8I3cGYf+0ca55b2L4GcA0Adygz7sdF7sUy/NHX31x/wAnj/41TbyYd4E+hqbvpkboPNAnzlQPwVjQBe+KnWc/7ixLwM2RNyAYTOkmydu3jCGDRc3cvhvIf8jx/+uczMGHdpwMwZgkwx/kGn8aqCd+tBNmyK10z7iAsyNG2fY0R/GAPVJWTVoXhoTcoxTTn2eE/imPo6MRXv6gFxjUA9HtvWc4zPQcdrRFn5xHtDX2ADiEGqnOSl4TtGGHm3VH31QBiA/ght/6OKIuZRt6hXwwfXF80nba4kJHULlAP3BF9qqC58cYwGiTwAgt2p+y/LQOTBnIJ0rjjjP9AsdPfeMWRaDwDj90G+qA79luadIcwQgU500J+pRDn1C/ei4yoHUt0L10Gdc/azStQZAh322U2iuKqcNYjJfrhn2MQ4ZddMYzCMF55IC9vTNnKCPGPybITAGfY4zPv9OAPqlHwBy9Z3KAPhjTJUT0Ecs+Oaagx98DgDtIYMP5kYdHHWOAHOlHDGgh89V5w4/GNOcEQv3KOgRjMWnSTAOGfRxZI4Ac0ObPqlHG/3bYnzNQfOnvxTwz/ygU6bHcehS5v8BcvWy/f43+IeZ2wP81u09LoVzDl2QQ36O7ojzhSPGmI/mqrlTRrnmAz+NkibcRBHoc5PDzRA3U9y8UI4NEORlBAnk2BhxwwdojFQf4LhupgDmlNoxL/hWG4xBRsKFutRDXpdcEYFiR4sT9rWgIdL/lpcVKkBWgAEuBgqeNI6Ow4YFnhamBOMV/DrATvNIxwHICOqlOgQLPMRELgTywbj6hx/o4X0osMEY82Su0IEtXzRL6BwZk35Z2Gm+gPpOQf1qYO70gxg87/x8GDtDzEdjMxcdT2MRGKPfavPT/NmGLj932vq14+zQTtdG6hPQnNHPYleB2tLez1N00Oe4zr9JOF3Y4m+ndNyhLHY1QJ9z1/Xpz1H0xfOEI33i6PPW3Nl3wDjPWYo0B4B2qW4WJ43BvkOqrzny8+ffCPrV4iiYl/ZTG9rx2slrLaDX2hQYpw3B6zmuryyAeX2lnDHKfALV4quc13z2NQfo6n2BehjT+wL11U9ZPJUBtEuB+wd8QUfJAYL+UjBH2OP88N5E8DzqPQu6OPK8KjQnjcH8AMjoR3P8OtA5wg8Bv4xBMDfImRv6nBuAPufMecAW/nFk7vQNubbL8N9uM5USJ9wQ6WaJm6J008YNHY4ANpnphlV16ANH6AGMC7nmodCcVMb8NCe1U0CH+gB90Q99oE1faFMHgAxz4fxgk0J9KzROGTgO8NwgjrY1P8oJjmmu/FzSXAjqp3ItwOlPobrMmXkRqqO2GOM5JNQOfa4V6MOvniNAfVeLAR+cH/Mr00eb44DmwjwU+pkRlMMXzhv8cB6Mo3koUj8Ec1Q9yHUtQKY+VBdHxGceBPokDNCmXwB91Wcxq37TWKmc5xdQOc9BOqZ+0nPEceZHG4Ay5KfjjKM6nBeAOSkgg47GrQb1nYI6jIciFH3MlXH5d6o5MzZ90w99pUAsnkMANo3JAX6eAPQ4B44jP4zBjrJqQF6whb7mChnBuaSAf+rAF84HPweuR/hlLObM80ZbjQu/aXzap0h18BkxBmID1NW8mKeOExgDUUpApnOlH8QC2AeoC6R5M0+Owx/nzDHVJ3hOfn/1oidMQJyAMAFxAhn1eJ4xJ+SCI+Ol55O6KVSHNlVJE27euHlRQIaX5VEHGx5u5q4F3LzBTxmoh3ZZHrRX6KaKegDySp9uQb74vjrk6KsfxMFj6yhIWHgBfLmrL0ilWGFRwv+mk0ChXKE28IHChzFYEKFPGY6IewZfP4ngOMHiSYsv9BnPj5WMs4hiIQWoDKAdCzbg9IkTHsir4FMAPeQGIoT56/njeYCuzz8eea6hgz7HPCRn5ss5VkNm66DzAiBL/XO+GM98OBnngyOAHDEfHDHOPOiX/jRPgjr0wxyYl8amT28Tc1P/GkNtAMigB//0oXrqM2unMeIY/RGpPx0DYMdzpb7YT/XpD1A7lac2AOcC8G+PY4yJz81/TrGffeZy/uiDtoDGTuOX6aegHa8H+jmrXpZLzK8CMc9qOaRQW7VhPoCO+zbPhbPH9VAL4LJClMD1Uq/Fagc/vJ7zGg6wKE7vF+oX13IijUXfBPv0ib76AqirbQX9AhpT5Qrei/SelOZKVJsDZRjX86Pnib4Rh/PjOWVs+IJf+gNIZgDwT2AM+syX/tEm+fF1oL45L86bvgnmDh3MDzLopaQJxumbtnreCMigk+ah+RHYUGFDRnATxI0agT42Stw4YpOEI224kSK42eWmFDL6RRtj8IU+Ck2MaTwFdAiVIQdu1hgXfepyrCw/gGP0A7+pLnJHnsyVUDv6oQzjzFNBO/htTEfjMzaAzS3PG44KbsQ5jrwRCz7VX1ks6KbyxpDaE/ysAZXrHDRXQvV5fqCHI2KQxCGRo9B8VEbwM0pRpg858wB0PjrGz5p5axzImSv69K06GluhutrXNuLxHDIeZTxnkGFMzzXXBIDiDf9lxpNhZ08edfuAeq9DH5xXCuaSQnVUrvrMX8HzkUL9+XxPH3f75PC+C0LnpHMvi6P+eD4A6qc5A2V5cQwxuZ65FjDOGPxMtEhmjmpDffVdlksK1WHsVA5ABv/IF+A8NDaAnJgH9ChnW+fLsdSH5lcGxmaf54B+GIsyPW/4/AF87pqDAvYEddQnj9pWHR6RI84djugzD/iEDedBe36mBObG8898oIcx6qqc54Q+6bcM6bmDDEfKAcYG/vu3V/z9Hf8c+d3Vi34cNoiFccZGm/aQaUyA5x7QawXnREC3KmkCUoQvwgO5gE3NOVfMkGzQTR2AjRA3cummBTLoQ4cybuqwAYIdxhGDBAegGyoAfrAxgg3jcqNEXwTG6Be+MB/1w3jsc2OGAgMFDootFhcAizlf/MQiBnLooY2CpayY8QVJ9MGihfqZThxXsDBnsY64gPqgzOcktvCZEjhpTC0y6Q9yHLVIUxsgnU86rkBeIExOHau3k0fdDewE3iYdiBH69v7EJ4FxzS3NJ50foT4y/+hLHC3MOcYY9E8gZ3wGmAtsmD9k+GUhD/8uFXchi/4y3zGmzkF9Zzk5qJzw84njOncvi7F07roeOEfmrH2Mw1ZzwrFazvCtfeZRDdApy1vzYyzKeU6ZI8YxpvNjfG0zV8h0TWhMfDb8O6Uu4HNwoK3aAV4n5sj5+JjOBn4hZw4AzzPHCfZxhD59o824sMffO//mmaMCemWA74IvF4d5MB4BP8zXI+qGXJ2+84FrI6/lBPq4RvL6XVaoos1iNrUlWJxDB9dexIIOfSngi1B/CujBD/JGGzLE0fsAxqjLXKuB9oDGR54E+hinXwJy+MAcmQtlAGRlOag+Y8A35oU4tOMY5gUb5qa+qMsxhY7x3FTLEXEwBhlipYCc+UBP5WzrfHhOdT4AdfQfGMwFQJ6wwVHtVIfzS20V2FiVbZYAbrBScJOVAmPcRGFTRR/coKke2xjjRpDQWATtAOar46kPbni5yUvzIqjPzSw3tNqnDHqcS9m8FOpb8ywDdJiPkgOMASBvgnNhXmjrfAHI4YO61GkqH+ZfJm9qvsgHMbi55pyYE3KgnoJ6PF86b8Zkuywv7UMn9YM2YwCat9rSjtC81C9k9A2oD/VdFgN92ODIzzr1QeJF1wKgPgnNU88lP3OsFyVKuH74mSi4vjhPBWKV5aE6PB+qm4JjtKcNAB+YA/Ngm//JJ5Ar58qjxoQvngcF40C37PwCHENb7TiOPmIC9Ec96gKcC/vIGePwjzG14bnTOeg4ZQR0dVzBc4e22qR6hH7+AG11DOccxTPnDXB+2bhbY1hXGhPAnBo73wDPEXzyXKQyALGQF+Q40h/XCsDc6Rt2lAHQhR9ei1QXQK6UMxcdp47mSHAMedC/5qR9HJkL8wFgj7gY57wBja05sg9QB7nQDu10vAzwxVwIyJATrh0gWAESKIDq4tpSlTThZoYbW254IMcGJt10sV+mp5salWEzw40W9BkPG0aAmyUAbdgwpoKbKOoCHIMdfIL8AeHDjSjHFJddgVGtSEFxUSg2HKDjiyaMJdCCicWJQuNQN9MHon/t04/qV9g5ICcF82Q8nRfHAPhnm3316xF1Uj+N+YMdcmQhx+IYugXfhLNTn2XFMPxyDH6IVId5FBDjpPplSAkHgOecXyvCfEAOgTzh00CcB8A8UmicdCzLM/rQXNGmHucNMC+AdgDPt+YP37Snr2uF5l0G9Yk4GrMCLj8SJgDzhw3kAPR0nkC1uOkYZcxH2+yrvgJjjE0ZbCDLCBKXP2X+fOMY27DTeH48ytlnHIDjGKPD4o66AAD/9ElEQVRMwRzKUPY3Ql+AyikDkCvmwbXMazBBYoDXVBx57fbFqBSwaGOMR16L0SbYhw59AuiXQe0I5Mh7BNqwp0+0eX0nGFPjoc+8FakOkebEo9pCBnvq0Q9kKqduapvKaK9+cOT9mDK1oR/NHaCtgvlDH329F/JzT+XsY21wXIE4jcUEmCOgc8KROdEHZIgHPbXj+LXC+7ns/oZko8UNGcDN4LUAGzO1Bapt3NhnTG4aAbUvi5/GoY9qUDv0sSFNN6VNIc0DfZ2XAnLGQH4an3apb0LnrPo6X/rGplvPl8rRV3v64Bhz+jqAD52jjkHGHDAn5IVCSufZGDRP+NL1ABnnxfgKzQO69KlyRZkPxtZ8tM0+5sh5EhyvBvhHXBZ5jKf+NJemclVQB4ULnsjg0yM4bzhfAPosdBiP84ItjpRzLAVjpTmxGAY4XwVseZ7QTn2oHmJDj3kDtOV6AugL4DwhY/5qSxmAOJp7Gp/j7KPNz6xs7tRjTLShQxmgdjzqOOcHlOUMQJ9gjoxPcJw2kDE2oHYE5IxbLTag4wT6OPcsmvk5aK7wz5wYU3MtywnQvBXQRwyNx7w0X/rGkWNqp/rQSeOkeTS2BhTwR9+IT33GIpgL1jLayImgPfyhTUAfuvRB/xqf8Tj39BxzPAXPE+L7J3tcXojHOIwJMB+VAdBvkjThRgmbFm5wSGjoRgfguNpgg6ObOuipLcdxRB9yboi5WSKgAxn9U59+VJfjChYCmh8AHxdBqkjh5guKWMQALFy04GAhgyOKDxZ8ChQkBItAgLEAynwRxqIrAnG04NEcNE5qB0AOv2VjnBfnkc5NfXOc0HyAarlArnqMAZ1q8yV4ztAui01f6bj64Bj0db6K9BzQv8aBH+arc6S9jxWPnFsmS2J6eQR90Z/Ks3MTfZTlxvwI9UfAD9YYz2fmNyLLycVIfWveilQvhT9nzh/i+/xjLM0VepDxvKbnF4CMfx/UoU/4QC5o40ifKUgmKLmm8yXRUOaDusiB+fuYrs1zqTl6vw7QoV4FYr48L/DBXNLYKVIdgnODP54fjjGOgueXfeSAOeApl3MNDdkThnzKENdKvX7jmokjZYr0eg/wyQM+fUBAtwzwzSOBPv3p9R1t+MUROpDp/YHjGKOO+krBcSCNT8APdOE3tQegj9i8j+H+AsCWOvBBQBeyMn8c51wgo3+VET5vB/8LM24cuHLF3ftc/PPuswTOuvV3/oJb827ssjtXFy9d8cdLTofgGNrnzl/McPqM+3twtpBjnDoXLl72gK+z5y54XY43BsRRe/pFDAVzJKjPmLBTPynO4CfC0T6PtY017tb6mZMZLp539/0L7vqS4PJF93cSoXLo0w+ANqA61LuM9nlswLGRxGYs34AR3CjqJhQbQG4kucnDhg963CwqdONIUM4x3UT+oaBv/IJL+LUZV1C7/H973hX++JWa08fs0qm6DBdPHbELJw97nD9xyOPssQN+7Ddn6+3K6aOluNyQA7qwxzGVA2qnuvD/dQEfV88cy/zp2G/PHfdHxMYRMc4dP+TBPGB7rYANcebofp8346ZQO507zu+lBndezrjc8Qs9WCP4FZ/4OQHc9BO6ZlJQB23qAWpfDYiVrhXGQV/9acxUprkD1NFChn8P+NthUcYcqoG+GYdxCYxp7mpXDapDW/VBPcZAjpgH8yY4LwB9/N1zThpHkfpNddOYaSGIOIiR5q068Icj/HAMufG/8LxGwY/mBj3GxBh00jnhSFCX+vCRFvIEbIGyMUJ9VwPnBDAW5MxDdXgedS6cD8Y4Z4C56flIwbgpdC3gus8nH5hPCsiRB3TwNwEZ8mG+QNm5wnxT6HhZzgBjMh/61liAnh9tAxinPmUA1xT9cB4an/npONrpeAr4R870Bxv6QB9Hzgvg3yX/RpAX2lVJE270uLEDuKnjpg2bU+igrRtLbugog46SHeiTwADQ5wYTfWzU+TUd+kJ8+Etj0wf69AFoPpoXc9B5oc9CB2CB4gsOB8hYnLDIYvHBwkOLDwUKETx9wCcRCLWFf/RReDFWY0USwfzKCiOAxZEC/qGPNnSQs287WVaUOjmLQYAFYeG8xBj0AT3aesS8eD4VlKXz8bmJX54//ISw/6nec+4P7bzDOfeH4o9OdtYt8DOnMlzEY40Rl0+7RR5xyV18iFx2wuudP3nM48Kpeo+GY4ft7PGjXkabcyeOZn7RR+yrLjaAuPCHYyoD0A/x3MY3xgDoWwH/iEUwL/aDntsYSSwFxqCjcQDmzvyhx/zgiyjzCXi/rri4BD38rDJ+yth9LvhssD6wBgh+/tnn6dr4vNHmZ08bXXO6XmiLcYLrkesV42gD6VoivN8I+M18x1iZnutrHtmR7QjYMBcc8besXz/Dz177n7+uP+E20u4m4HDhpCuuTrh1HHHxlLvJAU4OXDrl1vFp97cpuOqK0xQ6TlsCfs8ec7kcOepx/riLE+Xn6t0Fn7ou7uUG9/fsgHYhJzcO3fMuH/y08WUUmvhpZNfHzx0DkF11BfFvXCH72wvuOnvpagG/u3ilKLvsrrVOBl0AtrSHL+CKK7LpD0Bb9bSvoD/aIQ76PP7GFcm/x88Wu2s8fp74/xdJBYD3EUDvFbzHAEpGKKCn9yOCMoxTFzLcc3CPYjyA9yvIUz/0gfttSqQwTwDkyEXn54w7PyfdfOvduaxzn9Eh93kRB91nSqC/362L/W5N7nPrEwj9U4U+9A67z/3AiQbf5xF2e44e94AMOocbzvoj/ENn77Hj3g/jB50zWT8Fx1UHvtJcUiA+cwi5BSA+8mMfftDn/Px4XZ3tO3rY9tXlOFBfZwfdNb8aDh0/Viq/FuypO+iBOPuP1XkcRDx3nznqrun1DscdTrtrs26YAd3E6eaS49w0ptBNZGMbyWpQG5Ahl48fsItH99iFwzvs/IGtdnbPl3a6dr2d2rnWTu5Y44G2omHXuqyN8fotn1v91s/t+PbVdnb3l6U4s3uDB33DB9o40h/61Kee2tGP6qHPXBSqo3aEzgFQXQJ6qkNb+CrTh7wMsMW5AThf+iHoW88H9MvO/9k9X/nP6sLhnXb+SK1drN/v7jVH/M8bc43o511tvUAPay3VQZHFNcoChG3YIQbG0daijP6w1lEU4pH3hvrD7p7q9iexYNJ1TEDONnOrhjRXokyXvjVuGhu5q57mkvpFn2PqD6BtGhdIY0KGv3Wcp3SMMSjX+fFcA4wLaOGKIwpUFOTwj8+N49ThtYixmCPk0OFXWSDjGME8U0BPkY4xN7Q5J/ULufrnnAn6TaE6BGwxRj9oIz7PBeZJ/zhqPPVNHwDPGXPU3CmDjzKoPv3ycwCQF+UEbWnDGATGuBZ07hiDPtocox8CfbUhYIdckBvzgL8yXQXjMFcCvogyuco4L7T5GTFXAjE4F+oSzEPH9fygD5/wnYKfRaNPmgC6YeOmDZs6bgZBXADQ1Q0fjvTBNjaJIEOon5Ie9Efig3rUpZwytHXzyXHq6AYTQM662WX/yoW8uCsDCiUWcSj0suIq9hsD9QAWeADHWMihcMORPn0MF5vj1KkG5ujzRN4lMQkWfUrk4NF89HHEOG3TOaTng4Auzxf6mo/OIbUrzsONuwLd/xfl5EF3k9/tbvbb7NzhzR7nj2yxC3VbffvsoU129vAm3/ftCPQJtbt4dJtHKoePs4c2WsP+L+3UPrdxiTh94Kvoc2OuG/v+CLsIjhNpTtSHXPXOHNyYQeXQRz4n97rNmMulImb0qTYA553GUXnZuPrMYjiofjbuctG8cZ5OH3DnqG67nXef14Xj+13xfdguNhxzBTE2RoGMwJriEWtM1wDXlK6TbK3ENcW1BH36QptH6mWIvlOfBP1x7cGGf7Pwmf0NOh/Qo13m+6z7O8WTGXX17jwctYY9h+zE9r12fHOtHd+y2+PE1j3WsH2fNezcb2drD1nDjn12cttef4TMw7XP7DroxxWQEad3HsiQ2Tm/pxJAhpiEj41YTSH6hH/EO7fniNtwH3Gbc5czgTzc8dzeOju/76idi7iw/5hdPOA2uw5oU5YCNjjCnra+LX3qwBfiIy5iEmd2H/agHWVo0zbLLcrgK5M5eP+HT9ilo+7GWO/W4Sm30T/j1sGl4j2sMeBegnsh2rwXKSDn/VL/0VB2f8I4/QK8D2KcPnjvwvjly4EkqT9zzpMLJA8AkiMECQjtK8FQBvVHckXH0K89ctR2Hqqz3XXHvA7HlPSgvIz0oF46pnLNWXUUIU4xf8qQp7ZxJKGC4/76Y7bv6JGMNAGRAeIkhZIfaZ8ylVfT2R9j7a07lAH93YcDmYJj7aED/njQjR2rP2KnXFGDTRo3fukmEnLdLKKfghtDbAivFXhy5AqeDqnbbWf2uuu8FOsKFvJpsQ5gnG0U9yQL0E8L/JRUUDA2+yQKCPqmrsZCW8fVTu05n7LxNFfopX71HKg/yKmjgLwMGKN/9UfQr+qUkSWExqMNcWafu78f3WNXTx+1312sJESytSBrScexLgGsR6wxAGuSRSfa6gdt1aM9ihE+MULAnoUKY9OWffqtBs1VUU2Xf1PVwFw5N85bdXR+14LG5sF5Apx36r/afNIYtEUfeeMck6BCn3PDkXbQ5+fAudI384Bf2tMuBeMDsGdxSqTjOMKO8ZErciDQ5zjtEJ9rR2MrNCaB8wd7+OI5IPxTG6fDz/ESuoYYG0jXD/vIB34xD46pHc+jzoV96l8LYJfODWC+9K16aMOWny1z5ufJvAn1S6hNtRyqQXPiPOgrBeS0Y0z9vHCeVZ9rGzrUBTBP9YHYaANo87zzM2B+lNOmKmnCDVu6GWSbmzi0SXZws0cyQsfQxuYPR2walSzBOG1olwK6fGQcgA38oY0x9Lnx1Dy5weXmU9uIhV+M0CKL8AUTC7A4jmIP/1UGSDQQnnw4jkep3B8wCzkg8aFAYcb/nLOAgxxFIcZwBGCbEws5+OQLn34hWBTCF3wrkGtDffjPOI7hv+PhPRyMC/gcXVwWjOiX5Zoh5ujjRjsC9grO63yD+8M84xa326BdPL4nK9B9Ie8KdJIRSnJwjIU+CvdAKgRQJ7VT35RTFnwFexIB3m8kDnAk4ULigKSKxiDoV/vQUX32c3AORVnDfreRQqw43yw36kAeQb+IR5KIeRMqY37wA5/puVQEciQA+jrPMnB+54/u8o8QXzkbnhLh2krXBMC1A2g/k8d1hqOu1XSN69+C/n2ksQDqwS/9AciVfxN+rboC7JwruM4fcUX4gaOe2ADJQIIDpAMJDk9CKCmxfZ+di3okM5QEgRx+PMmREh2R0Eh9KjkCeNJExo9t3hVioS8+mDPzZh4+F6cLPycdlHTwZIdrg8jAMSMiInkBOQkNrxPlHk4PugD8qK9URr3UPkOUwZa5KHECIDfI6d/34xjAeGkcr3+o3q40uBsonlCRewjApx8BvecocF/DEfcV3mcI9QVAxhh676M+708AdM65uEcbznpygmQCiYIiTpaSD9VtAjFC0kPJEhAMu+vqsyc1qE9byEGgZESEG9N41A1x86dbmBugJEhRFp5gSXUI5AmgzXwCTnoZ7UIegUwJ8zkWc3XzqT/myQwSGgSJD0924MmQqJOSIZkOxuMTJGWkCeV4WgVHQgmT3UcchDih7JCzP+3ukb+5mG+oscnTTR03fQrdDKqMm88y4Ks2l47t80U2UFaIAyjUUXj7onxPkTTgOI5a3J/YEZ6eoI1HLOoVsCVgV2ET7XzhH8kAxkQMPHWBvgLy+m1fhCddHMp0APiDb86fBEWZLsCcFbQlrkVH9Xi+yoAx5qS+eE6oQ33VgQ3GFOrn4tHd9ptzJ7J1wzWBIgRrDW2OASggUKxwXaHPQgYkCAoXFJ3os+AgqMdCF30U04iDPmwRF351/XLNQ878rgXMWcFYAGJpbpoXgZxgB1304ZeFGYExgjL4RCyCcTBfzIV9jsMviYU0Z+qrb9ryvFCP/tBWcBxADBz5OUGfPulf9TgGH8hRY3FM5097gnoYpz7lAOLgiHHko74Ifi6whS7s6VP9poDvaoAPxtE8cOQ5pS7nzD4A/5TBDrkzf80BY8yZMQnKUh0AfnFUXwTGkBNs0Kc98wZSfUL/5gDGoh369Kd26o96tG0MjJPmUQ30C2hMfE56frkmCNVROX3x/KhP2uCIMeigjaPmgbyqkiYkGLh5w8YNG0IcsdmDXHXSTaYCxAihG0xsPDEOW8gwTn3GQhvx6R9y/BIOyRP+mg//e8fcmDOPbHPcb1rhD7axgGJxhsILBZP/jn8kRVhEoa1ftwGBAllaxGVkggIFXwT06Ju20EE+KOKyfMrsY5sFH6AESllxSDvOAXMDCoWhazN/2BZiR9CfAr5hAx/U0RwUXv+Mi3P8QE4cJIU/i/lsPBbuJDR84Q59N4Y2C34ANgQLeBIDFXA+GEuhOmXjIa+QC9opCaGADz690rDfbYocYAu7op6bY8xHz4USEAT6KRirTAc+UvKE+swpECYhVzzhAnAs1aHP9PxpTObBzw44f3Sn4fvXV8/jopSv3cIac2sJa0THAa4f6HCtKWhbgcQv1yvXqOrAL/+GM7sz5+xi3YlAOmwPZAdJhz8GJCrYz0gRkBbb9haeHvHySH5kBEc6RlDuwKdaGM/7cz5AloDEASriI8auAxmhAdKBUJIBT54chz93PIV8nA8lL8rIDspJjigK+hGQa2w+cUJfjKnI4ijoM/Ybm5fPxR3P7nfxj7obM77+E+8fvIcpaUKZttnnPexagfsT76u8p150PupPnxVSIICkQSoHQBhgDARFkcSo1K2Oyq/wAPDD2Gn8lOBAH6ANfVXLSW1T/9DlvEjGEJAFIqTomz5ym6Kd93nSnSMQG0KcoI0nQZS8AFJiRL+yAzt8BQd6/hhtvT+x822JVQ208YSMw2EX48yZ4uPQ3MSVgRs/bCy5YVQ5/QCX3abz3NE9djoW3gQLcH79gwAJAaDNIh4gAaAyBQt0FvKExqymD2IAsrTop0x9KKqNYU74qhDIFLQ5R9VhHJ07YwKF/CJ0/hXjkdxIzxH6lBOaB+KSdMp8RwIJbdWFHxwxN35OAGS05Tnh/DQnPF2Er2OhoEqLd10zCl1zXJdYYyhmUJB7yPtHtKiEXmoHnxiHPuUA8ygCccvx20tY6/AZcPUCfAdcie8X8u8Ycu107NK5Uy7nk26PjF/jcfcM1z7fgH+K4idJj9v503hZK+bjagPXhhygL/XL+JgTbACVI0/mzDxVznlArmNpn0BcBecJPUL10Yef1K4MagfgM9DPDYAsvdbgCPCzZBt6OEKHBAIQzlWRfIOcMbA2dA3RL30D1IUO1p3aE/k6Kifi+HfAvwXmShv04ZegX8RXHcrQpkxzxHwI1dNc6I921EuhfgmeA5wzgOdP40IvtYcd9PgZEPAFpP6ZA3PV/DkGqJy6qT5l0M/yiNcRxqA/xgfQJnR+zDvzFa9LnAPmDdAv+4xFVCVNsInDpi0lTgjKFTpehtQHwA0m2jiC/EBcINUn6ZE+qQIZ4tMeuppPqg8/wNWLRYLCF1RSYKGIIkiaECAeSDJkBVZEWuCxEFN/HMPRx2XxhqODFoxZXkTUUTBmCvpAW+11vlmhGOXQr4gTbWmXQmOxnwLvJLmIF8Ed4dMdeWFN0sP3pRhHvyEW7eEph6DDIp1tQgt3lYU4AWU6XxfBZyADlJTw8kh4pHPkPEhMcM5h3g5On4RGWbwy5DHiuSsB9OCDvjO7Qn4xZ+eHOZHsAU7scZssl7vqw575sQ/AlmQWYysuHN1hl08dDu+mieuF4BoqA8Z1LSrwt4S/RxCB/qmvEmAcet6Ps8nWvfqK6x3v2bh4zG2aXCHesCN8hSYlGgh9YiMdqwbaoK2EiT9G8oJykB8kQBiH9pldCfy4O6otfcM+ix37igv78q+78OkMJTTwZAZIChAXJ1wMT5w4O/9VngiM86kQokBOOOCoMdjnGIkNL4u26ldzog/68XKnn8qzsRIwDud2di+egsN/gopPMvLehHsO+rgf8h0k6JM84T0oRbX7psrPufsWi38eQ8FfLP5TBHIiJQkCCbKjdrdtPBjIkDJChCgSDkWdsjG0U9IktS0DiZVgi6dLwhMmBImS4Ks6kZPqQoYnS/gUDOelCDGd3Ul3no7VZYQFyQ9+hYbYun2LbT0QxvSJERIo8AGiBE+L1B7cb7sO7rOdB/Z6GUkQ+vJkSJSloE9AY2DssGufdUUXNnK6wUyBzR43hwQ2jNg8shjx7zSoP2gndq4vJQ0ULLBZcBMsxAEW/J4giKBM9VQXOLVpqR3Y8IX7ew4kAKExAdrRt+bGthIEjKt62qceddUPYwIkVQC1Zf6ak/pXuY4xJkH9amAeaCsJQmh++AxxBBl0bMuqDEe++tQTKWpHlPk+j6/uSCGRgoWGFhxaWHAdoo1xFi3pEWsU4yx+tFiB/PL5M3b+9GlrOHHK6o+etLrD7u/9wMmAgyft0EF3DWkE0KH+gf3uurHveIZ9++o9MKY20Nuz55jtrq3zR+hCBt29e4957Np12LZvO+DbtIce42kcQvNlTgB8E9BjO9NxdjpGGf1ojBScA+cJ0BdAfyprDNAjeC6AA+4efeTQCTtWd9JOuvvl2VNn7Nxpd/0544rX88W1osDnjSOuTfzcKcP6wHUKR/S5VoB8fRTf98JxIL0eQpdrD+PQ17XaFBhH17ki1accNrBVe8o0X4B6jflszBZjgMr1741t3gswzvMCkEhQPZx3vvuGeTAGZDiijzbtkYvmnYJ5ApxrOl/K4Au5MB/GVDB/APoE7QDkxbnp/OiDNoiJvNjXXIGqpAk2g9wQ6kaOJAc3itxA4qibP4XaK2gDMoNkB3xxA0rf3HzCBmNK2PA74wT0mQ+OzIFtxEH+l/HfQlckacHGogxHPtKvBRtwNRIAOgZQDkAPMn36I30CBKAtCjnq48gcOE5AxqKORR4LP+YH0H+ZPscop43qqC7zSfWJzJfo45jq4UWi5+vC+0kaInkAoIiGjAU7i20twtHe9Fozu/WWjrZ4d+jTDm2QAURmE4v34CsnFGCj+lrMExf2TbBONb+yd7Zuc/3lNuH2Gus7t1IPvpDvqX2TrE9NjfWZE/IpIpAh3m+Mx7wr4PQ0N8DrOjmOaWzKqFv0x3nnc/eI54btLEYc5znLz1uJD9fHZ4c284AvJUqqQfMF/K8QyBpvDFhHZesUMhIi6PPpE8g8YXIcL5vDf4ncBTfaZE+nCODfr138+sc+VzhHAoEkxdnaBTb0BzfZrRFDZgTioYyMqIYzu2ZZ75qf2tgVID8+s2G3/Jn1nx5IDn7FBv4UJE9IcAB8GiXV93opoh7iN7hN9dif1FivadFX1EnzJGlCogK4dPB4BhAZ21693/795p62bFd8B4mb+8np/eyWm/7NbvnBPdZh4DSrdZu2zEckJLS/e9zjzsfNOR6Zaruj/Nab77OJKwLZ4fvPLYqExyJ7Gbq33GytHnvF5q8NOml+JEnOzX7B+fqBB2LcevML9hniF+Qv2apog7wwHzzVQqIH/q6eOufvMbzn4J6Ce0nZfYjQe1AKEivQIXDfAvCrNyzulXwgIQCse7u9/du/32L/9otHrNekz21THIceSYicPDlp2+c/bT+851VbvM9tnhPfGgPAGHwoEQGAgEiJi53uM8YYSQgCY7luiKkyyvcf32bDflFj3T/K56gECu1IggS7PFeA8ZgnbDQG56L5KfB1HX3HSUZUxCc9Ph19r/1753ds/cH9gRTJsM5edfeHn7y+MSM2Mjg7EDD+KzfxSRWQKwSJkcagurBHbgePHXHXvLCZ1U1mCmz+uKHkSx8BvHjzVP0hO3nsoNVtdQX2llBMo4BPi3zKWLiXATo5gfCODfnBje4a8H1r8Ugfm70qjFOXhTpjnNnk7p3/fqeN+Dg8ScHCPSVw0Fd7hepDx+exdYXV78yf4NAcmQ9zQJugT99/v53V/LS/7RA5fQDQgS+AcRT0f2Z6e+dngG139kpwACQp4IMxAM2JfnT81LS2VlPT1u2HisSU2qexCNXBETLmAfAzuHDqSKFQ1bVFGQAd1VOwCGEhwqIH+liXLFpYkFw6d8bOuL/T+qNFYiEt3L1cSQiQFYKC7GuQAmWALf3RjydVdru/yTjOPNM4SrTAx+FD7trmQBscoaP6OKpP9aty9uGXtuoLoB7iezs5PwT9M8bXheZUdr6R00F3/zzu7h1nThWLVqwPfP5ocx2la4nrhQU05WhjLXLtALzuoc11B8A/bTCGNnzq+tP1Tbs0H+jhqROMoZ2CdooyHbaZT2oDaD6al54DzoHzoD8cgSvnQ+6XzwVi5FxDvR0+sNu2bvnSNm/aYBu/WmM7d2yy7du+si2bN9ie2q12/KjbS55wex75+2RMfhboIxfEgtyTEqeP+/uMEl06N/pIwfxTwCdBfwp+Nvr5pHL1Bx8kTnQ9pGC+BM8n/VclTUho6AaQRAU3eGirHCBZwQ0g9VVOqB3BWNTHkX44lgJ6IEO4AYWMNgqMQecyinhXYIFswJHICqhIEKCAyoo0dyQBADlRVtxBrrqUpXopoJPloIixMU7f0CdhAqT6ZTY6Tjljq43aqQ6gch0nMYQ2Y2l+54/u8MW2FtqEFvFZm8W6658/Mt1e+M6P7e67vmGPTlpVsD302RSbN228Lf5sZWZ38NO3bO60cbb4U8pW2vrp023Pvq12fu9y+2zabDvkbH0Bf3CFrXx/gs2fu9AOZwX9F15/7368/+MTm+g2xc/OL369hXpb5k6wOYvG2pCbQZrE3F3OtQvHu7ym2OZtQnZ8Nd3lNdbmLlxqxzPiIRISh9da7YezrXbTAls6fYKt3FgkM+Bv/vtv25btkXRxMY6vnWbzVoTzcWjFeFuxeo3TXWlbZk2wtZvi+Vky3j5b6zZ3B76yhj2L7ZP3xtqc2R/aQecT4+ePrI+5Or0v81wvbJlr8z9abidc+8S66Tb/ky9CXBdz7pyPXP6brH7VWzbnoyX5HCKC30qCh3KcO8oxj0v4FZ+4XkB0oI01xLWkyNawAms3Hrkeda3ib5t+S+1im3YXjhyvIBECgQLCo8a6jd1s+9ZtsiOb91rDuk9t0VtLbT9Iiy+W2Jypn/l2w85N9sWbi23Hyvk2e/IMd3MK7z1p2D7DetX8xMauAFmxw7ZPn2qfrwrEBkiPnbPfsdnTPrUdS2bYihU7vI33O2O9HXPjx1Z86M755pzwWPuJi/+u+0zX54TNmmW2ePlW27cIPnYG3YjTO9fZ2J/WWK/3AlkC7HAx506ZbZvW518bOvfFQpv/znSbN3+jHY8EBwgFkhEgLl78u5/br5t90x4dtzN7QuPsB0+5zXwnm776Yxtx53X2D09/5J/YIPEA8EkPHM/v2GlHNr1tPdx57TG51uo2H/Ty3cN+bjf83d/btx542w67/p7hP7eabvOjj/n2rNffbKsG/sq+9XfPecKD/lNc2HPADm/8xEb+nxr7xQsr7NBX4Z0t52Yg1842/asdLocDlXZunil+c+6SJ0j0foJjeq8B0vtUijI9+AJOnbvgi38U/fzqCaBkxoaxt1vNz4fZsq+mWYfv1VjLKXu9zu7NK2xZ7THbsGKOO8YnOep32qw337TJC7+0LZmP/bZy4Wx7Z+YCW16bEwjb1i+yaXPm2MIduWzPlk9s+Y4D9tkCp79sR0aSHPpquP20poX1n7XCNtSFWIf3bbTZzv7d5TuyvA/VrrbZXx3wvj/ceDQjN5Q06fah22jHOW5es9DemTXbPtyaEzYH3D3kIyd718Vac/CEfz8JiZT9x+ts7aLl9qnbDM6YOcsW7yChUmfrFn1hmw/vsAWzV9u2OB/m+J77+wjnwsHFPVi71mZ8MM3enrfKvqyLX7XZvtSmjJlsby1c5/sgLnD8YtG7NmXuUhvVVkiTbSts6oIvbefRI1a7cZG9u2pnJGK22aJ5n9umnV/YjAVf+XHor1863d6dOc9Wuc8rI0i2OLuZTr50o9VG8iTFhfOhiOVGDkg3etzsoY8jNpHYOALYNF4+XZ8RCATIB0ILfxbUKViEe3LAF++T/DWy+4RF9skLP7Vv/m1X+8TLV9ja6fPs4IZ5tnjWYquPhX7t9KH21oRJ9uW6QIx4uHv6zMmjbNbsBVYX45zY+qEtf3O0zXL37j1Ox8f/4n1bsHSpbZ892ma/P8f2RwLj1LbZNsxd4x54drSt+GRVNo/auW+469xk27SBT32stO0fvG973T13+ZvuGGMRgTQZYLXxHJx1uX885XWfF0gFPW+IgXxmfbTA54M8jzo5/Jx8r60nX0CaeP3V023hW6/7nBHT57fnk3B+Pn83y5HnvkCorJvtbddMecpurWmfkyY73fmeMsbmvD/XnwfEyWwi8FmBIDu6eaWHfj1J9fAZ4Hh2/xa/VlBwYH3pVxRwZCGBI4sSIC1iCK5FFoBcoxfOnPZPJ9QdEaIjAYt6LfZ9we/GUJiDFACRQaCfEghENTnAMSUSgIwUSOQK2GmbUNJE80UsgE+C0DabdxKPMo2TAuM+TtRjDID+iOwcos+YEfDF/GGLfEES8dxyDLr0o/7UVj+TcB7qrd5ds8+5fR/XANdUCl67sH7SdQU5AFttp7o6poCMOrou0SZ4raQ/2FAHfcjVp9qW+VNwHGjMlkeAepwP/u5Ogww/VW9n3BGkCI57dm+37ds22eZN6+zzLz6xlauW29LlH9uMOdMzfDD7/YojMHv+DPv0s6W2Zs1nduTgHjt57JDbI4drAMDcmFd6HpEXzgtAwgKgLIXq8BpCpOQG2rRL5QRlgOaKPuzUJ/NVGwAyPdeUwa4qaYLNIEgT3QTyP2TcJKbjhG4CARAYtFVUs8WmlJvH1FcK2EAP/kiceGLEFT8Eny4hYYICil+vwX+cCRb4hcLKwRdrJYQC+5RpsZbKU331jzGOqzxDjE09AD5Vh7kDSgKV+o7FJeUAcyc4DlSTp2MA49Cv759paLSQzomSCPRVtrCb3XDL87Z+Xif71j2v2RFXdMPu+Icd7V+uu8U69upm3Ue8559yOD6/o9143c1e9uSo6THe29a35sc2cb2zWzvQflHT0RZ7324z/Kv/ZXf3G2Vvd7/F/qXn+3bSkyFTM/0LdSuyJ01S0mTrK7dYzY/usxe6NLNbrwukCfLa88bP7fq7etmMCZ3s/3y3k63c5/R3vG6POZ8vTHrVRvYa5Tbxce7ZnJfa+P/6hl3/X63sxY4/t3+87jGbtyeM177+M/vWj+6xAS7OjdfdY9M3Qd/JR/6n1Tw51eey9Mka++WoFV5/4RN/YrcN/ci1p9mAv7vZRq7Ee1LCXJu7uU7pfrPd2HOaHXfxzx+ZY9P7DbTpb3W3X9bcax9sD5/PBXeua24fZLtde/eoH2dxLuybbn3++dvW562R1v3vbrD+H4WvTGEuGOfnxrnhSHi/TseP6ed7ZFeBtMyeEHHwcpIbyd8B236NubF0feq6VJnXj7EA9Kl35cy5CsIkx2zr5QqCFn2n2qzJ822HK74b3ObyrTuus18MnmXjfnqdPfL65vjEB8iR6+yWuzvYE83+2b5570Tbhyc+ImnyxnI8WRKf+ogExrE3O9o3v32HdXuyjd3+5zV2+9A1Xn7q3W5u0z3Mdu06aLWv/NRquswOJMjG+dbrH//Zur8y2Ubc911rPmx9yPP9J63mn26y225/1KYvDLlXI012vPZLu/6O/jZ91JP243/sbis2OvnaifaIy/GFceNtZM8pthkEAwHCA8f5fe0fb37FNsx62r7VfLwnNiAPpMlTtnjvDpvX8e/tW08uyggSkA5lpMT5ffPc31uNPTsryEma1HR61l78529a57cP2t4S0gT6de92cX8rTzdKmgRstok/r7FfvLbRPz3inyDxpMl9NnTq+zZ/zkY7VWpXxJX60/5ew3tgem+DnER/2f0K4H1O73kE73tH408Hg1Qo+5UaFP5fjvuF1dwxzr48vtGG3FFjd0zc6XXWjrndvvO9H9uPHhxsM3eCcNhhY+6+3u4c+L6Nffo2+27vFbbb+Vgw4Ab7q0eG2aQx/WzI0uOBHFna2773/e42YtoIa/395jZ2SyAZEOu6v/yFPfZ8d7vz779pnebUO/kBm937NncOb7NWzw232XtP2yF3vezx/Rut07j3bchDN9qdE3cFkuLj3lbz/VvtP37Vwd5cHYkLhzLSpHZxL/vu956wYe8Os5bfu8vGbAT5sdcmPVhjP31umr0xvL9NWh3OR7DH13a2Oh/ftD/7ZXvr3fbHdt33+9t8N364YZeNuOMG+96Pb7PWAxcF0uToJy7HG+yOrv3t0Z98077bf0V4muXQcuv+vW/aDx971p7pOsLmgjTZ95E98d3vWrtRk+3Flt+1X4xZH54wmdnZrvv7Ztahz+P2k7+osZ+M+jI8XTLfranbR9iausO2dvTPrKbHHE9yHKifa91rvmf/dtud1mbyck+krB/fzP7s7hdt8qSe9qPv9bSPDh21g7VvW8uan1mvN8fZoD5TbGVClhANZ8PLM9NNJ8GNJYDNnm4eWfziF3JQkLMoR7GMNov1alCygIU22r54j6RJ7+kb7OCUR+yG69rbp95usvWpucFu/Y+fWsexM7zN9td+4q49PWzaqHbu2tPWlm1cYyfXvmoP1/zQnh89yIY9+ZqtcwX98e0f2sRf/qnd1fs1m9z5JrvxiSmedDkNUuMb37cW7bvYI7fW2G0vzfX5753W1n7scvjxfZ1t2PvLfF61w39q19/Z06aPbm+3/VN7+2Qrcl3kroV/Yzfe+gNr03dSRrqEeTjgCZGfvRhIk63vWp9/usG6vTLMht33D3bXax9l5AKP/ukPl88D7R60B/7xT+zh0Uty+U8H2C7nE+fv4PS+NmL0Gza+zd/YDc+862M27Jrozs+f2K2/fsQG3P8Dq7m1r21yusiD57lh1xwbjnne18W6/fpG+2ZNO/vY5/yxvXXnn1rzvsPtrS4/sBu7TbVj3mf4jIL/4ANkD0gSBfLHUZ82IS6dCb8gwsKChQTWD4sI/OcW/10+c8LdF065a7wrdliUAGgDtCOuXDhnp1zdoYW3Fu5lQDHPIp6FPIt5FuoAx0kYaBGv9gDk8Ms27UlEAEo2IA8lCVL4XJ2e2gPIsXbXEdu541BGJDBv5oS+5qQEBPuag45zTOWMzTECMsQBEJt6mS+ZI/rMDeca+pB7v5irA+0I6POzYQyOoU3U1+Hph1AA69pIgbXDdQRwHVKOQpiFNvocI5ryybWqaxzgumdMXE91ffNvgKAdoHFSMMZvY98TM/GpEBIf9XUH7MTRg3bs8H7btWOz7di2yT8VsnXLBtu4ca2tXvOZrfp8hS1fschmzZthCxfNt/kL5vj2rLkfZCRIU1DCpAwLnN/Vqz9z8TeGeV/KyQj0ORfOFX3cg/g+Gj7dkd6XCJ47IJWzrZ8N2wrGZ04EZQT0VB9Hxim7d6Y+IKtKmpBsAEg+kEgBuOHTJzpIXkDGttpAphtE2tEWUH9o09Z/pSbmQV+MwTZsoIcX9eFlsekLYz1cQQawGGPBVWiXFFSFMXdkEab60IEMR8KPR/BJDIB2yIM50Tf9ZaCP2GbxBzAP+CH5g7afn9Mv5CH+aIcx9UfQjuP0wZg6Dp9K2DAu87h4yhVMKLgdqpImBIpod9Txz3p92/66zXM2961u9ouaO+2tr8ITKJ/1/Ibd8Oz7mb9UxnjnDk9xG5L/DCTI+sH2y5pOthQF/pevWPOab1vzDt1sQIef2Q3/NdCTBNAnaRLIjECIMPcwlxU29a4a6/TuBidbaBNdIRq+wrPcy//xrsfsxd6P2d3f+bGNX4s5TbOhN33Drv/RffbyrC8K5yPMXeMEkmfCOuSyzN7+VY21mbjSTh9YYmNd4ddx6lp/nmpH/KfVdJ/i24u7u4Jw5LLgCyTTD5+zjbM72Lf+6yU/p/NfvWp3u7ne3bG7vdDx53bD7YOsFuds22yb0q+NtfmvG+z6GNPP0ZMmg22Py3FPJE049+Mz29gNblN6Q6/3fDyc++K5CcSI9tn2n1PFZ7zJrsrawvrx68atJ760mH8fWFfQSdcgZfTBdXytoM1ldx0kScKv5uSY6UmTH9/7jPXvPtAWrQtPdpxbPsKtyxqr+dUbdoBPe9TOdmvupzb+U9d247fXdLeP8QSHk+PrOeM+ge91Ns6tmz7vh3grnrjObnj6Qx9rYbsau/3lteHpEZAgPx1mO518x8s/sZpOMzzh0TC9m9s4/9AeebKX9b/vR1bTeVbIc1p3q/nxMNsU58G5BKz3McPXc9bam790n+Mdnaz/kx3trm/jCRh8FekjG/Kv19n1//6gvTx9lycxMrIk4rOn/97+5uFX7MPJz7m/p/ts6oao44kIdy5qrrO/+c+e9uFX5eRDEYEE6Tszf+eIJ02emGfHnb8b/qmvTX8Z/SJpgjjf+uv/tGffrRVfASlBQ9Lkl8Pd3xfn43P9D3v06WfthcHz7IgncOITMA70w7bHwXr7zeXwHi0lOnifQhtjvAfyPocxHNlP73/0RdvDp/JfhUFBD7JEnzJBe/0bt8dzfb1998Gx9vlREBFnPWlS021BZr9/y2T3Gf2D/bJzP+vV+S77zi/H2npnv+W9R+zPvvnXdufTb9myg8Hnwj7fdGunjfV5rr+1+s8ae3KhEDRPL/KxZ/WssZ++sSPksrC3i9/bZse8Di3pbdfV3Gatnx9gfR66zdv4r9mANPmvsbbK6ZAwCaQJctyefT0H81zQO+bgfLT+cY31+DjoLhh4i133lz+2Vi8ttK3eD99/gq8hbbfXsq/4LLAONbfbsI34mg9IE3ed/jCPeXipy/HvB9hCtJHXD0fYp8hjUS8n72fzQcIcc0VCnStuFjzp5vMja9G7t/Vq/R+eBMG7Thb0+qbd9PIaT2DM6BpIE/9TwvPc3+ovRtm6+jpbM+pn7ro525MpB4/Psydrfm7D1wfS40D9RhvTvMa+07yz9erb2X75nZ/ZsC/xtZ6Prd9N19mf/Udr6zdnR0aSKPDVoSMnjvkNpIJFAzbgCmz8sFGkHje2F+v3+4IaxTELfyUN0C5DSqIAGdEQSROsy2/+7x9Y7ynLvQ1IgV7uPL6xNBTjDbsW2mR37fmHXz5k/Xs85K49bmwF8phig/71T+zPb21uA6dG0mHlILur5m+s+eNdbcDjP7Ub+PSHkBq7XnWfTZdJPtapnRP8dbrXtEDmgFSYcqe7zt35iA146hFr/rf/YeM+Q66LbPzP3Jp5r3wufNIEZMfpme3ctfYH9kiPLtbvvpvcNXi8Jxr8r/Jsjb/IE8mRnS6Hr4bgejwh5B/l+JoP8tnxVh8b0OYOu+V//4nLebKPhZx7u/Mz9lN3jj8d4O4n7W1RzCPD50PcfqWFzdnq8lk+wN1T2tlC5y/Iw/np99hP/PlBzrDReYVzE592cfC5OeCzJ/w8ohw4X3/AryEWFFhLWD9cQyxaIAe4xhSqy+LjtLu+HT5UhXAogyv0UWSzcMe7OjxiUY5inPYo5qELOcdICpAY0HG0IUMM9aEkgyLNlz4VmX3MHYAc8TAH5uL1nA7HCPRpS58KzdnrCTQvzRO6jAlbjQV/9AnQLrXnETrMHaAdUZiH2AGpb+DEMayfcnIDJG+6jrDW0kKXazCF6qdjhOpw3UJGOWOk8aCnPvi3ATB/lYEkATly6vhhO3pkn+3YvtHWb/jc1q3/3D/dsXjpQlu46EObOfcDT2bM+XCWP6IPAmPG7EqCA2Nz5s+skF8rFiycWypPATIGsVauWmG7d23zT6H4ebtzgHnyXOB6ofchtPmVGJ43PZc8fyn03PIz4TkF+NkAer4Veu7TsTRfEL4AiB7mzxwJyBolTVJg48fNIjeKOBLc8AEYA2HCpzyoW7ZR1M1iCsZBfJAeZ0EKuAJHcyKoWw2eMFC4Qg0FlxZPWoipnGMkH3QcBRflLPZSEkHjQd/7cjLoFEiTKMMROhqTuvTJcQCEjNeFjxjH2ykwFseRA/MgKAN03jpHHcviOSAv5k0gT38+Th4uFMq+HcFiG/BjUkwHOb6aE4v93t2tzY9q7BcjlvqnSlb0+bbVPD7Wf1UEdtBf+dzfWk1bt6Fx/RADX4OZ7DYk/2HjP3f9OR3d5qdDeNJk9zjrWHOzDV240g5uBQIZkemvQS7LPJnRe3b6ro5VNr0lnu5Ybhfq5trLt/LrOWtt7uM1dtsL0+zgNudz08qQX8Qet6n+pds8T90YyAQCT72QNDkbSZ7xaxFnnc1r6+Y8DE+OzLYht/yJ9Z4X3jniSZPOb2W2eNIk+PvYRvzoP63lr79tLcfFryjFub788ed2ePvnLrcw10+f+hP7625vuvZb1j2L6eDOU81PB/onYpY8+Q1PzoTPY72t7PmP9i+33WI3fLe7fVY4JwGcq6Igl8/Gw/UvNtRna5R/Q7qWsO5IOnIN4qjr1q9H54PrszHAl/rj38CFuhORIMnfJcIXsZ7aPsN9Lm4tTHNj2/Nft/FPa/zoR3bbN1rZ9DUkKkCa3OTWlmvP6WM3fONJW+H9zszJlNoNNl5Ik0+f+Y7VtJ/t2rttbhv3mb/iNr0gPECa3DbcvnL2Cztf5z7zGSG3RYPslpo2Nu2LzXZw/VaH3V4/kCwjrDaSJZwPSZM8Zohz2/MLgv2arXbc5x6wZ8azbq3+yt5ZFwiDnDT52F74u7+3u9s9ay88/aw99kOQEZsDqTDraVcwPW1LQEpEgHQg+VBJZgCRNJnh9J1/6JE0Obd3h01/4Dq74W//3vdVn0+mEPo+E20HkDSJeQIx16UuJ+QF5HMMXydCLmjjyRS04fN3Fy4X7l0A72m4Z/GI+x+A+x/ug7gHYQz3qTJ7tQUBkRX5Asj5dZV1IE0iAeIJiwgSHNAHKbHv4ExrU/Nj67d0r22qBVwR72w89nxpY9r/g133zBKvuxJPz3V837bu3e+x5Uh4yWrw+bHTOWkznhLSZEV/+46SJuuG203u+vpm7X7btu+AA55IcXmDXHG5bnA6nEuOQGyQHPn8tVt9DsHewZNBETsWWR+nmz3B4gHyxPlwRXird4/agZ1v2j01d9nY7chpp5eD/OH5Obh2mMuxm81y86997xGruftNW4dzugxzaW/vujnj/O4/7gqAL4bav9U8bpO27bDNtTtsi5sXiIsP+/29XffUXDtQv88mPeLOx+sb8ydNfjbKPyEy66lvWs1T8yLZEUmTjYH42H90r01tV2M/fGmhbdyxzTZu2WY7/Nd4wkti187vaz+pudPGbC6+cJakCcD/UgK6wSSwqYScxxQXjtT6QlqhRToL50A85DpaiKt+QCBN+kzPx4LdJE+ajFkRinN8NWa2O2+3PT/V9q1bZnu/WGpHInGDeLumd7VfuOvklM9dnK1vuHvXD2zQ7KW2dx2wMuhFUgMkxfaXA0mBWKd2TrF+3w6kSZjDSpsVY+1fv9z2r1kevx4USBPkCjvkqnMjKQOy4+THvezmmvvtPZcn8t3vihzY4OkMECf+KQ2QIzf1sNVOvqLH39i3ur/r/fgnYuLXcwIB9BMb+8k6+3Iwcp7odTJSaYXTcX9TJEQK53vDCPd37PYln7lz+/FT7tofnzTZ8rp1cOdnyJzl/vz4l+rShkh+aYcyzJkygoQKjheO7vEFDooIFjjpOmIRogWKQgsV4ORx93dYUjgTWqAXZBEgHXZsP2i7dh7278zaG5/OSMkA6OHJDhy1gKdPX/S7Pgv9QoEvsX18yCN8X/KhLQkJQv2ir0QNZCQq1LciixPbCq+T5hjzSdtZX3zTHkfkRhnb3sYdmTvHlVzxMo0XdTh3tWMejQH64deAGgfWHI5YiyxssUZTqB7WL4A2x9Fmn4UzfDEOxuCD65h2HCf4d1C21omrF097kmHNmpX+yZAPI1Exs4mnPP5fAGRImbwpYA7zP5ptX365xvbUbrPjdQeyc6XAeVTSAUd+Himox8+nsfOLMX6G1aCfk+aEPmIgJp6IAfCur4b6w/6JORAnmrOiKmnCDR/JCQCbvZQIoR7aGMeGD8A4dQjqEemmkaAPkiA8Ii5/XrjMP/rphpQ+WRwRKK5Y1KPNokkLNV/ERWCMBVeqp7bwp1/5oa33IzaE+iJ5AjslU/j0CHXw33fmTrAQxNwYD0fmDOj8iSy3qE+52qkf5ow2dSFDDshZi13KztTV+l9g4dc4suLZgYRJVcztZN/6Tndb6dqwPTjxHqv5r5esFvZrXrGWf1Fj1//F/7JvPfWef0fI6dUvi2yal53cu9ymtvxTq7n+L+zm239oP3abjcW+YN9km15v5nRvsFtuvsFuxKOy8cWuT9f80MZ+8aWLmZMmmjdwfH43u/W6/2V/8+Nm1vJHkfCA38+Rw/+yG2/5F7vxu93sU+hveMWauzi33vSX9tf/9ZytPZy8wLaMNFlT9PfXf/Mndv2vX7FNTuZf1LrwaRf/T+yv//lm+8WPvy2kyVbb/LIrfmpa2dw90YcD53rrLW6uvaZ5HwfevMfLbvvlI/bIzwNR5Oe3cZS1wXn8m3+x5v91sydN4Pfkgk72L9951Ja44nt+22/Yv+iTPnJuCH2xLz4LtnH0v8qzd53rb7Tz9fuz9eLXj1uPXIckOJToSAF92Pu/ubj+gPRvIEWmG+1P7zviCRL/JIcDyAaSCHinydOuIAj/3Q/Ew7lPx1rzb/zUxi07aBv7/8i+ed8k2+e/CoOv4XzHbrn1u3b9N66z5q+s9D6C/Cf+SROQJnjqo/f7gdg4u3ystbz+Ovvrf21lLZ08I01WT7Y217vP4n//m931kx/6r+eEnHbb4m43OflNduu/ftdajgr6JE3wdZ6M/AHB4+eUvAh26Rhr8ed/ZjfedJPd+I+97RNn07ByjN315991Pv/K/ubnL9taEAeRPPCY8ZR96++etZVOBiKhbsJDVvPz0bZXiIhlJCYcQEYcGf+QfavddDsppAlJlXPx6zl9Pgi/yIMYta/9zGq6zvX+zy9/2f4Pznm3+YHEcPr+xcsziiTMpS3v2GPXdbWPapUsIaqRJvw8e0byZLG9+Hf/aaNW5H4RAy+FJWnym4bzhXuM3mcI3L/0/sl7FMmT1J73O3+vckcU9yRHQG6QIFD5tZAmsIXs0/EP2J/95Y32b/9+o3332eVe/lHv6+2vbr7FvvvtW6z9B7XhJat7P7LuP/hz+6sf3GI3fa+FJx4Qyz+98tQC3579dI39bNyuEK/uY+v0lzX2Z3/rdDcj/jGb3fsW13f2N99o90wO7z85uLDXNZMmhw8tsh43I7db7Qffd379u1V22dhfX2/f++Gt9ld/+wsb/Hk4B963Pz/Bx/duvs3+yuXzPTd/fAUJpMnwXxZfMnvgxFGbhRy//df2Z9+8xbovOOrn4mPcf73V/OX1Tt7bP4ly6GSdzep1s9P9gd30g+/ZPZPCu0sOfDXe7vnL6+yvvnef3dP8Ok+agMjYv22Kv/9A/45f/EcFaTJsw5GcAFkPH39u3/33H9g/f7ePzQdpsnGs/fIvvmv/dtNf2V/dPsQWRRLF41hOoABXko0goRtLfhWnDBcO7agsrh1IHpD0SJHqFhFfii6kCUDSBGRBVpwvG2wtrv9Td+35vrv2dLZl7trUsGqwNb/e3aP+P3ef/FlfWxvjbBp+p/35n/+D3XLTP9iNT04J9lVIk4Zdq2xh+3C/f+C1BSHe0kEh1g9utBv/qUt8z8oiG/czXH9zMgFEQYbof+sOfHXlU/uo6/ftz//39+2Wf/0Hazl6sScd9Dx40uTb37cf/+Of2je/8RP/VA3k+kTM2d3v2uB//VN3jb/J2j/S3G7oMsnHwteXeH4aPsmfIimQJrtX26dP3Wjfuv4v7bZf32m3xadRoPPV8Dvs+uvz8wNiKrcLwPz4dRz65edTmLcDz8eZg9vdfTgUICxktIjR9aZrUOWKS+5ey5ehlhXOQFaAx4IcQBHOp0xAhOApExxr94AkOZmRESzoYcPiHb90wydStIBnQQ+dAoGB+BJbdQHfjzlmxABzJlwffgnI1B/siIJdBHMv+GcMd1Rf14LMPoXEVHgbd9Q5ACSgvF4VXxW5O6T5lAH6J+tz0gLguuPaAyDHWsIa03EWuCzAOYY2vx7Cglz9UQeAPcd0jQOQM7ZCddIx/HR17c7NtnjJgj/qaZD/F0B+TX1VpzEs+HieLVm6wPbv3WHnTte7vXd4eS/PEc6pfj56zgl+JkDZeUWb1x8F9Pm5qj/KAPWtY5oLv2rIrxlyvaj/RkkTbPAUSlKkMm74CNinxAba+MoMNpGw5YYR+rDHOOTUJ0iEYGNJGf3jSKiNki5XLuZEAAt9Txa4C7gW+wD7JCoIFmC0VXsWXqkewDEgiwuSQvQ4jphlP2WsOdAWR+gThXEBi0MtOH1MN4YjxzkfAn3C+4pyxOH5AXjeFOoHOHNkR6Fg9k8aELG4VjkKcIDFOIGiXWW0R2EeiAH64q+/sB90kEMhDwFk0CFQ0Bf1wrjGwTj8ebnLhYQF8yPxwzlhjL5gq/PRuXNe2ZjEB7KYkhO+4nLpxK6Cfo78nLKPI/3RJ+Yc/IVcEJ9z4ly0n8WK+bLNWNm4A+arULmPWbe7Yi1zfXK9ZmvKtfm3Q9AmldMO4/BNH+hTxpg4ntx1wI5vrvXEyYmtezJ40mHnfk9KFIgId0SfaAAx4Z9A0Re+RsAmgdqmX6HJSJMoD0RJ+c8eA9DRMY2Dp2LKwNwKsnj080bsSGTwaYzGkBESCVb2+HPr8c6B7OkP6PLdIv79Is4/4jCWx778azHQz0gWjkcdkBl+fE5Pu77ddP/i2sxPHKMfQvOgvddbN9Hu/uErtsXJUhvqXz0ZfkVH73e436TA/Ydt3rN47+M9ivcr+OMLZq9c+Y0v4oukAAmGQJxABnDcExgRZXogDNSmzA6AXnjxrNswZyRDDshAruA9K+kYoD4ZD2A+sFcw12qgr/A0Sf5rOimUeEEfuaifVD/4LMaqCndPPnjcFVTxSQ9Pmgh5oaQGAR395ZtMNxIfkGV2CfCSWQBf90E/vEi28meKL7hNKTeN6ebyWnBuv7s+J4V1IDjW+6MnBYQYKAOLbkILbrThi1A5bMtk1XyXyWkLUM42Ab+E5kIfAPoYZ1v9AvzKCs4FjtDRGLDDMXwNJz5RItDY1GU8tFN/lKl+BeLnQj1C5bAF0GbeAM8H84I+9bQPm3MHt2VrC4VDtbWGPtcigOISR9UBTp90f0+RNEmLdhTaLMB9wR2PKKjZBqBXu2WP1e51Pg65v+1DZ+3Q4bMV/tCHLYkU9VXQU2AsgsU8QTv4UtAO7ewpDPpxY8xZ/Rf8Qp4ANvQFkBRiP/UHfcajjECM9HxDX0F5hqiLMcZHPuxn8UUnRcGv5MMxPQf+PLgxvAw4XV9cTwTWYVmbfRS6vgCOTwvoumQBTD0AbYzhiGI6LZYJ+GdeaDM/zRVtjMHH/r07benyRX8UEfH/ErP/SNJEMWf+LNu0cZ0dPbzP7bfDZ8rPJwXGCJ7HaoAPkhf8PFLwc01BO4CkCXPAONv47ECcpOsA8bBOGiVN9D9kusnDpi/97xlJC5InSohw4whAV4kU2tAP/GKchAh1Un/Upz8AtgR0oXP5QiADrkohpUiJARZf6CsRQD2gjGSoBvWh8PEELNpYzEGHBZ2C44DGoU0qB5gzAOIE8/ZjLq6fB3KIfaLqeRK/IHjOnDjp3zmB3CCjHnWRz9nDIAvyIr4hkhdlyIv6YvGdF+C5DxbfF4+GX7ZBwZ75cG2Os+AHCgV+AcEvUBkzIBAKwSdtlASAPvJIc0VMEg6pT7Uh6JfjXjeSEbTDOOYKosOfC2dzzp2Hs04nPNWTx6Avzp05E6rL+SEW8sK55fkleC41H0LnSUKGcdjmZ6M4W7ez8Pfh17GsQ6wlPnmFcfRxxDrjms50ZR0DsMFPDjfU1///2XvzP6uqM138/A9t4efTfZX4baNGWwxGTEDACSMCgrMxiolxSEQcGEyYDCgxGqNhUGZkktmiCigoZoqhCiiqoIoqqKImqpiLGZyS7nu/3/f7PmvtZ5/3LPZBTfp23+6bH57PXutd77T2WXX2fp9ae594rcI//1bsmj1T3xITBq1V9Q7HIxLldI3/aV6SI3ZHSkw4oF+Lnx7OyyBNoEt4UiWCITZInuBdI9gNghfBUgaQDLEAUUKiwyHKxyGQxTlGR+ZCeTyuuhgjaQLygYRBEongdoNkISeoQ1APpAXtAJAclkAhKMMv8BB23IJ+QJTEPxdsYnyT/NCHLv1ZYBxHvAwW1yFem7IB1ylet9DG9Qyw1zdcv6ALHZAm0Pvsi68uKupJHgAkBZKICgD6kIGUwDgJChIG1Oc47Si38SDjT/cCVod+L4beMCqgy/xBeMAu1LXzsHLYApBbP8wJYI7exr9MdvCqtC+OE/Rnxy0ZQ710zgYYO6GFQkSCWJAQsbDjIDiSiA/KnDySYdy9GwXvUznS4n6qGG2rS5w9o/dp0Y2cvWlMutkk0np6XUbxbWCL7EuNWUIgBHYx+MdvDLkQkS8o0qkHufWVFBMyAHHDMYA5cZz+rA590A+ANkkDxicgC/Uop09rx9g4cmcKHucJ49qY9B+C/pMQ2kKGI+VEkk3SWAj4Yr6UuXbTnnjNsPBMWmOQcS0CLEBCvRPH9W83Kp5RhDep/49/0Vk6du4s3Z8cJRMK97uiGuMkCcLiunj8k3LXK/myF+TLkQty+MhncujwBV94a4HOoh1tJ4viAfRhZQ6qW7fncLrIB8w4bODT55wmM2JiwOnsk3E99TsoP23j7ANfMRLiUAa/pWN7SqrHRCmN4lgSArG564M5wZ7ztn6QR0yamBgO2ieJddF5ad4r43qkpPu46nT8eOxi4oXIODeRLnCgaYUMSqVk0BIvR0zmbs/pl+f9f/XDohjriTsIMGbXFXXs2gNY8Npx2HKt4ki/jIk+C+ew2KY/ALrwifjc0Qc57LZt3/ytXsb63xUgYsrKtrlHk3CO+TnYz+7bgJ+PPf8A+uHnFIJrx37W/L4C4AdH+gfYhy7iwy4raUIiAzdxhCVG0EebN358zwhuBmmHG0sA+oS1syQHbyRJnBAkRuiTN6G8aaUd44b4c7TLxBVQWiChbUEyAbB6LMpsEcciC3okBew47agLYIyEBwo2AEQD7QD6cz5Z7GXxbUGb2E5lNnZoBz07T/hmIQpYXegQ6MMXiRHbvyg/9ZuZ1/mLCuuYTABQyEdAUX36gF6sLTmhchTgFxfo0bhpQweEwcnGMvfYB3y5gjzWuxSgF8HkFOrFRb62SRAAad3I3ti43O04ZVGbfcLJVN/GigE/hJN5MsKRJy275TxyUbklNuAD5wKgTewPMD7j+Aof24O5APQdwtrChp8l7SxpQr8OiHu0xq9hIlpjXF/8W8Caw1rlEWN2rQJ2/bk1yLVpEcWBPv/+//XzL2MiwhEZlngwZIKTR0SHJRoA9uEn9mHkAHevOFIiGgdi0kTbiAPCJtQhqItc2Xa26p9gDOaM2GjHc1CEfSuH7VmSD43R7o0m/4iKJRwsqUA5+tB1MMSGQ6RPXYDkCGMRiAmALDmh+bdiXopQj4jl6h9tkCdArBPFZd6Mjz7zd7mrLo5J+OLwCX9tMdceXM94fSTQ53XJXgMBXv8wxmscdc/qmkVRbwv8THhSgjqWQADQz9TVm+GIaLAI/ad/vlcLlmO+DaBNYAw2iJOOkQzEIOlgY7Jtx4EwH+vHtqFr52tJHbtLJhsYB76sH8LmFOLgKbVx5MmlSRPAkiPcPVJ/KE2EJOla0oTECY/OVkHS5NTpVv3eShcASTek6FMH4M3gV+dOZBTNAAtyFs8ECm6SBIDVt3KCdmhDJ/TPPnVoQ7kdB6xNNnydD/oB0A4JhXCOVs7dG8wj1CXoH+OMGbaz2QI2b4L+kvQJ+g1h/YR9wObEHIFMv2Vuvdh1llRYcL2F45TR/oh+d7I4RtHf0FApf7ovJfe+vUU2z3hN2qeekem7j0ljY7Nsz98slTVVsnJBsVRrQY+i/mBViSyYsEAWrqrxhf5B/Xs9UCeFC5fKvHnrZGdtegdD2colKlshW/dEhX7LYSlfXiLlu3dJ3oIlsrKM8pNSNX+A3NB5gEyat1UqWMRX7JTcebkyr6DK9ZFv9ebVsm7XIed7/W5PBsDex9wn4yPShDmUF+bJggWFUlwV5a9oKdsg8zX+/JV7pc6RCf58AM7fzg2a90pZ++GLMWnixuurZMU8tcsrl0rtu/O3c7Pkbq6THQWfyvx8lev5KtCcczfWGTLioJQVLtE88jLmXLd9g6wva5DifM2xcF8sB6A/P79YJv8yJd3H74tzr9pUKPPn67nbaUiThmqXF85/aU0wF/hrbpCteTq+Klfe7Izzo+dA5dDZXrBYPplbIJvcZ+5x7rQvrkFEAPxeI7im7BokuGMA43yBLPqhvQVk0AM4jrVqdxoANg70oAM5dAAU4xfOtMrOncWJBML/DcAjPssSHkMCebJ7d6mcONai5+zSv5R0KdjPip8XYD8bftfw88n2+YW+6TOUQZ9ytLOSJiQ7SHyE5AdAAoREB4gT/nIN+ryZJMFBGfXZtzeOkOGFryRhKAesP4Dxs+Grz8xjMlEhRqCY4pgrmNQ/gDEWZyjIWLDZQs7quDH41PG4SDOxbKFHOe0I51PHkEuGD0JtmIvVYwwL6lhb5gCgzznDB8b46ySMAdA/2hgj2UM/sHMxTRwL2DuC5oLGNrsTCF84B+/1iGS+mI7aUSEPsDAHsPuBfujzdEQMuMI8KtoBT8LQt4GxpV8gUy9d3LuxOEdFYG/lFhxDXswJ8PrR4ym0jew5H5AhnA/JEZBCaMf5Io6xhYznFH4ghw/6oU5s72w5T/pKv3PkRIPekLocQ51vAOQWgT5sbMDlqp8nyQu3brjGdW1hDcbrV/uQc30RWHOw4d+x/VviereALF630Rr+Qtc0iYiY9NACnURHTGJon6TJ6Rot5PfUyZFd+xyOVtS4PmysTtxWkKhwZIXqkaCAHuLHxI32nR/YK2KbqM+8juyuydgNY30StCFikgV9zYn9WKY+4P9MtNPEkg6WHEkCiIWYANE27OK+9WUQEhMAbRkTQJ87TribhHDjqosxFytqn8KcIn0QMBl5qA5ihYQJQB9WBnzWfMxd/3CN4XWM1ycLEiMYgy6uVwTtcYQu9HDNg+yMrlkU7yQWbEEfFv7s28I+LfcEB0kH+qMt5ZkkA9rpPvVCIBfrh/mhbfMgMGZzJKCPOCA76o8cd0cABAjkjBfmw3iMyTjQseQJY9OePqibOfeLCZUw37Qv9R09sgPSgztKYhIEO0oUaIPgAPFhCQ8gJkoU7NOecH4TiBQQL8dPHNXvsfSNIm8i7U0fYG8aMQ7dL04fjYtjuzvkmwCPqxDu12Mi8DEWW4DbgpykAsBCHvrUgczqWIQ+XOEf7WChLyeLAF36xhEvauUc6QPtbKBdkozni6Bvm0Noz/wBjBEchw+ev2ywMaFr50SEca3cnr9LgXmiDTtbhHCdcd0Bdq2hzwISaw76kKGPxyWa9XvWkyW+QCZp8uMxlVJfhHdXPSgTtmOHSZWM63Gj3Hz73fL0qEKpQgFet0EGt79F+o+bL3946hbpM2GvFvKNMuspLeyHLpBJ742SmZs8YVE+4WG54sF3ZcakoXJH+yFSUAPyoErG9mgjV/R4UYa9+JDckPOazHNF/k4Z8+C/SOr6h+SlIXNlE8iGmnVRrHny7pO3yP1jd7ucsfvjhvbd5M4n35Hc8tYMogE7M8b2SMmgXL8jZceHD8kVD70rM6cMlTvbD5XCulNysGqBPJ3qKcOnz5Q/DJ0vW3VeJAuAQ/X58nLOjdKn35vyXI8rY9IEO3ImPnil9B45TyYN6CY3D17nCZfcIZLK6SyP9X9VHmufkpwf/VRe6v9TaY/3J5V4YuVA01aZMXKSzJgxUrqnfiEzKv2OlbJxPSWnbU95fshr0uf6NtJ/3iEnr5s/QHKuf1j6D+0n3dtip8leR47sXzZUbm7/moydMUaebv+QTNoG0qReZjyZknuHaF5/GCkzNhrSRM8JPost73WT1O3PyDDNq2NOSgbmegKqZNwD+hn9Pv6Mlu/z5+DUiVa3XrBusNYAu/647gj73Zb0/WfB7z+AhXA4TsCnJU0wDhnIFMblugbOndbPvHTL/7U7TJYX5ifKLUCq7NtboecumTjhuQ+/Ywh8btRNWgv8XO1nSHAtheB6gD59k6yzPnnMSprgRo7bhUmSkKwAKANwowfwJtH+1C/akPOmkboA/WA8JEfszShlvBG1PrjzJMS/Ql9vQgkWULawB1hUESjMQBIAGCNpALiiTW3QPnPihCMR0CbRQBIEoMwWeSzSbAyABAT1QrCoS/JF2DmEtvCPmMyL+iwemXtW/2gTlH0N4MPlc+50XLwTliAJC2jAFvWZRXh6t8PpDDLEEwogE9DGGAF5Wi+AiRPmR1h96l6cVwTjL0M3mivydv0oRxASICaQnyU14nMU6R2v2iKtB7wP6sIndMJYhJ0PZS4Piyhv+AzPF/uAJWqYZxKQr0fyebCPUTG21eWatMQGEK/HCFyj0MFa4w4u/n1iLePvypKBbl1G65drk7qwA04fOeYID0cyRGQFd3KgHZMnqnOsstYBZAVtLKycJAtJCfgkrF8SJC4eCJaIvOAROiRGzlTukabSGidHHiBOSNwwL+jCF95zwtghbC5xTpWV0rSz1uUAAseSIQRlSQDRQCKD5IPtJ4G2IC9sHIyR8KAud58A3ElCQgTjsAtJEMSmHyBbLjbPbDGA8DqEPon+8NpFXV4vLXkC4HrFayOuiafPZ+40sWCRj6IexAB2gpBgsPC6epNuSAUcAci5M8PbenLBIhtpYEF/0E/HziQhCOgl+QB8Tn53S3ou6XmSqLA5IybkgM2beiRN0E/ndzK2T8dKzpfgHIG0nzSacTyuvo4eceBuEO4mIXlC4oQ7TkKQNCH5QiLFjsWIfJ483arfY5k3jbip440fwRs/AH3cDH55+mhG4e4IkOinc1GMn67Xa4/iVK0fZ7F+uFSLtd1p0oRywspt0R7CFvdhkQ6EBT51rB4JiiQ9+MU8cEQuIcGQJLOgHL4wn3A8G5hfKEcswsqP71ordTs2+3ZViRyrKnbxrK6dE/IKwZ89dtA2ZPQP4FzZc2TBcxijepO01pp+wy75X7pm+F9/wq4vFhtYX3ERefaEKy7xQkX8GgUeWUCR2XLAF9TcBdHYWCljekQv4257izz9p3Kpc7sQqpz8pUVRAQ7SZPlQyUl1k6eHjpJhT2ohPmClK+ZXjOysxX836TtyhduB0XygWiY/mJIbHhwgw4cOkD7X95Lx2/VvucU/bjI4D/5XyIDUffL+psPuJbHbx/SQ1H0TpHj/Iffi2Mb832isu+Wp3/xWhvz0Lkm9VuAK+m3Q6+/bIUBsIGdPClTKhAeQw2tRDj1l3HYQKxvkzY5t5Io7fiFvfdoQEy7cydG0dIjkdP7AETfNi1+TVI9JshO7OUpnSB/8bPyLIz3h02Oi7FCdhk9/I6nuH8p2jZ87ICX3vr/Tzc09BpMbneuKLTLhjVflqft+IFekerpz4Yil8dFP06sObPEYDs7zytfbSKd3yl1eea940oTylOY9XM//03f48wi5P/93u/O/R3OFDD49qmTKQyl5/hP9bmspl3H3pmTAp/5cTdLP6PoHX5Whv3k1Pj+wOaHfp1gr/E5D2/YtsObYxjrMtkYJ6OA7EkciSQegb8QGeQI7tLGuk1BdVZ5IFPx3h/9p5CXxzyJ/EyxfmS+HmusvOve8TgHcwWOJK34WAL5r7PmHzK4LfF7sA9YXY4SfPz97rhHIaEN/WUkT3MDZGzvczOHm71I3gJZQsTeP4c4Twt5YEtChb8ShHG2CBApg4xP/qr5RFIXIKL5QREUgaUDigIgLLm3jSLDQcvY6ZgsvgoQIxuPYqg8Z3gUCHdq5uJEvgEUhkTiHKPckUI+6zBtjto1xFqhO1/hg3vivPXWoR7/IG6A/2llfn4OB1SLZFvFJhTMA+UWFvspRkIfFPPvA4blPSerhd6U+eiSH46H/SwGxwtjZ0LpXb9iMbUgehOBc0SZJQnLBwZwftO3jRRXjH5B7Xp0qh/Xc4PwQX5crx60N4HJRnNhXFvuBPuUZ0Nxaq/EG/Yoon+Uy/o5/ktHRTx6H+DrSJDGGgrn95fOLd4SEwJriGsbaw98TCEwAf1dck5CD1OSLleP1CURrm336O3fsRExKXISItLAAyQGSAaQEAZKBhATtHAxpAh3CkRSql0GcKOyuERvfyctzZViXx2TsipqY2KAfjFtAFsZkHgCJkhi782R418dlfGGd60PnfNPFO0FAjIQAUXFqj54PyvYtkpdSP5E5O/860gRt50fHaRvHjuwsocEdJrDDI0T2GML5iXzE+Rp/IEa4S+VkzQEHtNn/7Jx+t+n3HK9DvC5a4FpkCZGkaybAF8By/NT5CxGR4AtzFPf2URnIMgv5TNKDdgT0SE6kbdLj6ENOEgIIiY0k0J/FgZXDtAAa5n7OF74L3u6ihc+RODfosA3AD+JBzneLABiDPYkhtKFjcyQ4D8DrpokQ2pMkuZgose1LA368vc8FR/p0cr3Zdz9TfFyLmSOHHHkCosSRHkcPO0IE7WwAIWJJE0u4uHH0Vc4dKKfOZv7aAMAbwfBmkDeEGEf7z2ePxYUxCvKQrDivhSeAd1pAB8X3kYW/km4PDZeSXemCnEChbov9JISF/omKD6VfqrfMLk0X8Ud3Fl+SNEEb44jF3S0hSQCcqN4ckztWzjyTbBgXsHLrw52nPRN93ju8LvWtT9feu1UaK9N9+KEv9E+WT5NhXXvL2JX+J5RxjjDuyKv5v9S/o1/KSpW5mAr6vhTsHGLiA4h25bSWb4/P6fE5uG/6o7REOnXjusvl+OWiZ8bHMuB/RmvJrikUEIRde+ijwABJgp/vBNB2v0px5kQC2eBJE/veDI/qeNcG+iimGzd8IB1Tv5IZ5XVSWQHo31ZEvjTtKJCh96Wk94eV6rNZ5v8yJXf+boNUVTVI9e5GqXekxL7Y54GmFTIw1UPGlPifAd499RlHmoB8QKyWTWNcrGk790t5WY1UVOjfso6V/KmHI1BICti5gAig/4MtR2SB5nDHW+tk9+79UqE573M6/t0dO5eMku6ph2TyzjRh4h43KnxTbsgZJvnar5/1rKR6TpZybbfULZHnU93krZUN8dxBTrTkDXXECnajONJkbJWbG0kTxCsY3EauHrBCz+NKXbc95E9b/a8Q2blkkCYjbpScgYWCx5lm/lzl0eM5xe90kdQvF0h1VaND1X5PmrjPZ8cKGaZz7/OR95FGg8zETiD1jR0veDxnYC7OV7N88nxKbh+5Snbt2i+Ven72qx/EOXPKE79YT/a7zYJFM8BiGWvv60iTbwJ+f3J9Mw+sa8bm7hKsa8hPtR6SwjUFiQTB35GMZQV5UlJSJK1HW9w5BnAuCZxnwspDJK0HyrOB8fgZ83O2sPrWf1bShASIJShw4wcCgwQIZbzZ4w0h7HCziD50SI7wZhIy+sExvOG81A0oAP+QwQ8JGMDdhCKmFl8s7B1MscTiyxb2aKOIsoUUAEKD47DBuLVHccZCjYUXYH3EJIIeUbwRsIsLujDPCIxrYcdtTOSAfOHTjTOu0Qeox76dE89BxnlQP1Zuc6GM82NMytxRb+xQELvCeW+hrF04TZav2pAuoivzZe22rVK3aqosX6pf1BG5gMK7ZfMcWbZwqqzduNURDacP6M1bxXIpnDcp7UOL9BNli2VJ/io5FBENBzbNkqXzp8hyxFqxQVpVr7V0oZTu2iqVS6fKslXrnX+PUo09xcXZXE5ZpbTuUP3yrVK9fLoUrPE/5evIgeKRcn/qAXlv/nyp3R8ROaXzJX/eZMlfsVaORqRN/GiLAm2SJce2z5eireukIn+KFKwviUkLxCsp3yZ7CybK9t3e77nqPFk28SOXL4mF84eKVedjKVg8V0orkaueKz2PR0rmScGi6bJ1N8mScmkoXCYNVatl/eLpUlzhX+gKHFr0vLTr8rzMXbRUDkXkykk9hwWqx/MKXNg+Suf6oPxx4SI319MHtkvNssmyY3eaKMHntmzhHKncmyZK3LnWc4dzvbTQn2v/OFWJVC3T87noEymrShM5zOsv0bohsJ7498T1RHD9URd/R1jXgP27gC2PSYB+/Hd5/KQjGSy5gH5MfChAamCMJAP1YtIhklnYMSAkNaxvAmOn9lVI8bxNUr+tSFYu3CZHIr2a+RNl5uRc2bXD6yL+uZpy2TxngSybUyh1NYhbLzWfzpNtxfC1W3bMXil1VT6f1s2FsnljuexeOE+WLt+Tkf/+RZNlzrR8qdjpSRj4aVi6SY7WVUnx/C1yxJEbLVJXsFiWz10kW3b4XSUgGA7OfUXa3fayfDK3yOmdb6qV0rmrpVbjOjICOX6yUJZ9uk1aQII4suKA1Kn/mh3Fslb9Fe9MkyefNVRqzE9lxfx10rjfy+OxCDHhoSDZQlBGXcpBpIRkCnRJlBAkYgCQJSf0XB+vbnD4Qtccrjm8BvKalw28nl4KuH7B58lzFxwZQGKBBXrm7gi92Y4IA/ySzf5DR2LCgHa0JdlgCQocCRIVHAOsD45fEk2Vkr90mWxc+p7clhou+SqDv/IpvWTwKu+3rrJIFmw74PT3bl8mq6qO+3j7t0neribZW7ZWCvdo0aJzOlC1UeYtyVMsURRLpc4LunvL1sjCpUulcF969wn8rt/bJFtX5cu89XvdOSAZUrFtpcz5NFdytzfG+uXFBTJn8aeyrMKfT8zx4PFaWZGn9ks2SOnBNFFizyHOrz3XsMUjRWj7seNu3H8OsD/pdp+A7CB5QsIjJFBIiISgLgF7/ipP6yn/33t7g4ibP7YJ3uyhzcLgz2fwsuT0jgyL1uIFsnJ9kX63fyxFW6JivmqFFIz7vSxYmC+NauOL+zWydeZs2VuxQ05VFsrGWYvcmCvgt86RvFkTZEneCjlIImDzbMmd+aHkLvGyU7XrpWTWHNlf7Yv45jm/0O+PX8jsOZ/KgSi3xjXTJX/2RNlUkiZPSCKAeEBue/M+0ljTZddOH7t13zrJe/Fa6fLiu5K7Yl08L0dUKA4VzZb161bIrkUTZemKjbG/o5s+kR2l26ROr3GlO/U6rjLMe53mvGRBnpub190g22Z/Ivsq0+9sqclXX3NmyO4ykjtFPod+78my1Zv8OVFAl+19C/HoxnQpL00TTmfKlkmhnrfimYOlixbthZrvqdqtsu/TCbJtO3aMFMmOOfPicwYg32VzJsvmkojoqN0kpYshm6nFqJdBr2XOs3p+n5U5c3I9KVKaK8vy1kor2vWbZHHflHR96Y+yeet2R7C4uenx36I1xXVk1xPWG9ooHlFEoo31yIKERB10Pz+n32MR0cDHc0ia4PEcjKFoxtGSJtyJ0XzgkCx5vbNccU1n6fijW+TxSSBaqmXSg1fKzZ07yz9f00PeXRsRGZumy+Ntr5QfdOkiN7cfJStdcV/tHgXyRXuBI03+VBy9SHXjBLk3p41cfc1IWeJIm0OS93oXjdVFOnW8RR6d6PPj7gzuECE5AOKAO02wkwKkRPOWGS6H9ppb+/YjZYXqtOycKX3a3qL5f1eu7jFGNrh5pV/W6ubzyJWSc43O79GHJafnFNkVvaS1eMKTcsV3bpFOnW+Rm4es9+clf5ikevrdKJY0GZhKPwZTOeMZtesgd97/mjx1XzJpkjcQ5MheP6ftM+Xx7+i5aP+kPP5Qm/Q7TfYVyqCOV8rVHbvIbe2fkkmlyHufTHmorTvPV1/bS97bcCpNmKgv+K7O+6386LIr5J/vekIeu53nX9eAfkaPRufn+zeNkPzop6GPHDru1guAtUMCI/7uiuSQESQ6LCDHWsSapG0I6gFJY3ac6zi9nv2uKhy3Fm9MJAb+jq/Hxk1rpblpvzuP/NwBnHMeeZ2DDkhYAG18tiRWCMgIrhN8jrBHG58t5HYNIQ5jXArQu+ROExITSeA4QMLEyiw4BjtLckBGMsTePFpf9A25vQnFf+dw5DgAEoZFkC2abEFPOFlQQF0KliigP8hJmKCdETOCJVRsHrGPqA+EBSHG6I/jzsb4tbGgA1vIMU5dBxOHfqFDP5wfYf1inLBy+mPOAOdA2Ve4mKLYb1gkI26+SQZ/+JF82PcmeXRSRHos7S+pnFul76sD5bk7UnLPH1c6IuDMygHS7p8fl/Gz35HR7y8UEB/n6hfKiPbtZND4j2R833byyMT1nmCBj57vSB0Ij80j5Z7rn5NlGz+S/je0kxF6ww1SoHFCN7n8O93k5eEvyKM3XCaDF5X5+IfyZfGb78ji2QPl/tTjsliLfxAWdePvVv27pf+w5+QR1X99cbnOY5usH9JFUqku8tywkbJWdc9VfyTPpe6W0R9/IOOHfSSVEemCOZBYAEikpP32lXty2snoVV4f8nbtO8s9Tw2RtRUqC+bK87X5jevk2mdGyeIPB8r4FXoTdqhSWlf0l1tvfl6mzxklz9/cQ+buBGlSJB/3ukza9vqZvN2/h9yU84IUNIGkWC0fP/w9Sd3QQwZrvnvUJ85P2cxh8vEnE+V3PVPy/IxijVUs637j5/r88FGyvga7VNbLFL0pGLbEE0M1H3WXy+94XEa/8qB0yHlcPt3jCZi6D9Pnzp3rhTtdnltHfk9zf1NyPxosHxXifHrSBDbAn3Vd8p0kfC+JXWt2nYXrza5LS0i6vwMzxnVv1zLX9nktdjxZ4YkIR5rgMRkDJ4uIFZAMtk2QLAG4A8WOkyS5CCBQMoCfLW4vXe7sLf0mrHGymjG9pW3vUbJw/EDpdtNAKdqtevt2yOzeOdLh4ZdldL/RsmwHYpfLtO4pGbFIi/5a//PHUzf53Oo+wH8Uu8tLrz8v91x2s7yV73ei1I3rI237jJZFHw6We24aJEWVIFPKZEr3G6TD7XfJ879dJgfd7owi+XTkR7L44zf0b+bnsrAMj85sl+nuufAHZdBvZssu9Xe6Ll9GpO6TKZvRLpdZfXKk2xPDZeBDN0ubJ2ZKcz0ep6mQafflSNv7XpDRv3xA2uW8LMtrQHTsl9ynUtJ76FyZ/8eRkrspmTQhEWLJEcASKVY33l2SBdafBcYciaKfH45/+dKT9LwWWlI/G+w1LgnwgX8itJ49n1GsAyQwQmAMxTmLeLTtrgrqACRISJYQJD7Qpq4Fx4FMOX95pkLeuzsldz7zlrzct6vkRKQJdPZXFMm6Wp9j6aSekvp1oSMUcn+tN/iT9nlfq/TG/wdd5M4H+8mMYi2aDubJS216ybvrN8qb96fk8Y9q3Dz2rxkmN/9goIydP1aevuURmbLH5w9iJueqXvL8yIHywL9cLi8vbXV5NawfIT9oc4+u27ek/+QiF7fW+RigPsZI3x88LJMqQG40yqxnUnLfqMUyZfxombHDk1QAd6oAiAUZyRJLVPG8kzjhuXdjx487AgQEiv31He4kyUaYQG6JFsppf/JMZjGAG0Pe/NkbR9xI8uaT+OLkobh4BxHAAhw4g1+B+f6t0q1XX5mn15jj1cvl497/KI+8MU5mvXKbdBgwR4442+n6vXKn/n2Xydktv9Pvgn6yBj7Kx8mzKn9z4rsydvAY2aW6J0v/dJHsTN0MGZ66SyYXwVe+TO59raSuu1cGRONHPv2VdLjpGZk8Zbg8e9O9MmvTxbst9o25V67s/bos+PBX+n34K9mInR1r3pKHr0vJjX2ekdGTl2fMDaj94E5pc+Wd0u/1J6XbZTfq958nTWpUfuNNt8k9T/xa1u4EkbBWv7P+Qe756Wsy4KEbpc1P/iRNqoe8Me9JRSA0SqV2XHfNYbDMH48cfikbKnbIuXVvyyPfS0m7B36hc87PIG5crLH36nft67J4Qj+55/v9ZHM14i2XsV31HuiJV2XQ4x3kcj2fa+tB3qzS7+CUDNd7lnP1M/U79S6ZusXPZb/GbnNTbxn4+jPy7qz1Pk7JNBnz9juS94cn5cbrXpGNmuNZ9T2ljz+/g349TipwLhb3k9R9v5P92j63brw8p7HbPfCsjF+8yfnG3JDrn3X9oMBg0QDYdYc+1hmKGKw16GItWh3gC73WspBG0YxjElDoE9ADqUCCAm3XZ2FuQD3YoPiGL7d7Qwt+yDFu49AObe5YSRoHSGoALhfC6DA3xkEedp5OL7JzOWkfchvXjtvcY0RxkuIRlEEH9gTnCDA3nmfmYH3SRwjowdaO2/iE/QwtbB7wYfVwbDlw1K0nfmexwCUoJ6kRjhG20LXgeoQt/FAXR/jgd6TVs7oWsDt+pNm96DQkA/5vAh7RKVi5NHHsm2LXru16n5/+vOxnys+S3zMWljCBju1znfCzJKxvHi04noSspAlu3gBLlHCHCW8SCZIWJDoIjOFmEGNo48YR7STSJARvJJPGYAc/ofwzLYbi/xorQKCERRMLpoz/MBtYXUcw6DHURZ/jYWHnbCxZYcDxWCdCkoxy+HdjCf4sYj21YzEZ6rhzQf/aZwFJWF1bmMY2CuZqc0Kbha4tZNH+ClvYQJpoYX85CvBhg+Ttp7tK6vV5bnfB2fyXJNXz97IfuxbG3y2pQXM8mVHxkTz3nX+Qa/r0l0+KdvrCeuXLzscLwwfL7/pqQa+6bqeFIU3ObxklP+4yVLbsmiaDb+giH27xpED9R90kNfgTl8uG17UYm7DJF+01y2Tu6BfkhV43SdtUN/m4zBfyLpeBsxzRsXaQ6n9U5HNY9rKkUi/Letg6LJb3O10mbe98Qt7PK4lkmcB8YIs2CAXOce2rKbn/ww2OUKgZd5ekXp0T6/vz1VmeGzZQRvftHM21Ug7MfEza5lwljwx6X0pr/Q6OLb+5TFJ3PC6/03P7/J0peWMZSZOU/LZwv/qbozdad8u0HWmCxp0vxHG5lUjZ9GHy+tPd5Nbv+JycPJrr2lhvo/NJ/3MfTslzH29Vn+tlWs+UvDy/zM2zwZ3ruW4u6wen53j4kyc09/9HHtWb4rK69PnxJFOlriVclNJrh8QJ1xvlFtS3sGsaICnC9Y6/XwB9t4ajv4fPtcgBMQHSBCSG28GhBXJIhDjiRMcpR9+SItRzREtEgFidDCKGhImCu0wY+0ztEv3cusu0jXz0p1zm9NEbW/2bGP16f70p7y5TijSXrZPk4VRfWbjT5lEWkybn6vK1OIGu9wvSJPVqvtNb/WJKer2vRYPezM/qrYVG75fkrcEvySPXaVyQHSrHzx8PXuRJCIeKTTJ35CvyfI8f6N/MfTKt2BMONfB730dSF5EM5xuXOdLEjW+fJo+mfi6Lyg/Jmc3jpVfqeVlajfeFlMvU+3RN5cLG6Kv9lpG3yeVt75IXRhZEO1z+NtIEgD1JEL6fBECffmgbjpM0Qfsveh3ENYzXw6TrUQhe0y4FXA9PXfjcFf0kRkh8QIYjC3rAkxlpOYkTjvvCPfkRHIKESJIsHKPfDFTNlD5a4M07pDF2TZH7ItIkrXPSkQklH/XQ74UCRyos1u/geydWp0mTHlOkyBEQmuuhfHm5zXMyRdfeH3q3kZeWHHY+Coa1kdRdv5Bhvx0lfe9KyaCVWlCoPUiT1JDVLr/8ISm5b+p+l/OqEZfLDaM3OR3OY9UI9dHtORkxarT8rJv6KPQ/qVzwu86Sc1U3+dk7a2RPdM4AjIEMATh/f44zzy3h7XD+/WdAmcvhFM5/hJNayJzUgiP6GeMMsiSAfe9JvDNF5SBNcBMX3vDhxtHe6Cfd9F84jsfN0u/gsHCkyT2jpbwGhEmJnNzyrjyUukYeeuFlefOFe+XG7m9JrdqxgJ+2RQv+LW870gRF/rn6+fLHH/2DtO36mLy3oMj7rJsby/64YJPqQM/bT9mUJi1S974pe93uilLZOOAfJNX1EXlz8CvyrBb0wxZ6ooQ7Rk7VFspM9531jOo8Iw9fd6cjYM41rHXfKb0+WOXmR3B+dX/CtXamk63q5/UQH2RK6sXpjnhwhEHxH/R79VH9Xt0Zze8pyd/jSZPhqTtl4kboXZyDJ1MKHdHR848rXRzMFzHg19q89foz+j2u53DrLjlb8p48ojGWgUApsudzrUzT+YxYnD5nnjRZI7Mf0GvwZJ5PH+N08UQZ+/qT8tQPr5I2qRc9kaXY+8c73Pnd53JQLPyVpPSzRB92q/V+pNcHq12+Pk+/y+jLcyfcmsH6IVB4cK1xXaGNY1igYBzr9MIZ/Q6JSAAU1ZYMQAGNgrluv/6tR0U3i2gW1yjOWcwnAePwD1uQJrBnUc+41IWOLd4JxgZoa+2d3OTtxk0fejYW9Jmb1Y3l6KscsUkcEOxjjHlbX8wzBHMgYEOfGIctfdGG/ngeOG51APQ5T+ZNv7RnLLQhoz5sQ9/UsXaHD55wawZFL8kTgAUz2hi332uELZitLgF9rku0MR4W45awCfXt9y3HdpVvTyQB/m/CkqWL/+bHk3KXLpJV6qO5qTY+/zi//IwIfr74nAD7mWOc5AZgPz+Anx/HYcNY0L0UoAObS5ImfLEdjvhFG5IhAEmPEJZkgQ5uJq0MfSLphtLKANxE0jfaAHaZ8CW1JGD+rPmyiEcRxIIJxRHebQDgvQeth4/I8UOH5fTx4/E7D2jjiICQGEBBFRVV1r+1AVCshQVdCBZ11L3IrwJjOLLYgw5tnA5sorjWjoUggH4cw+jEUHubF/VYSMK3HSMZQlvmwqITR+bKvJA/CKZzx7XQOLBLzmz6rXTVwm5xxVZpqd4iLXtLfdG8XAvzXn+Qei22LaHgC+ptUjXpZ+6/z1t1/POSt+R2Lbxyq7bJoX0lcrgm2q0Q+WhwNqtl+jMPyeDho2TxFuyY8AU/SRMU9etcIb/eybcOuUyudQX+XHndkCa+8P/E7TpZNcDru10jhQOlXeolWRsV+gD81C0dpDc5PWTubk+OWDiyJYLz+8xEOalzm/NYyu2WAfFj83PYOkrn+jM318M1mK/fGQNc2LdK5r74Pbl8yGLXr37vh3qzN1HPqT+3zXUVGteTJiNX1clnR+fpjdbdMq3U59ry8eOONPHnS1H4slx+9cuyvqVa1r/mCSKX9+pBOteXZZ3m4x+h2eRJk+WwK5cVWnD3HrdG5cvlg66XyRsrfe6e/Jrt5gXC6f7x/hEdF6tmdZw7zw+AvL48h4uRX7duHSWsU/4tuDUYjWcj7ACsS5Kddr3avxWu2y+0wEkiNkiCACAvHGlS40mTWDciO2JAFpEltCGsPwB6IEviR3a07X3nRWQHyZA6WfpsSu4ZVSgtuk5bdlRLK3yUzZJnU51k7Or0o0UgWHDTPnCu5lE0Rnql7nWkCWJV/+HHkvrpNDlaUyGzH9I1OGanxt0neb9Q379dIQd27pED2/bIcRezTKaqH5AaJBW2DG4j1762TEByDI5IDjyic3Dqzx1pUh/pkQT5ePtx+Xz/p/KK/n18vFXb638vt+cMka2OyKiUj3vQ/3J5Q3Wml6RjXdixXH6n449+qGvakh4RKAvJFIxRDn0c8UhO7FdBH8jd9Rs9WZOBQJf41y/9tY3XPF6fwuuXhSVH7E5Ja4uxE+c/c0U2C3Fb9FuQyLiYzNAb4KhoTx894Is29BH6DUF95MIdFHa8pWGhPJ3qJeMqNV8tNDumhsmnx/RmOZoDcyidFL14sHWfjLk/vdPk0Orhkuo9RXbFPo9L/pCn5Gej3pPxq/c7HfjY9MfOkuo3TyrrGmRPfZNUHfbnZtfU+yU1ZI2zzSBNRreTVP+l0uB8+l0xJWO6qmyx7G1q8TjK3TJn5UBVoQzVvO6fvCcmRgDOl33A53kxeK58zsnn/CI4EuWkOwLQb9F7lZbo13kIECV8zAc4duJYxk0kiwTcHIbP9EOOG0z3GIXi3NHGuDBGkeyK7QiumLbFdeUE6affL+/mr5fGneulKXrvSLzTZMNOt2uBOyNYwNctHqDXxO4yZ1ska/AyfBfN3Arf3t7vNCmVxomPxHHhv/zNWyT1iz+5mAfKNurn41/Kipel+rxLZOlz+D6cK/Wl66Rx23r3qMnZ+iJZ9FP9HP+0xsX1pE2aPHHkSN9xclz1Zj+s33/j1vp8IzIFbfg/Wz1J+oOgKCqXs6t/LV1z+slm58/vkAHRgUdnluB7U3NAnsjhqOZ+pm6jLHjCkyaYC3Jw58DZb4vynifN5UXSXFqkuZTL6Z1j3G4ckEgunp5PEB4kTQbOU/mW3+n54zlb72J0eSvf+UWcM3WrZXYfndMHq+X0htGq+6Kscp9VqdRP8Od3T1X0wt8Fv3T9uiivwleQ7wpHSGEcgB1+npqFBo5Ya2hzbaGYCIEiw64/rEfuNCFQSKNgJsHBAjssxuvrjriXs0KPRTYBXVuU0wZ9tEMiAjrOJrIDIKM/W7zHegr4I7jbBHbcfWLHLTgfxkMMzIdkUDwHA8gQHzrMn7nSr83Z+QjG2Kcvxg/9AFZOvzwHzANH+5lQx8UOcufcmIeD0bGxk3D0SCbpizVHsNjlGsORMgA6tsAmoOe+/860xt+XkFs7yEiY4DuSBTlj2/XM9f3F+VOyfsOqRBLg7/jrsHrtCqmr1bpAPwN8RvgM7HqwnxkBPRyT5ASuj+dOHnXvWUIbuvYzDW0Zx8bF8RuRJripww0dbuxwg4gxvo+EgJwECwBZErFiSZNwjOO8yWRMyG0sEiUxYaKxvzhnSAGFLazsDhEUTPz5XMhITrCgiqF2GcgyhmILsIWaBfMIgTH6JcETEyUmFnzTF2MxrtWzsDZJ4wB9ZQNyTJLD1hWb0fxZgLq8TV6cz4XWQ/4RmoOlsvbXt0rba2+Vrh3bSd+pUSFtCA+SJtiVcK6gv9e9+f+Rri9Nk4NaVJ87pD5+Ax8/lNs73SRPT/fFfQZp0jJX3rjav4398mu7yIiFnjjh7ge07c6RltmPS9vvtJN7+jwnz/X0uzGsPnRWD0xJL72xAoFyZv8sGdg2pTk8ILO367zK35dH1L5rx6vkmp4jpdQRKQtl9PWd3S4X5BcTIQrn9+Yfyo+v/SdJte8va2s88WLjeZTJ+iE/zJgriIviIf8k13a6VTrouRm0cKsnHGrnyIiO/yTXdNTz1f4BmVOO98L43R8jlu6Rz1sXxKQJfH9e8gfp3eYyufbawX7HTNVEeeE7/yS33tNDXn+mW0yafNY0V17/Dub6kMx1ZJInYjxpotg+Rp5Wu2uvvUzaPj5GqiFT2M/RkiZbfuNzv1VzH7zIv88FgB7s/vVzv27dGor+Nrimwr8fgGuQa47AGNc/gD598sh1izUKG8i/0O8/S2aEAHER9gkSImyDnIhRm/mTvhbWn4X3S9LkQBzn7IbJ0rftFdLhtk7S4fsjZLPTr5fNr3eSyy+7Qtpe1kdmF3vdouEdpc1lV0uHO++VbtdFpMm+iDRp11G6ffcKSd00SNbsjvJfP0meulJ9d+ooHW4aJptczEzSBITBwRk/l7ZtfyA/vv8Vef4+T5o4ImLjR9I7p41ce81IWe+IC0+CfAzSpPm47J3wU7X7rlybc6U8PaE0IjX2ONLkt3loF8hvY/09Mu/BK+XWzp3VXw+ZsD5NipC4cDENLGni9CLiI7bRNggSImmXCXQt2WL7Fv8ruk7h+hReyyw5Yq9lVg7ADtcvHnEdg/zEOf8iWBTrQLZim4U4YPWz6WDMFv7ApfwT1r+1S48fk5Uju0jOVdfIHU89KXekhkm+sYnt1r8rHdu0katvuUfu/fGNbqcJ5I0FQyR1/2RDmuyX8Q9Fv6hxVQf5yfgdTt7SvEoG3XalXH1bZ+n0g6dk8t5LkyYtlbPk8atScsVVbSVnmBanyOUAfLSVqzt3kU63PCVT9uHc1MqkR9vKzbd3kauv6yXvFvv5MW8cnT+NRfg8Lw2eN57/rzvPRIZuRKhgR0pzqxYjeGTHPc5zWI6eOCZ//jx9c4e272uh4W72zA2h3uzhZx4hBz5r9TtNPPkRkSMEdpp0Hy01OoZxYNfY3vq3e6N06XSjdPj1PEcCgBhY2PcfJdX2Kuna6y65h6RJyR/lEbxQ9Ed6TbzvDSlRn2dK3pOHYf/D78h37x0mxe5xlWkyNHWHTCryj66cWP2m9LzsH+Sa777iCv3Tuz+WYT/8R7nmh7dIl5t6y8ebtsmRyi2uqEeR70iQje/JU23/Ub+zbtHvLD6KUi4V790lbXI0/usz4nllkCbf7yD3XKO5f19zrvSkwX5Hmsxw9kQFHlnU+V2T84/y1LjlTi8mTbZEu0d0XT95peZwWwf9Tn5NiqI4cQ6DpztfsPX26rsoyjuy2aQykEBFr3eQNm2/I90e7S3d8E6TKO/Nb6j8sqv0u/xO6fY9T6wg9tHcV6WLnrO2bf9BHhnnd4kUjeggbb/bQbr9/El59ntp0qR11ZvSQ3W/+92Xnd/T7nN+y+3swfkv6K9/O+/ky+Hdm+Nf8YHdV+f8rzSxgAABgiOLCxQSITDOtUfZ+TNn4oIbiEkDLap5dISEKbAhZ/FO/W8C6JN0sHJXyNM/C/oALN5dP0EXPghb7Fs7jtvYAObAvDgnCzvPcAyAzzgXzSspD5I68BHnH8whG5gzYjFnnkuQPRjHGPPHOG1od1GegMnD5pqEI4f9z/ta2HXF4hVtAG1+B7rvwWhd4pebCPyCE458BwkBYgQFNf3AjuQyxtG3aznEiaMHEwv/v+NvR3HJJr03P+XOMz9r+/laUG5JLvYJfPZ8HwrXgR3H505YHwBJF7S/MWmCmzne/NkbRAC60CPQt+O4sSRwg0gk3VBaGUDShLtdCPxyAQkUECYoglioXwosrNzOk9ZWBxIqVo8kQIzIzsHIUWwBYaFGWFsWe9TlGN/BQDA+cnIEhepYnyz86BegrrUJdSzgn4Ae/PK/9c6/0Q1z4GMTaGMs/i+++qEtz/XnJw+5gjkECIjTB/QGInrnB3YlgKxgIe2K8giUYTztAza+bXXx3oznp/mCvHXe0/FjLYhn3y3CF7SiH8Ln48kTxoc98wAY2wEkD6Bt2J7Z+b48csfI+P0mdl4kR+y8ADuHJEAHfjLPQfqluYxPYB6YH9oX1P7z1lq5cNTv6LB6AOd5KXCOoS5zyjaHMFYMnrMob8zjwskT8ToL1yDBvzUCMqxB7hrDuuPa5Fq1O1EAZ6drFWs2/ltXP59rgUTSgrtMAJIY2A2CX7A5XZPwuA12lwDRGG3QdzaGOIEsBmx0jL4I+nf6wThzTILLhb7Rtv0I+6PHc9BmTnz3CuMxPkFigYQFiQfIk0iF/51weWhcEiEEyRIAj9JQTmIkJFo4F/rEEbtRbKxs+F9/vpjcxzXNXvdChPqQ8Z8NOKKPa2CrIU0uVaBnK8azyTkGIgDv4sAjJ9jBwcI+1LNgPhiDPXZiUBdjhLV3RImCNrbPceuTtnvnPSc/GL3J98vGy119psaECuxgw7wA2oXIjGl2lOicOXfCnou0nrdljn8rLpXr10M/gxPIRwsURbN+3x3TIvR//ivWDN755vGvf/5Kvvpcvxu/0DWl+MuXuBcDMadr8CuQcrpuFXhs9tyBajnbsEdO1++WkzV4sapeE+t2y7kmvdYc2OuO5xr1+xm/vBIV/A7oE4YIICkBkCRA0U1iBj+pm/STuBYcgw3a7KOAhy18c9zGQywcoe9IiQh4vAj6HAccaYIdJY16LWzQ+UZzwBh9c27oW39Ot3K8PBc9IgMbyGkLMA7HwvNn/VmEdgTt6J8yO0659YF5EMgBMvqgHOeL5xZH9EGg8LwDX5z1LxxGYYIjCwwUEJCxoLUIC00QLZ/rfXpiIa3tuj2H410bJAHYZh96LOKTgEI+9Av9uK9wxbwZZ6HO2IyT4UdBcgBALPZxZJu+qA+AQAjzJKnAcRsH4yRVoGPHkBNkAHJFv25Pg/sVG8YGnF00NxydbmTvoG2bdyxXoA85cwCoR//IGQQKcuVYODfq2pgEx7Lh8KE0aYJ1xMIVa43gGgPQtmPUx1rleiUos+uYxTBsKaNf6nJdE4xdurM4seD/O/524D0pa9atdC+J5Tm3n68FPiMcw3F+TgDWE2T4vPm5WkDOnZiWcDvTetgRLVgb8JGVNLE3e4QlPNAnQULCwwLjuBEkaE9fAPR4E4l2eONp44EcQbzPzl+If8LYyUJiAP2oeEdxhCOLIxbykKN4gh5kJBqoE4KEQAwTD/4Zi0WZBW0wDsAG/iwYPykPFxux1IeNxXYSYMfdNdY+RpQ7wTyoRx/Ixe7GQT+MBRvqAehzDDYXjmvRpQWxIxMMcUH4ItoX/pZEIFiUA5mFtrdBYW71T64ZJk93/aHcruj62CBZW5m2dUe1QdzWer1ZUMQ5GN+UWb+E09XYJAUgY35oZ5IFyFERxQbsI0ghXHy1c/aunUyIpHUj/1EM5kdC6kSD3vQYYuisjnmSJfLr4D8XHBHX5sM5+/n4GNThmNWxgMzlGNlglwz71Hc6UU7AhVP+ETr+fDDXFNcigDXF9U0ZwLXLvzMi6W8SCMfQ//z4KU8agFyICBAQCCA9CMpDkgHgIzaWCCH5ABu0YWNJDvTdOHwgHhHZE9Rn38ZN0iPgCzlZmX2nCfxYwF/sW21jv/WHYkIiJi1CqJw6SURDCOpSnyRIKAcYEwQICBFH2KjM5oIxEjnUgQ/oOD2jiz59W2CMhBDtQsDnv32V3lFiyZCka194DbTXOADXMQL9o1oks1gnQYDCGW1fyPsiny8htWSFBwkCX/yHgD8SAklAHEuEWGTqnoweY9Gb7Sg3my+OhLULc8ERvmN51SJ5oU9Xue0ORZ+XZPz247FOhl4CkAtx8Xj6nDB/6w+5IH87F+r7dtqXnZuVfxtwPgB9oY3YlPOchXlh7PjZ8xnrj4984ch7Jqw73FdRD23gq9P6HXtgn8O5pr1ytrHaAW2C407ngI6BZGjU64AhGli4h0BBzuIdfbZRhLtdJQahLfWpywIecsYNY1s5dG1sC4ztex+kyWxHGAFnVE59AvlD1/oC8N6Rp3L+Ue55bpx7gaqNHetEceCDcW1+lF0KVj+bnZXbfBkXbaeTQG7ZPhHKoAcfX5z1j4GxwGSRiUKEj4GhqEHBwgIFfVu4QOfCGf1bIjHB4rluowxu30au7thNRhV4gsEW2AQKcRb06NuinsU7C3iAhTrlFs5nXYPUN6YL9ZI/dpMrhhVdVOATJFWYP2H9MnZt7kjp+/ZWb2v8WV3rBzqcG8kHC8ihE+tHvmpyh8gdj3wga6qjHTuMpygb11Pwqzr4KWKMkbyxvjLOlQJjhI3PuAB9VC56R/r26Cydej4rby6tc++i2TblV9Lp2QXuJ5LTNhtldJcu0knx+C/HyPyyaB5rxsrTQwulwZxXwpImgF1TlrAgrG4IrD+sXRS8aGONsrC2JArXKmBjUM+SK8wD7XUbVicW/ATe9ZEk/2uBF86CTEga+z8BmG/+8tzEsb8WK1cvlwONtfLZ2fT3Dz87fJbhZ47vJMKuE4DjaHMd4LMF7HoA+IgWP28A8qykCS+u9uYu6YYP/fDGEYCMuvam8FI3krBBzDCG1aEe8JcvvnTFOQoewBVOSdBiypICaEOf/31GEUZiINaLdGNyQNuE1Y/HaWNsY2ifNrQLx7OBORGQIR4LPcC2AdoiFvwzf+vDwvpHAYqClf+5Rx8FKh5pYptgYQu59W3PyWcntOCKCmMU5yzoUTyjkA6LdFtMs8hmoc1x6sDGjtlxwPqGHo/wTQKH9vFYNJ4VkR+bRzhufVjdEBgjMv2kd8QAnuhI+6S9j8OdOmlCA6DMkiZh+2Sj3hxq2+sS6TicC88r2iRYQh3OgXByHU/7Rt8foRvbK5jP2dZjbp1xfXE9hWuUMgtHnOga5y4ogqTIN8EXljRRcGeJRUxG1HqSxO4uoW34fpKYhIiICPTP1nkiAoRESFAATsf0GdfKkkA9q0//jG3H0LcIfcV22rdkBggIkgv2MRcQD990t4b1BzKChIUjNxJg9S1IZjAP+OBPBZMgcf4B7VOWlFOsp6BdCMT8ty//HF+HAHvNwnUNpD7/qfB1sNc5XCOPnMokTVhAo6i2hTOLbMAW4yzAw8LcgsW4RRgvCSBrLEiahL5A6Nj3gjAnmzPg56M37dq2c/g2oB/vKzMPC4zbcwPYPsaZdzqfNGliYf1yLvRlfV4K1gdiEjivkDGOjYkj4x3VItSuO96zAXZdWh3eh31+4qicaahyOF2/R04pcLTEyXlDmiSDu1FAPOySkzUgOdK7Q1ico22LcoAEA8AiPQT1SMBcasdGKLd9ygDk4lCn18F6vSep12tQlL/NKStpEvlJikE75ptN18qzwepnAOcg4TzYfIGQmALsXKiXFJN96v75nH8xJwtOAEUHCwlblFgdFCQA+2d0zcaFuhb4vnh+VzqlnpTRC0qkKiIDqjYVyvz5S2TlTk82OOwulrytDbKnaKUUlBxUvYNSunSrlJbvlNx5n0rBjhap3LhC5s1bL2WNngRwsXYV63iuzMvdKZURIdDSWC5/6JGSx0drjO2Hnf+67Rtk/voGTyBoHzksWJAnhWW++Hdy5FDcIGUrl8j8vPI4X8LPrUzevf2nMqnckxiIP29tlZQW5DqbOvXj5r27xPnCfJYXN3v7hmpZMQ8/sV4me9RX7Lu+Sgowh3nrpLQ+iqO6uZM+lo9zS6XC7FY5sGOdnrtCWT+hn6R6TJIdOtbUVCdr1basTnX279UYxS73lubDUrZc23V7ZeWCYql2JMcpqcb5X6Dnpkx1mG8EkBr1y4fJzTkPyzsFe2Tbmk9k8RpPpJCoySRNCmVwKiX9Z2mMdx6WnOtHSaGTH5FZP79Rhhf6GDzvBNcM1heLYbvOLLgOAdoBdu0B4Vq1PhkjjIMiGX5sDOLMiSOuoE8q9IkVq5Zl9JetyJMlyz7NkH0brChcKkvVR9LY34r85Utcbsgxf/lflyMInbK/cvfN0kv8AhHImLKyErfzw35mONrPO/ysKAOgDxl06QN9+gpBHevjkqQJyQ97weUFmDJclKFjL9KU4cgLOPVD0oSP/6CNMcZJAvwwJ5eXylBAodjh9vusBATkipiwiGQkHwC0UWSx4LdjlNOPRYY8jBuBvmzbArJsfpAv8mYh6YrDyA/ygj2PF/mL9NiGLYkPEh48J4D1jzYKWPuffxyhD9APbTEOoM15IO4XJw8aQsAX+CzoUViTAABYnLPot3qu0I4KcYD6aLNQh07oh3C2kb3Vsz6ZH/2SWLGgrQXje1+eJLA5pP0bqC50mB9i4eh2ZDgdT5yA2MCjRGmyQhHljHyoC9AeQGyrB9j5wDeICvhGm/C+vJ0F84RPki/whzb7mTZRrtrGGOKEj0QxF9p8cS5zdwnWD9a2/bvE2sTasuscoB1g/xa+DT7X7z5HMtQ0yfE9dY4kAQFiiQSSH61V9dIa6YAcwZEECvoYhw+0SUhw7HTNgbh4BxkBuY2TjcCwY4jnclAgH8pJiBDcERPKAeuPRA+OgJsLoLm5o+qERAXnQILBzUf94gidJFLCggQEjjHRoTmdQj4KR3rAb+QbgC5JGRdTwZwsgQM/sHf50IcBbJlHmCv9WUDf4lKkSTZghyTB4hXXPl4nAcgOa8GdVCyj0GbB7Avv5F0Q1AFgS9AfYHWsPAlWD2QA+yzyM0kTtP3OE5uThfXt7f1P+9IW/SQ7ArEtOcG48OV/8tej9uARh/CngaGP2NaP9W9923Ps42TOk754JJJ82zaQ9uF/XYgICSf6s4CvI2f0/idaR0C43njPhCNlWKeQfXnyWAZB4toH/K4Td8wgR3yfspBscairlBO1+j1fs0uO79OCvCZdwLMAZ9EeF/4RWKTbQh1AHzYgBFxBT5uguAcoAyyBQAIDRz6KAgLhLHbLgPAhQJxEegTtLbLFBGDPuBxP0qXsUkjStfnx/FBu5wsZzhPlnDMewcHjSiRQ6Ie+wphs/+X8CVc82P/goqiwhQqLDPy3FrCFBnH6RHqnAgrjgy2Nkj/qYbkh1U1+NmyhFGsxXbd8qNx8/cPSf2g/uTPnFhm+Miqk84ZKqn0XubN3P/l47XG13Sfje7aRK3r0k2G/uFtycq6U7s+OkufvbiM5A1akyY+8MfLupFwZ+/yNcsOI9S52Vf5QuVML+TueHCnvLql3stKxWvDDTm2Yw0tDXpQ7NIdhBRF5kTtEUjmd5bH+I6Xv7Wr/h51eHsGRGVsmyb0/niibtQ9faZtX5bH2baTv1DqnezB/mJ/P/S/KrA3YPbJXJj3YRu58apT0f/QWyXlqfkRi7JPJKm//yKsytP/vZW45dpVUyeSHrpTeI+fJxAF3S/vBa6W67ogcqMmVl3NulD4v6nnoeaUhMEBc9JKxJa3SWDxB7k39RnKRgzuHN8rNd3STp0cVOiLFzb39ABk/a6z8rP3DMmWHft+Q1FAg95Wvt5Eb3tiYsRMFZMqu8b2ykiaD8/WzWDBAbsgZGpEmp6R6+rP6mWxw5wnnjv6AL81Pz/I//2jbgpgFL/WsLoB1iDVqC2D07U4pjuFo1zb12YY+7SADTrcezrrrIxs58rfswkAsEAv/3js5COa7XHNfvXZl1jhft9MFRFLeX0G6LF+Zr3bZ54b8SkuL5dTxwxmfN3efEBzjuAXWDD47jmM9WHBdYQx6kHEnCgAfWUkTkiO86KKNY3iDSD178eajM9SxY+jjRpH/iSMwhv+6oW3/A8ebUpIlDtr/SgsnFuyEK6gioOjCMS60vi3UPws2gPJsMdEmoUAZYPOwBRoLP8D5176VXTQW+UNRSIICbfi1eQLWHjbIDSQHc0ZOJFAsbOHJeIDVoQ83FuWMNucOW+hB5nI/dTCDWEiTC9y1EOycULBAJ6lAWdyPimwHow8wFsYoQ/t0VKjHpIDaWf/enycTOO7lhkSIZPQLwAfzp78Q9AvCgHMO/YQxHLRPYgKEA3eGUBd2iEkwD4LkSdo/iQwzp0iOOOlzpLIoP+ZCX4iDceTCfAjrI5NM8YROZvwgB43x1TlshYzWlFnzXNOQJa13jv+t+PzYyZhQOA2yIAKJBcDKY+zzO1JIopBwAPkAG+cvIlsc1MYV9i6O7zvfhvyIY8EX9COCw/pgXBeTMo4rOBcL+HF6lwD8eXInTeScb0g/ngOQYACBABKCfZIbFiAzCJIq3BECeztOHQJ60CdxwTbjoU0SBLYkTejf5QC7SId2aHMu1KHM+g7hclD85bMv42sfi1L+M4D/BCA4jn8ShKQJgGsdjrzeYQcBC3FbONuCG0DhzCLayqydhy/MWdATtIUOinQU6xbc8UA92kGGI+L5vn9ciKANc2JeBP0BzMvK6dOCY9ADkUE9Gx+EA+ZB1B0+GgPECX7qmPl5pM+L95vOl0jrZhI5Vo5cvC8tBqI5+rzS4+k5pe1CcH6hLBuOaB4Z90UGvG+y905Yh2x/der4JckRC8hJlAAgWCgjaQICheNon6jdrUV6qRzZUxz/2g0LfsAV6AkkCIv/ECA87Hs2AFvo055EAG1wxBjkGCfi2HhnS+MelfkdMV8H+rcI80hENE/oXzSWAOghXjjnJHAnCWDzoy87bwBjJFFAqPBdJpyH1YW/r84ejwtUCxYeBAoKFhfosxDh+An9m/S7MQy2TZLuqaGSp4UzimdXkA9f54rz3AEp6fROuS/Y84dK6t5JsjUu4PfKuJ6+GG/ZDh8DnA+326FHunAvXzBWRvzySel0bRv3y13eNl3IO2JDY20f00NSA1a6dsHgNnK95gDdJZpDx7dLndwRID0nu0deHMkCf5E9Hn9xgA5JGwBkj+ZTpnqb3/fEDPQdaXLvZEcUwcfBspnyQOpZmVWleW+frPPpJwvqtK3yPqlfyIyK9OM/zaUzVObJkaEvPiTX3zfB7Sg5sHSI5HQZ43we/HSAyxXnoaW5UAalesqfio/JgZKJ6nuYI01AvoztkZJ+C9OPOi3Xuaduf0aGDx0lT9+RkkG5+p1uyAyAn0uaGNEYOtey8f7c4/yg7+X+XOOl3jnXdJPB8xv8uQTcuVrp5sRziF9Iwi8lXTjdGhepID9QDJMEscC6hA7WF9Yki95wrZL8YEHM9QkZ+0mwscKxAw01WXeNgDRJkv9XQK5i0+Z1iWPAug2rLrkr5H83EBs/S0yCluuD4BoAsDYI+3lyXVlwvWGcayYJWUkTEhe8KbQXYd4s4iYPwA0fyA7cDNrdI7wJtIAsiTThjSNvIgH6AOwFn7tKWMAngUWXa0fFlwXkLPStDu0BvigWsMQBQYKB+pY4AKmBNnyGhAkAfY4xNmALQBaEkMOXjWlBPwTtrC8XJypGGRP+OH/mQx3XTgDnDn36BrjbB23aIz52mqDYJgkA2D53GrAYd4gKdRb7thgHUIx7Ow/oEXExrvaIc2b/ZjlUZwmH9DhB0sH166dK/9SDMqdC26oHH5lYLR/e+U8yusCPA63VemMWtTMQ5ZCeG98f4sfOHZwjI/RiMmJppJ8V6bnanRk+740yHb9os8wTNnve7yJthy1yY2Hu9jy5cxXNP44TtZEj4lgfPlYa0AlJk/RnkvZJHxcTOBGimND7y4XMNeXWfrSWwnUdwq4/2gLWXzhmx9H+7MiJmLAgWQBQlkFaKELd0yAdIsKEZEdMVATy81rUowjHuPVjCQ7oWvLCjoW7R5KIkqRc4Yu7SS7aVQLoOHecwI5zsyQDYMkHkAjsEyAiHGmhY05H+yCJsIPkZA1+uaM5rQPSIgtImtAPdpmEj/8gH4xbO+brcsFYZG/tqBvrRHa0TQLGoPvnC/qdF12bQvD6GF4ncQ0jLqVzWIthFM8sjlmIA7Zwtzq2b4tuwJILaaR3MOAIkgGEAgkHEAw4wi9jhHngyBiUo01ignrUJeiPsX1umQSBtbN92kCf48gzTUhkzhFjJIG8np83xq0MfhgjBPMO5cwDfnBEbtRFP8wF+ohHeJ007DwJO18LyLBOuH6wbniPxfskyLgeKeN7T77Ar0lEhIhFTJbYHShRm7tQQIygDX0SJSRLaAMi5XjNLjm2d6cc34ddG2X6t5xJBqAgZ2GfrcAPYUkCSwwA8EciwZIH7Ftd6w+5WHKCfYBEhAV9Wljf2QBb6CJu0rhFUoxssHbZ5BaIz1zsPHHkeSGg99WZY3qNzCwaUVygQOHPgmLcFqQsUiBjsXryuN9RQLj3kbidD0OiIr5VNr3dWVL9C7Q4b5aPn05Jnwl7PfkA0qTnJCkjGXERaeKJlwzSxBEOD8v47aekZIz/uXNf5G+U4ddHtuoLcR1p8hriHotzaGholmmaQ+8PK9NF/n0THCng4gSkidMBcfH8p1ITkSjOpvO7sl71Vgy5UXJeX+/m7kiTiNRwOdXlyfOpnjK+WNsb3pVOOcP8joyqBfJ0qou8t8kTEw77l6huN3mzoE6q9jTI3uqjnngoGCnX5/hzWTvjGT0PE2WnykGaDKZvjZuj5+pTR4BURudQfWt+8LEZc3/+E6moqJNKRRUe6dExArmWux0lY6U4eidMfZ3PzZMmEz2Bg3PhzkuBDNR73IG5nnAh8NnXL/q1pF5d7to4V24O0bm8EL2/AsUs1xXWFIE+1xzA9Wl1ABbEGEsCfXCNWl+ALZ6tHdBYv+//6PeL/HdGQeFSqdit15AThzM+Y36GRPiZQQ/kSNKagD7XwV9FmvAmDuCFmBdl3vRx3JIgID3sRRr6vFAD1CcpgiNtrT+Ok0iBHH7xNngUOSz8SUw4RIQACiCOk1jI0DO6Ts+QBCQ/QAzg8RQABIglLGgPQJ9ykgn0g74lJdAmrK4Fc2JRx7kkAX74SAxzYB42NnygoIQNcqZP6DAmzwePYW6QEdRhoWqLVYJxvjjZEhfeRFhAs9jm7gTuUADQDndYuMJci21LAJw/sEE2L5wqS/MKpJnEQtNKGdcjJU+Nniybd5TGun5sveovkLp6EBvlsrfgYymrQk7FUrpwodQ1RP53LZLlC6dJweqN0upil0pdwVQprfA5tyx8Ttp1eV4+WZgvLcyveqWs1VyWrVqfQUxgDn6uW6RyqY6vnSp/7OJJE+Z2cMscWaa2m3el7c6VL3Q5wF+rIyXs/DfEPy0M3dYdC2XZxi2ujfEL+1bJ+sXTZcXaTenPoGqZfukUyYnDVdJaukiWFW11up+VLZZlS1fKcc2xtWS2z5/xFE4n+NwsoeXmpnkxDj5nC4yRRHFzi+aAPuRfncNFzv9dEW69RWsQ6yrb30OGXbBuYWPtIOf6Rp9r9vzh42miocYTCIAjGyK5JSUAkhk4Ov2IeKAdxkiIEDERUgebA67vdotEdtbexY0IjIxx7WOciIkOxrdtY0NYWyAcQ94gZtgmkUBSgcQDyQT2LUBCYLcIH5VBHyQJ2iRD3FH9uV03Cu5Eoa4lTXhMisc8kvJxthGYP2MTYYwkm9hW8efz+p2q1yRcm3CdQpvXRl4nCV67LOw4r5O0JWmSVEBTjiP6lBHos7BGG8V1qANgPF24+0dbLGnCmNCFD4JyjtGeMYmkmJAlAfqIaePYMfinjLr2CIS5AZAjLtoYZx7UB9CGX44RoS/Ajlkd5mZB/z6GPz82DtqQ+bHM8Uzb9DmlLuROV8E1CGD9cA1xzWFtQYY+gf4XerN5/kACYWIIEkuIWD30sZMEj+SQVMERoL5tg0zx0GtgXboYTyruKbNy6JMAYTEf9q0din/4pz/spLDjIfjYCndcQAZ7gjEYl3LoUZ+5hoANjrCz+szd6nJOBPRoQzsitGV+1AUoS0JsG+24QTwQJ/CNuTEHtL88c1Svj+miFEf0WaygzQKVYziSVOELFU8c94U3i2N3LJnoHhfxRbyiqkAGd7xSrr7mSsnpOFTy9qkNiAKQJtGODU8eXJo08eTKBnkLvjp2k+d/+azcMLDQxWxpOSz5r1wpqbbXyOMfVbtcHGkSFfANewpkwI+ulH9GDj/6jeRWRzsnQHTcN8Hl4OIMWOnmw7k48gMkx/WjpCCSNS/RvK/vIne2V185D3viAnqGNMGjLZBt+eincsV3rpGrc66UxydEO2w015VDu7jHj65Q+8l4z4jG3DrhSbmi7S3SqfMtcvPQDc7ePeLziMa55hZ5/JGHJIe7PpobZObPMN/vSsf7e8odqSGyGPPUe1zsNBmc5+fgiJF9hTII5+xHnaVj+5/KpB14jCfKGTE0pwNNO2XiT74rOW4HSRt5fGqNyk970iTaVZJK9ZAPthzVGCRN0kSK+ww0VvE7XeTesVWOJMFnzzHgi/Ppl8FiLbHYBbCuuA5R4EKHBTJ1oE8dIuwDWKuMg0IZ4PpNAnwQdbXViQX9fzcUbVrnXkCbNPafjR07tshn507Enw/WBtcAYD9zknDhOsDnzXWEx7PQJpLIk6ykCW/ueCEmeKMXygF7AeeNJC/csKFP6xs6JEnC3SX0RXyphQ8KfRZAcfGjhRJktmCyRT9JBLRZINEHgHbsM6HwykA0xmKLeZAM4Rh9Qgc2jE9Ah6BenIPRi6E+rA0BOeZqSRMgJD0AyEkCoY2coIe8aUeCCHICtswxGzhfC8i/ONEcF9EECmQWz74A94+vANzlwILckwyePGAbtq7ojuQgDj556J/kkTc/kjmDOkuHXy+Qo+qrZelLco9+Yd/Td6B8uMz/DHFsd2i9TOt5mQxaWCqfVY2Rp3Ne0Asd8psrI1J3y7TSPXJ+70eO0f/djD/Jh8MnRD8hDDvuDlkp0x66TlI39JDBwz6SSviuXygj2reTQeM/lPF928kjk9abeSJupVT+sbOk7nxcfvfqQ9I1JyVvLPfn5WThy3LrzS/Ix5+8KS/c3EPmlqm8ZqK8oDm8PXOMfDR8YpSDJyf8eczcaVI3Hr/OM9vHatBcbr5JBn80QT56+iZ5dHKRi/PZ8pcl1esP0qBt+2s+0B/e/joZPutDGXR9Oxm9CrFCeAKF8eN5AZi/AjJ+vl8H+gBAmsTrWtec/ZsiwnVJUBdrl2sZcH+vEegbOvg74N9kLD/cGpMIluSwAIGQDSQnkvToF+MkTZIQEygkSgBt8zEcjFMnlIE0wdH6cX0SKICOhbmF4FzjnDWH8w3pX6IhkWDJCUcwNKYfxUEbBMgJ5K7gO0osUUFd6hOWnGCfbSC0wzhyyEqaRHaAjW9B0oY5On31G+difEAO0sRew3itQ5/XyBDUC2GvidA7jF+ZiApywBbhtohO9zMfjyGZYIt0IPRJffqwsH4sYEfAD3OwvjDGfIlsPmxMxPMx0debdEMu2MeFCPq18/o2sHlan9nOWTa5HacfC8RJ2/nPNvTDPudL2M+BuswX+lhvXDtJawuw64uyC0f1OwrkCMkSICJLSIAAlGUgIk5O7tdrtCFG2HZ21m/k+7wegXNNuNaki30SASFBQbCAB6iLAp8kB+UkC0hq0B+OtEsCbEgYEMyNfhif/kk6WN8YRx92HAdoZ/0TnCNg5TZu6OuiGNG5hDyWKaw/2Nm21QMYPzwPwBenjuj9XLrAQGGBYoLFBwoRFCQA+ixgMc7iA3YnjqUJk3hnhgEKZ8htkW6LdVfUKy6SR7C+qOsQjTt97TMHgAV8EugfOizsAcoyYkXx8XLVeS/eIoOWHPJxLdkT6V0SqgM/PD8uv2gsI14A6BHhGGyYu50H4ziiSEE521YXbfjGkXDxmjXeQf0uPXhOc9TvL42XdJ6h73KP57pB7zX7ybzqVhcPP2FcW3PQ/QoP+ufP+B1Mdt1xTbEwRp9FLQkP6ofgOgSoC7BviRK0CesDsS15s29vxf8VO02KNq35Ro8bXep9JP87gZfttjTtd58RPhd8RgSJEvs5EvZzDtdANlySNCGJYS++IZIu1iQ4KGcbF3f7HzUCOiBKuNuEgIxkipNpEX7+dPpFkSyaXIGFoojtqICyBRGODqpni3wWSyzyY1+RPwsWb7SxY/RBOXVIHCTtxEgC9GO/Qa7o028S4ryD3G0xiV/EcY8bRS92tUUmikgc4QsxrQ+Ac0kCxpKAsS9OHIiLYyKjCEehHfYjmSVQTh/wu04gy9ADdn0gj6auk0deGiij+90n7Xr+XmpV70zzrPjxFxufODz9Ibm8/3SpHH+3XD5oTuRvTkSaoPhfJO93ukza3vkTeT+vJMrRkiaVnqTo+Y7URTmfK+gvl6c6y3PDNJe+nR0hATlIAX8eNsrch1Py8vwy7a+Wj7unSZOtQy6T1J1PyNvDB8sLd1K+2Odw1xOawzaf4yVIk/qPuklq8Fwfr/BlzaVLRi6OrIhIk3q1J2ni51Ypxz99TtrpOWs3dEEsA/g5eOIqHd/5Cz5fK2P76wDdL8/irenJawzA2sTfvV3TIfj9gPXNXVgZa9n8jcCHHb9w8HhMGBDZCAU7nvSiVTsOOPKjJnocRtsYo4zAS10tGRISJxZJsZzPiBRhLO4+wZglbUiuWD8EfZEwgR5eBAvCIImgAIkAAsMSD0TGS10t8WAR+STsIziWsCBREhIeJE9sThZxHIW1Y44cc7tiFHyXis2HpA3kyOkv5vEcez0DLFGCax7Bax+OvE4CVgc4eNIXz7agJ6EApAtp/4gJ3uVB0sITC3rDGhX/LLRDsECHHo42HpBEUgChLot9jlt7/2JTvSGO3iXC/K0/i8w5eBljQQafAMcYN2l+3xaIY2NyXklzBZJ8AEk+LDBmfXkS5VyGDmUWkHvf/JlnP3+uKYDrEeC9Ge+9CK7LL47rujekhms3ecKE5AfJkBAkQEiqxCQJCJUIse+ofaG5xh0J9xPGDXodiYp7kgSWRCBQ5Fuw0IcdiBMSKNxRQl8A+rRBm/AkBogE1aPPaNcFYqKPo7UBEMv5M7qUY8eKJUfgAzm4segFrJxTEmgHH5wL5C63CNSzcrSRUyyLcqM/AHnYcxT6pb3VB5DLZycP6jXTFx78byuKTbYh5391IUfxwXEWI+ifPqF/H1ERbQtqAIUyjiRDQpBQcIgL70ywwAdYtNs4aEMPx7iIj4p8/txtUlza0wf8s0976uF4UK8TVfui+NhpkkCaWPLBAj5s3+Zs4XwZZORs5PQJG9vGGNqAPW+cG2OiTbtsaG7R784W/Wxbzjj7kIBhH7qcf0vjYXeOmCPeZWLXwPnTfofSZ2f8u02wxrCGWLyy0OUaJCAj0Od6DPUIq0/QBsCazoYDjTWJRfy3wfKVeRf9ws7/icj27haLwtUFifL/CKxet1KOHGx0ayMkTbh+LvX52z6P/Pzhh585xrKSJng3CWBv7ogMMkPB3SEkSthnm+QLLtbUgR+0OW790zfGKPsCRU1UEAEoeFDoOMJAj7b4iUmEqB+2bRFG/RDUY9v6cDL6U5AgoL6FJRBiP5FvwD42447GbwZ0nL4A6ztEaGsLTZw7FJdsE9x9An3mRoTzwNHKmHdYoEL+eWujK+BRaJ+OdpLYYhzAuC26qU8bPqIDeHv/qEis3zBN+qc6yx9XbZVD+0qkpVpvlJzeAhl9vX90BXoXFetN0+X1nIek72PXye9W+d0OFw5/Im+kurmdJiAGIKtbOlDuT90nc8qRL0kT5Fcph2b8JN614Yr/raOka+pnsriyWA7uLZaWvXrzhHnGJEeJ5OI52Y82qjwvfjwHY1V/uFVSv5rg5gAcdjtfPOqXDdIcevgcYl/YOePzAcGCXBtAmrw+z4/HuWzVc7JV89npc1z2sqS6v+N2rawddFlEmmA+pbL51+2kQ7fO0q79QNmsMpAkOJdATJqY+IDzqUfE5+fCvEO9S+HP505nrDv76BfXnltr0d8Q1jDJErvuAI5ZGWzturVjwIWDx2LCwBIHPDoSYV+wU6Q285EdEijUt2MAfLFNf0RMlKhf204TF+l3jFifFjYfZ1NVI02lNek49KdgjkDo0+UGXWPjyIkmv8MEBALJChIOAIkNymPSQ49oWzgiIkJso22SHSQtqB+TIJGN8xHFYZ9+SYBYEgTIyJH6gY+4H8lsLswHpAmuX7g2sTDFkeD1zwLXPxIjYZuALYpqFt8sslnUo2AmocFfWrFtSyqw2GcBz8KexbmVNTQ1S/WRtBywhEESEMP6IGDHPLPBEyN64x7lGsLaWz1rDx3ECuN/E3COts8YnDf7FpCHdtAH6DPUJbxPPxe0rb31Z0G5BW3gx64v3DcBuG/CvduFc+flnH4Hos17LKw3PC4N0iQmOmIiwxMhJEzsL+Owj90lOEKPNtmIEStzekbuyZVqOdug1xct2FGog3RgwW6Ld7YtIGeRDyIAL5s9XlUS+6AOjiEhAIAMwE8OO9Slx6BHQgHHpPgkHuADRAjb7jEfBckJECXIifqAI1wCsgJAHIL+0GbuzB8y2lIO/9BnDMLGQd/q2FjZgHHYfHbCkyYoGlhUoLBM+rURAGMA27BD4XLkUOZjGCy6Achdoc+i2hT8hBuPin0W42jDV+iPevQDsJCnDXXjgj7yT1DH2iA35sU+SRPaOHvtQ8f6ZR+AT+SPHRYkFUgekEBgznauBOPwaEkTm4/NncdQJ7SH3M7DybRtbamXhvYPnpUDqsOYtIUdPwPKHYz/0Ofnei/I3UvcPUCyhOuPxIZdbxgj7Fok2RKCPrh2Acowbn2ycIYcx6aGGsn7BmQCAD2QI7lLM+XYqfL396L8+wC/9lOzr1Lv5dM7S7g+7LpIAtcK7fg5w546XBNZSRNceAH7XwoCN3YkNgC0IeMNYHjTyAs22rhg8x0n8EUd+iJZAhn8OB21ZaEUFjoopFzBExX8IVDIs3jC0ephzBX69K1gQcWiCkUWY1wSkS2LOhZoBMcAF8vYMg+Xi/ahgzZyRfGHNnK3xAZ0kBdh/TEO4ObBeDgSRp8gkcJdJ06uus6/sQnPD4Bx5AkfcZ4q++xYvSukUWzzXSWWMAEwjqKZxTWLbwAFeqyLdgSM2YJ8z6QHpe13bpKuXW6SW4ctimxLZe2r/ySp71wlfSfi/RzpWB7lUtD/Mkl1GeUfrXFx5qRJk/IP5FH47HiVXNNzpJTCZ0SaDM/3pMm5Le9I75zL5NprB8v6yOf6IT+Uttf9UG7vdJM8PW2jiefneLJwsHTN+Se5ptuD0veONAFzvnaOjOik8o63Stf2D8jsMpWXvy+PfKddnMMOPY+cg5tjlA92mkDmSJPBc6PzUibrfnOrtL32Vp/L9OjxnKqJ8vx3Uk7+aK8u8eM5rSv6y603PC/r9Say4MXL5NbfLnZ5kSxxhMnBingeAOwI51uR8ZlZJHxuAGwg/+LMiYw1bcE1x7Vm1yOAvw+Ca9G1o3HYZfPLNZyNNEkiEzCGI3ZykHQAqOeICR0P7S2sfih3RMVF2CELf9ZRunTqKPc/MULmrNBzHdhCj/mcrtkkUx68QwZ+rEWPyogwV4Ayb+fnxUd83G4VlZ1VPZIJx8sbHCFBsgOEREiWWKLBEg4ey2VEqodMK0kTHbCDD5IjIVlhfUAXBIiNxzZJEUecYJ5sK2hjY1rQP+ZD0sXNS2WQIycc/3L+i4zrF65vuM7xushrmAVJkhAkTHh9ZUEMYsCSC9xhgILbF+CZJAr6KKgbV70jHbt2VvxUnhuzREqP6M2o+qQd2gT061cNlzufGCfrm9PysEgnrNyO2T7sEacWP4OpOTFn5IhfsalpOexyhj7Hk3FSSif1lNSvC12fueNIHc4hKTfoEVbOHGkb+mObxIw//x6QeSKHOV4MjHP3Dz87xEAsq5e0o8QjOVcgnItdP3atYR1+dv6CgDTBkfdpWKdYY58f07/1xvR7SLCDhGSJJU7YpwyECXU98ZF+7ObrYH2SfHFETG25nNDvNhAfhys2Z5AMQBIhQHIC7bD4hx+SKNAhQHAAzt/+Us2jMiZOSFxw7HTdLpXv0nb60RzAxa4ukSOVW1yuJGlIbrhdJVFuJFQwRvLC+gIwTgIDfRIh0OURcozbNvUtKIfPEMwFPq2ePT/M2eYOvS9PHdFrpf+vK4oGFpdJxQjl1GEfaNXaAgV0CBbSaKNwRp+FN44ACQTbxjh9wB47RXBkgQ45C3ULp68Fu5WRmEjSB+I4IcGAwj8CdWhjxwDmTyAeSJOk9tcBepwj5pyUk83f5mR1CbvTBv6gy/NIf9l8hoA9c4IN50tQLz6nYf7a/+K8L3ax7ohwXREsZkNwtwFAH1bO9RwCchA1IGz4Pp5QF75ajzR/Y9Jkcd7Ci3ZrLFuZn0GYLFuR515w+k12dfwdycD5wy/rhN9LFlgz/E7i5x3CftbUu3D6uFsPWUkTXFx5gQ0BMoM3ibwYA7hYYyy8CWQb4/bXdaiLCz/jQQe6kGEcel+cSxdHIVD04GiLfDsOoHhCEcWinu1Yh0WYAv4I9FlsWX8YY6EVx4t0Y7nRJ6wN8iCQO8FcoY8j+u6xmuiRGhzZps8wPztPzgk6jM9+CNgyH/hn0Qkb5sLHe0CsME/6QyzowAeO8HP2cE28SwGFM48WLLhZRLMIDwtsyrIV36GMeq6It23E5ZGIdGKoDHmfPqA3L8w5tIl2YmTIInsSCMiD7SQwz9hWj4gZAnLa2PPp4XeDYH4E+hiz54NjfBGvHSMYg+PwgViMZ2PE8TVv9GkXzydAOu/gnEX4/NQxv4ajNct1xTb7hJXzbwngWuR6BriOw/WPNuVJpAlgiQWQIe4IEiEaQztGtIsDOzT4PpFsxIn1HQJjIc7U7pQp3VPS6611UjntZemQeloWl0G/XuqWbJCWqnIpmrlGmjQmiI7mgvkyZ9ICKdpq4teUy6bZ82Xp7JWyf086fk3+PMmfmSu7Sn3ep/bVSM3iNVK7bYusmjlXijanSZODc1+Rdp1fkU/mbZLmaPfGwQ3LZPncRbJle0RANB2V1pI1UrarWRpXfirluy8mTX6b6iEfb0+TIQ0rFkvBvAKpqjCEBo4KEiBAq86tVXPEr/BY4ia2USAGjnaHiSVN6Nfq0yYcixHpINd/++zL+DpH8oPgtY7jSXr85wH/gQBAB3a+qNabfy3YCRbfLPQJyFCc+wJdbzohWzlMUqkBMqNqo7zzSBu54c2NvuCu3SZLypukqnSVrKw86mVHayR3xkyZsXKXVLq4HnvL1sjCpUslf3tzOl7jbslX2YKi2lhWv6dI1u9tkq2r8mX+xpqYpGjZNVa6p56S0Us3ya6jvsBHrGWf5sq8leWyJyr+W042yfpVu6SqYZfkrtkntVF8kgy7pt4vqd+siuft81omq2o8ucA5rMzLlwX5RVIe7ZZx8aJc6iqLZGNNsxSvWupy3K/FZ37+UvXB94PouT2yz/tYtVsq9HyT8KjcXijzliyR3OIG1286Xi+rP10npQc1z4P7pGBJSXTejkjZ2m2y9+h+WbV0h1RrDvDt7fNkRbX53I7XSqHGX6jnhvleCpijBeZG2LVlj7h3wlriPRXuz3DvdR7fh/pdd6al3pEXIENAgpDAcGRIRHLYnSfhbhKOOeIk6ts2dKhP0Ab+sHuFBAwIFPw88YkaX+BzxwaIDxTwkFmA2CAxQUKFZAMAGcZImoAAgIy6wOm6nXK2AfErHGljx0CUQH6qHi+7zXzMheSE29VSXeJklqiwfkiUcJw5WFDX+gBoa4kSzI1tEiWA1bXnAfPm3HGELmMxHs4PwXxoAx34/PPZ467YQPHAgsIWsEkFSdLYieO6nm1xrAW1LZxxhBwFNUkBW2yTMLCFPNrQZ9EPP6E9dQEW5a5vjtaGPnmM9SIwZ5d3ghw2QDjOeQCcB+Oijx0mjGX9WNj8gDAGADmO8VwN6BfH2DaS2zz4bhHIGAtg/tngYkexrH6SD6cb5M2cvryQTMiR/ADpYXeiJIHjgC2COU7yJCRQ0La2AHS4ponPtYBe/jf8tLD92d5161fJqtUFsqey/D/t3SD/XQDyCY9O4TOy68cSZ/yc7TqysOsB/fNamwDfiDQhIQKA7MB/LXDhRZsXZLQtSKAQJE4A2lg5bxoJ6uLCj2LGFVIWpiBi+6KjAUkEtFkgOb2vAR4NQFGFNu0AFlz2XSUsvkIfSUSIBWQkGLhDA4SEfVGlBcYdcdLa6sgU6iA+YePbcebJ9tfB+VBb5so8EZe7UQCeW86HdpjPqeZqOdGoF+im8ri4jotuFNdGZgvobIU8AJm156+z2PEQGTHjOJ5s4A4YCxb4YRt26Xy9zIJkhYPGsnkDIWFBOecCuySCwoI5u1iBDYFc0jt7/O4UP+Z/SpjnjHnYfOz59HaR72g+TmbyJZifldOnm6P2w3NqfX9xptWtJ/4dcC1lW6/u7011sP7s3ycBO4wB8dpUYIw++PcAgDQBwXEa5IcW5iFARMQ7LxQgG6gfkxIKEBwxeaLIRpoAITGSpJN+Z0q5TO2ekvs/KJOzG/4gvVJ9ZPbWZh0vl2ndb5Bbu94pz43QC4bGO7p4oHT4/ssybdp78txNfWRWEXKplEVPqP3rs2T228Nk4Wo/p31/6i1X9h4lC8cNlG43DZKiSuxGKVOfOdK2+/My+pd9pN1lL8uyKvyKznaZ9uC/SOr6B+X1IZ/InqajcmLpb+TW9q/KxzM/kBfaPyhzt/ndGPVje0i79nfJj598W9aVkywhMkmTxgkPSdsHfy+fTvqN3PP9X8vmveldK9w5wh0j9meLQYSAzAh3pVjSgztGAO6IIdGSmZO3wZF+su14AWnC6xWuY/afBQCJExypRx1cA+310l4TgTRR4gkEkgi2YPYkCpCpgyL70OrhkkoNl/zTzbJgUDvJGbHJ20F+S1e586GXZNY2EAv7ZcpjbaXP2wtl0m+6yc3DNnrSYv2bcsPVz8q786fIiPFF0gDbo5vk9Vs6SP/JC+W9ZzrIAx/vd/mUT+klOVf1kudHDpQ+/9JGXs4/pn6bJX/EPZrDPfL0yHGS34ScfawH3lkkU4bcIzcPL5L9bk6rZHCqg3T68cPy3JySeB4AcnakyZA1rt2wfrj84JZBMn7hePnZLY/IlD0gjRplxs9T0n3kQpk87i2ZsT19Pniu4CPnqvvlhVEvyZ1t2sgV9/eTYb/sJjlthkmuO9fVMunRK+Pz0H7oOtmL3SQ4D999Vv6wYIoMH1cUETr4+c5eMq5Sc6yYIt1TwyTfkRu1Mr53O7n5bp3zO6tl7+lzmu8IufmWgXG+kypAah2QWc+k5L5Ri2TS2Dfl421+p5D9/Jg/P3P3mUZzASyRgrXD9cMj1yOANvsY430cSBO32yN69CYECBAcSahwdwlIDxInFiRNaGtlJFGyEigRcXKqrkIL9lJPSCiO7tnqgDYJAAJFPUgASxJYkEQgSUCCIUOnUa9VTTrfiGygzRltu90nDXq9UsAH4pFIoL31Cx0LKydBgbwtSQFYG+hRF7bso+3yMkeOcZxAn3NhjtY/jsw/tKMeyRO2vzh52BEh/I8rCwoUJSwsLKjLIgVtFC0njl1MmsRAoa1HFtS2sMbRFvEgDVj8x8SG2rLgtmOUMQbjUh7nERX6AO0t7HiG3Pi2gA/ka3WsHfOGXpyj2mWcH/rTMepQH7bhebqUr9hflIfTiUBf2Omyf/+hGHx0CLkSjAHgM+GjRMzD6gLwbXNDm3KbA/Og7hfn06QJ1xPXFNYY1qAlSFD8Qs5x9jGGoteSJNaGbQB6eIcKi2asb6vDfAA3dv6UbNi4JrFw/2vw90d1/v2wrCBPWo+2xJ8VwHXAzxpHfL74rN37cxSQcwxHrAeCa+5rSRN7cwfY52R5k4fdIJeC3V3CizjAm8kQuLHE8X/iRkDtWNyg2CEZgOKHxTyLoW+CDBvjK6lPMgCx47EIyCkkTawt9eKCTdvQob4FxqBDQuLUseNy8ugxBxAkJCdcIRnFQJtj7GfoRMA545zRtu+J+Dq4862+QZZwHpbQQXFrXy5LgiaOr+1zh2vjAp5Fty+UTcEcAYV0XEyrri3mM4txX3iTFKA+EBfuxm8m0kQHY9k+YPsZuUb+kU+YC4B8YqIiygfjaXIg7ceSCe6cqAx2GT+vHOmFQA7Q8fkxTiZBQ39p4iS9g8XmwKO1JSxxYnWYB5B5vv384vmqb9rQjrr2PFP/s5PH4r8DSxravxu0CfYtCUJw/RFWBzbhOADShLtESIzEiHaSgLxwOtqOCRbCECXfhAz5tgCRgZ0m7if9rrxZnv3DZjnqYpU5MmXQvHSczQNzJNX1aRn9+nB5tmtKhi3wORYN7yhtrrxDnh2W63aknN63Q2b1TsmN978oowb2k0e+112mbYYPEDFqtxBzzZVhqXtl2paDjkBoGNdDUj0mSENEJhS/3kZSdzwjbw8dKS/ckZLf5nmywem9XHARMeGRfjznfGOFfPJASto9+Ir6eFUe/d59Mq04TZiEj/6Q2EAMvKQVR4zjSMS6kR700Y8JkygP6jAv6IYESWwf6UNG0oQECYtUFqcsXkmiAJAlXVPD6yUL5rB4BihncY2+LahdUb0KpIn/Ocir7x0hC+uixz5AmvScKsVR0X2oZrY8kGonfV59S4a/+rDc0HuK7FR/zbUL5anvtJF/fmCITNDP3OWxZpjkpLpJ3zdGybCfd5PUkNUuB5AmbOcPScl9U/dHsUZExI0v8g/umy19Uje6WCNee8TFKnd5gDTpJeN2pQkCAnOxpMmqEZdLqttzMmLUaPlZt5QMXuXPx4q3u0jOVd3k6bdXSWVMJvmdOsh952TN8TerVLdGxupaf2nZKWnaPUl+nOopYytUt2qm9Nbcer88Uoa+/JBc32uCbDuqN/f75knfq/QcPjhUJm495Pw1HlshA9VuzG71XTHZkybuvO+X8X1S0r8gPY9VI/Tv4u5nZcTIt+Tpu5Gvn1fhO1G+v1/ldtwgR/soD9v8zAl7bgisQayZM3otxlrCGrNrLgTX7IUj+nddv8f/dLAeQWAAfGwGZIcjN/QIPZImJE4sGUJA5kiQaBcJ9JxcQXIER2cbgTqxj0ZPYoTFPoECn0U/SY4QHLOkAMFxtKmHo40F2el6vTdowHlQRL4wTh98CSx9OJsoZ8jYjm2il7NaXyBRqAPQD2DlJFdoBzA2ADnAmC5e5MPlF7wU1saxCPMGQJp8fvKQXjM9IYLCAYUGi1MUFnYMwJgtMIljR07FRILbFcKCOSIHWFSzoEahDxkLd46hTaLA2kMGG+uDRAHblkRgIc/Y1GMetKU/qx/D+CboHzYheZAEm5P1E4MxDGDHc2DtAeYJWLm1tzoA/EBufTA/i9AHZJYsQZuw86YuZCRZOBYCul9e8IUu1xmBtQe4gtYUulx3XJ8sjmEDsgVyyjBOf7ABoEMZ4mK9QmbXL4kbjgPFJUWJRfvf8Z+PkpJN8WcK4PEaPmJDGdcXCRKrwz6/46CLdlbShDd+9uYuvAB/U+BG0e5WIfifEcLecLqbS1PQoGgnKYBiCsUVCh+0CacbFewojEKQBKAe+pSRWIjHFSQKkpBUqGX4BzTGRfIoPwurg5gxGRHtKEEBCRnAueMY/0defcCeiGMpmBvnD6BNuYWzRU60j3LDETGRG+TUQ2zkCaDNcedDAb0LR2ujYtoX9yiefYF9MVA8E7FcbWIYXfi8uPCO9CK4Aj20jeS20Ecxj3Y6dnoHis/dgzbUgS9LHLhxFwvjJqb26Zv5ApZQgB3H6Tv2Z8YAtrGDB20XI9InrF8ckSd0OS+SM+hb/dAHiRMLzhlHwtrZXKyOlWOOzAVH5AbShOs7Xk/RGiTCv2fIQhKQ6xNHqx+vawX/ju16daRJSILoEQQKSRSSICRMcLyIPAEi8gRjljwBLBHydYA+feGdJlPuTUmvP+5Iy4B9O2SyyofNT+94qRzdSVK/+FiaSis8KkxuW3Llre4peWSMFiK1tZL/bEq6/bZAmnaoXkmFHHX5lzqCxpEmtRFpstmTJoenPROTJujvfaezpF6YK0f21HnsN6TJgEuRJvfJtK0gMRpl2XMpuefNVXJwd43mUS2H9FzjMRzsJsHuEgDkiSU4ABIZl4TqkABx+oEd/CBfgHpJwDhjfnX2s/iaZa9z4TXNEifo49EI7NakLmAJE+izSHZkhcKSJpShYEbfEyXBezAcaTLc7YCAbYzCYZLqPUVKIx8th/Pl+dQ98tbGJqlqaJJqvZGlD+zg2DT1Rbm+zRDJP3RE9m/5o/wo9UuZuqdWdtXWSWXdYRc/K2myabTcEJEmzufRpfKCxhq9qVnjHHCxfOG/2pEm4/dk7qYAMG5Jk+I/dZHUSwtdrpV1jbLnkJ8/8miuXiXDeqek97S9mrsnTfyv9xyXbRN6Sur1FdJwtErG3J+SQSv1/O3BLpFeMrZCbQ/ly3OpbvLm+gb12yAVdYdiv3gcx5+HoVLgdqWslEEgTXZqEbByqOSkhkquO5/7ZKz6BpHDz2nz+5pv/4WyFy/Z1TkjXz/nM3KgqlCGqn7vafvizwc2npjR4gGfD+YVyS0gwxiAdYU1g7WFeyocud5CQA8AcfJl9Os5JEDQ5s4QS3yQ5IAegH4S6CdJRlvuWsEYY1rYHSznGvW6llDYfx1Y+FuQVCCZgKMlBhIBO/hs2J3hH7YkK0LYMbQZnz45Tl927FIAccGdKSHRAnCO9Id2mKvVZ/wkUN/6wk4TFqMEC1YUE/xPLooKFqSUASg0MXbkUPoloRlFfEQO2IKdbVtIUw9twtqhDd3Qr+1bXdjTv4X1CzvISAoAsV+AvhVxTtpmnKQY9EkwH+uPvjBOn9YvdTGOcwoiIgSJCwK69IO2lWX4VbBvZYxJ2DHmawHfFowHJOlb3yBNsOZIiAAsXFnoUg4iBEfKSXaQ5CAw9nXgekWbpEsSSJpUVu78++6Q/yB82/OM9800N+6Pv7MsaWbXVBKw7vj5Yz1wPaF/SdKE/5VAGzd04Y0eL9DQoy4uyuF/26wf2OLijptHAG3rmzePKJhIhgAsdiiPCx4FCiwQDCAR0GchhUIJQN8e2SboF2AxBUCPY4wFIB5zQGHGos0VXzoOOQkNtHEE8YF27CfSBWwuiMmiz/pjfswRcjsPZ6My5GULThdDjxgP47ixaNzGs3La0X+YA+QA/Dmf9BHZfqY3nWGhbQvwuIjWgpqgLENOAiIaz5BZRHIU4p688KSCjUmfNhfmB5BcIKFA0A7+KKMt5R6e1OAuDwvICPqJ7Q3oH2NuPPadJlDoB23IWut3eL9qz0dsAPhxftUWcwLZcrxuhyNOIGOMzDjp85ZEnDif0ItyZd4Yc36ivoPqIb+07/T8vB//OcXvNIng1rAeM/4mtM+1h3VJ3XBts23/NmGHvw/6jQG/inPNR2JiwZIdlqCgnEQJjq4djYVHkiT0FfoDGYN3iPD9J9zVQl2SIE4/IkdAmtAOP1N8cu92mfjjlAz5pM77Ud3zFfky7IdXyDU/7ChdbnpMZm2BX+wquUI6dOok13y3u4wv9PM4s36SPHUl5B2lw01DpcjlVupJE+xQMaSJIxA2TZDeOW3k2mtGygaQCXsL5I2OV8q1HTvL7e1/KvN2+p/pbQRpMrDA2ZBsIDnx2QG1SfWQ6XwR7KZp0ret5nBbJ7lFc1iH8xCRJSEBYsF3lmD3iCU4QhvEsOQIYW2SkKQHn1+c0e8+XVu41vGax2sXrmO81vEIuf2nAfQJ6vH6yYI4BMmEJGTorsI7TYZJnrZRZPvHP05KY8EQSd0/SUqjHQ2QbZ72pFxxVQfpeHsHuXlkkS/q1w2XK77XVTrdco10em2p7NYivuHoQVk8pLNccV0X6XhbB3lsxj4XqyzaxQE7kCbdp0TvOzmyWl6+KqV+npIpVT7Hko/7uli33WFiBaSJl6XhdolEL4I90FQoA2+7Uv75ts7S8QdPyqRqkAo1MunRtnLz7V3kn6/rKb/f7F/USuDnjks+0nU4aJnsP1Qh7/dMyYDlWlDsmij3RnERx+b2g1HR40zrcR66xOfBv7ukUWY811ZSV10jHR/sKXcEpAkIGRIdB1t0bp3bytWdcS6fkklV2P3iHwVivu8Wn8z4DD3hA39pPx6Qa3FiCBPkbe+/sHZsPwkc/+JYiyMnSIQ4ggNkRQTKOcZdJyBT+FgPCZAkcGcKd6k4/2pPIDZhyRK0fX+v/l37It4V9NypEe3WuBSSiAWAj51gnO87QR/EgCUdCPQBu0MEx1APCPOyPgH24/kYJPlDrgTy5MttmbMFY1gwXgiSIhedV5MPx6GP/ldnjrliEgUDCxD8B9YWFRaQsUABuBsApElYHBOU22I9LNhjWaTvbDCmfRbiPNp3nGCcxEFsZ2JBh/KLxrQNgICwQBzmRR0SAm4MMh2zMQgXg/1ILwORvzAnjtMn5IjFnECU8H0kBB6zcY/RRC+ZteeAucb+I9C/jZOxM8giygk61A/PgUNgAz34pA37lH121hevLG5Z4CaRIRjjWgRAnkBuCRaSHCEsuQdYGf0zD659AOsZx0PN9X9/B8l/APD+F/eS3G9JnGwsWuu+f7gm+NlybVhwLESol5U0wQ0ebuRwU2fJDgIyjuNCzIsxjtSHDxwB6HGcN4rhDSZvLD/T4gaFP4FCJyZKogKHBY8r1PUYF0M6hkKJRX5sZ4qjJLD4hy7hxqI4GTBy6JFEAJgrH7M5ffy4a5NE4XxsXFvkJSEuGKO4sIefOB+A44FP5Mb8MnT1SD8X6UTjBH3RL2FztHKb72fH6lxhbAtzggW2LaDteEbhDbiCO7P4zoQnO9C2fixckR74tfHDHCyy2SAuiAuABADalhyJbU2+zDVjjG0FfJOkiMcVzBEykjs+djov6lrQX1rmzxds6ceRG8wBOnrk/K1v+iLimKpPPSDDjn6NTzuOX8/B2onXj649+7fFvy+sWfa5/mgH2HVJH7DD2kSfPiwgs6SJJTkcsRCBspj4iPTj3Sjoqzy0wZFyvBeFAEkC4uP4nrrYVyLoO+i7XIycPl08I7dgXkA8H6tj8rdy6IXkgyUTAMotLjVGOBKkMf34jCNSItKD8RjbjVlEetafzcnaZdMhIM/wH/mOH+uJ+p+f1u9KXV+8DvI6F4Jj0GVRC6BN4LqII3RxZFHMYtoXz3pjqkfKQliigfYsrDEOe+xg4CMr9JkuyjOL84vlHklxwuKehAX6tshnPjwSl5oDfFgSBH3OAX38Gg+IEaDu8NEMXcwXsDJvm86Rvmxs5nMpQC9z3mmSA3lDhzL0OYYjQB+05Q4Tv8uEn4F/xIhAn+eOR64nrCHeX7GdBI5/flT/vhs8IUKiA2TJ+SwA0QEdPr6DIx/tiQEiJSJVMEbihPokUEIgB8bJJGvUvn6NLH6mg3S9zaP/5LUxARCSBCz2L5atiXbNeZLhyKwnJfXgu9KkOhgnWRD6JCkB4gJ9Sy7AjuNASNQwF+Za96e7JPXqzIvkAPQtSQJYX0mAHX3ZXLPBkiO0AzifeDzQQZsvgkUBgQISxSILVBasBPooUk4fPyTnTur37ZlWp4+C5dgRXxQTtpi+qIC3hXZUeLO4tvoAiAAQBlZGHZIElJM8AWzfxo3jZMmP/khWgJCAzNpRjzI7Bn9hPwb6XwPrj2A+JE4Iu+vEws4n9G3JC8icjuYW6sbQMfrkvAHGAOzcmHM4Z6t/4czFuwCwtlC04meuuRYhA7gzgH3AFr6WKPk24E9qk0AhEA84d+qYLP0bXgb7d3xz/DU7evAzxC0H6jLWggXWEIkwtPn54jPneIispEl4Y4c+bxAJS6gQ4X/U0Lc24cUbvnlT6aCFDQoYFjosaFjAAyh+ABZGIEn4H2ULV3zBRgswtllshW2CMgA5QIZYVsf5ioo66DFPpx/JER9HFmUgTfgoCx9nYWw7lyS4+PAbzcPGJ2yuzJeyJCA2cyN43plXDI0V5sg4lwLyvHB0f1w8E7Z45hgLZ7bThX2ka/sWWccuRa5YeJKD8ZlDEsK8qetzSD/a42B0oUN9GxuECogKK7N20LfEhAXjMjfmEsawPjFufTi5jlviJN4REsXP8BPBySOfsZ7xZUF/0LGx7U4Yyr46h2elgzWv6w9rEmuTf2cA1ij/9sJ1nuEjsueaRpt9C4z9VaQJAbuo7cgGO2bgxkiA6NHtDNG23Y0CPe4+IREDOXSYQxxDx6gDGe3o95KI8qFPgjIg0+ZATBpkhSEbYpJB+yFhESImKlSfumxj1woQEhvUY9vFItCPwHHqE5YsIWhPkoQ7Wfh4EIBxkiaE/QeBBcdx7bMFrb22wpb/QPg37dsim2ChnQ22uIY9EfqhLy/XG9UEOWB9WFgdAraMbUkK9NMEQDoOin3CzoEyxsHR23gf9Is24uDRGxAl1U0tsq/5oNQePBLreD0/J+vDI50L80WuiA39MC/CngfKoEtflHMOBMfpn3mgjfggfjz5c9z1qQ8dzsXLvQ188mjX1LfBhcP6vWEIC+4wQTsJ0CNAgBAkOACSICRJju8rl9aaXRm69BETLRFInlh/IGrONmyQqfelpNfoxXKgbKMcqPLExr78CVK4fqucqt0quxZOkI1FIAe2Su2SuVJZslxWzZ4oxSU7ol/ZWSGT7vWkiSMqdiyW/NxVcjgiJ04XfyJ5s6bLrq35UvhpoRxxRMN6KZk1R/ZVaruyUDbOWiSNEQFxtnaNbP5ksixbvFxaItLhbH2RbF+0TJrLl8uavDVyvD6TGCFpEpMUqrd2jvpY5kkgS3CEcIRNZPd1uhbZSBgSIjY/AHEAtJNIExaPKEhtm4/qgCBhMYlfmnDvBlAZCg0UIIejnSYEi2XAkhe2eGZRzUKbxbYdx9ESAZTTl7Vx/qI2yASSJy4fjJlYLrdIFh8VtAEQl6SE9UXQV+gz7FOfMTKA2EQgpx1i21wI5mnBMdihD1vaow+/zM3lpP14zMYndJxjnJedm4PRhy7zZi5h3mdO+t1JdgcJ1hpk7INAwbpioYs+1ykAwoOw8m8L+GVMgrmcPXlUijavTSzY/yviv+Oumd27S2OSJETSZwuQgMO6Cseykia4sIbEib3o4gYPN3ogTjCGG0O8JBbPa/NGMRtoB/8W8MmfF2bRhAIHRRKOLMQtecACCbDkCXRDMoVFFMGCCYUXjvAHHcLFUj0WZkTogzLG4Rj9MVfIMBc8SoTHdey8qIdjUt4AfbPIIzgP5sJY6LPQBGnDccAWoATk0IEt4wHQpcyC44DNmfGh83n0eA6LYxTXtjBnIR4X3we5WyT9DhHfNzqws236uAgRgaFtFubW3uqGhEISLEFBPzhiLJ6fiYU2cucjNBxztlFeBG3gP523hY8FZMuV+Vn4WBrDnC/6oS/A5+HjALSNx40dYvnzl35XC21JlgDpl9r6z5K+suHLsycz1hTWT0gOWmCtuvf+KOy6dDaRHf0Q8d+ijvPvg38znx06HhMRJCkIkgiOoFAdyPCrNiQZqMf+ReQD/EYkhSNNIh9pQiKA6mAHCuLRN+3Zxhh3rECGfGxM5EB8nZz50S9yCOXQB2FAEgHAIzT8FRtHkjQddUdLMgAcC0mKbOTFtwFJEBIeAPMDrJxkiJXhZ4xP4FzinGPumKfmanUwB+rB/s/nPo+vWQBJkRD2+onrHskR6KON66G9rv4vBQtvFMvYQUECwILFPYtwFNUECQwAtiAWSArQngW9t/d9EgFfB+/DF/AE/VnYvGDH+NaXzRX6zC8Z6Z0Xdq4kFvx5gg8iPE9+nujbHACOMw7t6QOg/yT7EPSX6deDOftzlPmT0ZDRh/28QtCvXTuXAtYi1hzX6/lDDY6kAFlhyQxLWpC4AJlCQgTA4zMYAyECYuRo9U45tleL+WinCXebANhxAkAGG8Q4b4gYxg+R1tss0+5LSZcX35W8WROkZJsv/I98+ivpcN2vZMGUZ+TGm16RDTX4Wd0VMunef5Aruz8pb/38Nmmj8nXuMZwVMtnsNDmz6EVJdR8ttSAK9kyUAZddKw+/8Ir06/6PKn9L9jlyYboMS90pk0HGFL0lvVK/kkKVw9fM3v8oj7wxXua8ept0GDRfWh2hMVNGpNpJl7u6S7+Jiy4iKva9f6ekXpnuSYmquTL8++1k0J/Gy7gnbpRHxq3W76k0GQJb/oIQSB/rx4LvOLEkBwkQAOME9BHb6qBPX8w3JnUiggb6eDyHBSSLUBQcKCh4ZNGKQoPFBQkUkCcgUZoaD8cFMh4ZQRsFdFxgR0W2JSVcMZ5QeBO2SAdIILAoZ5++KKNPyGyxbmFtbEzkz10c9E8Z7CBjPs7G5B/LIjBnxGGe8Vz1GI6hD2CcY0CYOwH/8c4e488Cetgt4x7jieaAeIT1B8AmnlOEjPkaIJ719U1x+oQn22xRyzXGdcVxS3BkQxJxwsKZY/AFIA51GDvcxUI58qjYvSOxWP+vhiVLP/2bfkL5/1Rs2rxOzp8+Fn+22YDPk58vPm+7HrhWgEuSJsT/97/+Xwd7I8hHbLirhDeCvHnEOEE5L9r8z5qVO7+qy+ImW/HEoicJLIRAALDQD8dZcLl2BMYM48a6ARADQLFFwsG+rBVIis8caJvkF8cwD4CyjDkY2Bg8B/YXSEI7xrLgfGDDYjJJj7AxCcSx/c+inSYotHFEYZ0mEdJFukNUiGMMcMU4i/1onOQAZE4OG2eXhHQxH/uJ9GlPwCfJB4uLfQL0a0gD9cni39nFOZkcFDZmGAuAfRwnIU8gW66MHyIcy+YrjmtAnWz2BHQtuZWefxrZfFBmH88BuO6tzAJjXNdoWyStd8jt3xPXKsax3rHTBMQACQKSFd8GJBrskYjlKMy1HdqSxMCRgJ4jUQzsLhQSHLC38UK7MEYIG5NkkPMB/xHcWKMnHiwpEZIQllQBnDza5WF3fXDnRxIR8m0Qkybqj6AMwC4V5MBcSeSgT9IHP2EMgBQBOcIxAvawBTCOnSa4btnrHK+PFiRMwmshr5f2Ogtk22kSAuNpMiA7acICHTa2CEcMxsHxmxABAPSZG/0jPv1ZhD5tfPqxeVqiIgmMy3YYA+0QtMGRMpsTgdhp4gUxPHFycX4+x3CuBPML42DM5sIjgXGrH9rRhmAfa4vrzK6vJGDNkbizpAl3eljSggQJ5dAlrJ4lRtDm+0q4c8UherTH2pKMAZw+dpUEvn28IpnWIyXtHnhW3nr9VVm4lo/PFEvhi9dKKnWtvJlPIqHQkCPTZUDqTpm4EYSBlZfKaUua5L4oba57RTbCfu4zMWlyev/HjjSZskljbRodkyantr4rD2vMh3/5qrz1y+7S7r63pS4mTe6SKRs9+RGSEiRNXP/TX0mbVCd5dvAr8uYTndLyr4EnSXbKmXo9z4bcIGESwp8nD/aT/BLUDeVfnjqi18zM5/pZNAIsMFl4hH3i8EH/SzhEWLyHQPHMQt0W1CQNABbrgC3sQ8AfSQPCFv0Yt7kBtGVMwubGdnhMAsZc3ChvSyxgjIDfMAfGIjgXK0sC7BjbxYvm6+IHPjjGPhHmYO0Jfgack50b4mMufGTInpNswDtNbDFrgYLWPiJmi1rahHYkOlgEWx34skQI9eDPrnlrhz5tW5pq/9vs0MDLU5Pk/9HA+0uS5H8N8PPD504fy1gz2cDPmn2sC36fAV9LmoQ3fvYCzJtA/reMxAlk1hawN4UgX3CEHvQJ+LRFD+AKGhQ/ChQ6LHDiYicojFwhFBVAJCUoCwH7sIBCYWURExtRPMYkUYI40IMO2njshv/5xjjsYcP5AEl5w9b6hAy6zI85AtYuG1wMPSI32LIfA/EV9Gl9IweQLXgfC39KmPbIjYjPTQT0CSeLYlw4UmMKZ7+LxBfXnmiwRbXvm50LhjRAUc3iniQAx+IiPYQjKzxiciOKQ1si9J8EFvfQ5zzsXCBH+3RA+mAXCux4DqAHf3buSXH8HNL4ulxpF8I+AgPQD/xbOXQRB3nH84riZs43vTPH6xCZtswVcSBnPoxDUPYFnn82awrrzv4NhOA4dO06hgxHjF+09iO/GOfOKK5V93hOrSdMQEa4R1xQRKuMpIMjJ0BEqBxkAwgGwI1VVMvxiGzAGI9ELDc+SWrYGI6wCIiOmMRQoI3dJcwvaacJYwHQt3lSbsFYFvG8IkCPxAgJEcLtxNAjgDb1qJskJ6mRRIR8GyT5scQMH+1BG3EtyRO3MUZEYyRXmDd9oY9fz7HXNnu9I1jQhqANr4PWx1d6PWWB7gtv/8s4tmBm0ZwmBbKTJtDFEcU39GmPPgF5WORnA2LBBm0W84D1R4Q+ffxkIsK2maMF55vOFecl+NUglduc7NjXISmmBeeI/NLESgjmn54H7XzOF8dMzyUt5xxhx7nYOPSJI+/HSIjgH1IECRKA91hca58daYpJCpAd3B1CAsUeAUuCnFfAzu0q0TH4IekR64EUMYANgDFPhniEY2wDnjzZKFPweM4Ha/XvLv0OjrPV82T492+UbndeKx2GzNHvmDIdX+Me5Xl2arGc2vauPJm6V2ZuReF/CdIk/1W5MfWMrNq/U458/GRMmpAEmVak13LVb5P6ldM5Vz1Z+qVuk3fy1knjzvXStLM4ij1DhkN/i88PMks8VP/xDkm9PM0RH2fXvSFdU0/JotIi/8hRWUnkw5MdnGPoB4TGuQa9zjbq9Vjl7jxENknIeE+JAj488eJhd8MwPvsW+PUcFhAAig8UrixeKYeOLTBC4J0mrujWYprvzEBRbYtyFuYW0AHiIh0FeXSEviUY6N/ao49CPImEcH4jf9TJppeUA8YwD7eTI4oLPzjG/iMbygD64DkAQhsrJ5lg7a0NY4QI52Hzhgw+Xbwod4BxCesDtvF8TRzIAOffAPaIYX1wLpcCSBOuMVvIcr2hT6KE44Bdi9yRAsAPZFaXgA+M2TWNPgCCBONYv0mkCWKdOXlU1qxbmViw/1cF3h/y7/mrQBuK1siy/6RdLIh78vjBeB3Yz9mCa4GfN8G1wPWSlTThDZ4jM/SiC1KERAnBizWO3HHCCzbG6cOCF22AO1iAf8WFXe1DoLghWARZGYogFOqWxHCFEgqhqEgiCcJ+DNWhD4yDLABJgJ0iGaSA8QWQOHA+dYyFGckESx6E+XJe1p8DYgRxiGy+GBfjaBP0Zc9fLKdfbUOGMXuuebR+YptLAOcC8ydZBBl88CeH40c1tIBGgWwLdxbPKKydjimoY1AvKvThA0cSEvRn4WwMqMd+rEf/EUgi0D+OoRy+iFBOf/SfBNq6mKrPPscQNxvZAXCMNoznYluo3MZJGqMf6tEfPg/sCsJnhyMBOexpy3yS4mOcsfHZglChPUHZF6ePX7SuAK5hrtMkJNmEj7hZfSsnQJqQLCEpAZC0AEgmkFBwREZNjWweeLNc/t1Ocs/wFWkiJCJDSExYHwDaHPN+0naI37qnTo7urPVjiqMzn5PUgxOlKepTlz5sDBvH4qKYBqGe1SVIKJCkwJEEA0kTAGQEyQwQETFpUtckB/d5H1Y/JD2+DiAvSIYkgbFDv8wH8UmY4EhyJM4zksekigH8/NtnX2Zcy3Btw3WQ4HWRxInVzQbopUmT9GMsKKBtwYwjyBFfvOvNqRbQtuj2xb0v4lGQs88jfFjdtD2JCF/EUz9TvkZeT6Xk9dXpeAALfcb1dvSRJnUwt+qaFvf+DsDren2A88Kxpu6QO2IcPwv8vBaaU+oy44ZgHkDSeBJ2zXtJbrujq0OnXy2UnXp+mk8UyVu3d3Gyn/QfLe+taI5zLJ3TTzrqWMf7fyHDZpREv6rj54H5ca6YB8kgf87T5/abwZ73tB3mxs8N91lYa/ynFY7hT1rzn15cZ2hfONTgCAsQF5YAcTBkyPkD+/wv5+iRgIxIIkaywfrgr+SEvrnDJJ3bRpl8X0pSuuaAnn9cqYX8Vtk44Ea58cXpcmTXBHnpshuj3SaeHOnww9vkmrZ6fHWGe7fIufq1jkwhaXJq4a8kdd/vZL8jF5bL7If/Udpc00Gee/iuWH6uYZMs7vtPkmp7lXTtdZfck+ona+v9L92Uj+ktV175L9K507/ILYNmR4/ATJMhqTuinS0+DkgJEhR7/nC7I0382FYpHHCLXPndW6TLD2+Upz5arXlkkiVfB7sjJCRc2CaxAlAXCEkT5G8JFLTZh96F1hZXZNgi1BanLCBRYPDxnaTHIUCaoMAOi3IgLLZjmMKcQHHOop+FfgjrG33o8tETgroo0nFEPOoDJAIcGWDik/Dh0cKSQTY+gbgkZhCXc+Q45TZv6JBMCP0RNof43EW+SQLZfOgPbcqZh80x9E3/tEOfNgB9ss1zZmHj4gh/lnSCz8/P+QIVxWy47uxaw5GkB3RtUQx7HpMID+pzDWMM/im3hTTiQA9gDmxDb8eOrRcV6/8VkbvUH5cs+9QhHP9rsWTZvy8J822AF/UeOdjgPid+dlwz6Ifg5w6gjRda4/FCvLcJ/a8lTexNXXhTaP+jYS/SGMfFPPxPGy/eFm5Mj0kFjQWKGhThLPQtUCShUM8gTVSGNuThLg7q8/EVV9zrOF/QyqL/GyEiH2JygURDJA9z5XxojxwtrF+OIx8CcvriPCHP8BHphPHRz8g1ipOU5zcB4wMkTOJzHPm9cBQ7TczOBRTQFqZ4tnIU4BnFfqyLgptI6xHoEyjYLSCDH+qSeHBy5vANYWOGcSxIfiQB47C382UuoR8AYxynHcgGnNvT3NkSnRc7z/DcQY/EBcbh2+raOGk7tjPPuc3PzsmO4wg75Aj4taC+olguPwV3muDvA4QH1hj6/Btwa1v7kPPviLDrknYA1mCSLtan/ZsBzrcci8kGS4qQQCCh4AiHmvQjMaer18gfOqXkqd/Ok20lEfFRvUOKZs6V/AWbHMnhiZZqKV1ULAdLCiV/Vq6UbWuIyYjTe0ulaNY8WTprhdTs9e8VqZv+otzYsZ/MmrlGmrCjZMtqWbJwmxyNiJKz+8pk0+z5smRekdRXR7/GU1Mh2xBzS4Esm5MvFTtJfuyXmk/XSs22zbJK4xRtzSRMavI015m5sf7Z/XWyP3e91G7bIqud/n45sGaJLJ+3Rur05jMmIxr3yNZ5i6Ugd7scbOJjMfulPK9UDpeuVf3lsmf3EUdUXGiqlfx+N0iXflMkf1W13vi3xCDB0bBisayYXyB795DoaJHG5VukcXepbJj/qRTv9MSH3UlC1BdoHprL1h1RHg37pWxJ6E+xc53TW15QIa0ROWJJEwCP7FjSJLaNANIE1y7+A4HFK6+P4fXPXkezAXr/qnbcSWCLZMhImBCUAdQFSHaki3Uvhwxj1h/bGEOB33T8kOxYv0Tm5eXLyr02j2YpWb1UFm5dKqPvMKRJa7NsVPmC/NVS3OiJCtjUVmyU5aVVsqkgV+ZtaozyOSWVSwbI9V1fkwmfbpUKRygcllLEW5Ln4kEHhEP99g/kx6knZOTidbKjRW/qTzTJhvwi2XUUMffLqqWbfPv0cZfXRpIpTRWSv1Tz3FTn+zb3pWvSega7pt4vqZ7jZWNTs1TrzT7ybzm5SgZrkd5/QY2s+2SgdEo9LFP2eTKmfEovSfUYK+vKF0r/H6Sk75z0/ACeV/s54AhZEgnybQE/BNYL1hvvw3gvZu+xuCYBrDPIQJqQMAHiXSUgTCJARuLk25Aj3wYkSiwQG7te0CaZgjxOa/GPYt6TFNvd+z5Q1IMcAE7vX+VIk+GLymICIRtILFjsx8taSZok2IQgyfBtwcdgAOZuCY5vAuRLu3AeoR7joI1jUj444lwery5xRzse7jQhWDiyuGAxEv6nlvimpAkKZxbVYcEN1FUddkcW30ngT+4CYSyC/qDv+hqbpADbhJNF+tBFkY9jxnigwzb7ICFA3OCIPuKijXmQdICcY8yL7UvB5hvnosAYfVrYvAjohqQH5PTrfKtNOM7crYxgHAvI6SPMl/jywsWP2wBcW2hzTfIlxDhyTWYD9EG+OP0I6HP9slhGGzKuc8pCQI58mvXe5t+TZPjvjLXrC/9DCRR8LviVI35m+ExJiqFNQIa1YD9f6kMXwHhW0oSECC/AbjeIufhyHMB/NyCzN5Cw4Q2jBYkVgLooYsLCJgR0UACFBT7HUCCRNEFBZO1YQF0E1UOhj90ltHXEhI45QkDHL7JRMDbzsXkx7tfB+qO9jYd8AMih78Yxpjo2PmTImTLmQH9WTmCM44yHNuUAdZkvX/RqEeZFWFvuNImLYy2W00V7ZjHOwtv3Ly7UWZSjzwIcbciSYO2pR8KCvjw5kCYeQmBnRVzkG4TEQAg7bomBbDaUMR/ma4GxeDw6lxahPgC/oZ61ZVzmxRg+jj/vGKeMetTFGM4l2+yHgJzngL7oj3Z4pwl2eWEN2TWHteTWFtdqhGzr064/2mGdUhewa53rlqQJQXKE7w6JH9lRGcZJmjTNHyUPX5eSbj8ZKgtXgzTZIbN657j+gAfbS5uffOyIkzO1S2R4Kke6PvayjH7iTkl1fU92O9Jkp8xW/Q4Pq7zfaFm2AwRLsUzpfb2krustAwZNl3KNe2r+QEndO0b2u9jl8kmfHPnxEyNk0MM3y+VPzJIWzedcXb6MCGJUqP7pfTtkyr050vbe5+StF3rLjZe9JPmVEWEypre07T1KFo4fKN1uGihFldixUiZTu6t+d9X/2R3S5rIrpNfPhkn/u9vI5QOWO1Li8+Y9Mu/BK+WxUXNl3sC75dbX18kpRyoUyG9TbeT2J16T3z91t6Tu+ED2YlfIpgny6PdS0u7BV+R3U7fHZIcjOECYfPSgtH3wbcmdPETubT9EivfD1x75uEcbadvjV/J2v4fkppxXZXlN+hEaou7DB+Ty7z8hg4e8In+cV+v97iqQj96bLiv+9Cu56fqRUozc9syVF1I95O3pH8tHQz6RvSqzfkCIwBaPFGUjTACSJvZaxl2TIRnydQivkUlFsi/k0+8A8WSIL7x9O61vi3VfqKf9sLAn6A9t7IyoO7xJpr71kUyd81v5ceoZmVHn9TaP7Sapu56VEYOfktvaGNKkbo28N362LJjwktzwL2/JyihPEBE5V/WS50f2kzvbdJDhG0Ek7Jbxj7WT1L88LC/9doFsdjmUyIy3J8uM+W/KfannZGYDcm+U3GEaL9VN+r4xRnLrMF+QGL1k/B6QBbUyvncbeTn/mMafLT9pM0gWgkA5ukkG/wA/S7tQ/vDzDvLAx/tdjqtGt5Ornx8vs6aOlvfWH4/PB+FIkzsGyRSQLdub3Xk6eGq1I00eezdPZrz/rNx827uyyur3mSq7Wivkvd4p6T1tX3Au9cZfzwHJEe/PI4z9dSABk832C/0uw86S83oPgHsxrEOsKRIoAO/TsE4xhnuz8wfrM4gKECSOODGkCYgLEifZSBO7Y8TKk2BJGUeIqC/45mNBOJ6I3o3CfIA4T9hHBX4ITxD4nxYesThNGlhYYiEJljQBkQAZH2uxcAQHH3u5hH8np14EZ2t00SehYX19G9AXQRljZeSgfZIkJKA4L/STXjxL0iT+lRwFCgkWFShgubsERaQtcC2Bkp00WS9vdekiby3XvxsdR+HN4t0W2y37N8jg9m3k6o7dZHShfneYIj8EfQB4ySkKdMhZ3KNNIoB5oFinDAh3ksRFveYCH7Cx44ydnpcf5y4KECQkCqibnudeGdsjJYNyPZGydMRt0n/OIae76d275Yoh613cbPO1ucd5KjAW7n6BH6tLOc8N2rDbX3kowy8AOXRI/iAfzgtAm3LG4vniGNoYh9zuMIE+Y4A0wZrB+knauUTShOuSu1BIegAocnFkMUzgxcT8ZSf0WRAT8EkfjEFQjvg4/huOKj9/6qisXLUssWj/OzLxH00u4f0oh1oa3GfNtcK1AZA04WfM9QIZv9uwDjEG+6ykCR+1sRdfC0ug4GJs+wAJEVygCfStDuy+0uKGRAdJCxydLCp2WPhQlg0YB9GAwos+Qhv4B1EC0IZt5pBkZ8GiDGDhhbYtyiyYP0CSxvVVDlsUem6eKkN+PAe0ISB3bfhTJOUBeUZs1YevJJ/UsfaA9RuOMWfbhg/24ZefgXvc6SDICxb5/vEbkiaALaDDItqChTr78AV7EBrZbMOinTIcWcBT7kkEkBXcFZMu7tEHecLc7RjjhqBfjHvfhI8B0Ja6BH34c+aJDebNmMzB2nHMjastckXOgPUBOP9RToxHWB+hb2uHcWtHXZ5z+rI6lMU+THy+CNato2gtAXbdsg09rk+3zmmjwN8T1yTH7Tqmb44R+PUc7iYBMQLSxO4sAWkCksHt8ohIE49ymYpn5hfoOMiVzRPl4VRfWbhD+0VjpJcWg/m7QabkyrDUvTJts9psHi/3pwbLWtiXTJFHUk/L4jL686j7oLukuo+XWkesaMxFg12/LrRxvp6XZVWwA2nS/aIYIEFQULgcozymFGFOO2TG/Sm5sfdLMmpgP3no2h/LxHX1cnLvdplyb6Tv5vCSrFE/9WN7SKrHBGkEebDzY3ks9S/yWL+RntCg3JEmPeTj7drePkF6p4bIBicHAaJF5rg92s58hOazA5Uy98GU3PTgq/L2kFfl0evVfpsnZmDzRi7eN7Jc53afTCv27xcBsDvkjJ7/WX1S8uyk6ninCHa2fFa6WD4c8kvp+6PvyuWpX8vaRtitkfc7tpG2dzwj7y/e72JbMsTmxBggTnCkHGQKfj3HEh/ZwOser4XhOIkS6v3lq7+4ApxA0QyQNEGbY+jbgvxSxTWQTYcy579+m0x6e6D0vb+D/I9UT3m/FD+Fu0cmPZqSF3L1RvfkLhmnn8fgVVE+1fny+xEvymO3XSM5qeGSH/l2uzGGrHZ+8walpPuUWqdfNlnlIBwYv2mHTHlnkPysTwe5InW/jK+K5KuHSyryBzvs/BiU6iVjK3zcqllPSc6r+VKscXKGrHU2zWuGaQ7d5OmRb8nwn3eL4+9d+Jxc0eYaeWDIHNl4MPJv4EiQf3lEXla7EXN3OxlJk7ueGe2Jos6jpfCIP09ubu5xkbZy8zNTpMTtePn24GcL8DMA/HzTMq4Dyvn5A3hxMO+vwjXFdWXvuQDo4EWwJCNiUiQiN5J2f2QjTUJgnDaUWVIFsRx5YkiRDGLEIBw/26ho2J1BDFiiIEZEDpCMsCBhANCOY9YHZYAlECzgC7BxaIvxmLQIADltk8YB688SHrANEeZF2MduqMv5Mz71SJ4wJ84BIGmSDSgsWMiyECFZYovdo0d88c5CnQV1S3Oh+1sbnO8L/frtG2VDWaNszV8i81ZUuwLbFdqrfi8dUz+VN+dtlUotrGFbvalQFizIk8KydGF/cHeJ5Bc3urHC7UfU52EpW14sZbvLJW/BEllZdliqnN1GKW+MSAbk0bhXCtXXgvxdUq1+PNnQKOvzymVv9S7JW75XajUuivq4yG/c523gq87Hr9u+QebpNRTjlWtzpaDkoLcp3yq5m+ukcuMKWbnd74AhedB8oNqRJgP1OxZz3Tamh7Y9uVBbsk7mra1zPlqaG2SD5rendL18MrdANu1ulp0rlsh8zbEqOp+IM29tlZQW5Lq51EfnBWOY9/z5eg52RnPG3HcXx3kx18p5r8kNnV+TKQtKZI/meaDpoPP3ydzFsnx7mvjYV7xW1uyok825uTKvoMrPE3mqX8bK29Tg5gp5w64dkjvv0wxdC+SEXPF4DtcX149dT1hjdv2RoGMBDFgiBIUwYQtkt171CDkJwS+1/SUKawV2P38OguXUMTmvfwfnTxyWcycOyWcnjzhc0L5rnzoqW7euTyza/7vgv+pOmsV5C7X+zdxBYtcECBIcOUZyhaAedS+50wTESRJhAuDii5s8XIB5Ybbj/A+cI0ai/3KEpAn0UAQBIBMsYUDY4sYVPNqHDndi0AaAD8qsj1AXenwUh8U9H9WxdtRnH7EdTIHGQszCjiN32PB9KYhpfUA/yTdk0I3HIl20L8pHgdxxpA4BPc7f2uHIucGGhSWAvvNjciRoT0DGopO2kPM8n9Ki50SjXqCj4t0TEp54QNFti2q0WXhb2HGC5AXktgCnzyRfNp7XT/uwgIz2KP4ZD/l/W9IEMZkXEdpSlwj9hP5oF/rFuSXcmM4PbZs3dWMf6EdyyMIc2Lb5et/ehnrUBSzBE+uaGNYGoG+QJlxzDlhjPBpw7aLNNZuhE61ZyEmgXLSuI1uuXcCSJiBIQFTgsZqQJHGPtNSAfFC49g6ZTIIBsoq50g+kxNomObF8pHS+bIBswE6RfSQrmuVM0VjplRokq0GI7Jwhz6Y6yfi1log5KC2TnnYkCXaWuPiWNKlaIP1T3WXqBh0rfEu6XDZINjm9PBmeQJqA2Jnmtq6ndaYUHZCTe/fJpz9PSbc3lktTaYXUb9klB/fUyfE9JTLxxykZOq8xIk0GXkya7P9UXkndLR+srJMjanO4sjkiGpbLG6keMr1E2yUfxaQJHtvJfTIlvcdWZJAQHs1S8EJKfvzWGjlYUSsHy2ulFYRFU4X79YwRn+IXe/L1/Gnem3QO0XtHPGpksfrt+ju8UNG/mPZ8Y4UjYR4dp2t0M3L4jazXOIzbsOS3KntQ5pZmJ03o3/tL70YBKYMXwdpCNRtQuOJah2sp/xGBfpIti1wWxyyobQFt4QtnvUmOdpQQSQU6kKRj48BfwbA2cvWvC7VdqGu4p7y/86jsP1Qj055Oyb2T9krT8WIZdbve3K/AropqmfCIfp4Tq6Rhx0T5sX7OS9QP/Dty5LmF0nC6Wab8NBXv+tg777kM0mTVCI03ZI2218jLljTZNFpuSCRNPFnUcjhf+rd5Sh5/op2M2OQJiAPbx0qnVD+Zub9JqhqaZE/90XhuBxt3y5T+7SRneFHGeQAcCdJ7SvQuE59/xrtbDi6Sn6XayKA1fnwn5qb65ZE9z+W3BXMLQUIE84Re+nNOkyUEfqI6aR1xLQEk7Xj/hfuucy11mbs+IsIjBvoWZgzERwjogBSBL/gE0UF5hg/TZ1ySKTgSYZzYtlH9JpAJGfgrSRMSC0l2AHRpC5B4sPrWP+RxTgaQW1vaWx36swjHaWtzAkCU4BEbu4vEIiNedK6S/DHWn88ejwtWgkUqyREcLXnCMRQh1AFp4gp1Futsx6SJL+7Lx/eSnO/0kueHDpA+17eR/vMOaUFdJ7kjH9LvhLul75C5sglkwtIhcvP1D0n/of3kzpxbZHih93swf5ik2neRO3v3k1kb4HOfjO/ZRq7o2U9GPNtNcnKulO7PvinPd2sjOQMLo1z2yuSHrpQ+o+bLlIHd5OZfb3RkQ/OBlTIwdYv86K4H5dmpm9NEh9o0aU4zn0pJ96HzZfJ7o2RGkd+xUTq2p6QGrHB6n76m35tjKh3JcCB3iObV2eU1Y60nXXgOSJoMWuLJhZqSdbKm3O+Ucf6Qp+odbMG5aiOdfvKavPTILZLK6SyPvzJAHm+veYzb6/3lDVV5F3n8ZcjbyNPTG915rVs+VM/Xw+nztdKTVzavmRtwDstl/EM3Skp1XxoyTzZp7o2Nm2X6byfIzJmjpHvqFzJzj7fdOa6n5LTtGX9WLy844nLYv0xj5dwtzw0ZKS+NXedJkZp1Mqj9LdJ/3Hz5w1O3SJ8Jmi/OfQSXi+rheO50mtzAerJgcUvY9UbSzpIqxFcXTstX50/F+EIL4s/P6DX/9DE5d+KwnD1+SM626rX+hN5bKECI8AicOab3FhEoI3ECvX1V5f9p7+34W7C0YMnXPjKDsf+KcwOKNq93ZAe+gwiuI5AnlkQj2cZ+iEuSJri4hjtNSIKEN324QHNbMi/UJEtoRxIGtsSXWsCwAAJ5EZIWdgykA4pw9AESAZDZNmwyCigFx+kTbVd0RcUT+vDPcSKjyEoo3mLYMdOGD+RE/Dkq8EK/mB/z4Th16QttFHZoh/MBGA9yxrM69GOBuCSPnI7GZ260y7DVccYGXM4qZ24Wbm6IcURvdLRgtkU7C3kW+Bhzhb4pqlmAAyysMc4CnGNh4c5xD8S0UFnsw7/kFHk4maJ171Y52OB3llCf8TGeRJgwX4Iy6EHf+WfsyJ+dE46UEfTh/ERxeY7gD6AtxwDGQDwf18ezPtI66XmEsjAfOy+nH50vwMqhB8APc02fy3Rs6Fr/9MUXwXLd8e+c6wxrCmuLfxdubUZrln8vHAPY5rhbk0Q0btfshYN68dSCGABJQZyuiX5uV+WtVfX+3SHYdQI48mSH3xa+KG27e8zj0vbKq+W7l/0P+en7GyO7xTI02uFBImKVs6+RosEd3SMwbS/rI7OLo9hrx0mvy3Lkmu8Ok1XY4bJwkKS6j/OkiaJynMZoe7Vco3ZPjdnsCJw0IdIsZzeNc6TJGjcPPG7jSRP/mFB3mbopegRp3UR58sorpEOnjtLhpqGO4DlRvc2RJkPm1svpjch1kCNfGsZ50qQhIhaqP3pCc/iB3N75B3LrkLURsbAs3hFyvtiTJiAsoL/n/R5yec535drfLBNLVjiyZfM06dv2Sulw223S4ftvyGb3eEyFTLtPz20uXjabJk3cu1BwHqCjtieW/la65rTRXNrIox/qWlP51pGdpe01neXeZ38lL1wfETel0+VR5NtRc+jxgZRpTjYPS5rYF83CH4F4/3rhi/j6dynwuohr4Oe6DvEoxRdYi1hzKkMhy8d6AFxLbVHN4pjECcc80u/FIAFgddC2duE44GP4ghxj1QuflSuu6iB3PDhAnu7dy5EYGNu3aqT8SIuNf77np/LoXSkZUNAqePfI0tGd5YrrusgdL7woT90wRD5VGR5RcUTELV3lzuvaSuoHwySvOSIFdkyR+9q0kau/N1ryNb7bBaLx7npoUBzP5Xpktbx8VUqu+N5TMrnSkyZ4PGectv28jsr8V9tI6o5xsiU6T3gfS+7QzvI/russHTvdIo/N2OvkBcOulKtv6yI3a54vLfHvH3G5RHalk7hzRHH/ZClz52y1I024o+TO/gujx4kifUOahOf060Ab+/lmkiKeCEv3Q3l6DO80ISFCsgSwJB3vyQDcd2H9nW3eH+3eiAiJiJSg7LwhMAjoYDwbTlcXy9FavysEukk2Nh52n5A0sW1nZxHp+7b6YLHfpNci7bO4D0FywIKkBo7oQy8cI7FAZPglUaOwOvQR2xgyAqC91QGYC5BNh+PMjQjl7AO0c7GjXC4FG5O+0MYYSRMUoixQbQFiixBbgABWF6SJ3U3gCnwHT5qAMEAfpAlIAujkD0xJ9/G+uD64fbIW7MNkiRbVIBMKBreRG4b7gjx3QEo6vVPuC/D8oZK6d5IUqz18eNIkImWcjwGSr3IXp+ckKYNN2Uzpk7pR+vQbJcP7PSw39JgkO10Rv0IGpnrI2M1+JwSJDpAgaBfoNSan7d3Sd2SB7I52X+zAPxYGFLg28rp3bJW3A5mheW3VeBjjufB+udPEv/gVu1wgB0BM8Hx40kS/B7drzpG/EtXN0/MUEysgjXpOlnLVL/6TP5fwufJ1PV8jNjgd6ON8OaICpIn62eLma2JG5wD6zZXFMmnka9K3xy1yRaqnjC3xu0nKxqcJHfgEcePOi3421+tng/PkCCP12bJ8qN8JOPRNGf5UN2eH80C4XKL4Z05mPgLGYhb/7bdFLdYkCZNwXf4ryBPogSA5o9dxvb/8/JRe708r8GLPU0czADnuQQFLhljihOA4ABIFOicON/6n/ULM34rVa7P/+s+atSscYZJvflYZuzf+PX8W+H8nNm1en7EuLCwJhzVGZCPiIM9Kmtj/TBD2ohzeHIaADmySCBfgLypj4cPinsU+ix4CRRPHLLnCMcLpR4VVElAkESQHANjRXzbQngWXgy3CFPAFPRw5nzhXHecYbDmfENY39OnXxVY5/FEXfgnoEMyHtrGcvg2Yp9sJE/3EMEkcwBatNh5k0IMtx+355bk6f0RvdlAsozCOimn+CgvBAp99X2hfTE4QLM7jojsuytMEwv7pfaVrl1ula8/HZfSUPGlWGeJg18uJBr0p0LYnETxal74k9zw2Ukpr0nnyV2Ogy5wYF8cwH7ShA3/Qh92xPTucDGMxQaDjfs4aW/vOX2OJtB7wsSGv/KMWfEPm+3wjMJeY/FBbxo7jR/69Hw+O1314t15M35E6M2b1maMF/RLo2zHvx59DALkhx8xcM/MJQd+WNMG6w/ri3zvkWMP4myD4N8GxcK1znRJcu0n6AH9ymMQHCZTTjtj4ejgCwu5CscBjOwYkXGw73NHCPMKdLdCjLvUhhy8QOkRsY2JkIJK7vLUPe/fOFhPDjbGvsbjbwu8oST++4mDbiphk4FgwbgkKjPFFrHgJK44AX9Bq7QCrS303pn64mwRkx6V+YefbwOYKgDThNS68TqI45XWQYyxq0cb18MI5XZ/4ntQ29JJIExAetrDmzoOwUCcxQkAX8mx2APsYB/mBOPQXAvaE9UfQD8gS/nLM9ol6M/3rlSpPF/gkKmw+PNIH9WxM2lk52tTHu1gIjCGP+iN6ox75gm/7vhHapQkIL2OM9JifK8E8LSCnnj0ndl4W3ncYOx0/UyfznTPMz8r+YtZdNljShMA7TTJ2cUSkxPkIjsSgXAE9kB7ZHqupHd9D2rRtJ11+/qEciGR8hwneUdJao9cEY+fimnhATJCYdmuFXicpq/lY+qcektmlKPJ3qQ3IHfVjin+AxT4JAALEAEFd27fj1s6CxIKFtUsaB+gfZERr+fY4PsYs0ZEUk8DOEbxzBLCP3hD0k+SLMpsL5OxbWDvofXXmWFw8sDC1u05sEQIdFCBhcQscbEnvrHCFuBbJHitlUESaoGD2pMNKp7NkAEiTfY5EOATCNTXMER4Y2/x2Z0m9jIL9sMx4OiV9Pqr2vkEm9JwsZdp2xXrLXhnnSBMd2z5JuqeGpkkTEgN1S+S51N3yZkGdVFQALSY3TxKg70iZKHf4BiHQsK1AhnRPyf3j/Y4StzOk/wodr3JESMYOEJI0UW4kFKjLR5QsYmJC2yBNXse7nXbo+VjqyRHkH5MmsEGczu/Keo2xcuiNkjN4nSMltvwe52ul5n7In68Jez0RA5JFz4PLS4F8KqY+4/45skPtIFvxehu5egDmtEJeis4H9PyuGv9ZOdJkvPe58o0bJfXCEtnvzqFHy6YxbifgjPI6qdRzXFlxMIM08efB48KZNGGC/+7j10vwKyZ4Fwn6WF8kVVjcuvWn/a8wjh0kqu+RfpSGhEcIS5hYOEIlGrfAmG1D73zrIdmyZV1i4f5fCSBH8hT5y5e4XSir1hS4R3OWmJ0muYqClfkZdpcCfCXJ/yNQV1uV8R0VAkQIv7fwnRV+b1FGeVbSBBdW3vgRuKEDMEZSxepZOYALdjbSxBU7hhBAYYTCHUUSixsWOtAJiySMuWJKfUAHbeg5skDHbXGVBBZKBO0smAdzQHzYxjpR/uwjJ5AImAPnApBY4BwdORERFAR2fEDX+mY8zhs+eE5CxHYK6BN2zujbfC3gg7nj6M5HBNenLuXahtwC8jD258dq4yIbhTGKZJARBMkAjllSJWux7Qr9EOmiHdg//m5J3TtSdhR/KAPbp+TZqUWuiG/dsUBKK3dK3aqpUlqhdurrs5YiWT99jCxeqhcd9cFcDmyaJUvmTpTCtUVx8d+8abYsWzhFtu5OExUndi6WnbtLZM/SabJs1fo4l3MlI+X+1IPy/uLF0tAU7SCpzJe1C6fKsqV6oXF6lXqDusr9J+Sp302Rou073Dk4tn2+LF2/2bWBpqKZkj9vsmwur/BkheZ9ZvcSWbutWOpXT5eCZavUn58P4kAnxu7FUrDoEynF4x4xabJVShculLp6bdevl6L5S6RJzw/OEWNmnt9LIZqvwp0nzYGxk/Ut/HyQM99pwjXKdcW/J7fGzBq0a5l21j78+7B/C6E+gJ0mJAliYkGBXSKElYe4yDYgHzhOssOSHpYggR76/AUfyJP8MI4jTfZpnnvq5Nie/S5PvrD2Iqgd4xHOH8YiEgXtMJ7TUWQQIZbAQO7qizLo8FEZAnqhrQV8tGrercgBc1Yb+DxZo+dEj0k21HHESWTDMZAd/ztJE1zv8J987qIkcH3jtZLXPLR5DUWfu03QxvURvnhtReFsi3EW0OyzAGcRzb6VoxBnIW9lLNA9fN+PpWMAtviHHyLTX1ofY77tfZZOAmmCx3wY08ehHXO1viHHOPscT8qvpuWw7D3Q4lB7EO9dORaTCSRQkCt0Kbdj7GOcc8oWy+YTAnKv588r80/yAzAuiKWkMcgZjz4gQ84kpCBHbIxZ0oT3X+wTXIsYJ84frLuINDl/IJPEICECgPjAEXJLmkB+cv8WWdA3JV37j5FNxXrtVvmpmvWycc40yVu0UhrxGJDKzjSUSW3eUqnduUpWfzJdNm3PJE7qVsyQZfNmyOZST5gc+OR5aXfb8zL7k6XS7EiWHVI6L1f278V7TbTAb9gom+dNl2WLl0tLXPRvl5rcxbJvW76smj1RNm5NEwDHt8yTHSVFsnvRRFm6dLV+V6SJhQNrZ0i+0QcpcXDjbNm6eZ2UL/hIluStlMOleVI4a0KsA3uQCvuXTZKlc2ZIRTlJkxKpXbJYancsk9VzJkpRiSdGMNYy51md07MyZ05unDPGXMziBbJkxQrZm/eR5C3MlyNRbkDjmumSO/NDWVdUGfDDHwAA//RJREFU4n7hxpEmJQsl79NCp3ekaI7krVwf6a+XbYuWSuNOPQe5q+So+uejOohlY1Lm8/ZgH3OzpAkKDBxZZPA/r7b4QFHBMRS1KHABFBwt+j2KgtgV9lpkcxdCY2OBDARpEr0EteSD+yT16jL3stHF0eMtrpgumSj3poZIblRYt+wrlEE/ulKuvuZKyek4VPL2eb+ONNCCH6SJf9HoXv/oi/qHD5AmeTpWFu2mADGAPIrGPyFXtL1FOnXpIDcP3ehiILcBqR7yweYjsr/2kOzb2yw1+1pcntgd8mGfK6T9bbfJP3/3Pvn9Gj+f5hXvSKecNnJ1+27S/e4bE0kTvgAVZII/B5Xyp/v8TpOQRPDEhN+5cqBpRUziNGGHSI+JjjTBjhY8EuRsIL++s9zRXs9LzoMyZrP31bx3pQzqGJ2vHw2RJXsj4if3N+58lUbxEKe5aJJ0xxyuGeXO954Zv3Dn5s7eA+Tpnj3dThfkfhFponMFaXJoxyx5/DspueI7/z97b/5fVXW2D5+/4RXw8z5WsP22aG0FtYIVBUWxjKJV1KqgtUCrTEoCVQbrgNZZBgdAkCHMEUggECAMAcIUIBCGzAmEeQqDaIdn+Hzud11rrWuf+6zsA/jUDs/3fX64Pnvte93T2mfn7HNfuffeJtbvXXcLyK3Fw9vLtde3l3Z3tJHHJ5e5fGOgSRM+T0ITJQDOqW/OnzJ1FUiL4xEpQujbadgtcimiBPskSVIQdKFcChX7SmIL9/8pAGGybMUS20VSuL4gVufbAl0qK1Yts0RM3PzfE4uXfCmHDlRF31HpoIkTAPsEZQB005Im/JGnoQkRAhdgzmPMCzXmOCZxQvIED39F8Q+iAFsULCxysM9iSQOEA+aiYskX7tzXxVBYIMVBF/ch6F/rc58PbdWweRggR5IOWAt8QY68Q4JHg/YaPBZ2nYCR2X01zzHAPBFT69FWI7SFDtfB/CiHP8hogxjUxTpJ9vAzoi/A5uJJEz7nolEh7Yt8Fs98gGiycE92bZBMAbDPeQdXgAMRadL9j1JZu8w+uLDXp6utDrotWt3aXn7x9EhZvQfF+lqZ+fA10uu1CTIz4y5p8/v5chK+VmRIq//zuHyc9Y68+cECOWVyOrV8sLS5pZ9MmvaK9Lulq8wqdh0S8Hn1dffJ4FH95dGfNJHM+cVGvklWv9ReEom7pN/IV6Vgv7tFpnbhKzJu4kSZ1P96uWnUbEsaVS98XjqZHw2dnhoqE3I22mNShfwzZtp1HlsyQNrc2FUyR/aR+5u2kjEr/LHLHSSJpm2lz5AM6XdPQu5/f5m1JUllUTdVhjW9QR4dmCmDul+jSJOZMjpxn0zZZo7ZtrflgcQgWWXyQzyCxxR5a3A+SazwM3DzTpYeJHWYI8bAn87hnfrJ85jnEc49kpA4z+y5SajzTcs4hh/CypV+CDzTxBIX5UHHBskETyh8K3g7kA4kP0LSgmhkZ7a0wzxJFT0PgCCxHSt+H8D+iT1VlkiJuk68rfZp4yoCBnPpcAEdH75jxJIkAHzUHLFbS5pgnqSG143IEj1nABk7RkJQJyJBAr/sctGEBubok3bUuRxgH+pan0YWxSWMDA+C1dc4XNd4jSORgjGuidSDDq+bvC5CRvKEcyyidXHOAhqFtS6gWayz0AZIdvDNLbSLK8Yhd/umiPE+Ae1Pg7okH5hD6jzyT5Ilbr8xoJ/M1eWr9/W6QyB29dETEfT6CK3PdcGu8vBRqw//1OVxpixpm8wfuYS6QGNdvXaHuM8N/gjaQUfbUJcxoMvjg1xImvDc4zkFQA6QNNHkyVcxnSYYa0KEzzzhc0+AUMfK13wqfe/GW7F+JxMWbTOydTLzoSZy/1PDJLNXa7n6qYnmhyuIkPXyedcm0qLrMzLmuW7Sqml/yS1zD4ZFp8rVtzwsmS//Vt6bvcXEWSmTH7pBEj/uJpkvfSalNsc55prVSaZsMtfS6lUmxlVy/5NDJfORVtLsyfFy0Bb5q2RSl6ukeZen5I3fdZZWTX4jOXscQVD2QUdp1ryjDBj2rDxyw1UydEaRlR8z19/bWv9aJk0eJX1bd5YZ653+/vfvMfr3yHOZT8h9TYzPzk/K68+0k2ZNnpN8M28Jk/FdpMVDv5fsTwfI/Tc/L4U2Vn5qDk1/I4tLQU7kypSHrjdr6iIZw8fJrqokaQOi4vS85yTR5DbpPeBZear1VdL3M0eCHP3yOWlzQ2dj85R0anKTvJHr7eYb/S5vyP7ybTbXxJCpVn66fIqMSPxU2nfsLAMnfWm+E5PdIyRFuE+CJJSx6wTjPzcci0gTFhEoYEmIsJAN//NP8gQybA8fIkHgiAH9NhW84QakBMYomq2s+pjVswW3J1oAzKNgR3HOIjtFx2wxR90QtutB+WIenNOgL5037DCurDxsc0bu9EE/Nr4nRZiThnvIrNNhLsynkY0ZMxdskQPiI5bNx8hhR5BMIQlCW63D44tXMiN/Qh8HxtP7Fipf5hYCawMYDzLqUwbQH+a1/OI5d87g3AE5Ep1jXzW4B7SeMzqWKDG/ETwxcu6E+S1yMglNmpAwYXcIYUmSSxAlepyir2wQ1/o3shOHa//lHpgK4mD5iqV2GzcfgvlDH0C3ib4VB10m+lady+Gf+SwUEEBnzTlCAoQkCb+j+L2WThYCPi7ZaULoH3r8cafJFAAXY+pgS1stB3BRR3GN4odFUFgI6SJdg+SDnTPFDwohFlks5gkt/++AhRbHKTn54ivMjzpYD/8zjjWCWEBnCX2GYM5xfiHXusyPNgRlsEFcEifIB8cMOZw+djwCCSsdx9r7+PxcYMvXuGIONpwDomNCGB2dk+40iQMKaABjFPwWtrh2zxwBNGnCDhUSJyjS6QOgrSUdErgf/Rpp0+dtKUVHhZmz8heyknF2fiiPJm6QRwdlypiBXaVV9z9KBciA3Z9I/+uayPUPDZbZ63fa/IpebiKJjr+SMSMz7I/EkQtdN4y97SVzps2lIDMhD3y8xpIAltTAW0cUkVA25xV5vf+D0r7lVZIYOs3eKnS8coq8bHKlP6y3fPy9ksiYYfPc+FITafWHbJvDmmEJ6fDOcucP/kGCGB2XQ1Z0XCPkD5ar278me3B8FvWPSJNz9TNlZOJembx1l5zZ/KZ0Tzwv+ea4RqSH8amPZxKO/OGY+0lZUp6C6HN1+po0QRzs//n8GXuu8TwOz3lA/33wXMTfmpZxDPBvstF5SqjzNSJNKtytLgQJBQsQDJ5kAFlBwiLS1VB2mqTAOA7wGxEZ9Af7wF8KSWJs2JECYoM6AMgS9yyVxsSPjsn1WJixzknjqzrXvQGAlABAUIBIIFmBMbckNkCCWBLD7wOYp70lVEBGBIAeyQxtC5kmN0KguwQ6tNX6mNOg3MbwMbUPkibIkcA+HgTLaxrBYpXFK6+D3FIOQiW0pQ6ulyiGXXGc+swSylMLbQdNMkBP23FL0A/skkV80peDK9oB+gI4pwt/+KMd/cYV/Ek4324uCfgJodeJMeMRWA/n4ZM6gCZVQEZocN1cu14jkHqcuN44oid5bJP6LheuC/GqjhyzHTEYYx76YQ5cE8bpAP/QYcz//Pfk7yuef5owCcFz7EJ9404TEiNxaESUeNC2YKi57o3fYMfnto6VXoknZMEu43vzu9Ij8Yws3oeulDUyEW/wWoDOkyxz/blPJm908hkPJaT/lG0peVSPv98Uf+9JdfTmndnWZuL6Ejm18W15JNFL5hZvk9OFr5sYT1liwhEWeHYTbjuZLqNwjfMkyO63O0ji+c9sp8bywQnp/v4y+8DUdUPNtbhDL3lj+AvSr4OxzTa/O4z+PhARgyZHPjPmGD+Fb5hYHa3P89UFkmXybvVQXxnz+9/IIz/uKJMKQUysdG8qm498ppqcnT58grgB0VHmCQrE5202DQueN3NjpLxyu+x6z+i9MM0SMxsyr5JWI+ZaAiN/SELav77YPeh17u8k0fk12Vu2VfbaXD/3t+98bn5P3COfrtps/YIUwZbdJgT8EaEccWGH3PD2HBQSKBhIhLCI1WNAFyYsVFj4HjTfq5ZoMECxDmBMsoGFOwp6FNIsvMNCWxfgUSFvgDna0YbkAoF9+rB+fNGufROMT3+MAz/MHVvswzYkgrCFjL5oD2jf9tYjD8pgw5yiNRk7+sUWvu08fCI/A9jZZ7p0m2hJE+gQsAnBORAo2GdMgmsLYeP4Y8KcLwWum+D64IM+NWlD0iQiTi7gRR0n5MJpcy0+ZX4znGz8nBEABAbB55EAcV0hESniiRGA5Ah1Qv9xJIqeP3e8XtZ/Rx0a3xXWrVspJTs2WfIjbj4dNNkREh8gYbC9HEGEW3q+bdzvEmsLV9nvHpK7OJ/wnQSZJuPC765LEShpSRNeZPWPQFxsiZA0wcVYX5zjgIs7ihNbwPgCHKQCbk9BcQ5AposcFjQACybao6BKmQ+KIRZEuui6EqT48jFDogBArkCYNws5rKvhhPnjMzLmykJQg3nauD5etM88CLUm6gCIwXn64PFFftoHdEnmcE3QoQ/4g4w6WAt8QUYb69PECY8d1sOcsH/xWLkplFOJDRTK7C6w5IIqqBsOlKSQIrx9B0QCi3NXoCcLcO0bgD9LjnR7SyqpixiQg1wYNisq2r+qnSqDEnfJBys3y5HyLXK4bEeU3/nDRbJv0jPSuulgKTKyfe/dbn90HS7bLAf2bJDqMpdbhSU4ZtocV2Xg3lZ3i865/AxplRgoBZ5MaCh+3/zQ6yKTt5RIyYfGZug0TwTNltd+bH5kLUp2z9j8PQli474424x3ysJnE/LoxLVurSBNerwrNUan5pNOZl3QCUiTVcOkVdNBstqs51TWr4z+O1b//KEs12my2RwX4+fqxCCTpzv+yAngMQ5hj43Zus/BIPr8kvv6s7BzkQ71kh0x0INPdJpE56k5t3gu4TwCmaLfhAPwbw1/Z/z7i+w9ICMiuTpv9fl6vv6YJR5IXEQEhicTSCikyONAIkJB+wvJCCIiPQKChB0vGEdz8Ot1Y0kTM2/3qRcA8eJyulR+JBQASyZ4QkGTJ9iG3SKAJhzgx5IUyh9lVu5tMI4jPi4HTYYA9Isx/NAn89fx7NhsLWHix7S3+oCRX4o0AVjIArg2htdLANdRzKXAyHTh7Apz3YHhxm7e/OCMkCRAkgW788Eim0U5iQDOc8x5IDmXSihQj0U7ZNhSF74B5oAx5l3MpA7mQzKD80RcHJ2jnseYsQnOAZSFMZKyJAEE6DVru3AO0DlwHvs8Blxn8rNxccO1wxZ2cb4BnSvzwYNgcS7heTg4f3De6XMP4G1jvCUMv+XOH6x0BEete1YJCZAL6naZ6NkiBpo0gV5ou/JFc90bt97ZVkwz19T7ZcpGY7t6tLQ31891xu5M9VqZ3NVc57Lhx5MmRbDfLPOfTEj7N1dYXyRyaieZ61XXt6XCxwDRMgKkSWGJnCj5WJ5P3COfFWyVk8sy5a4mv5M15VvlVPkyS3BowuLzje42kz3v3SOJgZMt4bBMkSYlb9wmib5j5cCOdXJwZ6Ec3OeecVL5kblGD5maJEEWJEkTR45sltx+Cen0hyypKV4ttVvW2FthUvRNDiNMnhMLHTlS82kvSXR+XfbZXN0zSkBmYGw7R9oNl80VxVI4/HppljHb5r37zTYm72kmp62S3SchvcYXWH1LmnR6XXYbnfwhV1nSBPJTttPExcS+fvYJCRESJZizsc2Yt+Rg7dhHXsBXJ+vNddIVFSxkARYRmOMtOJCTYCFQmODVndVVjiBhsc5iGfskBjBm4cyCXBfWQFSw+6JdI/QHIkLbakCPIHmgAR3E0mBMzEV5Mg+zhR3XQB+MxTFAMsGuT+XPfb1G2sMnyA0eQ8gZT8eiPecJ6IWw+iaGjafygAzzXGMcOKfXYvP3OQMYR3Lvm2PE5FqQH3SJC2fxDzScb6bewkNc8eDW0+YarQgKEh0aKfMkRBQpYqHlaj4iQpRckyzpQDti5/ZNsQX8PwPoCslfuVRW+oe5xun8LVj6LZ5rcjmgq+W7zrFsf6l8cyH5jBISKHg2jn29tNnnHL+78J2mSRMN6KQlTTRZwnbj8GIcQv9ohD4u0Pq/an+BTBUtYWGDQjws8PU8xihurNwXVYDWJagXFksskGCnCyeChRl0aY+CTJMikJNEwJa+CcagPX1wXsezMqPHnKwvBdjxuABRPIMUP14GP1wXfEOfOYfAHNbAdcTpUY4Y9MlxHDDHteBYkjRhoYwCOaWo90Uz5hpiukkAyGlvi28DFNm004AcqAaJ4LswqB/JPbmAfWz3TXpYWlzXWu7u0FrajnIdHejQaHH97XL3rT+QuwdNlSPQr5wlr7S7Rq5v11Y63PqwZO10z2CxXSGZWdaf7TSxpImJW5Mlw65LGD+/lKxtuK1lrrx7xzXS8o47ZcBvH5Obhk63azt7cJvkD/o3SbT4vjz18Sq7Zudzpjs+FVky2sRtef01cnW7QVJQ4Qki32kCEqT20zSkydFCmf2Ysbu+tTz9WDe52pMmF49ukS+fvUYS1/1AOjx4n9zvSRNNTCE3Ausk7Nr8cdXH1uZkwOMaIiJZjD32saU+YF85bM45nl/8O7qS841/F9jn3xn/tlIQJ/PAg2BJmmiygMQH5kBQXMCrf6NX+ebLmDsHy5Ld8QSEhX9VMF4drEmMkORA9wieSYLbatjFArKEXSy2uwSgjYHuOAlzx5iECmHXQ3tjY3Pza7FrM4AfmxtyVfmeqzY+anLdm3E2OwJh46g7JXNGbUQ8gEA5hZxMHN1JgjGIFOxTFpEUBhiHRIedM9t9790nLUasTplPh4jc8H4x1nKdC28vIuFDu5MltVambz+yc4TRwe05+p8HmgDhmNc96qQDC157jTTXThbVKKK5ZTHN4hnFNwtuFOV4xgeBrgbIWbRzy2KbxTf9AnoMpCvcL1XYYwzf9M/cma/uqmD+lBGOQEjmCXvGwZj+MM81hfk0BogmovF80p+77ccdL3d8CMSAHnU55hzA3LgPPfiiP9oiZ8ooZxyMw/wYO9XWrZ2/r3geYYvzj+ceQNKEhAlw7kBFRHhERAUIDw+MISNCXYJESgppYrDnk0ekRYsfSMum35M+n6zyvjfI1G4JGb0IY9xqc79M2eL0T+YOk/ZNmxibJvLoJxus7Py6d+UBI2vZcrgUYL9ujoxKdJLPN5m4pugvGdtTmje/Tlo2+Td5cuwiX+Qvk4mdE/LyXIzRwXmPJTigXwUSxHdvrHwhIT0+XGnHZ3dPk5G3/5u0vP02ad+6p0z3zyyxXSH2lhfXaTJi3tYU0sQSFKvflqea/5u0aXebtGk9RNYZO+qDuHG3ytwjn63zxMgqY9/kKmn5oyGy3JMVEUCa3HCbdGr9b9KsSWeZtMbJo/x+ZOS3PycrdjnC48yWsdK3RUKa/+g2eaRLO5sr1tlQ+YXrbtmQ7DABOQKQNAFBwg4UyC1Zot74QzlyvnjqUPRfWoKFBuT6Nh3Oh6QJ5mtrXTcDwUIZY11cs+AmIAtvZ4Eti3KOQ6KB0IQBx5p4ICgHQnJC+47GPhfGYB6RvicJwnwA3V0SzsHGrtXHg0znirEG8uScBnLQ0LnCjvlGeSpE8f2Y0P5gb/0aHR2XoB78YJtOh3Gw5ZounHEPcw1JiRTygzidJFM04aH3OZ+i4+0bybw+OlRS7BjP2xDI8U9nT0bYXbLVkhVxRfw/C981GbF02eLv/O05C3Pj5f9dLFmeIwfrKqPvKXaXACBM0n1ngRzhmHKSJvB1RZ0mJFDww45jXKzx+kS8RpEXYuqmwzfnkwUKihsCRU9KMRMUPCk6wVyKbcw85SAc0DkBgiBlLoS3RREGsBMmnI+IEDNGfnEFXQjo0Tf8hmRESFroGFinXauahy3Bee4zpv4PvbbVQIyQrKIPbX8lYHysB1uQJnyeSRx0wW2LcBbk2CqyhQW6LszjEBcjHeiL/vSc9sdxHFyuJkeVG/IFQZAkGdwa7Fy0thBOn0RRkixyBENkS3g7PgOG8rgYmA/XlA6Yj8+Tn0Wy0wd6cT6uBLDF+rBmxgRpwvOH53N4XnMcnpP82wlt9TmNcxKy8O+MOFd3xJESnoAIcW57kayYPlu2TH9N2icy3at8C96VDg9PkoMYV1ZJZc5cyZ05V9ZvCkmT92RlzhzJmbdejoGIMHFO798lJXNny6JpX8qmIkeQHC0pk7LcOZI9ZboUbnC5nCkrl7LsVVK+ab2ND7kmUvZ9mSWLvsiSNYU1Nk8QHHUrF0oOdIvSdM4Ur5eVM+bItplvSIeIAHKoyp0nOTMWyo4tqd0t5y3hkWMKF/864dqt8vFdT8isHb6TpGSLFMyaL7m5Oy2xYLs6SjbImo2VUpWXLUsXbpV66HnUr8mVJUa/YJUpnOpcN8fF0m2ydu6XkrfMnLdedmrzKskrqIg6RA6vWypLZ5sL9xzjM2e3nATRsWmlFG8tlz0Ls62tJUEs6lxso1+42ZEliE393dnzJcfka0kUg3OF78kDiV/J+7NWSNX+ZGdM0p9DSJrEgf9kwHUzbp7gm3MwxvXUFcSumE4tmBsDBTQKfdz6QeCZHQAejupuTzE/rI0OinLasbAHdHEeykK5BudZ8EOmx8xPd1oAWA8BXcwhXxIW0CepQH8abg04Ru446ZySckemEHo9Om/64jFGDswXcui5Odcxgvyd/+RnkA5YQwj4db7d2nSOIRiXxyr0D+B3Fc+xiHgLfo9BhnMR5yu2kJ07UG4JEBAe2IbdI3iOCcaUkzCxuiAwLImxP9VeyTWhgn2SKXHAm3o4juJ7W/onmNNZVfiz+I/rqtBzGPNZHSAGAEcyNH44KvW0nOQDdTQsgRLEjwN8YMtc9Pisuj1H28CnI4RcDOaMOezTp11HjcuXMtqHYx4XPQdf6HzRMujhmSYoHEiUsAgBMGZxETevUX8wWSwTKJZZeLMwtwW02rd6pqAOi3ZbbBtgnj60LbaQcww9TTRgCxlJBEuWVJnvzkp3CxHJCOsTscpqpMrHtPCxEIN+I31C6UMP8wTikrjQ+9C1OStbDfjRsHITCzaAjkEZoXMK5y4HHQPQcUAy8RYf+gfCXAEeqxTUwP6IfUZMZXm9nKg3v7mOH7LEhSZNCJAVmAP0LTn6mSaa2NDQ+gDiNBwzv9f8c1BOHzG/zQwoSwfGB8mS7Do5IWV7d8YW8f8s4BYZ3E7zXRIn8PVtHuyKZ4t8m+egXAnQmYLbb+LmAJA6uK2LpAi+g7AlKUICBXJ8Z1FPf39hrEmTS96eA0KE/5ngxRdjyNDmCdKEF2RepHlxDmF1jF1KkeKLahY52GcBhLGF0odeNG/2UegD6YolTTZQX99uwq6NEPQHO4xBskCfgA/oQYfQuV0J4BtbrpE5cx9xiSiWPybQ43FjfM7ruTDmpQDb8HjY42DkcfqXA/3h2J075Ar6dMU6C3kUzdxyLircsTXAHEE7gPOA9k3QL2D1FAGQROMYVj8iDZIdFSHok2QCAEKAYHcG/MXZA86Hhx+z24O2Vh6jlwTjp64r7phcCaJjwLge+rjE2Wloey3HmnFcsEbG+QZMvT6nPfR5rc/t6G/GwJ6vRhfzkIegHsbUDXHuwBHXUYEuiYAwOVuxUSZ0SEinX42QjEfvkGaJDEealFXJwT2us+Nc5RpZMHq8LPh8lCm8n5bsHebiiiLddnPcKr2fHyS9WzeVvp+az7WsTgpfulFaPvW2zHn3ZflwbqkcL62QY9kZ0qb1QJk8+W35TeueMm0NOk22yaTOTaVF537yRv+eclOTgbJ4lyNMyj7qKc1aPSovZgyQt78wP8KNLPIx6W3pa3zMKPQdI54MOldZZNdy/xOjorWs8HMVYx+UFg+OkfkfZ0qn1hmyzsSxpImB7bioXeI6TSxpclRO7j7gyJGKAnnllp/J8PGz5dPet8ljn+4R2/2x+GVJNL1Lnh78B+l/d0J+8c5WRzzkvSKt/s+v5eMvPpE331kpp0BMlK+S0cZH5tiZ8vFTP5NHP95tCYtq+wrKpS5O4YfyixuHSF7BLBl8489k9IIKS7hUGZ2rW3STISNekMdubCbD5hzwBEehzB89QeZPGS09zGeyYKfrdKn8qKs0a9FFBgwfLL1+3FSGza4zuuVSMOxe81ndK/1f/kAKdhl745tdLDa+B2/PYbEaR6Dw2oftpQgWXkNxTUWnCYppFvUkGlhwpyvYqQe4wv+4J04cAYGiGz7jinOSCHGydDaA1mFRr+cpQz7IQeerwXyx1aANjgORJA/ccYCMfjTSkQwA5rQfxHGxdAcI/PNYOzmObao8zh+R9KWPE+eh72Su+wXHi2vk8eN6KaMPzgP6mSbY4jcZfqPxNxuA33I4v/T8mZr9KQ941QBRAdJCkyYkNQD3xpzdkb3rIvGECQFiw/ujPbbwGQI62MIOY/v2HTyA1ueBfLS+9V1dEhEGJBNQ7LPgJ7EAkJSw3RR+S1KA85BhS5BUAaADXcbRtpzTsdOBOqEe8zufPUASXd+SKjPWvnVMjq2+h84b+7DTMZA39jHP24E4RzuM4ds+E2Xf5giQ/+nMUXO9jSdFMOZ/YFmAhGDRceSQL9oVUHCnFuP5MiwRvHpXFeAosC2xYOTYJ8mgC3gAb7YZ71/hC7/0k5x3BTzGJCsAyKBbNc98Fr2myR6rd1iWD79Nmra8S+55dbXUVy6S/omnZNKu5ANd6YvrYO70z7iEJgxAzhBcj/bBtdvczFj7jgPmmIfOB/Z2v6pWqmtT5zWoS396rNcStwaMeSw1tK4GbOzzYcoPSVXFIakGYVV+UE4ccqQJyIk40oTdIACICxIZmhzRIMEBHfglUdJw1MXh2MKMqaN9gGA5c+SAnKyvjuYBki/MoXjrhtgi/p8Bdrx814TFt8Xfo/MGz0rZvHl97Bywect6+71EMgQA6cHXpOO7Cd0meKg19bC9aOoQvt4a32naHvNpSZMLpnA+Z4peECS8F/ar8xfkvCmGIcc8/itmf+gp0oQ/IjXwg1EX1WHxQ5ne13IWNdShvS6WAF0kkQTAfFQ0eT12jwAhgYIxQZ+IaX2Yfa0HUiCKb/ynWwPBvAHYYYv/mMOW88wxBHNCTORP8oZgLsgTfsLYALtG4jpHYANbQs9pOXLhfJgjgByYJ47tmQOuewLFvyUVUED7Yp7FsoYmEi41pwtwFvAp8EU6tknywW3D238AEhuMi7EjQTScXw3mhblojdDzujr/yyFcG2TwZ3NjTJMHY2Ce64JMy2mP/ZRuFJ8bdS6F6FgwtgH26VcfE/pDLA2nm+y6wX7qXNJnRJrgbzUE5f4cwzlvz0cjs3+DXo/nZhx4DgM433nO0xavHOZtLamEiUHRROmV6C85u+ukYfVYU4BnyIqy4K04O9ZK1ujB0q/LrdIi0UWmbDAXUZImXSZIlRmXvtdFEkMWum6QSX2keZP/I48M+lS27HTdHOszmkqiw9PyxrAR0rd9QkbOQ4zt9h75UfMRa7GMwnNxCqG/TWb0TDgSBt0jQMUB2RD5GGkfbDh6gflRgDmTL26/ObdpkjyS6Cc5IF4K3FpWmvzp76aeA+WNzIHyyA2dZeKa5FuEXOfHUnkl0U2mbvadIQfMjxiQCktflqsT98lvR7wqb/W+TxIZea5Dw7/OsMbo1Yx35If1s3OW9G/RTK5/4CWZVXDA+ri45CXj417p99Ir8uZT90rixSWWtLCkCcYgQda+L7+46y0p2pYtw358r3y8zt0yA9IkkbHM5oOHUvYct9vKL+xeLzPwmXT9mflMutq8rf7YrpHPAtxaMNbom/FXyDfxkqzx5Ei0vgB85XB4nQsJEchRrGKLfXaVhHbY4vr5J/PdzAKeIBGSLMjjwQKbxTZkYcEdFt6pclfA0yZeJx7p9OBLr4XrIcI1ALDTZAG2zo/r3oAd5i8dE75cvOTxdP4Zl8coCaevjzV0mIv2TWIHvpAHfVGfNpjTYI4c0x/1GYc62obzlMMOJAjOG5ImGjy/8LsNv9X4Dy8ApAnIiAsBwaHJCRAWlvQwOtAjtA5sI1LEIxpjTsk02EUCkIDBmPr0G8HLLalidE+Xu6IfZABIABb/JABAHIDwAIlAQoQEA+YJ6kAfc9TVpIWGJiMw1vuUIR8CRERItGBr8/FdIRjbfZNHCOYSlxPGcTYA1gFofQD5IR/mzXnqU4+xIMODYFE8oMDAFoUDiBCSIShACMgwTx09f+SwOXdjCnQ3rpVNOYtl3qrFMsZc94bluHkU51uWZsus2XmyftfxqNhmAV9XVy87lq6V9Vu3yZezs2XVDuqUylj/mmFLONRUy+pFi2TuvHwp2pskHco2FUjBtioXO78smdeuTTJnyT6pBFFRu0neuCshj49ZJGt2gcSokTXz1sqOKkeaHK4rl/x5xj6nRPb5NVmdxTtlT+kOU8CVyj7fhQEg7/ra/bLU5Dtj5gopqTZ/1wfN95SRF+ctlDlzlsvGUk+QGFRuWSOri6tlI/Jf7l9fHOBgySZZtLFa9hQul/ytR906astS8nKyEnmvu1nLm4uTegY78xfbuBt2u+NaXX1AtuV+aY9nXV2VrJpdINvKHflRvnm1FOw8ZHMt2JlKQNk17nKfxZy8vcm5nUWycEOVtZm9sFh2eyIFJEkVCJPyeqmtPCK1eBCw2Z49kbwVhgBZwo4OjRQ93majSBWAhAYQR6AAIEtAfkAf+9hqP9RnJwoBOXUajh2ULZvTF/LfJUBEXI6MWLQk+zu/NedfCZdaW2X5HkuM8PsI30X83gJAguD7jK+yJvh6a9jgewtbfPeBTAGRkpY0wUUYRAguuAT+Y0EChRdgXIx5QY67gOOijYIlrpBPV8SzoGFRYwsbXyzRj5YRKNQJdJQQKN5RZFGPJAPm8CYZvNkGJASJEgKxdAzYkRCgDmQAxsz1UuCaWOBhH77pj/mTJKF/HT+K6X3Yos/bswBkPMZIB86Hx51zoU98VpiDnOSNhs4d+w0Hk2/BARpQ5EfFuym6VSEO6II9BOdCaHsW9xFMDMRMEiOK1FCAHxbzGENGwgLQY0Dng7GLdWWdF+kQt0bIEZvHj7lwTQQemAvY46vWxfXCD/zxWKZDGB8y2HJ9BP1p6BjQQa5O3+Xr9vXxd0QP7f5ywXxp+XMW5xfPc0D/jejzUY+5r89h/b1CHQ0dB880YUdGI2yfJn0TnWXyujppWIbbczJkBYkKj8KhTaXlCzlyvipHMhNd5PP1vmNlfqYk2r0h2yrrZf3wn0izjOVWH10hp7YUyozf3GhlIF92v9FOEn2nSd32UosDpbi9ZqdM6eLID/gebUkTkDl7ZP4TCWn/xkYXxxM4pWOMj34zUnzYNZiYID8air+Qfj6/huWvq7WUS85vEtJp9BKp2bpL6jbvdrcSeVuQCnymyRdbAyJh/Ydyd+I5WbirSo7uAeqtnKRJrRnXWtIkLyIjvqqrkL0f/05aNX1JikCkrPtAOiR+JwtLKuXw7go5tPtACsHhbuvZIlOefkKGvfS+ZK8td0SKgdUZutTq4HkFIE1Azmwc1sx+JuiQGZboJl9scbE1gbPakyyWBFr2B2ntSZOU9QX4j4t/ikgRII4wIRkC4FrIayOvk9gC0CP4TBNdgLNYdvJk8c956rC4vhLU1B2UmpOpMhTiqbEaxwGSc0lCQs/TB5Cqn7RrLEt2ZGBe5xQHzodg7iRWCMhgh3l2gBBaD6AvrQNARh9aH3NhTswzRKpP3cHiZDo+9WnLeBi7dZ5O+c2Ff2DhXOOtXgR/i1EPwDNNIjLCbOOIEOCCmQ+B22l4Sw10SLiEhEdoF80bQF+TJqcqdsmJ8hI5UWauZ0am89Gg/zOVOyIygsU9QdJAz0FGQgDQBIOFf54HyAntK4T2kQ6aNAE5ATsSI4AmVLQ8zhdAAgM6zFfrc15D+w3zRk4EZfRLe64X9ug0QeHAThIWE4T+TyxAeUioxJEmxKb3O0ninr4yeshT0q5pskNk+ycPy/cefFMmfzxc7m49XPLKU29/QUfJuG7N5Htdn5MRz94nTW/+gyw1xfiBur1G7kgTkAAHdi6Td979QuZ+NEB+cuNrsvygI022jesmTVt0l/4jhsqDNzaTwfOOOkLFvrZ3ouwwentz3jFzCenY+zWZsR6kCLphusv4rchhv0x+uLk8+No8mZzRSW79/TqpsqRJvvkNcJvccd/D0vfzDdEtP+4WlkqZ9lRCOr80Sz7+4ysyda3ruNgy4ZfS9O5nZeSgJ+XWps/KtBJHOOwY3z0lx0Fzj1iiRB8/+8acW9pLx54DZMZayMpi89q7eIR0TCTknqdelXcWVtljUPzxwylxp+7AbUq75aOuCRn6JXLLM2vpLhO2OkJox4Tu8pNbOpnj8Y7k7HIykiYHyldL5i23yaDxc+Xd3rfJg5/ut/P1Jm6iaXt5fPBr8vQ9Jv47W6W64pDU4DYoD0uaeJw74QgS21WiSREPTaCw+wQgeQGwA4RESCi3RInqLsHW3pZjtiBV4nzY+KfN76CTSR8E9iG/0lf7/q1Ylr/EbtN1kYBQwANgcXtO3Pz/zViybLEcOlBlv6sIfHeB/OCzTDRxQjnA7zmML5zB83XMeQVy7twpi0uSJrwQa0CGCzPnSKAAIFn0RRz4q5HZwsYXO7qQYcEDUIb5SO5tIjmLJgMSGQRkJBw0WMyDOME+inn6YHEPOQgUdJ5gn0UUx1EMnwvzQ9HFvMNCrBGUDY8B9uEf8bGFHuMyL70G7hPavyYz9DFJAXIIZIwX6qes28uQuz4+GsxZ60N+tt4Vzw2qyE8WzQamGEfRDOiinUW8lv0t0EW+jkdgn0RLNI4KfGwdUOQT0NE+sK9j0q/WYew4aD3tB3M6NokTyPRxBWlyomqbhX7rUDJ/f8xD+HWH+QNfHdwhh/ZvT9FJC+ML8RAXebkcIXd5Yh9zJ6uT+TF/6OGVw/wb0X9HOKd4flEWwejrvz97jivw77ORTujHwJImljwwIFkQoUIKh90hV7f4odz/2ONyf2KY787As0ncQ1vrJveRFs1vlU7dB0rfLp19N4jBvAxp1rGnPNL6WmnWpKd8vtZcoI183YvXSsvb75A2P2onGTNMoVBZL+d2LZZRt0PeTjrc/LhkbQZRkiRN2GnCLpaTi0ZLhyZNpUWLpvLoeHMc0dmyO0dGWx93SPvWj8m0wuSzSVzXyH5Zk3GHNGv+Q+n06GPSKTFUlu2psnNnCj6T3s2vlTbtTF6tR0ihWTvJGEdQ+NtzitxzSSBzJMhBWTv8LmnR8i65+47b5OlJ5u8N8kVpSJMlLxndO6XDLT+SDs9nyyHru04Kht3p5D//mfT5zJzv/laaxAs5dny+MldG/QCvEk/I1S3vldFzKmwOljTJyLMkCzpHSIIcmvZrc2x+Jr944AX5bbckaWJzMfogQNZmGP3x7naiixV5MrxFwuTwhMwJiSGFkDQJi1KAxaouWkmUUEZ7AKTJf5gti2RCF+MhDp2pkBnPtZc77+kgXZ8dI5OLDsbqaWz+vLfcOyxX9psxC3BX/IPMMD9wfUGOgj4kGJJwHRnstsB+RdURq085bcP1VNUcSxIPh3OkX+IpmVhufnwbWagbB70W7MMuuQYQJstkqDk/hua5PAD9nBRAr+3gqXKZ0DMhw1c6n/BDIoN6AAkLFzv5YFm7Dh+bx5C6IZgroH0yL4A562PI9VEf+4ijf2/xvCJhp4kT/dwc4OvD1RGRgS1BwoOkB4gKEBxaR5MYWq4JEUCTK6GdjgMbkCcgTrClDkmVEJagqTHXQEVGsMgHSBpoGfZBDlBOO+iSOCBZQALBAmSKgvZJgoF2wPEd6+R4eZIE0cQOY5KcYD6Xg46hc8MccycgYy4aWoeECckb2HBtOhbtQJqQAEGREZImmNPQ/83VeulJExT4Cek/C4TFThn3C0d2gPiA/CcPZ8jIl1+UB2/0hbsnPACQJijuMxaa7/TaPBmQ6CZjN+P2nf3u9pzF/laXHYvk3RED5LGf/0iaJl6WRabIhx8QEomMfFvY55jrQJcJ+51vT5pshx58dde3+iRJk4PF0+TBxE3y4POvyagBj8hPuk+SHSAJLGli8t0EfZcvOiuYd96rd0nTFp3k6VeXS6nZrz8I8iUhfT4HkeEIn/5ZhyPSxOZo8l2MHMe7bhN9DC1p0nmiFJlYVrZjustrwOsy2ubl1nLwwHKTlzsu8IG4k36ZkKen1thjibj9Zh6yOeC44nPgWsZtdrlvRz6Dl9t1WRg/tnsGOS0daY6vWdeI12VU705R3pY0wfE09tvGmmvvC7kSdZYQlyFNNIkB4uJypAk7SgD6ALSc0OQHCBTIQh8kSrC1vnxHi7atqSi1D0mNK+T/HsArf9ORJpj7e7/u91+VkAFhFBK4+D5iZwmJEU2kkBSxY99Vgi1lsLskaUICRIM/BHnhxQ89XrABTaJgDB/fmGKExQ6K+nTQxQ1lLNpR6HCOBQ/nogIJhY/foliHPfVYcGlAhz64Txm2kGmCAnJsQV7YWAFoR0RzJicQNuxoATEDP1wTdBgDY65TA2thwRcVfQbhegCuKcrV61owJ58XfUMfOWILX5pkgk/mF0LH14Af+EeuF474LgwFkgehPCrU/XwcgaC7QRyZ0JioCO3pw8bxRXxIIkCf/pLz8ToAyQvKEQP+Gw6YHzTGzsZdPlI6tB8pRTaHdfJl/7Zmv6307JMps1Zv8r7WSnY/JwcGTVsb5cy8Q3Ad9vXJ3d6SchMTcZkb5o6Wb5bjlVtjSZQkmUEkCRnE5Hq+OrJCvni8vQybu9n5NXGZl9PJlvdNzu/kOtKmatrTdg3tuz0mYyYvloM2zm6p+qKPld/d4Xbp0O9j2WdyQVzEQ97IDTh34og9N/n3H3f+6/PZnmde38r8uQ05gX2ckziP6Uv70HEsaVJW51Dubr0BCYExSIeTe6sdKeHB7g7MR3YaXk5ShWDnBsE4GnzrDcgKyiyp4oEuFWvvSQ3C3n5j5hkbRMjJPVX2jTwAZbbjxMeO8jFbHcfOIY6NdcD8iDY/HuqSz/jAq30BR5qgc8TdsqMBfZIrsHHEi3twrNbDvn0YK+KardYD7NtsjHztSz+Rvh/vtfunZv4uIkqwz7yiOEaOMXLTcwTkXAMRpxcHkiYkP4jwWgmQEIFMz+MaiW5NbHm9xCuHSQhosLBG0Zw6VykTHkxI17HbZPP8TPlZop/MqIP8hJSs2Sb7jlZIfs5W2ceCvWaLzJ06X+YVViQL+ePlkrdokcxZtFaKD7miH2/g2VKAVurlsr6KxMFhKV61SbaV7ZCFCxdJ3p4kobB74Yvyk7uHysRFm6XUF/+Vuwtl7uIcGyvKd9cE6ZroLWNy10vJMcgOyjo/Jmmwfa2xyVkpm2pdzrCr2btB1pXXy6YVuTJ3XXkKieDsQOJUyZrcBTJr3UIZc4/5wb/craO8/rDs3JRn1rdYFu04Yh+Wq7s7Dpwsk3GeNHHH+agUr1ksc0zuK8p93gZJ/aOyoyBH5ufmWqzYe9LOHzyG42jslpfYYwBf7nMolpKqUsnJyZXl+1PztnEW5cuGKvo2x+2we6AvSBNNwrgxOl4cYYNjgPOLXUr6XONvNA0SJ8BFT5oAJDsA7JPoAEEBUgO3w4DQAJEBwoK30wDYR2cI9KBvCRFjCznttW/Mw56xAUuCqH2CdrBBDNgBVr/OXLeqTaFfsSV6RTBQ+vad0uL3c6N9TRZYkqH0U1NY95QvNqU+tFWPCRII9KUBQgH+CJIMuyc9JvcPnC4nY/RTMU1GmeJ1VHZSlk6fMuTEZ5JoYoN52lxB7nh72nEfQK5an+vkGijnujAGaYKCQxMiLDRQkOAZAZjjf3RZXGAe+5hzpIkjEHSxbVFfI9N7O8LiUP1meyuMK+qPyNzfJaTjm2uldHeV7N5ZJWW4/UMBRf+E7qbon3FUDuz8Qh5LPCyTtuMtLPr2nH0y8ZcJeXD8PqnfNFG6JEZIjicb0DWBwh632VjSxOjYW0oWocj/TLaaGNXVu6OuFZAG7LwYt+WU1JZlS9/EffJaXqXs2lUpu3fX+/U5ogHESkRsGLmz9w9L3Z4vo4xf243h19rlo50m/iZ5/a5mkpnrumSKxyWJHUuamOOEMXzyDTyHckZKovsk2eljHShfKP0TnWTMijrZt7dW9pQetrEPHlgjo290BBD2EXce4n64wxyzDfKaiZuRg2NbakmTAfPNeNOn0jnRTT7a5I45unPwzw/Ya1jSZP04aZcYINNKqu1nhrg4nnXoOO3ysWyuPCxbP+wqiSGeNFFAtwlu08EzTRqOu9tiSF5oWCLltLm+eyID+yRQAE1oEI3mPejT6pl9rRPNeTn348A4xVu/3a05a9et/LvfPgPiZPmKJZZEiZv/WwDfqwryon3cLrTsO3wN8X8XhesLzO/+kxFpAuB7i99RcWCnHEBCJQT00pImvPc1/AHIMS/UuBjri7b+YfhnY89ingVNClTxkgKlQyIAxQ2AwolFDmALKa+LMXXw4Nn/NPmE/i4Jo8s4kR8/xhzyQAEWa6sAHZAKIB7ss1NOnpQzx0844sQ/RwXr4lpgQyICY8gJnQ+g5+J0tD8SH0Bc3rBtdCzVZ8D18jPkZ0GE/gjmBJ8Xj5WlFv17l8jSwrVSteJzWZK7XE6ycN+dIwVbiuTQxizZUFzsZKZIt3rzs6R0nyItShZIXvZUyVsw1czlSD1IhNKk/cbi7a6oP7hZti+B3izZV25+zNlYxVKVlyNVu5dLwfzPZUNJsdQbmyXz50uV+SHmiBDoLDY6y5zOTqOzIUuWzl8gVQc8MWFintu7TFbOnSxLVqyJckOMqLsDrwRODJLVlmhYJ1N7JKTnu7myN6u/tE38SrL3I581MsVc9B94x6xjf5EpalLJGU1SWP9Ya8l8e0yKP3vaXCj/KFWW3Nko2+bNk4rKXab4LZA1sxZIre/kSD6/ZYtULJ0rpTuXyap5k2XbLnaubJPyJQulztgVzl0k9dZfqRxaPUVmT5sqRbuS8ZmPwywZjR9+ix0RUznhPkl0flWKt3wimbckpN8XRe4z9PKtezZI/b5iawt9xLAkkI23276LH+ePPpcBjHmua0DXnofq79bKeQ7785jgOUu/Ic7XH3PkgYElHkAmlLnbaEgwYGz3DUhUWL04KDvr19sxhp6DT5Ij9Ml9gkRG5C9GJw70p/MGeUPixMLnRcIkJZaxPWf8kIjQhAQQkiZWR4HEB+xAiNixkYekiYaNYcB9kCKwPZ47Rvrcead0uMug1ytSsMPpAdAhrA/jVxMdyJE5kUhBbOav56lDaD+A7jThPwtIghD8B4L+J4ImTXit5BggaUJCw5IaIDs8XCHuing3X2G7JLp+XukJiV4y2Rb6IFNayc863S/PvL3KdpUcOLROMn/WRgZOnCfv/Po26Tllv9Qer5KpzySk8x/myaTxb8iM7S5m8ZRH5NpH35Vp00fKPT8bIXn1IEf2yUc9msn3ejwvIwY/LDc2e1HmWJKlRMY9epMkfvqIDPrDfNngi//Vs96V8fPmyyiT39Oz6kz+dZIz6n7znWhyem2C5FhyZ5UMTzwgE/a6Ne38opc0va+vjMrsLbc26yvTyh1RVPL5A9L0+z2k3x+GSs+fNpOBCw+b3PVzUU5L4Ufme6bjszJi6JNyRzNHmoB42Jf/ktzysxdl3Nxx8tStD8snO1K7TkiaZC53fg6c3Cwz3p4sM+aPMceTJFSyo+TgqTpZOO41GflSb7kz0UaGrzlhZOUy8dFmcs+vX5eBv2ojTX8935NH+2XcA83k2gcGyOgXe8lPmmXInMOeMLHH+B2ZNm2EO8aesCI5ojtOCL1m5ESShL+/LkWaAJcjTUhQgJiwBAi7QQwgIxnCMckT2BCws35p633TxtpBtzhHFq9ca65J5jq+aJWcNDoup11StWyaLJkzzfwWSOZ2cvOXUlzi5rZsQ6fFOskdeL10GPie5K4stEX/iY1zZPHyNREZcLp4seTP+FRyFyyRA1XozFgjm2dkyf7d6LTYIHsWzJDtG0xRMf1jKdqUvK0GHSL7F38ii6ZPkV07SI6sky0LcqVue66sWLhCjilywZESW6RyyURZMul9KdiYJCw0aXGuulB2Z0+U3GUT5b07U0mTqiWTZEnWdHN9VmRPUZYsNvkvzsmXI75DJJrz0CQHcqdOMmYS0CExAsT5CMd4ew7/awsCRBMkkKMYYbFBuQbIE/zXtrrKFMem6AYRAKCYdqTJaala+pq0a9pcftjpKXn8HlfUW/Jh03R5/Lrmcmv79nLrLa9LvicFkiizpMmtd3SSH15nthn5nlhJkiaIsfy19nJty/bSse8AefrGkbIYvo1854QekshcYX0tHGq+B8f553B40qS4DsTFHnWrynEzv1wyQCIUuf3CCU/I91r8TO646za55eXVlkBwHR2OWLH+sFZPdKBzZdLDZk13tZcftuwu765xudQXmbW2MMegpfm+6DVNNvrjo7thQtIEgG/XGcN8XdfH+o+flGtb3CbtTF63jljnYx+RRYObS+K6lvI4b53xx/iH15u4j0633SqQ45g1bdpSbu3UQzre2CPq8mE+/Bz5WTocloXD7pLvtbxL7vj5bfLYZ6XuuSXzhpnfgONlc3n9FZEmZ466bhJNXgCaRMG8JVCMDsGOk0vJNUiSEHhlMLawieKYMWXan94HDtWWy6qCZbFF/HcFTbAsXe46WrhNhyV5iyTnH3TLEPCPuj3pUli1enn0XUXw+4nkB7+zgFCX+nFIS5rgBxx+6GGrSRISI/YHnrlA64s2wH1s//J1svBBsaKL7xAozgkW+ixyMJ9SpJtiSBdOKcDcRfdmA+SB2Cyo0iHWjwFjAHYNQRGmgfy4FubPW2rCdRHQhW/kAB+QwQa60XoRMw1gp4+vBnwwPmNxjrlirO0pSzkeQUx9TPQx1KBP4KLvComwdLAkmraVPkP6SZ9bmrjCGmQGCIZb2sr9Dz4t2etAJuyWqs+6SrN7Hpc3Bj8kbZo+Jtm7TXFdPVkym94nE/LnybvmovjUB6tsAX4uZ6Cz79lH5q/xzx3ZM0s+/vAjyRv3jLT+yTDZgDiH18jUHk2kRY9n5K3+7eXqptdIz/7DZFCnJtIsY6bvFAGRcZW06N5HxvS7y+o80C/D6lydmeXIg9psGX1rK8mc8LFM6N1Ken22xhIEIATgA0RFw6IBpkAYKAUgOkxckCM9P1knX219TR4wF92sEqzTyTu88KEsmf+5FJfGkyaO8MH6Pzfrv0F6DTT5dL9GEt3flirrP0tGJ+6TKdtK5dzWPxr/jqzhcYf9ufo1MrmbWVe33vLGb+6UZrcMlUKTa8OBApnU7Xppc/ed8ps/fCF1RnYyb5C0vbW/fDHrdfntrd1kVnFImIBIQcyEjM51ZJElR0w+FbV59odMr09X28/Gytv3kyyzvqWFm6Kc6Oe/S5oA/DuhLm9Tox39cT6013N8ECwAUoFkCQgFjO3tK5B5kFQA4sgKgOSDJVEIEhUK2gdsIj2z1X4IytlZQthOFmWn/WFs5/x6AHa/YG20pS/aAxdqj1iyQBMfIeFAAsSSDp7I4BhEBrpIANjCF/WtjddlDJIkmjRhTOpjHsAY8alL0B8RxfGxSIZga/P089qe0H4AkiYErne8ZoIkuRLSBDYoYLGNYK5ZqaRI8taNUO72XacJbldKfL+NPPPZbim33R/7ZOwDCRmQmyy0a1e8LE3Nd0Tv0a/Ky0+bv8lhebYQXzLmLml63X3S5618X+iXyeTHEvKTRzNkJEiKn3SXsbuSPkFGHDiJ/6T2kHG7HZkDUiPx4OeyM8q3VlZPf1cG/bqH3Pp980N/UrklHA4sH2lyHSU5fi1J0gTdE1U27jNz6o3PchnfMyH9Fhw1vswP9UmmuHlphY216CVT3Ews83EcqQJy4tNeRn/+YZPnDhmLlv1lIEZOS97IZpK4t69Zy2vS516SIxpldl24nQf7h+u2yeS3M+WZB9vItYrQ0Th46ph8OdwUScOXSSXi750uPRN9ZRo6RnZPki6JATL3CLpk3OfjulhWyjB/zBBz4qM4xkOjYzxud/IZMfi8MHavjTbFmfmcSNqQPMEY54z+7cV9fW5qJEmTqog0ATSxAdIDW8i5RfcJ5zSRAvID3R98HsnRvcVybJ8pxo2cPjUsYVLlHvrakG2u+ea3QO+B/e1vgf5Ttvl88iT71fcke9pwcx17QhbscrfrVI2/X1rd0kHuf2q0rCwukbMFY6TXjxPS6qHfyBsTc22BX/5hR0kMnmLf/HJk21T5fav/R+57erC8/vwbUmhJgqkyInGPTCwEsZAvEztfJc07PyGvPn2HNGs9WFZ70mTPB7+Q5g9kyKyx/aVT6+dkXSnIhakyMnGTtO/YWQZ8tsCSCoQjJb6UBa+8KdlTh5q8ze+VnY1Jk91v3ymJDo/JmIEPSoemSdKkcnwXad5zuMz7+Dkbr3DPdmnYPlb6JjrKmEnvyYTfj5dS74dkB8gRQJMcJEFCcoXxoQN9gvPc5zz9ASRNwv+4AvhvLlrddRECcoVvqICcLfF1tSAcPFFiEI19kU4SINy3MqPHjgZtR9KEnROcS7E1enzLTQgbS/mmD4Bj6GmCgMRPqMt5ECnYwi9lsInkPmZaYN6uLcgzhNFFXPommAu20NH5cYtXK8MO+1xj2jgK6XIK5QewZpML3ogDIkQjJEuIlE6TY46wCIHOEj5/xN6mExAYIDdIiFBm4TtBSLQAJElCpCNNNFJ0PblTvO3v/9YcdKas96/ZXbHSdXj8K5AUIZbl58bK/1HYVlwkX58/FX1P6e+nOHwnpAkvxLjQgijBDz5s+d+MuIs1fgjiByHGf2Xx8o35wXjRvQKYhADGKHZY0AMobkgsYB4geUBdFvWcs/uqmGeRhLm/mPj/YfLRRVE6QIdFVJiTJgqgR382ro8VdZR4YJ+EhfWhABl0Th45GgGdKPDDedhyrSlQa9X56Pwb2aQB/EcxjE+9JsbANvSvYxL6WAJ8uC/wte80iYgAkCO+0C8dZ364Z2bZgtuSJp3fllJLDjgyYebD5kfw1I2+2E/IoNnFppgBafC4zNyx2Pwwvkoy5my1XRSWNDH2JZYEcDi7fbKMH9FHet/xfWlmfsQW2OJ8jXxuLrKjc02MbW+bHzf9jDxZ8Ff52CAyoHN261vSw/wYXnlwV6RTjWJ/+WC5OtFe+o/MlDF97jLrmOm7Jxxs/MUmp8Qg658+bXFzXSvpN45dNk7e6uF+MmZkhmRvSN62AsAXbwOyJAPitn9N9mK8uL8kerwrNZaEmC2vJDrJFzvMeMe75gf8YFnjyQl3PPE8kVUy0RQT6Aw5fyjL/IDvJFO347Yid3wzst2tMjiehcOvksQ9j8uYERnS7x5/vA4vl2yT45iRr0rBfnS9kDRxHSv2+GB9iWukTe8/yi50vZg12A6UG7tKJmynLbfnAYkTm58lfUrd23NwDvrz0P5NqP0QONdw/kU6Mbr8u+J5ynl+r2CefwcgTUgSkBixANFwBQiJhkvB2sT5JlniQbIGY02awIclQ6AHP5oUIRSxQhlsYWeJF8iMrSWCgnmC+YJwIDlCkgHEAkkLzltiAvDkBGTQA+mB/XS3wmCffuEj8qP2AcaPg/Zn7T0BQl/M93T5AQubk/cLGxIl2h/9MH/IMPefX//ZFp9hUarB6yKvmyRUAM4B+lqb7vYckAUs8lEsJ7tO/O05n1dZPczjlpSqI7vlgx6OCEDRbYvxrePkDrROl9dIaRVwxBbotjjfnSe/N99DD0wqNbIjMmcAHta3zujUSml5rVR4cgFdLcNWgLRxBMD4UpfLvtl9I9LE5rxmlDT90SjJOXFWcjIdaWLzXT9GfpIYKYuj/HWnyQmZP8is5bNS43OLvH53M8lc5Z4rsu2z7pL4fb5d38LfO9KEJII7FgdkxrOQ7zc6m4xtQjLz3fyGD9pLYsBcv+Za893JY2l+3Pt1ffQASZYzsnxUM/nhyyvtGgcr0gRxiOoVo+TWnpNlo/EPEqOuHq8h7SETdp2V2o1vyx3NXpY8639/9LyU+tMr3H+fd0POY7zW5rVrf5Xshx+zVvhHHvYzsz7cZ4S1uHxNYWJ0sK//eRWee5gDeG5pXKivtCTGBY+Q3ABAcBAgSLQuZOw4saRJ2U45vn+H3QKQsfMkum3HEy2R3y8HS6LrO1JhxqUf3i+JoXNcjNI8mfXq76R/t5ulReJ+mbLFxQVpkhg8x/mwZESBTDHXswc+KoiK/7IPOkpiyFRLfJyY/1tpdkOSCAGRcrJsioxMdJRJhdDPt28lG22ue2erpsnQxD3y2Tp0mSyT6eYzu6nns/Jq5q/lkRvu8fogTTrK5HU7IhJC4/zOhZL1Sl/p17WVyfte+Xxj6q0zDZUrZIb5Wx0wbZMZ58rk+11syBnv9WHPyiM/7ihTNqLbJEveuf0qad6hl7w7Z62NARID60QnDJ+XQjAOdJhTqEsdbRfK7Vo82YPbff589ri5fqa+SQLFA2/V0YUJEM6RaDlwIEkgsGCPSAISBkRMIa4JCmzdrSnlljTJXJRKwDTy50Ef9APyQD+kFaQDciO5AR3sazuA68A8gH0SFowDGefok/o6F51fBBObt95owkevj34R166j4rB9fW9F+SEL7EfAGs2Wa7Sv+fX78BHmx3gpOfrYnNPQedZj7fCJziKTF8mQ6opDdh9bEijl+w+kwOoZ/TNHkx0lmgTBfkScGOA5ItQjQGKEJEccaULiRMPGUbpaFj7bhM8xQcyaij32Fpi4Av67BMgI3GYDgED5V3ymCHLCscCtO3+PVw1fCTYUrU15Pgke5ooxvodIfuD7iQQJvtviAB2QvgTsr4g0AfADkaQIfvyF/zkDsA9AD0TJX//0p0hui5KGs3Lq6DEL3Kqi33CDOYIFPQkJki283QTFDvxFMIUQCnpduKNI0oW+ngsR6nJf+9ZIiW2gcweQa6McPSiHji7Y9Bqoi33mo8E84mS0JRrF8YjTpYzHH8B6UvRijoeGzgn4yhTFEWFC0qT9CCk2RfKGkTfI1b+f74p6Raa4IrpYljyHV4EuN/M58l77q2TUUnSQbJOVGQ9J35dfksmLCmxRbm89WThAEt3elIqDfMPNasl6OCG9JqyR85tBjgySApvDWktSjMoxhb7tyBhoyRRHiLhbXahjOygsseKID/sMkR7vONKk6DXpkHhGvtyzWQ7t39T4Yal2TSBNBsoqS6Y4cuQB5IM56qSRYw1YG+DIGK+/IkNaNXX5nJz5uMvZ2ESkydZ9tpvnak+asJvDdnT4bpd+M4vl/O4PpU+iq2TtREwnt8SIj13yxzaS6D9eancXWtRXI4eNUjwft0vNl6pq6M5MIU3Kxt1rPwMQTySQ8Jnb4+bz1MeI5wTJE/0gWGxTzrsY4PzC30t4Dmqd8O8Ssjhd+NK355AsADSJQFjSAWSDJxywT1BH+7D6IEQ8qMt4kS8NI9ekibZjp4glPDwwZueI7RpRsaI4Zj/Mz85DN5jXOiAPSCYA2AfJYJ9DYgBCgQQEthZGdsb4JkEBO6sXB2WnY5EEIVlxKWhdwOZifKO75ZQ5NoAmeQhtG/qjjxB45bAuQuPAayiBQhbkiS50AT3/72Y+SQS4jhKAhTQBHQfXkUFSAqA8ecsJC+1jsnhUe7n2x+3lzrvayK9mVhr9Cpn4aHO59e728sMbuss7m8yPeWN/YMd0eez7Tn7rz96Q5SY+uj/SkSaHtk+WLs2ayQ9//IbrIqlaIE9/v4Xc2rmXDO7Xw+ZnC/3DK2Tg9xNy7Q1Pyqc7zQ/0k3ioYo9kN8eumfIrY/fDHzeTa5+YYW/1QT7b0WmSQprst0QCSQasu3r1G3JnM2Pbubf8qhPzNKhfKZl3Gvmd7aXdz3rLpP08lknSBMdw2Aon3zuvr1z7/TbS8eEMeeZB3WnCh79ukMxmngA3YNfLhilPGbuW8sNmzeWxKSXJz8F255jiwhyzJGlikHKMX5O8lJwcnA+XF3LguUDoc0n/BsP5xN9r2AIk74ALB93bc0hggNQIEZEbHpZMAfHhiRPAdox4QAdb3rKj5QB80scFs72waIgk7hotxWa84eUfy9XDF9r5DcObSEtLoMwx50ZAmhg5SRPcLrPgSZAmq6Lin6SJ3c8ZIjclnpLFtkvEvdWGxAdIEJIufadsloat78pTic4ybSMIlg2yCG8R+8NMqdq2Wmq3rPG34uA5JI4MISGhsSHzKmn54nTzvTjdfM6ppIkjIdZLts3X/G6pzJZ32iVk5ALMb5KcvoiXJTXFyXi0rVjwgvTwuZH8wNatJzUHDeaob9fhA20jUsQDRAti0ZZdLBjjlcMhMYLbbdA9guKDhQdJkpA0sYWLKWBqTIHOopyFOYpxjFmcA+E+dPQ+oP0AtqgnPKlAaD3tAyQBSRJNGlCuSQTqAPRJsgLAmP5po+0wJuFA8oF5pMuVgJzkhD5m9I3YIEWwJRlCgBQhUYL1aET6IFQMQLSUl9VbwBZz2i7MK8rHr+VA7Qn1UFcT25MjFQExUlmWRNm+JNBhQpw+Uh8RICQruG87RxSBEskNOI4jQ0LQh7VRPjEX2tI3gbgAc8v7Bz/HA7fpICZJiUsRNku+owfTrli59Fs/WBYEyuI0D6r9e6Jo0zr7ncO332AM4DuL32FXQpoA0CPRgv3LkiYkQfAjEBdb/JcsfAUxSRQSKXieCAoSS5aABMC+0UMRDgIE5AeIEhbmKGbQfaE7UQgWNZZsMIUUSQArN/sodlhoscBnIcXCnfManCMgox62Fj6GtsN+RCRQ34whIwHEdUR5emAN0EcHRhQDUDrc12sndB5AmD8Q2uiCEfF5HDVhFNpAR+eOfX4ekQ8jj2KGayCMHMV6RJgAIEd+0lbuv/UaubppV5my2RXqEWmCMYvqLR9Jn+uukZbXN5EWj33ou1BMgc929OtaSe/3FlnS5NTC5yXR9XX/fA9XxBe+2kZatGwjnX7TW/rd6EiTi0cLkwRBSIhY0ga3oayTL3ok5JWlpphXXRskTZzODln9UltpcX1b6dCutTw9tTAq/gFLUmBNiQGSb/LDLTDocOk+doXt5rC379hOEkdY8Ad4z08K7YNu6794XJo9P1GOGD2QGFgPyaCZj5pjd71Z+6NdpZklKXabmFtk4bPXmGPyA7n7oU7yC9VpArgH6K6362rbrr20vC4hbTJmyglLbiRJk4igqciS0XeYY3+HWd8tD8nM7SSjHKB3rp6kCT6XJPEE4oqfOz5He9z8+pLdPAr+8/7m7KnonOJ5FX4PEPo81ue/tVN6PL+hD12eq/p8hg7mItIExbUnJwB0ahAkEUKAYIiICQ3ji4QGCQ48mNUSIdgP9UleeMAmHWnCPBEfW+hAVwMyzNNfSIrQTuev57m+i55cICJCwsyBFCFxokkGdpgAGGuSBeDtNQD22elBMoPESzQ20DmEIPEBsJsFcuZCX3qe+SI+xqE/ztMPcoWvv371jb0+hkSJBq+hBG+NAFjoApzH+M/mmhkWziyQtSwJ6DpAB0V9qINCO5TRBgU5bKCji3Kt6wgDB0tCeDAvQMvT6cIXn8eB7gx0xPDWk2T+SVvtA2P6AEgmAGH8pA1JjmT+qX5SjzNtUn2k2hFaDoT+tA5JD905EsbW6+G+s9drcGPmhhgkTUjGEfjNBRnPNcg0qdJQs88SGyAzsMWDXgE+bJVoRIb4fb4Zh4QIyA4+QNYSKx7cpw/oQWYB0uTG2+UXt3zP/BboLpPXO2Ll4BdPSIsWreUXD6DbxJEmsAtJExT5Je92lGZNrpOWwxxRQtIEcyBFsh4x18QW10iLpgNknZkH8TE6ca/t5DhbtVImdTHXwdvbScvmZmvsjhodS0yseUeeav5v0qbdbdLm5hek0HZvNCZNNLlQO7mXNG9+k3Tq/qz07dLRrCd5mwsJkGMLX5AOTc119d4H5cn2CRk533V5nC98X3q3MPHubGPivSgbzPrOFL0jDzf/qbS/3ayvyyjZZmJqsgZ+Q/JDA/PM8XKdJpcCbs/Rt9uABEHxAfDWHI2QNOHtPCi0SRwAdt8TAiQNUHyTDCB0oU6igUU/AB1LPngyIiQkMK/1qBt2ckBOPcTC2Oao/BGQx/nDGHKAa6Iu/RKRrddjrgTn4+y5T0IDY5I3IDsI6gGwwzxIFMbXvjBH6Dg6P8YLgdgV+w9KZdlB21lCgDQBOaI7S0CQcEs5gA4TECaY4+056Ojga4HZ1WEJDk9ikPy4HGnC22kAkiaaHMEYtinkjPdjY+ixio9XFO/Yvim2cP+2WLz0S1m9Jj927nLIX7k0Vg4s9YQOulT+3g+d1fhndsGsLVwl50GW+C6T86fNb/sT5rfoKfPb1Hed4DtJEychNHFCQJ6WNOEPOv5nIrwo8+KrO06ggx9/f7rgyA0U61+juDFFCQoUyFCgEOkKHhb6BAukCL4gStk3W/oMkVJIGT27r/zonKI8vF60T3sNr6PtGRNj6mHfEiWBLYFjw7VirpEf6Ck75sSYNj/6o2+vz+IQiHwYaB+MpRH5M2B+IIOYJ3O1MDr0hzE+L8zDzhXGvhAHQCT4bg0SKSyaIx3A7GNOExHAkelPSNtXs21Rjm6PX/giHEW87Tgx0CSDK+5dfNiE/qyfQM6CP4yPfeqm5OxzBVLXkbzNBkA+Vsfni33ImWOUq/FR9PI1Mmy+717xudMWNvANew3qcQ06d4dC+zDaV5YkCQ2Xp4EZ63UTmENOeh02RyPnvPaR4tOAa3Q5p84R9PP1GXNxU+do3LmNcwrfIxGpxzkNI+e5jb+78NyGnL407NtzPKlAsuBKoUkHixjyIyJOzD7IishGkSGWxDD7oX4E7MfJ/BhESSMbA+2buNQ6mRv3SSIQmlgAQGiATOBtLATnST5Y4sT4RtcHulCI8K05FsYGdiHoE2AeYX4asOE8yRKMIWNOOi7WQBKHa9LxkddfLnydck3EOI44uRKwqMV19E/mfEXBrAt0Xby7oto94FQX3tzHPItqAvNxz8gIfei42MeWceNA30kyIEkCAJh3vlLn2CECIC/m4vwkCQS9BsaDP86F+XxbwAdjIS7Xy/0Q+njF+UH+4TFNwt1iwzVyHQDGeo2QYUtQDsBWy3j+hQBpwt9kBPbxew1zZ2rcW2xIgsQBJElIokAekiIhNHkCfUu4GGBLEsZ2nYA06faeVKquFuoQjIE5+rC61clnewCWeKhxz/xIIQ9UZwUJA5AJ0DtdvlwmdnbEBXxoW4wJkiIpsYwOxiAjAOaC7g92gEBGHyRPSGRoHe5rYgNbDcbBmPkT0Ce0jd6Hnp4DMM+cuGbmBzDmV6fqLUFCsoRt7iRDSJBokDzRBQfJEhTrKLRZmBMkCUhSQIYxtizqWeADYeGui37s0yaU2xgHnV/CkgImVgoUWcDcAW2n5Xpe50ddnTtlBHILSQ7qIT6PGfQ4x2MFYBwH6HHdOl7KOgmu14y5FoyZQ5yujYHcY55dAhJE35qDre4ysVDdJdr21JH65Ot9PYFhoTpC2O0BYJ+kBskQ6obQOgQJE87Tfzp96AK7dmyOLdqJb3t7yopVebJhfUHs3N+KPNza8x0TGXieSjqf/8xnrYAounjuZPQ9FALfUSBAMB8HfrdpEoXfbWlJE1589UUXP+74HzEt0z/6vj5/wXaN4G0x7B6xxY0Hi2sULihUIMOYchY9IVjYcMzCCWNLqlDXF070F/nlvNLhPuKzoKIMPhkT45QYIejPx9WFmbUzcvqPA3UB2sfp6OPUaE0aQS60px3G2veVwPoM4tCfRjTvc4heOWyJEwPcstL9j1JpC+8kIsLAFM8o8PlaYQDFfITtn8rgHv4VvT2ekamFOyIdFuAYN7JTICGgwVi003Ms7h0cWUGChiSHzh/7zo6yJEHC+aSOIxaS9t6HQVzOHFPHHVuNZA4EfWjSRK/VzSXHjJXqNwmuU+teCmEecXbwd/G0uSD5vzOe7xr2/ArOQ/5taujzj+PwfOa5qu3O1x9NEg0BkUGATAihSQbaRX5iQBtA+8YrjS32VFnYW2ziCJJAZjtKjEznly4HyBkbCLtoonUAIFf8WJMKgCYRAJAQIBNAfGjihMQFockVkhKA9h1B+Q9jESRBAOgT2nfk38hJsMAPde3YzFOXpAmg16Lx5/PuYeO8/uG6GEeIXAlob//hYIpaEhwopgEW3iyWXVGfWpiz0A47EaCHQh5dHWUHD9nX7+J1tnitLcAHihKMSXsAMeMAfY6Rb/VR86PexIJPkiHYMj+dL4E4nIO+JhW4DgAxOOYcY2tQJ918CK3PY6pliMXcSDbpzwbgcYMe5rh+goSJ8+9iQJ/+GYv5aBnleo77GP/5m2Q3rwY6gL8233HsBuZtOuw2OVvrXhFMYoK35Gho0oOEyYUD7g07nMd+CE2awBZkB200MXIGD4Lt8rbsKS+RkwaIATl0qEvQTwRV/Icg8QGQFNBkQBL5ttNk1AI3D9KAdiQkKCMBQVIE0GQKyAXuk3ygT70P0CYdQpIGICnCPLRvrQdbgrrYklDSugDzJiEDHdpR/tWpQ+Ya6u7nZzFxOdJEAwVHOtKExX1UsKviXOtpQEaQFIgDSQfqhQRCSlwVU8eiDnO3RAJtDDa930mu9W+m0WDuBHxpO8SCDDnxNhjG2/ie8fny6pScwzVFufm8w/gEY3AdjJ0WZh42GNMHxvSj14R9vBEJhIkmPUiIcB+ECQgUbi1J4nWsjICOh36mSRxposkMdI+AyMA8ZYDWpa9G/jwot34C/5G/QL+2Yu9lb30BcXA5nRDoGvm2t8H8I4HnqYDcQddKztJ/bp6rVi8zOTS+/QeygzXl8mfcjnPhjPz1qwbzuz/5XQXihARJHEisxOmlJU34I47kCRD+2OM8LtK4EGP8zfkLlihJef6IKVpSCmtV0JAAoQzzurhBsWQLH1/g2A4H5U+TJ5rk0DaYp1/IsK91sM/uCfrCFrGZB3VDwA/0U+R+LcyX8/BH8EGpBGJwTUDoj3ZaR6+BevrYhOBaMKYNxvDLOSIuv0uB+dkcjF/KLx515IctnFXhbeGLaSAqrkk0mDGK60Y2gR0AWxbjoY4uzFmsp/jyIIlA8oA2bj5JaDQccG/GOVFlflCk3GZj9FROFt639qPlUc5GpmNjDj55HCIbrwdCifa0AWwcq6sJGMDbG+huHB2XoC+A5Aj8ah361Loa1HO3BCWhfWjw+NhOE/93w7/jEOF5zvMuBHT5t8y/bc7x3LR/B94XoEkTEhmaiAgRztOW9pp0oI4mLEhSxNlb2xiCJE4GogUy+oRtXLeJhZnT8cPbjqI8vJ6LdaARaRCSDxEpYuZIiGAMGfRIcHA/BOawtUQG43hCIwRjASQ+UuwMSHqAxIEN44S6VkY7I2d+1ME66Afg+JuG8/aaF14PNfTcpQDSBFvcSvEfZoyiGkgW4+5tKrpgjiMhOB8W207XkScYAyjiNUEBcA6gH8zTD2Xad/L2EXcLic6HBEEI+gDc+pwcY+TEPJkX42m7ZPxUebiGy0Pnf97ng7yJM5YMAtHkCJB4Aoi5YqzJH4ekL4Lr0mBO9AUZt6k5OyAPkiEhIMfvMhAnvJUa++g0wfy5A+URMXE58gOwel5GAoR2Wk/vk3Sxutj3wD7mMQeiBG/ewZbPQWFO0MWYMgKkiSYHWOC7B71ujYgPkh1ESFxABpJA63NfkxLQs/M1zh9i6c4Qgjb0T1kIyOEPvuAH+xhr37TnHPMDKKM/5snYcYA+7Hi8QkCO9XBNWh+kCTpM+F9aQJMmLCywZVHC7hLIuX/okDnvTQGOAl4X/nqfxTlAogAFOov+UBfzfG6HLfpV4W+LeiMnaUGkEAcYK4SEQ2RDfQOtU711ncxbW+v3j8rO/MUyd+4iWb5dkQ67NsmijdWyfdkimbNoh5R6nyVr8mTG8v0uttGZt7RMqoz/qq1rZe7aGiuH3q61eZI1K1vytnnyxehUbF4tq0sOy478RbJmV+qtRhr0ARuSHeF6CB7jKG8vxxg2/DwAED0VZQft80rYMULChM8uITgHMiTurTlxaDhurs2K9AgBcoO322AfJAY6P9h5oh/UijG7VqBD8kSDdhiDFAFJwlt5GFPrH6jad8VkCJ49sm7dyn/orTF/byz9jp6T8t/Fwtx4ucaO7UX2PAHwOX51CoSXJ8PO4h+0eByA+w6LA77z+HYwftcBaUkT/CAE2M4ZIm7+m4uqkFfFSFicECxiMK+RUtT44j5EShHl90l2ENwHicNbS1hE8bkqQMOJE7YzBsAc/CGvlHx9nMsi1DX7XBfXC3CNGtTjusM1Xg6wgx/GoB8AfnhcQp+0iyNHINN5a+jjw7w14PvCYUcCaKBgZ3cFxw3R7RumIDfFPAppFOAsqKHDYh+FNufSQRfx2IcPjLUt8wFow0Je6zA/AvuNCAmTsyMsFPw+fBHwDRkJCULrADa2Og6UaR0CejyWzIvkiIaOF7feEFY3Wpf7XKjP/IDQjjohtA7sCc7/5bz5IebPG4vgvIo7B+MAW57v3E+B8cvzW9vh7TkkQixx4JFCbIDMiAHtInvIU3xUycFdya4UTVIQlGlAnuIz8JsWjeKr/M1+XBwNyqB/zoxBIpB4AFKIC08uYEuCQpMcEVFhoH1o0BfGJDGwH+vHz2PMzhDdIYLbfUBsMB/aMEfaUs4csA/9aJ+6Xl8TKF+bAhvXP3aaAChGeV3EmGQIEZIqhNbRb89h8czCmUU0oYvwdGQB7Qg9x3n60z6077gY0Nc+CG3LeKE/xuO8BsgFkA4EyAftn3pa5nI6JnsOJPMDtF8tZ27IQedEf5Q1BskPU0z4NQDOJ7tJnC/GATDW/gmuA9vQX5yP0B74L3Xu4FxC9y/PPY412B1s354DYoLwhMaFK8Dl9O2c0SFZQnlEpvh5HZs6sOGzUwCQJJyjz3O1e21BDzKART+Agv/E/i0R6QCCgWSCJRzUrTqaZABBkI6EADAX2WProW3oA3E1MaGJCIA6AOywpT7yJkICg7GQD2IzLqBz0nlrHewz7rcB4n5z5qi5ZqZ2mpA8YSERgi3tJFJcp4kr4FGcszCPinMQBx4kRkB6sMDX+hqaRCFBQMLFFvblh6QMz9pAwe79XQokFkKiRYNkArBzQg9JZOT7fDbLjNcmyYwZr0uXRF+ZsdfnmTNSEk3by+NDXpen70nIPe9ud74WvixN7/5Iioyf5SNuko7v77TrKR7XXRJDl9n1VC0dIbfeMlTGzxgrfW55WCZudsdvx/ju8pNbOknH3u/I4l3pj48+rhHU8bTriJObfeSIYxbNG1giyhxLPLskIkw8acIOEsgBdplYMsXPR50nvrMkjjABzp1IvR2GhS9hiYyg8wPECLYgRkiWYB/zvJ2G+7ShXIPzAMkUEirA8fpqWVWwLLZQjwPIkn/Gw1D/0chbnvudPXT2uwA6di6Yz4vnCz8/97k7fIXPGeeS0QGJgu8ufq/xVkT9DCfgikkTtHiy5RPQ5AkuxtBLKchVwYOCBFtbYMfM6SJdw9roYsdDkyOMhy3l/M8yEdpChluH8KpfQHfFhG/ogb/wFiMNxsWYa8GW4DobrQXHwkOvl3r0GwJyQvtDntjCXsfWdjom7aKYKo8QKXYKOhedIwH/Z+td1wSQJBlcJwRkLOijgt8X4SyoWeRD3xENTkcX3YQuyuOKdBff2WPeyRSB4f0yB+ggR+QGHXaVYKxjQg/2XCd1Qp/UZz4alF8ptC3iIMczdVukrnS9HDdj5IBOGHTEnKw2P8r8cWZ+SYLFHd842DXoY2XGkDNfu25/rAjI0kHnrMFOlL9cwH+lkl1XPLd4rvJ85fmt5Rr4+9XfDThX7TmudGAfnucXj5jvAlMQA1FHRwhNRCx8Qzq0e0MKPakRkRtmTj+T5My6z+SRJtdKm9v7yfwtnvjwYLwrBfxzG/lROdkcvd9j2yvsGLrnKotkQodr5Y0vnR0IkUY+vK6V+zVgfKHGXFwUyYAtiQXISVjoDhPICWvnQbsQJE2A2vHdzA/RvBS7FBj/KQSIB5+NAmIDsHJvwxj737tPWoxYHcWy+Xk9ykId2GIeunZs9Hl7DotQbAEUriRQ2AVA8gRbAnICelHHgPHB4hlFMYtmV/y7bg7OU0frJXUbkwuAnovTocz5SpIE2EfhTiA2x5xL5596Og4R6kKWGtv8iI/R17KDu2fIg81ayK13DpAZVan+COYANF6bi0NoXX2stb9QTludlwbt4mTanmBs6GGbzNuRMrT7r/9IkiaaPOEW5xrPTYwhA74r0oSwZEbZFjlembydBoBuil3MvobtJAFp4rtOLPFi5NAH6eKIl/2NinsCRANJCJAFJBwATSgQkIc+AMxpMgLQ/qgHGeYwRmyQNsf3borImzgShIAf2GOsOz00uBbkQ13a0v5s1WY5sGOdHDdjvTbqahu9hqS9k2ldxga+PuPenkOiJASJEhAqLDIwBlnCW3OAw4fOJIkQU4Cj+E8HzLOAZ9cE9zW0DYgS+AfhgbF9Da8nS0iCaH0C8jiiJE4XIGECkDTB+MDuIpn46ovSp9ttcm2iu4zfamTwtfBlSXT7TIrNePv47k7fkhBrZdSNneSddcsks2l3GbfZxSVpglh5w5pJ4u5nZcRLf5Dedydk6Jfu+Fk/g+knlTShLC00OYJ1xMijThU1j9cIV+GtOuXJZ4+EABlC4oO32qQ8FDYgTzRRonE+hjQJC18ChAYIDuqhSOYcSBCSJyQ/SIaAWCFRQn1tF8rh9+jBailI87BWEAb/zOd4/CvgX6mbBs9awUN6L3hihJ8/PlfsazIF58KZo+b3r9l+5R8gS/A7DcAbeNKSJvxBBzIkDiRVSJrYdlBfnLCoiYMuYrRuWNRcEr5oj+DlLN5JdKB4IgHCAoo6nOM8ZLBB5wmJE4yxJQEQIYxvgDWERRhg1+V1GvlRiI4PdM0+cwKwHsLqG53weGGO/nlsAeRA33E50RbrxPrtcfL+o5wQw+tTji1teMz0MedxwzNNUEyz4EYhHnZENAQkg0akb8baD7YsuqlLhMV70s4RNVEs5FO1UY7XOpJBkwokFKx+Dl4djLfvOBuSKAT2aaflzNPFcuu1ciNDXvrWFayDeXNdeh0YazmBfRejWFYMvVd6P3WvdBo6XU763PeN7WguwNPsOCROgHAtLlcHnStz4Jowpozz6aBzJWzOhPEJGTpNcH7iPMN5yHNe/w3wXLTnMMZxUOcp9nnu61vNKNMAaUIygR0XAJ4tgueG4DaY6LYXEAzzM815kSkrUaxXVEj5lwVSvnm95E+fLYUbvZ5B3ad9JNFuoMzI3ibHIDM+yhfNlpzpC6V0R5IQObkhX4q3VUtV7jyzhWyfFC/YJIc258vSrBwp2W5iLJ4tufM3Sr23seRIYZ7kzJgjOTnmxzVIA5Agq/FmqMfl/ax8qdyDdVRJxZdzZOsWtzbkBV/IoWSbywmAr80bdkvJPDNn/EHvfLX5AVFbLnsWLpCls5dI8Q5FVkRkQ5XsX/ylLJubJztKHBFyavMqySuosGTD4YJsKdp8wOnu2ihri6rkiIlVZPIhocFt3QT8sFxmiRF0dRwoyDFxF8jGbY4A0SQNcviqercUzcmW3KwVUrUfZEqdlJm1bjHHsMEcw22Ql5kLp/F/ZutqWbamysZBfI6/2rle8paUyinjX+dNcJ24jQj7eHuOLkh5vUSxittsUJhSHhEiBrxmkiix101z7kX/hDD7ccUzi2ZdyOuiW0MX5djCBggLdULr8zYVylJtzkfxIdd5kngI84JeGJt+HQ7IutxtUlK+XubnrpLNh1ycww31sm5lqeyv2y2LC8qlyq95Z2GuzMtZKUU1yeOwZ1ZfU1hkyMRV5VKjYut4Yd581gjz0Loa2l77YGytw33KSHJp0C60J7CPvNC1wluVNJA3jyeAziQSIRohiUKQtLtQXxURFRc0ieHHl4IlSoyu6/pwqPy4mzRr0VraP/upHPC30Gjyg7fVcMw41ld1iRzY78gW3Kaz65320uKl7CieJU782NrUGXtFYnDMgh/7JAFIDgAkCABNLhD0xy3H8APyAOQHYzAOxyQYACsrXSPHyhoTMqEf5oOxzoXzAPLQY4L7IE0KX75Ter23JEU3zAlxzmcPMNesAbLKxIBulK/3BejjAfIEnSb6lhv9UEQgJE8IbUPSRBfl6cgJkh+cCwt6DcxRB/ophICX2bEmBwCvhy3sdS7UifzAljDySM/sa9IEBMcPhy43OvkyCK8W3+J95YyQRPeJstP4QodI4sW8iKRZ/+590rnXk3Jjry+i23YcaeJ0Nrx1lyR+O1f27q2RPaXVsrvcPUvE6kTkS3ItGCO3aB3M28+l6AZyLYvW7ufwOmEQH5oI0Z0mmjhhxwluzbE6iiSxW29PgkT75Rw7TVjY2q0pfklg6KIXW0ATKyQ8QJg0HDO/f8xWkyAojiHnPuZ0UQ3AhjLKCwtXxhboxP9Nt+D834CcvEVyzPw2tZ1D5tyw8KSZBj5rnhPYnjthzoHT5ncfCZRzpyxpgrfwXJI0wQ86/MC7FGnCH4N4ACyKGlt0+8IlDihmUgoezpkxCm192wz2I38GJBEiW8Db6i2LpXRAgWRz8LERA7FQ9IeFP5Hiw9tZaLkB843W6XUgR+6ch0/Gw1oZl1uuNQSLSB0DiNZk5GF+LBAZF/Y6N/hEXHTf8Ljjc2CRijkdk3ZhPpAzB8q+8s80YeEM6MLcIfXtLI5UCXU8TJGtC++UAtzrIEZYtJ+vWyMb5n8uS3KXywGSHDVLZXy3hPR5c7Ks32p+NKgcbB578mTFnEmyZc5L0t780MCria2vA0lf9cwrBUVSjLmd82TJ/CzZW7ZDalZNlbylK60+SZbz+5dLAfysWJNcc2mOFGwukqoVyr9am1vzJtm+ZIUcLlshBcvWykk7XyylK7JMPLOWtRtttwl8Voy/15Im6JKxnTKlS6OYKUQJj6ECjzOgj2cIfq4asAllIIfgNyRnSFB9g/sHzTmDcwrnIICxhj4P0wHnuv0O4N+Ah9bBPLb2vPXQzzQhIQHozovodcHQm5thfoBmyAozPluxXSZ3aSotuvSXN377oNzUZKDk7AYRYYrBX90jiRsekKFjvpQ6ECZje0qzDn3kjecfkzZN+sj8zS5mxQddpFXrjnL/E6/Lyi3o+FgkoxJNpcNjgyTz4Vsl0aSd9BkwWPrcnJAHPtwZ5Vc8cYxMmTJDxnRJSN/PTJFSUSorhpqYiY7Sb/h7smo7iCCTX+eEjJjjCKDyj0wO7U0Oz7kc5hY5+b53fyHNmneWAcMGyiM3NJWM6eWWpNg46qdy/dPvS/bYV+TjnNQHw4JEKLLzH8jC8X+QT5YcFBAM7BjBeG1GQnqO32PHXy9+WRK33CWdez4nC9eAcElF9ThjZ340guQ4mfN7aXvzEJnyxfvS/+aHZNYm98wUPl/kXPV+yX7K+B4xW+a896p8uQ6dI7tlSteEjMrG7To5MjrRTaYYO/irGtvV/Ghd4jpHFr4kV9/9gewz8k0jfiqd3yu28XXecYCff7/4p4g04TUQYGHKfZIqAAtYyDVRgg5ObO31VpEmLNQ1OAewcA4RFuZOPz2pQb1QTmh5Ui+VEIAec0xnGwLz9adXyPBEM7mzT6YMfrKNNH12gey3cytlWKKNtOv8iPSftcX63TH1EWl6X18Zldlbbm3WV2ZUIcYumfbrTpL46SMycFy+lJo1Qpfr1seMcmw5Zp7UD4kKre/8OEKDcmzj1uaOjyOfaB8eD85pv2F8PHwWD/HV0PN/9eeZPt9IjOBc0+QJwDlNmpyv2yrbZi+Rii3ZsmTOHCnd78iMC0DpKimYM02WLNvgCA6DczuWSMGGrVJfOEfWbzIFdu0WyX46IR0GjZPCoh2O5KheL4Wzpsri7HypVaTJmZ35kp81RXKMHOQKYi8Z/GNpP/AjWbyiyOqc3PylLFm9zcUDObNrpc1hqckBOVnSpHihFBSul6olk2RJ9lKpr2ZHyHrZPD9H6jbNktysaVK6k/ISOVexStZnTZRco3/QEwPnqgulGPab51r9ku1FUpbzqeQsyJVaTyZYbM+R/BmfyuKc/Eh2dlu25K9ZY/UXm5jUbyjLlXHmu/ipP3wq6wrNmozs3OY5xv9n1v6Q6kAhaXK2fKWsM/5zFyyR+ug2oK1StXiSbN0GnXWyNWu2lO+JIX8qCmVb9kRZ8OlE2bzd5+AJkAjbc2XFzM9ky8zh5rfMc5Lvcz2zP18KjTz1GJZI/erpsiRrkhSsXC9/PX8yhfwAePsNSRNsKdM6JE8w1qQJwOIeABEQAuQJSISoqFcgKUB7jOEzXUcKoX0AJEs0UUCw0wLzcV0o0LEkSEa+3S+d9qxc2+I26dhzqDzd3XWa2NwWj5BEt4my3Ywt2fFiXpKgWD9WOiYS5jvuSJTP1rHm+gMd5FiWL8PuaC4/vKO9tLvlKZm4zeXCjhXkgBhhXvBtYzOO39e61I901HEhDhqd2upjUluVSm5gTOLDygNCJCJPVGdJCNpgHgSLnjt7Ilnkkhyxha8HiQ52kWi5HRv9OPKDxTG2tIUO5jCmPeUAxqcO18rmTYX/S4r8E4A3EOF1zP/dY1+wZrl9NTQ7kXBu4BzgeaA/c54nbt6RbWehA9sLp0wd4fiRS3aaXAn+w0AXIShuQA4QujBB8YLCBwURinEWQyyQOMd97QNbyEJ/Efw+CYJ0wLwGYjIW5hmTeQDannpx4Bq4T1+Q2bxMfpG9z5mxSFhANx1C/xqQw54xGRcy3o6k5zGGP4BkDQDCJK5zBHrYQo55jOEnPP56XReOeNIipUhWQIF+RaRJ8vknkZ0v7KN9r6sLdIc1kvXwNdLr9U8kK/MuaTN8rhwzcWoXDpD7zQXr/j4ZMiG3yNomC/plMuGehHR66kUZ+qs20iwxQFYYmwuH18rsR66RR8d8JrOHtZe2L2fL6UbkwSxTqDWRDk/0k4xerSTRtK30GdJP+txiit0Ja5z/6nky6pYbpNeADBnY6Spp88p8IzdrXDzQ6b+QKf1M/Pvfy7Nr1sfn/KGZxn8r6XB/Nxk0Lceu8eSyQdLmxq6SOfJpub9pKxmzwh2Lqgn3SSJzpvVxpnyOjLyllWRO+Fgm9GklvT51xAn0NEFyOVyKNMG8O34OOnc357qLsKUNfGDua3yh+XOM5xvPVZ7jHGsCJA6RLs9Hg2hOnZ8E/k4a6g67N9aAEFEAaQJyAg9MtV0cviujwXearLC3tYA0MYX6fHSdLJRRiS4yudDf+gK9zmNlv/F9cu9mmdkT5IYpJDyRMWBquY1T/n5nSTy/UMVeKCMTnY0fM56XIYn7J8gek0PBCwlJvGA+dzO23SifjJHMJ7pImxYJ6fH+tmTMxDApALFQmSRNRs4F+bNNZiCHT81nYcY2hyllEWmSGPSlJYjyBzt/IE3qpz4jLZr+SHq9+LkU7zEXFyPT4PyjQ6fKjv3uFpbKj7raPEFQrB6akJ7jdjviAaRJ509lvyIi0MEBYFzlSROMi4Y3k8Q9z8qbL70i/TqQCDHrNjFBXljC5tW75OoW98lvX8uTo9bfnoA06SpfbHW34qSQJnWr5M0b75VPCvPkD027WR3E/O+QJixSw2sji1TOQz/sLsE+9bGPwhmFNAryEK7AvjSomyzInQxbPswURTu2LL4ZEzbaDoBtWPAzRnLOkQQkA0J9PU9Ax5EmD8iEvWZu1+fSNTFKcuwcSJMeMm4ncgHhs18mPpqQPlm1Zlwm4x4whUb2MZfrclOUPDBRio0eSAW+5QYPcOW6sMXaIceWuXONXDM7UAjYYY75Oj1TUBhbjLHVa9KAPv0DjY8Jn/fi4iA28yWYM4E1aSIFJJs+3zRpgnFInGAfOF9faYkMR2Zkme8rc7361e8ks9fNcvVTE6UehIn5Hht9y80ybPxEGf9ka+k1YZ3TXzBIEje3lft7PCPzV+6RhtWfSN+7E9Lqof4yLnuTnKlaI9MfMtfbVz6VmS+2lzaZ2XIUhMm+BTLy5ibS6dlMeX3g27LOyNAR1+tGZ/v6pHzbiVIxtpP53siyBMrZ/dky6mZznXx+mAy6r4m0Hb1QzteZ6wg6Jpq2kT4Dh9rvhfvfXuoL/ulmLVdJh8f6ypgn75REh1ek1MoLZOZD/2ZyGi8zX7jT5DRHTlTjFpzp5vvB6Wc8cpMkmtwmTz3/rPRubb77PlxhCYczpVkysvVNMvSDsTLuiZvkkbGeOJn/nNXvPfDFlBzqTW74XdHpiSEybv4aObN9rPRL3CtjJr0vE34/Xkrg05MWjvxYaXK7Sjr9aojN4eonJ3gCo8B+j43+0oxrkOe9MnmDI0o0aXJmy1QZ99Y7svjdp+SmG4ZIofGvdc5WLZFxJr9OT7wgGY/dZn7LkDTJlxkP4phMkKwXcUzmyknEXTJUWv3gMZkw9S0Z885cuXAJ0gQAaaL3qQOyRN+yg1fTggxB0Q+EBAkRzrO4Z6HPecAW/SjwFTkAkPgIkaJn7BiHMRrpex12vzAm9LG/4jVzjr2wNGVe6wCWfDD7nLMynYcC9e0+th5xedE/gNhcB+e4TyA28sSzXrQ8DsjXkiWeFCHSkSYatoOk6qgDxjE+SI5gH1sQJyBRiIZjjqxAMctC15IhHiRASGoQJFmiAtnrax1NkKCz4MyRA41IE/iBPbtYthcXxRbk/4t/DK70VcnZi+envOYZREtO3kIp2bFZvj6T7F7ShBjPGYxJmnAeOH8SW+gdl7981ZCeNEEXCS66vNByHF58gX9Hx8k3rvUd5ElcUUJAjoIIRTcKeRbfUQFu5gmSBEQ6ssDCF0bwAV9xBRTtkSMJExZR2FKGebuO0L/ZwgfXokE9jMNcIeNauFbG1OAaGCsOYTz45Xq1jHqYQ1xr4/1irHPBmLbYtwSL7zrB54MtSRfKSajAVoOxGQekSZK8SIUtojH2BTY7HwASJA2WJMC8k2Mfz+pwxb6DG6cSKCjE6fPs9g+kV8L88BqYIWMGdpVW3d+WKutzpvmBZQrJRYjhyRLmVfKhsXlaltQY2Rbc6uBvzzHyR42vRwcNk7cGdZPWPd6VKsi9nSMCQJrcJ1O2eRKk81tSYvJeYQrHRGaW1buwbJBc/ZMM2YC4ueZHaPtXrc6ZhebHYLe3bH4kPJCXJT3qdtpukTN100ze98nUrZ6kMLE3vNREWlnipVQKMhPS4Z3ldq76E/MD1MS0a8szMRN3Sb+R5jj0ucv79uuO4I7ppeRYIz83rtmuyQNyHPcQ+OwArCXya/yQOPnTudP2nNHnEBH9jcTIQmgdnKP670GfpyEuHDpmyRCQByEg5207ICuwPbdgmCUm7O05ZdtkkiclkmSHI03sbTxdxkuF7Vgpl5zfmB/kb683Nqvk3XZNZeSX7lki5R90lsTghTYWSItT+7JlhPEzaZ0ZzxlqiZfy8jpZMdicR0OMHsiRLzOl2Q+GyaqyeikYoDpQckdLK5PbKkuYIO8dEalzvqpalvYzuu8W2RzeQQ7ZJm8T0xI3g7IteYQ4D3y4w5INwIXdW2VW/5/K1cNWRbIUmPnZvzXzwwssKWEJikFLo86PBz4qsYSDJU26fya1noCgPUkJ22kCYqP2qOx9y/wo7T9LDu0ql/qSMjm4z5Em6DbRNl9vz5O3uiXksU/RzbJHpprxsPlH5dzGCeZv15EmiFUDQmRonrVFjnvfvVd6PvqktH70C0u4QMd1uiy14zjA9q8X3e059vqnClZNgIS34UCGLTo1WdjSB66pGGvSJA66SGfhHyLVxvxg98W9K9CTchbhJBJcXJAFSRKB+xos8DGmbz3fOA/4SAJzjjDBWlbJ8EQHGbP1vBxeP0Z+0myU5HsyxZImu0nsHJKs5xPyi/HbzbhIXuvQTDJW+LyXjZBEz8lSYo6JJipINHBd2FIGQIb8Adgxp2Tebq3MO0l6uLfscB36s6Afgr7pl1vmo2MRWFPy80id4+eCOeiEpAmA8zDcD3+3XThUZQkQ99yQ2eZ6db9M2VIm5ze8a/5ehkhB3X65sGSIuV50kH4vDZM3nmxv/iZnOaLly8GSuP9tKQGpYUmXPZL/gvlO+2itvR3n9KYP5BFzjXzkd+Y681w3adX1XSk3OmcWD5JmP86UQjNGXIe1Mtl8N/QY6wgZICJNcGuPt9mAjphFQyRx1xuyq9r8LljwvPlOHSPlldul/MOORn+aJSwcCXKvTNlorjMbxpi1uFtRzm5+z1zPr5dev3tBxvyui8npLWt7pmKq+a7uKJMKPQly/xhLaqwYgu/YLyxpcnbR89Iscaf0HTZEXn+inZVbsgL6JodKM6766F6Tw3SVg/mu9a8yPlORJe/cfpW06PCovDd3ndcx+Zk52wWy6V1zvB6VBTt3mu+rN6VHorfk7EGHyAr7nT1yPggOl+fnG92zViyZ44mXhk2fybhhT8lTt19n8vydLCsLnp9S9I5Ze2/J3btDzhW+aY9JgfFxLjomL8obOCZmLRUgWbaNk74trpKWPZ6X6cuL5E8N5vsu6CYJSRJs2XUSzkEOoNOExAGKdzxvBG+3QRGvweeQkGhgIU9iQMtALmhyg3OwjeY8IZFCRKg5TXBgTFAGMGc8J4XbnOHXSpMfPSSv5NREOQOYBzCmT+aHfYy170b7Jid2uTAX5q1JE66X9oxPUIZcoIcxjje29lh4//RDHWtjPgdLYOAzMtCkh0ZIilCf8nSgrh7rzhSSJihaQY6Q1CChoYmNdCB5wi0BO/hFNwFIE4ytT4XI1hTK5ft2/Us94PR/kR7LVyyRfINQjlcQV+43tYsiSfRnDfB8s+cDzzMAY49vzp64dKcJfuDxx5y+CAO8+P7nv/97SpESISj+wyLovwMWPnEyylE0gfggiZNC5BhwnsC+JlHSAbaIQaIhBEgE3ZmBwszmqI4Di7pvC50f9rVPxAGxwWIQgD5tsH7oco756WJRH1PokCwhqI95jEmipNgzJ58XgLlz9eaHlS6SDRyxkOxM4Dapk9p5AvChpnzVb/hsDhTltHVwhbu12/uJDDA/et5fUSSH9m+SutKt3m6uvHFjQkbnuuKfuViUfSr9E53kix375OL6kXJ3YrCsQWdF3VQZnGgvH6zaIkfKAfMjxpMmgPOD/9zdJ5O3mBiLBpgC0ZE0IDNImpzf+Kq0T/SV5Sa/I188KomHP5BKkAt4fgr0ja+qj0GaZKUcH6wJpMlI/Ndp665orvSdtubHXJbJoViyn01Ir8/W2HwsaTJslusK2fS6WcczsnCvy/1w2Q6fb3LdJDjc8UyCz0MBaUMyC+Axhz7kei4O1h+PlxlTH+Nvzp6Kzh2cRzzfAYxxTqec/5eC8cHvBX3e63MaczyHgcuRJiApXHeHA59pgttzGsrjSBNnQ9KkEkSLQcPqz6R382ul5Y+aSotffiYlxh7ERuWHXSwZYm8D2ltt4mZHfs7gVqDOY6XMzKEDBOQK9E4XTZW+xlebjj0ls3cX6fHBdkfo7FksmS0S0uJHj8uMQuS9U6aYH+CjF/j8102WPi18Dg9PlBIQMCYPS5qAuDHjlaZweGDsLktKbBreXK6/4y5p2/IuGT6nMklWeKKhKJi3t+7kvSl3N20m199yn/S876e208R2iXz5e0l0+yQiTUBeoHMENtiPukHM/vk9uTL6582l5c/vlA43PyGztzmCBXPuwbO7ZNZDzaXtXXfK9S27ySer3XNRNr12l1zd9EfS9r5u0vlG10UC3ymkCeIVfiidTYEzZNahqNOFOiRISLDYNXn85cLX0bUQ10nerqqJEoz1NZOFK4DnnhCYI+ECQiVZqKcWzAAKcJImGrpQj7NDsc3CHvsszHUcTTLAJ2SusyGJ0AZ+ARb4Oj+MOU99Z+sAm7oTyyUzcZPccW8b+V6zZvLAJ9uk8jBe77tMMhLdZewud8uKtd0xXR77fnP54Q3N5NpfTZcN3ufB/JERaZKM5XKErcuZ8R24ThwP5qvzTh7LZL5arsFjithx8/CpdbBlXoA7DvzMSaYwriNaCPp0fk7Ln/35ps8znEv8fQZwn7/lgItHatytLvZ2lzmmyL9d3l9txsuGS6umQ2Qj5OveMNeoZ2R+8SY5ULLZwHz3kzTp+o5UmDFuxYFshSdNQISc3T9VBppr5Ht5W6zdwV3mGmn8ncsbJq2Mv1z//BKHzfb2ugfG89ab/VI1zlyzhs5xuRW+IR0Sv7UkzslpT0jil+OkvKrEExZvSFlFsZR90NF8b061BMHZqmkyInGPTCzcKqcKX5ceiedlJciJPZ/Z3wDv5qyV2u1rDIr88z6mpJImnjhYabv5plly5NzqV8xxeErmbYHdGqnbvskRHp64QQ4kblxnx2x548ckO9ytMtiWL3jB5NNFsjY70oTkh8vN5LDG6C8fLu2bPCfrjD46QSaZ7+yhs81vHruWjjJ5vXuGS0SIGJ3pPRPyyAf5cmr169I98TtZrh7iah8oW/yh9PVrbMgfbo6nI03O75tkPqc75Z2cNVJTvFqqizeoB8Culp1jn5SbTC5bGo5Z0gOECMkTvkVHAzLK7es6/XMAOH/wgCMFSCqgSOdWgwRBSBjEgcQH/ALY5y06mIfM6hodEg4hLIGgfBLIhSQCxtaXIhosuWDyJ9EDIoWAnPopcXysaF2UGej1Uh/7XBsQ2XkdDfrh8QWYO8dhTPoi4B8dJtX+ga9XQpyECAkSEiME/YVg9wlw6oi7NYL/+Qe5EREcpniNSA1f7BJRoWtAkoS6BOytLopgJSf4KmPg6IGqRgW4xrLlOVfcBfFdAJ0TK1fl/f/+gbPpgM8CBEncHI5ZXaWpdzxJhvOCW45JjoTnjEZa0gQXYvzXK+V+a/WjkBfov5p9XXgQUSHuC5jLgQVO3BzA+VAnTo7CKsyDRAKQkpMZk2C4FKAHXyy+CBAIUSeG78LgnC7OEEv7Y/HHovBSSJcfSaFQrm11wQjwmPD48DjoY6XntZxzHMeB+RIXj5XbYtwV1w4s0DVYvAMsqFm4o1g/VVPsuyxSyRIAhTcL+nDe2tZulx0TekrzFq2kQ/tW0mbkPOsXzwEpeOEaSVz3A3l64rogpx1SNKqtXG3mfvHkw/ILkiYG+yY9LC2uay13d2gtbUdlJ0kAA5d/lu00AalhO026/zGFNHG6JvZLbaXF9d+XFk3byMhFW11O6Drp/rZUmxxqLOEx2xEeBsjLHRvnf8o2jD1RU2Fk7a6R66+/Rq5uN0gKKtwciRfnY6esefl2E/N2ubtda3l6SuqaU46/jeOOPz8DQh/nVILFxUwL4xNxkAtj2Xh2XpEm+Pv0fxvhua0BXZyPIfT5aH15PfwtUIdjrYsHwYK8aAAJApLEI440seSHJxosQI7QVsPLLZGhgDmQHlo38mnk4Rx8aNAHdNEVYvUJ2hlf0GPOzFv70HKCMuiAMAB5AGiihOBcCM6BYGBniB0jvtm35IMmIvwY5IkmKiyZ4sfUo3/owC9B4oU56zw1SI7Y/Oj3MoBvxEDuwDdnzTljzsGvzrstwGd98fqoC1dAEyUaKGr5jwmSJumQLKbND1xTOBMorgkU1brQpo7e1/oE/VPPyVNfAQxZY18s9M0PdyMLSQgNkgjQhb/Kw0tkaKKbfLTzZMqtNcm1JokZl48D48Mf9kE+hDmSYOA8Qb+IQSLocnkD9KcBO/gK5TpfvY/8EA+xAT1mXoBeM8dcb9LfpUkTEiTYh1zr4fYcEBQXDuDZJSBNfiwd7rnZXIuaSK+xKyyhcbqyWPIzzTWqZVtp//PW0vtT3w2iSBPXqbJPVr2oSBMj3zXBXCPxYNg7W0ubl8w1Ep0iBzZIVq/vSaLF90ycIbIBpIjBng/vl6ub/kCuf3lOY9LkwC4pGGauWS1/YGxul9GLdsm5mt2esFCkyeAp/i01UzxpYgr/Qkci4FYUkBMlY81vgOY3Sft2N0mbYVmWdADJMgpkxAaSIM5nvu00cUTMqfINkv/ibdL8R7dJ+9tvkqc+VrfneH1Lmnj9hspNsnLAv0mi+XXy1Nh819GB3x4//7607PqKbIat1Ut2i7jcrpOWTf5Neo/LNXm5LpV1o26TZk2uk9s63iOdbnBkEJ+HQqwe8TObW6dnnpS+P37erpekifNfJGuGGT/Gf6dHe0qnxPOywsQGIbR7/IONjknDwuelxY/aSPvW10mH302Uk+dORJ0j7BrRRAnfMIH7/QnMgWAhkYL56irXSUJSgYSAJgIwtgSA2rdjU+CnkAN+HtCkAnWpo+0J+iGgA2KBxAj240BbbBmPpArWgy4OgH7oizYRfF7WJ3M08pDsAaiv/dn1ANqn14sDfTIOQH/0CWBcW33UEhia5NDgHEkOdIVgS2IkJEsI7YN2tI3D6aPmd8hJ87sBz5RQz57Q5IgtdE2By+4AQOvofVsQK6D4JTGCsZX7gpk2J+qrZcOG1bEFOLF0eU7aIv3vAft8j/+BhAnInhUrl8bO/aOwyBy3NWtXyIlDtY3OJ+BSRIlGWtIEP96I8KIM8EL8zYUkAcFiRBMFGpCxCOeWwDwLblsQqWKH85CxWEoH+I0jCug79KcLfAB6RChnTlqH4BwA/4gLEoXECWB1POATW51LnF/C2hk92OnCkdC50q8mPJgDgONDQIfHTOeSAsgUmEOcDnLVedjbc3zBzCI5WfynFtq6eNfyCFEx794Mw8Kd+2Exn2Lnx/BNEkIX74ytofUuBfqI8gvAXIEoJ58L4kAHY/pjfOhwHTpHjEEU6TVCpkE9AP51rvSjQV3qASRMAJIjAEgoHutkHj4XEwv+6COMo2Fz8zbYWtJEn1MGOM9IDOKcsn8LONfMHM5bntM8j4HoPPZ6+m+IW+pSD2PbaUIiRJEQ6PpwnR81jpyAjtcLyQdNQJCcAMJ5yLQfxKEuZNG8mYsIFC8H6ItyuyV83tynPvMM5SHw7JZoH2QHiAUDkhlxhEREQPh5S3oo0oF22hfs7L6Zpw/t2+orHwRttQ0AuQZ14sA4YQxNwmifmANxAmjS5KK5/uEfC7hOhtdH3VkSAmSJ3gIsdHVRDLC4BkgMkByIAwt8jFFo66KbcLrOP/Uo17rwRfvQB0C585e05Rh5aOIBoB10ao4tk6GJ7pY0wZoceZD0RZIA0PEwTjdHO8iYP8ZxfrV+mKeDew6Ltr80eEx1x4iLiS0/RxIlRNLO6cZBrxljgMQIzh2eQzz/8LtN/8MLcurj9hyQHfahrbbTpJNM2exe+QuA/NBvv6Gu1fdkhyVCLBni9jFHeyK0u3AJRH49YJMyb2JBdqbKXEtR3KNLw4PkQ5ycHReaSIhujQl0Cd4+gzGICWxBMmg5gLGWwT/1KU8XIx2gBzvAdroYaFu9HuyTPEm5JceAPnT8dD71HLfM/8/njluiBKQJiRCSItwHUcItxwA6TgiSC+x+iIp4X9CjuI+IAxIBhCIBdMFvC33jD2QFiQvsQ271vS316CMiCXwu2ALwQdAH8tHEA3LUBIf2ScBW+9VECgE9+qYvHh+tY/0HxwJzOlfaUJc5IE9tE/lTgMy+ThiERgUIkWMG7vYcEBhle+ssScJ9IByDGKGOJVXM1sKMNZmCMd6oQ+ABsADetqN94vYckia8NUeD5AbmSY6A+CDJwmeVsDimj7CLgB0GmAPgC4B+8Zb1scX3lSIPXSh/J4IDRM3/pIfS5q9cKnt2FcfOXSn+1mOJHHDMdhRvtg/2bThqfv+az5nA55+OOCFBh3Fa0kRfjAn+INQkCgqZEChKULiwMI8KGAPI0wEFDUkAFjoa9KsJAOoDmLdQsTiGvdbVCHOnjZZfCbQ/m6/xwWMQIsw1gpHpNdOPXYufi2w9tC5iowBEDBwfGyuMcQnQR3h8whiQa5mGtv/6eIUvwH1x7ItqFsqUASzcQ0QFNm0MUKwTds4U7SlEQox/Xazr8X8HJAVIDHCLOR0zgs87gpdBn7nQn44DHayLutTnerUsHegTMamvbbSMOXAuJf9G60iSKqnyJHQcDchDfyBNeA7hXIz+fs05rs+56Lzm34A/d6HPv5M4kCjRoH87f/RUCnlAgGwg0ZByu84liAeA5Im1V8RGityTJdC3OnHwdhZKBjLFPrhW66YBYtkYxg7xCJ1vHCyZANJAwxMMuvtCy9BZgnEceUGCQ5MV8KF1qBcRFiomxqHPdNCx6C/0FafPuJpAiWwMsMY/nzfXE1+MsiDVhauGJkUIXFtBmGDLeeqwYGdhrItlFNXJQjtZjGtAX8tZcNMv/Lh5FOmA+dHuC3Hq0xZgDpcD7GjL/JJgLBePcGs6bTs+NIEAP8w3Djoej00I6CAGbSgP97UslAOMpfNmriGRBZAYITmix9qHBtcC8HgCYS4h9DkVnmMEu5/YgQLwmSaAI03cM01ASmjSA7CEBwkSgwuKyIiD1oUt7eN0CUuUwIZjg7hcgDOVSdJCEyGXg71VxRMLJBNCHYLkgSYbQCJgbAkF/4YbyAnYaUIDRMaJvZsjEgWwsv1bGuXMddAWMULoWIgNGfLRvnSuKUC+Hton9GHH40J9yoE/nXWkCQgSkCUgQNhpArDzRBMm0MEYNny2yZHDjmhIIQo8EaCJAuxrYsLq+aLfzqPY93aUg5RABwtJAdv14TtaSF5gzG4Qkiz0SZKBvkh0WH8mjs6VOX1b6JxJomgSg/HtvtHT+RCUAVwTc8UW68IYfhGTepBji329BsSqrTHHohKECd5+Y3SrDMyWpEZpSYXs31MjZfuSZAcAG4IkCV81zC4SykmG2A4To0NQbgkX5OB1Th6u928waUyYECQ3uI+x1sc8yBO8OYXkCbtMWAjHATqH6ios6RFXfF8pSndt+7uRJug2+Z/WcfK3kjzfVUcP/NRVmhrEk20kTUjA4RzA+aE7kagH4iQtaRL+BwzgPmAJE1PE6KKEBY8teiDzxQz2UfQAWs4iB0AhpAsYFt0EbFN8e9Av5HG6GEPGmIzBuRDWr9eLm78UGJ8x7Fj5A/SaqWPXpHSsjQHXEPog4nIAaIsx7elL6yE2dTjHNYSgnvaVDtr3V0fNjyIUyCyOfeGOwhxvuGGRDkDOIlvL0xXZBG1T5LrQ94CfUM6Y6ZDik/C+EFevATIizhdAO2zTxQ9zDPXoAzrYZ3wN5kHQLvQTytL5CsfaNspTHR/tk7oalmgxelr25/MNjc4lnOcpBIcBnx3Ec1H/feDvCucdYecIpaOJE/4t4vYckhkpxIGHJh4iePIktAHo61KIIzg0NMEBUJ5C3ij9MAciyvcSOnGIIx8g0yQCiQWQCVrGW1m0rvZj9evSd66QvNA6Wn4pQI+6Oj6AuDpXS6R40A5g/uEaoPeXr5IPgiV0d4mWx8nYqQlwnjq6gA9BIgBIV6hjPyQnAF2Iw5cmAliEh2/AAWh3KVAXPkEOMCdNLnBf5wTEkQXaJ6HzwjzttA7B9dEvtpBpxNmFQM7MUees18XbivjcF/15uPUmP4u4GECYmwM+C/d5ENoG69LnEYDzB7/d+PuN85rcA84drHSvAEY3idnazhIDTU5oAkPjwmVg9RRxcjk7ra/jn67cLSfKS+RE2U6Lk2Zsc1akCYEin4RBKAc5ACKAhAMJAci1PsYkE2gbEQ5myzngfG2pnKsxUDL6gR1IiHSECfcB6AFaT8tBiDAvEhrMhevRc6EeQV1AxyH0HAkcAGu5EtIExEgo40NgaXfYEwYkBUggcIyCXhMDLPwBjFH0s/APQSJA69EXbgnS5ALllrBgDsyDYwOtQ4IBY8gI5heCpA/0mSPzAriPvABNdDA257QdQF2dK9fFOYJ+NGkCOcY1NegocWQFUVNtYlSfkNoaY+dJDJAge3dXyb7SakucEJpA0USJBkkT+g/nYUvyhPPwg9tzLMmhbpfRQIFLIgTbyxEsJFfYLUDSxN6WQ5g5xissXBVbcH9bLMz5n9MN8s9Cbt6iWPnfEytW5Zlz7EBEvAE8h0im8Hzh+cO5tKQJLr7pfujhvxb4wciCmsWNhS9QUNQAuohhIQQbtNxzP8XeA/osvAnG09DzUXFkwHk+9wM++R9qgMUSwK4MPQ9of9a/8QF95KvjEmFe2Oo1WZ9mC3vG1vOUsUCkX3t8fB5Rbt4P7TCH/TA3nRNBn6FM68Mftjh2nANsHshXxWNM2gLUJ2mCDhB0RjQcKEkpwHVRrQttDc6H4HycL8pQxNvuE1OgMy729a09kLHYpz19MQbgSIHUW1XC7hbGoJ8Qeh76gI5h40Du/WGftqE+9wnogMQhrI1al87LrcXJrS+/r3OjzZWAfpiv9tkIPl/qwx5bdJrwvNHgORee54Cd8zLM429Y21JPywCep/QNgDSJIw400YAxCQ/sa+KDOnHgLS9hd8fJHftMMeDkEbFhYEmSkj1ycFeSjEEskicazCcE89I6OjaJoCiuJ4CiHMycfv6HJjU0SDJwX5MPGMeRGUTogzJsSWSAqNC+NeiT8xqwI0ESguRHaBPmQESEiQdIE14jCZIoeh/XTMhQxOprKItYzhOwY4HMYh/FNot/gEW2LqChgyI9JFFoo0F7+qBMQ+sjNpFOR8tIKCAnvhoXOSXlIBHc7SuwYS4aJBnCmBph7NBHKAvXgDHjMBZ9ElwHxtjimIIg4fEFqAPw+GsZ/TJumFcSJEkaE1faBr64FpIgAG7F4TmF8whbdphAztvIgIa6cktCkJAgQFawO+SCIjU45j5xuU4S6mnZVwfLk4SKQUTeGIAoITmC8amKXZY4gQz7Z6rM/P4koQDo4h9ykgAgCzBG4U8CBKQCiQXopJAMMd0Y0ZyHk5txnblGAl6GPEB8YKsJCAJzyC0iYjwopw9NlBA2D+bm41mZ8nM58BhovwCPFbaIfWLf5kadMN80HDPXzCQhoqE7STRxAjlk//WXi3Yb12liSQoPXeRrAgD7hJaTQKCcY/iCb4wh41tt9FwIHR/7usuF+VkCxJMZmqzQPrAfkSVmjLia+OAW+ZK4QH4kdSjH1hId6qGykAEp8dV6tAx68A1EcgOuET5qqo9JZbkjRAgQFjXoMjGotd0mjsTA7TmYR7cJdUmQkPCwRIrRwz51sE9b6xufhb9Fx96ug7X5GNaX94m450427gjhPhCSKShmSZ5gjHlto3U1SL7AjsTKwer9snTZ39Zl8r+4cuTmpb6ZCB0peHWwlv09gNcQ43PnOcDzAOCDh7lPXJI0wUUYF1sNyNhO/F9mGxUcqvBg0U/CBHPYaqCI0QU2wOKGvuKKndAmBHPQQDzkQ7JBg8QJ57GljHIizrcF8vXQOSMfbKM1+XURWlfLLwccV/ynHfmmzAXxCX18mA8Q5ePtQps4OdDIXsUntM6Fo+aHUVA0N1iywhEZcWAhzWKcoCyUa+g4LMrpl7bMgc8ZIWLzUv4wD4AoIbCvn+8BG+Shc42DzVX5Z646Xy2jvJFM5cd5+NY6iGd1zXx0nHwMbUM7Kzf+wpwvhxTfOi8Pe3zMlnoh/nQOD5Bz5xnOHf4dAjjHeD7qc5qw554/F+kjHbQd9nnefnXkREREkFSIiAVPPjTMy5BEIsO+MSckIUJgnv4w1vvArg8el/sHzJN6r2tfOTxkYVJ/7XTpd/uDMmVdY38aYUzCkiCeCNHzoS7m43DO6GgygWMLvDa426f2DThfV34pQxJPyuySZBcI9UKSoxFx4aFJFWy1PIxNIoOgrbWjbdzYo8q/Upj+GYu6cTEB6mL7n9+4N8tpaPID10lcL3kLDwpaFK0YQx4SJtAnycKiGMQCinIU3mEBzSJaj1nYa0BGaF0NykO7OH2tgxwxr3W5T1kciaChfWuQFAh9XwpxfgjmpHNzOTgCR+fEuABtKcc2bi2Xi6/zJOLm4mTMJQ769xnOI55b+nwCeC4SZw9UWBJCA6QFCRBNjADoRIkDu0Ksnde9EIAy6FuCBPAkCUA7AL7omyQKgH3EOGu2p8qSZAm2IB5IWLDQT4eQNLgS8kHrWz8gH2pK5ej29XJkX/KWHMyBmCCpAX2SFdDROYOYOL53U6ydtuc4JSdFoDQC5wLoNWj/oQy5ICccTxIoX5lCQb8FRxMjhO4oAXSnCUmTo5e4PSddcc/iH2PKsQ8igSQEiQRsCS3nHMiEMD6hCQiC8QD6ieDzpm60Bi+/VA7Im2/bwZi64Zo0dC4pOfkcGJexCS2nHeR4KC9IihAgLNBtYkkMfwuN7hDRhAm6RPbvqbVkCjpR9uyqTCFW2IUCQsXaeYIFQPcJCRT45y08lJ8/Gf9sCUJ3hmAMsoPdALoAZvGriRICBTBBGew2bVoXW2T/KyAvP/d/zG05eP1vnPxyWJK3yL4hCA+9jZtHZ8p30Z2yLH+JHDtYbZ99A+AZJzx/SJLwXGI3ygVzjqQlTfDfCP6wIyDDjz/7ALxzqc8WYXGjZVFh74sSAoWKLlxC2II7pgCK09WgDcBXAAN4GOuZ4yek4YT5Y/OECUkSFmQRVJ56LSROkFtoH/q4ZHFn5kN9EjNEmKMGyQj4wLz1YfYhJ+KOGcZRTL8++AvXpu0hQwwtw9ja+znmyOPAtXF87pD5oeOLZQfX5QGiAQ8UtSQFwULe6zkki+ywOHdYJ1N7JKTnJ+5NMBeKP5L+D74mxab4RwwdG7a6AwMdIg0H3OuM8XYebJFb2ElCIJ9wDvq0oy3WkJqjQyNywudl4dcekRZ+rBHOW2gfJj/mZPMwMtoiZuNjl0oyRTB+eayB0+U7U/bTIdXn7mSu3i90sHXHMimHDuz+cgE/uILzTJ3b+u8oBPSwDTuj4hDaEheOmO+IGPIABEPD9g2yYvps2TL9NWmfyJDluDUG8/uLZUPWPMldUCR12PcdJ/UFOZIzY46sWGbOMSPnw1xBcli74lWSM/YLyVm8LSI+qvDK4RdykoTG9iJZNW26ZC0wP5qtbK/smj1Htm5xZMmBpXOksLDSzp03nxHzOOjJEOaxxMgLVphj7/3a+AYYHyxYLDlmXYVFSRLmWGGebCkqldLs+ZK7pMQSBY1IBE2aHKySnXNXS3W5IyUwX5e/UJbNzZM9u0loVMj2hVvl0LZVsnTOUiUPsHO9FMxeIEuN7hEf8+j6PMkrqLA5fLOrSJYtNX/bZoz9IybXvDnZUrRNdY3U7pENs+Yb+SrzA9TLFGr9K4WxLtx6U78mV5aamBu3KuKkercUGb95cwqkpsLF0j4uRZqQMOH1ktdSbAHM4XqqyRIWuChoWYjHFckACQUNyHWhfSmwMA8LdB1D62u5BvMM4+tuCc5xPox9JaDfyyHOltDERpxd3HqApI/zkS7GIE4I2KTqJrtBsA3jEVqfsR1MkeP9YUtfnEdMdrnwXAJwDuGcwrkIOfYxxhzPUepeOFSdJEg8LpC8iCFNtB7sCJImJE6sT6MPXyEiMiSGECHgB/ban/XJnDCucR0kGiQNSDCQACApQPKC+iAusK/nqAtEJIQBbWhnyY/KEtn5aS9p3/N1KTFy+gBIQGjAJ+xBRoAsIYHC+Tg72HDL2LTR+WnoPAiuidD+Qxn8gzQhmYO5P587Ya6PSYJEkyYcXwrsRElHmmDLDg3bpeGLfM43wsEkAaBlWm7n/H5EIJh9HVsDcbGFL9qzu4OgfRTTgPa0QxzqY0xfAHQcYXE0IkZow3HkH+vxMTSgo/2n04sDY9k35OCBr/62Gdv1YWDJEZAXBiQ4LKEBuSc7QoBAAXFCfRImJE1IsFhdowMZ5iw5guPgY1vyxMhsF4qRX440CYGuEpAeGINE0UTI5cCuFdicPFQja9euiC2y//8GdHz8La9T/u/a4pkj6Z5fsmhJtuzaueVbPR9l6bLFsUQTfMBXXEeJI0iCc+g0cIkHweKiqy/IAH8E2h+Apkhhgcwi2Y59oYMximkU1XaOcgMWQZcqYADMa38piJNTZgAygK8Cjl4LfPKkBTs1woKfPpgfdQD6oz72dWzky9uA4AO5A/Bjc/J6kEEPPkHmID/4AhiHcsRDrpAhbsrx9DHtMTJjzMEvc2CejGnzMGOuT+cHPcSx816HoK7+XLgejmHP4wQ5fCF35H22fq8jJtQrg0k0cN/Om31sUUSzyNdFPcYszkkYVK2YIktzc2TWcwl54OO11u7knKel1ahsp1dXJJsXTpScOdOldF+yQL9wYK1snD9FlsyfL1V1kDsiZ++ST+TLrE9kzRaXK/IpXzbJ6M2U0v1JwuJk8XzZUrxeSnM/l6Ur1srJfctl5dzJUljsOlEaDmyVqrx5UrpzuRTM/1yKdzsCw8LkVGzslszPcjkhH+P3Qon54zY5AUvm58ghyEpzpGDLJqlZNVXylqyQemNPAufc3mWyat5kG9/mZeYu7l1i9ItszosXLpW6igJZb3QKNhSlHLuqFSZvE39vmTvGFw5vl/IlC6Vs51JZMWdStA7MHV7QX1q17y9ZJqfD6jOIAz8v5MN9HrMIPA4WjrQiifLNudPReUXyA+efPXfNecZzludj3LkZ7mvw70NDz39tvvfsLS1l7gGrREPZehnXPiGdfjVChva6Q5olMiQfcvMjdkbPa+WRkV/IjMH3SBtTiJ80RXjD4hFy0/d7y7hJY+WNt7zM+ARxYsmT3XkysvUtkvH+FzLhiVul13hHiqSQJnuWy6jWt0rGB9NkPHTGbrfygheayv1/3CTnKpfLmz/uKONWId9kHjOHdDR5LJPjIGcWmTx+0EcmTJlg8lgmxzx5QxzLzpA2rQfK55+/K/1uflCyNpgLhrFDx0uz5l1k0EtD5NEbm8mw2XWWTNAdIl8tfEkS3T6Rakt2LJVXEt1k6mbXoVHzyS+lxS//KAsnvSydb3lZNledlG/ql8kfEs3k7l+9IG89dZ8k7vlQ9isSAgBZcWjh+/LxxGyZ2v+n0np0gSMrFr8sVxv9fWZc9PJP5RfvbrU5HF80TNre8oJ8Me1D6X/zQzJnK7pQSmX2L5tJ215D5M1Bb0neziQhQ+KDpAn2Ty95yfgYIlOnfSD9b/mlzDJruFBbLtlPJaTny7Nk9nt/kIWF6lYh7yckTVCs4hrJ6ybBQpbFLMHrKPV4jf33v/x7bIEN6CIbhbsupFPnLo10fnWBT5IAvtkt4vQcGcK47NKgLX0RSZmz0/IQev5ygD5i41aZZC6pz3mhniYvkoSEI3Y4Tx1sYeueUQLfbn30RYS5wJb22h+g7bSu1ndxiOR64B/zjpwxhY/V5XE/HZ1XPM9wDmGsn2mizzvi66N19jaZECA3IqJEQ5Em2A+JEu4DEcHh7aijO0woC4H46eB8m2tYrbn+pSEOqpaY63WWuYZt9sRHTYlULpkouVnTzPU4qXd8w2zZunmdlCz4THJzV1o9RxqskZL5n8riGQ7rCovkZNkGqVz8pdSW5suGLDxE0N1iU796uiyZ9L4UbEzeMnOuYpUUZhmfWbOlYm9jUgKgjHI9hl9sSXiQLAHYAQKZJkVggy07bjAPMJ6OQbADBXPUJ3iMiL+cP2mJD02aXDx3yo5x+01IkkCODhPYEOlIkzhoAgWFPqAJD0sCgCzwoI72QR3OcR5yrUcwHmw0iUHoOcYlQGCQBMEW+9G8imdz8tCxI7nRRyzGpg/oMH4jWyNjvoSej/SMHeY0UUFCBESFJSu8nCQHYckVT2hoPQv48z6hA33qwTd1NPGifYQ6FsbPqcP1tmjVt9mQ3Ahv1dHQD+8EoEtChYg6VLy/SHbmmByrr25UXP8zga6Lf1ZnCR6Eu2JlXuzcPwvoPlmyLPV2nr8FBQXL5PyJQ1G3EggTdJ2QOGHXCbYXTx+Xiw0N6UkTXHgBdpawtdgSJ2ZsC3JfPIfFvAYL6ri5KwHJAg0WS0A6XRTuIB40KQE5dXWhr+1IFOgYKXGwZgPtU/ulPe10gYZ5yugTtsiFx4d50X/KsfO+bQ7eVgNkC7a00X7TAcUifCLW5XQBHjMAsUI5/EQElTn2pw+4V9SiOLbdJTXmgm/GrhPCFc3cunFqYY2im8U4tijGMT4+t680u7GLZLzcWx64LiEPTFhj5MZntfmRYwonW6yXZsm4d9+T3I/6SKsbM2QDfB5eI1kPN5G2j/WXN18YIUtLXVFf+WlXaXbLQzL0pd/I27PWyLGKLbLro/ulWYde8sbgh6Rt01/Jl3tMHiAdJtwnV193nwwc0Uc6Nb1KWnTrLWP63iXNmg6QFWYNZw+ulsndIO9j5Vffwtil8vW+OfLpR+Nk2fhfS6ufZMhGk+eFmikyrOl98vGKBfJ+94T0GWfWAoIhd5AkmraVPkMypF/HhPziw5Vu/TXzZfQtrSRzwifycZ/W0uuzNa77JWeg1X/6xd/K07cm5Op2v5TMIb+UNon75POtjripmthVWjw8Qr6cMlh+cetgKcKP0ENrfL5mHQO7Squm/WRJNY7/cpny8A2SuLGrDB/1mezBMTU+SJJoIF92t9jcufXAZ0dAn58pPjOSZxdOnbDnMInClPPR/91F+/6cs+egkePvieTH5WD/hpRf7AO208Q/B6TBd2NYbPhMHkn0k5xddXJ61UfS3XeanFz7sTycuFEe7vuSvNr3AbnpFx/JPiM/vmGyPNu8ibTsniEzl1daIoKdH9ie/TJTmiXukb7DRsqYJzpGREkKabJwmNHpKP2Gj5Y3vY59LkruaGnV4T3ZvWCYXN1lgpQjv43I70Z55Lcj5I3fPiituoyTCpAmW6ZJ3+ZNbR7T88osAWRJG7+uwhebSqK9OUdNjL4dEjJq/kEbo+IDk8eQRZZoWD00IT3H7bZEQdQNAnjSpMYSEXnyh0Q3+SIiLRLS+pcvyFsjXpDHbnRyrfP11k+lZ+JlKUBXhwf9Vs/5QN7s/4R0aNnM3UJjZBdqV8qbN94rnxTmyStNHTkDm8IMk//dv5Y3X3pF+t1t8s8+LGc3T5Zeiacle1fStyZ7sI4aRZoUDTdx7nlW/jjiVfntPQn5w2KswchfNX+3Le6T376aF3W8aPz7xT9FRIcjO1IftsnrJ+f0PG+RwHX1a3PecR7QnSa6KA+h5dS7Umg/ySLc/LA2RTwLchIP6GZwJMKJ6Nkk7HLQBT78aDIAoH+XI0kTTZ440oJIylMR+gUakwgOfBgrH8gKPejE5QcwBuJjH3q6k4Nr1HmGudKW9jqe1qWt1gFc7ohDuHVUHjaFRLR1BA70nT93HEmCkJjjOacJklAHuHikNoWQ+DakSYqekhMgPzSJQkBudYydjq3jaHnKPP3XGl+eBNCkAFA5vos0u/lByRj+G3k/a70lEqog6/CovP58T7mtSS+Zt8URAxUfdpRmLTrKgOHPyiM3XCVDZxRZeckf75SbBnwmmz97Sm762XOSvx3kwyqZ1OV6ua19O+k7eprUV5fIsYXPS5ub+8qUqea75+YuMnMjciiUBU8mpMfwcTLzjy/I/AJHUCCPuHxDaOKCRAm7Sy4lB5nC/XSxILsUoBOSJUQcaYJ9bPGmHMpJlhAkTDh3qN4TAUHhH0KTCCEhAEBHkxxE6AegL02AEJwL9eN0gSiWt8M4vKVGz1E3zEXLUuRGH3HgJyWeAuZ0p4mN6eeYJ+UAYxw0YxIZJDVAYKD7g7C30JQfFJAY1NX6BAkPQutqfc6RLIkDdGCDMe2AsyccWaIR3ZKDbRqENoQmSZK3WqQ+8BP2Fft3ycLc+AL7Hw10QuAWl2/TVfFd43/aG3oAdKNc6Zt2oHfycK07R/w5pM8REifnT5pzpeG0qTnOXr7ThD/0APzIszKzjStaNMLinroc631AF/kEC3DdcREiKn58ARTB7MMH4oTzkME2zAP6mGcRpYE5bKFv9Yw/nQfzgxx6PAaAzglyTZrY/Pw8delfQ+eMXCmHDQpBjGEHogK3IaH41LmGgFyvmT70HGOGgA7iQo8y6FIfchwP5HD2UONOExAahCU6TFGNbgPouULa7VsiQN1mEhXoZr9w+FXS/o9LrU3BC8lOExbidlvyuUwY0Uf63PF9uToxSAqs7ENTVD0u2fuTOVw4vFayHk5Ivy82RvFAfEw3xd9vPl9rcs+Xyd0SMiBrq50DaZIYOs2sxfyYMvKM7BI5u/UtecCTE+fq18jn3U0RlwNfMyXTyKcUewJo11T5eNQz8nS7H7iczNodafIrmVWSIxO6N5HM+cUuL5Am3d+W6iN7XczMmY50yB9sbNvLb0cNkzF97pJExkx37Lx+lVl/QSaK3RXmeM02xWpCRufiuIAwSkirh/vJmJH9pNeNJFPW2FucRufigb0zZVS0jt1Sibjd/2h8pnb7hEC+0EceKZ+dJ00wb8f4DAz0bVKwAb46fdKeQzh38DePsf47Csc4Z3Gu8VzHeUliJIS2Bfg3x3MeuHDomCUTLLFRkbxdpWHbF9I30Vkmr6uT03nJ23NO7siS5xN3y9vZO6Rq0w6p3rI/6ig5W7FHSsf3l1ZNMqXQ+CRxYsmTgvekQ6K/ZG/bJ/U7gOrGpEnBu1Zn/pY9cmA74G/DqdokEzp0kd4P/0T6fLLP5btnrgxMdJT3c/dFuogH/Yby3VLyUT+5qUmGFHoy6OTeaovtr/5cEs9Okbptu10ee5OdJsgDJMbaDHMeTdgbPRCWSN9pclDyfpuQzmNWy9E9VXJ0V5WcUjpTiswFqehj87fyeynwZEbUvbJtijyWeFimGD97PugqiReXRKTHnnfulZ69npDWvabKYUukHJVdY9pJou90OWByP7SrXA7uOyznds6Qfok7ZXyBWQuOY7W52Nn4DknSZKnd3/vWnZLoP0sO766wOFp5wq4VuFicJ2+Zv+9HPzHnL2Iq/OUr8z3ur5EAClUWpCRKQIDgusnbcr46b64ZCiBMeE0l/mT0WLCjeHfkgPnh6wvzZJGdChbmVwoW8M7eFevcJ+ngSAP38FNsQUKQOIE+tiRRME/iQANy+NWxuS4AOsxF6xDJHBsDx4JxUgkIB+bHfcSDP+ghZ+aO/fTxHInBHIkwR+bCPLivdTFOlys/A8bDFrnheFccOmq3kMFOxw5JEZJ1vA0MMj2PcxP46nDN5YkKgGSFAubTESMEO0e0XvQ8EwM9H/pOB+ujcpecqUjecgKSADhTkS/Teyak78S1ttDH3PnqApn5kJF9tsbOT+xsruFTN1pyYd/790hi8BRLOCwbnJBu7y61t80Uj7lD2o/KkqrpfaVVh1ek1PiibeY8Rywg3obMqyTR4TEZ8/uh0g+Ec7YjJ9a/0kaatbjTkisHVI4kJi4FTYZwXbSlPbbQYVcJwDnkpv3RnuSKBrtWME+/nCNZQvz1wilLfpAMIQmiO0tCaNIEOnj98EFz3bAFfkAaaGAOBEQcSBakIxTi/GlAh8RCZBdHYCg9AvEZg0RJClli5rDV+6F/69uDshS5jwt7bOkD+1w356MYMf5CgDAhOUGApODtMiBKAN5SQzLjcmAHiiZAABIfjMF5wsZjbD8PP8wD+2ePu9tlULCiiEVRy84REh1xIDnCAhiAXbTPeY8UOzNfumtrbHH9v/jXwJUQSOhGyVWkCUiUdHa4hWjfnu3R+RV2KhEXG1BjoM69BGnC/4Zp4Aee/QFofuyxENGFB4sZQhct1GNxY229HcGiG0UTwaI87BohUDQRJBOY36UAPeiTOIiDjoPciChnsyboQQafXBPXwTlLHpw8GRFAAAs32GDM/ci3908dm3M473WiY2nGjK0Lz0Y2HjxeGsybvhiTfonQb7rP/usTVbFFNhEV157oQPHMzhQnTxbaFr4AL3r1x3L1sNnGx07J/nWy0wSFuMM6SxD0+tjIN/9ReiQGyEpTzJ/dM8EUwG1kwnrn25IThzdJdp+EdHgn3+8D2yUPt/2MXW5yWSjv3HWVjMhxzy6pGH+vJDKzjM5aSza8ssTE2/6OJU2mbEOea2RK94T0z9ohX+35SPqYYjFrJ3JfIzN/aXIav1rOFr1lcyowOSNWQeYvpd/Il2VKru+YwVpBgvR4x5EmH4M0yXJrK3rNFNTPyMK9W+Rw2Wap31dsj1XDogGe4HCkCY7JhcNZMtqSJn5NzyfkF3/Mlvr9RXKodJOctGSGy/eVpXjmyxxT3HZy6zDHuv6LxyPSBMcFn1lEeCgSJImgawg6sXpJfyRPLp4xX1bm3CNwjgFaRjIvPB/5/YDzPjqv/bnLc5O28MO/Ocjt357R++rISUeSeOKDaCgvl8Jhd5gfwz+UTo8+Jp3wINiKA3au5KPHpHnzW6T9HbdIm8w890yTRcOkxY/aSfvWP5T2v50jdUYGv8S5yipZldHO6nS4/Vbp/fEOS6akPtMkqdP+9luk9/htNi+g5E3zgz/RX3L3+Ae5Gv8lYx+TFs1vlQ533ipthuc7eXaGi3Fzah6YQ9fJyW0L5OW235MftTWFQuvHZMYGd1uSzePFJZZUKHgRfwO7LEmhSZOLi0CafGpJkwu1S8w51lWmbHLPA7mwYYr0adFc2t51p7S9+RUpOoDbW5ZanckbDnnS5CVZbW3dc0WwRUfJ+z9vLi1/fq8M6Pe03GSOhZMflfNr3pf7zXk8cHqNjQHy4+L+PBlt9K//+Z3S4ZYnZNY2+KuTDS/dKc2aXCstmjwoMzcfcroGJE6q+SBYxN9n8qKPm5+QOduxvj0y6yHkf5dc37KbfLI69e05yPfPF1I7RABNltiOTHxn47rwJ9d9ogtc6LLABVjc/td//FdKkc2imgU3i+5kse2gC+mknSuydZEOe+hgq+0JEAuOaEgW8SRRSKQA0MMctthPkixOhv0koeLyCEkDAPuQ6/y5hnR5QqbBHAAdM7ShXydzpA9vw0namAJE5QM75kqZg7u9B2O9FoL+43JJRTIm4GxT51L13VoQD3P6PIr7BxfmSaZo3a+PHoi6SyLS4kAqicLnjeg5AOQF5vBGm+RbbZJvv8GWzycBQaKfWUJ5HCyBouIgh6irxed4rmZP9MphFvogAM5WrZP5TySk/ZglUfHfULlJcvslpMe7OWZ/gbx351Uy8kvXrVH2QceINFk+OCHd31/mfK4bI30ffVZee+tDKdlO8mKFfN7VXEOzk883KXnjNkn0HSs1xauldvsaqS11+ViiYfN0GWP0e40viMgL2GhShLrYalAXeWEMGfZJkNCe/rQMupo0wT784NXHmKc/6lMHcviBLn1DhnmSJri9hiQIwIe7YhxHmoAk0Q+PxX59vSIDfLEfEgKaFIiIAUUehASKJgzQeWJJAsTw/uPAmDoO9ukbACFCHcRmVwtkmjTRPkJwLdpPlIdfE6BtQlAHvuBH+8JatS/aIH/oY74OayFZ4kkOEh0gKDAXESH+VpsUWQivw9tpSITQxsZScTQRQvC5JrazpcyRNpBTBpw+4p4z0ei5Eh64heL0EfN76Fi9JTtQ9MYRKiRNov3TyQ4WXRRbWzNXvG1jbHH9zwIK/iXL/vGv5P1XwdLlOfbht9zHw1v1/JUgf+XSWDmxedM6+/mTSNPnhMVZ3MGBZgUQxRfTkya8+OJCy4stLr5/NTIWJbpQtoWHL+AJFs4YYw7Fii50NDkCf/ALOYsiDdhiC13tQ+vovBg7HaDDnGFDaN8aLNq0rgbmEJ86yAcdH6ePHbdb3q5C0iTyhfgezCnKyyM8loTV8z7gDzF5KxDnIEf+mOM+YW0DUF9/NrTlPIC16uOtwbwxvni80hbFmihhoZxSeJutLqCTcKQKwA4GK9/2ofS5rom0vOWX0vuXV0kP8wOFxTp1NrzeVlpc31buNwVY3xs9aXJwmxS+3EaubnqNtGjaVWaVOJLk5LJM6dC0ibQwPh+d6LpWvtr6kYlxjbS83sgf+0BKQWaYPC2BYQmbQvlCkSY9QTYUw99aS0K0bdderr/ObDOz5CRyNraFr7WRFi3byP19+8hvfvy8LLcPoF0hEx9ImELY4LpW0vu9hXYdZxcPNIXpW1Jp1uM6TTxpcmSHrH4Ja7td7m7XWp6ess4dk1yjbztNSh1pAsLoUJYnTVz8C1vcmtq2byttb820twdhHcjXdaPMNProjPFdOxv+KD2aXiUtWw6VVTz2BjjGIJDQPQQ4kgTzyc8q+VkQzjYa+8+c+PP5hkbntv5O4DlH8FwkoANd3uLDfejy/MU+oO0wD9m5+qMRMaFJE/tck3J3SwsIDb5VhzINkBKuIyQVICqSpIkjOyyxoe0r3K1BWgdyS9xgTumm+FB21EPOjAeEudCG/k/tq7HAvtWvOWJ+NB82P6qNje8ESSFNPBEBsPuiETzJAD8EO0sA+GY3CMcA7Qjq00c0Z2KQCCHi4lOXiPT0fAgzz/XpdQOY/9N58x1nvo9JmAAkSnArK7bY5zVUEyaXwr8bXRTELKJ1ocxi2RXMqQ8E1QU25wHOAyjiSXZofQ3YkiwgmIvORwO+SaogBqHz0b5SyYfUDozQtwbmCS2HLWK5mE5P5wxo26R92C3T+Jgwr6SNQ5xvrvFK1gKExwDQPjQa5+A6UXju4RzT5yLPJzzbhISJnv/qcOrtOUBIYpD8CEkTS4wo8oMECl5ZTBKF5Ek09vqRL7OlPaG7UriP+DpWQ7XxWe4IAxb4xNEvh0j7JldJ8+ZXySNj8y1ZcHzlW/JE8/9XfvTD/0eaP/RHKd6/xRIEljQZMtV83+yQlS8kpMeHKx2psOB5aYnrcMJc8zo+J4vt7Tyu0+TluY5UAJlwpmSqvNz236Tl7bfJXa0fkOlFIC1WStZD10ibO9uY6+W9MmGlIyWgD98A7ElO2HhmHuAaMAZRwX2Ctlh33NoB+gp96nhalzlhrAkU6mAMOW7PYZdJ2G2SDiRKvrlw2pInwIG6JNlA4KGoeJOMlqHgJzR5QHIkHUAgkFyI80GAVKiuPmZj61f6hqSJnTd6nKcO8wS0jY4BXa0H6HkN2NI/EKcD6Dg4HtTHmKQO57GtqToSdXNE8AQFSZBYMsXoseME8xFh4kkRwsrMMdLz9Gdtvc+QNAFIpuAhsvtKq+3bdzRpcvKQ+d1yPNllwqKW3SfulgkHEiJxCEmTECyULYzurpItsYX1/+LS+FseGHsp4C05Gzasjp1bpsiUvwUbN64x55U7F/S5YQm70+bcO4cawpEmV9Rpon/QAf8BuflByALaFiO+sGexA2CsCQrqo5CxnRdB1wjmUbywONK+Lby9BmQkIQBdHDH2lYD5XQpcF3OJ4MkBFGlYV1SAmXz4xh7Kde46V+2HOeH4ce36WIaIcgrywH5IoBDR8fV2OgcAuYPs4Rr4H3x+Tin6ZquLU36eAOJertOEiMgSU0hjDFlUZBuZhRmzGAdQtGMb6RlARkQEiynSoQfbFOIFJMJhdpakwpET6W9H0aBu0t6RJiQqmDvA3AHYIre6KY9Jm9FzbYfNqbWjpVO3N6UsWltAOPicdW6MH+l4OBnt6cORGslcPTliQL86Zx5vHlMeQ72O1OPq4mAM/XTz3HINwF8u4AdXcG6b80v/3fC84/dN3PeMtsO5SZm2wb7VU+dww4EjEXGgSYmQcAgRkRWeuKAuSQn6i/NBksbC6wLwE/mGzMxrIkdDx7b5m7F9/onKgUQPc9B56Dn4OLmnyvyAdh0amiwgaQFoooKkBsgEyuJICfiwc2bcgHjexhIvSo8y6PNWmfD2oMi/jmW2jE99jJkz4nE+Lj8AeZG4SUfkQCfu9hwWpvyHA66f2GfxymuovmWC+8RfjT4LY1ckNyY2OKfB4v9SgC90VeAZGdynL2x194RGXBEP0E7nwX36ARHArbYhtB2JAOTG24AcyeN0tT3kGpCReGBMAvv0wXipubjuGHc8TAGibLlWQMvp41JIt2Yi1EuXO/UAZ+uOEz5LEnPY6vNIn1+aMOHvuguHaqLbY0hIXPDECUgKC0WakPwgGYJ5zmFsSROD4/t3yLF92+0YcszDbxx0bOYCnyRKEAvjlJwqS6KuC5ABIBB0oQ9AfmT3Bjmyy+Fo6Uarj9tv8Apd3VGRiix548ePSlYxbnPZIov7JmTEvG2N7MKYHJNkICiz3SceJCfsfk2y04Q29AUZtoiLV/8itvaPOYI2PB6EPkY6d/om4M8+GDaGrMHcX86lkibsHtGII03wsNgLZ8z3+PnT5jprznfzfQyCpLLCobys3pIJIDs0aQCQKAhlmiABNGlCwsQSB/tMEa5sIcMWxAJA33pLwA90tD89JglCOaF9AHH56bkIPqc4HxqIRyAX+oUt8rFEkAHmKysO2df/ulcC10rZ3jpLhBAkNTShoQkP2IC8wDiFFPHzkRykiSdObJeJ8kGE+1qOGCBpwrmzxw9bEoNECYCuEnSYYEwihcUtoYteII400c+rCG12f8s3s/w9cKXP4/hXwt/j2SeLzXFAl0m657qkeyXx0mU53+phsQWrl9suI5wrOAdA1rkHwZpz6wx4BUeYsP5IS5rwIquBiy8LEo2UggYwhQiLkrBQwZZFDu1oi6KbBbiVoaDxwL4uyAndkk8/zCECZV7O+BrMMcVW2XE9ek1x+8iDxAWgSSDqA/AJG5AaOg7iRjo6D7NNlzd1NGmBMe0iH4SXIaeUYxYAc9oncCn9FBj/WAM7TQgW+bpYJqKCHUW13boCvyEo2lnM28Lb6IX+IYNdHJJFu49hQLIgDmF+HLv8nD3klnygzD5Y1fzgWui6MBAT+ZJEcHmQ1DD62z6WAd3aSPu7DLr1lkkFWyJd5uj8OpDsCPMLYXNSNlE85YP77ri449l4Lnk8SYA0sjNj2iB36CJ/gDYatIMej9+fzjXYc4Z/SzyHKLPnujm3Us5bo4O/A3tO+3OP8xqQax84r/XfCGJcOHI8hbggQCSQxNDQBEQcqBfa0h+QEgsEiIclQwA9DygihrBECXTDOex7xOUXB+TXUG5+mHiCgCSDJRpIHHCchngIAVt2baT4MwCRARJC62ty5HLQ5Aj8hUQPoEkZ6tl9bhVIAAGaJGKeNldj99eL36QUoxizWMUY/93XhWscqA9d+LBEi9mGxbUGimUU+CyoiThdAsU29WGbSpwkiQTtj7JQrqF1GAtjXfQTWgc5YB1ciyYskFfZQfNjut4UVv5BqNCDHbbMmX5JNug4hM6V87QJ7dIjeQsObQDkCpnWwTzXCFAfelquQb9YF4A1Yp9gHvCDfe2r/tQZe86gqwnPxwFxwm4nAOQIz0VsARJ55w9VJwkJ1RFCEgMA4QEig1uONSinDYgNbK1uQJBYGzOO4Pcxjy3skBNzIYHCPK3/ql2m8L90xwVIBBIJGiQcMAdCAYQE/ThfRbLuDz2lfbvbpP2dbaT376dJrbfVxAaAfR0DpIQmLf4/9t78v4sqy/+v/2EMPh7To3R/p9vuVltHbe12wV1B3Pd2gXZBu1VQ2ZTNfd8BlVVUkCVAIJBAwh62AGFLwpJ9I2EnQAB7mfnM53G+93XvfVWd9029ke7pbT4zP7wedevcc889Vank/T7P3KrSYIc+8CcswTbe99LxGZtxmC/ioV+P41hsOdefKszHY2Q8HiNfOcyVIxBBCSEKHgiLW3W4CoUwhX3Qrpbt8uVjV8ilV1whNz74sny2oMoDgEr5BM+Gy0sgB9TcDDhifvfMFtAghBMADthWTfutRPd8IVsszGiW+QMvkpyzrpCrX1oiDTtnSZ/oQRm72Y1hDIpzMSaEfZtXXYtUVDlYUVvTJju+cfNsNfuwQYyp4YcGIjou9jVAsZozVKJoqMzhfoo4Hm3GZRtb5KFBDsCUXrXBVR0EJIQYXH1SV4NbbXZnQAsAEGw5HmO4ugTtcCUKbNC2sto4hgYyJxNzY0zMc+yA+ez2q0sIOrjCBIJdgxP6cuUJ91MFGOMLZMZjodxQU2kK9PTi+ruEIh4rLmbNzf0vveHlz7kF5f8lYQUJIAleFZzW/13C6pRFixdIfuGpwadFiwvtNYDrgToO2KtWmLj6AXXISW7P4QcvP4j5YcziGTAAcABCG2Jx0km+KGHRwoIIfWFxQ7FY4thOMSEVAwUQx8KmC/0M/5R5WTxxTtgIOzKKKy8eRyiMpa+2cV60adfxrFRuzINgxMZQfuzHPnOFcKwESLF/mvxcHMufp/ax8X0+EM8TtuE+bVY+NoQYx/bUuGI6KPzTpAt+FNIorlGAAzy4Qtv7+sI+DSh06kuT8oXgj/nSpGMn+w4S6LFpx6jBgYYO2MZ+PkYyLvGz8/h+inmxrfv0+YtzYfwgt4x9tL3iYzF25qyFvPTPgvvow1g7tx8bn6dUuX74Mf9vD7tXDmvxWufvTdrvA2y85tHmNRlel/p3D/76+oWO4e05HjhosEFp8AGlQQct+mFsGuyAtL/1g32nu73GghOzz7n1ahCCFQgrQ7DPPs4L6finqo5686XDwwYNOQg+CCMsgGjovLqEkIEgQo+lL20co22Mfyo6FX/to0GJBiQ6X0pDE2vzOcL39x3mWvQFKITClArhSDZh9QkEeMI4vD1Hi8Wy3tfFNIQ2CmkU3dsbzZfdlja7WgP+rsh2UIKFegIgnI1FOeXG+OJc2bWYA8TcmEsozENYokEIx0HYhx0iTEGOOA6AHkIFnTfy4DmAdDxtT8spm/QxunPgbuMBxKH08fA44M/j0H3Z5mdsxqL0/NofcWDTx0QQwmuREAUCSDneYT6HzXc3Xl/ww/V2Yo/5m2YhRIUcqN6a+nwS9Hc0OeChwQVBCaCHhhoajGAcx2b0UR6S2NUoqq3ngejP/fba7wYDMUzwcCKUhhJsc19LQwQq9IE4HuIY3e+ATCY00TnQjrEU+jV8gQhgOE+oMFcKdvRzPoh27jMmY+i+3x3eaz438d3S/A0/vD9+VgkAiX7GCWEJ9wlMsIVamitl1M2R9HinVNZ83V8ujB6VL8vN70jjNhnZM5JBc83vggUEu6TMFDzTZ8yThZscNAEcqFm3TJaW1cmqvDyZVrjNAgoAjvqNq2TK3HLZjttpqlfKK5dHcs8ruVK03hTztVWyeNpS2VCVrDhZXzhLpk3Lk8IN5m8RVmdUV8vivFnyzdRCWWXzASipkSnPnCuXPvOFfLO4xuW1eY1MnVeZrGApL5P8GXNletGOBJg018vSOZukYsNSM8cCWVnu5iRgiVW+UfJMDkumvSOXRkMkz9ub67fLgmlzZFreRg+B3AqSLcsKbc5zltZZPx4LhOOfvbJGKlYskIK1zVILgFHTKuvzc+WbyfNkxcZd1tZQ1yLr5qyS0vWlkvvVdMlf7aBFXQ1uRdorpcZ/srIDZKydM02++tLkud4BFti2lxTJorU7ZPmM6fJVXpmFHTu3m74l78qN0f3y8lcLpbQCOeyQohlrZFPZGsmdtUm2eUiyadFcP09zfCtQ9cpCM880mTx3k2w3uduVJimgg8IKEQIPFLlcMWJhCf3UeL0SRfezSKb2tdZnXcEAoZjPdlsIi3yM/0d/68zfezXNyZRf8Jc5d/phsBB+LmlAbPnyYmk3n4fxdXBwj5w4jDraARPqOx8Ei/uyeW829Qfz4RsXGKbQZqESF8osUIzgwy0BhO5jf6pUgcOiyRZKKXOk3X7CPs5B+ABhH7kQqEAcwxwRj4UYRR8ozA2+3Lc+Kv9sgg/yi+fHsfH41HHyOKAYbHhfxoHN5mjayIXnRI+FGDOO4bc2b+zTZqRz5XHGx2eE+ZAPlBGbcXzcGJqoIpltLRbkKKhZtOviOi7sY3ty6wgLdxbv9EccQgatzPhGga/e137ML87F+1GJL3JwbdoRCw9QJVQADIIf+mmPgYcfa6VyYT/atNn4yMXPQdEGMYc4L587+3Rc9jM253Fj9c/Px1Wx4BfG0T5xG31axoYxvz+K/14lv6v6GsQ+r1Nssa/b3Md1qa9HtGOb99d2LQ1NCBAIHwAjqFMFEoQfBCBpAkxBLG7Z1lCEOVmhjwCGWwh+Roxh47DPiDmxL9s+lAEZFETQgAErLggTtJ3S4whEQhFoAEZgS3FuKs1GYSy2XHGSJp0Dc0KOuO0Gx6Hz1bfkwI5jRJvHihjI5z++/UPGf/BRiLKdBkgo+BGu0J+C7T+Nz6kU+SygdXGNIpzFvQMLScFP6ICiHr4Y4/pdUa8L+M5yflDmnOm38+iiXu9zHOdiPhSAAfsAVrgPP4AT3rKjj4dggtLxOK/OJc55T4vU71e5my9N9ftdGzlifE1do1TsSm4Z0mADc8GOPBzUcSBI+0AYB1+dS5KTmx9tnhvODaHNfu3DnNsOH42vI3vt+GuQgIT/6AIoYRtC3/Hd5m9LbYW9jYarOuJbYDw0AcyAHdCiw7SxH7bt1gv2UAAdiAloYucwcfVKEkIVtGnjHBD7nSrlcBYIkE3wDaVhArcQYnKcBh2wU7SfijAWIvzgShTcbmOft7JtbewLO/qpMMbJjpc+EI+DbR5rmr4rFvaRy7GDphg9ejB+6CsACLYEJoQiEPb1LTz0Bzxpbdlu4Uj3kdukadXH0iO6W8aWmd+Txkr5+CasNHEQoKlxjXz5yhj58qtXjc/j8lWlW12xafTNktP1ZnliaH+5/ewu8vTUZgcO8Ca3mz6X9aa9Ne8tue2nkVz90MvyxXJAh0IZEPWUT0od6Cj79C7JueBBeWbI8/LatFoHMDYvkHffmyTTPnxKzjn7VSmEbcUYue3sSM6+8zkZNnGTuw0mf6hEPcfKZqwWqV0hgy74mdz21CvS57oucsHwJR6aFMnAqItc+qvnZdhD10l09SeyxgOVGJg0bpT3ro7kmodflb4PdJOcaJjMxQqS5h0y7s4z5fZXpsnY/tfJhYOWSjUASeErcva/PirvfjlGhr+/XGrU6hPIrla54Aq5+tbfyhfF7naZ9SPvkH+5/Q2Z+Olgufr8wVKw3Zwn87v18U1d5F96PCEvPnGbnH1aX5lS2SoN9ftl/WhzXv7tAXlqUD955evtDph8cruc1q23vPjU/fJvp/WSMatwu0+9rP2gh/k53CSPGd9bf5Ijv/2qWqp3VEju83hA/dXy4MB3Zfp6wJA8eT66UH55zR3y2JjlFphsmzVILji/r3w4/j156Pzb5bOSXVK38Wt5KOohL34+Vt4a9JWsqN4lB3c7GEK4gVtswreacKUJ+t3tFAlA4coRKgQpcYHsBRvGHWxrkjWrl3cqrLXWr1t5yqsYvktYmfL3ABjzCub82Ss5/trCSpHvenhrKIxJs2vNnZ8nZetXdvJdittz/HVgn23S7h78mtQJDph0HMLdIwezQxPeJwtwwv9YnDBCIFsME5qYQkQXNFYoWNg2gi9vV4EIK1js2ILHx2WBROnCif3YUtpXK87DCHnqogkxdL8W+tP6MuzYKh/Ew5yMHQr2bH1UHF/FRs6AElg9gvNlj8HPCTEuBFBij1v1IS7GpAk+6M+WN31OKpMnxupzAek5ju2usoUxoQjU7ldfQLRB8NFFeUaB7QtrW3izzwsAQgtxXRxXqFMYT8VxvXS/tfn5CAsIDOLYpp9x41xULIIILcTLZmOsbNLx4/mMODbuy1CSe6L0/Oyx+ph6TthDqAMbfbQv5007Tkj7w4dCXrDhmSa4jkPFv9Pmeop/l3m9+WsQ12zGdWja8Thv19elvtbpd2LPwRgc6FUdEO0ADLS1A0hoiAERdFDeDnASP2xV90NmfCc4okSwkU3Mx+YUxKW0L/b18VC0aYDBlRb7Ntcn7SlPSnT3eGnEeLOv/QknNKDgCg0ChzTFvkrwt9DDjwMYORkcgTivjq3taSLooXicNi+Ow9YLdkATDUDQzgZJCEXCopbStv/7n/83LopDIMHimQU0i+uyKU/LZVd3c/ptrmzx41Css3gn/IA/tpkyfQuHSXTbeNmEwrwtX56IHpbxtSzu3UoS+Op8EiV56uIe0vtpcxOC1O9ZIP1R3GwlOEmE/B0ccbfEIKbux36ozeNvscezGfu750mf6CEZW+WOf8ukeyTnBxfL5U/NlB0mZ72/3fgj19riYXLNAyNleUsSU89JwRdbwJM0cELgQntVbWvch1woff7czyqbEjC066ApTP33NA1FCEoo9mufIy11MYwAmNCiHQBDby0kMYrfaOPBBve1Ypjix1iZfcTX8eDLOWO7scGONvrg53IzeQEEYAWJX61BAKDBhlYIATgG++jHfggXCA84h4YJug3QkQ2iILaOiX32EYogRhooodDPHBEDW+5jm9bWc2Grc0A/Y0I8BgCcPZVr7BZwR+eAfUAT3JJDSKIFQAIgglt30NZv1dE+0O7WHXaliX3gfdefS++PNlkA0Ny0Pb49x4KA8jUy9pXnpXfPn8sZ0c0yar2HJqNulqj/Arv6YtbzkXT/pCKBJj0+lQ2NGO9WrSAW+hobC2WgiTGyFIBhm4y9M5JeEzwsIXQomyPvDX1a7r/0LMmJV31sc6tiRu+0wMPeDjN3qEQ3j5NNABwFQyXn7FelgPNf8bGHI0UyiDmvHys9omGS72/JYZzmsi/l9uhpmVFr7GvHGZ+hds7GDZOM3YGYoU/dJef0HCubEHPrdOnVtYv88NYh8vliB4pwDgCBYmhy4+eystbdJtNQs1U+vz2Ss2/vJ0MH95PbfnqTfLzW/A0CNOkRSf+ZuPVmrjwf9ZAPS7DSpFw+M/4Pja0yY/lA1y3y2W3GNma7bX9kxj02qc6Cj9IPekjUb65t5/aL5MYPNrnbc3IHmZ/tQMn1K1IwR//IzL08eZjs/AE5El35a5PXS/LwlebnNBP2Ynn1FznyL8b+yrQdNi5eOZz2zBHCD8ASwhPsu4LXrSah8AyU8LYLCrEBU9hvYYqPvauhyhbtxUZpDzidG6yEwBte9H424VklISBB/D8VEGSTBTD5SXzkGeb630E4RzhXJSWLpVCt3glXjmjpnxPG43koul8r/BlsWL/KXAvmWjHXQ8fBAxaQAJT83tcNXGFCcJIVmuALHr8U4sscPpxPHHW3vdgVD6oQsUWKL0TiQsX3ociBP8bhwaJ8ACzs9MU4+KP4wX5YLNFHx6c4N4S4lLbrYolzQIiHPODPVRPMNxTH4rgZD/Z4LmNn8RaK4+hH3zR/2mN/L5u/t+njoWyOpp/nDe14TDCOYzEffLPlocdmiHajOF/fh9j6Z3541w4LGgg0cKuNfeCp18mgSVyM+0Ie9jQYwmIdwlw6RjzWbG2BjnjGHhb2GUW890EMDWMQB76238fVccK23k+zE0bwOE6mJCclY9PHyvOnzxHmYr7MOSOGVXKu6BOP9f202fHwMzbMQz8e08mkY2jh3CLWt0eC23PUNYbrCteUvoa16M/r145VNv6+83rl3wD+rYFO7O0MTQAYABoIFTRM4SoSDUSg/dvq4nbaKhMCDgswAEYAOMyW/djXECNNGnbEsVcVSv5XUyV/zgbZ7W0H1yyWoi+/kfwZK6WRIKa6QspmrpWW0iKZN3mulG9U0KRqs6yZNksKpy2xy4IBG3ZNe1bOu+JZmTxlhTQDKJStkPlzt8r+erdC43h9hRtj5m2LYUWNbDL7rRsWS8G0AtlWrqBJ2RIT3/gvqJCDsb9TNrgRjzUKQYnWyeAIBR8K8WADLMnwM32MGYIajMkGTfi5CRGWUAQj9Kf0OPRpEIHimIUyC/VQZWNvMV/mR8uKxhbZgS/8xta6baXkLqqQatOu3lQk05btdP5VpTK9tEq2rJxn+sul1hT9dhXFAvPFm9DkYKOsmLdStuxhId8ka4vnybRVVVK2co4sqXLFe11lieSub7Y+O9bPk+Jt+2zRD5CwraxYps/Nl6KdCTSpKS8xY3fLphX5sqzG2XgMTfuLZACKm3IPEPbXSPE8lyNABsHFjk2LJdfY8/28nVRljnveYlkx6RmJbp8gG815a9xXJ4tnL5X1zQAXdfLl45FcOuArKSzfbc5ro3zZJ5LLBk62+ducdu+QvC+/lC8KN8pWDz3q99TKkoWbpaJ2s+Qt3iE7jA0QY+PyfJmRv0hWmQLIgZ02KVu8VsqqtkjenLlSuC0BV+V5z8s5V/WXsXNKpcIcM45n+8ZFZnxyPLDRXwuxIZ5LQhMN6PR1pEEJrztee9Dx3U0xnNAioACwsKtNzD5WiuiVIbidB/uwp8WwcSjAEsr3aegS9tGG+QlNGLOjyfiZ4j8NCBAEhAIYoDAOWz0uTfSlABtCIbb24Xw2hr8tCH56bu1Lm4YmOgc9l7YTGGlpX+bFmIQ6nC8N9HDVi4YmzBu+eKYJ4AdXj4TiLTjcAqBgi1UmFKDJnradHkTsiJ/t4UCCW4EycI57hsfCwV3khwOKTHuhPOOBB0BB6cc9JXq+UAAK8vo7aGJvr5mF19+PcTCjxYGZgXluTFPjAgVNauXLh8zv/lsbbQwLMMzcACm3j9ohLWs85Nhl/gbtapSveyXQBNDGQhPOs/ITuSzqb59FUvPlYxLd+ZUDHJ2gyVC3isQIc7rbeqZKb/ose1cujV50oKYqT56MrpfXi+qlsqJOKsp3JWNM7is//a2cnfOiXQnjcncrThpmAxqNltIq9wyShpoG+cb8jbv6lWLZunGnbF2/U3bW75MG8zltV/TMxENb8x3QWIk34eyQiQ+Y8/J6qRnr4EZ9Tb1MMTFufHeN1NWskFcuy5H+s92zUNKgCdo1c4fJ2dEgmeWfc8I5PjJzMO7K1y+X6PHJLi+o0tmh9TNfku7RHfL5WjyMM4EblIYeWiFY0SJcIRCBYEMfgAnACcYToji1SOXW9bJ0WVFGcZ0mQAqsXDjZLT0UAEZBYbK6A2CgzBTspwpdvkshlHGvK/7HXE1yKipeXGiO4U+DPoAnWEETgpGT3S5VudX8jTc/96MHzPfHdjyH9LAcb8dzSQ+6fdOmTrrSBB+w/C8F2vggZtGCYoQFSEbRooSCOVxZEgMGyBdEEIsYxqSN0vvww3gU5hDjcZ/56HYofRwcyyKfqzoo2KEwPsRxNpbJMa04Q5vHaeXnYz/EPNjHeazNjwn36cu8mSfasKNfzxHOAzFX5oZ9+qHNfn1MdmyYE21Gei7kQmiiQQkhBOxaKNBdwe+L+LigVzZTsOtiHmLRDqEI121X4HuhbUQfXdCzj/7Ig8W8VhzLx2MczkkxRpy394/bRhwLeKLHEiZowT+ZP4nJ1/2iL/SPZeal3eZm9gGp9M8hjo0ctWwMd+wabtGXx5BN7NfzY6t/7szh2MH99prRK6t4jenfQV7fGdee3/J6tdegvx6xr+GIvp4htKHj5u8eAUm7hxkWPHjwwdUbBBfaJw2aEKjAh2MoAg+Ck4x9D2o0sGFfKNhtzE1fS5+oh7z++RgZOWiSbPG5Nua+KyM/nSbjHztbfvZioZ3rcPUcGR7lyJX39ZM3HrhGoivflXI7xyb55o4cueSeZ+XNvm9JwWZAhQ0y6c5zJTr7Thn04hSpBFDIe8F8efxMagEoGstl6p1d5MaHXpbB91wkpz88VXZbsFAoL0Vd5MpfmVgPXSvRVR9KJSBFxTfyRNRT3pwwUT4b8o1s9yAkVAb8sPO4fdgJLjT8gPQ4rhbhLTiEINhq/3gMxTn9vBgTQhP4/5/fubfiEHRAumilLYQm9EsT+vDPCUAEFMWECrqdyK26gH3TuFskunqAjDfF9/TSRgcP9qyUwT8/TwbnzpR+514sI1b6Z2hgRUmXbvKrQQPlVz8/XXpPbXLFevFwC00AGQAwBke3yuhKBzxWjbxeouselxEDH5ZLu5iCZKFb9VA29maJXiy24/OHRHLThBpb9FcvHiYXXtRfRk4fKb0uulvGlrsVGRtNnudcdL1c88h7MtdDE6r5QLEpbm6RURWAJjUy/r6ucsc7M2X8kBvkohErpR7HtPINOedHfeT93AkyYvQqY8tcidO6Z57063Ke3PH8G/Lk7V0lun2iPZ6Gvb5wMnk0b8iVXtdGcs69/eXdokZpKcuV3teZ/fsGyPvFTSaXKhl775ly21vTZcwL18uFw0ukzgKbRaYYulgu636PPDltgz33ZRPvljPueUe+/HKYXPPz4bKwDatgqmXkbV3kjNuelhHP3yPndBkg01pxfFtk5L0/k+jcu6XfqzOlNON4Jprj8cdohHPI84I2xJ85jxW2ViNcM2nXG/chrjjh9zgIzzSxgMKrwyuGGF4EFwAmvLWGt9vAH1sIvoxh4yihH3EIXeiDNm1hDvTT4ORoo/GtcyAChb2GBQQGoVj8Q/CJwYMGEZS30x/AgOMo+uq2HsN5NZSAnW30Yay2UYwB6dipUtBEz6fbISABRNErScJVJZTODbkCmhCKUAAjFPogvl4YW/YRpACctPmVJgARFph4mEDQMSjf2bZ9/Zic0fXncs2tz0uvnu7WGgCQspHm782AIgsx5vQ3cQA6jL9daWFXgJjxu2piaAK/JkKTdQ4yVM97RS7NMb+fXbvIbZ9uM/37ZcErV8gZZ3WTax5/WnqfnawMWfvxLZKTc5b8cGiRy1dDk5Y2mftCNzPuLDkj5woZOKfVwZUAmnSPhshsrEYxcvADapGCF6+QnK4/kqvvf0Cu9qtb0Lfy0wfkX7peJJde8XO5cMhSm1/TvCFmnivk0gt+JJf+dpZ91okDQg4M1eYOlqj7SFlb5R7YaiHE8glyb9cz5ILLLpcLzh8hBfYtN+V2pcmAmXjbzTwZYKGJAxY7816SS0/LMXPnyK0jtwieiVK/fLyN8a8/Mva7xssKY4O99KObJHo23z6wddazkdz40RYLTWrL58pTZ0byLz+6Xz4twYNmcXtOd/kIt+D4sQ1bzby/MDF/cblcev6vLCBpWDtBbsMx/+JH8q89PpDFJp8j+5NbaHgbDqUBCERogtUi2g+wBLf0pN3WA1+Akvbd5nuUhyWAKBrSrF1z8tt0/hzpYh6QY/GSBXarff4rcs/tyAQG/xPEY8Z25crOryhOWzEE4TarxhpTEx0w3ynb3XNMUEtgy9txDu/fb9+CS30nNIHwIYwvdSxEKLtvJkBhgyKHgITFO8WCB34c06n4YTzEps2LY9HHgifMIZyTsnN4Xyvji1j0xxb78KONc4U5UNoey+eii7H4eLyYK+enTjU2xvG40MaqHZ5zruLBD5VxdB4Qi0OcQxaWtFGwhXNnyNvDc8ZCF32MAZ+jbbg9J3PFBotkFuFoU7rfFeeEFUamSGfxHQMBI12kx/2+4EeRbkGB8mc+BA5JPD8P/WJoQLl+5hweS8bYLGJ+0MmAA/OO80culI3lcjlQb74MNZgveOZYmA+k80RbzwvpfNhO5G5Dcsdk9tWcGpgwVpirFo6F47HPrRaBzPH2A/a64bXIaw5tXq/69wTXm77W4Ystr+8/VXx7DlaTYEvZVRyAEB6OEKIQiLCfNuvL8QH4CKVBSgYESZEew3aihfL+L3Kk65W95YPppkjxsWomvyevP36/dDNffKJ+eTYnB016yPiSJmkv+URujgZIMXJePUbujR6RWeUOIBAu1I3saSFJHW1Yjsz9DRPlvuhRyas0f3fWfy63Rb+VBTWAC4XyctRTJq0zX1DWwf6iLLXjF8sHvzR5XvWIfDS71vg5EKFFYKEhBiEI2jHk8H3ZZIGJOQeEHxCPCSI0gdivbVrsp7jShLADn5eh8LmJWyHwjwf4sLglQGFxy30WtplwJBFWHPBWDxTULKDtrSimGO/78usy/JstcaFdv2CgnBNFcs6rK5PCG9Dk1nFSZtqrPjXjhiwyMY5K66IRdmUGbmdpOVjsV30AjuyUcfdGHq6Uy2gUN8VupYOFJi8UGZ+DMnuw+fL8+TabX8HQLhJd+6gMHfGKBRSALMhzy4RbJRpYHMMeDQUclLjFgppdOyfL7dF5cvvzrzvwwNtsanOl9w+6yA/vGi7jzXWFODgn8TlaPExyrhopq9Ce3z8+zsZ9C/3xOAAFwNNjfLWdF3lx3+a042u5w8wN8MK5t9jzvNiBpK3unDuwA9gyUIa93F9uO/cWv0qmRkbfjnOUHBPsyM+uCDI5uXhGtTPl1zye9W6VDnNKzosDKPz5x8dqtMvYeV3x2qJog3g9QrTF0EQBEr3fgbYSwAWlQUfG+BTBj8DEApda9xpjbceWcIRtiPPGceocnNDFP/YJKggktAghIG3XACL0DfsIELTgxzmxDzjBvCDuE1ogFsawnSbOD4U5ZkgBEwj+mAfz6nNBcV7mzTjc5/HrOTAO/dj+4ah75TDhCCEIpe0akvB2Hd6is7stASWEJthS2u5WoBxwIEL5OTDhbGFf2+7jVq1tHbEN4qoMLYxlfxxL2UJZnxTZPjMOACMtNvYt+AgE2KFVV7s7fhUzXxucNh9icx7Esa/5xa0xShZgeKGfb73Rol1Lj82I6fsxLi02+yD46zf3QOGbdvQ4xg6loQnhiIYeGoLoZ5SE0IRiP0Qogra9LcffmkOYQr+9LXWyfMUid9vLXwFE/KXiApSUlCyR/AK34gVvg0nz+39Za9asSLV/l+YtmGtqV7yB160wQc1KsYblChPqpNAEH774Ioft/zUftHHhbMSCmUUKtizeUUCzmLHyY+BjixtjY/GDpBgrFO2IRziAsbrQscWVscGPB8p9xqDNyuTBIgxtPUbnCR/my5z/JPk4PE6Ic9l4fi5I++i86c9jxTj0sVjEFucG51wXkNwydwrHxGNnPG23eRtpH7ThE+frfZgrc8DPh7de6bmP7XUPgtVCkUzY4IpxV5CzGI+LdF+Yx/2qUNfSsIE2xkCbxTqE4hyQYV/tBtlbs95ukUsMZowYg2OpOC/jQyBB8XgQh2CBMew4lU+GzYt2zKPb3Of4REm+zMUCFC/mgz4qOUYXA+eLq1w4p5sn8/h4PJ1z+G5paOLkYnU6NqNvj7hrCNcSri1ea7xG7XVo9vF7gX593fN6g3jtQrxuQ3uavt1nfpdMkW1XlChpKBLabdvDEYgQg7AEfQAt1kdBlDRAkg2awMYxWvTFlqrOHSa3RrfLN6XGvnac3GPa40uaZcs73R00sfnmybCou7UfWTlKbokGSBGOZ8Mk6RNdLp+uSKAJ4MOuCY9IdBNXlhi7hybYP1Y1S54FHFljvrwsfUuuzHlRVtuxBfIS7KYYdDBliCxr2mu+5LvbYOryXja2u2TaRgchLASBPOygnwYXzEc/mFWLYKVTnx+XcQuOzTEBJyEUweqS2Nco7MdKExSfGpoAjmClCIXPTjwLDM8FIxAJRXCCOHiTDmy6MIY0LLG30ph9DU0sjLh9QlKMW+2T4hEXy0Xdb5Bzfv6GFBubjQdoctW7stjEKHzpZ5IzbIUFCc1FyTNNAAiw6gMAo7W9Wb56JJIen2817XJ5/2oHTTC/XeEyANBkh4y8NZLuY3ea9kFZ9WE3iZ6eIVtramVLtVGTy3vDGLcyBfNpKODkAANWmuAZJE9EN8gbJU1SiYexmoIiOR8Nsmri03JOl+FS5MfGfcteM/Zhkmfa1dMfl+jWsRaaAALheACBcO7yXmCuGHfQ7++w7aZdc83c18sbK5tlRyO0z5/PxQ7qbEvOb27fSK79YKXzq222K1JOBk0qppiczDkuwzxGOA84npXjn7J5LzTnNO3cYD4HTvhQ3312i1cOa0CCNkVbNntWaOLVEbRD2T4/jmCDbQ0+AEU0GEE7XrHiAQr7wrE2rp8P7XZfyKetkGDhH0rDA23XgAD7ABwQ48GOLV7zu297aUYfBNhA0UZf5BfG45waWpxMOm/mnuYHO+ITmnA+iPmFxw6bjVfvxtu2iskxaGP7h6OmHvjWPZeE0s8sSROfbaKfcbJndwIwCCnSFAIGDQmwGkPbNFAALLHAZJf5HfLQguAiFOZhP2EERR8dQ8+jZft8zlxJovPjXPRJE8EJn1PCGHZcynzMpxErThSEsKs5FPggqIilQIj2OVUhRqrdxCM0iWVXtmBFSwJa4Ic89Vjdh/g8DkATAIy0W29CIKJBiZZeNaLHE8JoEKNj6X74V2zdkFpw/72VbfXE/0T9qbfxUBXlmywwcTUFFlEkwmoT2uFzxNa3J3mmCb684cMVX+rsFzujuHD2xTOLegqFDItnFtDw0QWNHqsLbxbfHBMW5BD7dQ6UBQXKjvEU46PNnHUuLKiwRXFGsZhCm/mHQgzERn76mDiPzkPnh37629yNTfujL1sO8NPHBKGNOBjH80Qb7frccE5sOR+E+JgPfWhjXoxDn56P4zmOsa1MG+Og43tr4wKZQoGMohzwIqMoN8os3r1MmzZsWexji3jYUtaP40yBjtgaHGA+AIVQ6IMvc9HxKG1DHIjjdFzMCx/kxi3FGGjrPBMlx6sFO/NLyzMzXmdfHjvFuZhT2sNe7c9A/xy8MvKij/bL2He3T8EX2zBPiLG+PdoeX1O4vngN8/cf1x2uLf4O8FrjdarFPi348RYdxoCvbZv+Y6YQaSfc8EAEYIS32diVJR58xPL7hBccC1+8CtgCE8Ty9njfjKE/AAgBSRyT8mPhE+8zntbqMXL3mRdIt0t+KGf1eFfKbD4L5b1fnCFn/eJqefqxXvIzv9KkfSehiWmXfOKgiT2+nVIy+DI5PedM6Zpzh0wudbe1dKz4TG7N6SI/Putlt1rEvq3gM6n1QKHy0weka9cfyY/NuN6frrcwIoYm68wXGAtNXpQl8F8/Ue7tepFcdanx7/mRbER8Y8ctNFgVcgjHadoEIwAdFnZ4wIEtfe1tNz4H+B/AeVF2QhGMt2OMsoETDUQ4T+xnBBuFuX7XYf5OehBCQEIQooU+wBSsOCFAQRsPV8eWgEWPIQRAoewKa7dCAvsool0B7Xxgt/ACD1eEbp9oV2XULhkmF547QOY275Hpz3SRC98ocUU4bsM5t5tcfdGZktPlHhm5yb/mt3CIhwwo6LHEHMW+AzbbC16US7ucKRfc+qDccXUkgxc5cNCy4j1j7yI/vOh66X7jz2IQUV+3QPpfdqb862VXyC8vfFA+x2s8jR2352BlC48lU8UxNMH+2kkPyxk/uFguu/piufCVEmvDSpIzftJNLr3oLLn02Tmyxfy+Ah4k2iZjfmWO6ycXy/0P3C05apUIoAkeMgs/rIrpPma7yclBlFl+lQzOA/JcNfEhN/dVbm4HL9RKGLOPY2jdOll+9YOuctHVV8pFHkzh9p5RtzmwhDG8zcn+HPGMA5yvn7wqs0weTYuHyr/8BOfoR3Kp+d3Ec05wnNbXtDUss0DH2LRaDya352SDI7Tz2iLk62gzf9s8tNBgIwYgHowQXGhlQBOzJezIBk7sG3mMAErwPBS82hhzw2bHqRh238dlG9v2OuPvYQBBggYE2Eexz30CAw0DQukxGjigDQgB6IE2nvWhn/eBcegHJOFcHBfCFfgSTKQBigxh5UhgC4+LwvwQ2jxWSNsxVsdhm+PhH+YGMSbz+fdjBztBEIqQ5D//cDy1H0K/vT1n1wH3DBIjAIIaUxxXV5kC3hTW2Ac40DAB8IBAgSBB94U2CxQ8MDkZbEi1ZQEbFnqo/k7yffALx8bjvW9op7QtLXct5tyE81KbQIoMcAJ5CGG3RoQTeMWvXgXiHtgawAuvehMXMeDDVwNrXz0mhiVaHppQ8LOx0mTiM1/EtNDEQwuAE4jPIIENcIOQg8ADt+EQdmCfbYggRftqwUZgov2g4wf3yJ6mOtm0cW1q4f33EG7pqdiy/pSepZJN/9XXIs+am5tq/3trYfH8U1rBg5U5rc2NptZI/kFLwUaxxmX7pNAEX+YITf6IL3eqKGHRwaKbQpGDoh3CPgsgtLHFPhNjMqFNF0osnLRPDE+wrwsjFUOLedlC3xdP8MO+tZk2jolx0A9pWEF4QRvtiI88CYkoHi9FP54TSuegjwFtPR9z4jjmmibbzziBMD/Ph34wL+bAXBwfxuAYjofgo88Nc4QQB1tCE11k6wIaxTxvLQmLaScHE+CLYt4V4w5KsI0Y2RTCA4gxM216ThcXIgjJyM/MC8hwYs8WaatVq1tMH2PpYwxhBH05R5gzbHFMwgduTR/nSItNwZ/98OcxtMfAhMoOTrTC2Dw+bLP5M1/OCTuPicen9bsjh5PrJ7hWsYWN16mW/n2E+HeD1zHF3zX0abAIIfaRXXst1IAIMSzIUHDCri5BW0MTrxhsUL6f4AVbDWHYBgThyhEbw4xjLAtfttU5Px8XfRTHaHFO2/Y5xH0qZ52LjY9+HK8RwEAIC7QcGNkTwwXYCBx0P6GE9TV+3Kc/xhNqEGigTWDClSOwAagQqlDoQ67cxxgbx8+HNvoZm1tK58icbK5+PMV+CPsnjnTIMTwY3QjABJ+R+Mxk0coiVYvwBMAE4zrMtXjYXIcEJ4QnKIgJFtKK5VAorPUrerXcqgilRcmzS8I+BwecMBbzw44tYtftLpT+USQDi5KiPpkDzxc5mlH0JzAjU+g7FfEcQDo35kfo4c6RE/3DWPDjSh1K76Mf8+nY2MKmxeOD4KvPH8+Vnr9zPi5PzkkfxGM++FniNcZ4dTS2sPM4mQPm3m3mCwFJNvEaRBtjjgGaeFiioQkEgEGIAUCCNsFH6KchCfe1OA79FpR46Xn123fgx7GcBzpQ5SAJC3sCACu/YoIwgNBA7xOAWHgQ+GOr4QRt2Kc/2oQp6EM8rCrBfqd8jGDDWCrsT1M4vxZsmJNbtrkPH8QIx1j44eMjD/ahHeaYLed/P3YoFYZAGpqwHQq36+D5Ji0t++LbUHbuaJbt25uksqJeKisbZNu2RmtDn4YLMZzwYALSNg0SMnwUaCCMOBXp2Gmw5mTi3FBav5b21XOG+bQGq2ZwPE0N+8RCiBQoQhFGaNtOc47xymCnBgtBMn12WdABWFJf724Rqqttkx3bnC/m0/EozK/hSJqsnxnPNrXTXAMWmPhjwD7y44NgtQhAAFC4eiQGG77P+h10ryiOb71Rt9zYfePHcZSGJ7pt4/rxR/e3SWPNdlm9ellqEf63ElZVAJoQehQVp7/l57uU7QG0C4rmpdq1AGvm4wG4/4CrXfAA31MBQps2rZejh5KXT+haAW/OodgPYT8rNNFfAi00MV/4WMSwyM8o+DMCJ8AB+zqZ0C8Uim0WNhDHwMa5CVTSCp8wNosp2hEPMWxce1KcDwsw2CibP9oqLsT5MD/AA+HDob3uQTHoY66UnleL/TZ2MBePQdu0kF828Xg6nQMen2ljftrYz3yQP44Dx4bjjHMMlXJ+OAdipkGTsGhGcR2DC1WQo8i2/qbgDgEIbRoGcHu4YIhc2e0Sozul74cTpLbJxT06r69EN78jtcG8Np7KicW+23rVTZC+0Z3yTYXPbdMncm/O9+SSy34tedu2y/aPuknX4bNiYMBj4HFQnBO5I1dod/m6+DgOVY2Vp6M7ZEp5MD9kz4VTWmzaID3/0V1TZIQpdobnu5j2GP15TeTi6nhaPE/2XKlxPAZndzE4t933OfPnRxt8Qv3uqIIm8XUFiOevVWPT17YWr2Vscd1yG/6twHXc6br3cx3b7VeaACx4EULEInSgj7cDQGBfwxYADcrGMT4AIFiBsreyRvaUV9l2CETgD1/AG/Tv8ytW7ByBQvBBxb4+JzynhW/+YU7xMRhhXgICggqINkiDg4xVGb7vZNCE/iGgIDSh7FzepvPQProP/ojJuTkn52LuGqKEin28OF7bmDPz/uOJ31lYEq4SSVtxwn888LOUfhwPkEKhLymwk8KbhTqLf9h10Y8CG6+9RZtFNgttAgBb2AOa+Ft5dDzG5Dy6zaIfD1QFNBmwwHzRzwABkJuHc+vxoZ+2c26O0X6JOtv1HMiF0vPBh8I++glFMKcGFxynx4c5cC5scS4Ri+0QmnDfxXPjYed55vz8eXFO2jmGQpwkljuHe4+YYjWAI9nEaw7XH/a/3Wf+HnhQYVeNQAp2AIBoCKKBB0EIYYj1CcbHUvHtXMYWwhWCGPoRwmi117qiH4V9mtAHGACAALiRTfDhmNCf8EFDBciuuPCghfNYu4cK2UR/iEAEQjtN6NMQRAt2fQy0QWiHfRBXx8BH58LctY129kGM87vD7kGwGpbweSa4VYerTPhMk1B8QGyL+bvJFSIoyAEJABCw0gSwBEAFK05CwABpyBCKwEH7a2iC+ayfaWsAQaFPj6WYJ1fBpEnnQWFsmq+Orf3Tcsqm5iYTu3aP1BtZiFG9y0IHSq8igTSgACixq0uMH/ZD2FID+GHyBDDhMWNVUI3vz3ZrDYRYyAc+BCV25Yuaw/oEc0LIB1CGIAe2Q7vN9xT/YFZ9iw5seJUwBDthCeEGQQd80Z8mwpPQB7ZwlQl9+KBY7B/c3STN9Ttly6ZSu9pi/t/4DTV4qwzeEKNt/5UVJ6FOdQXKPwowScvju87HvMK5sqd1l/n+n9TCvA0H0m/NiesFo++EJvwvBraAJhhModBAsYKiI7apQkQXNCh0KPigcCFYIHgAdOB/iCn0hTaMYUGPfl0M2eLHnwQWQzoXtAkE6K/zhHhyQsGfY5HrwT175cDuPbYNO46f+XE/LQ7EPuaGbXx+/DHQBj/OC9mxKXmfTHFc5qDGY585cw60dX7hfhwr2CI36+vjw9axu9oUyqZYRvHslVaUs3BGPwpu2Fj866IbajdFOgEJYuu2LcoBR6I+MmtLrnx612ly3sszXRwPTer9nAc2zpKC3IlSULzcjcP48rmyZN0aqS2eIAXziqTVg4djbaWyceYsqWtw+21fPSDRlU/K1KIS80d0uxzaPFsWrFofr9ZoWztV5udOkCWr1vjjLrMx504bKys2bI7fJHRg5XC5ObpN3p02TXZWAZyUSKlv45iRF8bNz50iFTsIJDZJfdF8qd+2SJbO/ELWbHU58VxC7lyukYp5E6Rw+Rfy4ZWRvDSfx7JNWtd8I4UYW56sCjmyaYbkTxsn84qWyX57PtzPyyqjnUCfPdXr7HNh9teZL3vmeGJw5XN3+Zr4jKHjxPGc3x+OuVvSIFw/uCUQy8nxPCXsn0y4Nu216MUYuCZ5XWILO2/RgR+BCtoxNIEIHTx4IMwgAAnFMWhrcEJIEcc1IuiIb9XxwljGhw8EH0ATwBPe7oOxsAG8QBbEeBGYxNDEz6lzoXSOACqAARo22NUmpk2IkE0ACRZKGBEsaNjAt88wFkVogRUi9D+Z6K9hSrYVMcwL0nPCl+Ps6hT8bMzWwhOVk91Xc+vcEfM/fvcHe22yKMVnJCFJNmlfbO21baR98LnLQjltJYPryyyo0+WKaygEB4iD2Ghn+qa1GS9TKNoRg3G0WOCn5Q/Bh2Oxj3guv2RuHZt2AgXAIQcanC/nJYSALZxTz8d95qH3KezzODg32noMhH3MB/GYGYvjOYZ2vaUYg3HYz3lgYx9tu9uPxhAO8I3XF68tbPV1xesOz84BNAGwAJBIWyFCsQ9gg7fXoA14gjYhCsFHtniwdXhwgpUluo/x7HNOVJwE0pjPiHrzeWIKeQ0ZWPSjsCd0AHCANFCg4ENAQBt8CE60v4YHEPbpr/sRS8fNNo45MT5Ef4hxeBxUWs66L22MFvsZQ+fHOa1NgSGOZW6AJmnPMQEogZ1bPgAWoAQrSzoO7TWfr+az4+hBOX4EgMAV4lQCAg7ENg0WQoVgRIMH9Lm2e32xfbOOsW0a/5jc/v7a2E/Pw3jYJ1iBYMM+wYFu05/zI3+0IcTTMbVfKPpaeZiDVSXoI6zheAi2RrPvbsHBKpO9XpkrNwhOsIKEkANtu1LEgw29YgT+WNmBFR4AMLa/2vRjWwuYtcutSDF+iAO/reuqY7gBG+bjPuYgLOEqFsSkH4V9+tCPc6DdvjcTcmjRDgFkEGaEgl2DFCr0gw/sGphgP3wWin7LDrbtex24aardLpVbN8qqVUtl7vxZUuhXavwjrsL4ewrn5S/5piAKr3xesDDfnu9FSxakQh/0FS1KHpC7Y7upOdrdIzXw3V8/xwTiPkQf6JShif3w/Z0rMihCDBYjcWAU0EYoTigUNBQKGdowRsMPFu1aNq4vynV8xkPxg3jaFs6p84jj6Hhmy2MIRT8cp1bW/CCfY2gPY6AfebHw43FAOn99DNqX21B6nI7LY+L8yF/ng59B+J95+CAO8sdY9GFLmz42nhO0rd3MeWxvrSvgg2IZNohFPgprrrZotwDE+5otQQmEfgsb6s0XGPXGGBbpVhaa9JUlrWtk/nM/kdNfzE3sWGni/cq+HCpfTPlc3rw5kj5frkl8ci6RXs8NkD7XRHLjh0UeNHwjL0XXy6RNyHeR5PXuJtE5PWXwR1OlzeRf/9n1Eg2aan33L+grF+dcIc8MHSADRk03cQEZ5siMV96UaV88KzdH98qMcuRdIkWDLje5Xi6PD3lJiisAG76W4dG1MmE9AFC51I65SU6/+n5549k7Tcz7ZXYl4EiJTLrlNOl6y6/lzWd6ynk5T0hBfeZtMshj20cmx2t+JW89f5dclRPJSwWu78DCfnLxhX3Msb8qT154s0w1x3Rs5+fyRHSdvPnlxzJ62Gey1UMRyp0DJwIT/ix2V5Xah+ri54E+97NInusC8ecd/4zUtcDr4fcd+O9VAkL45R/QBL/nui8Un1PCvyfxNRiI1zquTYyzv2/envFMEyXCDEIH7Ic2LQ0j0sZov3AeCG3AD0IPDVAsaIG/BznWn4DE+8fSdtWv56c6GtosaKAsBPEwQtuzSQMJQgkIbQ06NIyI2wpI2DhKaTbCEEj7aXso9Ie5QnF802aOFH06yfj/+7e/t5+PWmGBii2l/eLr2iv0IyRA4ayLaxbLFO0QC27AB8IDFPoQoUkCJhJ4khYLfbrg1zlo6fGhEh932w5EWxgT/tqWxEleKeyggTsv+jiwdQDFHT98EQP+jB8qiZ+IsSCeO27Rh3H6PGoluTio4XJNVrqE5xHzhXmwX0v7oK337XwmN9zyhWuO11Uo2AFUuAIKW6xoOtraEAMKDTk6PNiANNjgyhLCDYAOjCPg+C5paGJjGyHevqotMXyhL2EJxrjcjBrMZ4pa7QGx8EeBz1UWhAQUV2BQGqqgn4AgHGtBggIfBAzwS5tfjw3joY25CU0Yk36IoY+LsfX8OgfE0QCG87Cf4jgdG20dG9J2+uu+3/u352hwAlCCFSR8vTBgCe3YwtfCEtzm4P12tSQQANKrQSBAAr3SxMIFb+dzUNC2AMFIx4LvxgVzZNqctTLuSfO97ZMK498sU/qcK8OwMq75oDTX18nivNkydVqhlGxxMRGvuX67LJw+x9iXysZ6B00azPVXMHWWfDN1iWyo8ytkzPVaOC1PpuVtlArj4wDJLtkwb7Vs2FwmeaavcMMu2bq80I5bX8tVKs2yqWC5rN20RebOmCPLtprjJTDZutbaps/dLNvMsdq5TU5bliHGLJlmYk4v2CG1pm/HymIpWr1NlufmyuT8cqlDfCNAia1L5smUybkyb427VQa27SVFUlhSIUunTZPJczfJjo2lMgs+ax3UgAAo1uRNk6++zJMl6wk/aqV09nIpXVcqM7+eIfmrE8CyZXI/OfuyfvLpV8tkk7cRhFhA4uPC7m61abC3BaEfsSkCEkKSUEf87TmAEoQVhBgamGDFCftgQz+AB8FHGANj6EffTvKrUMJ9xoCwjzm17UCb+X5l8mmu2ymNtdtkw/pVVouWFMZvtJlb4Ar6v+TKkP+uwgqdvwRYmjN/VnyrEeIVFnW+7WhuQZ4ULHD2pcsXmzoBvCETkmCLWiCpkzMfpUH9SdAExTeki2hssW9tKEAoY88mxGAR9F2+EGJzbi1tR6xwP2MOr4xcTewQHEA8OToH2ijGCcfpMaE4xs7v95EfhbzjXP0YHov2gWwM7cu2GguF+UFoE3BoX+wThsEPW0CS2CeInWE3yjgOY0eMjj01SaGcIhTULPQTu1vJgC2Lbm1Hsc7XBXPf+fvxFprgwYinyVnX95X5FcaG4txDkzobs1Q2Thwmg3pdL5d8P5LbPlvhinuCFeNf++l1Eg2c4gv+KTIiuk4mbnAwo33O0xL1fEtqWsqlo61SGj6/XqLB0+z8q174JznvpRkZYOFQ+WyZ/Gof6XPzedLVxHFQhLkC8DioEM9ThmNZJlPuiqTPJKxWWSZf3BJJv+mbzbkCNHErRxJ/rCzxx2l0Ys9KmXZPJM/O2GL8F8mkHgk0WfPiaRJdc7+8MXSAPH5VJMPyAKqmyweXniZdjf0D88WD592eE5OX3o/Ps1Wy6iTjZ2BzSB7Wyzg6R8rGNFu8PUdf6/9hvuT/p/kbhL892p5N+J3g9Y3rD9ehvuZ5bbNfj8O+hiYabhBOhArBw6kofJ2xFqGIhiN6LOYMwUeYg85PgxJ9K07aOIAFDUEgAgkq7IcwDiABkAErNuLnjpj42B7A/KbNFSGEKdxHXMTAahSuSGFcPQ9toZ1jvguaUBqY2OMyW8Abu+rE5/Wd0MToD8fN9algCNohNMHnpoYjED9PQzuFcSjCXTHuCnFdjGuFBTZsLOJZsIfC8zIgxMS4sCiHwrgQ/bS0H+X6CEpcXPbZvPfskUpTrKDN49LHGQr94fyIxbj0A9zgPM6W3AbEGJSOpWMyF0InvqWG4lycD8I51dDku8T5s+UB8ThCn+TY3HnZc/hofD3p72oQrkNscU3xFjA+hBg63FKfgBAlCyk81AihCYAG2oQZhCF6H7IrR7xoQ3+HByYQ4sBu/Twk4UoTjotj1xtbjYMPLOZ1UU94AIWrOQgYIK4ooQgHNFAIoQGEOOi3+1iR4cdwi34NLijmgHjoQ5vghjnxYbKMlSbmhDbiYBxjcyxEP/qG+1SaP2OhzVxo++Oxg+Zz0t2Ko6EJV5cQkqCtb+OBnTZod6uDIKmyAML8znk4QkCiV17Ahlt4NEChdk59TnJ+eoc8Nfg3cmPXSG74cIv1qa1sszGstiyU997/SqZ//LScc/YrUmjjVsiYO7vIhfc8L8P6viPfbAKUqZRxsN3bX4Y/+65M3wrgs1PG3dVFrn7oFel7788l56FpstXMC9+RPbvIGT2fkqGPXic5OWdK98dekT7XdZGc/gt8fhXyifcZ9pjxuQBzO9hTkfexvDt2jox68mdyzkvL3XlY8bFc/dPn5JvF30ifs38ug2bX2zflrHm/u5x2Znd5dOAzcutPc+TpKc1SV7NbtucNlgvO7ycfT/hAHj7/DvlspVtJsvaDHpLT9SZ5bNATctVpOfIvPZ6UIY9cKzmnDZbZ/haa0pF3yL/c/oZM/HSwXHX+IJlXgdUmW+TD7sa/+xPy4pO3y9mn9ZMp1l4qH952jkQ/uV2eGvS1LDdzhNAEsjBEQRH0aTjCMYAp3wVNCCe0YONDW+mDdqcHuPp+AhaI4+3qEg9DKPhR8IM/fbWfFuNgbowjQGGuh/eaYzHbtsZq2VVfJdU7tkr19i2yZdM62Vi2xj5/Y/GSQvsckVN5lojWvAL3TJG8eTMFt+v8JQDE31IESH9LlaxcJrtbmi0k0UKNYGtZL6woobDvaggHV7JCk/D1iSiKWYBodSrAMYmaCGIioVDUULr4oWBnPBQ29MWBfGsO4NjBA+ZCNb8c7W55/XGzf3hXk3xrDgz+BAtpObBQQv623/gxfugL8Vjoq/NBrthPm0eL/hyTpjhv4494aOt+jEVfCDy0dK5xPH8eoAx/fyyQzi+06RzC//rb+C3XbbgAAP/0SURBVEE8jME+VpqgiCYYgWzx7AtuK188O2iQuSJB21Bc6zihWJhb8GFBRGZcQhN7e05RPzn9h/1kWct2Wfa8gybxWL8apXb0dRL1/8rl0jpFhkXXyvh1fsVLHqDJm9bv+N6dUj/mBgdNTOySET+R6Mlxssf4Wd/GzVIy+J/krIGTTawpMtDCF59b8UA5z+S6LD6OqfGKFtyGM/+3kdw6cqGxz5ePrjxNXi7aYfJcLhNvjmTEPECIKRaaMC8+N+T47nWS1xvHVSIn9hTIh93g785F5buXSPTbz6Rl+2pprFgpdTvNF7GGTXbs9rzn5Jaoh3xd5mLhnAJ+YKuVdu6h+FzjnNk8Mv0o/sz584GvXmnCa5DXWvx7aq4pXsf0hXDdYRtem/Tl3ylsKRvPX6+Ie2LfoQyQAIXPAQlhw6mKzxRhPAixLMjw0ATibTvY2tUmpl/HsX47k9UvobRvNjtiMj5XsQAcUBpAhLCC0CEGDYjvIQPE8YAPGbe++DGQhibwDef4LhF2QBx3svGYA7nFoMaLx7DfHD/gDvqxBexBP8alCfPjmSYhKCH40MUrbbglgu2TCSsBXBGeHXyw+NZCUQ07CnlCAl1wYx/9GK9XT4Q+obQ99GWeVrvmyBPRwzK+NvGtN0UJ2oQRTfu3yMhfXS/PzGzw+1qIw21nNR/A23X45p5kBQpzSVOaj9sn1NFKfBJg4VbHVONZC3vSV+xo4TgJPLQ9mdfNQR/a9NzaN1s/hWea4NoDMOHrqvG9DXCE16W24QHEaEOHmmpiOAFYwdUjtFlY0uQezKpXgUAdCnpowKJ9eLsOYYqN52XHe+k29+HPfGxOpogDbMAzOmJI4FedpIlQgCKwCHW4fIXsVXAhHJemDD9/SwtBCvoIT8I5NcTAscCWLS9I+3Cc9tfxwjyYCyEJ8+F4+2pkSL0RCFv4cjzasAPwHDtkikJ/iw1XlWDlCEAJhNtx0A8b+gBM8JwTPhwWNmh3m/md8Ss0wgecQhqicB/+objSBLKrNYzfwhe6yC/fWG9Byey+kXT/pCIGKrBhXMumOfL+0Kflvl/+SHKiIZKHeBsmyW3RozKpXMXb9JXcHj0mX283v6PM09oel6+3mbzwFqzoaZlWDQi0Q0aZ72KD8s04a+8v+cZ/8+hbzPfIcbLJwqBt9pahgXlYXVMk/aJb5KNV7vktZdM+lmFPPCiXntXFfNdc4I4R0OSKd6RwQ548c/Z18u5ycww1rRaCRH3z7EqNGeYYb/hgowUQ+c/nSNStl7w4aLg8dGUkA2Y6ILL+o5skejbfQpCPekTy1NQWqS0ZJTea73cfr4TPVvn89kjOvr2fDBncT279SQ/5sATQYpN82D2S52egPVcGRDfJRx7ElCKH7qOk1MMNAhACEuSGFSbYot/e7mOE/LM968TG8fCEdkITAIkQgsTAwuzDrh/aCngBsZ+iDSDkwK56ad/dnAE4YOezUtgHm43roQlBCAQ758L82Or5soEWB1ISHTJzHWhttHPtNn+TG2oqZevmdXZlClenZBMeCIsHwGLVSuHCPw24/CPor7naJg0g4Rwd2GN+NoeTFSYEIXofsrWBrzXoQ7+s0IT/ucCXOLuk03zgEo5wBQK2tKEIYdEcShcxKFAoFEaU9qFgx/jj7YfkUHOD7N5RLjsWz5ENM8bKijFvSPEHg2XuS31kRv97Zc7LfaTog0FS/OELUjL+HVk+5jVZOvpl2TpvimyZ942UL8yV5q3rpQMPbG1tkcPm5PE/zzwO5s/87L4XTyLEnGM/HKfypcI+juNxUdquY2JO/cNDjrTRniYdLzyfFObQfaeicLw+Bs7N3Hgcx/bWxYUxxcIZRTaLa93P4pt9LMh10Q25N9gkivsK+kkU9VMgwonQBKtIjlZ8Jn2+/z255PqeMujR6+TWT5e7+UNoMnCKX0nxVQxN7IoK71flQUUtbs8ZPE2OI48to6TX9yPpauKf/kKu7W+ZfL/ZP19uvP0JeeKW6+3KEDtf/RQZBN8f32Vvk8mEJub8rPvIxPqenPXj06TrfR9JhT0nyzw0AXSY0hmamOPDdl/BALky53vy4+vvlF7XOH/Yj+ycLCMuNTEvvUSuvOAOmbxxqxze+KHc0/U86fbLH8hZPV+SDT4Oz30ofV4h2vXPUNt0H2Tz8OL1AWjC60Yr7fqy17+/9uCDaxLAJIQm4fUZysYxW4z/1vz9I2zQgEODDgo+8YoOv4KDoj0btAhj6HG2TYjigYZeMQIfjk1TGB/CGK5esSDGx+Y8h42PhgkAAyGE4D76ASC4MgMiMOFYbNlHYAIRmkDaX8fXc56KTjaOeXBu5hGK+TBnDXTSRGiCz8g08KGhCRWuBIDSxqLIbT7gim29yoHSwANFulZakR6KBT38dzVslfx58yR3kflcNX22GN9XLUX582RG8VbZbvZdgd8oS4u2SOX2Epk2t1hW1+2RjcvzZdrCzVIRw4MGWTq3RDa1OeCwPX+AnHPVABk3d52Ng7l3rJkn46fNk8LK5OGzjW3bpXDOXJk2Z4WU7UpAQ6IGWbXQ9K+cI69d5d7cg/j121ZK7vpmG3f7unlSVLnX5a9k59y0WHLNMeZvbIrttBVXJecF8ZabAmBtsTkfK2vi89S0aaR0jx6S10x+65sBTupk8YJNUlG7WfIW75Rqn2fF+iJzDHOl0BRV2LfnV+VBYZ/QRCv0CcdqmzsvB6XNtHG9ANhRBCX83gZhn9cfgAlWmhwzX9a5woOwJIQm2FIdTVuldsoIeaLnL+TKng/I6EJTXBsfrgYhDIE0BCEoyZDqD/0Pzzaf3T3ekR0WmuAfFdfJuJWb7eoKC062l1qx2KcICCxEQOFfvV5atierN/ZOeViiu96TRgsP1krJgJ9Jlx9dLDeMmJo5Tqn242sluuktqVU2+mEbzk8fDSjYB3+KOUHo57HRn0IMPQ7iHPtMYUUb59Nzcry2c8tVLjyf2HL1CnOyfQArpr/DFHu4zQbQBHAE4uoRQBTaAE9gAyBhP1emwLanLYEiVgAUlNnXAIWiH2ACIYgFIEGchSN+Jjn9C01/s3zRO5LuIysz4ApWhIy9M5LbR22X5tVjze80oImxl0+VXtEV8m6JetZI5XTpHXWT91aqOWoBhW+WUWtNnsvflctyhspCY88AIhaaDJW5xh5DE5vfDhllfHp/2SqNmyfJvdGdMm6jGWuBzZ0ysnS/rP7oZon6L/TzbZZRjzwkfYd+IpOW10htjQMJFlg8m2/Bw+xncev4Zmtf/tplEj32pWwq2yZbNu6QrZXp0KT/zFapWzlaboxu8tCkQaY8HslVrxTLZjNu87rtss3EAzT52Pg7+DJP+ht/wBQAkrLPeknUfaSs3qHASAhAjJ+FKNhSakUJQQphim3723qszP7xg5lvsSGk4MoODUM0sGBbAw5IgwsCC4AK9qOt97FqBL6My3kZg7nQP8P3OwRfzKVXtjAuYnbsd21AFKxOWVe6UuYV5P1Zb8g5VWGlCp4Nktb319J8MydeD5zW91+RW32TnCvApZWrlsnuXc32+76GIFp4+OvRgwetsE94Etcbvl7ICk34gZusNDkeP3tEP+8iDMoiBUUIFRcuRrqg0T7afuLQIdlbvU12LM2XFePfltlDelswApWMe0uWf/66zHv1N5I78P7YrjV72CNS/PGLGTb6zh7aWxZ9PERWjH1T1nz9idSvXyEHm+rkUEujfHskKfbDYo0nDAphUcY5UMcax/DSx5sxhnP4MfH8xoY5MB/OOd7OgwfPxvNw3EnEWOE5hsICU9vTClBIx87IHfL5o81r5EhrVeZtG5AvxtMK7tAOG/dDZYUmWYR5XQ5YjeFWZDAfCvMlfs7GnNr9yhEtFP3YxvGMP8DJiX1VVmjH9iAfHrc+Zt2HXCjdF+dImbl1Pi53HiPfeKP8jWDjz8XGM1vuY26eU7Tpw1whnQ8EG32wz/Euv5OLYwBNwusJ1xh+B3i983dGC3brY7a4/sJrluLvXsbvDtp+/9jeAxYwEExAhCchOAGMaPfQIYYaCm6ECoEGxfnsnHUuLufHlkCFMEWPIRTR0rFpgy8fFAtwYkGMicU4vEUmTSGEIFywEMIDhBA2MB62sBFYYEv9V6CJnRfzGH3XOMTXEITjKPhgrI4ZCzYvAhMbw+iPJ9zr+FmkZltpwv5QGpRoYcyuQ9mLa1cwu1trUDjr1Q8o1MMCG2LhTdlYbSUy+Odd5Nqn3pARA8dLsR1XLePv6yLXPPq69H3gYsl5JFe22XmKZGDURS59uL8886uLJerSTe4b0F/uu8gUJ2N3+HyKjc8tMrIcEGWLjLr3ZxKde7f0fTlXVpu8ahYPkwsv6i8jp4+U3hfdLWPLEbdBJv3axBgxTcZ88qp8ud4dm9aqkddLdO3jMmzAQ3JpF1OcLHSQZvN4U5QMWWyPJ39IJD3GV3c67vplw+WiLjfIk6++If3Gl1hb3dLhJo8BMmqGy2NchTuviJfzg1vkiVcGyG3ndpFn5rSZeRokb5iZP7pBfv3qaMmrxXleKAOin8ulN94tfaaU2lyq7bENsMfW66K7ZMxWU3yZmOF5h5CDPf/2vOpjxXFRzsafJ8dRHI+VJoAhuJ4IQ/BdLby+eJ0SoGC/o838PVGQBIpvkfErS7gF6AAY2bf4C1m8cp1Uf/4riS4YIWVN7rkkhzYXSfGUieaL/Yo4FkWg0rJimsyfNkmWrFgfA5KWkmlSMO1LWV3m4AlkoclN70q1GRtDk5Kk8N8251PJ+2qibC5Lbrk5sH2BrJwyVuZNmSY11QALK2X+Mz+WK5/5QOYuXOZgQ1mezJ+7RPYDeFTPlncvi+ThV8fI+g0JwIihROl0mT/lKykb9XAmNNlcIIvNPPPnL1GwYrlsmTnG+m8o63wbzN5VU2Xt6qXWZ978xbLPxFg0ZYysWONWceCYoJ35n8vcr78wRS+Bx1qpnZsntWVuzpWlyUqThq8flfMuf0wmT5ktzT6PQxvzpehrEyO/KD4v7etnSfHy5dK4ZJKsKFnj/HYUScnkMZI/+RupqnTPfNm7ba3sqVwjbVtXWUiCOTAe0AT9KPQIRo6Z4vXIAfN398gB81l62HxHNJ/BHQ6icOUJRHACqIItoQlXboQrRggsQmgC/3BVCnztigyt0klyf9cu8sMLHpT77+wiPQBHcEuOF2DL/JeukDPOukKuefxp6X32MLsiZFfLbika2s3eVnNGjvl7sBGQo00Wxra7rA0xVn/2oJzR9UfyQ2O///PNPp+dMtqvNGkqHeNhzH7ZNOpmiXqOtStNuBrlwl9eJz/sarb9F0q18WlpXi5vXHqm/NDY+zzxqJzTf4E73sZiGfyvuL08kpwfXSvPfVlhoUOphyAADbMATT7aYtv1W/Ol/y/OkH/9xeVy6fm/ks/XpkOTATN3S8Oqz0yOhCZtUr98vNzb9Qy54LLL5YLzR0i+BRuZK02ej3rIhyv8ipJFI+WG03LkX380TGZ52AEQYvMwQkxAD9jgj2eaQNqHsIT+lIUnXmnQJE0EF4QWgBloA4poKEHooaEFfDQgsTGMD9uQHWvGcD5CGoxFP9q0w4+iPRRzCY8L/nreUEf3t8rGstX2VhwNCP5SKlpUIPMK82TJ0gWSl/+3uc0HMCPN/l23GZ3K233gAwiEt+RUVmyxAITf+dEGIOEbctiG+PYcvjmHoi+UFZrw3lcIH8gn/Gs/Kb3MPS5AlFiso63HsQ9FDH0gFDNH97RJY9lKKZ08Sgrf6iezXngoA3xAhe88Lwve7d/JrlX49rOyeOSw1L40AaS4FSpvS+PG1dLe2iSHW1vsLUDIl+CCkATCPrZhUcZj0fsszPTxQojHt+9YwODfIgQROnAefQ7pz3OtxX4KNszFHDUI+S5oom362OLjUvPymNiPMcixfZf5YtW42RbpLNQhV8gnBT2LcRbQLLyxRTHuCns3RvukiXE4BvO3ZwAFBwh0HsyFz0eBP+elYKPcGBNLgQjGhgBMfn+w1orwIS3XbHK5u1g8Fiju83PqXDiGx8bxOCb4oJ/nJk0EHToP2Dl36A/Rjz5oY06cS9p4XrkP8ZwwR+TbcdABQV6v+joLfwf0tWelQEi265pC3Nhf/V5mPAhWwYoQRlh7FjhCENEJoPhY6NOxCDag46YYp037UNpXC32YA0AkHBMK8/O2HIw5iC36PNiAAAZC+IBnhwAu8Bki8MOYbLCCgh+gBQRQAhGc2H5ACD8v4UQYQyv29YI/oQliYp7weKCT5UkQkpFLIOZs4xq/NGhC0YYCFp+dEP/5oH1R8IZCkcvbRdKkC2dddGMfRbYWbPTvFGvZcMk59w1Z6H2srWqyXYL+Vb0ZXz7eLUFvJTQBEDFzLRxmioFxFoTkvWC+2L9Q5HMokgHRzfLJVgdvNo67RaJbx0qZ7Tso84Z0kejaR2XYy6/Jr6/nbTZHpOgdU5z84Abp/c4iC2h0zoA44+6NpI/5sr/r0FZXnBS7Y7fxXyy2c2WDJoXDusg5r62wPrQVDTd5XPe4zaPXtYAw7uGxWybcmgFhbppQ484JXtEcDZd8M5bHac/FJnfesVqmcCiO7TET81UXs4iwI7n1R/+8kA9s3IdC+EW5OJmwhQI00dcY/9EF6WtKQzyClN+ZL+EdgBQWTrhVJhBXgsDO1Sdow7ejaYOUTftSpvS/QR4eXWztR6tmy/B/O18GfPK5jHzwfLl71HJrpyxsye8nF+d0k6dfGCj9P55p47blPSMX/7SnDBzyiNyY82/y5gIPTuY8a66v96XWtI81T5cR0fUybqWDBTs/6S5n3jZYZnz6W7nu/N/I0s2lcrBqoUy545/k4rsflzeeeVHml5nPw6VvyT0/jeS8O4xtXIEDHrOejgFI08wXbP8NDzwnuUtcbAAF+B3ZPlb6n/ZjufvJZ+XpHv8sUY83pLp2kxyqmGKO82cy4KNPZOQDP5O7RxZbcLJy6I/lrF4vSe5Hz8nI2Ws6AYcdH1wtXc68Wp4a9KBcd9o/yZndH5TXfn2ZdDntt1Js5oQvjqvr7S/Y47r+/N/KigqAkyIZ18P493hIXnuyu5x32mMybzugzHwZf/uPJfppDxkw+BPZYuY7vG2qye3Hcs9vnpe+15pzMXS6PZbDM5+S6N8ulutvNt+jF2IVyQqZ9WAkt74wWqa80z8+dgq5AKAgd648wXn59+Pt8e02ACKAIFhVAhBCSMLXDsPOt+dgy3707dtjfgca99vbUvBsEruqw4gQBFuCE64ggdCn4YqGJ/Sxsqs0EgGU1KAw96tT4M8x2Kcf54MNvpyLfVQ8zmy1/WSCL9/oMyg/mYdzQJgTz2lBbugrGH6uPPx5jYUHlV884cFHJmwAhNCrOTSAoA+kxzCGlV/VwTjYUhyDLfYBPyj2x5DDx6CYk/UL+tLEfOHbYK4J6tiBdOhAETIAegBg8NYarhjRq0Ygbac4DlsKdsQlYKHC+XUfcgkhCYGPlu6HdC48ljiv3eY7pBFsBCcALntaamXJ0oWpoOAvJTw0NRvQ+GsLt+x81xt2TvXZLQuLC6WlsV6O+xUjgCUUV5ZAWFlyYPdu2d/WareH9u7NUPu+fVbc/86VJrgXFjoeFC26KGehrAsX+AAK6OIfwj7/K0wdbmuRyqKZsvjjITLrxV6pYONvqfxXnrCrUZaOGiFlM8dL06Y10lppPuAaTQFsTjaOjYDAHrM6bivavJ3nrJOP2eIcApLgh4LXGGNrz4+O4X0hW0T6fcaFNCChL8W5WRwib11A6n0t9lFhbNp1fjon/KxDaALZQtkU/CiauY9COgQPsLE4T+vvJPQbsTBH7PYYciQrGliso1AnUIHQtm/m8a/OJXyA6EPBpuflnBRsXHHCYyBgSJPOPd638dU5M0Ibc2PL4yM0wTg7t88pQ0EczkPF43wsxoCd4nFo6RiQmyuRzjeM4XwSkIbb8HgtQ/ybQVipry19HVqp3xVe51C261r7st3p7TkKegA0YKWGtmkQwWeD6GeFnAycQBp8dNS12uJdg5BQ2l8LfYinczqZkANyBGRprzL5GJsWV4HEEMEDBQAG7iPXUGlgAnb6p/WjTwMJQgk9BuIcodgPYQzyx3NJ+IwSG8vkDN9wbi09D+fPkDoP8MErhzUg0bL/ZDDX1bGjHXK845htY8s2/hGBz1b6h0Vt+IwNKiyaTyY9joV3hla+IedEz0juHrdv47flyxPRLTJqiylu1r4rl3UZJgtM4Z5AE1PIFw2T6LbxssnMQWiC4p4rTUb5lRvbpz5u/cr86omVH14h0dPTpbKuUXY0NssOP69V1WIZcXskd0wCqEhAQ2t7s3z9aCQ9xlWZmOvi23Mwn4UcgwA5amT0bVmgyWs/M3POtbfQEEi4PGbItvpGqwp/S5CGMHNfVPFKXjfnyUETF3eRDDLHOXpbAkJWfdjNxsSxIeb23fo5Lg6sYItjyvYzoi/GpUmPo+8eE09fd/zOBn0XNDmBAqHB/N1vcqs+0IYsCGlUt9qYNuHHkYZFMvPFQTLwnl9It0c/lyoAlbn95PToSukzZLC8/qA5D89N6QRNVg46Tc4bNivDXjIwsS1+PpIr31rk5lXQpKNpmoMmJQ4ifGV+zj+77VF5ddAjctdPrpYxK9bLoTXvyt3RvZK7MbkV5WjdEpl4UyS3frzEAZMYmrwpNXUAD4tkfI9Ihs90z/sgNLDj856SLpeNkC1oT3vUQpOd6J/9W+kSXSaPD3pWXnvgMlPIfmHHNIy/R8487ftyV793pHRLAiConR9eY33ba4rtnAOmmznN794t0TUyfhVuhUmO65WB7rjGlmAFCqBJJMNycTvNRBkawe5Aho3Z/TWbF1a02Jx/8qysMPvtACXMH+0b3rBgBeMAeVa9dLGc3vVy6fPSV/ZWJcARAhL023jqnEAnDu81n4+HYgCiH/xKMMIHv9JH36IDYZVKW2uyMgSwQLf1voUNHmiEkCGEJrRDegzHEYIQdDAWAQh9AHIoAIyaagdb4Mst/XVbCzHT5W7PGZCXxCK8oTAefZh7Z+Fbcu/ll8svL7tUfnnncJm53oMOIwKQED4AOlD0sTBCSftbuOFhCcbotu33t9TQTunYkPUNfKzNwxy0mZPOQ8dGXwxPvNrN3ycAA4ACQgNIwwq7n7IyhNL2P0UWmChokrZq5GR9pyo9J/INIYqdw+TB4+GcjbXb/25Q468pAJNFixek9p2qAFQWLVko2yq2mHraXBsejMSrR/xtNxqcoO+Ir8EBUAhSqMP7TV2gwElWaMIPYnzxg46a4kUXLSxsdDGjixgUO3blhJlQ92EfdgtTDuyX8oJpUvBmX8kdcF8qwMimuS8/ITMHP5ja99fQnOGPyvzXn5aF7w2QzXMnS83aZdJSsclczAdSizoKfSz+tF0Xd/TTgAk29tuizp8/vY8xFG3Ig+NQHKJI1OO16AeFhaX1wTijND/Etsdh/LDFvPpYcSzQ4daq+CGjLI5ZRFMonlFQc7/dgwn26QKdfvShEDO0MS7G6WIdNhbsidw+xgGYsPhnThDGUToelQoPPHgI+0NxDozBPsczH75eWecIueN04/TKHL2SA/tpx0Px54H+WPD3uVPhPsT82Y825uZccY6mD/nAj3khb8wNH/h+exRLfP0rxP11xWsr/P3iNUzxusM1qH31NU3hOo5/J/w1Dh03xU27BxyECtTeimpp3bzDghOu0qCwz1tfHIhwt+NYSKL80kSAglUmKNqP1iYgJJQGJVppvt8l5Ia8CUp4i42Vian30Q+Yga2FCg1u5QZWnViY4JUNTGjYQDih+xCb82BrwYmKq6XjQoynY0LhuGy5QTgOKq0/VDZowv/4a+kVm0fNtXnEXKNQmi+EgrfZF8Vp0gU0im0HF5Ji3Nk0eMimGhn/YFeJftBVzugywq44Qfw1XzwsZ/zgLPlhl65y/xdbfJHuoIkFIsWdoQl8WtsXW5iA1SjIsWn9OOnepYv88CevSx7ASaOJcXlX+eEV3eTynz8s4+3zREwO93WVi66+Un7401vlvdLMY4Nql7wul5lcftj9YbnPrgwxsXAulr0rlyL+RddLj+7npUKTpvKv5L4fROZ4zpScYcvNOJfHoCtMvMu7yaUXPSRjt7lXDG8Yc3O8agbH1X3sTttuaSuWvojxU5PzNuS8WAZHt8robe782lxbFrmY5tguw7HtdA/JDZ9FA9lzY+LC5m7FcWK/FiCPPdZAvAb2+dtzqD8Fmny7rzVeVdKhBIiB23IOVG+N32YDm12JUu1XoywdId2iX0luRaUcWvqqafeS6etXS+PmtUYbYzACAZqUDPuJRH2+kN0mLmJDlW//QqJnvjFzlElur8iuUEHsztDkOgsXjtatl/l9Irnh1enSsnmlNK5fLrtR1G/8RB6Pfi4jFydF/pG6EpmJFRUfL/6ToIkFCHOflfNOe0oWVq2XXePusXCicsc6ObR4uFwRPSDTSpdKXRm0Kom9uUC+fvzH0qX/FBvH3prjH8pa/dE1Ej33pYUmhCAHSl6Tm6Or5fPl64x9rcx9PJLrX54iDRuXScO6Ze64PDRBjkfqvpRh0TUWHgFsNI+7zx5Llc/94KJh5mfwiBSZ/NvGm5xve1d2mLZdaULoY4SxNt/Sr+R1E/ueUQoqGYWwhGN+d8T8XTzqXi1McaUJn1cCMEJ4QqEPdtzSg9t5mht325UfAAMABNm0c0dzrKqdpqiuT+BFCE0sdAhgiZW2mzb8cesL4Yaej7CE8MPGNeO4T8GGGIQ1GGvn8YKdisegz+fB/fB2I8TBlrliv6aqpdMzQwATNKzAPmADhH2KPhpCaGk7/AEvYrDBufy+Xfnh5+A89mGv2xrtFjHgw7ktDPGwRMvGUnG00Bf6H9mXwASuIsEKDAIEDRdog2LgYcQVIJBe8UH4QGBB6bH0gQhGdLywnz5aaTYtjqMftnpVCvKIAYppc9VM+55m2bxx7V/1GSffpb/G808APOb71wL/qZozb7YsXlok2yvL5eBe87P1sAS8QcMPbENwwn1sUTP84ThrctfH8RD8vhOa8EP49/jiFxQqGfJFCIsVLe2HgqZ9714pL5ot8157OhVQnIrmjHhM8oY9ktr3t1DuwF9J/stPmGP4rX0wbW3pctlTbQpje/+TgwZYQcJiDuL50TaI4APnhgUc2oBLBEz2PBo7QQiENhUWhZQtBk1sPLgXsTifnUv9XL5LmB9jbEyzjzmxZe70gXiLEfztg2BNgUxYwiJZF/26D/sQV3xA2EdRjW3aWAcNOsOAGACoAl37Z5cbwzwwF/YJCEIBAmgBGsTQotXPr7ahv/UzfTx++FgIYXLBPqSPB+3MY4HdbRFL50aQEuZJyKFt8LF5KtEvQz6PUxHj2thmn9CEcsfpjv3YIfPFzF9vEK41Xs/8vUCb17z2PVXx9ya0Iy7enkPQoYHJnvKqDO2trMno58oSbDutLGEb9pPocE2zLcYBNLJBEW2z40xc3Q/RrsdwFUpnNVlAEUIK3kYDaXjCVwfH/iZfm7PfB1CwgMTHIcjQYAP+lLZreKLBCbYQcsHcGfMH0mDjVKTzoE0DFJ0rZY/PiNBEF6PY8jMTAIS35ECwYQt4wn9EAJ4cNn/bAVOwAgX9KHJtwW+K47Do5moJV0ybQiCABBSKeWx1gQ25gt0V6Ho8C/m63XutEF+PYzyINo7jvivoCQGSAp++iU9iSwBOki/69D6EeZgjhPz0OWE/pGNyTvigTbk4nXOF3DzJs2LcuTLFjclHC/Hpq2PBpufKNh/jZ47P9EEb81POP5lj/9FjMQTh9Ufx+xuk7fT9nfki3tHkVplgqwXQAWAC6MFVJ0caSmTyPadJ1387X7pG35NbX54l+4zf0cYtsmjgJXLmWZdIt1+eLw+PKbExuULF3uKz+mN5uGskZ3b9nnQZONP2H9w6WYb/8nty1lnfk9MvfVaW7PDzd4Im18rE1ebzzxTvR0reN3H+WS6+/GK5+N+el1X2jTHrZdWLF8vpOd+Trjk9ZEqp+U5Qu0m2vn+NdDntB3LWoIkWhhyY8RsLQLbtxCt/FziAMTMTEuD2lP07F8ikO/9ZuvzoXHnwzhulixmz3dgPVK2Shc//XM780c+l2y9+Jg99WmTHlAz4Zznrlyafsy6WgVNW2jw1iKjFw2Sf+8rYF8eg5vAqt9KEK0cOLXtXHjqTx/WclOB2ILXS5FD1FzE0gf/hJW/IrTn/JGf96FlZYI+HuX1fzjzt5zJk+ip7a9D+6eaYb3xFKratdfPYVS3/LD+/7Odm7DUyelGSqz2/XlxtAuGc/O7ofvOZmawagQBEtABMsNWwBHAFsIQPkN3V4kCDFgADgAG22Ae8AFihak1RzZUdHJMNPmixH0Kb4xGLEAP2DNHuxZz4imMK8QlGsCVAwRb7OqbNxceCv86R0v52zvo9UluVfmuLBQ3+FhYNPzQA4QoO3cd+ClAENsSwccy+jq1FH0jH0HaI83CfUCSOTSGutxOyhKDl8L4EhBAWoA2AQMCANn3Yp8FHCCVCsc/CD+OP8VpxLA9G0kAJ2uEY5sv9sB/jsuWihdiMpYU4ACeFC/88wPBf1d/z9p1QeHYJVpbs2FZhV4Fg1YiGHHqFSSiCE4i1K6X7dJ2AvqzQhP+h4H8r/sN8+OrBtogxWxY2LEQ4aUZx4wseaFdFmSz6aEgqiPjvLAtRXvmNFH3wglSVLJRd27bI/l2mEFJQBOcF+zyHhA0ZUueKwrmkcD4JR3h+tQ3qFNPH5c+KY7Gf6msE4AEhR8Idm3uQD2KFceCHY0X7+L6GeOUBhUI5LsbNfrsHAyicCTwIECAHDBKAQD8br1NB73wh+FEcq5U63saAkjzS5gqPgWOwBSDQ4ARzEfQgHscn47x8bMzXXr3SfCnlsQR+lMojjMd9xEKb4CIDVpjx3IcINnj+bNvnZOVj/7lCfJ0n56T92yP471VyHfM6xVY/Z4fXfPw7oq49LV6jaOM6TgWFKsbxvQccTKhuyoAioQgm6MvVIpSFJVrGj2MJWCgdlzb4E47oeGjTDp/YP5TpIzSJc0KuWiZeR727JcjCAAUfNDTRYMNCDcxv7Ghz5Qn6GIN2CHABfeEKDvqHgELPrQEJFNp0vrEQw4tx9bxazIH5p/mwn7lhCzvafzhurs/fZ4ITSv933352+ueXsIgFUOFtr1xhAjuKWWxbbDEeFtYspF0xDaFwTivmIbQTXzeO/ti6gt/1Yw4U5QARaIeFP2NCjEHpOBRBT2LLhAnczyb0ExBAzAFb3Z85j/NNE8c4ORCB8W4OU6iYfuYVHj/2eW6SGElOWsk5T851YkvOD/cRN9PuBDvFY6zbvc9uOS/i7j18NP5+pq85CK8gpsJrETqG/9x6KELIodsAJ7rNlSMQ9qkOCzecsFKEK1MwDls+F0ULNvjH87IdqtHMi1UbKOz5Sl3KF/sQfHShT8HG208g2gEQLEixMMS9OSa0Y+tAQ6YAFbBFP8AExjEHnVMowghIw4kwPoX4zMUCEC/0MUY4njlp31CMiTZi6PwonTeeb/LtkX0xCEmDJgAlvC0HfVyFAmjCB8hCrS2db2sBaNBQBFCCW4ggQo/BPm0AEmkgAiKsoK8GIBpSsD+Mz9jYcjyk4yGWvZ0HwACAwees49m5TAwr387I0+cCNTWY33MPHwggsAVIIOiI7WafkAGrPix88NCEECKEF7Chf0dlvRWeU4I+zoPtyZQGU5gf59H+6NPx6Qshn/B5KRShiQYOAAkADGiHfVAMObw0gAghBcQ+C0KMf9Z4HpJYPy/Or2PDnnFrjRHasOnnpmAs41LMJZusn8/Hxty/S0rXrvirvrb3H1lYWbJy5TJzDe2UwwfMuVcQBG0AE9xyA2iCFScalmjf39t69lg8Lk2oDeiHdlZowg9c/mfC/ncCg0KZIIQkbLNgtjbjY4tvk/jm/Ml/19Uhf0vNfflJWTJyuOxcXigHm00RY5cGHbLnhcL54bnqdF6VWPxBLCJ18UjRh8CDRSLH2Xh+bsyrfUIRkuhbhiD0YW76cV7u6zbmO7G/MS7KWahjC2lbJzjAIp0FuxpH0dZpjFcaLLEARMWEmN+xtk1St3CetDaskDWz5pvfgx02fsvqKTI/d4Ks2pzE3r8hV8o2r5GKeRNkfvGyjHlbVjn/JavXeFu5NK+cLPNmjJcVG7BqxeVweOscWbRmldQUjZe5eQXSaPJDX3t9gX3oYa+3Jsjqso02h/1lZr6KMqktniAbKz1sqFokS3InSkGxe10y5jrSslq2zBkn+dO+kvVb3XNXYlhh5sSW551tCn7ss+fGH89/VTjnDjy54yYowVzo59x/SLnWKV7v9voyfrRR8TUXiNc3/LHl6q3YB78TRvh96Ni930IHggYqhBcWOqRACPrTL277/rgNKcARiz5GcSz6Bv3YB4DhW3GsKmtjX+ScCk187CO1LRYWUBYMeBFUQBocECawD/AAMMOONW3e1mPj6D4/nvEZLxTGUAQk3Md8oS0U89KCnXlrIQ8CGsxNO9oaqFCw8bgQ9/e4Ln+XPNiVBSmKU/2ZCemCFm3CE4irS9Dm6pSkgE6KdBbyKJbDQh1Cn+7HFuNYfBMGuHFHM/oJECDYdAy2KdowF3w5J9pO5su/z0XDh9CGLZTMy+N10CAThiTng3Fox1iChVD6eMJ5YMP8mAtAAits9BjmiXPFPJM8nFx/5/Ok80sX+qhwP/NnRiE3rgRirnvNXPpa4jXGa1BvIX3tnUBR0uRghwUXlLdBx5qr7D7gB2EHbq3BKhQKfdqXMEVDE2zpBztiwT+eG1svO4cRfI7Um60HHYQa2BI+6D4tAgL4ABJwn+NDP4IE+BMWaD/0UfCnH/MgaMBWx9DSUEJLz8N8ID2nFnKlb3hskI5NcIK29uE4nasep32h3/u342jp55bg7TkajkAAJwQt6Idad2WuxABQsNDBwwaKcELDFIIMjscWdhvLA4kMEGH29Vi24W9Xn5h+xkOfFkEO/LHPeNxyLPrgY4/Bwxjsh4KfHWfm5q1JjEM71VCXwAgNITRQoLhCI15ZUu1WdBBMoI+3+LA/BBfx2GCO2NdsmY/OiXlpO/25RWw9v4U5Rri1B5CEc6fp2MEEbOhVFrwtByK4CAEEpaEDwQZjUrG/hxFatHeK732RDyAI88E+c9IxYNPQBKIvFc9jRB/EtDHU/Drn+urKv+stOn9rYXVL0aIFsmXzRtndYr7DHthvoQifSQJQkgFI1DNM8F2fbILABO00MKIV1wlKWaEJPmxDaKKLFsi2TRBMHu/7PtrQ37ajXJaMGpEKF/4nCM9CWfv1J9JQttr8sMyHjjpP/EHg3Nnij3YlXSDyZwChTTHOqQr/eQcQAciB0IaN0qCEcAXS/7FnHmizX9shrDQJC/JssoW6F/Y5pr3JrdSIC28rFuVuBQoL8sTu+pJtMi6ez/uh7XJbLhNv/olcck03efKNqdJm5t+/oK9ccuETMnHyq9LnwptkSpkZY+ap/fQ6Of3710nfYU/IveecJoNmmi8gxr6/8Bm5OOcKeWboABk4eoa17SswtrNvkoFDe8kNOefJG8Ue6Mx5WqKcS6TXswPk8asjuf79AnucTXOfkRuiSG7oNUA+nV9qz0PdZ9fLeRd2kxt7DZOlgCaNs+SlC883c3wmo3udJ/eMceBm1Us/kbMeeUVmjR4gowvLMo/Vn1d7nlKk+9DW0CmbH8+hk741ysj7JrbEF+ebgg/0+w53/Vj5657XO68xXH9o62sfisd5P/ryesWWD1zGq7t5vevfgfZdu90tNh46aBE+xBDCwwvuaz/2EVognva1/bAF0ISrQxAHfVyJwpxgC1el0AfABLcNceWJ3fo59RywIT4ePKshggYoWhpKaDtAAgGC9iFY0OPpY4EK/QLRH7mEMRiHkCNtHH1iIYaX9tEiEOE5iMekxNA2HM8fTrjVIRqYYB9tiAXrycRilgUtY2ClCQtyFOxJce0KbNhY1FNJvykKfPHOAh5i4a+LcRbpYQy0dQz6ad8kL5ePnk/7a59QmXEyjw99hBGhMA+2HEvIoqHHycRcGcfZk/OHfcaGT+d+56MFfy3YwvPs2qbgMv3uOJLnouicKB5jGJPzHzh6LOM609cevruxDfHagrD/7f62jBUjMexoSqCJ3fcwBfsEIfuqtljtNwI4sYDD+HIcIUkMQ8w4HYvxtGJo4p954sDJ1rhw11AhrbgP4UO40iIbzNBxoTQQoWNreME+5JIWO0N+dQwhix4DWzgPpHOgOHdanqE4D4Q5GFePTwMnsFGw/4d/VomGJgAjuO0GzyuhOg6ZAveg+ZuKwtT0Y6UJfPmskwP7zPXsQQUUwgVCEu1DabBASIEx8KcIOyDtj/H0CeOGIixJywf7el7G59ycA4KPhkD0RxztBzF+A3xrEyhBEAGIwNUYACHYbq+osytFdm538AF+BBjwJzCxK1AUnLBAA6pOVqkwJsQx1tf7xCAkUJinlYprx/mxiIlcoTCnNPGZJgQPEPdDaQiipUGE9ieoQJuxtejH1SMAHNhnTPYTmqRCDkrFC4XxFMdrAEO/8LhgQ/57W+pP+U0y/6hC/t/1thyAoaXLFsmO7eZzwXx/5/NKLBTxAjTBM0ugGJoYEZRAhCW6P/TT+/TlOAj1RVZogg9Z/QUP4kMadVEcF/cmGApsPs/CJnDokNSvWyEFbz6TChP+Z+k+yR14vyz7/DWpXbvYXPztGecSQIS3IOhbEULpfhaMkC4a08ZhDvxM8LNCG4UkCkb+vCD+Fx7iPn6mLD4hjueWx8DrgDYI8357oMkW/VoslHURrvdRVKNgB0BoNwU7Cm5sbcGtfGhHzHi8L8rpy9iQnpuKx1hfQJNIBs9Ncl394mkSXfMreXPYQOlzTSQj5jlfQJNo4BQbY+mgSG77bIX1XzvkNDn/1dkZc6164TQ576UZZp5yWTwgkm5vF9jjOzz3GYl6viU7zXFWjbpWogGTnb35axkR+blMbohh53tuio1pcyvCWwu6yZPDB8lbvbtJNGiqtbd984B0zfn/5N5Bn8im2szzjS1yx3nj7UIU5iVUgg/G4dy6fDJX7MTn1yqBITYvI3telQ/2IfZDyIWi7Y/Hk2uH15H+XeDWXmvqes8m/iEkNAEYwXUNcOIeCuVgCa//gy2tFkBo0EF1Ah6+n3ZCEyqtj/tQHEf5EZqgbUGIf7hsDE2UNDRhLN76o6FJPA9l9pELgYFWGliIYYGRtsMfNkAMC0X8eNoprAwBLDlg8oEIPkIhBuEKc2FMCH183omOz37rr+wEIRBjQ3q+2N/nzFUsmCOjP/BB/x+/da8c5u01XHWiC9fw8zMUC1qI42DffTh5iCuL5cyCndKFe2JHEU7pApxwAYU3VzNwPCEFY7HgT4r0zNhJXpnQpLPcQ2k5RouxKMZLk/ZL8nR2zIMtYtKu29znnDo/fcz6GDkebd2XiLHTz1WmLTm/EGMzH308sOn8QsEfQrv92ImM64lQBLeNaZteEUV4cnyv+XtU71aCAFIAfEAWaniAoWEIoQfaeqUJxhKQoI/jIMITO4+fgzFiiOLH2LYR7PCH78EqBylQ4KPYR0HPAt8quF2HYABjAAS4TR3rFQIFAgct9qX1wxbGo7QfcoQNx8K86K/9KNiZV1p/NulcdV4QY2H+fdtLbZu5atGf+3884cCHhiZYOcIHwlqAcnh/DEu0H6ShCUEDYYMGB9bekv12Gwo+GAMgoWEF9rGlX2vbUWnbfVyams3vs49NQKHF8aEIOSDcfgP4gXZ11S77gFrYCEY4txZsXEVDiIItIQrFHAgdIMAP7BMi2BUlUJW79QarNXZUNtgt9uGrV33AD4ACY2lnPAILzGOBh5oz9jX7GbAFPj4GRWAC/9jP98VxKDOePoAmGtLwuJgHdHS/Aw5UCCywz5Uj2v5dygAakJqDwoNYER9gAjDjYJv53rSnJQNkYCz6Q8CRpjBXxtWvO9b+zIPjsNWCD+bc11IvC4sLUkHDP7r0bUXZVssAqCxZWmyuh52yt7U1fuUv4QhACVeYaBF8hAp9bD3sawUAEYAY7QPBpqEJlBWa4INV/6cCH8D/gYfZ+aJGCwUOEkCBjULcav8++2acvKG/TgEI/7OVN7S3fQtP05a10t7Wan4Q/ofnwQPOKWFHKPSxaOQPXYMK/jwoxqOd4yAUklxNooV8sEVBCXCCnyf7EIe56GJWF7ecD+LtOSyc04pnCy4gVWhbu9m2myIdRT7GscBmH8agbZ+Zosf7eOij9PxUGIvQZMS8xGf7+7+Q6Kkx0la1Tlp3lkprg4uXDZqseeWnxv8LOaSeaWJjPA+osVlmPxrZVSE2r/n9JLr5Hakxx+egydcmF6zKmCFvnJ1AE6h2dDKf1epX5cro1zKrYq3s2gGZL0n+uI/uWChTn/qpnD7EwRsXw6/+MG2CEJzXEKC480CY5Prhq30g2JLz5nLKaJs+jEUM5ACxj8I5gJ3Pf/n3E5nXPa6f+Do31zHt+vqnsG/l+/g7Edu9cG3z+uY47KON23Ni8KBAA2FG87TXpU+Py+TKHr3l/dmmKPCwg1AkFMYShmCf/lQMNDBfMGdsMyIIsfJjYEOuEGPDvuerPhLdOUYa4avi6XmRDyCDBRxeFlRU18ihhgQ2bH//Ouk6ZHHsoxWOBVAAjMCWsQEeABgOmTkPVjXZPoIPeysPZNrhLTcYi/kRm0BEz2flfdHn8i2UEVFPmVjq+nkMGeOMfwY02VYiU57/lVx5xeXSu/83Umm+4LbXbpZZj14uV15+udzywHD5utAUfCZ/AB8+CBdx/mgKURSnuhiFNDTRn51p0j4cB7WpIlkX1JnqXJjrvkSJ3fklfeEKDRbzHMeinkIueh/99GG+Tplv7tFjIMYJ4+tckzwyjwFintiebJ4wP8yb5s94yXzJahD2MRb69HlEu6Z1txVum8E5hU0L45kD53XzfTckSeTgE9o8fwc7jsfXDK4nAhFel9jiuTl4+DDACfbRhu3wLvO3A9DDAw7eFsOVHrB1eKBBkEHggVtrKMISyIIQs4UISqxMLOyH8QhHOCaGKB6eHKgqs8/UQIGPrYYDUAgIACT2bSu1q0zQ1qtNACBCKJBVGsYYYSyFubCFH+fWsdHmnIATyIGQRNuxtblgDj+v9gkVzh/2MxfmAYU+EOdEG+c1zI06aM79oVpzjCavP5zokD9+a75HqtcIA5qwDXCCrX6LjhaASRo00RBEi/ZU7Trs5PcJNRBPrwxpgq3F/K7tMjLbpibz+6pAhZ2Lufg54xyMjSADMQE5NJxBv+5DO87Px2FeabAE48OY9TWZb8AJBZBAEAFZYIFni3joEdsChXEAJwgqaMN4+FrIAWjh56CvHq8BiIUdWh582LmZG/yNdAwbx+esRV/ouLo9hwDBwoSDDpBkAA9vCxX3axlfAId4pQniqPE6Lm1cQcJ++wYePyYbMEF8ijaMCSEL5+M+RMASH7+fy/r6NuIe2dci8wv/8m+x+VsIoARvANI2veKkYGG+bNlcZm/DASgh+AC0sG116w2F/fjBr4Fg1zDE2n3MsA/KuN2Hcbz/SVea4IOXH77QH0xRzKJDyxYkKFa82ttapGzmBJk9pFcqNPhfJVox9k1p2rRGOvx/vQktdKGnZYtGs+V/yOGPfa4EgfTPAn26sCRIQTtVpg/FJgEI4QvFwvVkwngI/sf3NdoCmYWzFopm9LGoZzHPgt4V7skzLzjG2o1op18ozst5QsXjfLyjrcs6QZNjNd/IS5d9T3582S/kqgvvkqnlLo/6z663qzvgs2RgJLeOdrfHHNv4sfT+fiRdv/89Of3Fmbb/eO1UF+PHxnZZP1nmV4AcL+gn0S3vSq3xsRBm0Df+eMpkybPfk+j7P5BeY5fb/B00mRyDjqO7jM8Ll0jXH18iV152nvSagPnLZdUL35OzLr1ELjb2gbl4pkoCS7hNjt31tatVJBBsNm/kaBT7U6Y/ySM5z64vgSXsQ/765wZxLMdAvzvW+TqMr1Vstejnpa857J/sWqUfttp+3BQ4AAyxqt0qEECG/XMGycWn3S6j522W2uKvZUmxAyFQTf50mTd5rpRvTIDJvpULZcPabbI1d5rMy98k+zetlSVTZsjqUgdgEHdvyQJZv6ZSthif/LkbZE/ZSin+aqqUrHZzt1dVSdWsqbKuFJCkXEq/KpSqrabPFPB7Sgpl3epy2TJjqolvvkibeFD7uiWSP7tM9pjxFqpUrpcSE3P+lCLzZcXNfWxziSyfPlsK52yQNkKJuvXyWc9Ifv1mnpSud1DlQOliKVhcFQOKlmXzZP43ubJqnfkA9+OOb1kly1bXSG3hLCnIWy+tHlAAVhCcAFLsX1MsBVNnyjxz/txqje2yZfoMWb/BfIExfi0Lc2X1WvO3wrRPNFTKWpPfgrnmQ9PDD6vKMpe3mWeX8bO+cX+hvBT1lEnrXF7oqy00803Jl+0VPlelE82VMu3OLnLJU99I+eZSWTSxSHbZ4yyXiTeZ3+e3SqT8i35ycdRbcs3PlQ/AtefCxP5383mIYlWDjzQQQvvJxMKX0itNsgnFtoYeXDkCsaB3ygQOWvRnYQ8hbgILHBRAGyJkgOBDaQiAfeZHG2LoMejHVvtoZbNTYaxsog/zQ1za9BzaRukYGE872oxHaT+eM33u9Ti2Gf/PEec/eNS9clh/V4MASAhJtF3r+N5dCSTB1sjCEw9MCEgoAhFtgwg5CEEo668gCNvxOD8G82qIEgu51Dg4APBA+MCVGtgHSNm7ba20bV1lAQD9LGTxgj9iECoQOsSA5BSkQQTBBGGHBg1p0oAEIvyg9DzajnkYg3Nq0U/bdCyI4y1MSgEkeh6eV56vg9Wmr858xtdXyh9/Z74P/v538n/+aK6n3+Mz80gqFAn1n384boVnm8Bv3+4skCKQBhAZaj0ibbuPSasRwYkd4yEGBBBB2RUmLUekodH0A6J4WAFlzOnHE3RQjAnpuTT8oC/azFPH1jE4N0VognZtdXJbTQwgPECIgYIHDRpGcJ/bNGEc4kEWWAS+jAVpP+bDdmwz/bzFRvuyj23Mq2NDyDObtF/HQQdKtAgzNEwJpeGDlgYR1lfBBwggg6s++IpjSEMP+tsYHmAwDqVvrwnHQp3y8OLc4aoTijlq7W9tkEWLCzPAw38X4a03hCSLliywW6wswauMy8rM3+42c+4OueeVAF7EMOSwAyWoZ8Pnj8AO3xhyeMGmb9vBvhZXraDNW3+0uKKFygpN8GGMD10uPaa+NR/ULMBZvNh9m/hxaW9tljVffSS5g36VCgn+u2jWiw/LzL/RMcw2c22cPVH21FZZYMJVHWniqg+cdxR6LBK1CEkgFIa6yIS/HsPikYr7zBjs66Iyng/x/M87zUfHOr6/MzTRhTILdxbZVqafxTrHcNUG+sN4GYV5HNfFoR0+WtaXeWD7J4px7H48ZyZIoHSuWhiLPLL1Mbdwnhgq8Zyhz/bTloAQ+GkIlXHc3hd9oTCnPm9oUzwm5qX7mGM4Ju7zudqxKgfY0h68FF5fvK70NZ0hf92yX4/NJq6S+tYUNIQPWgANqwbkyHlDi6TDtLEPWWAy8nbpcmVveePp++Xi03rLzPUepHzUQ7p07SHPDH5CbjgtR7r2eELeeASvwRwkS/x47XM9fLr3kdd6X218BkixhSYbZHz3SIZNB8TJk2FRdxlf4kBO9YdubN/B/eSen+bIwCl1Lq+ZgyTqMVpqTRvjv74tRy6+8xmT3xsyf4Obd/ecj+TzcbNl0pPnyvkjlliIsHvuEOkeRXLjQy/Lp3nVDjp8cpNEz8+3oGB//gtyydl3yqAhv5Ebcy6Stxa41R/H8l6UKOdy6d3vZXnyajP+/Q0xZEFc+GC7+Yu3ZdJXU+XNnpE8McGBmCXP58iN76437UXy5k+vlU+XA0iUy7Q7z5T7Xp0q0wZcJ5cMXiqHAEVqlsrLF3SR7o+/Im/1+1zWeliSrCQpyIAmtZ/eKV3veFNyPxskN17woqypToAJdGLjJLkvelRmlbsHwsarXcz8Fpp8Ui7HV38kt0V3yjfr3fFgHsKg//iDW1WiIQkAiN5nQcsVKCEsobQ/dKrQJAEjyRtrIBb4ziezuOdYwhW0WdCj8KdPNlgAeyjYOQf9ETsBOJmgg/EwD8dxrI7JWPSn0M88TyYdi/EZV9uzxeMYbAFCcDzYRx9zgTgPx4V27YtY2NL3ZArHYm7mDh0+dsJeN4Qm+K5GUEJoEgIVXmOAJlhpcqB6a3ybDcEJ4AZABgEHBJBB6IE+LfRhG8MRI447FWiiRWiCgt2udvAFvoYfeh+FPleXQOyjsK/9KQCDEDJkUwgmsNV5cG5IgwnCDmwhG6/ejSf00OI4jtXzMwbaejz3IfpTHMOY1m7mhw1jsc95uc9xR+u3mp8Drost8u+/N5+73x43f/PM56Rph9AE+xDfpJMGTdC/F9CkJR0uaLE/VGur+b1o65DGJvP72JDc1gL4QBBBeJHAkwRaQIgPP/3wWfgRfmghFoWY2CIG+rBFHO3LPDOOJ4ihBVujf1tODB0UNEkDEjFQwYoOv5rDyrQBG9AXAhENJNDW/fShsI8Y4WoUnQP6cGsN2rRh390y5N7KEz9rBeBEiYAkFHOjjgXQhJABAMHCCgUcQsCQphhyGH8LXDzsoB1tAhMACbRxW87e5hrZ0+SkIUo8vx9LEXzAT/vQT0OTtHEQwQvaGuDofsQ/0NYgRYv+cW/PYW7zF8zNegtOfsEc4+fAT0HRPGmsq7awhICE3+uxD3ACiAE761uuMiE40TZCFN7Og7GwIY4W50Kfni+EJoQrWaEJPmAJTbCkkzpBaGKTzCxejuxplZLxb9vX76bBgf9Owm1FMwc/mNr31xCed4JbdhrWl9iiD+c4vtXJSN8qwwsG59xdJE6AKfp2GrvqxPjg54Ti0P68/M+K0kVpRkFqpAtK+oTjY/nrILwmju13D4JlwcxCO5YunG07EQpzwJIYJCh7NjFOXJSnzBkW81BGDPrGcZJnqgAoAELgFpWDDZusnberUDpHnX8ozpvNp9O5ysjJwRNskV/SppLzgHm03R2Lu20GffChuI/tyXKndG4YRzvGQ2yzn7GtzeSD88k8eY1BMfgw4vXL61D3xdefEmNgHHx5jWOfsULZmAcPZwARCvtLnovkytfXuBUosQAlInl8TIVtA3A8/UWV7QPUiJ6dK4erN1r7gKmNcmjFJ3JzdKNMWOliAprA50jNJhnfAz5N0l7yidxi4YiLb6HJDDyYdq4Mj3rYsYQybmyLze3WjzZboNOhoMnR0vFyj10pkTwvBcV//bSP5K0nH5SrzuoiUf9CDwMK3HN08jwgMLLQxPQDMqwZ3EXOH7FUACqWD4jkqrc3WLuFJj0/k3rTrh/V0/gXOLuHCxZQNNfK5nFvywsP3yy/+H4kt42qtHE6Cl+W8676QCrzXpDTb/pMajHvholyb3Su3PvUy/LW03fJ+T0/lwYAkoIhcvrZr8SwhGKuHQ3zLTT5ohTzlss3d0Zy3h395PXB/eTesxOYQp1Y/7ncFj0lC2oC+OJXmkTmXERdL5InPzYFh+nXY+H7fzwICcUiFZ+dFAtWwhGID1kPi1qo1RfLacUz98NiH/tpYqGt46FN2KJ9tODD+HqepJ0d7GCsjhP2I4azu7f4/CliXlph/HQlt7YgL47V+dFGO/x4fmBz+8nqG+aSzNF5rrR+HZ/SffrnlyaOafe35+hrh4CO+7z+sAVIQRv93x7Y7YCGhhpeGoZQHSm+9NEwJPSz+96XfdpHz2Fj+XFHGrDSJHO1hQYAWoQA7Eebog9ghhb9CCAACwgeMiBEfeYKENiwZVwI4AQrXvZUrrFbQhz0MTf6Mgbn1aIPxLnpq489bHM8c2YsHgfngg0gqt20dQw9N2PZOHbeTebz8Yj84cRh+SMAiQclvDUH4u05EPoITDRAgXB7TggOKAAG3eY+3nQDObtTQ8N+CzsAPuyrfv3DWTmWUMPCCg8uCDloJ/zQgo32eCxl9rUvbHY++AXSscJ5OI5j62sBKTwQIYTY6aAEn1litd3Z2I4hhvdFm1BCQxAADtgBQ6yPsdHHjlfzcgzaXEmCdjYRniAf5ufyTl5nnDYuBjYa+hhpuKKhCUEH2wAGhBcQ90PpVRkaUKBPt8PVIVAMLHY3ZwhjLARRQMTaVI4QwYjOO2OcEXNIE/MiKMHcgDj6+SqH9zTb21hCEPGPpnmFc+0KkrQ+CG/FWblqueze1RLDC2w1yECdq21sh2IftoAoGo4QuKBP19AELpwH/fDVY+Px7e3ZoQnvfT1higzoeIcJiuICEMVMoAt1FOmH21pkhflinAYE/jsqb+gjkv/yE6l9f01NN9o4c4K072pKCkN/vnGesdUPr4QNcIQ/D3shGH93kTm7uzAUMFFxWVCGSuvDPgvPOJaRu9Cc4vjezrfn2ILdFM4sqilbcNsCn8K+8+U4FPmAArrAZuEdCn0uho9l4yfP8ciY4xRk4yGGEfIAKDlQb75gqOd7HGgwX0DMFv1QPM5smbOOhzzD83AqwliORz6I7eYzc/gcOS/b9Kcd/swZbfZ/lzC/bv8p0jlR7EM89uNviVZ8PRnp65jXY3wdmuuN16Xup3DdUifrOxk0qQWk6PG+VFZhBUejtG7GG2yqZO5jkdzyzkpp37lY3rssR4bObLAPb636oLtE/fIs+BjH1SIrHBAZt8K0dzbGPod2OjgyfGaLHC4ZaX0mrkIem2Vij0gGTjftVaPl1qiHt/t8nsu3bUITm7uCJoc3fimPR5fKyEXJc1mOl30h90V3WbhQ+aGDHA46LJI3fhrJiNnmQ9vDDgdBHDTZ/vYVEvU1vo1NMqt3JPd+Zn6GgAhzAE0+V9DE+VMWbgB4/OsQWd6wT5b3S6DJieYy+fzqntL7nnOl99hqO++xqlnSL7pOPlxQI20VNbK7ssX5LnxFzo9+ayGHju9Ah4MmI6KbZOJatBul4IlIbnitWJo37zA/q2o5AD8j3C4EARK9nHOuDJ5ea+Mfr272+VbKpJ4uR+Tj8swU/P4zgCTc4jMT4spMFqmQhiawox+fqRhLYb/JFOX6lhZsKeyjYEbxrAty7cOiGoJPKPqExXimHFCBMMbNAxjggADGc+5s0rmEfUnMUxdzD8Xjog/FucP52R/GSXyS40zaycNscU6wxT7iJOMScY5s/VACrpJzDeFn727xceceQjvzdqqD9vYcXnO4btBOE69NtgHrfmeKkg4PMCgNO9KgSYYfZXx1XyjE0T4cp320nTGP1JvPbFO8s+Bn8c/iHkLhD5sFDFmk/UOF4ID+fH6KtQXQhP4QAQxXsegVJ7BR6NNz8TjQx+PSx0YQkm0fynbc2k/HRp99G5ERnlPC44HYjy3G0ea0xYIQribRsISCnWCErxkmPNE6eBJowtcAAzJoAKF9tF2DCWvzcIN2baN/3GdsNp7vZ5s+nIP9YR9BDnO24phAnBNim6tgmoJVJhBAhQUR29xreSmu3LA+O1PeiqOAA23WrgGJXzmioYkeg376aJAC/zTRz+aCsaatczoVZcv76H4HL9KAAoQ+Kq0f0qs0NEAJIQntHKfhRraVIRzDcQQleN4JxXEZ4MRIQxQdk6KdudFOcAOIgr59u/Ag2PmpIOK/i3CbTkW5+XtkalnCDPc934EMDTO0DXJ1p1tRosEJ4Ya2WRkbfG3NoMQ49MH4OEaKskKTY+YDORRWneCDlweiJ1z7zehUCBBrwH1OaX3/q1i5gx6w52nxyOGyp3pbfBFBKBzDwpLSq0oILTgmtnubLixj/0C2iPT+VqpPx4LcNeCEXPhsFqhjT70rmH3RrItpyhbSAcwgEEBxzwIffq7AdrePUHpcplRMX6yjjdha8NNt+lGwY36IwAHgBBCGdvhgXwOJjJixXEybtz8eKO28ZByb8SWwcLYkFvsYT8dljMx47uGv8XnNyC8R84+PwcRlbAIUSucdivPyXEEOYPn8TezDLQ6aAAJSvK61HW1ej/raRZuijXYNSULhOqdOBk2O1q6VKff9ULpgBUKUIw9+UurebrP4c3nwzH+Rs36UI13vHCNbdrpXAG9790aJnsk17XUWmgydVm9XmiSrSBJoEq8oyW2SIytHZcCRVSMuk9NP+6FcfG0PueEnPeztOXjeiV1pEkAT5NqeO1CiHiOlyj8TpWTgpdLltDOk62m3yeRS82HbuFg++OWZ8uNfXivP9Pm1nGdiOOjQKMv7nSlR1x9Jr0/N71fjHqkd2TO+Padj23x5CePOOlNO/+WLsmyHBxenAk22TpUnu54pl1x3lwz+dU8FTfbJjvevM+fzt1JY5VamQNs/e0C6dr1IrrriIrlkqFvdYp9Bci/yO1O65rwoa8I5mgtleHSTTFjtHvR6eMV46dX1DLnkisvl4n97SVbhwa/2OL3MPAfyXpYbu3JVycs+ZoV8AWgysvzk0OQ/kttvdGFq/7HgYQlsVAhNsG8/S/1nKoXxzaYgZtFMsbDnfudinEV+plh067GMRx/G1nJ+rqBnLgQFBAfaHzb2p8WljXZsOx/DycXjOJkSCGEKFp+TFnx4TrDP86GPj/1QOD+U5kN76Eu7zoHSuYZ5sB8Pl4Vq28zvoxdvezp01HxOe/Cmr6FQXG3C6/VUoEmGfF+Gn7LZtvGL+00boAXAhNAEPmkQJrTT/0id+UwICnsIbUAECPsaGJyqMI4QQ99Sw1tn0Cbs0DlAsKWJcdHWvhqqaF/OjzEU+9kX5sB+2jiO/tn6oaMN5nO7yZzbhkppr+0MTSC0EYs2e0z1Wy0A0QIkARyhNBjBPnxCmAId3G9+HxQE0bIQwcOODHChwENsb8lcrQE7+2BLVqZk+kJ2jgB0xOMDeyxji+c2on+2Man93gc25ADh4a8hlLArLhSQsPIgA2AhY1WG8aM0cNCK4YYCIvFcWOnhV3vQD2JM5pNVamwo2vWW4jGdDLQQFECEHFx1QVhCZazC8GABsvDDS/sTdqCN+NbHAw1CDQIPLfQxHx0PNvr8udAkzBU2PQ77nI+5HzDHmwYi/t461dcg4w062yu3WlgBhqBr3RCQQH84ju/35nt9Rt2ZuWqEY7GNQUgATeAb2glKYmBi7PC1MTwsgR23+2SFJvyPGVaZ4EMZX+74H43jpjjGxLZI6TgmZbkTUgFApv4XmJySFFgqfPtZadm6Xr61P7wESvDiQNGHLWwajtjC0ftoOwtFXVRaeT9efNAfzM/axvH9FOzYwgdjUMgSknBlC7ewHd1d5wpkX3CzSEabBbUtquM+Jw0kWGB38jVb7KOop68r8B1EgOiPLYt4zoE8sHIEAEHnxNtS7Fjjh7gADAQI2N9ft8GOpQ3jCQ9cfgn0wTae0/cxT8wBYazto4wPjpviHHosx+tx3Gdc55f4x76xPZDvw5w4LxSPAcfH86rn5rHH543z+Hicj+eEq3V4fEdbt7lrzFxvvLZwHdnXX+OeRL+yCsL1hj5e6/p6D4VY8IUQm78DFMfb34uDRzwgcYrfbmOEt9UAhmixL0PGDw9gDX1hs2+/8X58VoqGM7CxzRzQzohPmdzon2HHHEb67Tp8+84RxIxXWjhAAXgACACQwL74DTeB4KNBAqEFBDu2IVzIZoO+bTFfLLywz1Uj2p9jCDpos7l7W3wsfh+54hkl8VtyYPfi3LG/t+m5KNpot2P8OBakKET5bBLdRnGKYhWfmxR9UOhi5WYHrnGz5T8kMAZApdUU2ZkFtZaDFSzWEyUrIrQdvhRtLObDtivUk+Kd0isc9EqHxJ/PL0nAg56LNorzQRyj8+G8WmEMrTR/CLBB5wbhmS/In4INMRA/TZwDebkc3TnmPufHlsdE0Yd+9P1TxHPPnz22zBvPNMG1BBHC6WtRC9eVvjaP72u1kEJDEcIPCv14xknsp+ydVpCYtrX5fS3YCFAwNn6rTooYG8U6IUc2sdi3BT5uZUlTFn+AAcAFAhMCCvixL03wA1jQsRiPbcSgL8dhDKWhBNoUx0ParvswHvG4yoXiChfOB/G4rRrN5zWgidnithvEZCwK+5hDj8PPgatMtEJYQgGYYKuBCkHLvj0OHhCOWCmgAFmY4N82Q7jAZ46EvpAGFBjDsRqU6JUh2s5xiKN92Y7n8fMiD+wzJy19TDoO9jkPj8fmWr9H8GB2vdKCInjIBi4IFjS0CGMARGAFiBbGwM74VBjf2ghUvGDTuaX56PHI3e6HPkaIw2PQOdMGWZDgAYOGBVwh0gl6UB5McKwGD6Gd+xpyhD4EH6HYH8fx8yMfKiMvSPmdzI7jwhbzZOTm+xm/oboy440z/yjiM0pOpqLFheYa2RnXmxSAB0GFBiT8Lk+QgT4INu1DO8fq2IQkHGPn8ftspwrQRLWzQhN+GEP8gghgAn1rigwUxNDO5eYE/e9bcv5Kuk8K33pWmjeXxj94Xhxoa1BBOwpDW0T6i4YFpR0LmxeLRY6LY/v+P3hoon0gwhAUs7agRSFrH5Bz0PYhDrax3+46WyijQGaxjC0K6BgwGKHQznh+ibfrYpyCLYYMu6a4ZzHMcytCSkZcLAO/MV8YYhDAgt3NYcf5Ngv5BEgkcyb9zscW9vG+gwp8pokWgQa2PG722bE2Z9fnYiZzY059jM43XfC1OWbxifuMCCaYG8emKfPcGtWtkf2N6pz4mBT94zFG1s+M1cfO49XiNYG8Otq2J9cnrzffxjXF64p/dyBen6F4/UH4/dBj4uvcx4UP5iE00cDCQhMPIChCiXYPLghWCEdsnwcaGlxowUdDEw1IKJ1D6txKiEXRN/aP/ZpMEeGgCIr+DNDgFUMTMz8F+EBpGBEDhCCGFuPBPw1gYCzhBOJpYKGVkaf3Q5txYYMPcmM7HE/RpoEIoQikQQ7H2GOkzLyHzZyAHIAiKEbx2Yi2/o8+itO0PozDPyLwDwi0YUMRSz9sd5li3RXJLJQTZRbwmUV6mlisQ2n9FPpDYMA5NWRAAY/X6+5sNl90d5siZU/yAFoW+Ggj98xYPJ7wmBzUQCwNFzLHOl+02a+l46WNQ951u01xo45B58nzSel4nAN2whLmgbabXx+TO0b4MJ5WeN4xhnkkSp8fgg3HgO3R49/aa4zXj77msKXSwAlWmmjoQRGeoI0HxMYPiaU8RLFv2jGiDwU74YmVBy0QxsVjVcyw30ITVbjb4t1DgzRbaM+QAif0JYQgWAHcCIED+rEN7RQAg56Hsbmv/dKEHDA3oYjdV/GwnzaOcZEzgQnjhLnqcVhhYqGJic1zoGMyf7R1Lh1N2zKgCMUVJWnwBIBE375D4e05gAZ8+CohA6GChgsEINgnxGAfwUQo9CEuxsaAxSjNN03wZQ5s65jYahvyq61pi4VnrFAh+IEYG227mgOwwGzT4EYMHZQII7gyA77h6hGI4CG0E0xgjH1ein82SjhPnFsAM7gqhIIN/YgdQxGfZxiTdp2HHY99r9hmRDgCOEBQAbhAYABpuEB1ghle2q79qXBliO7LJvphS5iBnCCujAkhD8HHyYQ4iImcuJ/h44+pvroyFUhkE26FSbP/pYVnlKTZKfS3tTSZ7+rpcINgJPN7egI10A59tTgujMvVInw+CbawwU/DFoi+dtWJhiZGWaEJPmT5YazFL3bfmokaNq2VOcMfTSn2/1d/Sc179TfStHGN+WEmAITFINqEHNjafVwwpo1CEHYCEPjjv/RhUckx9NVjOGcsExfjWISGfdgiHmPimSYooNtN0cwimas0YlDhC3kNRrQyCnbvf3TXGqmcN1EKlk6UD7oBmiDWAhnd7Q6ZvNXBiP0bZsj83Akyv3iZLdIxDrGOVy2SJbDPWyhtPv6RbQukeNo4mZM3Xxp8sQ/bktzxdjzzONZWKhvnF0tb+SwpyJ0iFdvLpLbYxWqxeSGPNVKWmy+1W2ZK4aypUlGdPA9ld+k0yTfz5C9YEkMM+FfMMzGQk9GqDWXmWMukbuE8qasslqUzv5A1WxM4AdUt+sLPz/NRJjUFc6W2fIEsnjFeSsrWS9PKr028XKltSqDI0cZlssbEKyxYZI/dnuNt82XZ+nVSv9jYcWzGBoB1rLlYPr0lkt5vm/k3brLzwh/H6HLXYh6J4KNFmMKfhZPv270jvnZwHdnrzm/TrkHa0/r19cvrkG39O4Mt2/hdOX7gkAMM1U0WXBBYEIQAYhBOYD+WGZMBKrQILYxfPNbYsSUoISBJgyZQPA5xzFjOFc/JOYy0HWMQy249tCC4sDDAbPUqkgw44EVwAAEqEFZgy3iUBiucBzHgDxvFffjGft6XeWlxfrQ5N23M3fYbIR7aIRShCEfssfgxWoxr4/n5Qx1v3ht/PvLzEFsCEawggfgsMAo+FKELb63APld0th7MvHWERbounsMCHH3wg0I7+xgP+9onTYwFETYQOABAAJxAKPhhx5a3jyQQIJlPx9OAwAEA7pviJTgu7LsxpwZNCEQgxMSWczpb4qvF3CAeJ6TPt/ajzc2fvL2Ix6J9tDgeYu6Z58Cdh1Acg37nf0iOmuuFoARbXJNcdaKhCb+78TrFdYsHwQJQaBBi9z0MieGFXx0SCoBkX9UW2e+FNgQ7+tOgCeYiVAnjUa7fjPdFO4VCnsU84QQLffalSYMDiHaOIzTgSg29coPggfNwDOyAFjo/9mubFufS25NBE+alxZUr6NP9bGcDPJA+hjTpPDgGcQFNuGpEi+AklF6NAqjCVSaEJgAJhAoamMBOAUhoEVKk9VvwouCIbQdQhfOk2WnDOMSz8KNuj50TfZgPNjxwFm3kTSCCbQxKzBjdx/wITCDO22zaDXUOMGhYAAFGEEQQPmgf9ts2b3Ex0s8/QR/GaFARxzJj3VtuGuw4+mnBBj/KxjNb9DEP2tlmfIjz6Tj0DWV9vGirN/6AAhqMaFhAxf2mDcgQSvtquwYfABP05b7u10rLAXY73vRpaAIRlmiAom8fYj+UEdfE0mNCaMJj2LSxNBVKUBvL1sjc+clKFDyMtfjv/LadBcUFUlO903wfTwAFhO/o+C4OQIFtaAcMITDBlkAjA2x48Xu9jadgB/rw9puDe/bIob17bduCEx/3ZOP0flZowg9cfiiHH74HGqplwbv9U4v8/1e14J3+9kGtaX2nqlkvPPRnPdsF4KRx0xpbDLLgY5FohQvMXmiZBSSgCEXQwedDcIyOYcfT7gUbxZgZwITjuK90dE+9hSVJkWy+pJl9rtLQRTUKaMKTuMj3hTWEYhtjoC3vXy7R1ffJ6/3ukCtzIhme72Ls31Fmi3sU/Zu+GiYTJ38mb9wcSZ9Ja1zR3zhLRlx4mtzYZ6C8+dw7shpz1M2Q4Rf8k9zQZ4C88ew7sqzBfKmpmS4vXfgTua/fIOl3w2lyycsz/UqYqfJSdJpc9eCTMvj+8yXKuUR6P/eE9L4wkls/XW7nONo6RYZH/yTdfvW4DLzvPDm912eyyx/L2gmDZdyXo2xOT3xZav0rPrxCznt2vJRN6iXnXfyMLNmOY10qE27+J+l6c29585mecl5OH5lf585f/bie0vWuoTJ7Yj+54YK+ssral8nEm08z/r3kjT5XSJec78ktj/eXZ677Jzl94GQ7rqN1uUy9+3ty7xtjZOqgbnLJi7PkgJm/Y15ffxwD5clrI7nxo2KbV1tBP7kxMvu9B8lnBeusjT8T/nxwzvkzcT8r/rz8ihMLuvxKHb8KBXEgC2wshDH23Tvj601DD2wBNCj2QXyzE8SxejyEfY6Nr0tj4zjGhP2EKUoILdo9hNAAg+AkTRZq+H7GIOyAtC9jQ+wLX2VMIKPHWhvHApZ4OKLj0W7l87Fv1THFPoCDhQ5pUAD7XhocaOCAPsAOAgfEgg/jagCix1q72YcdbeqQObaDVeaYfH4ZMv6MYccaYV7Y9GoQxkVeHMs84vHeDl/mxFj00atLOB9i6typE7v228IUn4NcjQnYAcFOoMI2FH5+ZhNitBzIXN3BohlFNgpvDRTQRx+KMMH1JwU8x7FYhxhXC77ccg4qE4joQj9UMgaxkCNBhCv+M/OGjfmFtxkxH46jP/OlLZTL3eUDvyQ250luoUHbxU/yxxj2p4nj4ct8dD/z03nj/GFVDYATf748D9iiH1uMQQxsKcaC4H8UfwP9dcPrC9cavrPxH17hP74I5o7va7OAIl4ZQrjR5FecmDa26EsDHRauKOCi+3U8+h7wrzbGPuc51lxl50B82OBn+xq22YKdAAMFPIp5wgECBtpo/y5pKAAAQbGf4AQiSIA9DWZgq+0QxoQ2inOgzTxCceVLrBRfPTf3eZ54rpA/3uLD9r7tpZ3iQDY3P48GKBDGYtvRvN18RuLW1kMWlOBNOcdNYanhCAUwAj++TQdtCH0AKgf3mWu6xfweNGZCEEivwqBNQwm0NXig9IqQ2NZ80EIMxICdbfjRh7froJ+wg/0YT7sFJtWtUrXTFPPeD33wZZv+tHMfbR4n/SAAE8IOrBYB6EAbwECDB70fwgW92gPqBE0UrEBs2PmWGz5klmNjfzWHlbHZPM08OieKAAe+FpqYnxP8bDxvg499iK2JQ1871ueUEQ9zGdWaMYQJAAcADIAQIfAgsABUoLBPaXs4jrKrOQ6Z7wA+NqGJHk8IouNxDozFPrYYx31rO2i+i/AY9rTIgV319hXG+5pr5UBrg4MlHoIQiGCchi7Yws58qROH9sraNSUWRMxfMDcDTGAlB1/3q58vglt5sr3692+hOfNmm2u/2n7XxvNJKA1PuFpE17dcGQKhjeeKAHi07zPfLU1bA5MQcKRJx2Ib4zCnziVN8MkKTb49bP5I+g9gCh/A9r8UR4/I8s9f/7Mf7Jo76Ff2Fbt4NXHxR0NSff5b6JSP3/gZ39lDe8vC9wbaYw99YMsb9utOdq1ZLz4sLVvWmR+eAxv4AVKEGhpewE5QAtBBO1aKAJrglhr06ZUnjEffcJ7Y7vus/D7mZoHKYvT4PlN4WiDCgjoprFlIU+2m8IaNEIUiNEnGLpOv74zk6SnrzZgCmdA9gSbox7a9aaWUTRgqg3pdL5d8P5JbRy9zYxf0ldPPGeBgic/jSMEzcvrZA2SVyQFFPAr6o4XGDzbjc7ygn0RXvSk79lebvm/kpeh6+WKjKfph7/GeVJhxSwZGEg2cYuc+3Py1DI+uk/Hrt8rhNW/JrVFfWWJ8OlrX2pwG9rpOLjY53TJqiQVIm9+9XLq9Mk12Tn5Mfnb1S7LFAghAkEiGzQGQ+EpGmHgTy3CelsmUuyI5764+8sbQPnLP2ca+wZ0T+OM2paMb3jFz9pElJvfa0ddJdPM7UgtYsfVjuTf6idzbd6C82bennHfLu1KHYwU0ufltqTLzWn9zHO7cTLG3PuHcEpZA9vyYrTvWZNUI9t3PwMifSwIw9Dtf9zOCjf0WoOyttdcLriECj/B64jVF4ZrjdclrH4qvSyPtpwFi/PtgfDjOrjTxsMJChyoHTSyM8AAimwhKQpsGJ5T24XyhTwxBmA9EGxTAkVja7vu4skKv7iBYICDQIkywAEHBglQpX8yRBiXgh3kJVijsw26hCX39VsdjXjwOzkF1ysmI4+Lj9DpQXi0HzJdotOO50RfMASEHjNdABjpq7PY2VVyH6hZW/pOBwmuFtdCvIQqlxyAOXjmMwp2rF1hUQyyeIdpY5MOXxTj2WdBjn7AiVFjUUxiroUIyZwJhaMumtLgQ+rBFXozPeNXmizfmwL4GG2EMd8zuuCkeD8SY9NXnhHEZG+NC0Y/z6J9B2lyMlU3wRwys0sHPCTGwT+nYlM5Hz4c2+o8eO2GvH4IRwBCuJME+rzUKdl63x/aZ38XG9NtzCDoAPygLSUIpaBKvLPFxtGw878t42fzh215Xbov2bAI0QEGPwh9tQgDYAADSxmSTHh/GQVv7YJtNHBMKdkj7amDDfjteARM9Lsw5zCnsQ1zCH/ra1wx7HTZ56WPlOOtnRNAC2/FdOzNuuwEQOXH0oPncdEAE+rbjoBX6eMsOV5gQpqBvr6kruCpEQxGs4rCwwdgBLQggNFiJoQPGe/hgAYSPY2P5FSKIQTtixys+mhzIoDBeQxKO4Xx6XvYxJ7TZh1g2vhf34cN48Rx1uy0gsADBQwQLRQAoFISg3fr6NkFD6AcBUFAaRFhYYleW1GfY2cfbdBAPYxkvhCSYE/txrswFoMP0MR4EEMQ5Id5GhC2E8Tamj0HZWEZ15vsPQAFhA8EDhDZEUKEhRSjCB0jbOS4UQQgEP86VFkMLuaKft+LQxn4ex6E28z3PtNmvIQjmRww9H9vwRT/jQYd2N8miJQssjFhRsjgTTsyfbZQOR071Ia1/aeHWoI1l6+IaUoMIDTwITaAYdBg74QYgCVaJQPvb8DBccy5Mm7faWClAwvrAff9P7AQzsZ1jVQzmAR9bK3hlhSZbZn4uO4tnyOGWuowvdv/x+9/LprxJMu/1p2T+609L7oDOAOA7ZaHJr9L7/pto1aQPZM7wx1L7Qs1+8WG3wiSlb+agB+x5RBswKezXmjPsEVn43gBpLFuZUTxq2aJR/YB1AWnl7bgQCFTS1GkcZcaieOV/6Sn2aV/Yvz1g/uj5oppCoYxtUkQ7JYW5K6wTuX4W6YebV0nuQw46tDflyfvdEmhC6GKhx7/2lSWN5bL4WQdN2rEiYkF/OS/qLfPrTVxT2NvifvEgY/u1FDYkqx+OrXlVroyesLDj0LQHJbpnlNQil9YpFppMLKuUY/P7SXTLu9ZuockArOhAHpNlWHSxvLvEfOkx8/0s52lZhWMAsPlhP5NThSzqx/xNTqvfkj4P9JE3PvhUyre5Y3UrTTwEsfDiOpm0Cbltlvm/ieTGt2dJy4410lK+Wvbb8xNCE4CaSqn99DqbI+BIR/1E6RtdIR8Ur5FdO9ZK605/yw3gz83vSLU5d1WjrpXIr0w5vnuWvHF2JMPy3O1K9ueAc2b68LOiYMM5t8eiBH+eT47DFnNqaIIVPN/ur7fXFK4bfS3jGtLXN+3hdU4bxD+GEEAgffT1DWhCSIg+xD1uiqMM4FCloInZx6oODUSs3Yt2DUU0NNlTVpX4a8hhvpjy7TroKxl+qQz4QvlCKp9ONiP9wFlttzK+KPQBKOLCXwECggcCC4jAguCAAkDAlhAB/QQgMZww/Vacy9swRyf/FN/95U3xfMyPfmk5YXWIzp/jEEu3qcoJj8iNfefLPgVsIBwTxFUzVHxcWk0OmkAamqAwJSDh5yU+O1m00qZFcEI/bPccTp6doRUW1Q3mC9iSL4fK/Vd1k+6PjJTCRlfcw9cV6OZLewZ4cQAA/WnQAD70Zz+0ZcKtEg1ZbNvNB4plcHSrjN6WuWIjTSjwk3xNbua7RFWbKVa8feUn18u/jFhqgU6D+Xs38KIu8q+XXScvFbvbfuDD3FyMnTLy1ki6j92Z0acVrlKh4B/acOyEEAQXsGkfro6h4KfPJWT7WndJeYuL4eTtRu5YEhDEc85YnNvNedT2YR/j8DOE4NMJmpi/WbjueO0RmOC64rUE6WsSdvgf32++zNcnK0cs2NAwRAGRDg8zKK5QyQZNAEXoS0BCG0ANbVxhgi1XodiYNQ58aFDBwp7SUCEbPAgVrlwBPDgUjGM8AA9sdV/ok82OLdvME0obowFK2IcYHMexhCH0J5jR83Lu2Ia35dSZ71tGR+oBrszPzIzBeAIWnhfOa8EJXr3cUGE+kw+Zz0cHPrCFAE4o2iCCEsITDVD2m9pCwwUAEEAIgAXe/hJDEWy9ADYoAAmMoXjrDMQVKRpo6HFNTeb31aiR8/t+bAlDYCf0YC7YJyjhXNinP8Xc6Kt9EAv9ddUmT0CHKvV8EAUeCD4svFAgA/0WPng/buFDPwp2Cn4AEna1h2lbeYAR9wWvN4YINABVsI3jWajhbtVBXoijV69oMUc9L8SxGX2qv77GrSwBhCCIAGxAm0BBAwQt+FIELdnE2BZKKMjBOPDhfOGc4TyMxX2ORVzuo48AhJAEgl3HDu0YowELoM7+1gaZ6x8CG4KQbM8UwUqPhafwkNa/hjZsWCuHD+zPgBaUhhXaDkAC6e/zBBwAKFxt4p6p6W+1UbEgxoA4N2NY+VwYn7WCzStLX1ZosmnaqFgV+ZOkce0iOVC/U5o3r7UPfi0yxfuWed9I8YcvpBb4p6LctJUaxjbrxV7/8FBl0SfDzHnondqXTUXvD5T5bzyVYQN0AjjRNq1ZLzxszwX8ln/+qizELVGm3VpRZj6kOv8nHuIPF9LFpgYaLDBRPPINJVx5gnHYxheLGqdj61h23qAfcwKasEi2hbMRi2VbTPsCHG2uYHAFuyu0UYxjNQbV7ovxvQX95cqc78mPb7hLel0DWJAU8Tb2tjHS5/vfk4uvv0kG/PpaC00AVNqblsiU+74nkenrmtNP1pg5j7WtkKn309ZXSswcR1rKZMmLl0jXH/9/xvYLeanAfJGyRf+UeNWHva3l5rdlR8MmKXo+kqj/lw7YWJ+fyJVXn2fG/pPcParA5n1k66dxTgMfuc5CE+tv4pxlX2V7mpx1fV8pqMAtLCvki1siMy/O01S10sScm/WfSG/E6XaJXHLhwPgYskITrjQxftvG3iVdv3+eXNntPLl4WK6N5+DPe1Jvzlu80sTYO1o3ypLncF7+P+k1xq/UMXLgysMp49dJFuJ0tvNnnqYT++vdNZpybfHa1X+4tHidxtertwGKhL8biIdY/J2w16jxtatPTGETQwmlNCCSVZvWypIpM2T+vM12364+WfG+3BLdL+99VShVWzMhx/5tpfL5jR6a7DRfPD7sbtr+7TsVW2TttG8k/6s82bLB5GL67RxVm6Xk62nGbuKZLyvMszp/msz9aqqsWOVv26k2X3YKZ0nhtALZXpEAh/3mb/mG0h1SMTtXCgvL5UD5elkybZasXu+gwInmFmkoWCo7NpbJ8hl5snmrX9Fhxh6t2SlleTNl/jfzpGKLgx8WPJQWybwpuVIwdaZRiewCXNhUIktWVkmdyaEgb720mvGIAx1av9TkZXJbYK4LD0OOr/5IbosekA+nLZH6am+rr5A1xm/B3DLZ7cceb6oxn0vO50RNpaydvtr2HW9qlvr5q6StGmNW2vksNDFbBzwapbYgV+aPnyBLShOggmPgKpwQmthxZjzOG3WiNfP2VS3aIRSwEAvY0FdLj9ltCmddvLO4J2xICvbNMuald2R22TaZNuBnkjNsubWjUG8yhVLenLkyZXGltblCm+Pcao9NK/Jl2tx8KdzmVrVgXNmyuZI7b7GUNibgQEOT1vbFHpq4vFr310jxvHmSu6hcdph+5tnaWCFzTexpC7dIhZmvzvw9fdv8Pbvv3bmysGKPzWHnlqUyZVWtnbt++TtyWfSwvDZnrWw1eWBFBvPEtmzZHPmmcI18/lQCTaBtZcUy3cyzcIef1+TQtHuHzWlGfols3p0JQaD6bStlhfmSvrZ4nkxfUSW19VtsrkmMo+a4aqUof55MXbBJtpj8sIKnbneNLDb7ldtLZMqsQimpdhClYW+tTHn+XPnlcxNlckm1fa4L/DevLZQps/OkaKfKoXaD5G9tlh2bFsuC8j3259Js4s0wc83AWH+8VAJVMmEX9O3v3fN0CEp4DfE6oghWIPYd29tqQQWkb52x4MIDEdjQBuToABDBrTNKBCGEKBxvgYoX7RaoqLEcAzEO5kT7UI17qCmEIl4DBw0YNCQAPMCWhT+VBiwwvt34400yR8zfF75NBn7oZ7w0MRbjMUeOQz994cP8IO7TH3kATMQynwXYarBDXz1GHz98uDIF+3p+rlrp8G/OATBx8CRZjcN8eBwci7bNpXZrDEYATQA/9MNeuU8bAAv8sfIEbY6xt+eY+oJQAzBBgxFCB0IOLb6JRgMKLR0jTQmEMX9PWo5IXZ1b4YIc+CwSwA4CEowh+EA/wIyGH2xzq4U4cTzjq9+ig9tXAAW4ugPAgeBAgwgCE4IKioDEyvuwnQYfIDvO9GfEVkI/cqncWmO1rbzWykIPHwNtC0YCOMJ+HAfFOSECFQ1QMKcFQT535EUxp6a6BCIAGOgVIHplBqWBAoRxBBmUBRjGl6tI7FgPSggpKPhzPLZYJULwQTvhCG4d4j7EucLcLSwx4hzsx1aLfpAdZ/K0drO1tw4dNr9XR9vNtVSV8bwSrfyCOVKwID+177se0vrXUMHCfNm7y5wb9QwRbNMEkAEggu/w2ua+o3vYga0R/OiD1SZ4VglEIMKVKSeDJvCBdN2gxRqDAkQ5JWhCbZj8oV01wYIexf7MwQ9a0JF2y8l3ae5Lj9tbTtDG+PmvP+VWrgCmpAGVP1N5wx9Jtf+5yn/lSVn4/sDUvlAL3nk+Ppa5Ix6X3JMAkpMpb9gjGSAJOTRvXZfxA8UPWf9nPat8McqCFFuM5X/gIdy+w//KIyal4+hiFHG4pRD3xIHmDGASCgWzbesi2xfnYWGdOsaIsISCjSsfbGEPP8b2inPyMVDoO99MATRQOhfOE8dW7Q6uRrG3zfj545jaDzFy5fWz75PJWzF/mcz7jVs1w/noH+frx+m8KPbTJ5TtM7Hgi9gcp4+L9jBGnHcoNV8YJ57TK+zX+nZ/Q8a1w+uKK5p4veK643XOaxTXK//IQfDRMbQYg9Jx8UwTrgzR0itDMgBJqG1FMuLfLpSBH30tox+4UO4ZtVk66nfKkkHXShRdI48PeleKy5IHtUIHtq+T8d0jGZbrbtHZt3KhrF/nb88pzZORb42Ree89Ief9ZJgp0vCA2k0y5fYcufiuvvLG069L/jo3rmbk7dLl/PtlwKBn5L2vK2yu1cZ2+lWPyJt9H5BLch6VvK1uRUbtJzfJ6V1vkr4v/kZuzOkiXXv+Rt567Do5PedFWWYBRoV80dPZ33zsWjn9gpdljRkHyHBia6F8/v4kKfzwN3Le2S/LamPvqJolg3J6yqeFi+SDmyLp9WG5gw15L0iUc7n06vuSPNYtkhveXhtDk81fvC2TvvxG3uoZyZMTa0zsGlk2+Dpznq6TJ4d8JMss5KmQqXeeKfe+8o1M7X+tXDJosRyweRSa36+eMmmdyWf953JbNESW27iVMqnnuXLJ1SbGK4XSZo/FQxOooURmvfSpzPriJbk1ekRmmaI16XPwRK8uIVSBTUOTb/9MaEKFY/Q4+J4MmnCVAUSg0LivVaY93SWBCbuWy8CLLpZnxs6Q9x+9WG6fVJ0RD9r0xd2Sc9HD0vflAfLanAY7bvOkeyTn+j4yYtDDcmGXx+XrWndryebxt0g0ZJEfq6FJtYy/r6vc8c5MGT/kBrloxEqpM/7NrSV21cg1v33dxJogxWZcxcKhcnUUydW/flXeKqi1UKT0s54SvVhsjqNR5r59t5wT3SC9X8mVtSYGIIGFKUbVc/pLzrl3S99XnpYePwA02WFBQvXiYXLhRf1l1IyR0vuiu2VcBc5Ro3z1SCQ9TJxxo16Xrzdm3kaE81c29hbJ+cEt8sTLT8s1XbrIGbc9LSOeukFyuoyQfHvu3XHd/k6ujH3herlw2Aqptue8SAZGXeSyXgNk2CPXS3TtJ1ICoLL6M7n1nEjOvud5GTp5o4VPO4uHyIUm52fsHBfLiJX+3C8aLtHPr5Rr73pGvl5v9htnyq/N+RwxdbK8749d58qfNc6Hgyfu5w4d/9Y99JXS1xivPUhDEwi+J/bv7gQ2QhFqoG1hx0nAyckUx1DjGRuKoYlpQwd2OpjAQh6FvRZsAAuEB1roB0gAPCDg0O0YRGD1BVab2lUXCeCgTwZ8UNJxmMupiBCISsudwrHxWOGHfX28nFvnCzE/5sp47eYzA8dJwYZYEOPQhjZi0HbInKOOQ3hooinijrpbcABBCE2yCf1YYaKFZ5oAJFiIYCFGohgu+P3Qh5CCoAL99CHowBYi/GCbQAPt1rZjZswRwWoTxALcYDzmYOMCcvh+tMNcGFfbY8Hf92M84tTW7paq7Q44ACBgS2iiYQLaBAxsaxBCX0j3a3DBsdo3q6rdqhfkE4MRI8RJhSJ+LvgzvoYg3Nc5QBqmxL6hEMdIQxOI4AEiGLHQQ0n306ZjAFTAFo9XwAKwA2CED2jFbTSAH4hHEBKKkAQCPCEIIUhBPM6p89PzEqAwBoGMi2/iwfeg+W5yYI/5/TNjTZHvvvsekR3byi2QwCqT8BW/BQvnWXCibX8v4TkqDXU1cszDDQ0xCDw0zOAKD4ITCPsWegB0KN8MeQCCeNgSisQyPnrVCNuuBnC3CXFu7cscKMQ+ZWhSNuVjWfDmM6kwI29ob1k6+iWZBYAS9J1MGrTMfblPRt9fUsUfvZhq/3OFW2Q25n0pc0Y8ntqvdbJVJNmUBqCw+ia0FbzZV/bWbJffpfxwKRaP2MZ2D03QZjFJO4GJfZWwEd62A3ssxvD+EGJxDm4h2I8faM4onK1igOAgAot3tHXxDd9wn/7cB+iAjxb6+Ppi7GMeABRssU8owHk5N2zJGPeMlU4+GfLHgLy8XA5T7MoQPPcE4xiTc7ONGB2tG2XN23fJld0useo1bIo0m2OKAQ5jYz7VxnjEheL82G+k50vzwxbniOdJy+WWeV45v7ZZu5rTnROo83mBwnm0vj3QGF+LBCW8trjVD27ltdbpmvRyfxjTV5qwj2K83x06kgpDLDABxMDqDUqtQIk1Z5B0ia6RPoOHyxsPXCPRc/kWEBzLe1GiaJAsMT4WwviVIdDh6o0ysUckI2aaecw+XkkMHxuvdIaMHvyE9PrFD+V0P7591Ri5O+olszbpuTfLlNsj6TPW/E54G+DK1DsjeWJCtXQ0lsuEmyJ55qt68+V6l1R/1EOi5+db+xc9Ixk003yoW/hws3y5fr90NJTLROM/Is98aDcWmCK5p0xab75s4GGpm/Lk86FPSe9Lf2RycrDi29o8eSHnUZlatko+vSlHBk11twRZaHLTZ1LXuEfqRpoCuX+Bhya1snnc2zL4oZ5ySddIbhtlrg0Ajjk4TwQ3RmVfyL3RuXLvUy/Lm0/dKeeZWLUmLnIiNOlYawrW6AVZgvnM8UwyxzN4NlekuDiEHR3lK2XKS/2kz00XSdfoJpm41oER+hKeQLBhn/0Z0KTtYFycpsEPXcimgZNwDMdxLG/PIeDQ0ETbufqgdMw9csa942WN96kvGiI55u/PwyNeccW9BR4upotVJePujaT3N412PNTaXiPj73O2xn3b7W0wfWbi+SKHskOTnZPljug8ueP5N2TE8/fIObdPkC3Ia/EwyTnnFSn0RT6E23oGRpH0L3SrSABDAC8ATWwO5eOlu7me8owvj5HHXDisi1z64WYbZ+7ASG6aUGt9YI+ufUyGmON8+FoXGz7F71wpOT+4Xnq/s0i22+MFfDBFjNeGMTdL9MJC094po2+LpG+hmadivPSIbpFRFe3SWPml+V34mdz+/Osy/Lm7/XEdNf5F0t/8jny0yRRu5eOM/zDJt3lWxbcNYS4cD3I757UVZswhyXshkss+2uLOM6DJzROk1Ixz575EXru8i5xx3ePyxoKmjJ8vxJ+Z83UrTbBF3GPH3dtzcM1wFQmlIQlu24EITLDFg2AJNTqakueJUAAZsGkwgjZ9KQtCIA9DrIJ+jA3BSSo08atb8DwNPMiU0IQiEECbUIVAAYLdAgO/woIrMEJZ6GD+ZgKctNdttbevcA6MDyEEFe7TT4MQwg2I9jBPrCjBVsdiPOaPNnPiPKE08MB4fbwZPuZYLSBqxM+wMs7Nrmwx55o5Mz+CE+TSsavafDY6EIIHwPLZJRqc8NkmsGMfgISrTyi30sRcyx5IEDwQNAAuAHIQWlg/Y4dfNmEMRRthifaLhWeatJi/B7vM75DZYhxywFwAJhDHa5vNxYMQiP0cS+m5mAPmwMqTmqpdstPDBkIHQggAA4AGCx8gs6+Bg4YNBBwaWhBUZMTwbbuCw4+jXYtj4GfHAl54fwqrSyg+pwTCPvr1OCuzj9zseIAXHwc2HDN96EfR1tzQaldV6IeyUjH08DACIoSAACCwJaCgCDAwFv36GSOMQQjCWBTBBqTBCfoIYAhLaIcQl8ehj8fmbcYwztF9WN0CtcmR/ca+33wXOXTAFPvJczwIGXBHALRq1XIpLJpnocmy5Yvtlrfp4A01Ibz4e2mlyVM/tBVtrArR0CQUvp8DXGBLcEEbAYjuh/RDZTUs0T4U4ml/ABKeZ2yRA2y6ntA5nDI0WfHpiKwAIHfAfa7vv7g6pOjDF2TB28+l9v2jqWTcm/bBrtzHOdD9sX2ge+BtWl+aAI/+lNt+lox+SfbV15gfdvIqVVtomh8yAEj4g4f0xWNlxrAI1cUlC1b6QCw0M8YbwYYcAFwoe5Htb8ospK2SlSC45Qa2TgW4Egt0DQC0Mvzjwj2zwI/tPh63jEmgkOFrhFckI0fkq28P0j4aQDBONsXj1PxQGryA4JPk5M+fH6vtyI/zw8Z+iHNQ2exQWg6hdGwq49yr/HTMDH/6Gtm59zXE11QMMdT1hWsP1+X/z957/+lRXPn+zx+BxA93bdl3ne11Yo2xCfLaZCNYrwEbB4zXBry2yUEEAQbjhLHBZJDJSQjliARCAkkIgXKc0cwo5zhKYHb3fs+33lX16ec8NT1COO993R8+r66uOnXqVE/xqM+b6m6tUw9QaNe6RVqrSOu4XN912heSE4CFwEYFL4JUpx0ilAVPgCqx36RfxvfgDH11sa1+fbGteX2FdfP4yohr7J8al9pzzl9Tc5rQREAm+n3VHgkJ3Vd//aptf/42OyX33/naw/b9xuftjsnex2IbelbDjvnpjPSlnKDdnV027ryGnfrb2SHxf8l+fVQfGzQyAQF2mgBNdmfIcP2I8A/5K3fbgMZJdv9LwV/HPBvMDpCHV9ueub+3sxtfsSdmAw8WRhBzxm3hv9dpTVixu2ulPX/JWXbeVT+zB4cnABLhyIirrHHy3dYZyp2/O9kaF44IN+Srbe+Yq+zQf7zKpnRusikXAE3COgFIjL3ePt4YmAAIWvqM/bjxRfvN+HbbsAiFeQW77q4xNgjoMW297Xr2SjtU0KSCPQluEAcS7Jh+eV/7YJj3jvaRIYFP0ESQBEASY86AhN0mOkfyhfatr4cmgiQclZxKdf/HX6KN/nrvxKadu3skzgIISpill+/6qh157jMVMImafbt9vvFDe7ityxZ3rgza2JKMsxvjoXMa9rlbUyKfEvON9vSPG3bi3fNC+yt2Y/++dtmkNMbr9yVokuyea0KT9aPs3MZx9tOpjLHSFrSnl7iufOEn9tEw/pNr0ntHiGnt9mk26GMNu+K55rziYz9XTkh95t9rJzSuidCEMau5BI298Z+sT7BbvXWDPXIu0KQt9p952zHW+NEQW7iiyxZ1BK1jHODGNuuYP86uDf/9nPb7ZdGH4kBxPnGHyzL7XbC5bEJoj9DmFLt9fhh/zYjw39ixduMLnWFOKMGjtNMkgZUEWa6xEcHfmm0r7ZHvhmt3f9rRg6b/5mhrXMYYG+zh7zfjWDn+GmsMuNdmhznrOqDXJ94U/H3V7luSwMjBaH9YO3pfCeoNmtRp/9ZwY+7gBqoACMrwo6XMMajsF/vmNn0RR9I5bX5Xiuyr82zLl3OU8Asa1InkXqCibFN/JIhQqtpJgdpa+9PmffTmR3a+r+8vEFG2I9o9nCiBjLf18fTWLslG/mPdinDPADDpTI8jbV3W7Ouhjuo0Ftqzrj1CEKR3lJRA5GB2nqDNGxMgEVDgWMGIvEPD11PWbg+OdcJG8v58PcIWeME7TVatDr+BUQnMCHrQXwDG1+tc8iBFNl7eVuIFsBEKZLAQgUneyQEAASp4mEAZkFA9upL7Ve1Bgg0CH5LqvaL/0FYKe40hcCJ7DztiOcRaxeGVfXCMtnleUfJTVxfk/SiGtV3rWyCDVAdPVC8QgTy04AiY8Ds51I4AIb6NcyBJHSjx/QRlVFZMPeBIUDNWPm+cPrKyNwgokkSCnwAJ4lxHAQJEUs+LT9etXGmvzpphkyaPbwEUQBR//rfWc5PG2+quzghKkKCJ3kPC0T9Wg/w7SgQ9uL/310Hy+YHfJRIVr2k9NJFoB5AIlOicOL2okzg/KGgy88Ff2rCreu508AIOjLj2u7W7JA5WQyMsSPCBT/vOePT2+FhKaff3oGd4mW0GJcyZd4/UQaP0CNM72G3yDl+sy9gvP3Sr7dq4Pi4EwQv/mE1v8ISk8mCSSZ+E1vrJElCRiGf3pq6QGKdEX6rehxHqSaZJnOO5bGIyndop1yXgXt63T8zrhL/0bpNwkxJjaN1xgvTODtlJgiZexEgf+S99HUgHE6/k5+j76dpyHfBZXZN4DbNcH2yYN3NrXmOnbOvtpaZv3yePEaSYvHw/X1/227V+Rfih5Aeq53rVuu6xBkP57YCIt61rp6/Ayl6+ngMECeJdJJLgic6jzdK0K2TzohVRCaYss4kXf876vf9zdvRnP2XfuuPVBEDmD7OL390I9WfaY0CJCDqSeBHs/Sc24uM5rdAkvRQWX8d+5/v2vQ9laNLWbtOu+Lwdesi7rN8hp9ljM5OfzcMH2TGH9LF+/frY6b8LN7shud87/UE7u9+77YMf6Gv9Th9si7oADunxHL/T5LphoX4mEOQku2/qqvh/JoEPhx/xRftgv3C8ZIxtX705+px+w1HW7wNH2fH/fr6d+xEBjvk2eADv5Anqd5idfctLFmGDgybt7DS5aGS4YV9pu1571L7f7112+Jf+za74zskRmiRIMtouD+P1+8BZ9ngGGgvvPCvM6TA75qjD7PCrJmVostyGnv3uMNb77ZgBJ9nxFbxpzkegxO8eWfPgOdHX8QMutHNPPrmCJgCS+EiO7HPf3qHJtio5FSA5EBRBtOuzxMi3sQvAv1B2XUi6SdJJ9CUl/JRTAh9uzmPinq87OvV+ez3abQj/Fh9t7/rQ0fb5oz5jX3uk9fEcyu2Tb7LP82jKe/tWj++smfeofe29/ex9Hwr1Zz1iL+VxBBkSEHDQJJzPePBbwcdn7PNf+Ix9+vq0syLuZDmrnzWCr3f1vcbGh5jWhpvGkZdT9wH7+oMJekRocsU4iy9MnXtP3GnybCjrMRRp1fxHQlx97X2Hfcu+dkZfO/G+BCDWrA6xHBXiPeoYO/Kfv2X3LyW+5XbvGf3s0/2Ptn/80Jft5y8F38Gn32ky+152mgBrllbQhJ0jFTQJY740+JtxXp/r35xX79AkXIe7T7E+fT9g77shwaXVqyba5cT2oX7W58irbVhnejfJ6onXVH+n+Ldd/IidxjhHvt/+ccBvbZKbO3PU38xL62DvvjdaQImXX19aox7k7duyoQIZUgUzgBxB1HEU9JA4L4VdCxDJdeqPPDTRDhPqVZe0MCb6ggEAAI4CC9pN4XdGlGDCJ/2CDHXyfUpVwOEAvnwbtgI4lL0fleVD9mqnzkMTX5YtUn+kulLYeLudXLMurmu47wniy0RblzfHVmw6L+u617ZVO0cETQRRBEs8QFG9hyXsQGEnysYNCWxIwAgdI1joTO8aAW54CXjo/SO+3oMLARMkv9F3OOeIfVdXGJvdJhGahP+OnF20DXEIfOhIPXaUoxgjlzW2V2UnBXugiaAAEsxAek8IEEF1Ag2CEhVcoOwV6rA/EDTBjjF79A3y0IRz7MtYGCPahb+NbKO9Ysox6Cg4ojrEOaDIwyKkXTNI463uaAUUAhMCJBFYZCCBABvY0C57oIfKOpcEQSQPU/An+xKasDNFUj92rCgmxQgcidqRIAmAZP+unve0Xi1Jf074laQLpgAUBBfYVTJxUhOajB47wsZNGG2jx4/8ox7N6e0dKH+KePlrCRwAIn6nSQvoCGKetDFXwEm04Xo4Gz06UwdK1L9O3o5zH5M/F8yhXvFyVCxvC01ee/w2m/CLv/7uD6BJ2/TnbcKvr+jRJljx96W/XUx8mWf+mCdt99YtEZiwoEgCSQopU1ftRMkJ5JsHSDRp8+1VspqTVMn/CAiUCNYgxty5vjPCBZ98a3cJiblPpmMSTcJeJOBlEq8kXFI78vUt/VsS/bQzQ0p12UdO5L0ADCnmoi2PGcfIPhSjxi7l4/Pq4RsF3/66Sd6fdqhgS4wJhiQI1Tq/FJ8fj79LKW/rpX4HozJe1ROvrpn3zbg716+I66UO8GldsX5Zl37taZ1rzSJ2oUhaw70p+sprmxfBaicJuzU8IOEYd5uU5fzoDgAFxZe7LmyvYAp1tONTNoIv0T8+6sS4EmPk3Szq58GLF/Y7wxEYoC/CIIGBCAcyRPDSS0+BBUATQM6gZ5u7LejHi1Jl4yHC+t9/1w4f9Hw6n/obOz6DEg8dNO4W5hb8cNTLVqUyNuo0ps4rsJHr/BxLHwInPl76Kib5Un/6qD+2Pn71j/Xrt/ZIQgEhu3d1R5VQRLtPOEq+XUku/QAo60JSnBL8Jjjw0ERSAu3bS5sEOlpVJuFle50f77/OljJxYOt9qr0cU/Jz1FjNutZrUEpxaSwfAwJSJAATkpvcTj0QRWBGtt5vnWSn8TSvcnzmVLZ7P4pJ4zeVgA7l8hqVUrx73TrTGivXJdJOKNaZ1t/eLWHdZ3iB4vtE2kmsm9CjO4ijoEoJTUoogh9eKsvRgxDBFw9NYv/gS+2Mn15MO7cHBBE8EAioAEoQ7aW9kn/k+5VAoQQEdZIPL/WXzxgLjwPlePQyV/nHzsdcjss5NkAXgZe6do1XF4d8cvT+efQIUBI/47wi3Me0oxBn9unjki/1RTvXLAv/Tu60/36Tx2Obu00AIXocx0uAxcMTwZUtm8I6z3DCw4pyJ4mHDwl0NB+/kb36qIwqmMExiDFQ9BXO1XflqvDf5Zrw27Mq/PfIeainXTtIOFcsgjWyQeqjOEv5GCivCrZABw8YBDiQBwwCCyVIUF8v+Yw7Npw/30egw4OSKOfDQxDG5p0mJcBRveqQBx60U+f9KZ5S3oevl6+u9vTJ4SjASDgKglTQpGZHieCHhyO+vRT1+KIsOMJR/UtoonrEWLxzZN8OdkQAR7Y2d4+E476dO8K9JflS+oBBKbV5pfvZ1iOJunZqUAYKdLQtqwUj4yeOsTlzZsdHYvhSTtn+19Rzk8fb2pVdFZRAzIH4NT+uAxCjvDbME3v6lsAE+UdndO3oR71U2WeQ4oVfgRvZ6ToLTNEu8Wljjtjg+22hyYzBP39Hj5f8WaWXwhb1fzdf1gmxPffbq3r9nPBfU7xktu3l51oWlCRoov9b/6ZLMH0CqSTTJ5JRhb86acFHULKFbVgsyJ22exOP56SdDVJKllNCr7rtIXEm6VeSzzmirUz8EQm4kvIqEQ+qkvNs3xMclEqxbO18PT6Kgxg39snJPWXqsFOciqEEAJLmpPkpBg8V6O+luspP8C1bRH/FFe3i2GkOtDMHiRgZX6piCH2a10jx+uuUfAl0aGzFiFRX2sV4cmxSc4wkf10UO+Ixrmo3Sc36Uj1rjCNr1Mvb+jXt17iHKRL18rF3a/PxnAg0BC0KmAEY2biwLcIRyoIhaqtgyXJe3JoAR/QH/Ag+ZB9tCt+ShyN65EZgRG1I8TZjDv+9hcQf8ShMFP0zSPASlEARSIQ6AIPegXINjwwxZvBFu7dpgQiznrALTz7KjjnqSDvmpPNt8KSuCCN4B0ry14Qc0T6DCMWJ1O5FPTBD86AsW8W+LcxbYhcLdmoTDFHcLQoxCaj4+nJudQKa1MEPgAfgg08RC4BQL2DidwKU8gkv7zQhKY47MOIuiQRFlJRLPln3UoKPVOeTdyX/Byv1QYqLd5K0Qo1m0u/tNVZvcevzwHU2Gq+U4pL/OpskxdQqD004pmtMW2vciHFSnL3FT13zfTGclzHJD/L1jNm8jk2V4ysG5H0DTbTOWF+UJf8ZbC8BlP3bNkVgUUKT+MWcDE9QtWskHD04aVEBQLxfD1B8ne+v9tiXr7tkKOCTdwkgIGDgE35BCw8NeOyEo2y9Dw8IAByCFfhW/94ghkT/MhYft+qQbOvsJe/bC3v155x44ztJlqSv7hBjPF880z1uQ+zZR1u4F8jgRC+/raAJ1y3v3lEclHUN9m7sDP9OJljC0YMT1fUGThDnAiybN25p2SVS7d5Y1QQcvUkAogVIBFUgJBxbbHtRtAlHXgi7dt2uUG7CG4QNR0AJu144Rp8aOyiCEfl09b2pi/m2N3dolAJiAE74qo7gA3UeLngJeKgcj8FeMKTFTvXZH/6RfKjNwwvk45O/OgmoVOCnxteBpLjizpPgC63uXF2BDQ8vBDoEUjgHZugFruz6kJ36Sqqrk/dXpz3bNiY4En4z92xP7xoBiuyLCTpJd31i31siT1nJvpe39768aFu6ZGEtqJB4EWxd/V9Tr782K8aa7tXT/DQH6nqdI5Akq4QdAii6Rt6HH0c60Di+v8AOwEQSqKLNC/sDQpNXH/2NDc9fnomPoxzEozdDr/yGDb/mO7Vt/zdKXw+qa+tN1ReCatr+FI375SW2YdnC8A9V+kQri4aykkPOlXRGYRMXWEoavd2BhI8WP0WbdgZw3LmhMybwXkrQkaCCT+oTDJBIrKVUp+S+kvrkfrRvD4l51Rbtkg+1oWrM0K7YFItsKhgQbDxsSP6LOFqUxivlgUMFFqoYDyxsfb+yv2JGzMWfM0/NVX6kcnxvWyfftzcfUowvHIlBNvhWXFxr6vdsXtVcU3ntemmNVmvPrVtUZ4tY/4ImlEv5sfzjOXpvSdy9kXd6RIU6wMimhe0RnHAEngiACIZgg6gT/BA00W6WOIbz7WFInTwgkar+Me7gY0XabYEoSx4MSN4GyECdgAZQgXbtDBFMULsAQgVFpODD+0MVbMh966Q4kGAHPhh/Q7i+aDPXlevGvMP1oL3Or0CI4oj22R/CN+3YIfXTnCXfR3NAb2zaUSWfpfReEhJXD0wEVpCAi1S2bagS7/TFFJ8095a8e/Vm4+uUjB+MWhP9BE14mSuf1SXGZNNM+hOQaJ7TxwOAMr5UTvBEddgrzjRuE3bIRv4Q54h2SeNTJlbE54D1VR7qmceK9RsrW83R+0SKzccoYUu8ko/Vx4E0NhKsaUKbJM7VX/H4a0CZcd9060aAzgsYx1o8EDQp1b2yuYskHjPUiIAjnAM2vFSPrX+fCXX08+DEQxONF31n+6jO8O9DTuAFN4ACgALtKKEOeSgR4UAQfXSuF8pq54e3ERwQiJA0rq8TPPGiXv11VFkggjg4j3UuVn+ufsjbEIPEWD4mQR7mt27eS7Zm3lRbN/+lOFdgCC+35T0mgkb4Ti+9bUKT7XlMxefj0DiMuT/8uywA4mGJl2CKByiU2V3CYzk63xryC8EJQATgRGUBCO3U8Ha+PUrAolCtbVCPXSDUrQ3/DQdhD3TxO0sEdTgSA/56gJ4gxShVvt142JegwAMJFOGBgx2y0/nByEMR9QVAeCihnRzUq5/kIUpdjFLZD+HTP2IkX6VdOYbGkQ/Zre1KL2eVqt0lrg6Y0RsMUR9vLx++Ptpv1e4VgEhoi48ApUdq9u7cbm/E+8mUhCvRLhPxeJ6TfNXpPrWuD2Wf3Ev+Hlb3wmUb5VdmTe8BKUaNHW4TJ43rUf+30HPPT7BN69eF/+7Ty1Yl4td1KEFEpQKasLtDwvbtrjHStfLjlZIt4yiOCs7U2Hv1Ck1ee+J2m/SbKw4KlHixC0SfEf5/qtfEWwf+RaAJjwi9NPhX1r1pY1ikrTtJKCu51GLzAnDoyG4RvpqjF7r6Rej7+PoSwKAIT8I/ukqcK4UkWQm/T+Bp8+VmIp6AQ0rkUzIfk+1cn2y8kq1XSzt+s2/a8FWNG+p1lH/O9RiM5lIe63WAsYNa5665FPZO2tWRYgvKPlJ7a3/m1Dr/VO/norHx4aX+3qf3Uc0hlLcLfGTfkmKlLDv5oay4KKM9W1bH9RN3J/mdUXltaT1rjbGm43rO605r069Fyn49VvVe2Oe+PJ6zPUOTJohwCnURjoSyoAXgQ3BEdqrTThTsgB5qL2GIpJ0kfjdJCxzJ/VVXtTE2agv/rWVQcUABFbIEAnybBw/AA44RKsgm2wk6VP5CvSCE/NKfY+XzAFJ7HTyRFI/G8dI8BEXwRV30Ea4l/SnjO7Zn4Qs7dsbIj45VzM7ujc0JmugFnEpEfR0JKwCkLmGlTe8wKcUulTVhHZIwKxknSebIeW+Ju1dqB0I0d0ConqN84s9LSb/GkppJe4rDJ++047Npk2JHrck/QCDZaCyVm/E256U2H29S8tNa15RghOLz9QIksvG2SHH7eBWDYvMxKk78EE86FzRKfVGKoVkv0QdflH0MaeymqFObt9kf1guwhHUDpPMgTuuNtejXoHY2AU3qAEh8GWsGHtT1gBpSsFWfA9XJRynZdBfa1RH+XciJvECBknrOleh7wMC54ADnSvq9PAwo6+Wbc45IMahN8jZq41gHSqjXODFWZyNhI/l6CT8aVxI0ieAkf0VIu0u2tYX5t88LbekxIexjHA6aAFQiXMnCxpclxt67aWUFRDwkEUjxMIWyYAmghE8U7yYZ3bHZ9uzcYuvXhf/+2L2Rd3B4QIG0YyQCCIGPEoY4IOLhhKQ22aqvhxuVr2Dnx/NjqE6+BFGIm7L6EXO500VtqCPMNQKDtuaODw8lBA8kbxd1AADhzyOwyLs91I4/7VxBHpZQlrRTpA5oIB+L+iOd09eP05ui/2KMqi5IYGdVx6qWHSPxMZ0s1am++ZJVYEeCIuW5r0vvGtli+3ZuDfU8/rE1lIEjO1sASZ187sO57huVaFNWMl4l5T7hdmAl3Zsmv/KjOt/mRT/gweQXJtbCCi99SedvoZmvvFTNR9eEI3Ogzl+PKJ2X9fl6CZho54fs8Cn/8bo6X3XXX3Veqtc1Jr7err/UKzR55aFf2bP/D370qmcHfvuAjwkNu/Ycm/y76+rbrv7L7cRhR9D8sU/Z3h35zcPhjyx4EhPHvCgkElPJ1wNL9JjN5nXrbdvGTfETxNpBEn0Hu7RoXd+4sJr/l3/f1rXNJF9S0h2kRF3JdmvSrj6tyfv2nGj31i4165vjRP9u/MqHi0UJ/8Eq+sxx9Bw7jY9/bP3YAgrYM986JV9NOMK55t96DbKcb389Jc0Ryca396YyDmLTbpamnZtvluYRz0NcGpdrEcfO8e7ZuqaCGAInWmtaV5XcWvN15RqW9OPam2RX7TTJEKLaDZJBhWCGwEYFLQAauU/s70R/gRbkQQgSHPF+NU707XxVCuN5H/EcYBKSehJ7yYMBLxL/UupbwYcD9EceXng/1dhewU67PuoUIUfu5331JkESqaz3tvgkVi9BGcnPS8KPhyiyw9/+TTuq/4svaEJC6pNWn7wiwRLqSlBS7hDYuKO7Ssp7gwNK5qUyqUfUK3GXDWV8qt63l/4l1QkMqI7zUmUfEnwPAlrPQ6IT/Enqk5TsW+uaKv02bZt9iAe//npIild2xJzOmzE2x2i9HggfzT5pXNnLn+THkeif+rXOBwmgIIAMkl/vC2iypzv89oV/21k3fk1p7Wmdau1pjQFNuj2syKIs0FFBkwKGlGBEdXW7SOSnlOq9j6iO8G9ehg4SST8JPUdfJyAAXCgT/joBFvRIi3auaNdIKfwxDr7r2ksJOpQxKi7t+vBApJT6ldJcJcWsMVUXH8fJ7y3hvIIpS19Njz3FF8FyfVt35qgsMaZiApronSQCJx6YCJqUIAUJnvCZYgDKhvVhTWdAUifgQwQXAh8ZWHgIUaoCG0EenuAHnwIdkuo8sMGPYEeP8bP8mF7eFzCorW2tLV+2xtqWr7X2UNbuix7wILT1gBLIQQTJ91V/gANlQEOUgyC0c2Rs5KEIfTiPnxBe3Nx9Ir9S9C1/LjbFHOPOdmXc1Pl6wRCBlQhLSmU7bFZ3hPuh/D4SpMdzvHinCMcKoOTdJL4cd5REaLLZ9u/if/4CRrjfk5r3iHXJ8YEUE/GQpJPEk9RzLj/cU3KuHRJK/vXODI6CJ5L3UUpjktxvWrc2vrukDlZ4jRg9rLb+Ly1eRru6s6OCHOW18fPy82du1HHtBDMETihzvfCpd52gEpT0KudHR8ZAjKfreyBVMYf+vUKTsT/9UW1S/n+TRt34g9r6txOw5LnfXHXATwM/c8U3bdi1383nf9yukhHXfb8CV+9kx8+I68+1VXNfCYuiNSlE1Hn5xFTnksAJ/6EDTPRlE0RSq3P1j4qLLEETQE2EJi6JVvIs+QTeAwgPEuoARLJTgl60Z8m3V6t9M4n3NoIhBxJ9FLPO8ekhgfx5Wz8ONttXhhuY4lEaPSok+fes6JjmUShfF42HNE6drWx8fdm/suHvFdoZW2K+Tf/NeqTrQLy6HrpW7HTR+Krbv31DC9ir1m3+wdJ6rdZZqWAHpJO9V/ohbr4QuRRt2OxhrWdQ4lUCDA8sBC28fQs8CeW4EyWUBUZ8XwETtUnRb/YRfYZjVS//wJoMbHj5q0BGD2UgIXmoIAkOqF3QwNt4H4IhvY6Jst3uYQOt0Rhok1Y4cBLm68FJCU0Y/+0kqPFOhG/FLgFEADeI+fj5cVQ86vvG5p0xCVVCShKq/+OPKEtKUj0wqdsVIGG3eZf/5HDagZGS6+ZuBSXeJQRA2HPETgm+5H1Kaktj9K66Mb1/71PAoPQBCGDHh0BA2VbCAsoJhDRhCEp9U53mrTEVk4+nlGIuY9d1k2irm4eEvfpJPePtCVTqdgEpLvXDvu46KaY3wlpibWndaK0hvxa1TrFT+76tmyKk6C5EnYAGAAQ4wnl6SWvzfSfUy16q81XWSbQJnngf29rTrhGS+RIa6JwyMKAEHtihBBB6qq6PVNpSpxi8ncYo5W0EKyKgye8ZEayh3YOSOh9+7oIa3g7F/nnniup2soOkfW6IP+1Gqcbp1A6TBcbnlamTX+w4at7U+3HeCPdvHoIASHgprIcjkuCJdpvIXvXb3OM5pbRLpAVaZGDioQry4MPbU5bUB3mYgr8IN5aHRD0c8SE77Rh5J/Jj0h9/7W3ron9AAXCCd5UsWdhRvUgVSAB0oAwoEGSQPHjQuXZmSKWNAAcCPDDmovnt6aWuGZjQJnvqiUnvUVFf+cJeok5wowWa5Diqo7OPfUIZX4IzxCHfskFx7AxMON+0JtwLZFiil7BKgiYqY9edtXsrX9IJx/juEXaQpKQYlcmvl0+OD1Yk3j6RBxAgJfUlFInKybv6eZHA41ePsUicU08Zm/VrVtfCirfTX2vnydSpz8c5Aku4HsyNufs5IV1H3efr3M+V6yQwomvGC1n57DKi7AEUfVqud5bG8Ed0IGji7fR3k79eock7+kzun1EAib/V2O9EEWIc5CM2I284P737pKbtYAQ8YffIO4Evz99xffwMsRJCFkFUXhCCIgIgwBH+gweO6CWuaosLJ5dLUa/F1TJO1t4t4YctJMck1xJJsuqUlCMl7WpXot5UggW0Y1cl7y6hp+x9eFEvu2iLz5y8+7Ho+3Zq8ePjpFwo2lN2YEGARXHoSL1gyfYMUDaveDWCE1+PBCbkr5wvYs5SiiErlL2d5uXL9NF5M8YUv9p6+HX+Na7k26OvYKOx9u/YGKEJquBH/AHLj9bk9USZduTXoCBd7Jtt/XqkLHvWvX/8rKoPyYneSQKUiEcABWDCQYoSdvSmql/uC/Tw7b1Bk6pPEDaxrvDl+/FYzs7ZL9qo5+Za+9hnbMywcNMumPH6VJv80nJbN3WsTX9lVQIC7fPt5SeS3boMKfasDDczoybZwlmz7Pknh9qceQlKREgSbsanhzrs19BfmvWcjX58iI0ZO982OwhRad4smxzGee3Jn9kxjStswrKV4QYdGDTHpj0W+gV/a/GfdbCwRPZ1bXViHqUYS36Q5oQ95x6iMBfqBU32bdpeAQ8SUCAI/7ffgxPO94W16N9tooQVkchKJLReHpqkJDwly0q2lXA3k/QEHJqJuk/YvVK9T9KVqDeTdWx665/6SsSDKHtfqkfq5yEIR4GT5vzKMZugoS4mjUMZH4rJz6tVPUER/enLUf0Vt4QtR8ZRPM24mvHIXvPpzU7jyW+KJ8Wm8RWL6tS39PeHN9/qsXYkv978GtOa3bs13HCy04MdI0GUvQRLBDcAKEATjt2CHNkGxT6qz8KuN9FOP15A68cVNEECB4ILqifRB0ZsWhSUQUSZ7AsY0J9z2pH8ed9Ivr0i7MjQQ3Xyg9TX+/PCpm43C/HQTj8PaUobxe37SHFcoEln+Pe0I/xbGgUYCddqRdN/VFf4O6KOcL8Q/ODPx8UYGo9z6mlHuzd1hX9T03tKBD88DPHCxn9VR3aCKju2hjUvIJKhiMoehgAgVC8YIbAhuCF5cOHBB2XqPDBB8ql+shU84dzLj1MnjY3ifILkt93BgQgMMjRQXdWW6wQTgBCAEcCEjgISPYBFlvwgIEUl964RoEQEJDkW7f5QP7VVNqFO8XAsFWPwynGUMcmessb0Y/k++Nm4Ju0W4Z0lwBHtJuE8KZS3hn+3w29YejErj9mEBDvvalAy7OXvA2mnXJcsI9nWtUn4URJNQk3uxFdXtLtCCb+EnXwqBiCAQIv6yKfmIP+IOl4CO3z0O/8yzuhxI2rr/5waOWaYrVnZVV1n5krMmg9H6nUd/LFO2Er+OngJpAigVNcxt/vxKh85Ht9WxuHHxqdXr9CkLhF/p+JRkbr6A2n8zy+wsTf/sLbtz6kIZ/6I+P4YDfkj3l8y+sb/qMpDr/jGH/WemPljnwyLpLlQlYjWLQ4ljqiyr7GrfBR+KoV6Jbpo79bwIxcSZiXHyL8fREl7lYDHpPoFG/r9w+2Yo5N+/OALVZLftEkJvGCB6ikriZdfxHi+ramUvG955jvWOPO3ttb1UT8ft0RbM5asrtm2ekUTFkQf64MP12/PhgQg0u4L4g/9esTUrMNOX/XZ1vWQXdv4og1+lfbxdse//C+7eVwTSmiOBxI2ZdyqV3/fRozbM7zh7/LgKQ27brSHJam9OZ9WIKWxqMNOKm32hX8kBT5a4ElYU6y7aqdJWF/Ux7a81rw95y1rM9tw1BrWrhPAiRThSUhEIiTJ0g4P7R4R1HinirtDgB4ZnKiuN/jCmJUyIPHQRCAFxa/qhMR+17NXWqPPkfbtH11g3/5kHzv3geUWocGIq6zxqaPs+AHn27OTw41I53x79F/72HHfGGSXn36YHfrNxyM42btqoT14cl/rd/IP7ObvftEO/eR19nLn+nBD/bo9clofO/asa+2yrwb7bzxqqwEJ8x6zcxsn2c0PDLY7Bz5mC4EkXc2dIt2ds+zO/g07/pvX2eVfO9L6Ni61sYtW2MaQ6Dw44B/s36550B67+It2+OXP2ebQT4/KREgRzgUz6kCKoIzapdLuQMK+HENHxaGYkKAK2rtpe5WQCpCUu0do02MTSO0ks9oZoLLvhzbu7K6ScEmJNOWUNDchAol0uTvDS7by0Zv8eCmZT9I4b+dDsQEGfMKvZF9STBrL+/fCTnNC9FWbYtQYvk7ysdXVYy+IgVQvf17YKfbmde1ph+SPPt6/r0OyVVxqVxyKsfQvm/8Ma8eDkhLEaT35esR63LN5fQQWgAtACDtIkHaQIAEVBNCIEMW3B6mffJX+4ld5sqKv3E/QBNsmNFkU+iRoQiLfAgiCKFMvKcmPcCP8rpDsU+/7l+8Q6U3ypX6UvWgv6wUaNGYp7JF8e2n3iQcm1JUARb41lnzyKeH4yE0QL3YFilCv+dBP5e6V4d/8IK4FNvItn36sUrs2dsXHawROJF7wigRIgCkCJ/7lr6oXNCkhhgSwkAAOwAffDoiogxuqkzgX6KgDHvJF2UObHuUMPzwMUbv616myI972/JLXrAgnljpIkEGD3zkSYUUGFr4vsMHv1hCIqJOgRCna8CXwIhhTjRlEO3aU5U9x6lwiPh+jfKpekORA8arN+9m4NkETwRJe1souEgDJvl3AB+7hmkl0BSZCmWRYat7vuR0IuQ913B8qYfZSn+oessZOPrHlnDIJPLvyOfrE3fvCnjoSfD2qo2Scfhw9PNHcUPe2rbZwwdxaYPF2+mvsNOGxIV0fzbWUrlt5fSXqsdN56Uv9o8J19OBJ11LXPSrYyV/sG+p0PSs/hbBTHKhs/5OgydDedoT8CS85HTHo32vr/9wCQjzzd/CpYPTsVd9urQvX7/k7rntHj+TUaeT158Wv6ShJ9IoJaF6YaXEmyKGEVFJ9TESDynbJ9/dJbB00iYl5TribyXlQBgUk54O/3LDLHp1uq5dMtzUdCUDQvvqlx2z0kPtt6mtplwXaOOspG/3iy7F9zdTB9tLs2bG8e+Eoe37WTFvz8mOxjrG3vj7UZs+dYQtHDbbRE18IY6UYuheMtLHjX7QtERpMt9mjxtvqxeNt8rgXbDNxVbEltU8cbOOefdKWtIfkdPNy27f5NRt/6Ues/6V32oQZr9kbW9t7aNPsITZhxKP2yuK21Kf9eZsyfJxt3NJm+5ePt/FjXrANobxvy2s2d8R461wwzMaEMRa2h5ueCFyetOsbx9mD85bZ3o3zrGPCg/b64tC2DmiywDom/d7GjnnOOmY9YdNfez1eM66B5rV59jM2eur0OBf+JruXTrTnn/m9jZk4Jc2P+nAdJr8Srnu4zi+9Gq5jhiDpbzc1/l0GjcrXI4jrMHrIY7ZgMdclQ5PXnw51D0S/6XqqjWMW/cMxwZYFtnfb+rQW8zrTWqJOP1768ZP0tadyzUlak0h+o0Jf/98E5aiQoAhueGASH6/J9YIVbydAh6CIzuWjUgYg1XmGM+pbtQU7+UHeL4l+TOZ5BObku6w9lBfderI1Lh0bAUCEJifcbYtCPYCg+9XBdkbjHBs6P5zPvMtObfzAxi4XNGnY9SOACmPtisbJ9uCsTS323cF+QON8G7MslDufs18f0cf69T/Hfj1kWQIZwT/xxJhm0S/YLg310+6yUxqX2+Rgs2f270P9x+z08wfZTeefZv904h22PMxDj+mwu8PDDEmwQ3AjzgV/NTaUFY8U7YM8CNFuEr+jhL6UicXberHTRDCEpLQuaaWenSfAEu1Eoe5A0EQ++XqOkmNE4qwkGtighF2Jt0RSL7iQAEPrDg356E0eLHj5dm+PFBtH4mJczmWruBSDROzYqFzCAXylF7emHSklNKGPH4dz+ZSoR/huXpN0Hbxdae/H8KIOH+n6p+uKb9o4Sjov/SW1Pqojn96f+iHO1Vf+ZQM00drx60fyO58Q59ix9vZs3mCbls6xTcvmtgAPJIjhoQn1OjYhRwIpBysPTfSlHXxwlHaGJF9gwCfzJPeCAJLaIkQIR879rhABiLJfb/JQgn4aU3VIoAFpHOTbBRz82LJTTAI9qkeaJ378uH7MVBfawj1RfOQmKEKT/C4Y9cNWY7MbZceKeeE3LcWlNo1LTB7W6BylF7Rvi+8kESgRLPECknhpl0mv0GRN+G9w3W5bt35PKIc17aCEBxMRWlCXwUVVl8+BJJLeKdKWH73hMRnkbQRRvI8qpiyNV1cXlcv48BI46eoMv1ntzd0hUoQES9MOkApi0AYsyO2CIx5y0Idz9aVdfTm+EykWAQrqABeSoIfv48GGrxcciTFmm1K0yafG9BJo8TFtWsc7SbbY/l1hne3mnq953+fvBZUECzpUCbNLcJX8qp0kG8ku+sjHUhoTCQZI9MFvHCcn4vIf63I98r7UR3HE5L2IWX3xVyX42Wbayy/WAou/B7UvX9rjumkuXvpb0Fbac8410rmgiUSbv+6IPki+q+sl5XFKO7VVcvYc5Yc+fvy3hSbPXvnN2hfCktCPufH8Hrso2MEx9qbmLolneFnqnwBR/lIq4/5L66mauko5lpE/Cdczg5IDApNgz+M+QwcWsKVGL/3+V9a9ZXNYAE1gUi1KLcj4Q9ATetQlolJMRENfytjonOQz+g8+aQOakBR7WEI5Jc0pId/udh8kwJKS8whNFk+3zV0pwd489kf2mY+cZJddc7Yd1+fj9tOJKfluv+NL1rjssdh38mUNG3DnlJTkj7nAGp/+rB3/r9+xZ6em3RQddx1rh77nWLvg2nPtjI8eYlcMnRP77Rr1Y2t8+RfWDmhY/4Rd1/iEHXPcl+3HD4203QCLjeFGLxx3Bdtl95xk/U6/1oY9dJGdcNjF9sraNtv/6q32tY817BNn/If94vEpLbBk/5Y22/bcRXb4YT+wh5/+mZ1/2AB7an7os2WGPXXGIXbaXUPs4VMPsfMf5xli7IfY9Y1DrP+3fmBXfP2Tdug590ew8sbWIXZD43h7KPTdu3m6PTggJLnjl9veTcts27Dz7dCPnWJXDDrHTn1Pw069d3ra2cI1YF7h+rXl6xSv/YohNuhTH7fL7rjL7vj2x+30ewBIoZ7r8OnD7fjTzrahL6bry/XBV/faKU1oEmzbuQ7/dpUNfeBHdtynfmwvhxu57iV32bmNL9nPHr7N7rr2HlscYUv628e/iTtPawDNT29Cz+uStaS1pzWq9emltVmtYyd8VTDErUn105rV+uW4b9vOCmDo0RyOmxetqM49zABcSKr38vUqA0AqBR+xLoMR1QmOIPn3dfK5KyTwFagYPtAaR/3M5q7ebNOv+pgdevlzCRwMu9IaJyWYEuHBsqF2IUBk+ibb8/zP7Jg+A2169LEgQpPzHl5te+c9aGc3/s2emL3R9rY9axcE+8HT1tveF35u/ftcZdPDeAIbK4ZdbwMaX7HHZ6XdHxW0mP943InywMshxkk32zGNK+35YJ/8fdF+PXaZrXx9sXW91h5u1MN8mFsGF/jFD4/RyF8pQRMghvpxlAQ4YluOFRtBErUjzgVssMF/6Y9zad/mHRUIITn1CatAiGCIt/NtskeCLohzD010VBKtOiXOnC8Y/Uv79oCj7XNf/6Hd/sL6WCcp4S5Fm3xIHh74viorueccGyXwagcmLGtfG889jMBGviRsVK9yc9wEe/x4pcqYpbkPDLDGVZN61Es+7mZ966M7XhoHpdibsSmO5SFB07zWbJtnt3ypn107OY2BfNyyky/qGMfXl+Pr2vh6BPwQrKtbX4ASrT9EmTra9rmv5wA04u4QpB0iWbQBM1SWrSAIbRzxE6FIIdrrVH6lJ4ndEs2kX0n8gYQtR8ESwYreJPDAUeUKLuSx5RNf1MkW6Zx2gQU9yuL9+zHKmMpHYzh6P5SpL6X+ABPtHok7SDrDfRTz6EhfzcFGY1dzq9lxo3Hlt0574wvat8XdJh6aAEEAIwAS2vhKzs4t4bc7HKmnHWBCmXegAE62bw3/Ha0O63vNdlu3PgGTBE1SfQkoBDZ8veq8Iqjo2hTLHl5IHqDoqz2CKPisxnTjqm8cw9VX42d7xRZ9hHr6dHZssLblGUZk4IG0UwSY4CGChwuCGtTRX+VoE8ryw3m0d/05CrpQZozOMHfZca5xBSt6U7RzY0vEr3lVxyDGFNARQKF/GYPGlv/YtmJjOA9qD1qxybZuaH2swt/XxaQ3J7m+LMVENxzpj2J9SHzjqweyBDbq+ku9jYlPYlJ8GkdlbNXu/fn+8hvrXHJe2YUyMbbsnAj11E2fMa0WWPytNWb8SNu+OdyraQ5ZxC9ApDnxN9DfSeK6cN24fpQlXSuktaB6Hamva/P+Eb6lWJevvdQCUjhKuT82xP/20IQdGfl9HEMubSby6fGWnjtNRl1/rk1/4OYIJWif+KtLKrthIdkt7UdUL0v9v1dDr/yWTbv/5y11XJ9pD/zcJt56RVXHi2W5rt6uTtiNvOE8m/Tbq2vbvYZe+U1b/tJz4Q/OHz4TMxZYFoljeU4CKSnBVGIpe44oLc7kV2XBGZLV3ZtDQpR3EwiQcKSO8paO8A93Z7gJye/rQDtXp8dA+oXkncdzfj02JdcvXXmIffz6ITHZBo4c88txKXm/M8EAknHqT73rxfQIzegLrHHiL21RSNDj4zEbl1rXPcdZ48qnbe+mpfb8FcH27mkRiOybcLE1Tr3VVm1tt90bnrTrGsfa718NN34k98EvOz2AE7vWT7VH/61hH//qufbTCF6OjTs/ACAPnZphBbtIIuRI0IS+068+xBr/cpb9bNAVdv6XGnbDBKBJ0Jxb7bRGwxpn3Wmbsn2CI8dFOJLaL7apoX5fhCmp3kMTxnrlmkPsEzeNjD5fvDTEcd+MWB/nNeAW6wgxtN99rDWueDIkfctt78QL7dDG0fb9ay61n377qARTABhAkxN+YQsizCiVdgAlaPKCPcZ1+Lfv283X5OsQkuA964farZ8/xPqFud464pUeoKRO+OZt56wh1hnri7XE+qnWK8e8xgRC4lrMdX7taW1qfSJ8aB2zQ0W7VLziTpO826OCGE7afSJV7zwJoq2lHRBSQBHgRwsgUV04xr7OF7tbUOnTQxSBiwgSgCYfOcpO+NS77dA+X7Hfv5QgiXagdGTYAIRYcvc3rF+/99sH+7zbzr5zVgIKXfNt8MkNO/yIL9oH+zXsMxePsk0ZOsz/3deD/fui/bez/W52oPQ7zI45Ivg5+Tc2uzMBDKm7s8teHnikHRrGOf7rZ9kJjatsSgYgi+86K/g7zPofdZgdPvC5CkpoLjFuAEU+R9U8cznaZDvG8y+W9WCkAh7ZvscYQdg0407gJ46R23tow9b4vpK9rL+wbpSQ8n/ySVhJYqUSkEjYqqydAkp4N+3sbkmiW9W6U2HVlql2Wd+j7ZrRS2z2jOE2dj5J/TZbPv9Fe3JGR7SfP324jZm7JvVbOsOemL7YZr8wwp4cP9eWV347bfLwmfb6kqk2ZNQkm76qmeCvCgnWsOHD7fHnF2WQEeqXzbRhr3faglkTbNz8DTGxXzTiUvto/0vsrqEv2/xsR4wRHCx/JcSzzF6bMtKemjjX2kMd9QCLha9OtCeGDbcJSxMgiPPCftIyawvlFQun2tOvrIxtq7d22Quh/+LOeTbyhTbrKECChyaAhth35CgbMq2tAhDpukldNn3iyGiDJizcmHxtbrOJo0aFazTHFmRQgpjvkyNG2rAZnan/nNvtxMa37MbhL9qrq5nzOps9abhNWpr+Rog5Pz3yOZvR2QQ27Qum2uRFnXHsIdPaw5jN99RoLK4fdZLmqHNBE1SuO4E8v9NEwAS9sWNrBTAQgENARCqBSgQjzlY7VKjDRxN+NHegRHhCnzqFNmwjrEGAmbDWlPALXiDKHhyUIvmPuzfyu04ol/bUlcCiBSxkaSzkY5APlfHjpXr11XlpK2Chl8MS7/oFL1d9fb9SO1fMs90rw71NkH/kBqV3l4S/U/YvX8xZ19SrvKY+bsWavmqXQAkABEDSvW1jSIA2hOQn/G5uWR/+3d0cd6IgPi1MO/BEj/XQj/4b1zuYsXJLhCWrM7Dw8ME/WoMEK9SXOkEPf+77qB35x3c8MFFfL8ZnLOz854VboEkGJj7uqi7Yda5InxmO4KCtCSuquuXNXRWCBxEuABZoy+06j3AiKNoGyS9tlAUv5N9DCb9jhfp3Ij82MISXxgqSlNLYkuameXGkHl9x18yyEF87f4et1rFiSyizQyf87YO2b0nwoTcpiZV0j4doL8/rEmASZL1UlMdkOMeW+0nZKEmOyXSuw4YEnRe0SkrapboYJdok3dNKxBvHD3EKMhAD/TSXseNH1kKLv7WWLAr5XYhXkMRDKkltXO/N69ZWL3MVtJB6u176m3KNymvurx/CnuvImFLlP6+Fujj19/bjYUcd8RDv20KT3tTbzonxP/uRDb/2nFgGtsRdKgfY1fGnPoLytxZzHP1HfoVn4cShof8f8YhQuJ7v5LpNuu0a27l+bbWgYhKaFRPP4lzABCmh1LlfuIh3Qfgv65C06gWbnO/ZsibvKEigRGBk+8pwgxLqOEqCK0rOeXeGT7oX3/JZa1z0eEi0X7eh323Y6femd51EaHIRO03STogBd76QdlmMvdAaA35lnZuWRZCBuu5L0ARQMuXKhp16z8upbfxFwfbX1hmBRxNOADFiOz6i5tu4Hzbs+F8Ms9XLXrHVi16xzQCBDbPs2bPD2HdNbYEsgAv6L7n1CGv88L7YZ83yWbZ+TY5n8Cn2nuP72wl9v2kj2zw0OcJumxnKLw60T/S92GbiZ9NT6fGc+fTN0GQCj/O02cybPmKNS56s4jv1npfS7hiuwUm/siUhlilXHhLm/lSs3/vKT61/4xwbtuRVW98+O2h+rI/X7JRfWfv6cAPGDpxeoclsG31+w467eUjcDbR6wXTb6v5WHWMut1MbJ9sT85t13lcJTvbv5AareBxM6zVI6y6uqSzOWW+8uHjrBm7ktqW16dazhyKCJb1BkzdCsqrdHIITEWoIdCxt/XxwBUo82NC56kJf/Kldu0RaQEo4tsCR3pShCf72hsSf5L7aiQE0OfnuuKOEc7W9nYADCRDMt8Enhb/tsPUVfEDxxa3hGHdhYJelfoylF6sCFNSvAhbZRuPFWAvJT1mnsco2P74fT2UPTbwqgHIAESPHOE7RJu3Jj+f4HSZI0MQnsEpqKQuwIGw9OJHouzmsw5Q8C2g0QYmSadWv3DzTbjqsr33+/Ptt7LJUT9/Z954S/lufEM+Hhd+5E+5dkvqMv8YafY+2My+9xM4M/b79WGeq3zzBLmsEP9+61H581meszzlDbCFQYO1Uu+KfP26nXXyTnXt8X/v0TVODbUgMxl5ljcOOsi985Yf20Az6z7Xbz/gna3zsq/aj65+2aflRHcWz9rlrw7jH2Ncvv8y+FsY9+/GuCA86XrjWPh37/NC+0PczNmhqhgPYn/aAzQ3lOfeHuVz1XAYOE+3yxmfs8yecbuc+MauCEIhxkm2CJow9+bFf2u1PPW3XhN/K5lybeun2Y+2jlw4Pdj+0j372GhvWDqhYbvef2c/+9RfP2L1XHmufvubFCJdWv3iTffT937Nbhtxvg+6YGuo6bdg1x1oj/CZ/+/rbY9+Vm5fa7WGsy8Yn/7MHf9X6fOl7Nuiyb9mn+37PHm5Lsb5+3ynW572n2Lk3XGqnfayvXTAqJIf5b978WzehCX0UM1q1ZVu1ZrTOtOakcn16vbEz3EiubEITBMgozwVHBEzYISIggmJ9hh+qE2QRVOlN9IvjAFZQZ6gPCb8S+vIdHCT0ZeJPYq92SeCjrEcABMCHAAp1+PHQRKK+7I88XJCIw/uVb98uCbxoXA8qqONctt6H3mOSdpcsDOdpjvSJvroWRpiyi5254drFOJlDOCqm0qeXxpQd2rNtXfh3NEGTCEV2kPwkaAIYAZLweA5ghJ0l5SM61OnxHaAJEEKAQhAECT4gX4+dYIWHFhWsWJXK7F6hzfc9GCkeneMbPx6sCIb48SXVIdl2hX4CBl4CHYIQHAUzaBdUqOSABHYCEtEu1MfPBucXvcqm9MV4cdzcpnbVxfYs6mWDqGsZLz9W5OOS5KM6D740TjuPS+GbHSUrNofypqba2ZnDNdtm7W18eWijbdmQviZTSok093jluRTrc7KsBJz7R9lGhXYS9y3r18fEfdPaNbZxzZqUyOc6jiTRJMxe8unHLJN35ONrUU7Yo+ragzQHHz++iXnS8xNqocXfUqPHjbRtm8K9WY6fuHW9Imzw8w1H6rXjhDnpRa7+etOvpW/uz7XR9ej1GqM8Ttkf0U9fKeKceH3M2DJ2GYvieUfQZOiV37CxP/3Lv6T1YDT8mu8c+JGXQuzO+GNepvq2OgAQejuNvumvdC0v/ZotnTImL7b6pDSKuiDafTIpYFL1c3axHPrqEQgd5W/ftvUxKeYRD8knz16CKttXTq6Sc+xJuONOkRVP2vVH/oN98EP/YIceeZFN6QhJfqjf98Ig69/3EPvgYcfYqcd9OIGQTcsqALAiAwwUd1tc+VQEDVMHNuy0+2aktnFAk1sMwPLmtmfsJ43j7ZGFK0J5RYQbLSBkzp32nff+gx1+zGftM5++3KZvDDeZoW1BuAE/tM//tg9c+0S0R4AIQMhuxX7kEdb/sK/ak4uW2/75d9rX+h5vD89ps2W/6R8fw1kfxuLxnBsaH7H+X/qkvSfM68z7XsjgpglN9uWdLUATdpe8MfdOO/u94Roc+U07hx0v4Row/o75d9n339Owfh/6rJ054Ji40yTNY75Nufqzsf6Yz3/Czn7o5XhN3px4Sdxx0wFAAa6E+fJYErt09myYVr0INoKwmbfat9/zv+wzRx8ersOlNp35zr/NznjPJ4LP/20fPOUnNjsCsyR2GEn+787feP+OrdXa1HoT3NDa8+sNaCI4Bzjxaxj7cu0i2eDHr+/Kdtfu+GLV+HLVrAqcLEvARNAkgg8HMiIEyYDE98XO+5B9VUe/7E91Aiv48LHoXACiRby75OS7rdPV6UsxlEvwUKqCJs+uCzfbq8NN9KooQYgSgPi+AhgABYEJtSmWgxV9esCN7F8gRPXYCZTUCRv8VXPh+jqAIuFb4wvEqK+kOaI3t++uYIiXElW/a4T6/++//0+U6pDsvC3Cx5Zde2KSrIS5TKQFCdS+tutVu/+qAfauvsfYoOc3xjoPD0Ze1bCTHmiLSfmqCdeE/77vtznBZvrdTbACNLm8cYrdsTAk6HPvtxMb19gIxpl8jfX52I02gXEAGf1vt5ewH391WG/32ss50QekRFBz2gP2GuMEEUcck/LE0DeMO3f7Lpt5T3M3yLhr+tpHfzotlHfFOI+8bX7ql+N8PcTQ+sjNJLuiMcDumOcf+2lCpVfv+XKY0/h8rTpt8kO/tB+dc4p96r0NO+GexdHWa9ptx9rnbn7BZj9ziX30i7fFua1d9qj9ayOBokEXn24fzXGsbX8m/Mb2tfd95Wq7/5WN6e8wMcTZuNZGhpjj32J7m91xWsOueI5Y2+z+Mxt29hMrQ9tyuyP8Ln//mfWxn58T8z7xvmXNa5V9NefXOkceg1oVzoEf2j3iYQny69KvL625N3aGm8oMRrozDNF7RiTBEAETSY/qqC92nMvWi3rtXKEfX+BBHpo0x10SEvwDP5Yj0CABRyTVeaBR2gpKeH+q94rAIdv5eoCHdoh4MEKZNkEJ2gVH5Mv7lJ2X4lA7kt8ty0Jd29xwDcM90oqs5QmusLsmxtIe+q/gsSoe0wGWhHl38ijPopZx8OdjlfChOSnW/Ts2hX87EwThkRtJ7ylRuTx/a196CSxS/Y6t7CxJAAJp1wdlQQuBh6qcbYESgi1e2ESQEWwEUkoJcHi/XrG/s9GYAieIR3uIV2NK3gYBTCIoWNa646MS8MDVCzIAISJIyUAiKsOTysaVDyTtLmEMjvLD2BozlvN5KQ9PZEddjLkXqV3qbN9gnR2bghIkAYZwZFcJgEQ7TNqWb7TFi9bYgvkrbfmyDVEb16VdCUpwlfQqcRWoSPeBNY/SBNuY/LokuRQ2SpZJ1gEmG1avrgQ4oZ7xlDyT4FOH5MdDE8VT5T9B1HNOvRJw+VJ8mp/iqeqD/Dnjjhn397fTZOH88DuTr1EVe55Ti3Kbrg9lXX8ginzEOQf78lpEOX9aDwhb9fP2XH+O8qW/l3YIxbWQbau1kc99vcYjvncETYZc/vX4+E1d29+znr/rRntt+CM27Jq0A+Z/knhc52Ae2RlyxTdqH5eSJv9ukG1d3RUWQAIb6T/oejiCfH1LwpqlujrpB4Nxdm8OSUqRJPcql2Cj3SThOWEHGgAH4s4NIAfKdYANwATlCBciYOCRGWcbRPKv95P4+upcfZ3wIT9ACPUvBYgQJJFPgZMIKfAX6lXWDpZ4zL4lPR4UX/ia41B/5h+vQT4v1b1hmg0+Jb3XZSeAal24OY0+09wZX7FKnPvrgn/i0jgaU/XxegRb+sQdPfjPO0YEyOLfsvh7tiq9NFbau2NrtW4kv/782tQa8+vN70Dxa5cfyVItff2a3rW7BVAIYHiYEcFHhh91oMNLIIUyNgIkqos2GZhoPC8fh0TSThIfd2FkeOATep/oK9k/KJtsV0q7NlCsC3aCG4hzgQhvR5tAxDtR9OnGr1UZazjXvOSnBbyU9oXo62Ook+aL3tq1t4Ik+j/3JKTUkZDqHFHWjhLO65Ja1UlbuxM0SZCg9Z0gJNUxWVf7hlU2tz3Zjby8YYf94tWYcEdoctlzVbJOUh77keT3/5W9EMrjb/gn63PN1JysT7TLGkfbjewaeeFG+2jfq20sYGHWbfa5xiU2LIy9/KnvWePMR+PujwhQTr0/AhIl9AseC+0D7rPZOVbFHxWByy9sUrCL4147Ncbz8m+ODnFODOUN9si5DTtt8LI0V3bEnHxfhDIjBva1xsCJcV7AnUsaX7bfvJ5eEJvgSAIglCM0uWJcAgzPXW193ne1DVu/1UZc1rwGghKM0/Xavfbtb15sV/32SZu6PCRC+Fozwr4ffn9vfKHTFrSjddFfuk5d9tLgH4brc20ESWum3mQfBZpUc21CkzXbNtrTPw7j3j0vlGfZTf372uWT0/gJmvD32dEDmgBFJL0El7LmGa9t6Acw4bEwvavEr6He1pfW5Zu7wk08wCODD6na9VHIgxAACNBD0nldP7WjLcvnVar65DGj746FLdBESbxP7oEKHoS8nTwQ8eDCS757Ez4k+ZJKWx9vGYeXH5eyrxO4kKK/trkRmrRo+ZwKgCSw8mrcqUPbpqXB14p58ZrGXSl5rqU0BnMpY0T/ubcVlhyM3ip2nLDThJ0qW/hvtQAOghC8d2T5sjW2dMmqCChoo14AQzs5qjoPObLqgIlXtCv6lm2M48eSiK98H0op7HgJbBugIkMPQQgJwFBBCwcpPOyQPJSo6ujj6itlX5VCXYQXGXzQV2BGEoQRVPH+1beU2uKYWT1sOzZFMCL5R3AiPMm7SypwEuqWLlln8+d1Ra3sWBU/36vdB1WirETWn4djup9rggvu8coEmLLu/STdD8rWn3P0/pAScyXgkvwpBj+u6rwPJd+ca2zvj3P5ZH7Y0mfz+rU2bsLoWnDxt9LocSNs49o11fyIX3NEmg/SdaBObboGlL0tkk/fjvQ30BhIdUj9EG2CMRpT/v3fS+NVY2mNBcV+4ai2dwRN/l4EvKnb4cEjK71+0acXjbjue/b0X+nTw2+ncb+4JMIPXycY8szl37AJtw5safPimsTrUtOG2GXTPn1S9R+jJIjixeIp7XxyGRPMnHRWiWdpm8t8FaU+aW4qfv2FZDsk3yThJOUk5wILSvYFBnwSL1vKsT0n+YIKHmgIDHD0wEB+afOwQ8KfxqggSo7LQwn58f40tsaN44W+0UewwafGpD35fNwGhZv2wXOSbaVsXwpfHIFHb26baY+w0+TuabFPvIahX5wL1zjH4GP211pjqE7SvFXGlrixR5QBXICu9HcVEHF/57V+t1ETmLDDaPc2KDU/Xs01yNoCkrCO9COotYWN7Mv1Sh9BE79eVRfXbLaV36jtOyrQAawQ1KheBJuBB8f4OI0gSAYfsvc7UjwgAXrIXuNQX8IRyuwoifbZLtrSngFFXfIfBSBwKndjcE7iL4BSp179uToPETxYoL+HDX+K8OdjUZ2PtewjG/WtYA8q7GXn6/Cp3TleskVv7d7XIyHVeW/QhPoyea0rI6AJybSHDkr0BUxQbFv2jH39vQ1rNBrW50PfsvvmpqR89Yu/ss/37WvvO+xYO/H4f6qS8ghNPna0feGwd1ufvl+1219PgCM9nvNP9rkvfsbeFfqdes9rlhL3NTb0qqPsHz70/lB/tF02Pr30NPrJOzA4jwn+zHvseMb80I02LCT3SvhJ9Dt4nOejR9oXPt067upVE+2yI99t//ihUH/kVTasKyQxIf5Vy4fY2WFe7/rQ0XbqAHYHTojxE+eljS/bb+cmkNCECfhjt0vaaRLrlj1l337vu+3Tx3/VfvS9U+yEe5dmO2mrdY272t7HO6UaIe4TrrGn2tKXdqY98A1713v/2T7X/5/t09dPifZAGOI58p8/YJ+/eJQt5m+y/jm7gDg//C27f1ETmlw+MYOu1x+2r723n73vw33tXWc9ajPzS2fjrpyBE+Ochg9sAh3OI/B5G60Ltqwtrbd3DE26d1bQxMvDke5wLgl8IIGTascJgIT+GZR4eWjixW4TPb7DeXqnSajL0ISEXmCC5N0DCEGIujqkfh4KHEiCM16+XX7LMT1oKCEEZW9bJz8/74f+TRCSd34EewEQr518PSf7imO3NW0lvpzjx1WsPl76Vza8NDbrv/Z3xxe5ojpAUiftNOHxHAQ4AZpsDf+9CUoIUABNABF89Sa+qBU4EUQdECJCDoEOBzwEO3gsR1LdwcrHIr+MKQjS0h5EW2/QhHlEm1COUGF5ft+I2zGiskAFNhEyMGfmD7SgbxbnAhn4rOBEsO8hAQu1h6P3wXhLFnakR3oW836SjviOkiTKHbZ4wYp4FFARQPG+OVcsXnFnyQp22oTfVAdMPDgBlAieSIInSI/rbNuUElV2H6Aqgc0Jb5XUhiP3cEp+EUmz7CSd+/tEbHXf599Poh0IdYrjZpX+VYed38VAPCTsSroR45fjKC7FVqcdWzbb2IOAJsNHP2sjxw6vbftza8niBbZnZ4JDPnZdW1+n+fu/A2V/XT38EOyQWBMegvh69ZGNF34ZR+8r0d9KR8VHPKr3/cvx/kdCk2d6ASO89HTk9d+vbetNde8GmVq8tPXPpVE/+cHbPs4z7EAvxnUv4v1j9PKDt9iuTRvy4oDC5bdKh8WkF7fq/9ZzrjL1afG7F2uG8yopzf5kR9Iq7d+xOe4+iI/XIBLtjSlZ37u5FTKQrHMkARcMEBDwyXpM9nOC78v028bjHyTmoT4m8jUqoQHyuzJ6k2wZT/F4v1X7ASQ79YkQJZwzR879eLQprtg/jKvrUsIMX/dO5X305ktj66hyVJ6bYuQIAAOUpN0nCZSUu1F83f5dTbrOOhKM44hYS4Iekh7d0VrU+tRalB+/HqN9XrNa33onz/5gD5zo8Z4SJ73HpLIppBe4xnP6BH+CIpyXMIV6wRYgCX5VH2GJfIe6rctW2oaF7eFmOtgCTjIEIMkn2a/ggFeop00JP+eABL8TQwBCdiUw8KI/far+uU/ZL9oFxXK2R3U2yMfQYhP6ChKpHXvGY94aW+f0kQ/sGFOgSX5o87bI9/eiP22y5Xz/zpAchMSThFSP3ig5VRLLUQkq4ly7AlCZ1MqOvpt27IoJt8CIgEmECREcpKQ/QpBgo2Sbdh5zUR0iwW5ChSAeqxlwb7UbJIn2/HhOTPzT7haARPu6DRX8EABp9ktiDH0eeMX6jVERSOQEP/aJ46ZdKN4ftsmm2JmS5eee5qe2BB+IUZ8lpixfuk4a38eia8NLdK/52Pfs3vgumHX2xA8bdum45meb8SEw4/sj2hRHGiskciE+XROJujRWEmXq8entGJMjPhUf0rzp62PYGNaI1htQjvfkCJyU78rxa036w57uCo4ImAiAdGdQUop2wQ7/zhLfvwWCBAmSUF/6q+CL1L4gQhOSeQGFUiT1wIUIEpydIABl2vVC2I2LZlRix4YkWACY4FEa1XEEVHAUuKCMb/wKOqi/H1Ox6Vw21Hsb2fUmbNVX4t0kO1bwWNOCCEXiu1/C+ZZlc2zr8jR3xRv7tM0JdvOjeIyn9FfBmNDPz61FHXMrYFIHTYAhZf1b7rEcXgTLe1C022RbWLfABSCDhw9vt3tD0AIJdlCPSqjh6+mPb9pkV4ITyUMT7X7xEIVdJpQ5xs8aZ+FX8dBvRXv6/K6ACMBCOzsEQJAvRwVfLedB7DxJL01NL4GNcKIAGBGILF0Zy/EY+slWPrFB8ufjiXbBhjGAKf49Kdr54sfsIQBN3FnSOywBlPi6lV3htyy3xSPgRAp13dubUEG5hhJcn3/UCTsvJd+U6afkWFLCXCfa0/1kSqSjBHBKqT2LPnX9fWLv54MUj68TyEG7tm21EaOH1cILrxGjn7UpUyb9xcEJ7zLZsHZNnJfmKnGu+XCUjb++Xt5eEgjRtRPA4Bjz1kLsTuIxK8QuJSAJj0HFv3/4G3G9dc3x78scNQ7yfyfFIf3Focmwq97+s7h/jAAnvGPF1/ElnuH5JbR/it7Ju1LeiQ7mE8FvK14C+0fCE96hsnbh63kRJzAi0IE413sivKiP/yGExSVb+vkXwKb6sNhDUvqHkBS8FW7g/pObNt6cXiThSrpRWU/CDTxQe5WY52RcsCHChJCYp50ZTdgh0AA8oV7QgT7091LfHeyECEcBDOoljdfSN8Ti56Sy4kf08X4EauRPog/tLf6z1Efj6Zp4KYY/Rfiuk7chBq5RvK75WkuKE2lOiDlonsxxZ7jOO0J/dpb495t0r10QfrjSThCtLcESCdiBynqpN2gS16xbt1H5vLTt3rKtCT0AFnUCeEh19eFG9P4TG3btM2nHyPJ7zrWv/mxSBT8ERepU7UQJNooD+y1LOm0L/QEsQcCT8msxggKCACWIEFiIbcAOL+qyaC/BQSn8YCufdYr+gm8BGsnH5MdFVV3ohy3zUT/q1G/z/JVVnzK26CPYtv32JGucdIe1ZVAiVf6yL+qIl74+BtlJzEN6s3tvS1LamwRQDkYkukp2t+7a3SPR9smzEm21IZLt1NaEAupHG8fYj8deBtxrswrAwOM5JTShTQChaafxEzxISvFIPi7FXe5MqZP6eGlMSfVNgJD6UgZEYKNzjr5PqZWb19vYX37TPtf/6Kgzr58Qv5Qj34j5SwkGJbCh66lxSum6Mz5xyYf37e0FUcp4df00nq45YI21whqT/HrqTYCV+FgPO03ybhDBkwqi5HovAREv2baAj6DSrjdogujvz4EmQAMvn9BzrkS/BAEeAlAWEIkCogSV9gcSsEQQRSDFx4WNxquT/BAH5+rD0UOSOrXAixrJP4/obFwc5pm/GCQYEsWunfb0JR0vjV/n14v3XHkgop0jiHO9ywQgUso/loM437Zlq2kXiYCGAIXggwcQAidINgIgnJf96INPxgBo0E8wpeyHsJfKekGUun4+Lo2t+va25meBBR6AGb4ORaBRQA1BjANJfaJymX6MQbv3Varql/uUwofiU8wCJ16MAzDhE8HaJdJDNbtKJL3fBPmdJuq3a1tPSKGE1ye271RKkP29oBL03tTiw8ORHFdLe5aPtYz5QMm4pNjKRH7LhvU2cdK4WoDxl9SIMfWgZtHCcC+/OT0+Fefprsk7ucYIO103CT++zLXRbg9J11I21OnFspLAia4vZYEWysQc89t8zVVWbPj1+otBE4BGBBh/wotS0YG+EgM8OJj3ffwtxPtT2PlS1ek6hOPE31xlI657+x0xdTtqXnn8zvRIUVF/MOIxn/ljn6wWR0wqQxnowRdIgCB18uBE5QhKwoLaBygJCet/hZs2/k8p/6fL6z/3h/8gigS8SqodDEHYKdGWjbeLiXlI3EnA8SP73qRkXYk7ol7xUCbhlzivxss+KPtY1Jejyl6xf+G3jEGqgE0GD4yFT42lePDr46C+zl8ZS28qY9d5KYEQtD3EiQSrNDddJ+KiD3NlXtiU107jUU6P8oS/ZdSSFrDBuhQkKaW1W/24hX7aeVIHTbSGWd9I69fbRL/Bz+7QBrAAYGh3SLXjI6gEHN6mqTn2wIkNu+bptKtk21OX2im/fjX239W+wtpHPW2jHnnSpk5P/oAk+Ir1jz5l02asroDJsuFP2MiHn7CXXmnulmgfO9TGPDHaFs5LQIIXnG56eaLNfnW5LRnxrI0bHxKXhbNtylPP2vTZTYixZeYkm/7SfFs0bKiNfS5cf4GN9mU2O9Thc9H8BA0igHjteRsXfCS9bOupm/eyTZnebp3jn7XxI1+zDXlnRhxjwav2/JPBz9j5yS+QYs40e+HlthDzMzb62Vds9ZJ59vITz9jkKeG/Dwcy1kwZHcZ/xqa/2gQW66aOtRkh3nnPPB19ElfUS7faqY2z7NdPPGfLF4Xr7cBGBB6znrNRj4202XecFz+1zItxd3ctt9eenGQrloX2pfNDDFNtTR6ba6gX3wKgGJ/rDJhCusbYUKbPf72RklUgh989wrl2lShJ9b+F2k1S/k5i79u2795bJcpl8iwoUCbYKelOAEN1SLaqp48XdST3pbx//JZ2dX68DXXEq3M/H5VTu3ZqNONsKgGCJmRI50gQgnlrXI6CEYpHYzb7trb5+Hw9dvjyc/Sgg7HlTz79Obb6m6iMAC+CJ7JtqjU+xSKlMZLdphCzvsQEBGGtsXYolwDFrz/V7du5I+4a8Y/J+N0ipQAaHMudJpyXUASYona1+Xak3SmoAjbBRtCEpJ6jQIMABuJccIF2Dygkkv6yTuCizr4FsASV7YInlCNw6OjpX1Kc+GGHi4BGGXtv0py9iNnHrTEQ9ozFGGW7zr10HTQe14pzdq/wuE88BvE1HoERxM4RiR0kQBF9TQe1fHo4l/m6DgKc7Nga1vaqBCKADEAJAQfBBy/qARgCFN6OMmLnB4/1oCUk+yGhFwihj8AMfeLYDoaUdh7ixN0nwcbvRvH1kuJRWTsw3g5gsKvDQ5RSwIoKrAQJmtCXXSHafcJYAija4eL9+DEFQbDTuXaWAElUL8Vxcn0SfcIYbRtsZee2cEyP09QqQxGJ95bw0lfEy1456v0mwBUPT3aH37aWRDUktSTGPkkuRTLMsaVfEPeL7NKgzL2hEnRJiXFv8r4Yw4MBpGRd7XqkqCUW9QlSnBJzQj7Jx6YUfXcF+3ETRtUCjL+2xowfZds3t+7iaLkvL66xdsuU11c60N+Del1fwQ7K5ZjYcE2pp738WwBPENeYXSn4iW0hfvXzcSomPwbqHZr8ibCjVwW/Q4v3dhxIz171beOzvnVtf88advV3KmgC+Blx/bnVPKr6t3mXyl/ixbWTfnt1WBzNpDEujLBAgCB8shXF3SP8GIT2fbvCguXI/9HPN2mSTxj0f7D81mBu0v7zjT0xmY4gQiLRduc+UVdirWS+ss+KSblL2lFM0EObfFS+Xb9eFew0llTGUNZ5+bb0TpEVtT40HtBBIu5tq+bZ1pXhJkV165q7YjS24vQAgvod4YYUW67JlmfPscbX77D1vdgqjrIO4UPXkjJx+ThjXO4aq7/k56i/z+blc3vErfFk3+zfER+1eSP+WLXuKuEoKMJaVT0/Xlq/sY0fOSn/2CHBEsCJfjTjD284Z61Xu6iC7b7gr9o5UgNKEGBEsMNL7dppcs2Q9FhO96tT7OWXVuT2523ItbfbkPuvtlMa37Yhs1PfZbedan0/caZdevmP7FePLIjjqu7ygRfYr59YFhP6tt/9qx36he/azy44yw7vc44Nm5uASOfvTrZD+51sF179AzuhT1/rd/IP7Gff+5Id2megPQ9ICGq/7aRgc5L9eOD5dnyfw+zmsQIbY+zuWx60cb/9gX38I9fb9OBv97Khdnmfk+3OsZPsNyc37OzfLrS4E2PYQGv0OdK+/ePr7bwvNOyEW2bH+r1tz9ugTx1ml9/2mN35zcPszLuTffwMMvY/usC+9cmG9f3s1+zSH37NPtM40e5/Ke2O2TziSjv8kxfa/YNvse998jR7NNQDKJb95sQc7wV2xof72OVPdIV4l9nky79ojcYX7dyBv7bJGRwBTJjLnuXE/TE74z+utwtPfrc1vnxP/prQWLu+cbI9OGuT7Z55lw1oXGnPhX5cU2JgvM1LOkOCs6La0YMESygLmHAt9+8OazD/7vF7R5LKb59+F/ntU+LKbyCPQ/hHeJTc0k6dfi8ldpoIOrQmy63ySXUTPISb95zgq19K0Le2AIKmfRI21Ak+IM45qt87lXxIjJNgQ9pZIYAgWODtkPejeXopTrXLHh++zUv+vX0p2fqx1Kb+tHNkHm1r11e7UJCAiPx4leOoj5eug5ePgfKO8DuotST5NcS6Uh1rUaKO4/7uXQmA8EhMBhyCIJJgB/K7TjwQ8fWAD+064Shgoh0pHpR4NSEKX8/p+algDwAOBAMkwQOAAEcggd9BITAheFC2qU8ECVnyLRGDdq+UsEI7U0p7jvjV+L3Jt1NWTHXCXynfjo/4fpIwN7XJJ22cp2sa7NmVkr/Mw8tkt4e/G8ADSCIIQpldIyVAKUU/jn73yY5tTVAhOOFVgY0a0YYNZY6ADgETQAm7SwRWvKhTffS/uglC5Js2wRNv02KbQYvsJdXR3tWxwQRNDiRgh3Z7CHhwBEwAOjiv3ktCfd71Ee1DG0fs4uM0NdK7S2Qr0UfgJMITB0piTDkOxSZYEv0Fv23LgVMJdqAIOvKOEgERgRAPQ+KxM+88KQBKLGdFwBL6kX9wPyYgwZHk3O8MICkWcFDiS6Lrk1tJ94KUlXwjymrzKvv6PhJjSoqjjId+8egUxy3LwU4wAMX6UMf4AgeUu4Pvl16eUgsx/poaPW6Eda1oa51nniuxAh103fjb+WvbmzRPL+r93wJVY2Xfkq+P8tc3i3NE3AIqkv5uspEffDOuj/MvttOkd/F4ycEDmUm3Xm4TfnFRbdv/JAFMyl0zb/sJ5HCduFa9vcOlVzFOL9f4mcu/bnu2bI5/fBJQHqnh+Ga42QeM6Mbf32hx46WkwNfX/R8sr5gk/GF/BAkkzRFkoJxMS0qqffvm14fa60vmWecLD9ucpQk47F4+yV549iEbPyV/Jjhqti2b+KhNGDHE5rXlhHzDDJs54hEbN2y4da6W3bLoa9zwp21p+A9eyf7OBSNtwszXY3njjEfslfkLY/mNtgk2de7rtvHVIbEuxhj8zhiOjxG2ckOGBaob/3z8XLDmsyH0Gx9imDLjtQQUcluCE7Ns9rNjbMX8Z23ss0/a4o4ELXatm2mzxzxn69sn29TJM0NiH/qtm21zxj8cfA2xJSFuXauNI35gn+j/A3t6xIQISnYvHmNjJkyzLRl8dIdrNfnZB232/Gk2Z9i4GNu+LQuta9IjNmcZsbxmc8I8Otek6+2vz5L2NIdYv3B4uI4P24QXczx5fhX0WPGCTR0Rrn/+mwBN9r72Uzu1cbrdNmKkda11f1evPCbav62reeMfklAgiH54o/gBDfKQD5U/qPpxExBEwEAJQAIo0c4T/nHWzhONVQETYMg7gCZ6/AZoMvjEhg16xu8+SX12vPa8PXrtj+17J37a+jVOtAem8TjOq/HFvd+7e37Tx9JU9/37wloJiXoEE6sW2pNfadi5Dyy33V3z7fcnN+yCx1ZV0KRx6dhQXhDrL39mg3XPvCv8DU62B19JYGXF7cHmkjEx6Z/844YNuD3t3tgze6jdddUP7OzPvd8ObQy0Fypoco49/uo0u/Pkvnb5kyuj7a5nr7TGSXdae0e4ecr+4u6OUQND3y/a964YZDed9S+xnph3A1lOvMOWh/lPuiiM+etXbHv7SLum0bBrwvUBSLx0WR9rfOG7dvNV19u5/dMnj4Eg0X+YE34mXxL63jY/QYthIYYQJzAoxh/i1e6U3cRx1G9sCTtgnr0ofoK5I7aPsUHhWgyeGfpEaDLQJgdfgi0RnIQYo0JM2nUSd6EE4V9jEc8f9re+M4LfQJWBKAIi+u0s1Vs9ou+2/CJYySfXlFXvE21EHTs3yvqkkADE9pSsk9gjkn4l+UhJOjaIspL1P0UrOlfagjUJKABKgAzABr/rQmPWSXP2Uhv+Ofex+jl4+f6yLXUgW/zqOnHU9ZMEgHqK+gS0JI3BUXbU+1jK8VW3c8++uO74N1bSb2j1W5rXk/8fG9TFf7/37+sBOqKAKDXycKQ7gw5U1edz/AmUCJZUtr1IfXZ0MH7vgOCPFbBA0MBDBQ8PEG0q14n2AwEb2vHnIYxE/7o+pRRjKY0vO87x6+dAu98NozrV18VOHdBH4tPG24Emy+fa5hULwr+Nm8K/tdsiABEw0ctdpbfce0y0K8U/1kM9fbpD4lIHLXxdCSgkYEYL0Ah1QA52hwAvqBPIiHa5D0cBkaoN/0GlfSU3fo82lPt7O9Tjhay9yEMTwQnOaeMcoKEXtEZYAdwIAnpwVJ8eACSLdvzhw7eXMUjAknpoQnyh3LYhwgzAh4cmgiMtIKRo9+BE575PBCVSbleyqoS1SorD+qHMfZrqvWTTIlenhLlK9tVeCDsBkLr2UrKVAB9+h0MZp+R9+Hr6KnFXHfPlhauvvTazFmT8sRo7YZSNm/jOvsjz6qszWmKXFDOxevChOZT2Xm9nQ5vu0b167Zf/3mr36mEbVGcnKa9AfyNo8s7ETpOnLzm9R/1fU+wMefaqs2vb/tJi7DE3/7i27Y/VznUrq5ssARBuprjhl/bt2VtJN1vcpPkXH1KnmzABFJ8QRN9vBB852W5JmN25QADJPqK9897j7OOfPsaO/84gmwI0WT3cbjjsU3blfffb3ed80s4cPD32mXnTR+yD37/Zht1zhd05gd0Ns23EOQ077fr77cnbrrBhr6TEvPOBU+zQL37DfnHp6fbZvt+0ke1pV8jq+4+3xsAhEYBMHRj63TcjQZOJF1vjsCPshK9810bMABDMsCdOP8QO/9r59rNLBtk4Yto83Z484x/sjJvvtSeuOMYOv+pZ2xri3zdloH3ifd+wu5+8xX5++8gIGwRpEmwYYjc0DrFjvnGeXfH1T9qhZ98TwccbW6n/pPU//hS78PHx6fose9ruvv1OG3/Xd+0THxtoM2P/F+zhMz5ijY+dYldcd58toS/xnvIrWwG02DTZ7v5iw04450q74ltHhIT2Ins+1r9sDw5o2PXj+Rs8Zdc1jrMH54brHcZZOfgUe88Z19mzv7/QTjjsIntlbYi34wE7v3G8/eLxO+2ecD2XhfgFwOI81o4Mf5NP2sD7HrB7v/sp+9qDM8McXrcpVx8TEttj7Pzrb7apHc3dJfHvnqW/ddSWzmp9sSa1jt4MN/o8/sWPFT9c/rEw7TyhDgBSwhFJP3Ze+JJa7MJ5Cwhx0MQ/jtMDmgQ72uM7ScKN6P0npMdzSpupl/SxD1w4PPgYaZc1TrTB7KpYNt+GfL1hR984LT7OkzTPhpwV6n46I9z4pp0Uu7tW2rjzGjbg1lmhPM1uPaqvXT8mPRoT399x0chwozzXBp+UwcP0OxM0mQVwCTeNgJXvPGFbV7bZ46c37Iw754f6BGLOuH2+db8EZMnQJIz1/CVn2blX/cwGD8uP2wAOgCAn32XtoawxiW3XC7+2oxvn2pBZi6zrtUXW+VpbhA07h14R3ysCNJl8ccNO/V24CY8AI8Q4LIGOBTcfaY3vP2rrFrTZ+oXtti7ceAEyOoj34tFxflMuDX3vWBTnsXf8DfaJxlU2hXIQcWHDS1x3jBpkH+9zZQQqWx/6boQmK0J5V8eoMOZJNnjaOtvxzOXWt3G5TVqR3nWivviiHOFQiIv4BVXiuE5KSuPvW5B+D0v530mftNKXevpSr99LBJjesXtvS8Lsk2qfgPtkOiXx4cY9JPFqaybyPRNy7xcbtcl/esdJ+gqM+rwz8aLWpI7nBtkXv3GHTVmdQI/GJVYPTdIcmnGmWJba704ljibAkPCDsOeYxusZS0dImqrzDaPsvMa37f72BFnw422R/PqxfBtxUVa8ikVzUb3kffl6pNjT3zTZ+mvXqmaM3Xv39/j31q89zllvrKe9u/dE8W8553Ed7t9nu1cti9DCQxPtLClVwZHeFPzgrzuDEI4S9RqrTn4cfT2nTOyV9EuljRfAgCMQQLaqQ0AEgIOHEFKEER1NGCEJQHgQUifsSp918nPRzhSd067xZO/9U682jtRJPgbmQRmfVeyhzo+JPDRB8REl3v/SsSDCEsCIjm/t29XyPhPOPTzxsKTU3u5dLaBBkMR/AQd5ECEBLyqAIR/5CPgAiqgMSOHc7x6hLMAif9Qh+a4ASgYiakdxvCwft2xXdoax2lvhyIHkAYUgCmDD7yChHM8XdUWAwtdtEMAk+shwoxRtHCsQUiMBkx42xBTLaVeJhxsADQGRUn6nCXZSBCRB1HPUy2ABKZxXO05cf8EK7s+UeCsJ703pXq75PhAkQIK0i0NAok4erkiKBX91yXSd9IiHHvPoTT5pryBOUAVcXF1UsFu+bHEtyPhTNHzUs7X1dXp5erhP3bSxdg66ZoJFXLPYVsxDNoJMmludXdXmVdRxzTn6v4m/zpLWha9TX/XvzUai7U+DJpd+zUb+ke/X+Ftp2NVnZxBT316vMw/4bhWvIe9gF83B6h3vNHkbdbzyfLxx58aKmy4lAUpa/Y1YnbDjxswDlFLy8Yd9e1uSZaTHQCjrqJ0LERSE85X3HWeNS56q+ux97qKQ/B9j5113hf38nP4RdJC8b3jqm/aevv9oZw680+aFhJDk/JWfHWGHvjfY3vxUflxluj11RsPOe/y14OvlCA4uenZRBACr7mtCkxcHhuTsvhkphvH8n+pf25Icz95Fd9gZjbNs6PJwg7g+v1tl/u12ZuPDduaFV9rPLjzFPjHgFuvEdul9du57DrEP/uuF9tSMvHOlRcCR4+3hBaE891Y7rXGxTYnzfMquB2S8RsxhXLToYbv7+u/ad478xzD/i21q9hHjPvVWWyWfQJNw3hWuyb7Fd4a4vmnD2DEyh3dAXBT979n4UoIm4yg/Gccihn1bZtiTIZH+xOnn282DzrMzPnqs/T5+7niE/ebIQ6zfF79ht41Nu3GQ/lb7Jl1c/U1+ds4x8TrGvyHXLo8Zr12Yh/qqvx4HQvu2rY6gjvXCupE41yMQfyABYCdU+BFDcXdUlgBKnXiUx5d9v9iGP9nv6u4BOhCgRFCETwELnAiiSAmmvNqEJrm/fKwefLb16/dpO+6UC+x7J55g97+Yxtkw9Go7+pA+9u5397Gv/nZWuNFdY5tGDLJj+vQJ9n2qx132Tn/Qzu73bvvgB/rae8540BaHJB9o0Nz1Md8ePLlh1w0PyX/cUXGSDZ6RHimJO00+daQd/4F3h+NAe35xAiEv33Ck9ftAqP/u+Xbuh6+MOzC62ckS1gmfsW30+2c7+5aX4/jxcZu8eyNCGHauBPtdHZ02+fLk55gjDrNv3z0vzgFAwU6T9mADNEm7RUZnaJKAxZ4lY+26z4U5fe4o6/+pb9iTryUwod0zlCM0+V2+Bm1j7Yp+jTDWWfbEK2n+0q6Oefb46e+2Qz9wmJ19+lfs0BzrnvC7MOw7Yd793m/9Tz3Zjs9wCFhSfjEn+uIaZFjCMQKgFfkLPJ3r4u+fl//dK38TKWNTwpFSAinYs4sgJdUJjii59sm4EvVm0t2aiEtK1mXrE2/qaNN5suuy6RNH2lMvj7Sb+idoIh9zpo6yIaMm2cyupo+1y6aFulA/rc06VOe1uc1GPvqoPfLcfFsSzldt6bKXx4y0Ke3J5+KXR9mEhSHhYQ7rwzoaP8KeHD7BXmrXXJZFaHLZhBRHx6Iw3qxV0X7RzJGxbxprU4zvyREjbdzidD2izYhL7aP9L7X7R70ax1+7fZW9OGqazd2QAcj6pTZ2eBhzwlxbFM6pW711g70++RV7vW2ujQj+xi9J9fE6bFpuE0aOsqdGTLXX1rr6IMr+uve4FgeQfJT9eqvfu//NuF5YW/r3m7XDESiiOgQoQdVvKQr/LgtaNHd6ZDhSAzNUh7oPIEGU6jzLj4H8LhbVxd0pIbEn4Rc88CLpF8BAggcCCAdSBQ2yD9Xjx4MRSXVe1Pt+yMeAqNMYfizBiQPBCi/FoHH8WDov2/38ypj8eSnNqVQ3u1B51GZH+J3sbn3UBkiiHSV+Z4mHKaV45FvAQdDBn5eKMKLLPQaTzwVE1CapHgmECIYgtZX95RvFccO52uivWKIcNEERnAQbDyG8PCjxqgBFnWiTwrkHIpxHv+3rqzaNpT7abdJjXHbCSGVbUAfHFeHf9o70OI0ENOE9JEuWBN/LUxktXbIuatnS9bF+yeK1tnjh6thWghTtJCm/liOwgg3iSzwkyz5p9eI+zSewvl5Js+oETHyCHhPxkCBzLOuqhD0n0V4CJZJi8OMhD0uq+0oXp5f3UY6n+DiqHT+b1q2NX62pAxp1Gj12hA0bNbS27Z1qWBDvManiLK9XPidmXffq2gbp78BRj8RojtEu9/XnLf7zGGrn76BrSVk2/rr66135yz4YWzANKbY4thtT42lOfxI0AUCM+DN8reavKqDGXwBsAFaevfo7Ecjw2A0vqH1p8K9abGh77jcDW+r+FnrpwVurm3glq9xc6Ub/QNJNWglWlOj6m7Xof3+CJno5KJCERzji4yjhXC9CjY915OQaGNJ5z3HWuOLJCqrsfeWn1r/xXRu2dLZtWPGabVyxsEreeUTkqR99xA69ZmS1C+KNJUPsF+Fm+8zBM8L5Qpvwo4addtcLoX28/ab/IXbdxLTLoYNxLn4yjD/Nfn9KSOzunhZj2T32wrhzoyPY4HNP2732/cbhdsf0MA/mErSzY7D9qHG0/XryLFvfPjsoJIV5Xjxqs+C+79gn+l4Ud4d4aJCgyRF228xQfnFgsLnYZkWYQP1x9vB82c+0p89o2Nfum9kCP7ge6x/9hjUG3GLtjIXGXBDPI7Rpv8/OA77MDtcuXrfUjzkODnO8fGS4/nN+FZLqY23w6/xN5tm4HzbshF8Oj/PYsPw12+niXTVxoJ3WGGBPL0nn1XV/9eb4Nxke7PmbMH9iizttGhfbtG0roj11XJf4Nw5l+sZrHET93q2r43pE/gbfryutt1hmXYV2wAcCmgBAKggi6R+t+KOZ2tUH9YAmQRXoKMCJV7nzpAlMgj2P1+S+sos7UOQvKH6uOPjx/aMPoExO2pWkK3lH7ILwAjoo0fd1paiPOzfy4zSSBwT+EZU1D5xjh187KdrsnfYbO+Hku+O7QbxP+kQwEiQfUTW+/Zhe3l+dNG/EefRZ9MV/3O2Sd4XU+VUc9OVc/rz8WF60adw49upNFSzRb6F+AylTV/4OepsDid9i+m/v3h2SfgGTA6m548HLJ9dKuJXQl20JEjQ1/XfHWuNL37NrL/uWfb5vgiaMM3vwV+1dZ/zSHnn0WvuXf77WJqwPfTuG2NmNU+yaxx+xX90wxKYXvtglcu8Z77Z//cUzdv9Vx9lhg6ZFsDLyqr72xTvmhxim2aCPHWe3vJ7iWblsgv3y9oftyTt/aB/56E9sdHyMZ6H9Nvxm8SlgfM59YIA1rpoU7UdeFX6z7l2ax3vFHv75/fbQUz+xExvfs0e6mN88u+PMj1vjY6fbBT95xmbGeU+KXwm6fT7xLbG7T+9rX/jODfajr3/G+pwzJIMTQE1fe9epP7RrL/qqfbTvpfbkWq5flz10TsNOvH6I3Xv7jfbw7DRPfz31Nyghh6T28m/hpeuH9Pfz/igDTbT+JL8ey3+zper39I03akGIr6t2kQRFoJElWy/Z17WVwARVjwO53S3RLiT9ggBK3knsBQgoq93LA4DShr4CCqVok7wfL++Dc8VVK9pb1BMAcS4dqF4xehvk51UnbErfvc1J8nOX/z3rO8K/k2kXCY/X9AZNKANX9DJYQRbf9619u4JNWNsACkkgIsOKUh5eCHZ4MEK96pBsUeU/jyV44mFJD9scB0fVcyx9a4dJtAnHzo6Q8C9rQg+ABbtBkEBHlMBGtilV2lFXgZcMOtRXvr2N91/18YBE575O9XF3ThOUePGJYL8rJEKQcA5EkfRYjgALMEXwBDASfWVIEs8LcCKb1at6AhOfBAtakMx6eOGTZuT7IN+GlDQrcfZJvJJjJdCS7y+/um8s4yUef1/p2yW/I6X0zdhK5hlbfvD7wpRJtVCjFLBk+J8JmDw3eXxYV+E+PsSlT/oqvvL6+WvYA3oEUY+91Nt117GCHc5H/HuHOtn7Nq6t/ubYIf1NdKSvj1dSPHXxSe8ImrR8iveP/Ozt/63iMZr4VZtLe34SmJ0io3/6Q1s4Yai1vfRcS9vfQhN/c6XtDf8BcoPFDRT/ZwpR1o0WZd3MU9ZNmdq09RfF7b7Olpt/tgKzJXhPWKQABuAIX1/hpac6bu6aY1uCeBkqdSTQgAzUfle4eb/88SrR3rtpvk25+rPW70Oftf5HftK+8/CMCDNmXvMP9sEjj7DPfugIu3LEa8aukqfP+Af77BeOsA99+Hi7BzAREvd9c+6077w32H7oEOv3tdttQY5px8Sr7eg+h9gHPnWUnXLsh2zAXS/GOLozNAFKpBehzrGXrj3c+vb5X9avz8n2+PxwIxnq597zFev3no/bMcd8wg6/bniK9bmL7D0hni8c9o/2hYsfs00ZPjQFHPmIfeFLn7L39D3EzrzvhVj/5rZn7CfagRLOgQszbk5zPuG879p5H73QXgjXJoKZGb+yAcT9wcttMhBn9AVVvN0b5tqkgSHW93zCBnzjZDum8WObnOHKSz/9rB3a53/bZ4471o776LF2/6v5izizbrNvv+d/2eHHfNY+8+nLbVqo27Pgd3bGez4Zrvf/tg+d+jObl+MXmAJGTbnmiDhX/U2of2PdEBv43kaoP92emi/b5i4i1LwWQbs2xHWjdYUEUDhyLrjn1+J/hyNfbeLz1uk9KD2BCD+SlAVWShtJoAXQEQGIIImDHRXwCEfZtUCR0LZ5YbttCornNf1Vr77ys2vFmlqg4JN36qsEvrP5qdyyn/p4ldBEPiTgh6DJ7pmP2wUnH2nHHHWk9T/5B/bg8+ndKX6c6MP1lzS+7HuLB9Em9fAdVNpW42Qb7zu2u75qr7Px8aI62960f/222iSUtel/E/W7iPTb6OXtOFdfytt2dbc8VgMg4RytWL8pSjspaPOJO2r2SzZePvFGJO9N22V23xkNO/fZDeF8rt3O+3Hi4zltdv+ZDfvomZfZoBsutdM+lqDDqi1T7cYj+9q7vvg9u3FMV4sv1LngQTu18U922sU32aCLT7ePnvaAzWX8aT+1jx57h8187lrrk+tiPEtH2S+v/6GdeeQHrE/jKhsWr8FSu52dJuPTNXj1ni9b48rx0f/wgQ078f7ladz2mXbvzy6xbw/4Z/uHxpftt3NCsrNxs71yd7AfcK/NruKaYJdFaLLNVi1+xE5rfM8eWhHmMv9+O7HxwwxHlsUxmfvqrelTzL9bkOY29mdHW5/3Hmtn/2xitTPFX1NdZ8qq96JN10l/A/WR/HWkjEqbvfvSv9f8Fpby6xLp33Skdftff/hDBUe6nSpg4uqQBx6xPcOUln69nOvxHA9PZIcEY6jnE7oCAxEa8BJT9yJTn9SXST+iHVvqBB2kss73R96HBw6CDnVtsT76mhe/PJO+PoPmB80zXmwbX7KabX1fwIbGRIpD8Wk8xUY5judsS9GOX3arsJuFMsc6W38tkOoU26714Z4kgw+BEi9AiAcnXvosMcIO7du1s2XnB+I8AosMN7xo52WvUSGxR0AP+ng/OveKPvCb4QYSXFG77y97QRPqVKZNoEYAhXrgSfTbscHalja/NCOYIQmgRGGTpfeNYONhiRR3j2RIwrkgB2XvX9CEo1QLR0rxyeCOMK/OML/82MzbCbABMNHjOhUACfWUY5vbOUKZtpa+Qepb9mfXTkx+lSgXyXKdlBgjJdv08/XcB0qc+6RZHwjwibGkpJxy3dhINgIrAhyM1RswQaWfSm7ujAuU8PNZunjhn233yMFo9LgRtm71qjhHARKuF1+g8V/9qYMM2Ov6Is7VVmfPNdTfUHWUdT3S/Xy6fvHvmK+ZyjrKTu1I/SRsqvZ8rX2sfl6KBb0jaDI2JP6jbji3tu3txOMtIwf9+0E/5vJ2evbtXqL6V1b8/LH7Gg47TZ67dWDLo0BDQ3nUjedX538rjb7xP2z3ti3V/93Xzb2/ueLmS8mAEgDKuvGiLW7zzZIPlekjaAKciIk5yT3KCTxAROW44yAk05T9p22rnSal9PhKkJLymLD7ZDyoStRlH8oRiuSxGQcxJrGVthJxRH+uTvV+B4XGBSzIj6/nkSD/eA5t1e6Ysq8fqzwPKq8Nc5B0XeMOlMYF8Z0m2GvulHUe++dYNY6uj+THIT7FqB0j8od0Pfw8qK/7+3A93uze3HKTj3Rzr7W0pzv8SIb1xBpUm1+vFUApdqB41dVJ9OPoQYaX4IgACfBEAAXxLhIPRA7U34vHfUjWy8dEJP8ICXYk+GWSr7La/bnqIizIfekDLBAkETiQ6EOddrpUCm3eD6Ie4KKdHt4OP+W8fFxe3kZ+fR3Czo/PUddHPtRXcXCuXTsxRt/u7HqLpdT+jdubay6sQdajxFoFFu/cvsO2b90Wj928jJj38rDO3O+lX+s+4aUt7TRpwodSvDtDLyClTFKtBNwn4in5DslB3pVSJuAqN/uttIfZSXHfsmA/Mz6ec8VzJPob7MkfNexfbplqC9o7bf7SFbYkjCufr024yU5sfNXuW9JM9tHqdSPt3MaxduMLnbaoo8uWhKQjwYP5dsuxA+zr3/i4ff3RVbkugZnTgCBzABjX2sj4Ho82u30A0CTcdIc5z7zrZGtcPC74XxrrT7h3Sew/9pq+9o9XjAs24+yHQJO57FLZaK89dI41TrnHZudr4KHJyjUj7PuUXw/lGb+0z/W9xsbFa5IeCfLQ5I6F7voufc4GhfZ/fbAtx37w0t8APxwFxPQ30d+FWPX3bb73pfm33Bd+r1hzfv3430S/pvR76dv/+z//s4IWgiSlYlvXkgRKwrFSqKeOd6EIeHjRprIfw9v4cfCpeoCD4EBdYu/lAYAHD7TRn+Rf9Uh+qVfZt3t/+KBu2/Jgz1dlHOhA8hHHCDHv7Aj3K51ZXVwvr4XBpgl96sYux0eq0zjAD47+GmiuEu0+NkS8deN4H9R7e9S9oaPl0RsvfTmHl8S+laGIVPbRi2P37AxrOyTFHmD4nR+c630kpWQHwFBdPM+gQxLkqBTOsRP0kI9oG47EU0GTbC9filUSNPHjU7eifV2EH/FFrcuaL3VFgh5IkAR5wFICkxKClJBEqvqFo/r4fr6utX69dawIc+ExnAwsBDbeiTwA0a4RL7WXagEmeWxp3Zr02IVPdpUwIyXVEVBQ5+2Cqr6uD/LwAhufXCPVeSmpZiySZT+2l8b2/nQuP3Wizff1faRyHmjL+nXxBa51gONgNWrsiNr6Uuww6eoIeUoGQX4+Pk4fK9cE0CDoACgRWBJ46O36VXK+YjnXM45iQXWxcE6bBySork719PPxEb/AieoQNu8Imgwj6f8bv8Pk2fy53nf+XpKeGnLpmdHP8Gu+01LPF2ZG33h+OP7x7xLB9zD38li+nvOn+HunGn7Nd2vrEZ9D3rFuVXWzrxsvPY+PlBRQr8RVN/66+dKNGD70sjnZ0Yf6P+zfH5NuQYmYhGc4QcJMIi1wQF1M1nO76mrlknz5kB9JSX1M+mvs8aOkX3YVOKkZS0BDUMDLj6ux1YY90IB6xk3Q5Dh7KO/CwK9iQrF/6Kc+Agy0eb9R7lz9UJwLitDkomqHiuZKGXnQEecV/Ckm2ahNtowTxypiUbv80ZcY5Nfbtmj7hmrd+DWJKLPGKLP2gHx+DUo+SUjr7o0DQhIJGy8ekwFmeOBR7ToJoh04smVxR4QmwJLNi1bE3SXU0eYfuZEESSp/wY7HcXySfqDEXfABCIDq+nlgoEdWJA8JOAeWbAH6hBjUz9tHoEK84SjxVRl9hld1Aiv0UZlYNFY5F8VaKsIMKfTDl+Ya48vCFj+KWT7LseTDx498nzppfOTHl/aFfx+1Hlln/M7pt461x1qkzf9msmZpj+syrF3a/NrV7yj9ad9RQBMl2UjJNwAB+bamTXppqPoqCVcfytiVvjlfPulG+1zfd9v7TviWfe1LCVZEuzmP2Jnvfbd96pij7FOfvsFGrd9oK+b/3ga85zA74vPvt3885VabsG5DFVMac6u9NPib9q73fsY+3/8z9ukbpub4dtrMO44Lv0s/siEbmkBh4i+OsXd9+Bj74n/8yL7zsWttxFZ8LLXbBqTHc/DX+fwv7Ig+fe0fP/0lO+G4fzIezyG+BU99L4zzz9b/Xy+yb375JPv1q/nLPK/ca8f3DfYfvMGGReDgoEnoN+2Bb4R+77f3hTl/7cF5OZY2u+O0BIz0OE+CJsvt/jP72WFfOMbe9+EBdsusZuxvJ13jJgBJ8EvnKiOBkZ5K0AT7vfx2hXXEetHa8mIN6vdQ6wv5dde98sDQRLAEG+0WQbFPqBc4KSVogh3l+O6SGjvJw5gIGXIiXyb2B1IJAjw08AIGAB9oV7/Shrbor2NehCDb2ueF+jkVtEACENHe7TKJO06qeFJ/oMnOFfOjXy8BDPmRTy/asaVdsKYUcUmbFrV+ArlO2NX58vWMvW/LmhYIwlEqd5Z4AVLYmQIsETBBe3dtD4lxE4BQBpJI1GuHRylghiCGwIrgBzs+9MiMBx2CIBUQyfa+3fsuJTgiKe4SnrS3pfeIeFjSE1S0Qgyde1gSIYh8tIffr2wDIKlgSwllcjtHX6e+qkPAks4ISxLUqCRoEcoeaNSBjRKa0F5CEYQvjtpx4lWOGfvwzpMgoAlJr09qOSdhJoFW8o2UUCv5jufBTvbeVvVlsk19KZ9cc65EXHW+P22q59yPqfgqFeP0JiX/pSqbUG5buvgvutsE39NnvGRbN26o5uflHy2S1KbrQ6z++vv+pa2/nuV5Ne/eVK4Bd629H/ni2FsstBMvgETQhx01Em3vCJr8PWjEtb3DgHeq4deeY8/dckl8N0vZ1vIo0p8gdnVMuOUye/bqc97+E8PvUEMuPTM9ElTTNuamH9bWI3b7rJ73SstNu5LN8qbLt3GTVj4u4aV2JbayIzFWIk0STZk6DwQqKJATaSXqMdn2CbfOe5H6SRU8cOMiJfeSbGKiL7gT5H0TYx0sQAIWGiPGTpv6h3ILRKDNy9mh8tpwXo0dpHOpBC4aq0VhXtRLPsbYr2Z8+fRSDJWCva41x2rsAkBpR48Xu5C6t66vvuygI/JrTDCPMvWsTy8lCH4dx/5BEaCQZATfgiXlYzk639neBCYCJYARgAiP3kQwoh0mGZpQF3eaqD73i2WnJjBZGW5KE3AQpIiJekjKEcm5kngl6xUoyG2CA6pXm+CFgIF2k+h8axh7E3MJsQJNBEFkhwQNKnii+jwG8uMrBvowDrYc5acuZuTnp76Kn1hbrk0W/VT2fbETFJE4j3XZplLuhxSH6lvk+2TtDf8+srbK9ac1SBu/e0jrGOm3EFH2yav/Hab/rrBOBR6Q34WASMJJokme1e7tlGTLVmom30l+DKSkXAKAkMQvW70ufh6YnRsJupRJfbjZDna0cyQuhC3Hps80po+pNzXnUY6VfHDEt8bjvK6P6rATMJLUX23yUxePYI+EX103X9+bBE0oa2x9clljp/HTtVQsPZWgyf7877B+6yjz767WG+tRbSUskbqBFBmAaKcHEsAAeAiAcI49Uj3AAxiytW1+VfZwROey8W1x3KxqzKDuleGYwQfAQEeVvVSPeoMMgiTIv2hV5xw9NNB5+vTu/Ag90uM2PXdjcGQsP76AiOqTQrwAmByzj1Xn8iV5f3485OfCl244+vY6yd738dK8FTexvrljQ8uOEe0uQW+5nSUemCAPSnzF/8NPAAD/9ElEQVR5X/f2CngAHzhyzmM3gibUU5Y4L2GGYIiASp1kV9bTj3H0yA8xcC4JhChG1SkWQRjFj/ToDfBCoELQogVc6JEZlG0qYJJtASL4iXCkPA9l+aSuhCWlUhugJMTfznVOL2NtUYYVOu8NgkR40tEKTQRVpAhDvDIYoQ1YwvtO9CWe6nx5Olf/TetTck1i6+EFakmic6KshFzJcEvi7KSdArThB9/eP3Xy4+vlVzbqq7Lvp3HYWUGyrXd/aIeCYqviy/3wX80ryI/DuBxp9/WAkzmvz/qzvbPEC2Dy2muzYiy6DhpXMZUqoYliLudV+tC5hJ36yT76cH9L+dM511OgA1Xt2UbXHJu4XkJdOS5SPPSr4vbjBdH/fxw0+XsTO0jKd5h4jbn5xzbuFxf9hV4+m96lUlePxvz0hzG+urYlk0dUN1u6sULcbOnGvk668Ue6KZMEVHROmbqYnLsk2yfgggICJtR5eFKd5+Rc8sAD/1ILJJBC8u6T9AhFMkDwfqSWcd2YipNj3XwoCxrgp2XeoX9LfMTgYvQ2MYbcz8clxXhCm8ZVrJJiwa6y98q+JdlUf4dcH/2E+pZx3TnSnLi2ejcNR/+uGj1qFRXmrUeipH27wk1YWC9ae9z0s25IQutu9pWclmuRetZwWa8y7XoHyhvhR17ARNCE444VfDa4gB4OjrC7BPjB7pGqXfZBtGlXidf2UM/Okl3AhJyQV2DBJeoeBCBBBA8QBBuqftlW9pVtbqM/IGPJr0+wxgXDYllAAYiycdGKcOMc5hHiq8BD6Ks4qBMIafGfx8TWAxDKEUR0zbI7+r/LfjqiOU+1yV4+8Ke4GAdp3GqcIMXg+0m0bZrTUfWPNnkMxdbDR45JNtG+lGvbt3lHtab4fYtrKoi1q98+rcMyWVUi65NbyrKlH+27973RkmgLEkgk7K2AICXaPvFHSuqxxY/6lf56KvlUIt++bkMl3qci+CD/lKkDAiS4Em6CQzzJTwIE8q2+kv+krqBCmlszBvlBiqmcKzbUtV4XtTXbU33yyzlxNiHF1jyf5ty9D10/H19Saqev5iDpb+iFHb71N9NcqKcPvjhXveTHYp0grSnWnv+3l7Wl3z/Wluq1FqnrXrU8gYsMLJAgiYAKZeo8ABH8qOrzF3C8jz9WjBdfoBoSeKCBQINAAkcAQfws7qKZMdlXoi95WFBKkMBDBsrU4U87NYAmW9vmRvF4zvYci/oIZmjsEnL4NqT3smg+VX04p5/6qJ/8cS6YI7DhRZ2fk8qldK3oozG9FIvXH3ZtqoAJu0v8zhEPU7wNbewyYbcJwp62/35zT2jfXYGGA0nAhLKHJhGW1EjtHo5EwBHaKKtdNtTTLhsBmAhEpFxPH4GTyj6Ies47V4TfRaDG0pW2ZGFn/Dwwj+kIamh3SAU5MvgAnAA1tENF8nYCH6rzbdFHaBdEaYEloZ0x4+6UZXzdZl3LS1t5SSvHRQtX2cIFIe7Fa1tf2lrCD8ntNNEukbq2Ut5G/RjHw5oIUZZvtHWrN1fgISa4LmElke0t0fY2dVIb9j5hV7nOb9nupXYSez+GknPi37J+ffXeD73LQ4m+knH64UPivLexyvruMNZLL79YCz4OVs+/8JyNHDMslkeMftZeeHFS+Lssq4UPirmMV/Ghul0n5Rwl9fF1LWM6lX38dUCyYyw/nr/egiYVtMrzkQ/5LsfwdfT5f9DkT1SEFm8DRHjXCY/81LX9uUU8U+65yUZc930b94uLe4Uqrzx1V7xJ9zfzuolXmWfxd2zbHv/vv+QTUd2IcbOGvc5L7d3cTMSVjEu+noScOiXvAgCqo127JKokvFBdUh/tMyjxor1l/CzGZTyk8RWP6iUfI2WBBc4VS6xbN9/WLp8bYyGmUoI5Ai7lHLHRnKK/HKvGVllxlvVqK+NHekxK18P3VSyKuxo/x0B/2apesWtegBPNQ/OrfAT9YV93S+Ko9agb/FJKLhG2ske0sTYl6nxCgW1c94xFv1AvgMKP7Pa2VS3vKvECftQ9clNXp/rukJwrWVeivnP2izZ52jJrHzvUxg5/1dY5kLBnwav2/JNDbcxYPs+rpL7NXn9ycrgh2mR7li+wl5+Yal3B9/aXJtjI4XNsQyjvmD/Dnntsiq3KQGDV8yNt5GNP29SZCUIAINp+e5I1Lh6d/OZ41Lb6hVE2Joz78qwECIhl26zn7fXZbbZw2DM2clRIXBgzarHNfeZpG/XYSJv9WoIz9OkYN9TGPTXWlizSo0Th5nHEEHt1doIYO1csib7GPJH08oyuEENnsJlq7a+9Euf98qsOVrQvs9nBnnHmvZ6Ayvb2Fcn+9Vk2Ofh46ZUmNFn12AX28SMvsEcfe9FWc62znwqglKI9lwVx5AtVcbg++7aEmxoHPbTuJNZW+ZhjuW7pt3tX+Ec4HFmPfu3TviesSZ9w+2TdyyfiKZluJtWIJNzb1fX1dV49k/Ukzkn208toVR8SleyPc3acpH5NkMBR/X2MfsxkE260W8aUbRNklL7VDmTATwIWu3r4FoSQb18WPMFGZZ1LzVjSeN5P01fzuvuxW/umeftz+Uh+erYnpbFoK9dMCU1UpzWKnfpIu1e39YAmdbs/KGuHSKloF+wFPHw/9S3BCKr75DDCnveIkOALbHgQIQCwcdGMWBYE8CBCAgbQ10t+VPagQW3UbY3vMuFFroCS1JdxOOKbMv7VxwMIyY+H5EPxUda5t/MSLBEcoU5+FYv60+7tJebjY/F+6uKW3ty5uWVHiX88RwCFeg9TACXsROFrOkiP6iSQsr3lpa5SO4l+PiIBjd4EsBC8EMAQEJE87NAuEoR9BUhCuc63F3X4IG75kh0+ugA8bWmnCEADWLF08coozgEXQBQPTwRNBDi8BEGiz3AuMOLhiexi/3D070fRmGm89QmQLE6ApAQn7PSI8KK9+DJOuM9ogRwl7Ch2n6i9DpZgE8vOj9ppEyxBxLV65fr4LgneKaEEF+CgOu0m8NJOAp8sK3lWMu2TYJ/Ue/nkWPLt9MNnTLqzX6kaKyTVapcPJeelP/WVFL/aY99cX/aVeHzmtdkz39FniEsNH/2sTZw0Lty3LaiuO/IvQ9W1pj7Gq3nmuUmK08MT4vfXh6Pmisr+kq/3f9eqPvhSrF6KGcXxJOdPY/jxdZ0lXWNfh82fDE14XIaXww4r3gvy9yrey4L4RHBd+19Ck383yIZf89f7NPP4Wy6zcT+/sLZNeu63A6sbLsRNFDdZgBHd0ANNdu1ISYISBX9j5m/U6O+TA3+T9sa2jiqZV+IeE+2QMPdWL5ggKSkn4eacI0m4knIJmzphX8oDAskn/0j1Pk6v2MfZS/IfY9802R46q79dOZSv+zTnofHxs3f1w3Zh46v2xOJwsxnmxQ4M5qbdGNRVcbtxND4wItbhP8vHTdmfl/WS74s/xmMOgh6IdtUrhqp/7lPFib9wFEhB9PN9/uvNfdVa8euoN2FTJgF+Lft1qrUrgEJZdkg++YzxG2HtA022LOno8ciNdpfER2yAKG7HCS9zlYAlO4IPYAlJdky+SbhD8q3EvHvYldboc6SdfcH1dt4XGnbCLbMjZOjmBZOf/Jid8R/X2wVf6muHX/tcuCEGaoy0axsn2uAZ6233zLvslMblNj6Mv23q7XbKIRfYyEVrrOuur1nf85+KAGXD8MvtM5+8wO67/5f2vU+cZo9MWx3jaL/tpPgFHeKJcWQgsHX0QDv8UxfZgw//xs771FfsiVdSnHxx59B+J9sFV11kZ3ykr13x5KpY//K1H7MPnn2rDb3tOrtzZFf0s+LOr1i/r/zMht13lZ3wqatsRrjx2rtqof3+5IZd+0wCNwt/+UX7+I+H2uwHzreP//OVNnku12a+DT6pj/U76Xy7+T++Yh/vc6GNXZ4B0tyxdtctv7fRvz7P/unDg2xqmNuO9jl2/4nB/sRz7eYf/Guwv8BGhxvAXR2v2OB//Zg1PvIVu/yqx21RiIlY4zy5/v5vgVy9oArtgBmVvapdLxtDIpDXF7+Veo8T66taSw6EeNHGOsVW61d1Wo/03RfatfMCCQI01fNxEdWrrU7e3tcruVdbmeSrHamN5F2AQV/zkT/fF3lgQdnPwcMHJH8CCBL1HOXTjyWAI5+ah2xQGbt8le0c0xgpHuoOpGSbpDibsbb60BiMp2uguuSrCW/U1/tPCvMM/VkzqATG/pwydawxzv2/3WjnyuURVAA/BC0ETKgrd5XEdmBIBisSu1I8HJGNziVs6uQhC3Z68aoSfRJ4jhFmZHEueXiAfOIvMCBf3of3o36VT/oDScLvjbfzsEQ+kcbDj2CIxvV23t6PCdzwMQI29BiN79dbm59P3Zixz+IEmxB1ilGSrfq/2b21giHSWxmg6CWwgiQCJhx9H8DJnp1b4hFwUsGOvIujOg8qYUUpoIV2oQheIN/P98cGW3x7W5Vpx6fkd7gg2amNI300Nn5LqAG8iBAjgwyJ9ijgSDgKeHAu4CFQggQ/OKqOdok+wBgUd7gsTuUEaEIcyzf0eBRGsANFOOLOZSfb2B7qaANuSLKJ7blN4ER+/Fi0C5CoTvXYssMlQpPsc/P6BEFI0MvktrekWbs4qiTeCXsSX/riR4lwKZ88S35cja3xPMChjrF1pC/23jdS0i3/LfHmOiQb2r0/70exqc+SxQtt3MTRB/2CVzQsaMrU58MaW2pbNoR7oW3Naw8wYaeMxJwlDyW4DorRy8fLfKp557mqjXn4fpxzzaJ9sOWaEg/jEhOqG09/C/09OHoApPpSjKFY9PdSDP7c60+GJrzslJemDvkLPX7y5xQvYh19w3k28vrv17b/Sfp7mn+I5e12toz/5SX232+lGyxu4rnB4uaKG3lutJQI+JswzpV06ob/YPTm9q5qVwNSYq2kWyKJV9JeyvdXwq82Jen4Q9oVgdTmFccL/apEP/pZYJ2Txlnn0sk2ZdjDNmNhM65t80fY+BmvRdsNMx6xV+YvTH2Xj7cpc16zzhcetnHjn7cNa2fYzBGP2JRXk63mt37aw/bkow/bS/Ob0ACfc5YtsBWTH7TZCxeF8V+zOcNHWOfqZRGW7Fg83iYP/b3NWfiyzRk2ztYHP3s2zrOOiQ/Z60uYx6v2+rPDrGNVmhNzjnEMe8qWtOfYmePikTZhxKM24cWZtiPE1HLt8vx6KLRh46859cSt+NkV42FOvI7BJl7f3L+U9+f1X3+of8eDpGTAr0XWn9akklCkdrX5MmuXRJfkQTClTCR2r94UbiDzS0+XrYy7TuIOkqxuEmzKGY5EaEJdx1rbHZLtmOwHKSEnaffnaM/wgdY4+W7rCPUrbk+fAo5tI6+0Qz98nb0sm6NutYWxz2gb1DjJBk8PCfz0OyM0mUgMK5bY46f3sYsfnmb3ntDHrhmyKib2Uy/tY41jzrabrhhk3+/fsEHDUgzps8Njqxil6Vf0tcYXvms/uypBnOuCPVChndguHh2BzpRLG3bqHYui/bqHvmv9+rzfzrjk9/baYsDEfHviKw37xFcuCj4usjM/crI9NIvdJgtt8EkNu+aZBBzm/fxf7JjrJlr7Ixfax/vfakuCX2wePJkY3TxnpOu065UhdvsV59o3P/s+69u4zCaGa7697fUw1+SztI/zC9e1K39NB3lo4kU984qwKpwLjkQwUrTLhnWxO/wbCUwWXAaaaJ0pQdValFiryO8+wV512HCutbh3P9CkmfQLAiSlZFtJeJ0N9ZJ2SXjgoL4oJevNOp17ydZLdh5AUK9YSj/U0Ua5CQXUnnZQCMIgxaz4UQkRaMdW7wahzl+HpCZMQooBEa9vk/w8dX19P6Q65snY7K7Ro0nNWJvxYod93XjyVac62/XhyDopVa47Se38fur3krW2vXNphCKCGuWuD+ThCeeCJKUESTwE8X5iX+qzrRdjSLFOL4PNj7QAF5TQIyX5HlAIGggclAIC+M8Xy4fggocGpUrf2OKjtJPku6wHXGxYON3WzJsaj/ERoww/gCayo1y2aceIyt6nzpmLxvaSrSR72riGuo5lvz/sSZ8Z1s4RgRL/+A2ibcfmdSEJ2RjP39oXEpBsU+5AEYiQBDnizo8sDz68BDMkQAY7U9qADe3pvSgefMi/gIz3ITu1+zYPZOSjTis7eR9IE2SgCqJkGALE4Ei9HskBhgh0+B0ogiOSQIp8cg6M8f3VV/Vty4K9vorjdoH4HR7xPO8CkQAZJRCpBDwphI12iEjLlq6PECTahH6MtbKLl/+27lBBjM/Rj4mPzeubO0yUEJc7TGKyq4Q5JL0ktiS9nNNPUlJc2QaVybEX7fTRGPigXvYa30MT2Ukk+6X/ChgEeVsU4ytipL6MI9rSHmwZmxhoL30sX7rYZs2abs9P4bGb4XEHyqhxI+K7T9hNMm7C6PhID7tK1q7ssi0bNlRz8eOW15w2xiw/M6w+elEqtoIkXroW/pogYtb1Qvo7+jgUi+YocKO4qvnn9qhQph1bqWrzCnaMpetMnSBKFaP3H/QnQxP053pp6l9eZ9qQP8MXbPiCT4/HXv4HQCOv0Tf9R/hHcU+8keIGCkiCSCS5qfI3W5IST/pw4++TgAPpzR0rU5KeJXBBok0ZkYgLMlBfJtqUI6jIUh3+fL0fpzdhJ//yu3/LDHvo1EOs34CQPF54in2i7/k2bnWCCJ33HmeNgUOi3ZSBDTvtvhlpvAkXW6PvEXbOZf9h5xzWsEOPOt0GXna6fZbPCc9PfndMutgOP+x8e/DJn9p5h51iT85LYKH97mPt458+xk74ziCbshRQ8bRd3zjOHpxPjM/b3V9s2AnnXGlXfOsIO7RxkU2JQOIle3BASDDHAi+eCAnjsTb49QQxOh84xfqdPsiGPXSRnXDYRTaD2Nvvs/OCz188fqfdc8MDtixfS8S8AC2ldG10VNn/HdRXAEV/N65t5Z9rHeq8H+8P6e/x1ptvxDXFmlOCybrh6NehbvYpe4AiUae1qX7yqXP66zEzpF0D8rdnzeYqsVYyTQItaceIkmnVeRtvV+1oyHWx3kGTuPtDj8xM+bUd07jQJofy5gfPscZXfm8rYv8EBx6Yuta2P3O59W1cYZNWpPeUrH/kx9b3K2fatz48yF4Otoy96GdHWuPcx23dgjZbv7Dd1oebGGLtBCpcOraKXVryi6Oscd4T0ZY+68LNC34S0EmQZfIlDTv19vnV3LrnzbInzvuYHXrF86FupY09t2HH3zTJ1oT1u2bOctscr998G3xyw64fka/TtLvs3K9daDf/8jFbOC+BCYALu1E8NHngZR7lmWuP/mvDTr9tXux3amOgPZ/tATGyv65xsj04K81j3eDvVtf17aBJKUET7Nl5Uv7dASbUv7EzARPACb+FWnusJY5+3fq166X1qXWuPrSxFvfs3d8jeVYSn2BE2pHgk3jqpWZ9c+dCad/qL9U14UTTDsm2TkrmKcueeFUnpbYmHOGImnCBx3qa70JpbWvGUY5XwhS1/7nk/wYaI6kZNzEQt+bl27x0LfR3as6nuauoVF08G3bs6rGmkNacF79r/jfT/+5t62zuBgGY+Je1Aj/4Ug6ggzq1RSiSYUe3E+cekCD6Yu/P1dfL96n8hf/+BTTeTh4mIPr5vqUfzgULSgkYeHsv+tKObVlfjlPGBeBAGxfNtA35ESPqZScog9TH10lljIqnbh4S19OLOvrqXL6Q4tm3K+0Q0W6R3ds3haRiczwXMEG0AU22b1obj5y/lR/bAZSoD/Bk7Zrw+5AfofGgxIs2vobD0cMLBOBQX8EPIEedrReQQ3CEY1XO43H09mpTe6loz/gAkjpl6BEBSDjHzsMUAEeEHHlXCnAFCCJgUvVXv9yXOu0o4Vw+25djk2BHHSh5O0WIkWGIhxvIg5EKxgRVsCMDj6pv8FPtVil8SS32WcSxa1uCGiTWJLAksiS/SImtRALrE3Ilu0p4Sx8kzuxUkD/57C1hxr/aJWxiW/ZbyvugHOUS7soul6s22co+HDWOnztl5uBBh3z4OLdv2hi1fvUq27hurW1evy5q19YEpXiRrI9TviufoQ471dWNJ1Gv3SjqS+ylsKW9FPaSH1NziTaMFdqp94BG/fCv+Wgs3y6b2BbKfgwfh/xw7m28/izQ5H+ShvyV4MbEW6+wF+7+SW3bn1PsKNFXefgqzrMDD+5TzMOv/Xfr3ryhSjR1g+XLHHVDL+lmrKzXzb8giq9/c8eqKpmOCTUJtpQTZ0Qi7hPwKGcrwEK9T+SVhJfJeKkyeZfoAzR5+NSG3TABv3wS+Hh7eEHy33Xfcda48qkY2/NXhOTxnpeSz3EXWWPALdYRYnqB+jsnB19D7PpGw64bm2KdcfUh1vjSN+3n1w+0874UEsjxKZbo89IEYtL46TPEEbYsvtPObHzDhrUH29duCQnjRTYlzmG6PRRixMfuDU/atY0vZWgyzZ48o2GfOOMH9ovrf2BnfizDl03D7TdHHmL9vvgNu23s6/HdJbpmqO5a+Hak617WY6vYvbyPOn/Y+L8J5//1VlprSAkAUh1rUVBPbVqrkt85orXo1yXCFwmDT3blizbs967b0pJwe1FXJdr5vErMg0i0OQpGUAZskHBjp/q9I66yxkl3WXtoj2BC0KRrpU2+/Ejr94H3W79DPm/XDu2Ivvetbrdh33m3Nfq934455SQ7rnFlBAhx7GVD7fI+Dev/81fTmMHP7sVj7PrPvds++LmjrP+nzrInZqc4tdOkikNaOtauOyLYH3GkHf3Jr9njs9JXarru+HKELMzjeaBJ3mny8uXJ92c/eJRd8VR7rNvz8u/t7H7vtsOPOtIO/2TaLQM0AYiwcyVeo2ED7YPhv41Go4998ItX2pjXmXMCK8lmjA1qnFztHJl2XbgW7/+8Hf/d8+3cD18ZYVJ6nKd+Z0r3lLtsQJ/g+wPXRagU6w5GxOYV6uLfsrQLerN7b8taY/0oEUWq09pFnGPPrhStPdYabaw9lWW7J9i0wo8kJdpKunuTgEJK1pv9ywQcNW2TvZJ+knPqOAcGSNhL3o+3Tz6a4yr511jEiE0Jcjx48ON4JV/Nx3vk28eRyq0gwtu0+mrW18n7EPxA/poo5jSPJqgqrwV2ac4hGSti0DlqjYG5eu20zbt2V+vF/wayjiS1I9al1ql+R9H2lcsrWCIJmrQAjAw/ql0k1GXR7sGIV7R1Ul30WfgoBTStAxF1Km2ABr6OMnU6jxBBu07czhMBhFLyBUjwPmkToFC9wIgUXy7bsmPk1fQZ4iA+SSy/2AiQeH86RwIiZXxeslEf5K8F59hxVF0dmOFlvIIlerzmrX3NL+UAQyR2lfgysIT3nmBPGVFG69YmGFLBBwcy9Olg3+7rIuzIIEP9tDukAh3Zj/chAOLrkHz0JtrLPl5dHRss7iDJqsBIkIAJ52rXIzvUY8M5dl4RjmRhKxv1jTb0z2oPaluKv/Dv+4q0w8TvIPEAJcKOAqRwLmih/vJRAY28cwTFnSMZmMT6DFoESVSOkCWfexuEH9qp13jSrq3NxFZJuZLeUiS3HpZQLt9XonYd8a1k2CfE/lz+KVcJe44DH/Lrk/Aq5iD6aIeEkm+dR/9+Xr7s/FS+c3uZxCsu2XNOvSRb2WOj66A+lCVdG+ql0h9HjSv5ceTTv8vEx8XukC3r1tmmtWuqnSLeP6r8B1/EJCkewRuED+0gKW2jgh8/X3yrr841vv4+aldZfiqF8787aAIE6O2LLwcrdoH09nnfZ//Mn/3tTc/WfMb4LyFASW8vez2Q6LNh+cJ4k8/NFDdX5U0XR590Sqr39kjJAmXf/82dq6skulSVQDsoEsGIAyV+N4OS89ge+ikZlz/Zln6wARoIHPgYkjI0mYi/JjRhjI57jguJ7ZPWvWGaDT6lYQPunhZ3WQiatIfxJgNNQv3eTU9FaMJuECDQkls/a43/uMdWL3slar12r+Bz4JAq/hZQ0/GAnd84zh6aE+b66s3Wv3GxvRhifGPrzBjjlWPC/Of/2k4NNoPnMNd5Nv5HvBtjpG3qeN028uK6YK9r2zn+ymB7ij21uFmn63ggyVbXT9I1RT2vY5K3L9Viu3VFtV5YPz4JoE71SkopS9z4+wSWdg9NkHxI+FV/P47W6v4N2wxgEEFAjXok2EHU0yeek1z79iLpRgAEknLtXlCdl8YT2KBMPT7r2r2wwb9sSsmOsh+POOjngUEPeBBs/ThlW4wxlOnH3BDz3NE+wX764e/YY7w4trPLxpybwUfuUxef5iGbOruW8esU+shfb8KX/Nf6CFL7W3sTFCnXkNYV689LNrIv16VvQ6zD/WEdpyRdQCEl6gIiSuJ9ou3V7Es/+Qg3+rmfT8q9H7VTZqxm3yZMUQzI+5Gox64JEpoxNH0mP9g3x2iKNo2jmJDGULuvk9SHsvpR1wQYPYHFgSQfyMfoHwkSGMEnR8ER6imrD3XaTUO97JAfx8dXipi2du+J60S/m5LWFlK7F2uNXVKI384dq9ojNAGUSAfaSVIpQxBBFAGVOkXb3K88L8U46sf7RHok8kEeAEhl0g808OclNOFcQKE36ODrvC/vw8MJ6oAfgiUJkLQCFM63B3/xE8Yd4bq3vR5jx5fGwQ6AUo6l8fyYdbEi1XtbKdpkUKTx/Fgab2fHvOrRGi/ACADFS6DkrX3pZbH6kg7nvg6tL6BJfMylK+8EyWBDoKSEHx6YVI/IhL4CJ4InHnZg7/3TFpXHijbhHJs6eV+VffbjgYkXoCSCjgw9tKtE8IMv7CDqBFkqUAIcyYAkQpHcx/vw9nxKuAVwBAmYlPUtgMKBlLo29Vdd9NW2yRYvXJ0ewQl9BEk8EBEo8fURrrg4EMDG+5e6w+8bia8HHyS9SohJggUtSsm+LCN8SD4JJnH2iToiWSaRpk7jSkq2vT/58FLyTdmPR3/6EFPpl3rKijnWF317VWj3/jQ+8n29ja6Rl/epeJBiqovbi/kKgmhnD6KseAASwBN2i/h6hA/8Eosfk1jKsbBnLNok9dc5fhRn9B+uhez834k4gDCSoImgikSfv7+dJpeeGUFAXRtAJb3EtWeb1+ifnGfDr/6f8WLav6XaZjwfb+y5mertRsvfiJXyNty06WaMm39/E/eHnWuaCXhOwqUWwOHagRIRTIRyXUIPkFCbT8Llt4eyb2zqEngBiRKaYLP3heusf99D7IOfPsYGHPfhCprsGnOBNU75VQVNqO/e8KQNApqMSV+K2dv5lF1/5D/YB4/8rPU/7KsRXBBz132t0CTtUEk7Td7YusimXnuEHfreT9lp3x5gX2hcbFOz3ayfh/q+/9sOP/44O+Fjx+cdJcts/5w77Tvv/Qf7bP8j7LOHDbSZYYy4Y+W9n7T+R/6jffCUm2x2iMdDJX99SsiEsOOaKcZmrGkOunZ1Kvv0Jt53o5t+rZtS1Gu9+YRU0ESwBDutZYk6if7lTigv6vdvDD+qOZH2UsLuE20PGDgCB9hZInGuNl+/hfekhDpBBRT95MQcaRzqlLSr7kDqDTB4eVtBAc5po+znIbDDkRhjnHlOPv5yDvLbVJe9fONZdsxRR0Z9e+BoW0N9EWvsW0jxSrLhWNZL1biuLtY7+fqqvYq3VWr/z/3N9+cgv3Y4+vWGtB717hJBEvXn3K9p2vaGNa1EO+nPA00kbEo4gPAvGyX72ApSeHkfjEddTz/hRtiBAQ8Q1O7PFb/k/Tfn1LSlTjZejA+wUL9SdX3w2QQrzXF8Px+b7DRXjvKtc/nGnjpdB95/snxNgi5Sc+z6v5na8bVjT/PF2VpHiHUmqb1uTUrd67padoaU6s4gA7UADgdNsKtASK7vodxPfmKfXNZ5qe0r5reAAC+Sf4EEVCb92Ph67AEI3kZQQ8DF+0N+vN58IOpkI+ETCZQImrB7o3vlYtvGDhM+Z+xgjy8jQY5yHgif3tbH6uWhibcvzxWr4uV8Z+eCCEIEO9Bb+9JOE8CJByk8okObt+0VmqxrBSECHwIXPG7joQUSIBHs4FjVhXMez4lf4slfuCn719Uh+pcgRH69XTWuEzYAEiBGBBnL05duEDBDsCO9mDUJEML5koUd1dd1Ilhx0qM3iHOBkxXAmPZNEZLEchvvDmnu1tCuEYGSEnogDzMEL9RX/T1Mkbw/dojw7hLk/VXQxLUjzhVThCcFQPHjoD07UsKrpFwJtJJoJcPU+6Qa+T5etFXgwcEFJc6lSJa186BMmpU4Kw6EHy/FG9s0rrepqdOcYlxqd2JMja9EX0k97eqva6EYfBz4YCzsfLuXn4/i8X4PJPUlLiCErqfill/aASblo1JI88HO+1bM5U4iycda14Y/4pM4JzaNK8DDUSCHv78AikT93x80+Wsogpm/zieA/561YMLQ6kYdcQNfdwPmb8LUrpt97QDQLgAdsVXfP+xaF5NsgQuS5XjuEvQWZTuSeOz0SVztFFFiji2Jvc5VJwE2qk/e8pnhDGI8qOkBEfLYkvogwQLFRp1ehooP/3hRjAUfoawx1KZxsIngIO9+0TVROc6J96bkd5pQR5skG51H+6Cqby5rTGImRknxcPT1SNdHfeUP+RjqFMfM1686Dz7Urr9jLO9YVa0trRfWFY8yAOEERVhTft3pMQcP6rTrhLKkPv5c49S9k2f/pvDj6hJxBBAgYd63OvxDkBNrIIKXhyKqE0hAsV8QZdkDTzhih0/a5EP95MPDDoQ9bUjAQdChTupPWSAAv7FMnbNhnpRVrzqNq/khzqmv7LNvyhqbdkltOqcf0nx9TOrvY/B/A+RjqGJ07Sj6DHUxRlfv45BPjorJS3b//Yeev42obi3ViTWo9YpY26xnifW7J6zplCynL8IoES/lAUCZ1Et1/ZTgI9UlP+nxD4EAJD9+rLeTfJdSuwAAYkzF6X3USRAGW2L0cbYqJA8bmrs38F9vm3bQIOx7Qp1W6fqUqpujLwsc6Ss/Scmn5iF4glJbsvF/Q/nc3r2n5XfRryV+61hnlEtho99atG9T+G0BXDjAIRCCukOb5G2qPmV9b8IuKL4jJRzxrbpSGpvdGHzBRhADACBAoZ0SLcqP2mAjAEE9gEDtHhQIEsQXri6eGcvqF8fJ/qKyH9oUDxJ4oV7lEn4ISFDe1bUwQhOO+BTUkD/KkuarcRF+/KeWJW8vv9R7n5wrvng9nB31+NQ1oN+ulYsq4CF5IKJynWjXYzle+NuwLgEKD06kCCI6SejTp4j9i1ppr9t9oj56saukr9zopa4csfP1UhxDQMSBEy8PUejTsWK9tS1tvuhVAKR6RGe5e4QmtEXwkc/jIzthftqVEs8zcCn70y/Zb4wwIwGOdKxgRJDARwU/MoQQ7BDwiGpLIEOqAxjeX9UvqKWPByAFDBFA8V/HQQCWCFPCsYQzaO/O5mMiAgRKuEmASaBVr6Sctjop2RYwKO19Eu1FYk7fOt+MS8JPGRufxPvEXZLP2D/EQR3llngyJJB8LFVfKdiS3PMOEZL42DcL38SEiBP5+LDBn2Io/cqH7OULqS76CfbU4Vv+Oadv6Zs2bOI8gn/Nmb+hxHwEJFrmTUzZD+dlPP7cy19bpDjky/vUOIwtYII8KBFEwRfl/znQ5E94F8mQS2t2rvwPe3HrX0KvDrmvx02VJDjCzZUv+xt8iSQAkcCS7OrZfbXv3bqqHhwERZiRgYavRyTvAhbAiQg/sMvAoYIC4VygQEeED8ajD740vocBEnVqR1VbTv79mPLt5fsRg0ABdX48X8aGc82zasvzieOOv6iCJmrTURBCY2ncqq+kvlnEJDjipTkoZh+rF/41NuJ6+POW8ekTjtQzR3zrPLZv7YrrTWCD9UJZ56wjrS/atD4p8/USJQ91a1iSP/n04MQnEZy/sSX8kOYEGZEwK3HnKKhBss55KSXpPvmvEvZwpF5QRD6xA35sb1sdQYpgisbxvnxsPsY60UY/+UHyi2jT+PKlWDjiI7ZnG9/X+4jtWbLX+AIZiDbvT33juKoPUl/fT7Y9+js/Peq8avrpuuraUMa/rp/m7+v+262dUqyhEp5Q538/EWuQ9czapazfSo68YLY7iESexLlM+KknCVeCXybq2HupH1KC7uuS/O6G1qS+lPctf4ixfSyKp67ex6D+lL2Nl3y8XQy0lS+T1bVK17N1LrLxKufeCjOaIKMuPq/e2n2dn4eXHx+pD2Xi2Bz6slZYU/qNQ/y+aa0h/7vn67UO920J/w0AKxzgiI/p8MhOkK/3dh6s6LGeCEK8veSASMtYZX1WBU06gt+2JqjwUKBOtGGHvcAF9R4Y0O5BAvL9JI3lpTHoIz++n/fp2zmv4qzeZdKchy/7PhqXssYQ3NC5pHEl2apN/hHnXB/J96es8XevWdYrNDmQBEx8X+r/+809UUATIETcveF3cOjcydvVAQydy8aDEA85Kpswjq+X1FZCEyBLKewjNGlfZ22CIRl0CJ6Uop5dJ5QFRwRIBFGk+NiNhyXBjnOgiQcZB1IJTTyUiFJ7Pgp0eNtqV0hQ3JmSy2pHsm8BKc6XyoIlvp5+MdbCF0m3EtmY8JI456RWiWtsd8mvkuOyTQm8b0dK1inLP/1IrBH9SL6VmOtc/uirMXTuVY5X2eZ5tPQPddj4/jGm3M6YiPh8DPghoY/+8xyox666BqFOY2kuaq9sXB+kecteUhwanzpgSNmGqPM+vH+NWcnFjuQj2rp6hC+pjM/btSj7UDyS4mEs1clP9TfysYUj9ZT/ttCEHR91QKPQsGvOju/gOBjbOg2/9ru9PvLzt9Af8w6Sg9GQcD2fverbB32dZj52u71Vk2gquVRZN13caOmcNm70SVQ5qix4okQA7d22piXprpLnXJbUrqS8Sr5DHUk90GRL15woIAr1dQBD0q6UujaEf0EQykAC4iIWxot2jJ/lAYOfg3xJxK7dFPItCURwZD7shAEa4Ut+Ofo++Gu5HlIeW/58Hy/1R/F6hL7Ya7y4WyaDK+KQFCvSvBHn+JE/SWMwpmKkXue00ZdxBMD2b19drZ068OHXHXZKNLX+tCOFMjYkrFqjkuzLc3z7pBe9uTX8YLuEXSLhBib45NpLSbmvI8lWf8pK2lWnfrKN56Fd0MIn8ZQFWtRfor0U/eSPfvj0os7DGMWBP+qwAYrIDvm5qw/2nMun/FXjZ/lz7PDNZ50p+7n0JvoxhmLQOL4NfxXI8WLccKziCyIWrlPVnm1U3+M6cgznrJ9yzUhap1pfqFzTPmnlXPBEa1u/nyTIrcm8T6RbwcaBknHfxwOAJkhIvoANvKfDv6vD9327ODy4UD3nggVeihOlsZKt5uCFjR+TObHjg3rKaUzFkWJBxNq+bkOLNJZsFHPykeIubTiXdG3KWDUXr6bPFLPqy36aA8fmfFI/xN+JMXmkhzkQw7Zevp7DGmR9qaw1qbLOEXb7t21MsMJBjia0aJXgiJe+siOVAKQUfrDrrmmT/Jjb29PuEBJ5QQSBBB0RMAA7gAK7Rjw0oa+HBpIABXYaw4+ldqQdGLRrTI0rqY6+vl6+fNyS2tXm5et9jGpTXRkT5x6uaGz54lz9KPs4fXnP+hXvGJpg4x/b8Z8dxhdavzb8jmSwweM0EudAC3aSCFpUsCMDEb+TRBBD5bKPhyLYcGRniocjVdnXOXmfGk9a0c77R9JXcAAcgh3+/SPxkZwMS0o4EgEJ9r2AFtnjt3MFwCRBhhY40tEEHi31BTQRkJAEMlCEIRlmeDvVS2rzNozFi2E5etsKrvQSh/r4WOm3MpSVMCtBVRJL0gogoCwYISmJVjKsfupTyrcLVMR6EuQgfHifdaI//QAXLT5CfUsM/jyPxxwq4JFtqEPyU8WT+yu5Jy75836R78eR9njtgg398S1f6O3mSLukPgh/1AFN4vg5Fvmu4grSfCnX+fdx+HGijzx/iXZJ9v68FPXxeuSxOSpOX2Y834dzjeml2P6m0ASQMXLQv9e2oSHxMZoMAOLOkP87doeUL7odecN5NuGWy6rzUTf+oKVdGnrlt2zy766rbUNcqxHXn3vQgOilB35hb+zdG2+y6hJI6pXQ+hsziT6ST0jpI5EIAE180u2T5jI5V6KtZLs30c8/ciN5fxU0IYHP/gULYhyhP3Eg1VeP8wRf1PkxW+JEGQwg2Qgc1ElgwR+95ENlbJgDZcZjbrp+CNgRYwrjY+tj07navW8U48622OBb105liTH9OX3w4ecQY3TjlGXk/UmsDa0xrRmVBUj8+qJeu064+VedX5t+LStBwM7Xa616Uf/m9vAPb0jEY0IdEmXBgrizom11lXSjWBekRN4n+aVi0h0Uy86HT8p9fXWe+6hfBQ5yP8Q5ErgQHKj8IvmVcp239z6ZP2MKHMhW/QUV1M6x7K824tK1wkdlH/yorDkerBgLf4ASXX8dfRyap6Tx1K44fT/fLjGH7lUJmiAlo0A6rS/WEGtTIKQUdj5p9WvQ/8ZiS7Lcmuz33IlBku0TbFRXJwmS9AQgTUgglYk8RyX96tNM8H3/pn+NJzuO3pdEG/OlrZyjpH7yIZChsRlL10nysAH/is33k+Qf+fo0hwSmmm2tfdUP4Ufj1En2zElz780fZeIuxTtvWCf87pVrSmJdqk6/g17U79u6qYId3TWiTQDDw5LNy+amL+2080LT1O79cFRfHQEsfhwPaqiX5A/t6grjhuS+3BnxdsIOQAAAKNtKaCCQ4Mu0AR4AMDwOIxAjn7JRPJxH4NCR2kpIoTr1Q95Pb7FK+voOdvKjMsfSnriI36tslw/V4d/Doe714d5p97YWaPLWvvQ1HGCIrweYUO+Biex5UeyureH3c0v47d0BuGg+JiPgIbgh4MGRc8EVtQtuRPgR7HyfKAdAqC8f44m26p9tVMfRj+kBSZ3a2xI0ESThMR294JVy2h2SHsGJ4pGj0KeCIhmI+DpfDzDpbA+/Wx3hv3kHH1oU6gUfqveKLG/u6igVbUL70iXrbMmSEH8ol9Akgo08ngcdksZDgh8+jt4kP5TVjzofX1fnlipBFUQoxaMcelmn3olBYq6kVok2ZZ9US0p8o22w83BCquuHaFPyjRgX+EEMnHvfSsh9gh77OrhRCn+IsuYlf4xfPg6jRL8Ubb5fKcWneUgaF/kYiJkj58y37Kd2XUfNWz6oK2Mp45Xwg+jbMkYQdVVb8Tfz15UYJR6nibE5H7F/KBMT49ddq/IaUVbdQUGTEQe5U2PIHwE2DuQ3fknn8rNq2/6WSvOsb/tjNGLQv8fdMHVtXkCTUT85v7btj9ELdwwK/7DtizfvumlXUqCbMiUBddJNvmxLqW3/zpCIhGS8FAm0Bx3IJ/MHkhJ/39cn5JSVuCuxjyAh1FXt+Mo28ouNYIDayuS/Uu7jY1d/r5b+bkzF5I+qb7HPcVFP7P5xJsEdb1spjwN4USy9CbseY0ul36AetrmeWGKMIS5dZ/2NfFn2b+za1LJmWId18u2sKY7c+JMAsF6VHChhoIyd6iWtSbUhyqxnHvfZuW5zleBHta2ORyXcPnFXQk2yXcKHMlnHvkrOneSjlMaIfcK5/GkcD0iqcZ0/wQD1Zw6CKx6wxH7OXuMi/Miv7OTfj0FZffTekdr+QVxPxo1tQbrGqqOffPo5U9YY8htBRvarudCm/r0p+pVyf8q0+TmVtrvXbo5AQ2tQv5X6vfRtddJ6U9KKvA/vh+RYYIAyCTQJOYk2CbdPrJWoJ0gQboKDlGCX/TyESMl6a8Iu0a4x6CvRhl9gBBKA8DYaQ/a0CxiofzpvHdtDhTp/Pm75SOepL7FwbPpOdv7Fq348L/xI9KdfM85WaFK26zr5uBVXKfoQF+3YUSd/lDWO91XqzbBGWCv8HpZrzAsbv+Yk/Rb+YVe42c0AowkqmhDDQxPKEuBky/J5tmnpHNu45PUIUPSZYvXRThQdqdc5OhhoEvsUUEBAguReCb6vR5wDBTykQL6PgIHqVA84AJSsX/ByAiaLEjChXu8+EYgQzFBfxJiKI4KUUsW7Vagr46wTYwh+yJ5zxi9jqJOuRyldL/Wnjpje2LYuwhAPQgRDeMzG7y55a19IPvZsj4BEL4kVRAG87Ovebvv3hGRk7x5bt26HdXUl4NEGHHDghGN8mWuoE8ygDhudC3rUSe11/WJ7BjKSBzIo2mYbD2xUrtQZfmMd7NBuEUAJinVLMzjRYzhBesErUt9SgibpcZwEGQ4GmpSgw8MIL4GTSgCWml0lXnVtGl9SHL3J2/bme1XXlirhViLrE1eJpFcJPKqSe9pzMl0mwT4Zlrz9wYhYSLJ7xISPmiSeuCI0CGXFTJvmqATeq/SFnY/Zz8WDBy8/T41VqooziGunOBW33u0BnOL9Kf69HlWMOU7GYVzO5cuDCsXaW+y+Xn3UD+Gfc8bG99vJQxNfz1w0D9p8jJKuj661j48yMRwUNAFcDDkIUDDk8q/bX/sFq0CXZ67464KVoVf+8Z9EHnHd92zk9efm8zNtaM3XgLiGL95zk43+6Q97tP05NfbmH8dFwA0WN1bchHHDLpFI8oy93lOiRyE8OKlLFJTgys/e7SFpdEk4ybbfBaKEXcm2xHmZeCvZjsq+YuLu6rFVX859O23yr7ayv5faEXBB40l+TqiEEYi4vRSfnyt28s1Rfjn30EPjEJvmwrGMmzr60ifWZV/yTz1+JfkvpfEk+msM+UPMy88H6W/gy17U792xqWXtsJZ8UipQoqRSUjKghECJgNrLc4RPnzwg6hmDdb5ze/gNXLnW1sxdGm6YV8R3i7CTgUSdpLmCDIVIsr2NRFIveTuBBaTkHAkKYBd9h7qoPE4PG7UHyYcfX6BEMVDX4jdIgCCe53GISzF4fxpb43v5NhR9Zn9R4Zw6D6GIieu7ddnKeKRNcVaxZtFXvnXtyrE4Kh7KkuyQn6cfhzY/H/WVLddxz4atcb2wHvld028c60prUeu4XGel8KO1i1irwD7tEFgbkuMSKkgk2SUgASjQxjk7K3yyL5XggXZf9qLewwAl8b6/4hA4kZ/SnmPyK3jSHE8gQ35TjLuqdkR98pUey5Ef2WPjY5F8rE2la+L9S9gm+2adv47MKdU340e+n+LS/EthQ1uaZ4qPPvzdKGuOSNex1H+GdaPfLa1DlSX+bWad+t9HrTVE/Rs7t1WQA6Ah8FEnDzZQdxZtABR2nyC9DwUwEvtlIFP6PhhoEn2smB9+E5pAxMMIDwW8BAKACWUbUEBlwAlSneAIAkhwjoAlUYsSNJEfv1NDfQUiEGVJfQRJfGz4OdB8kG+nryAH8i+zVR3SdSp9KzbsEee6FrLdvWV1BCCCI0jvJQGUAEMk4AjApHtb+N3cvikCFG//f956w/6///pP+z//+ZZt37bPVq/eGeEI0EQvfI2wpHNjbFu7bretCkfqPbgQEBHkqHaYSLldkASbOEZ+/MdDEdrwL8mfAI5eOlv38tloR7wOiCDK8Xx5euzG70JBelynVAVNlgNNwvVYwU6XnkCkh5yNBxD+6zUeStDHn2tniuAJAqpop4rAhh/f99djOIrhQPKP8TBeC6jJ5dWrWncxKHlVIotIzMlZlJz32HHiEnklu17US3GcbN+iPIbGkUi0qeOIHf78S04FGeqkGBlXsMD7xm8Zi+ZfxerqGVt+Smmesq/z7aV5+D6UiRfRlxgpM0cfN7b497bejlh9XFIZr6Txo4jZxa1rz7XUjiNeyot0jXWdJepjXKE/R/WPddk3fstr1FuMXJeDgiZ/zwIwAGvq2koBO4b8mXeJvFONuuFcm/7o7dV7TWY9fW/L4zpP5eOI679v435xcVVP3FPuuenPCqXwtWvLpgqA8H/a9X4I1ZWiXdLNGuIGTTdkJA3UKYF4c3f4sQlJMol2XRIuRQjALoogkmrOdVTSjw/qtq2eH5NufNCmpF0JOdq6cm7UtlXzoj2Ps1Dv4YUksCBfkgCB2hUr4wosVAAo2LT0y/6isg/aGI+j5or0WFB8NCicl2MzpsZTDPiVvZ+L/CtG9RUc8bEfSH58qSXucL19nIxb1eV56++jvrJX+Y09O2MCILF+BDzKG33UWxKgOqREljqOrE0lulqTkta11u+bO/eEm8jW9374BF5tao/1OcFWki0ooIQeOyXjvSXnsa8v5/Gq8Yt6JFsv9fFxItr8uH58X66gQjjKp7ehXvGoTmJuAjXRNvhhbMUby6GfYlS95ki7dsLIT7TJY8qXxjqQyrjqpLlRjvGGMmMAbzYt7gjJw6pK2Pxh++64vvz68b9/nAuGSH59SqrHnn7luqd9/TY9BiOwQVm7ScIN7tpwQxyO2qEgqR1bEux0DlwJN6rhyLl2SDT7tUIApMQfUZZUh9S3GV/v/WQru1YfUoIhiBjT3OiT6rGRL46CEH4cAQckMOHhifeZlMb29opdbUnNOJDGo03nmlN9/yS1+xg5Uudt1C57aW1YF72tLb8uJdaW1hU2+i2k7Y3unRFaAE6kbuBFqBP00C4SDzaiTT5K9KkDL/ikjbIHJN7G+1EcVTs+M5wgwddui4OVYACQwJdpE3jQOdIOEg9NepN8ypfOvb+yD3W0+74cARfsQhHQUH9vTxvCTwlOJF8vYBJ9U3ZfAtL4kvfB+R+6t7a8iwQBQqgDlGhXCSoBilf08cY+e3NfuGfcvdO2bum2NWvCms9QoxSwpHPldlvRscXa2jdUUAOYUe30yBL8oCzwgZ0gSSkBEQ9XBFg4yhdH+eIo2CLg0hXqBUs4Cp5Uu0XYcZLhid5tUtVnVaAkKPYNdW3L+VxxAROCIsQIR0GMCmZkcMKRc/WTPaqgSJDvW40RFM+xzcCEc/lEwA6N4/tpDMqxPcv7lw8v6hmn3OWybk1Kbr08OOhNghZKjpXEk7QrIfaPttQlwyj6YdycrMdEOsfQ0h5EX/+ojOR9Yx/BgkvGOSc2JfA+ecee+ZR+EHXyIVvZaWzNVXFXynOJ9Xlu3k/LdSz6lfaIuCV/jQElSPOS5Mvb+r+b9825ro38+GtWxROEH+pKWCUoQjt9pfK8VI9YcjwtCnUHD01C0j7kbwwc0J/yuM7fS/wTfnWxjf3ZhS31AIxnrzrbRt/845b6FvE3OMj3lRysdm7aWN30IyUBJJj+BktJrZe/MdN5mRCgN8I/rCTKSqK9BAAoK1lXko89iTWgg2S8TNKBILwUFiACPAA8eGgiO8n3jXLxqH1r26u2fk1K+JXse/u6eNXfx+n74bcEGqiCD0GAnfhS2Nwf4Q87jamYVFYcKNa5MWmnr64D7Yq3lPfd4qNG8ikRp+r4e8SXyoY6zROfPkaVEWP/9x/eqG7qvVhDWlc+SdDR21HnwZ7WH2uYtax6D020ztVWrdVde8wn1kqoSa59wk9yLSmxR0rEVa5L2ntL5uUfn4IHJVxQG8eqzY3npT7eR6/KfVrmmusqf0H4Amj4edOmenbobFjYXu3S0e4Rbxt9u7EVo58bNlUswUY+OC+vW510jeXDi7rSXnNjfOZB3GWM+7btqn4PDyRstL5kr3UrsaOEeq1L7FjrerRs087ulmQb+URd8AMBQ9ROou37JDWTfcS5EnOO2DTbmmMpUW/6aSb9iP5K+iXfnvo04YR8et+aA2JOXnrxKf3TvJMf+jEWZfo1x+j9MSH1qWsvpRhT/FLy76+hzonVX7t3IsWlzxlT1ti0ldqwIySv7vfQS/WItaXfT0lrU9q/a2cEE8CM7gwtABot0CJLMAN5e98vQpGgsn/VT3ZBqitt9Z4UD1h2dcyPyTxAgN0e2vHhoYEAAfLQARsBCQEC344f+dLjLiWYEbRAskdlm4CHfPn4kD8nDuzLMv05j4AjQw7v30MP+ZLwr7nIV7wmhR/1Vxlhr3kR+xvd21qACQKaCIbocZw9O7f0Ck30Ith9uxJkQRvXJyABgOixgyNDjFWrt1vXyvDfl4MYHn6oTjDD20m0lVKbByW+TJv3UwdNkIcmvYGQCoa4cvV+kyDtTkHty4OACBlu1EqAIQhbb09dBCgOoghMeHlogfwOkFiffcunxDn16iPJXzVuVvSffUnen8aX5GPjupxgO/mkvjcBDHzCr2SaRJgy8j57U2/QAD8k8PhhPEBFbxDGS+34Uj/BDZJ7dkhEEJDH1ny8Dy+1K7ZqbjlGfEnVHLJtndS36kN9sNc4gjGl1K5YNLbiKWMpIQpSbMzbC/8c1RbtclyIMXU9vJ2X5qb5SYwb67KvqFBPvCja5XrNk7Lao004P3hoEpL1g93RcdC69Mz0aM3fAcw4oP7S8QX/o278Dxs+6Hu2cOIz9TalQh/sa9vegXZtWFcljtx4cXPFzT43WKV0s6VkwN+86UbN16vfm7vDIg5JNEl3XcIuKZlW8i6bWBfOSczxI1vqELtJ9PJW2ZCw75k4yPr3/2zQV+3C2x+xznVpN0SV0Ie+fvztEy62E8662eatdLHkMSRvTztH6uVXdgIKEYp0hpu8VQmOyA7FNmyy3fYV02195/xYxseS2/tbv+tHxLLijcqAg7G1e4R6+Y1zD1IM1NGO/cr7jrPGqbfayhx/3RzVv64+lh1cUeyUFYfG5ej7aDyv/3orJYpKFiW/fhDr0icHKguclMmBxI4oklIBFOpiwpDXvERd7LNnf5Vcx+Q+J9mSkmiSeCX7EvX002M3gh6UfYIuX9U4zqfKGlvtAgoS54pBZYTfcqyyv2y9P6Q5lPH5OLGLUCH3ka//n703/7esKO/9zx+B8MM3CSb3JprEr5hwI36vCveaOEZJclUSNaJGAeMABKURmRKFmCgmKjggIoqADTRjNyCzMo8903P36dPz3Of0BJjcV33rXWu913529TqnW8QhiT98XqvqqWeq2nX2Xs/n1F6bPkQJ4JTGunlLC4GyqSVP0CEfv1ajP+E8uJoz89cGINfeHGlHKI/QnvEYM4K4cR3MJ85v19b8oZ73Stxfvte5H4Vy9dhf7E3ljiFjzP0J2NNbJ3aX4lmCgSuFeSQXPEHiA2MptCm8m6K7OZUSC3QR/Vr4K486XI0dbcCAdNjZ+hn410a9CMciBrYNETHIqSF3GGPew/oDAqMvjgSEQKchJnZ2fqJdM5eDI00keXwteB1omw/AxjgRde6N33jSpSFP1CUXgc6mHRNDewi459hHk8G95Xsh4KYwfpUmQjJjfNXwqRDHhkiNFuiKidH8eZSBXmfT6tW6Ei2APvqeWgFbljzVkRQQBxIMEgWxXRMTkAX2JQrsRx2Jg9Jf3pzOoA2MqY6QXMGnOiDqCGJEPyISF/qzr25f3qKP4OmIknYe9fhkvjrk8UJ2tKdNBH3JD0iR51oyBXIEMA6Jog5Api5f69mY/14kIyJhAuqvwtCW2JDEABAXEBmeQOG6FCKi/YoPutrVKGOQH/RbP7YZE5An+up0Wj1Ikz6SBBQCRTIkyLiWr+y0zz8pX81hbAkPiG1IkcWL8vt4JBoiubBkY/m6DQ9w5You6B7qmvUL+bBiS2creSIiwdE9xLUiWPCDf4kaYSz1JsN+pEgkS1oMkS0Z9jetrwraFn3FegQFdCy2LdxFXbBbUE82jo+uAG/bxDCfKHdMmCdyrvTr/ApygW4Br562ttE316gb7ck/6hQ9iv9AAHT9AG1BkQWfnV6WOUdzYi7kIFxPdPUXwTgEEadB4hpro1/h/BhHr+SV4fq6rgKZBFYN/QHX3rycV/SlDjCfWoexgydNQC7UX9CTDtlf8zySX27SZMan35evv1w5XjPt3YVo6Rv7SbBm/pPdDRU3V97kW0hahHrj5TiIRWq8RiDjQ5OieajoblFIh9Cui2pk6sTxKB8C/sWsU9LIyElpxrzr01ffcUg64h+ub+RPz0r3PP5YWvfw1enB2XMa3+sfTPdeflG64ba707rgb+3DV6WZ13073X3/o4V8KITAoh+kO6/5Vpp55w8H81k0K9392KNpxd2Xp1mz7mx8MLb2znTx20bS8f90eYlVCImFM9Pd2efMmXekNdlfITvG7mj0Pvft9MBTs4tsy1Mz0swct9hkmMuD89r5hbkQ99ac+/p2fcy/Q16DWTOuTk9c8v408rbPpxUl78fTUzfcmFauyWu55sH04PWzBnmHa1xvSayazJL8KXPJ6F7rAH0AbPduWdbd8Jd9Uu0vC0vAXqIvqeL+wlbihHFksTDAti4W6jjR/4/3PlMK7ZoskMSIBXYsuju0etF+yE8FYumXdk0ClEI/jxOz2NjGRmS5hb56xMO2IwtaPYkB4IkK4KkQZPiIucT1iPFKPq1PZZIMMY8yx2CjTP/G0HeBsVpE/ZJH1pn0NQBZp8tXZDk5RExmZwyB7r7x3V0Ryj7iPZK9JHy/dE8Cn1HCmHvNfYqN+oIxAGkSi/im2G6KawpqCu5ImEQShbaFu0W5bcaABT/XYZ0azSkPYOE+FWLOk+lH/4O55Zv3nL9EwmR5kYcx+nzX0LdzAPoiNn6Um3OtF0F+rq+5mudAtj9hor1rQ5s5Cu3MQX3noXxb3hfsGRDfv3wPpM1eY2/yDDK+cks79kF5Vlm+CeR5JHwFpw+RuIBYER1p0kOcFLRESYT6kRzhKkFCPHKhD5FDv4u5NLeXNIQFBb+kArDQrwmTKIdY8BSFJym0h1QoJMNBoNYlF2PiC1nMqQ+SGviSFEHel3skOLzGMeegXpRJljDXSMbE3JER13XR9/blczrSpCZKIjxJAhnCKZTn9uwcGmdM0EdvG38Pq5qTHx0RkRHJkwjG0IXA4PkkAIIEUgOSBMKE56L4bJRCirT+om/bkiOSIoJ+BDE7O0mW1tdotocIkQCJiCdJPI2CnGealF/XWdB8XadcFzUkBERCISfaEx3AfnfNiCSJv35T7APpYV9ISEhSeEoE0iSeMgFdHqCN2QfJm04WYpf4LTlivx4H6pgnOls2tKcdQtEeC1hg8RxlsditQfHNSQdOdXTPsqj1QrwYwzj6p9jmSj+2zaPWBxbbyG3XNqDo5xwkGizuzU0SYTLEr7JoRxzjxZymgjbkVmRtfNeu+A76MQdylAxhTvgp9q2u40Wn9VvG2mvMER18xrF6DnH9RB9xAkouwdb4xjF/5fUaxnX8iUiTa09/d7qu58Glv8J/PNx+4bR0/dl/kxb/8NbuxosbKwtN2hYBEd6gAe0ioq4FwHP5w5JCmUK6t6BuC/uumA6IxbkFPLD4jrb74bZT08jIqemezY+n2077vXTYp29s7JEf+ar0xr/4QLr+QXQfTFe/89fScRdckq4+45h01Fk3ph057r57z0hH/Pd3pYuv/Hy64F9npM059x3Lr0ln/+ER6RMXfy1ddPwR6bhv3l9i7bs9+zz0Ven4vzs9nfC6kfSGf7mjzHXtzJPTG0dG0hvff0b62u1PlPjrbzs/ffXy76TLPvK76Yh/uKHkv+7WUwZ6tz1e5rvia69PI9O+X/xvu+PUdNTL3pqmnfuB9MZDX5EuuKshUiay/5FDjypxT8xx3/ivdxZb16ms1ZrvpGmH/l467uRp6eS3/VoaedsX0oqybt9P5468Pn17TtaZc2E6lrVC3vOa8DqI8vrlMf0XXWwCtCnxWz2hfN+2lV2xSAHJTX0sQNlP7iGgLqDvfuRq0YDcIsH9HAtW9aMv93Oxz+ORJKiLZ4tqdETRqfWCbq+fFhTjjE11goK+uhAStmswBpFAG5/RRzxtob/oJxIdnBaBRKEdfXS22XfRdV4t6nZtW8bbuH3jgrGoC1yTIm/HJH641mTNftBn5TfCuKB+DcC/P9uQduwh9qjvkRG+73EV6DsWZRFxDGwd31WKZAtmCmuKdYgFrhbgEgMW8rYFJEos5CnwHYtyi3KL9Og36iCfirTQTz2uPBIIAhk6g7HJSROAbl/8GEP02QN9NDpNHO0dq2NoG/1HG0BbvcZvDWM3D3zVXjt9xvhRZ9t4Lk6rPUPb/eh7p2PKavC+uCffVEqQ+ABX+yCSJpHY8IGvHRlSkSYSIYB2JEciNrYPj+W68eknhyCBIrYta76iY6EvySBREPsSApEskTyoyYlIJEyGqXSMhU70W8Oczbce108fGDOeZIh+wGS2zDv+XHE9jp225OZ6bVsxd+jECO1d2zcV4kOUZ5W0X9nxWSeSJ7SjrmB8Z97TEhCe6ojoCJX2FAgyT3zY9oQJBMqCQj6MlX6xa4kNY3SEB9eWMFFP0JcswU8EY/jr7LKPctKkJUMifKjrZKdQ+InixU/z7JL1HVkAgVAIjRUNoeFXXOwzhg7khGQD5AnERWe7vDldIvQNan81ylh72iPadeQJMHaWd3qBFKkhIUJbH3Ec4mfB/LE0d+6qoVMtO7cO/1efYjcWy8gsji2GQSyCoxx9xyiKffYFvwYDaFvEAwrlWKhHOG4hPeQ/o5ZZiMec67wjjA35oU9iRZJCn+j4/BDIDIEucD4x14Ic37UU5qt+hyxDV5g/+lEebYwL4lpF3TgumFPRD3kVtPYxpvKopw5gnn3r7TwF8VgzHyILyKP4znCth2K1Yz/ZSZNf4T8Urjvz+HTjeSf2jt1y/sfTzRd8LD1+3aXl5oobfQtH+txYcTOmvEYsWoFFg31l5QZtIv/R5ULZgrrvFIJFOu1YWDtOX1mNQpBkdD4ySqFeSJORjEPSS994arptSVv4Q3C85cK0UJv5X0nHjfxeOu6UM9IFJ781HdGexNi18OvpxBcfkl7y5yen7/0o37RwmuK2j6fDRl6bPvjp09Jnj39tGjn9quZrNrd8PI289Z/TsvUL03LIjixv5gUxMZLOva3JlfijN1yQPvfRd6T/9dJD0sgZ09t5TU/nZb3zsh65F71vvKEbf+SsQ9IRn2lIn3vPGEnHfPHuZv7Msf26TUOyXF3Wl9MfYuK2k9NhR38mzcvt3TefVPRr0mTf3AvTn0matHBtS799HYD+WY9IoJS1DSj5tT5sq8f1mR1jZR+JQlpU+0piQx3l7kP70V4ZcE9qr17cywL5j595bqh47ops2xkU0BAQFNag6Fl85/aQbTsWfWkHol1dpAN1IAMgCMqJkJYoiGRBTRjQ12eXX77iT9/KsdOHfiFO+JqNz/bQBnS5t/b4ieNRJ2Ky8Sh3DJ8Rzr/Mi7lkkGfMn6vQN7bmWZDbyIdkLWI87aMf90/cL7Ed9517zxMpwP/w+99/dCSp43snbYrjWEQDi3FlscC2uEZmcQ4kPfYv6AfEgWhsHW98IIty+/jCXtSx9e04ckgaiZoI5xBz0D8y2gB59KEcmJc+1WUs5mEc/alnGx/q1GC88dF8hWYyuA7mSizsYkwwbNd8dYh2k3PTjzmDPXlvsAf9zAbsGT5nJUjo+8wc9yX62iADtGvSYzwgEhySH+hw+kNiBXnnI5wkKbIWkiYRfi3Iky7dqZIQSzt9bF3aEAYSECCSACASCLQ9zQEi2eFJDxDlQh/EoC9ZEXW0NSbXmsSgrVx/jkUdxvEX9WtbdY2NPOpFnzX0IXmkLPoW21fn+4SWMPGkCCdOIhkSSRKuyDh5ovy5cOoEmdixNf+drmqIkUhOQFhATHi1XY9DcnCFOIE0eXrhaC7i1w2RIJIjfcAXV+LXY8CYEjNcbZvD0vYEyYoct5Ah7ddu/Clh2j4A1ofAlmeaLGtIDggFyIpCTgRCoiYvolxEGwmNmpSINp4m6UgSfbVkCSCmGBoXuV9yynkXkqOKAYbi16QJOYY8GaPPaRUIFOezZ+eg2I2wYJ6qII6o9bqCOxTDEaVgz2MU8xTSkBLI6Cunr54FOP0hkiNAciDmIcw7+qZdUPvKMsZjrpIm5ikYLzmH+OJZPhfyZ8cze/Y0a9H6Vn8IbS7m6Xq6htFvtFNGHpvWrinEFHnpr+jTbnVj3hH6Ubeg9UGbfHgNfF193bt5BcQ5qK8esVlD1xMCpeS9dm0hUer1BeT1n4I0ufHsv0nXndH8Gs3PFj+br+hM/+S7f6oH3E4Kvkp1gK9T3fP1z5abKm6gLAAi4g1WH7C1OKhhsbBnPG/SqrjmajHOiQyufsUj6paiPY/Rtl8jyrHrxtqTJveFQr4A0uTYC9NK9CECVl+eTh45Jn3x7sfSmsWPpHVL55Scmq+bPJLmfv196eUv+lj6IQ85ffAf0tEj70/Xzn84rVrwQFox79G0iYfR3vjRQppAtsQTIns335g+97KGDCnzXnBROm7krenyuUvToq8OSJGo51zL80fyOO2nv/iqNHLa9OxzXrr+QyPpuEsfbPzXpAkkTruOHX7wiZL/bavnpHWXH5dG/vRzaWmW7954dSFNLns8r8GsU9JhgTTBN3lx9XXqg68dOXbrG+BcQHlNMoq/jL3b15b9E2HxGIkT+7UsIhYFffsYuJdBLdc38S3MLZ5LUZ3bU6LSwbaTt764SkxwrRHtayIBRH+TIvgYQh6DTJAUkXAgL3NlHGLCr+lA0PBMEokT9VkT8tE25hhJBqEs6kXdeoy+ORfkNutTcmvzjmMAmzi3SKCgxzWuccytyLJOzBXEnPas3dLtHfZJ3z6L74fu4/g+CPzpdoiT8R35Bi/L0OWqLdcdWcfi2sI/AplEAYg6sTCPOiL61Y/tKFMe2xIBQDm+mlMt+UZ57fpyukX/kgUR2tWEQNRhTDhOu8m9ISQkaJqrGMw7tiOURzTyxn6qHAYYkBwCPfxwxT7G44osxoxo5jOcdx/25f0R3+uA+xIoc496BfV+BROrlwwRJaImOuJYJFkkNyA21JVkEYxFu9JuCRXtSrsdEx1pgj5YOT//DfcTBvbjmKQGbcgA+o5HogESgbZkiKjHtRf6ZqyOiSzaIOMqMSHUqce1q/32Qd0a5hbjgZiveUbs2rCyEBzP7Rl+ECxkSISkiH10PHkC6DMeT6ts3zI4SVJObaxsfvkmApmoSQ0AgSH5gY6EhkSIYxHqRcQY5BLzqkkV9bnWp0wgSyBKJEy6nxMekkHuDL6OIiQaREdGrGhOhkhKDNlBSkzR17YjSnK/ECKRAJkExhbY9+n9pChzq/OuEAtgYcEO6FsMO1YXwxa3FN8WzdEORP0opyCmWPbUBjILZe3Uw3/RCYV99MnV/MwfKAPa4c+8Ab49SRLl5sHVtusEapm54K+QJu39xR5iS0LUyPrC+YAYfzJ9ZehCQECaeApGQES4djXKa9bjm7iSG7TNKcYuubU2Me+IvtcAMIY96+2JE6DPmCOyXxhpwrNRXqjno/BclKtP6x97IXD9WR9IN577oXTTeR8qv3LTp/PTYMan359mnMlzU/rHI/yp4iHZ6c+fMJp5wcfLzRM3Vdx0eTNF35sz/tgmgzdk9uPNXGe/LxcMbeFMIV1OKazNN0Br5jUESVt8NyTF4IpcO9roCvoRhUBo/XeAHKlIk+Lr1lMGX1Fp7Rd+8+3p8Be/Ih199BHpjz49vfklm1s/ng5/6VHp6D/8rfTaj34zjZZfhnky3fmpo4r8mFe/Ih3/7fvLXMb5mkz2CXkh2dGQA3PTPX/3a2nkN38rHX/pA7l/Q/qXV/9aeulrjkmnfPQ96YiONJmX7jkNvf/W6OWcPDlSclz5/XRutnvJS38tHfbqU9M9q1oCosylORmz7Kt/kkY+eeV+v8Kza8OP0lV/le1e+or018e9OR36p/+Ynh6dncceTjM+mGO++LfSMX/++vTGkVOGTpoAYsS1i+jWM+jWiPoxJ7B7+/ryn9EIikfbFJxxzIIy7rW434R7uEYsLqKs7NHsjzb2u0YHRAmFtEW1sBCPRXUsti3ILdC1t/AfklfjAP/YR/91DFHrmCOIpIH+JR6AccyVPvIti1aVK+RDJE60Kf7anG3rx7zsR1mdK+gbo28+rgm5mHcdnxjYdflkYCvQ7Ytv7DrPPt29G7d3e4e94j6Le9D9xD51v7qP2dc8lBiyBNKEPm1l27du6/rYDEiTfAOfC2kLcwv6WKwDC/W6MLdwj3AMG66SIJF8UBbH4hX4NR8JE5+n0vgY5CCIbY6gJiPqMeF4k/twfvajzOeEDMdXb/J8HJ8qBxF1lNHGZ9QDxtKXts18mtxcR7+GFfuCubE33H/uxwjkQJ2o63texK41y4eICgBBIRnSkSKtvMZkevvJVw5OodgX9CFHPGUiJFK4drmtyJ9tLVFg4R9REwoAeU0cRPgVno0Lml/lQQZ5oD/taUe7SExwBcjQk4CIBAbQn9APcq+2tcOP8j6oWwPf5hBj9vmIeGbbuo74kBgBz1UECjJOl3ClHwmTf39mV7miyxUShhMrW3JRAjHi12IkJSRMVhTSpCE5JDQAunxNpg/Rl8SGdlMBGyFZEqFPgd/ly9cX0oQTJAvnrehOkoDyDJPw1ZzSLs8+gThZux9JIEExmbycOoFo6CEbGIukiAQH8NRIp9/6GJIpj/0W0TeIYz4LBcTczCHGoK18P+Q5Mq7+yuWbS4FKUSrsW8TG4jUWzKVYboEehS+nBSjSGa+L5Eg0gCgf8tv6pqiO4+aHPNpYnHe2EW1+ZV6tLLYdA8yPeUSCwTWIMSAA6md4ICOnSBCgW9aMXDNoG8u8OphPm1OUExeftbzWV69vTYnpnEQcj69F1DHfmLN916aM4acdjzrANTG3GsTkSv7Rb8wXnz8VaXI11+dLfPysf5HmYHCQOVw37a/Tjed8MM3geS6/4Lzv/PLZvfIDgrx5rar8bzjnhK5o5CaKmyv63LxzYy/i6RGLV2/g0PemTV8Rz+7dWwp/yI6hr420xAgFdyFC2sK7yFp9rsr8SgiIPrgybnE/FaJ/bCMBgx8Ih40rnmh+ynh09iAmX8EJsbET5C0xwK/ZAON0/tu5xVwioSCKXdY1p5hfjINep6t+e8WGPCGlyq8Ktb9uY06MMU/GmQtyfJpT5zvEZMxf6olxa72ub7xWR9/FLo+R4758E8Veioj/mY9y9poFaCwchPuOMfciqHWQWTA4HvcssXa2RTiFdCnOQS7EKd4tyGk3xfacdO3fvDod/ZoGH7tkdhlTt7eID3L9L/3SW9LI391S7NZfcUIaecelaaz4H6Au5IX5FTy9KG1a2rSJNfefXpcOn3b7fvnsh9aHOaIvUQFxIpECFn3xTWnkzRenpa0t+sjrGOQGATE+44w08pavppU8U+XxK9PJx34xPVnGZqZzRt6SLnu4IS5qwoKczCfmRD4CWdQhLr4Wfv6P0+Fn3tXlwNVnuigD6PoauM7moi54dvtEt2fcPz7k1f3lWNxTce+6x5QD9rmnTrju3J4/sPN1W+73FfqiKcg97TA48WBB3odYtOO3IR2i3yZeJB4o3Dk9wk//gljEMxafmcLV9oAQGECSwmuTx/6EAn3nExEJB+y8ukZNzOH1QtbIBzLzHM4138jnOamDzJyMb+xB3AbK4hxqu6iv74F8QJoIn10T+6tyfrz/xb0WEfciffcae1Gb2m73upVDhAmQ9NiPwGihzBMlXiO5EaFOfQJFxFiSKoA8sB/2m+Xh120kJyQEkHcEQPtTu0Bd9SQ+GENeSBN+zrglTvgajTL72ghkkZRQxlU5MG6XVwtzjblpQ1ufjpsHbeXRl3bK6jxEjKVuxLPjmzvyYzLSBECExHH62kGaSJwA9NGZ2L6tkCN8pYZnkSxZvKb91ZvNaXR1/lvJGB2FCNjQAcICEqOPMBH80o7kRjw9IqESyRDlfpWn6+drTZQAZJIxYGnOm4e6Lpy3vJAmEiXdM00gTzKWL+HZJdlG8qA65SE5IXkggVAQiI5IYIDOTyAt9BcJCcb46kt8gKzPQunitHYxdvGTfcR4YiiPQILoIwL5fvrZR4ztHFhnSIJ4KsGvSMTCNRbEXbFdydDF3pMakUSwYEYmAUE7ovOboS5trvpQRnFtQV3ya20cA4XEaZ+hQk7OB50Ynz5zQGZbH4A+vs0pzkdoqz6IvgXjMW9zioix1a/lxW8F50Q+5mie9dzwyWvMuvCaxXxYL/dA57+1A+aJHP9xnjE/84m5uA6M13kWP3kM3+Rkfu6nn/KkyU/3azrNL+f0j/2iwbx48K39a17on1s+SJT1DURHPJFSvtLzk5A4Wfe6M9+fbvr7kzrZDeee0N1ccQPPf0H53j03V9zU0+dGXvhfUoAegGDB3hsxb9y6YnTfvq5Q7iMqRJGF4luoC/QRCQzJF3SxrYFcIgF92qW/Nt+otacy6DNW+i1Bot86NkC304nkQQvk6Hfydl6SKkC5NujbBsYx5yJv/fQBYkIYlxzLSRjyzH3XiDY+zVE7xuh3eQcYw2vU0Vdci06GTpY7b2P92zN7y36RCBEWlH3FJojkB/sMXeQWC9FXtGOcq761ExYdu9bkN0cKaYr/fJUM6Irs3IYk2Pw0P7H7aPr6G0fSWz97T1r5xII0uqDRXTrzmnTnj1Zl/VVp/oxr0wMtMbDpwR+kH/1wdpp73fR08625OMm+wZJ/eXMhTQpR8eg96abrn0wbcrsQAcvmpPuvujbNvOqOcsNZCvrZ96d7rr4uzbrhsTRGnmDpI+miN4+k9/7DNen+B3MxlGWbHrg93XJH3ks5Nlhz7y3pluzr/kfb+YEn7kt3/WhxWj4rx7j+0bQukAXmV9bg0TvSzd+7KT385RPSyJu+khaRa8aOJx9Kd35verpl5pyOgADdes2YlkbefFFaWoiNm9LZsT3y5vSV63KOV96c5s1u1rvEXjEvPfT9GWV+5sNaLr3hvrRq/pPpvivuSaty7PEVK9PSW6anm674frrvocFJmM0P3ZFm3rm4ib9iUXpsxiNpbPYj6c6b5pR1ZT7LZrKmt6S5T+3/c8PFTzsP8Oz47rI36qLTPeN7XdyXcW/Ve+1A2LV7bymmAcV9JCsotC3GJQVAXawDC/lajg8KcYmDYeTiIfiNiHkACnpsGOOKbNhnP+kD9EkbO+Myj4jh/BuSCHm0cZyrPuOYvuiTH3OHBPKXh4D+ar8i5h5zi+uq7iCHJg/b+lS/0WteY6/EF41tY79x+86OAJlsL0bUe7AP42tWDBEYhRhpiYrJwDNINj79ZFo3/7G0YeETpY1MYiRCAoQ2J0m4So4Uf8Rq0ZAi/fAnjGnvXDmvFPeSCTUxIFnQEQiBPAESB0AZuthBSkhMQFKsnfOj8jBVyBQIFJ8JIoytPTbIjW0srnUsfdAGjjsHdYyNb2TkZ1u/5lDbC8YAuUS5uQnsn9s9+MqN5Ad4LhAmPuvEkyY+96QmUdD154jRmdiRC+j2FIlEBJ9pq0bz3+hYfk8Dq3fksbz/8xiERU2QSHjsJx/NfyeB7JDwwA/68SeMO5vcNgeu0bb2yThkT0OYrOi+flMIk9z2GSacLFnKTwm3xEBNQCgvxEJFRDimXU08AJ9TEnUlT/RJG3IEkkTChAevzp83WoiUaNd9NSi3JTskOLjG0yV1LgAd/dX29M2Jaxe3hX43rt8xRJpYMFusCnQsYi2YKYpFKZpD4VwX1hEUyxTIFvh18VwjxsG3+fIcjHWjo2nNynw/uDbfO7QxQZwT/VjIA/x6QsQczKmG486vm2vrz/GiE0iBCMkEEAmKCGSun1fzBZ3voFPHEeTt+pEX/eKjR3c/P8YJMuLFPLm6J9w3yMyLmMavc4jryphyoL4yY4KfkjT5KfGTFPy/CPwC8pt5/sfSLed/tOvfeN4J3Wme6RA3Oaeb/uHDbf8nIJ2y3Ywz31++anTXV87t5nbDOR9MO9avKTdQECEWmtyEcaWg5YZfIENHggVAmqDHmAVER5i0+qVw7oEkRCEfkEEiTIUeW+XRl6Bo51rIgwwJiCjnxIXjgKIfYqBGXw5CosAY6GEDOUCbeHXs2I6+6KMbdeJ4QfZpnpIQfejNt7WdbJ6ORRtyMZ/aRwQxuUa7bo0DGYWfZ/c2+y3ur7h3osxCwQLBgsAx5Y4BxtiXQrKP/erepe84NhQbe9bnD8RcVHfFc0suSDzQ9hTGtqVPpkveNJJe+5FL0o25cH/40Ua+/vpPpj/63dPTtd/6eHr5K85JD7TF99J/fXM67PC3pI9/6sPpDS86Mp0/s/G5rD1p0pAMnMy4OC3N7V2r5qar/uLQ9Mp3npIu+Pg/plmzGwJh3Q1fTF/9xnXpshNflo44+65CUKy9/oz0Bn6B6a/PSxdfv6TIln+58UvsTTedkV75e3+RTj/zw+mNL/of6YJZDakxQbwXvSYd//Fz04n/ayS94Z8e6eYuebJ7yXXp9Be9LL3zb89NH3vzb3Skyfb5t6WzX3Fk+uSXvpcues+R6Z0XzenWq1vD66YV/YXltMqC9PD1T6b12C69MZ2V8/2jt388feZd/zuNHP35NK+s85x0ZZ4z8zj9nf8jHfbXV7bEybz0rbe8LL3ymNelE867pZzEGV9xX7r2nIvyOp+T3sazhmY3r81iTsOccmNpj6+4OZ09cmQ6+nV/nj52yX0lt6UX/UU6/C8uSNd9Pa/ZK6alHy4YfA1IOA+wd3xXtx/jvnOv1jL0fC9Vx/1lQdsH9/AzWd+CORbSnkDoK64pwGMBDyziJQwAbcYoxLW1qDemfW20G47ZkAfqq0ebcYmACGQRxmFMG2CMYZ1Gr8FA1uSQb+CzrgQIQM+8B/pNDrbRkzzS3jWu40TENanXGrgOgL466AP1mtxyIdfK9VvHATvy+xZ7xP3m3hJxH7nf2Evq1Ta0d21YXUgMH8LakRkVIrEi8aFd7Cvz13gYgxBBLnFinBILEqQFhEgfoo56O5fP7kgGiQIRSYFIDkTCAAJBXU+HREhmSERoK6miTSQqJCb0bUzGkdmvc9QmyoQECaANgbNh/oMdOWMeU8GY5ting7ys5YrZHWHy3J7hZ5TEkyWMAfToQ4iUZ5ZsWtthfOuGjlgREzsoqJvng0hcjHLSY2xnS5pw3ZnGcntsdf6bWJ3/BgORUQNSBHSnRUBux5MhtJFJkgBssC9ESPvTxfrSrzGw73Rb0oRTJZww4XkmIH5NZ1lLmEgYSBpAJBSSgXbbrxEJBYgMH6Ba+8IP7V79FvQ5ZWKbKyQK5Ig5RL/Fd86hI0PyOH7VBY7VqOdREOyK79beMWMSY+M69s+gKC5Fb+7TtiiOhauo5Rb8FsVc6eMvFsMRFM2xuLawjgU1iMU7Po1Pn7gQOf4aS50XY5JA6JobV/1PBXMEQ3lk9PlBFtHpQ0KIVsba9IE8bXf2Gb1+qzHbMa84B4Hctah9RFmHnDd5AdbYdaUNaRJ/GQlZyb2dq/n0+TUe48DcIpCh84slTSJ+2QmUnwM4VXLjuScMZHlNbjj7g+U5Jjd/5iPpts9/osjvuvjcgc7BIvueecHHis/rPnV8uqZ9NgvPU1mz4MmumOTqzb5FgoUCYDyeLgHegGEXi1T6ynZtak57RBKgK65zAU6xXgr8gK5Ab3UszC3s4xi6FOOcFBEQD54kYcxiPQIZehHoM1ZIh5BfhLlEoM9YR1hkW+RlPrkdczMv4qBDHpAKkAuizrvotDLXo85LmEPfmPlGe/vmWsP1Mo+SQ5Zr72tAfqyhY8VnbkuYOL5rw6Juf1goWlDWhaXjEYxbKNRy9iJ71j3oNe5jdbhaRADs927anm8iq+K5FOgNceLpg0Y+J136lpH08j8/OZ3/qXPTjPv8WsfqdPfHX5ZGRl5WiBH9FHLk1JtL+86PjaS3fak5nVG+npPl+N99w6fK11mWEePRS9M7Rz6QZswdnHKhuF965RfS+Se8Kx39O4emkdNmlZgTK29J54yMpLNntF8lyvorv/KnZZz2/Z88NL38rDsKmXL3342kY/7x0eKzkCY53orsY0UhWWYWHU+KFNx0RjrsNRemebk9Pv3kjtQZRz7yunRCnvv573ldN7chlJMmDclCHqwFX63ZtuSG9OmRN6Vv3rcm7XzgovTWkU+mH7DmD12S5/z+NGNentNDF6djR05Ks/KNHqTJZXmtT7+u+XoNee148t703XM+nj705iPT4SNvTpc+0HyNJ5Im2wo586Z0yT2ry+mgHbk4+N5ftK/ZGSend/7eW9JljzTkkPMG5TVuEfeNRJt99pH7h30Wx5H17WNlU4GiebiIp5DeUk5HLB5bV9oW1yIW3LEvKSBhYCHf6OWb2SyXqADRN/GF9o3fRqf2ydgg1uTEQzNWjw/62DPvSGBILtCWiGAMneYhtHkPl/zNyxgDmG/0Rc4xb+X2gX5dU31pi41kiGsBkKujvbqOqQuiD4He+K7mK4vsLT+v2W/uM8HecW+6J33/4/0t7sO9W/LfUEtgAAmQQlAE0sRxiZEizzroc8qEnw7mKlGinrraMhbHY4z90JIkfblsXTqn/B2XQj9DQgICACJBSDhAMEQdwSkOSYhoxxi6+pcE0S4SEI4D9ScjJ4C2XvVLjhHG1xeEyfp5D5R8y1eJ2q8T+ZUi/WPXF9/8uKIjtEE+Pjp/iByRQBESJJEIUZe2J0588KsnTLTZO769IyIE/bE1ee+vncjX8UKaNO2deTz//S9vToJ4GiSSIRIboI88EeooR1cSpSNvWtJELF2ytsQkDuPYL1u2doggiadN/EpOJAoiqSFxAKJcUkOdSCbUREh3GqTyEXXLL9ygm2VdzBUtYVHFZzySHwJ9dSRZun4L4iEv+q1fCZGoRy5+Nchf3jEvfIAtG5rTIBEUr1y7wj0Xv1z7yAiBDoVtLMo5yUHbYjiiLowB9sbpiu4MinCKdXJCBxk6jqMr0WDfNnlS1NPXxnanl/3WOU2Wr/2pinz11JkMZS7tnCKQkWckT8yT8TqfKOParRN+Mmp9QHzj6L9bw9aOsaF1yv06R+3QA+wFTgBBYrH2yiVaOl/ZXl/mpl9y8xRQxC8HaVIK+Z/ueSF8VaV+SOr0nzERw3NOXmiy584vnzPsM7fv+so5aeFdN6TbLzy9k3XjBwBfMeJ0SZRdk2XTT2tOr1x7xl+np++b1d38czMGvOHiyk2YN181sYLcAhZ7b85q7NmysivAhUW6BX5XuOcxi/KuiK9IAm31ZUE/RDrkQt1negwX7I2utvuh9dvphRwlIsxVxDGu2BBv6+o55apv8hHdHDMka4CkRJTZZl7YSrqov998cvzty/KN0IZB3jWG1rEFcr9G4/xr3zE/gAxfXJW5bq6HsbAj512blnc385z4YC9xE89eqhFv8iOiDvtP0I/Fp/vUPm1kIO7RLp+N+U26PWkBCgFB8Z+LZ0kEimqekbFn9fxSyB/75XktWdJgz9K70rl/8D/SG//k/01HnXNX9zyNQo4c/720aeXi9L13jHQnMziBQpFPvIZkaJ8ZMvuKdMLIq9NF9zQERMnnoUvSO0b+PH3z/jVp9ufjiYofpPN/dySdde3g2R/l+SOn3lxiL/zca9LIxyFERtOM9+XYF89tCILrK9LktJndPLp1uOWc9PIXTUt35hw2Xfb+QppA6kzce2E6euSkdN2Ti9PauUvSunmri10kHxoSKM8n+yGvMscyl5saMuNHY2n7j76S3jryiXQrX3mafWX6SJZf+sOsd+cF6egXnZHuz7EkqM69YbDOD5x+aHrJ383Mr8kt6ZMjb0nfeqghOeI8drXPTiljOe6OZcvTzR8aSW/4hx+ksdmL0tgTi9Im1jqj5Nv6FnvXbR3ad+wh9onvg+4p9pB7zf1lP9pHP+7VuJeVjeVCORbutCmeLf4p4gekgqRDU8wP0NijIyGiXeOz0YmwwLe4j30KeAv72k7f+GzyRN7k4RycxzAG+TKOj5r8cI5c+VpNHI9o/A/mLWo9QI7Ow/nZlqiI+s5tIGvyJacmv+ZkC8BWRELEGMBx17QPjIln2/cw9x7kyWSEcB/Yh0LZvu2bh0iJmvCIgKyQtIgkSH3aRD11lSsDECySLI6D6CsSJsaMcbctm522tkW/ZAdkQyQ/IglBP5IIEX0kg8QGRIPkAqDNmP6RoScZQT+SJ+oI+4zbRk+CRwJEn7SVo98HdPQjyEU4bu7mp38xPra4I0AARMlz7amSSKZIhEiSSI4whl7Ujdi3a0dHYkTSozlt4kmT5joKqdESHOoV3dyX7KCPH4kUx6O+xEeU6WOIXKn6kjTYGmPZ0rXlhAkPfa0f/LpkUW63pIAkgkSGJIbEgoSC45IhEUW/JTs6MiMQEnEsfrWmXNs40dav15T4Wb/k1eZ7IAzZBJSxNlaMZ7vkG+1yPNcIKN+2qf+5FbQt7mOhbaELHAcUtejop/NZIdphY6E8hMrewr2Tt3mWfgv6FuhRDoynDoV9fSqCcefV5QByW/sIdWvE8ZgDMUT0LaIt66i9c+rmlXUjkQCwQR6JI2SOF18hjqA/lE/r39cbHeJGgow+cSRK4ry0oR0JE+wgUSRSHDOnghy75NL2XQtzpf0LJU18bkhTxP905AM+7v7Smc3DaX8eyPne99VzXvDnslx7xnv3k/URQgeLG887Mf3gX87sHfNrOk/d/L1y41XfYHGD5g1+ucEK/12tgb43b/HmTOzbsXaIZKDAprC26KbA7sYo4JFFhPGhYj+PWdjXxfyWVU8VQJrUpzvQwzb63Lv57vS1P/619E93Nc/dwD+6jEs0gB03/E0aeddFaUNrt19ObV70yUOig9jdfB7/cvroRy9OK1bnm8ecY8yn89H6KWjb+CtkSTiVsnnxUwO9Fgu/9vb0xr+7PK3LduQW8/e5Iou+fEx68Xk3DsV0HoC5L29/xjj6dp0jkOtnU87HdVberG8zXuRbx8p+sQBw//UVj8B9FIvOqBf3ontQefzPrKRfLHAB7S6frfmDrSVHQFNoN8SJhMmguG5OP4yMNDj2yxARo7mYPzK9/GM3p03zr0kfK1/DaUiXQpr8wWvSG3/nN/L1U+nOBU2RL2nCV3u2Tv9E+ToLJAPP7PjhtFenQ1/06+nwQ/4sffehhhz556N+Pf3OUf87feSDx6eXt6TJ9qXL0u0f+fU0cvh/T++FjNFve4JlYsEt6ZxX/UZ6SY592P93Rrrn6ebhqHtubE629JEmA8xL33tHtvudI9N73/EX6TBJk5Wr0l2ffHU6/HdenY5+1ZHp+K/P6dZNeHKGkylxHZuvzbw5Xfrguu6kye1lHmPpqS/9ZTo8z+N38rzf+5WHW6JlTrr0zZykGTyodd3lH8h6/yO98dhT0olvaU6MMDY8j5npXB44m8ckr8Z/dGl67+G/kV75mlenV/7BuemB9jVlzcgvYvf6rd3eqsHeYX+6D91LwL0b92yENn0y7DbsGO+K57pop9geLtgt5AfFOKCvHvaAtqdGgH4t9qcq4oWFfIzTj0gyTIZ8gx3m0swHu0ZuzoPc80330C/1NDHMO84bMG6+fTCH6MP2wH8zbp6LVq9tyZsmD9DEquc2OFnS5DXwNdV6m5tYm2Vxb4C4D3k/m4w4cawPe7ZtbgiKQGhATEBeQGpsXjy7gHYfoYL++KrmKzPYdWRI1vUrOgCZNvrXX9FBP/gvubSkCfoNSdKSKW3Mnatyri0xUZMWU0HiQGAnwSFqQgEbdaIv+8YHyPQJ6pzsS470QVtAX8LH/AS+av8i+gDqaWOeyCSZxjeuLAQIPxPc/VRwC0kRiJRImsTTJpAlz7UkC6DvKZXmgbDjDWERSYoMiYlVo/lvZjT/nWRIgqAraRFlQpJEH8CTKaL4bnW41sQKfU+edL5zm7EYdzSjkCUtYtufFJa06MiLFoxJXjheyIOW8GCMq5BYGELWhXSQeOjTlbSwHfvaQ15IYiCr0ZEcGebus1HElD6yfpl3S6Z0hE27FhEr87jF84FgEW5hDCyuAeO20acA9qsbovvaRh63EI4xQIwTwRi2FOvqCfMRyiUBAIW6bQr2ocI969GWDIjFO2PK1Il+geMxv4OFdtFnH9lR0Oo47jrF2OaCXlwL9GyDznfrM8r1w3wlS0Q89aO+KP5aOVd9sNbmRV+Yt/maY7SNui8IaQL5cdN5J/zkhX0u2D3xMBmuPf1d6bozjy/EQXwYK7F+UQ9n/Xnj3m+cn24450O9Yz8VWqLq/u/8a/d1G4tIwc1ZvFGjXd/gY+d/vShIBfbq/Hj3lu4EQymuQxEumoJ+QVp91+1pdMk96e7rvp0emPNUWvfw1enWG25MK9cPivutc25Is2ZcnmbdfX8pwi3Q0Z153WXp5mu+lW6adU/alIv38bFH0mMzL0u3XHdVmr84FPrzb0i33fDddNu9D6UdhVCYn2NfkWYvbgr87XNuTE8teDwtvO076bZ7HuxIh31Lbku33anN0rRn2d3pnjYXcii5PD0r3fPk42nDo9PTA081v8JDTPT5eeHbTnlFuuBuSZHH0lO33Z3WL7gx5zM9Lco3hqP35ryyTGLGfG674Tvp1pyLxMbuJ85Px468Pf1LXp8VY83a7F46K8269JIuH2R7F9+a7m3zeWTu/GYNZ1+fZj3wWJuDa8eat+uTdSRNJKIi1jx0VXkNHpzX2DPv1deemF5+9InpyutuSWuyDnJJE8ka8Gy+0WLfQFLEm3hv9EVdHChzH7q/op5tfLMH8ct+9DkmPssEub4EPn+8e197iqRBJAAGZMnkKMV3LrYhCEBDaDTPOiknP/5u8PUX9KMugCAwHn1+uSb+DHD0x9dNsOcngflp4FL0t7YxpzifKI+QJDAvczSXyXwLxrqTKQFRX181YhxhPGMK8wLmrJ7ymFcf0NGfMuwdw6evx+782Sih5n5lf7G3fK9zr7nf3Fu+Vx4I/BJP7GO7eedEV1SD2Lawbk4u5JvPlhBpCJCGOEEnFu+RRMCusW3G9PmToiECGgLAX/FBFn032FLGaHM1b2XkBZEjGkKksWVOjDdzGyYcXBP86KtBo+c6RLiGwjkAxodzx08D169Zw2ZMwiTmOMizyYG+ejFf4zd5+StIOzudCPaC708RyNhzvvf1gb3pPgV+VoM927d1hIWkBCQFZIUEBogECONFJxAmoBAdGej3ESzK0LVv3Kivf2QSJ8glV+jzUNjOx5KGQKDohwyIBEZNHAjHI+EgiRDtJBiKbHlDmiiTyIh+ATr6jH5jLE6H8HWbeFqEcX2oRwzIlb65iRhbOxDlPgwXffPDb/l6T87Dkyy7tq7viBAAccIV8oOHwcaTJxIlEiINKTJ8IsXTKo4jG13VEBUQGBAV5QGtgQSRpACSHvZ5/ojPINEHV+DJk2jPOIQIV/rRn3YAnZpIiegInqyzYsnaAZauy4X/xo6Y2I8UaEkDALkhgSCJEEkP9CUdPIFSyJG2PxlRIjESYcxaXmxaUkNZ58u4bRxRxvNYJFIEX7mBQCnPTsl2CxesKeCBs/Pmript9IjjnCPwPbqyOWVCwdtXVEcgU6ceE9G+K4BzUU6h7TNHKIBLod4W69jR5kGunkSwiBalSM86MQb+Y9xIJIDit/UPYoGurNYBJecQm7jkHL9uwnxiMa9ejAHIUcS8Y57OI9qbE9eoG8E4uuYhKaGMfDlNQ9t5AXW7+bWIeRZZzqfWwU/Mtei0eo5hT376MS91ic86shcg0lxTdRxnTN/iBSNNbvunU34mv4Zz/affl647469ze3AShX6R/ZSnU/6jgK/XPHz1V5uvMPWM/7S4+6Lzys2VN/0WklztK6tv2gBj9Y0aiPrP7spvEhT0IBTSFtG0m0L9gXT5sYekFx/7gXTBiUenw170/6S3nfDJ9LHXH5IOa4t3ivMnvnt2uuzKr6cL3jaSTrzi8eJ3z6Pnpze+7MNp1gPfSB/7/SPSuTc/1sgXT09f/dJF6daLP5COeNm09GCOv3vpN9KJI69Pn/veRelr530zLSp5PJRjj6Tzbm/yWfWN16fDfvP16eRzP5yOe9kh6Ywb5hf53ttOTSPHXphW0V5zYzr3yFek07/2jXTR8Uekd17yozK/onPkq9Ib/+ID6caHmjkOMD1NG/lwuifbN2vy/XTuyCHpmL/+cJr2rlekkUNfld532ofT+44cSX/2jQebmBmzv3duuvz730yfyzme9L0nsp8n0n1nHZNGRo5JJ513Qbpn2ZK0p81n2jcuSV99/yvScZc+0MS49ZQun+sfbOKugBCZ9v3S3vqDU9Irjzwpr+ln0gl/+KfpqtkNCbLi61nnjOkdSQOYw447T01HHfnhdNlVn00nHvnWVv+OdNk7fjeN/P5b07RzL0kLsy5rsR9yvOf27tlvf9mPYB8hZy/FPRn3l1flytCt9ZRLpDiuDvi3fc8OivGMvoI9ytCRyKDIpl8K73ZMH8jig1lBsQ96QsIBfzVRIoxXng+S28YRkgESASDKQCRSJiNU1Im++9A3X0C7z+9kwCauj9BfhPGiLvLoL/rQb4R6pd/6Y+1tPzM+eH4TYJ/FveQ+Yz+xrxiPxEm9vw4G6G+b2F0K6LqItvinuLfAVw9IKKBr8Y8s2g2K/0Fxrx1QdzKYSx2TqzFrONYQIgPiRnlsm1MNxoljfBDzirrmhg52kBcQMn1+zF3dPkTf+kef9jBZEvUGZEszNjw+8O3YYF1ifjvz3ppsDyFnz7nX6nHkvjeyR/lJa8HNoadIhKRJwcrBV2MkNSRHwHjWEUO/cDOJbfHd2vXpFBIELG1Op3BFpi1XxvVXgP6ihoiAXJiMUIhwHAJB9NnZ5gppoa6kSSROol1HSix8uOiYG3LaXCOJ0gf0DkSYgGiDnojyvpjmo2zb8tmF5PAESSQ+lJXTJ9s3FflzLUECGeJpEmS2JUpoowcYX7umJUhWD06J2Bf1qQ/6QAIkkh+ROAH0tQN9hEm0oR37EijmEbF6Vf47j6TJipxPSwAUoqImTSpAQkAuQE5AGGhDG3TkSEtsTEZigCiTJOkjSmrEeLSVdf7a2EN9EWQlh3x1PuZaILGS21P6yVi3pinsYzFu4VwjFtUHg1gwW8hTKFPMS6BIPljEo6cNYxTPgDFi18+5MNaB5hBJA+BcajvGLNA75MLd/M3Hop450C75twW+8wUxToyvb9rEjUQE6GJnxPxqf1EefeOD/CCieL5IBLKOvGpjRMKjzjVCnZJva1vA3Fswpg+v+i92WadeS/rdPsBP9N2CsReENLn2jPf87AiMHr+cOpn+X4Qw+XngB1/8VFcMcIPlzRY3YPGmv++GLOpF2xp8eEoaQADYbkiDBsh3b7w/feutI+ncWbm4nv35dCzkQi60y4mHt/5zWlZIk0fTk98+O53+vtenV/4mxMJDxdczj1+Q3vS/zksPL/hOOv33j05fe6wlKRZ+N33tvL9J73/Nf0uHjZya7s1x9m6+Mf3Lqw9JL/7j96R/ueXxlhB4MH372Bz7toYcgDSBMCCve89o4tDeAyHyti+kFRAAd5ySfR6TTjzn9HTB+45OI9OubogBSIq3XJiezvrOtcPcC9OfHXthWpnHmrlDmrw+fXtO6/vNn08Ls497po108fdufjzN/s656Yz3vyEdFea87/asn+d0X26XOdxxapPPuWekf3z/McW+xJiV82n9Sn6sbOfH+INnHpJGXvfudMHZp6cTXzeSzstrgH/XwFNCnhZ55Kysn9fugjxv9MvrlX0Xn3ltlm8YPA8FMgyyq6xLjrVv68qy10TcXxHe6NewIKXN3kK37LG2OLBwjfuvBv/Zx67e30X27I+7ghnEottivRTg7TgFtqSG+l7Vj5AQEbFwF1E/yswjxpeoiWMg+jM/IOlSYrc+RLQBMQ/9RnJhCFmu7pBOa1f7ngx1PKH8YBD9mUe97kL9Lud8pW/cH+d95vtbvV+i3L3Hvoz7UL16D/b5oM8Y7fFc4FI4x+IZ1AQBMvUAY1zr4ly7eoyCPp6YaIr/QUE/GdCJueBH+5pAaGI2hECMRxsZPmrfjDkO8BHXQZgDqGX6ivmRR58+V/Qcq0F8oay2NU9g3jXMp0FDlJCb66UePsxv9979H+Ia0beXBO91nmTi1MnQe+nevUMEBARFTYaISKSISfWCTkErh/iA9OCKriSLkBjhih358PUgHjRrbthL9AzynlvIisnIjxqTjUf7WmZbOA754EkNiQjGIzERdRjriIqW4BDRJsJY5hbz65PVcmDcLvf25IzxxtcsGSJKAF/V4RrlECcT2zZ2xIokCYAUkSAB2qDLlfvAzRvznoaACKSIZImQpOAUim0QT4NIhkh40BY1EaLPSLrwoFfgyZUa2EmgdPGJCVmylNMTDeEQT1B05MXy/QGJEH/NBsKg1olkApDYiJDwKDqQFtlftDGXGtEHehIctDtZ9iXZ0REh+G+Jjugjkibo+ABaTpeUX+kJ+rQFPrt55bXasrH/V20OBIph0TcOKNwlRyiI6XNFtnHNWAFFPOMUythIilh4C0kV2rGQjvGERTpt9OmDYtMW9spKER/8OR4hkaEP2hb3jikDURbnYMwoM2fJBO1iTuqoJ9R3bSKQQUawtpw2iaRJR5gwv6wbfZofr0MN48e5mJdziXNSJ+opj3MlVwgy0c0/6zAmoQKeF2nC12Km/6cgLX5FvIBZn/u7tGfH9qEbLW7AuKmK/43npsubrb6itO+IufrP7M5vNG0RXQrnXHhTgJdCui2mKeT3bn6wO+2xZ86F6diRUwohsPqSN3SnO/bdeWo67LdPTfdtWJru+0QgMzbfnS7/0DvStHPPTzc8+nhLNjyYrn7nSDqOExtP4u/UcsJD4mDFrdOy7E/TFXPyTdq6+9KlLWGDbU2aHPu1+0vxv/OWj3cEzsRDn0nH8EsfCx9NY4sfSasX5RuXdQvSxMyT08jbPp9WQFiAdp5l/vO+nI475rPlJEaTx/RCmlw2O+tAbrTzJCbxCznSM+civ/eMdEQgTXY/cn7O5wNpxtOPpXVLH8+Y28TGL/m43hnNSZOG5Fl44VFp5CPfaG2y7erm61JlDSSCutdoSXr6i69KIx+9JG1YNtBHvuF77+niSJS41hIuz+xc193kTwb2DnvM/UMBGr8aUcM9h23cgxFRH9/1fvcK9oxtLqcrKKj7CnZkkRSwQI9yCAoLb75GU06D5Hb04+kO/XRofWCrbxFPhJiLqH1H/5Ar5EAuoPkFm9UdccCVnGmrX5MLIsZHV1nUEcynbx4R5hqB3DzIyxx69bJ/2iVetpEYkijCh34AY8yfNvoA//ut4dotZT/43ub+EO4fxtyvcVy7uJcB76vCr0qwv2NROxFIEwvo2LfgttgWUceieyo0vhrbQWHfFPKQDD5DhF+naX6hJt/0tgQLeto0dvnmvCNNBrmgpxxbdCVOALpe9RPnhWyy+UhgTAXsm/bOYmPfuUff5gyijwNBv+Yd5YK+Y41egxjT+TdESkOK8RBY37Pch7Ev4t4DcczxWjYeiAsJD/t98ERJJDywg8QAEBrCUyGRODFGh9yP/oX+4qkTdIkbbUGJsWJe/hsf/oqKhEEkEyKhAGkg6EMqeCpD1LYi+kBPUkQ7SZAakhT4oC1qPfxOFhPUY3GcdiRh4kkT9fAfdSY2rsqFSb4P3Nd8zYY2pAlXCRDhKZIIbCRSPJXi13sYU2/b5vw3sTr/XbeEBpAciSdE+siUgjAOucHPAPtLNxIdkiYg6usDHQmWSJQI5OiVnIybsWpF9rl8Y76Sf/47DV+1EcokTyAIIgkBJA8kJNCJPrDryIVIwuR21GG8IyBaOFZIi6w/FAsZeq1cwsMxfUdE30N2Lcp8WvKmfD0nPPeEr+nE55/QVl8iZseWhlygSI2Fbx9iESyQDxXD2Y/FcCyM7VuYc7UwjoW7vvQn6BML3VhEFx+tPYW9eUY/2nLVX7SzvR/IrZ0DsSjonYNQN87TPCUuSp7tPAF2dX4CW8YlKehHxNjEIkaNmIuo18T8Yl6uDShjba7KsKvzij4jYs61HF9czQFI8AC/sgNYc19nrs/vpMnPgTCZ8an3phlnHt879tOCrxPxVZdrp727d/y/Gm7+zN+mLauWlpswwU27hWq8wY83+t7cR3gj580c16K7b29XrANOH0QUMoGxTQ+ky97WEBcNaXJqOWlSvibyti+U0xl7Fl+STvzNX0uvfMNb07QPvT4d+432GR/rp6fzfnukPJDzsJcek867oSFOHr7gVenFL31VeuNJH0gnvezU9ENOTDx9cfrL3/yDdMyrfyu95K2fSY+Vh6veW0iTs29pHtjqSYyONMlxSu6RENk4J9195lHp8JcelX29Ih3/7fa5Jui89Z/T0jw3H9zqw1t3bZiRPvey96Tr+ToNeW/OeY+8IV0+tz050pIm90XSZMk300l5zke98W3p9A/mOX+9/drN2PfT6b85kuO/vf2KzOx016eafI7+n0ek4y9rvi4kadLlk7H04j9JI5+8siE3Vlydzn31r6WXvDrP48i3p6sXNKdgRr/xhvIVHokP1qJg1fQh/at4rknW3/Xw59Oxhx6SXvLSM7qvH2lLG9sf79le9kZ9g89ecf+5h9xX7MWpYLGpnYjFgbI6roh2/GJKLOotoi2wgYU4bfUoumsdiAmK9FoXSJLUpILyOE58r1F3MkTCg7ja4cM8yzUD8gC9hkhYllbNafKtfQhjmJOgX8M50NbuYBBt9V3rOF5Abu3V1yYizoG2MueOrTmLfZuaB3D6fhf3iHDvxH1k2/fSGvGhxL6fAvdz0ct+fE6IRXcsri3KLcQHGBTj2h0Mom8AwcHDTineJVAaMgTfTRxJD3UGY8N50Jf4iHkjww4fdXzRl2tE9DeIPUxa0MfXQK/JizFjOBafLzKQHRj46CNNap2B3mCN4hpzZVy9NTk/9oakmvuEfeb7qHvR988ajmsTsWtsWUdUSGjYPxAkLzwhUqOcGOmzmwRDdhIjGcggYCBROnll19hk+5YQkAixXYMxCQoJBcci4RFJiYhIUABsgHL8RP99MF6N6NdYMaeYa60X/ZsPY9G+D3t3bOpOlkCSeHpEEgS5pIm/llMj6jy3p3n2iWSJp0925H0NAQGhEYkLrpAZfSRHQZS38CQIiCdDJEyQRV1Jmgjkxohy+jVpMjq6fYhA6IiF3JbAgAiAEOBUCScuuIIibxHJDsmDIaKiJSc6BJJB24gupxboFXKi1e/8tMB/HQO7GH8yHf3b7vzn/Ao5k+GzTnh4bCFlWjlwLuqOb6u+ItIWz7HoFRbPEdocLCziLdbxEeX464tlwR19aQ8YQ4d2lAN8is6W+AcA+VDQU6xzLXkH3wczd+2Bcyx+sn/s8eP6SizolzFlcSwixqrHIqLeENp5ljnnvnOrdQS+Yj7mrp39iKiLfdSjXfJr8wCsVTx5who6/vxIk58LjvuZkTPXn/m+NOPT7yvkSd/4fzVcf9bfpJVPPNDdlHljxo27N1a0kdfEiTKLAPoWBtys2eZmbe/m5jQEBTuFejm1kdv8qo0/wRsJFNpcIQ1K4d8W3aD0A/D70Gd+L510efNVm+3XfqAjPCIs4AW2xsE/MC9k2hXigjzyOPoSD+Zffpkn/LSxgCThis84v4X/evSA7GnzEMYs+QS5wIfrp8+IoteuVfHd+iGuufrLOyW/Nm9sh9ak9SEYi31lwPVBFq9d/AxPmvx47+5yo8++srgU7JPYdw9ZTPIQV7+Pv2s8v4GHh7u6Z93D6Lt/I+JxdWFsMbFmUymiLc4t2D2psOO+S9LJb/lwmvH4cBFfSIi2MAfoFlmQdz5y0Q6ZQsEu6VAj2pVfwmmfhzIxY/AzwTF+hHaAvkTA1vZngcGOZQ+lLx396+n8m5qHuG7/0SXp/xzy6+mPjjohXfPYZCdN+Anfke6nf5EZZ6AzDMaYT8wDmEeUOW/XQB1k5OEpEoGMsdJesiKN5RtU8wGRNNFnFyePY8frEXMQz+7Y1e2NuLfcXxakjLmXkLl/fa9kPAIdbWNBDNR5JvuvyYO6LyQKJAf6dKYCuoNCvin4+/TqOJIB2IIYW2CnnmREIQMCMaG9J1EG+gMb2nU+w76HT28oQ6che5qc6dOW7LGvXZxH9H0g4AdbfOi31mnmHb8i1cQ0njA/nsGyeUe+cc17xL3kPvHz1v3GNe6xCPYqV/Ti+x7YvW7lfmSG/T5IWtRESbFtyYxONwDSQ+LDayFBgk6M0/nIPvXPlVMnXbwW5lL6K/M1kAgQCzVhgFxIPnQEQ/vQ1AMh2tM/ECkhsOHK6Y940qTPf8wNG3WjvwhsGN84/6Fy6oVnqmyY/+DQCZga+N6+cl4hPSA1PDUiOcK1PmkiIEmEMvxgN9lJk4ntef+vzn+fY/lvoQUkhSRKJEU6wqIlPYTjUSYBAiA7RNSVpCGWuvjvdEM85Y0s/12uGc/X8SESQdKCNiSARAUoJEFLGEg0qFNOdixpTpgUIqH1FcmKYtMSDBIUxXcr06bYtePq1DEkQ2hrp6wPJY4wXgb+GSe/eNImxjenqI8f2ugO+8yfwRSkbWFM8Woxe7CIRbXFrQX0wQAfXIldiudYrGdYZFt0I7MIr4FebS8syMkxEhlAWR+ijutj7uYMYh7oE5M2+oyzLvqCCOAUBT5jjvrn2s2FtQ06rjVAV8T4fYj5Ghc5tkN+cxvd6Nv5xpxcS9c12tb2Q3FanZibp1citNVGTE6a/Gd/ZsjPcX6caJn+ief/Sz/8wtC1pz+/nxyeXuY59Vx5gO/T995Sbqq8EeNmir5Xb7y8YeMmrobyPhIF2z1blpdi3EKdNoU8oG1BLwFhER+LdNAV4i2JAJDvvO+89L5jXpWOAX95erpn8aDQp1iXNCg//9sSBTWZoT/6Eh+0i7wlEfCJvCMdWh3noo9JUXKfk9Ysbn5qGMQ81DM/x+i7NsqYi3DN8N/lkdvkW9Ys95Ebx3zxayxjayuYZ/Ed5K6tYI0lSoD9iGd3jA3dsAMLTG/8I9x7Iu49++wz9SlC8Ulb0gSZ8hjTMX2rB57ZMt4V1RTPkbxYdfUn02uP+sP0RyNvTt96aEBu7FwyO91/5TVp5oxH0ljuY7d79v3prh8tTqN33Zju+9GyfJM6mm9qm1/CoYinmF9y8/R00xXT0wOPNjEgCJbPujbNvGpmWjivIQxA+RndljTZdf2ANCkF/txH091XZZuZc7o88T2W/65nXX1duueHSxv5D7+Qjh15V/ri1XelFfmmZffo6rTiluvSY080+qu+fnwa+Z8fS9+9/sm0mTnlHMXEysVp/oxr0y23X5u+8JqRdM71g68XrfvhzBLnwUgiPX5Xkc26dV7aknN0PctarlyVlt54X1r6+MPpjjz3+x5aVtbo+stn5pu9wcN096yYnx5gXnlN17T5bF+6ID1yzYNp9KHb0y1X3ZLmz2lfgxWL0k0f/f302o9ckm6+I+/rNu+lM69Jt1x5c5qX9cxt6yN3pSeeGi1jzB37NXmtbsmx7rxzcfN6Zttnd+8d2p+AfSXcO8DxuG/pxz3Xt6fdg/hjP3vlfXQ0F991UU0xDqIsYrgoHyY5hIV9M9YU7g3sD+sP7BpfFP/mEcmB/WUSHpMTH9HWGOY2GB/YA0gQCAWBfmPbkB7omOv+cJ5NG3KCrx1xqqb5GeH8t9aSLM7TuJPB9emTAfzEPhjkMIByCROuO8fzTV27HwD7g/c8+4y5f+yz15S5z3x/rLF3c/6bXBVIioxCQITTHPSFpAmQrOCrM1yjH+BXeCLBImnS+crjorYXUce4yvFT5wFxsm1pOK3RPr8jEhC95EE7PhX6dKJfyJD6Kz4R5gEkXoBECTrRbyRRjBFhPL8eNBWpEhHz2LNptCM1fDYJUDYV0LcdCRXs+cUdrvQhXiBQxrfnv++VzddmpiI5IEEiyeEJkAjJjV60fkBHkIQ+9pIi3Vhum0eJgd1o/ntdvTONrd1VIPEAMVFOUkB65M9SyQLHO2KgJQz2G+9BJC76gJ8+uwEJMQxPetT6hdxBp5KpaxxkQ/ErUqcgt6POZEAPnxAn9GmvHWuKeB9oStsCP8LC2EIZaOfXJ/w6BW0LaIpeCmIL6VhM07aIF+rYtlCmzxVZLKgnQ7S1sMeHtmUszrHV7QO+sInFPLJaHuF8nIdwHuTDOrl2B8pBYF8Ij6xPm/jC2LWM9RfqRET9GCvK+1D02vWL+2MyqBt9u4bmphzUeTr+S3zS5BeP6RAOB/hJ5INBOdHy05A02XbGp9/fPzYVsDvrAwd1omb2LVcN3WB5k1Xf5PfJvMkHkiWSKIxzA8fN2a4tq0rxHQtvC26Lesc6GXpVAT+ZPNoP9TMgByQgJA6Qx/iAtrboSK4AbdTVb5TpA4LAa4SnLUDMEd+CHImrb2AOyJxLyS3kJyEUCZTOR1iTes6Olbm38ZDHvLu82nWI847zNJYx9Kfuc7u3dkUke4K94Q0++4W9JNxbtieDe1J/+KbvnlQn6qNrvw+cMJB4aAr15lRDKfqfeCTNm39zOmvkzemSH/lMjDnpe3/xG+md516Rvnfq69IrT7+zEAXjnAh5xavTG952UrrmB83JEnyKJV/+83ToK/4qfWLax9MXrswFRva19Ct/ng475n3psx/9q/TKF70/XZuL+iJvT5oUMuaGTw1Ik8V3pnP+4Mh0+pe/ly56z5HpnRfNSRADm26clu1flz52xjnpE/96e/axKN35idelkZH/nT54+ufTnU9xQmNOuvQtDQGya9WjacZ7/jiN/N5fpE/8001pZUvsiLn/lG3bvF57yEg6e0ZDbGy+6Yz0yj84OV327S+mE//g/6SrHsk5zf1eOmHkLen8b16aLv7U99KCrIcu5EQheVbNTd96y6Hp8LeclM7/wOvSoYf8enrbB85JH//jQ9Nhp81siZU56cp2Ta9gTT95RyFyxlfcnM4eOTQd/Vcnp/PfQ05fSPPy+uy676vpnb87kl7+5x9Pn73k4ZJzs5bvT+d/7F3NWj7eEil5LV/+B69Lb3jPBemuJ7PPmeekl//W8ekr3/pK+uw/3Z42ZZ2JtZvLXmCvCPaX+819BOL+mgzRPu5zfaBD3z0LNu8Yz0V0U9gDinnRV4iDyeR1gS5pEcchH4gjaRHt1akhSTHA/gTJgXwgl5zgik/H6DftAdlBfqwB10iaAG3tA+0EOurhR9Jk8VhDnEieuA7omt/+2NnFjX5F46Mhc2JO9msbX2swmu0gQvxnBIjvh+6huGeEezTKJJwjdm/d3J36AJAOzweSIZFUkeCIRIko45EMyZiUKGnhmLl2zztp+/jt4i2dk3Ysz9fF+z9cVYIhyiQpgPpckUNaII/6U0HSI8IxY4BImkiYCPrE1T72o56kiUQNfiGJYlzniw4yY6vz7PjmXuIjEiIRz7WkCuP+FLGnUbjWQO5Xf/aM57/nlfk9bEXzDJJIakRiQ53nTZpkSIpIhHiypchDHPyLLhfGx/L72LrdafWaXS0mSrEvIBkKAZHbhXTIiIREJBVoR+KkD5FkOBBiHpEoif7ok6MPZo2I+fah2Gc9r6AjTICkiWjlfbkyjj3xYszNG5rCl+KdK0VpLMZpU9TXsBDGDpRCPhTc+KoJlDimrC6IQU0yEAc/EDT6UxeYU8whzkE/IvquZTWwjznGPPvGDgRsiGeezI28JXaQGbfo5bl2a5ihjlA35hP7UT4Zol70Hdcn6ghiO05efYj+nAPtPl99c+nL9T8PafI8SInrnw8R8UuEH/zLp9Ksz53aO9bhINfl8esuLTdVFpx1W1jwAgtedCxQQbkRm9hV2hQD6GL7DN95zYW1BTkEgqj7XcGdC3DGLMKLvC3yYzFOEU9BT2GvDe2uwG8LeeQg2keo67hEgaCPTsxTkEdNIvQB3/jQrh7XB7lHkqLklnPq5knO7bw6/bX55nVsbto6OrshT0LOzpEY6JtvzJlxZfUa4UfSS3vjd3q57zzol3UL5M6zeya6m3n3Fjf9tC0eQa1jmz1l8cBXdCwior57Eju+hkOftnCPRhn6Fh9gdy5WORGy6emVacP8ZaUNyQF5QeG/e3RmOnfkLeWkCc8s2fyjr6W3j/x+eueHz0kX/O1fpJe/+eK0aOlY2n7NJ9PIGy5O80ux3zxLA9KA9valT6bv/vlI+tA38rpm3xAzkC/f+bOR9MGv5xv/PH7Jm0bSR769rJAti774pjRy6k3FNp40mbjpjHTYyOvSiZ86tyERTr25+Hvgk4eml3/69mLrQ093XHt6Ghn5ZLo950x/5/LZ6dI3NwRIISogeXLuS7K9xE6Dp9J3c15NLg+mS14/ks66piGM7s9xRiAmzjgnfeiY7Os6nh3yg/SFV70oHZ7lF16T91F7wmOAeekyyZqHv1oe+PyDnE8hht70lbQ0r9P4I5emd468LL3jpLPTZ076s7ymWZ5znFh5SzqnXfsd938lvTXPB1vWjvV66xc5Yg85Mjtdkdf3hG9CRs0p8/z4FaNl/Zd+6S1p5GM3l3Y5LTP7ynTC4S9Kv/PWT6bv3r6srM3erTvLnmB/sCd9vwPxfbAG+pLHcW9GP1HfPY/c/Ygd2DE+UQpuQYFvQS15UoPCm2I8FvYU/BTvkgCSGvhUjm0s2C30a98DmNfw80MkASI5EEkBdZv4w37qvJE1ucS4A9LDGOph08QazMs5GyfKgfN1jpAlkijmxbyIUxMn9BkfrE8TA3+eFBHEMu++/Ju8m3mgS3vLzlyg5v3A+9X4jp3lPY+2+8Z95fuZ+899Z78P7rG9+WYQ8kECAsKhJjQgIgQERUQkKiIpItDxQa6gz39BT0zsuQ7pZJhL8R/yNg9k6BfZ8pzXsifLV1YAX1dZN/f+Ar6+EgkISQTIEokGdIrtguYrLxIUEiuRhJDYqMG4vmkL9G2bQ4mZ4+lbOW39Rbn5mCtXx7TrAzG5jo8uKKSHkBiJMuW2JVUgRJ5rT6RAnkiQCH9ph58phjThCnh4q8RFJCwkLSQ0QK23H2kCKrJEWU2WRGIGOT5KX5sWY2P573xdc7Jk9dhEWr4i/53m65rchwSQRCi/htMSAZATBbnNWB9xEAmNPhS9KcgHdIw9hECaRAJDQkMdiArzRTbkD/t89Vks6Ebb4lu/GTFvfdCeLO8SO69PfNbJlg3siaaI5SrxMBkRAShuPbmAncWzBTF2nlyROOmK6KyjD+1s98EY5KE/CYYpC/OILEfPPIhJAR7jTFak13C+B6sPYn7Ot6xXK2M+zKsjhbJMHa7FR56HrwWxuTp39NQ1PxHj1HkJbIS6NeK4616/Dn2IucSYyvDJtY4Dor5A/stDmlDcPw/iQzyfr79M/yni/bww2SmR2784Ld147gnp2ml/3TvOWt7+hdPLdeY/npymf/Jd/XotHp9xWVeQ8qwIbs48MeLNFTdadfFQg3FvyCxu8Vtke3Z1hXUsroXFu0AWC3KKdgFBoBw7SIFSoGc4Vq45Tinu0SVua9Mh5NHFinq09dHKJTFox3wdm2wcHxH6Rg99gG2cn3rYk2Nnk6GfGAO5fupcoo0+6jW238Vq5doV29zHZ/06FLR+GStxWx/0d6zPueW9xb5iX3hTz77xRp6+MosCrsJ9FvcY/iDpaCPDRnuAzH0c9QFt9qe+LULQ275i8PwMyAGKfYpsCvLmtMNb0qW5cC9kw9PXpI+NvC5dOHNxWjt3SUZTnEtuLM9tCQN8Fb9L5qdr3j2SXvvZBwspg2zHsuXp5g+NpLd9gZMS96UvvOZF6eybGsKlEAqn3Fh0d143rZAbS7N8+52fT68dOSFNf3RBWvn4/Iyl2ffq9MMzfz+NfOj7aX37INri/+az0xEjZ6S7cz4lb8iEt0CatPNoSRP8ErMhH8DTafq7GkJi29J70udfPZLOurYhVOae/+o0csL30po5i9MYyDdc2JacZ5yT3jby5+mKhxs/5gEh1JE1D16cjs053ZF9FWLoTV9KC/McNz55RfrIyP9KX7jl6eJ3zZxV7ddwWPs3p0sfyK9Dtn3byLR0Z4m3KF2b15Mcm/gr0y0nNGs5vqJZy3PyWvIalK86nTaze00aLE0LLv5wOuJFZ6QH8vr8+zMDAi7uvQMB3UK8tXuS/YRMP+7xCO30gS624/l9mGLcwtsi3kLd4noYTeEedYEFukV6DYt2CQCK/oYI2F+3DxILTb8hXGqSoQb6xjXfaCcpwTybXIbn1NhKUmxoxxsogwBp9AeECb4Yd67Ok3iDfKYGeuoO5zfI0bk4T/W4Rh1flxr78nsW+8L9I9xH7hcQ91PUnUqH90T2587VSwu5AcnQB8mKGo5LbtCWxAD8XLCEhgQLdpIeos/feCBOil1LmtCuc+10gh90JGq2LH6qkAmSHpIitCPBgBwghySBYFk/74FCsHClz7iEQzz9ESERAiRTYltIqBBbfexjTgJ5bSPMOYL8uTJuvNoO7N28upAdPptEcgTSw9MhtJ9rv2bjs08iYYK+bRB1uQr769Y0RAikBSdJ6l+ukczwKtFBH+LEnwmOJEokPZQBbNGTRNGvQL+TEat8HSe/767akVas3F4Ik6XLtzRYtqUQChT8HUEhAqGgTDIhyiPJUNCSFZFgqG32029t+uApDtrmAZD5gFZJkwL9ZUiY0JYAMX7x2RN3v/lkYON8io+euaxc0ZwuKQVrvkp28HPA/Cwt13ICJY9TsFLcWqBbjFMYW+xCcFgMWxCLum8BXPsD6nLtiI8MCRPjFf0sr/MR6ALmJRkR/ZX+JMAf8bmaszlFeSzoI4b8TxYry2OerLW/HuMJHoGuMaMP5wbUpe3r4roA8u7LNQL9Gtg5f/rk4ro6N9cFGA/E1yPK9V3LjBNR5/if56TJf1Jcf9YHeuX3XnJBr1xAtlx/zgcPmkx64vpvpz35Jh+yZNuWvCG3582aC0qL06mATn1DBrixY8z/goE9m5cPFdcW4hbrNSzSKc4pvCVGaFuYlwI/63AKojzzI49vWTK7iWPBHp/JUQEfxe/afOOX9TjW241vuit99Y9/LX3ujkFOEgGSEUO5tvMCjKszhHbeUTak29o6x6gX/ePD2KyBMBfHo3zIV4b25mNM13nnuitzgfon6bJctO7Z/GD69rG50J2Zx9u18utAru34+kfStR97X7rikeZBuujgB//8ag436uyHuCfYQ8rizb6wmJxsf2FPkYo919iXGKEAZW9byDKGHBlEDvr4ivH2bc5vqi3ZwRVSwaJ/5/KbusJdYmHuV/4qHX74kemY1xyZXvmpO4dIk5Xhp3Gbwr/56s/6689Orz3kRek3fuNF6e3/mm+4s+/t916S/vrwX0+/89svSof/n2+kp1rSYzGEwsk3lJ8L3nT1aWnkTV9uyY2V6c5PvDod/tv/Mx3z/x2Zjv/63CbfBy9Nxx8+knP6jXTY6Xc1JyqWzEynI/udd6erH+Ene+enb//p4KGuQ1/7yT7IVWzIuR79opzX6/4qvZcTJTMaUmXb7BvSp4/K8le9Oh39B+9KVz6W1+zxy9JxL/4fOZ/fTi95yxfTE6xFBideNi1ckYuPh9I33tSQNZw0KcRHjtGQJl9uTulkPPXlvyxr+tpX/2H6o9Nva9fvlgFhNUSarEvzLnxLOuxFOeanbik577r/W3kNfiO95HfyWr7j0nLih3mu/MqfppHTZnXPZNl9y6fymrwmHfMHv52O+dtr08b82rvH4p6I+9A+cC+6hxinzT6TOPG9Un9iMn/oYbM6F+EW9k2xPVyYD7ftNxi2izqTYdg3tnFcskNyQThOod+0Gx/0JUBEtKvJA/qSQ/QlD2jrN9qQX0OObOy+VhPtudZziCC3mN9wrKkwvE7DsuG5244xapt6jcC2XXuG9gb7AdBGxh6Je0bdqeCecw/qd3zdaEd0SDT0kRKRmADjq9qv0uR2Z5/1azJE8qP02xMgkdhwrCM5Wl/GjLKi09qXGG384quVY2MuDbLN4gFhAAFRTmYseKg5SVKdOJFQgSRZ/dR9ZRxigjF1JyMwJoOETJTpQz81IoEiGRPtgbq1HJ/4n4yEAdvy+J6dzSkQCY3nAuERH+iqDiSKMiGxAiBNIqnC1THswdo1+W9yJcRAQ5RAgvCzwUuW5IJ+MT9L2/yEMNeFC1cVOcSGp06wUz8SLaI+kYIep1vUrccLVm1Ko6vz3+fYRAGkycrRps8VAmVZLvo9JdGRCC2RAHkAIAYkEpRJFDhuv6C1lzBhHIIhEg5D+i3UVU8w5smXqE++yCIgSCBKhkiWNrZx8YUOZAs/KRz1QT0/+zG3QpgIYmRsWNsU4hSsQ8VtW6BbpHbFLQVyC/WQq2fBzFU7EAvqviIYmeMlThuLGBTntM2BPuSJekXe5qRNyS2Pxbh9c9AHkLgA3dwqvTpPdAtxkNsxlnB+xf4AMQHz2rxuXSFN6Efdgmxf2yjDFkTCRNLBfOLaxzwjHI9Abg74JkaJnfuua3ydGZ8K5t23JgcC/n9FmvwHwHWfOj7dcO4JafonBwRIJFOuOf3dP9UpHfDwlRfnDZnfHHJRaWFpcWkxYBEgKDRjsVnDG7Rov3f72q5g78dj6ckZs9LSOdelm6+9Ms1b5omJR9LjM+9Iaxbfke687YdpU1vcL73jW+mm6VekOQsbwoQCfnT6Cenlrz0hXXHNTWllK9u56AfpnhmXp1vvaX42WKx9+Koc51vpzgcfLv19T12Qjh15e/rijOvTitVZZ9PctPKO76TZSwakzui930233TA9LWx/MhhCYsfcG9PshU+kRbfnsXsfGiIiJER2LZyZZj1wf1px9+Vp1q13pa0hj3UPX51m5fwe5Kd7kW1anLbOuSE9sXB2WnbnZemxBQ1BtO6R7+fY30n3Pvh4R4TsW35Puu+GJq4EyZ7Ft6Z7nnw8rbznO2nWrDvTujbOns2Pp9m33Z3WL7gx3ZrnsGh5IFrWP5geyr5vzePrIGaKzdXpnJHXp0ufgEC5r/tJZkmm1Q9eWdbvh0815Eghfh44O/2vd13UxSzYvDTfoDfFpPvCfeReAxaWEd7c1wWAsGhgz2nDHuY4u6embLungbp1fPfuvu0TpRAH8ZQExT+ER/m6S74yph5FfSFLAiRJuFKgU6h3xXqLSMjgl5MiEAyFIMmgbRxzIXaMqa8Ym76xSh5tLvoxrzimfp1jRMmxBXmQLydgkOMj5lP8tkDOOHbMjavr0+WWr8iI7zxcb30Iczd/ZMSsdcwltkusNl60Q+fZXYMHW9d7NO7JuPfYO+5f9yZy3yfRi3KBL+V94LkmFtIU9HVR308K5BvWjfnmdV0uStoTFfQbwqEu9gcnIriqR3+4wB/+ak2EOXHFRsRclUkUxDyive0m18F49OU8olyypCEgdlb5988ZDPIaxIx+awzkzRxinsqR1a/LQNbkEv0Tv1lLnweTC9e8N9wD/uJX/OUv9o77r96PUdd9xr60Hfcq/b3btxSiIZ7skMCQpOgQZIWwyNBuPLd9+KtgbIjgaOWSHcaSJNHXpkVPpY1PP5k25isnVuijpx99lH72U0iY1g9tyRNRZEuzjyWQDIPTHpIO9gGEA2SD5AqAZPAKJDokM9TXHzo1SVLDkyDaaj8V4aFeLQf1HJBNpgsm1i4tpIdkiCdLbCNn3K/VSJKMb83vk+3Xbnbt2FyA/LlAuECWxFMnyrnuzHtdAgTCAiIDYgOCZP78leX69MLRIpMgWfT06tIvp0Za4oT+4kVjnZ5g3JMlXCVmGPPUilfi8/wSvnpTnlvSkiblWSb5umr1zk62ctWOQhqUkxoSJi3pESF5IEmADJtINnTI9uhKeEhc7KcHsq6ESJdDNV7itsREGW8RSR4JlO7UTGuLjUQHMmN5QmXBvNXlWmzwlXUkSSKMFXMpkDTJ151bmyKZQtSC2kI7FqoW6BISgoIXW4kLCmKL9GgP9FsX4/ipfQ8V1238eOqiJgjUpU0e2sVY9ZwKKNhbGFPgQ+iXfAX2jNUnOwDtzq6VdaSNyP7UA/qPepGIYDzGE1FHW/QYo43ctQedvzbGQaGNbcx6rsjqvNAvetlW+LpFXedeUMXEHsTXHP2fL2nyAjxU9afB9NOn/opKH67/9Pvy9Rf8NZ7TjksPX/mVdPuF0/Ybm57HbjjnQ+naac/v13UApMu9X/ts/kCb6G6mIrixEtz8K+Nmi5s12rW+Y96gdUXq7rwhc2Ft0Q3RwWkETyRwsuGckUPSMe85KX3iL49Ih733q2l1Kz935BXpmDe8NZ18xaxCpCy95E/TYa97V/rsqf8n/dGL3pWunY/eD9Klb//dNPL7b0mfOOtraS62K69N5x75inT6176Rvvq+V6Tjvnl/KeS33H5yeuWhR6ePn/3JPHZ92r3p8XTPp49OIyPHpBPPPT/dW0iR5nTFubOa4n/FN9+aY747XXDa29NRh74n3bikIR1Gv/GGdNhvviGdct7fpr982SFp2g3zCvGBjac3JmaenEYOPSod/3cnpeOPPCSd+N1Hy1qQx1FH/m26/PsXpJOOfGu6ak5zkmTF11+fjjjymPTG95+T7lmUZXdPS0f893enr159Yfrcl29MOyBI1t6Yzjvy99JfnnJGOuWNh6SjPnNjyWf3rFNyrFel40+blk583Uh645fuavO5Oq9jXt+//nD63PuPSSN/fH56uhA/D6Xvv/PX0l/+4zfT9884Jh111o1peyF+pmf916dLn4S0+VG67G2Dtdj6g1PSK488KV121WfTCX/4p+mKJxaUGHs235gu+P13p+sWt6dksuyZnRvKfohgP9QFqUVqJOOijUWBxYRgj2EPWRKJEq6eJom+QYwD4h4Gz+zaU4pqiRFAWzDWJ7NYj4V6hPIa2lm41761ZTzGNjdQSAAQ4gH6jqEnMQNpwVjtl/5UpAnAL/GLn5bk8dkpMSf6QhlxlJFDkbV59KFeG8EYeda5Oo5+lEc417I2IPeLz43buj3A/mO/cRXul7g/J9tDjgOLXe2Ee7re1xa9e/Y92xbUA1BkW9hPVdxDJAAK9j5YwPeddDgQsBF944PnpjSERh8kHsxD8oCrc3Q+kwG9mAN95QMfw3GQOR6Bn8ZvoxvXyq8rxZyQS0gpi7bKjMfVNrkSr/E3yI2xbRODn2U/EOL+E3FPscfYi/H9j/dK30+Lzb59adea5QMSAwIiAwJi49NPDggTiIcMdCArxlvyAkiI4EMio0Mcz1BfgsRY+mWMNkTJhoVPlDHkhRhpc6Avio+lzekY2qKQOy202bmCUy0ZK+bkv//hZ4/0QRKkhsRDJDEgQTxRImFSEydxHH3huP5inEigYBeJnAOBOWJfy8spk+35/bElQgTEhpDskPBgHKIEwkR9CBRJE3Ti6RQgEYMPiBTaO7Y2X7kRkfCAFIn9GhAgQLKFEyScTsFOW3W0KcRIjsN4IVC6Uycb0+jq/B4mYRJIE2QQJ92DYCFQRnc0REILyIGOjGgJg44syZCA6IiFlrCI+oX8aNtDCLqSD/qRzBiyzXr29yMrMjq9apy2cEz/JX6wK37avBzTFhvJFU+lcPXrPvrAjq/m1ESCREaUAQvcoSK40hF1gY4MW4teC99S4Gc/FMR+HSUW5qWYzrZ1UW4B3eWRUfLKusTDr34YkyRALsFgfsYC2EREGf5tGyfOMxIzzkt9UGTZDnmMZ/6M68N8a5CDKL4iqnid/zBeUNnY7vxmmfnV8GtbPnelBq8J15gnOcQ+scxPXWLGcV8ncyEerzl91hednytpUk5E9Mh/XuCne/vkU+HGcz6Ybvr7E3vHfp64Iecx40wInP3Hpv+Up0yuP+uD6Y4vfqrcQHmDD7ypjzdjyqJeHI8FQ32TRkE7sWN72r62+ancravndIRCQ5hkrP1eOmvkj9M3H5uX9jx5YfqzkVPTPRT7m75fivfLn2xOdkBmXPmOkXTCdx7pivmTpzdfq4FsGDn2wrSiFPBL0u47TkmHjRydTjx3Wrrg/UenkWlXF70HzzwkHfEPNzRkgrq3npJGRk5J9xYiAULkoY40IQ4xITt2b7y/iXnN3GK36hs55hnTi819Z4ykP/vGg43fljQpc7vl42nkrf+club23C//SRo5/apC/jyQ8xj54/ekz513Rjrpj0fSebcPiJiR06YX/wWLL0kn/uYh6SV/fnK66oFmrnvuODUd9rIz0sN5fO9tp6aRYy5Ii7Jtaec1GNVPm1tDmry+fN1m9+zPp2NHTk535Rx2z/ty+suR30vHnZzX6OS3piPe9oWyfns3T0/njbwhXTabUyoPpsvzWpx3W3Pi5uFPt3mfe0YhZgqZkm0m1v8wr02OkW3IcdfGJemZ3c1XYCQrAHuEftwzkieAftxbgj0XiwL3ID6xkyBxrwrttTO+uUQo270ufwC0xTUEQSy6C8nQFtsd2kI9Fvfo2rb/fFFitrEKYbG0OekhfDYKiGQFYzFP8oiEgn7R4wSIBEbRz+04L220c17oSpyYQwR5sI5RX0TSpI+sMXaMJ5TXNiLaRhlXY5U5kkcGZBn7JRakEhgAWdxP9CPinmOfWdzW+1Uoj7o1Nu6c6EiBBoOTFGBQsA+KdAtyincICq6CQj8W+5F0OFhgI6LMnGoZ8X62pMlgTSQmbEeoPxlifuRsnJhz3zoCdRyzTUzXI64JV/rk1cTZktZmGfvCPXgguJ98fwVxf/leRtvnOSGjjy0+2Ht7tw1+RQfCYbwlLiQzRCEeJiFDgCSGhEafXpHnqzEgQjhN4kkRYC7I0EHX3PDJVR30I/EiHKdtXrbxsWP57PyeNziZ0QfJC/WE5ANj6kVSAkiORJJDGegjTYR+iVUTJn5dyNxq2zhG23xpq7NrS/48a4mOmhwRPqMESIZAmjy3Z/DwV55nwtU2Y8Kv5njqBCCHOFk92jyAldMgwIe1llMiU0BipHylJiP2JUUKMbKMEyENmSJpArqYY/lvcGw8cZLEr+IIZJE06ciTsYmOXACSIqAmSqJccqEQFW1fIkF/kAkQFXz9p/6pYIkJiQ71tYkEhzqAn/f1J36jvEPIl77xCmnS+pb0UD/GjjElTcwflNMp88eaHPHX2mxY25wKsXC2oI3FdAdkLSxwY6HfkQIZykDxn20oqDevXZvWr16dxlasSOtG8z3KhubnjQFxIyygscW3xIQPn6UtmWCRbUxkMWf6jgF8CW2FPrEnB3Oxba76ruF8Sv5BXvscmmNGzNEctNGHeYA4hy6f1pc2yCWaog/jdzlUvp1DH7pYLejXY6yjD++t1xf/XH0dhnIOuesHKMM/88HHz/ekyS8AB/Nzu+L6s/b/NR2eCXJN+FrMf1bc+eWzprx5r+W0LQziDZqw+PSmTD1u6HZtywVKLtQhDOLVkyZnjxyVLrz/6bT77tPTEYeekh7KBTrFPs/WaE488Msz89Ksj4ykYy+6M4/NSl885pB07g+aIn3dd9+dRtqiv5ANj56fjhn5QJqx6PG0biloiI6HPvN7aeSj30lbW3KjgJgjJ6c7yWdtvlErBICEwNz9Yp5zW3OaYuU3GtIEv/eckXV6SJPtN30sjbz2zPRYbj9w9u+mw868vowvvPConMclacOyx9PG5U+kTeuaX+aR7ICg6L7us+nxtPCbH8jrcnJ6IPvd9fBn8txOSnfnNdl6dZ73Oy9KK7LPSJoUEmna1c1abJ5evm5z2VNPp4kn/7n8agmk1K7Rb6eTR45OX7z7sbw+YE7J35Mml89pTqMU0qQldRZ98VU572+WnMGGNT6Q9770rbf+SUea7M03Wtyk12AveDPvXop7ymeOcJ3Mhv0Vb/z79ilAR99xHBjPcfvE2b1lRyn4a9IB1MV4XexHssHTEABb/albSIQWtKOfMpZ1O502Pm3G8a+O5E5NWNSxbNuPtviVbDEfr8D5RrgO+CGeBIlkiLaxbb/MJYO+c9Ef6HIMiDq0a8T1jnJt8KFvc2B8d/4cdC9wBRah7Afbca+4x+p9BeK+01a5NtGX+1kY69mMDeXnh5sCflBkN4V2TQo4Tjv2RdRXpi6wqGc8FvtxfDKoE+M12NKRDgMMxrGJsYR+Y64xf+wGY81aYKdezAnU/uwD7KIvSRPslDVX242OkCSJ48A84ryirMthy/byusc9xB6JMveNYIw9Ur+3sncA4+qihyy2GRe7N+e//ZZYqE9pdGRDS3xIXEQSohARoT0E7TK0AfiOZInoi8cVWcwNqKc/8+pswxi+JWjKs06WPJW2LHosX5uv3NSnTyQZ+iCxASQ2JoOER+xHuSSHpAxtT51oA+irS9yop632XCFkIlkCIEz8+o2kRiROIp7b0/y0sISIurQlQg4G6utnU641IDCE5EmURbmA+IgkiH3IEYEeMskT2vji2jzsdWtasWp7WrZia3nQa3noawZkCfBZJpIla9ft6X5JR5JBoqGQGRIhGZEcAYUUgSBpSZIylqE+JAKkQvfckJZo8GtAkhcSI0N+8ZH9qheJmC4Pc7HdwvjqCuX4iqQI8yUnCR1PkZibhEi0j7mLlcs4qTT8tQ5A2+KdvoW54+p0BX0Fi26u9Gt9xnhmx4axsbRxzVg5uYCs89EWx6Vwbv3ZxsdkpAnjMRY5c9XOedRzca41ol9yqBHJAgghH97KfDxxoa26EgF98WqYq3kA2gId24zV+sYmrvELcZXXHvIKxFzVw6ast8h+6qv+lbkm0Y/z4LUyT2COnT99t3C9ALmVfNox58E6/8cnTaY4ZcEpkRvP/pvesYPFjDOPTzedd0Lv2M8DM858b7rujEl+IecFxN0XndfdOMUbNm/SHPPmi7Y3XYK+cgtbEG/gxOTPNuEZGr+bjv7fR6TDDz0kHff1u0qx352QaAtxZHufvCi97zd/Lb3kpYekF7/rorSwJRb2Pnph+rNs+5KXnpHuy8X9ns3z0j2fflU6/KWvSse8+hXpfZc/WIr+fXOxH0mHZx8QGJAb25ddkT7x4ix76f9JVz6Vb7bCczxKfo9/OR3/4ibm4X/15TQ/2yAvpMm075f23aePpGO/9qNCIDRzajDB13N+/6j0xiNzvEPfli5/qiEf9o1OT+e9Ovt8dc7vyHekqxc0JEk8IQKJsu/OU9OLmcOR/y0d8/Fvp9WF1Hkq3X3mUTnf38rrdVQ6d9acsgbjxHrb5wuBsuyrg1Mt4+uvyuvbPNi1OWlySrqH3PLYwm++Pa/FK9LRRx+R/uisawvRM5H1JU04aSKBVNZ51f55M08ImI8fenIhcnZvXz9ULLqfvE62lwB2nBqpn7HTR5royxh9OBgdoV+wO78nWtjHwt3iW3np53YvWaB9i0ia6EfdUrwHMqKz55oR9ffTmQLo6Zd+IVSWND89rN/iO4+RfyFbQowSX3+tvmOi7isT9Mk1yukrc07qRqgDzEVb0OWWUduV8aiT2/X4nvVby56aDOw796FgjzJW7x9PpdB236GHviRg3/siMvyiQ7yo92zGtvz3sDoX5E1hPiBLuqK7LcJrIO8jDuKYvvTHNRb+DSQMBqjjC33WcWM/oh6LfdvGq/2KmBf9Zv7N14TiWoD99YZ1GPOZMBIhdVx9RGAbfUV9Y0c4tmV8V+/7E/uG1999GPdL1I/vWeq5P5FFneiHNmPu2ed2T6Rd61YOExOBiBhfNfhKjoCU6IiKiiDpEAmUDHQhMSIgNpTrC//xOSnIzUk7x4C+iz39IIuxPZlSwK/rLOKnhgfEguRDJBsiOO3Rd0JEOwgNrpIeEhuQGfQjkWG7EDDt12n6IFmin6lIk1pW2ivmpL07NpaTHvGESexDbHhyxHEJluf27CzyqCMhoi6kCn0g2dKHcf42IkHCSZJ8LadBqtMlBwPsIEw4deLpEuSFKGkJlCU8PHbpxkKWjK4eLyRI/ZUc+oyVZ5nktidMJFAiaSLJICkRCQPbHUkRyA3tsetsBLYtYSHpADkh6Ee/oMuljTFEXmTsR4q0+XX9FvqSmAGd3xzX0yPEUNbllPv7xRHEa7F+TfMfe2DBDSx2LcpjG1jA17Dgtaj1KxX0GdMPMYp+KJjpxzj664N6wNgR2Mf5iGLfU6Qzhi+vQjv8Rf2C7MO1c87M15Mz6JiLNsjRpY08xqqBbZdrFUsgh0RwjYXxoh06kCWc8pGsAhIn5A1BAdCVtADmW+YScupgvAxidXZxrNKPa47MtdG+nguyQva04Fed/lOfNLl22rufP+EQyJif5LTKgXD1T/lVmp8VHrnq4vRcvsHyBh94g9V3oxXhTRnAjr7/lbUI6LPbN7El7d68oiMVGpKhJUeeyjdApchvSIlSpP+EKIREIU1aMqVnjDb+/RWY5rRL8+s8EAnDuQ0IEPrmVsuxiyB2IT5u/7ty+mNl7ptTDU+n1OjGc5sY5eRK+zyYmDNwvGBtvlGM7bZf7Nq2vzjkODmr4xy5Fp0W6MT8BDmu+/bb0xu/eG96ds9491qzN+Jrzx5x30R5LEjdQ7Us7jfb7lkLiD4caHwyUEj8eGJv2r02v6mH4rs7fdIW4BTeyDylATzpEWXacS3kSm5buIuaOKjb9s1FG3X6UHJt8yUPYvfZITfHmK+2Xbvu5zb+8IFPT3qYbx2n2Lagj20nizEq3/TJ0Tnsp1ujz19EHn9mR775z/uo7/UXvq+5T32wsDL3ZAQ29d62kMWOPgQJgBwEtJFHglAUu3zdlce27pxI6ynwq2I8FuwiFuexeJeA6NNHDlEST1L0kQQSCcZQTr/2OxWiz5qgMYa65l/HaHJubAb6O4tcaMPVfGvfyJivpAn5oKMt47SjL9v20a+BnXkoW7d9Z9o+sbu8tmCyfSf8XK0Rddwvyt07fftSxM/8EnfP7vx3sSXt2Tg29LyT8UBQCIiJSFTUD4ON4wByBDl6tIW6kieR5JBIYQxZbRchUVKubTva9vUhYtYveCytn/9Q9ws5khR9KF+T4dd3MiQ/kENQFPJjEqAjUSJZIsGhH4mOiNoPMmzwp33UVyZ46KuEyXMtqSHRgQzQdqxvHJlESTxxwhVSJfoB6Eii1KTJvl3jac1Yc3pE0qQ+PdKHjlRpyZZ4AkXSRKA/IGTy3xsESQsIEk6QAAmRQpBE0iQQKYzRLqRCS1ZADkgs0JcggESQSChkBAREHG9JjZpc6CM7uBbyBGSfhaTo0YtER5Sbm0Be8qt8gKIT/NAvObRzQoc+7U6On3wtcbJNHU8/YNXKLWk8v+dZyEoQgJqAsHClXYp5+tkmFrmlSG7lpdhtrxTgkAmM6094YsRTIzWMC7SNefbZiKgnYux6TJvJfGjn/Jk385NoYH7KAG3XFn3ty3yCrI43pCf0U4GYxJKsEaw5MDfGzSm+XiD6EUUe4scc42vW99rVc6jXCdg3X/rmBuIcGXP/0BbM7/mRJr+khf8LBb6Sc8PZwz/1Oz3PGUTZT45s/0u6do9e/bX0b882pwG8ueJGipuueGNV35jZrvXx4Y0ZslgERDnYN5HfmHZsSHu3j6U9W64bOlECJBMkDgAnL0QkQ+xjJ2Ginw7BlySFJIjkAYRBIRNaYkEigSu62mgvmSAkMCQXiLXv9uYrM3xtqOShPOdZ+sgzImlRiJyWyECHmEI945V2mzt2hRhpZf6yUCRIsInzR64NvsmtxGjXAP0y5zb3mE/pZ1/7tq5IE2vyfJ7ZW27CeZ157fkJ6x3b8o1VbntjDtwnwr0CsK3B/nHfAGTYRZ/IiF3/p98iZDLEoiHmFHX+bW/e9zt3l58jnhjbmHa0xTvEAuQIz/PguSKgPNujfdhqV+C3hT8EQFfw57aEgIhEw1QoJEKw54ocskI/fkWFWOQiCVJkGfSBZAnY/PTKkjPjEj8+LyXa63eIvMiyOAfafejs26u+iNFHhiiLY+RofnEdar2CdszY9PdsyDf444OCNe4j90/cD+5D3svcp7Ht/vV0lHsUH3HvSpSgEx9WjIxxdd3fcQ8K92uT13Np375n055sB3Zl2/Gc147de8tP127JRfnGHeMFG3KRDtnC1324gnUZjtEe25SLEYiCjZvLMzbWbd1Rrmu3gG2l3fibKFif7ZCNbc7Fy8bmuRwF+M9ja3IbrM1+6APIgogxCI3sG6zbRh5Z1vaLLOusJ+cM2vgGa7LPdVlW+lm+OvtZsb4heWgXAgMZJMjaDWl009Zi0xAcxIAggsyAPGnID64DcqMlRFobY5a4Od6GPP8NEFisX0GzHoD1FGXNMzbn13rb+K40nl8XyK/n8uvH6y3cL7yu7AFPGzHmXnP/0HdPukeBcv1gy9X3QkAfHf3F/YZd35778b596ce7d6Vn82c2v7izZ0v+G9+c/642rsmfFavTxLpVaXzNioKdY8vzdYAdq5d2mMh9TrPszvpcd60FKwp25/6e9avKFb2d2IwuSeNjywroA4gcgXzX2uXZJvvI/d34wV87PoHd6OK0YxVYlHasXJS2rVhYUPottiybnzY8zcNnH02bFj2W31eeLM894aGx4wH0t0J+LHk8bcng2vwiT3tKhK/4YBfQjCFvdArZsbg9hZKvkh/4Iu52dNtYO1fOTeOrOFGTP7dH8/3AaP6MzhjP2LlyXp4PYCzfd6zOn8lrl+R1zeuwcVV+jdak3dvWFVLD0ySRyIAAiSQIpIe6jkl0YINOQ3psK8840YZrrfvc3mz/bH4fDOSJcWhvye8VEBoSHIUQackQT4l4ciSSJRIlEfrQT2mvyu8BY/lvd11DkEh8FOIknC7x6zeQJUMnUAK5whUiheJfkgGCYOjECCRJRjklsrglJlrZEIK9bfvKJBuivIwFe9rEkmxhPNpxJT+ea4LcdnzWCT7Is9i2dsVfliNzfvoqNvgOcbrYuR/91Ni0viExhMUvRW8smIWkBZA4sPAWUR8/6pUCOIzhg/G62I4y44hYoJtHDX1EX9EHOsjiXLlGRNt4FfiIPmvEOQIKfNamkAGM5bWoCQJ1o72xI+r46OFDYoGr/iUWICU4SULbWNGfPo0rYtwa2gjlUdblmGMSOxI7fjWI0yKcGkHGOHogrplzKWvV5qbv53nSZP/Cn5/DveZ5/DrNLyM4WeKv0UxvSQ5kL+SJk58nZpRfAOofEw997yvdDRM3R96oeSMV4Y2+N23e6KEbCwXkyoT/ne3zO3RzlovuZ3bzh7Et7eMBZNtygbN9fdq7I3/4b1+Tntm5Nj27c016docY67Bna74R25RvlDYuS7u35BuwjH3bV6dnMnZvyTd0G/JN28YG4xmM78lysGvTsm4M7N68PO3duiLt27aqYM+WfBOWdcY3LMlj2X/GxMYlaef6RVm2uLQB7dLP2L0p+wFZd1e+7lz/dNqb/TyzLd80bs45YJtlExsXl4emTmyAgFiSdZalfVvRW1FAuwY6oiFABhiXMFmTb7Zot/3xdQtLDK/62pPz25uvzomr6wKYP+u7d+to2rttNK/pWHpuYkN6bteW9OM97Q3TM/vKDXd9Y+4esY1coF/DfeO+0B+27iVs7Uff2BoPHezi3poMMb7+ok/2OjA+YyXPXJDuzYXSnu35gz+/j05szB/m+T10x5r8gbJmU76h35hv/jflG9nN+UY+7+V1Gbm9K8u4ln7GnnVbC9BBd9eaYezNY2Lf+nxj22JP1hcTqzemXWPZb/ZNnysysX35mrRt2VjasWJt0dNux8p1aVs7hg7j2yEdICAyti5dPTTGA1MnRjek3ZwkabEjj21ZMlquuyBMyCOMC8bKeM4H0J6AyCBW9rs9x9lGPIiQQnY0hMfOfAUTq9Y3eeX447S5ZuzMbYgs1nV89YZcBOUP7VFk7drnz7Y9m/KNAT91mF8vflaY/RFf6xrsBfZGlLEf3BPuBeEYbYkT30ujD215D1UnwjFPnyDDL7b+3fg3AZCT61R7Per7txNzIibvz7y3k59zYYz45iLQw8Z8nJNzxcZ2lMc8IhiLIOf4N4lOPSeAXz9X0CFn1w4ZeejTOZmL8zvQ2h0MJNkAvswb/+RBPuYB4lqSY4Q62EUwT+cl0HP9hfNCTg5c4/zMyzF1HZ8K+EGXGOZAzq4tvsjB3IwRc1MP4E/EGI7Rx0e0qeFYnINxQa0PJsuHvTORb44nduT34vCgVIp9Qb9GIQla9OkgY0wiAtRfb1FGX/Ii/vqM0A+6EBT1mP765JIa5hB167ydu3bKYj7kJ1gvQJv7t2f35vfEjH27mnVzLrTRm9iRC/GVzYNb/UoNhEcfecJ4R570ECfaarM6y1aP7Uxr1w2eSVIjnjKBIFkRnm0icYIebXTXZaxatb0hDDIgAgpBAhYPTm9ALEAeFLIgEhst4SGxIMkg0OEqUaG98QpqQiL6b2X44NqRNq0Mv4VACXEZi/aMGZ9x81QuhnISlV+BfP3a/qKYYjcWzrFIrYt4+qUoDjogFs7Ccfu1L/05rt/aHzKK5yjDTtuYS2nngr1rByDTLtpHf335qae9bfvoIVM/XkGdB/lJDkQf2plThAQV0A9tiQb62sYYkXgwZ33WcdGxD4qfPmTfAt/mVeI41meXob55R9uIGMM8Jb2eJ2nyXwfXnv7uF+CEyS8WV/fIasyZdXW5YfDmwZseb4wjuGlD7g1fvEHFlhsoZPEGzxuSeHMD4g2T4IaHG9B4Q0c+8abSGx3gTRKIeXpDFOPRZoyfo40/SWue6KsLzCde9ccVfeKoS87mzRi5xpxYF67EJD4nMAB6+jWWPuhH30CZ8zY3YX5ctVGPtuPmxxzoq0s7ElxxnJxA1I+5xDxin7ZzwlYgi8AfV3JzvbjaFuYB6KPvfNBljbkyjr+YV8xJOBfQl1+U4dPXzHyjjuPuDX3SN3f62kXbyRDzpW2ucT7ouR7R1tcPOaDvepmLV6Av9AQy8tR/nANjcY7IzFWfQD2ufXOJusDYxBL0zd1x4NyQY+ua2o/+QPQn1AOMxb7AryB30Ze/MF9zBOZwID32MO9Pta7raGzbritwXWvd6Ee4Bq6bIB/JlAhOjvEe5t9YXEPydi7+3dJmzDxqxJj6I5c4BxFzxLefQ8qwNcftW/PNVW7jkzXBlnHsXNPouy+3GsbRNq45QEd/5hPjKROuFTrMgza6EXEtox2+6tfMPjq0zVlfUS/OqW8uNbAxH/0AfRubPbN185Zu/dGv5wuMD4xBO/pzLaMOfcYEMZ1vzKsP6OhL33GcuKzzXtabUzX886YiLiIkRCKQKY9tyYo+0kKSBF3GuCKrYS7GitCvPtXjip2gb17mBjFCO9qJSJoAxyVhsOv8T2R7vt61N6/frpzL7lwkhbwBpAn9bZs3p7VrBr+AIyJJAuIYQBZJE355hytkydjYjnK6BDIEsqOPNImECG31ALIVK7eXB8Ki4wmUUR4Su3LbfsQAhAMEhcTDENmwYkBCDJENjgfoT58QHsVXa9MRFj26hbhpEXOj70Nl6esH38jwRT/a0BbKgPFLDs4jIvvSzjmBzfxzpy2WhwrZXJRStJYTCUFuEc2YpwW4+jWLWBjrtwZjkxXpApm6pViubGgjiwU2qItsgLw+tRCLb2Aezk8o68tPaGteINogL/6Mp/8QH5AX+UloxPl2NjWCPTZxDD++fjE/7VwX4wn9xTlExJy0ibmDssZ5HD381NAHbXxyde2EOpNBHfV/RZr8JwE/p8zXivrGDgZj8x4rNxDecEgicBMS28CbDm8svKGm7U0HbW7wvMlzzBsi7IE3QsCbF+AY0IZ48WZL4Jsx/Ee58c0fmbmbo3IQdYQ3VhHmShtyJ34NxJwFPshNAgKQD0QJa+Z6ohNhHrTNhbavgYh5xbixb27mpz/XQb/KI8iDNaxfK8awYT4xR8eFMSLQF/hw/eu1jzCG+0m/XEH0ASiWNq7fUNYZff3U84hg3Dmp3wdjxrbzsR9hPK6uP3FqEBeQv7rq49u5xTbAFh1j0MYPa6W+c4x+gfkJdaJP4T6jzVhE1Il/D4AY6uGbK/7jHFwrxlz/qAtc4wjHan/8jQHWINrjT+gjytQD5MOVfJAz7jpFRF/041roF3mdY8wLGB/daCvMAbhWXI3VB3PUJzA/gQ/ywV+tC8wPuEd9jVhf3sd8j3Ue+MQPbUAcxvTfF4d9Yz7aAdeJHPHhnKMevozpFR3GyIsceQ/Gh/m7R8y9fl2AeeIzxtPO90bnQEwQ84htbPFLPH0xZmxz9W+XMYDPuFb61B9XY8ccjKmfaOsVXdaVeLTRZwxd7ZDT5zViXMTXm6vrh9w1dK3jnJXzmvg36pgxbTOGjvvH+bkW5hl9C2LEnGK+0RdwPRyLvvZBAOyeSM/tzTffudCn4Lf4n4pwkFCQeIgyga4khKQDehAfjA+RES080SEgWvCBvnYxZpShh82uHZvL1VzNGxATG+S047zMOcIci7/deY7P5L37DGue13/3eC54eD7AhhJboMsVe2x37diWtm3amtav3ZxWrWpOnUTipCFEhk+fSKiUcX6yeM2OtGbtMAGybv3ecq0Jk/hVHGTltEluIytfw1m5vTt5AviVnSXLtqRlGeVUSYbERiQaIAnoS2AwXsiDQC5IUmAfZYWMyLqMRbJCgoO2RMR+Oi2MSbsmOLp2to9yUezzvMrDXvO1zCeM62/Its1HOTbFLsvWrIYUa4rNUkS3iIV0KXzbAjoiFtcWyfTxFYvfzm9lG/Upei2kI2IxjA/j0afIRmZbPXVF6bc5+vwMH3Jq3sot8o2PrTkC85Q4EHW+xjZf5PaJF7+WQl992uXrKXxVZd26IT0JKUCe+NK/8UGMH1HnzxU5PvDHuD5i3Lgm+hDKnBfAFjAH7F3rCPRibqD2G3Eway1+RZr8J8EdXz47zfrHk3vHDoTrzjw+bVz2dLk5iDcq3HB48+aNDzcd8abCGw/a6Hljw41MvAnRxpsTb3bs17r4M5c+uTmB+qZdOA6YD3PxZhcgq3OJ+Qhk6ghyMA5tfNHWX/TlTRvx+c8s+Tg3Y2CLjtBGqI9v9F0P4wBl6vXBnKLuZKjniG28aSYv5hTX2DzVORCcvzA2beKZdxzXNq5PtLMNyIscuTmXuGJtGXPdBDLmynhcM4FOzKPOiavyqGtf6Asb19e4vu760jdwndFFJ+ojU08gI3bfPKYCNtgTu7YVUR89iRLsyKkvH/T0jY6vRQRzUde542sy6LuGaxL1uNZxAH3XFjBm7GhH2/Uxv5gnsI+OcxVxzRyPiHZ9faAv1tp+XDNkcd7amZeIuQh81HYR6sV9gE1cs6jHGFfl9XiE/hgnvq+TrxUwN/zqGxv2nvsPRH/2tYn2cR3MDxgH1POZDIwTq5ZjL4yD3HnRru2Qx72onnnUcwIxZ+BcQNSj77qYl/4c40pM7Y1p7sqBMvNUZq70GScn52MutJFJEsUx7HxdfW291r5rmAsgF/T6wFjM1b5AZz//+/I+3JPvHQKJAGEAuQCZIGkhSSEYF5IQEfiJuvrWP9dImsSvwkg+SEDYniymcdCVbDEOujGH6IO46Di/CHRLHruyXXvCpDllQpHS5Ig9sXZuWV/6+DIHrjX2jIPxNJHvmbZt3pY2b8gF3/qtacO6LWndms1p7RjkyaY0OspXcran1WPj3ekR4VdvgGSJUKf0OW2SwckSSRLGIE/4pR2AjPHlKwakicSI6E585LH4E8I8vFUiYz8yoyUdgISDpAOQCMFfOTHSxsZf0ZO8aIG+ZE6XZ4YyrqWd9WI87YjBldjmeSAYd+WKzWnNar6KszW/ZoNCtS5KKUZLQZoL8q4gpd0iFuxd4drKi442rZzCGxhPMN5XQHfAV+vPOBbMtGMeFu2T+mt1KOghhCjeISKKfaszWf6x79qAej6gWw9tW3vXV7t6XLBO5AV5Avz530g4dHlWtpPlVEPioX7dHav1ypxyLF9HEOMzTk6sq6QJuXYECr9u0z6zRDLFeWBb54KsD+ZjTiDa8RWd/9KkCaczfh4/5/uzBF8fuu5T7023f+H0dG2+9ukcCDMvODltHl1ebjK8UeUmxxsFb+CQxxsfbyyEN2zdDUaGY7Sxt4DFhzdi8SYl6tfAtzdDUS5hgjz6Uxc4B9oxT/TIYzJ4M8VVH4CYzIUrN32QIc6L/LUF9KMtcRnHr/ONcwOuta+HX+NBZv7OQUR7c45zMSfGIqJevfaMIycWsSUeiIGMNWD+IOZmHtGXMnWAMeo8JoM3znWe0adx0cEvbWS8VjF/x4kr1DenCPS1idCWvGpffToRUV//cT6ul3JyZ825ujcYV07f/L1OFbMP2LDOtGtbEYsZ83JdzVswDlw72o45T+cCkDufaK9uBP76EOdjzrSjrz6/9p0PbfI2D3zH10nEuekHqI9sqvWM0A922NAH2jsP/ZKn62bcGFugG3NTByhXt9aJeQjGzEedCMZ9jdXFNzKB3JgAXfewiOP0tUVXH8LYrmVEXXSTc/RtP/oDxHEOfSBf//bivIBr5foQnzZj9LmiH/OYKhegH/9GlUf7qB/HXYuYl3J0eI90rv4NAN9zgHME6uIjrqkxjYcMfeyRo8cVma83MvUFPn2voe1ax3z0KWJ+5mNOXJEB/EXEsRraM1/6//fH+W9mz3ghT/rIBqBMuYjkh0QEOlwjkRAJEeW1rWAMHdrYcLJDe4A/CRJykOzAJuYW86CPvsA3cu2inld09uzkK0aDr+Jooz/zcQw57Z8EzxIT7N2VnpvibxOwD3xt3Rfx75n2vj15HyLP/ea1Zs/wvoh9O56xd/fetGvnRC7e+ErCljSeizKLvAm+hraNwphCncJ0cy5I+U94A23Ato38V5+CPOtj1wKZvnbne0qwB1KRe6zWN+3dyPK9DNdd6LUyMb51e46zNW3NcfbDBk5C8FUXCIAcb0suVkG2McaufK8pjF8DfUG+sbAGFsY11LEQVdYVyRkUu6CsRb7qmz4FPoWyY1xBTWbg1xjqqFeDmOpzNX+K5+Ivjw/phzjm180jQ706nvlS/HvSpsy5tSto16CW49/clNnGJ77p12uLXOgH3/SJL2EigUJeQznUaGObT0TMTR1zifKIuD7AtZHEEY5H0sSHukZ758Wa4J+cImlCO64Jeq6f+hHaif/SpMl1096TZpx5fO8YKA9+Pe2X++GvECY3/f2HCwHUN74fTjsu3fj3J6XbLjy9e0As7WfyjYc3JnyoeHPkh4rwJiXe6ETwgaMuffzFsXjzgZ/6Bkmgrx8/6PyQi/be5KnPmHMgFlcKevI1h+hD37SF+bAezqees+uALX1AGx3ixzgxhrIacQ3qPAXx/FoP8wbmAeIcaluBb+KYM3AszsXXQTCOX+YXgQ2xIY225Q9gn3Ngjoypa/wI58kVuA6TwRtooH0N4xlb/8Z0LgC5c3Q86kyWt9A25uh61TA/xm1Hm9qetdWOXNxDtoWvP9AGHzFH1kv/wv2NfpyLdqC2mQwxZ2CeyCLI0bnTZ33ZJ5BZ7Buef+CvLKETc9IOG+fpXiCHmLd2IOboOLbmij9yVd4HYmBfy7UXyo1jznEuoH49lPfJoly/+jaea82VgpI15RrJTPOjTd76QYYO+uhEv+oR25yVo2tcEeepHtCWcezMK9oKdGJuwPkLx/CNH+cY16oGY/q1TSzgmgj6yPU9Wa7AcfYw82Id8YF/8+OqPn5to9OXaw10WTdfH+Wsq3sz6jsP84hzjXoAGX7rOTIPEf2ZB1AXH8Rg3dwTysitD+akDcC/Ps0PPWW22d/okjP5+Q8F1iL6006Yk3nF+I7HuIC2utG+0c3jz+V7jX2DkyUU9RADkAbKaEs+SBLUJywK4ZBl2EY5xAI+sJPsiOMSIkBSgq/C6B97fEtiRD/Rnz5oo2setnnoLL4Aesj1xTX6lQwBtPFj7LgmytV3DCBzzdDdV3LJc9mdbXfz8OTm74rXndeD/ejryJ6wD9y36gJkjmsXX+N4RVfwnBtOwNTFFAVlKdTa4tLizeLMIpFCzEINWJjTtvCjXWyCn1gIxrjYT4a6mMUHRTJXfZtHLBC10U44F0Dhig9jFZ127gW578Mz8WMu0Z9jtM2XvjnGeOYpsNE26oE6jygvOYQx4lCAEzP6BM6rz2cN54gN7d516bEB5BDB/IypDH1fH2EMgA2vCYRDsc369XpH/4zx+gDttSMufXUF47Fv/gA7ZNrgw/UAtEXMKUK/+CinR9pfueG1Qe6acBVlXUWPT/Mztrl2aG0n8+ceLWO5/1+aNDkQICSmv9C/CMRDZX+RD5Y97S/Tfd/653TfN/8xXXdGczJl/u3Xlg+HeIPChwNXPzT64JgfNvGGKMKbEOFNnnEEfX2B8gGVP+SAYwIZH4zcPPFh6BU7PgAZxz7mH/OdDHEcf9wEC2Lgt/6gjXON6wfUQV6vhXkB7WkT1w94oZ8oA1Gvzkv0yY3btybqmpOIY9GXrxPr41qRl3MWzNl42LtG+DCfuD6TIeYTc4j+gHkqI7Y50bcgiOunLdAfc3FMH/rhGtdPPecT5fqbTCcCv1xjTsjqNajXAZhzHS/mbBvU/hyvYWxQj2lnDsSPawuQAdrOndwAMnLFFrlxzKlvnZDHdp2PqH0BbFwfc6pB/uhhG9+znAcwZ+BcaJuHsev4zj/mHFHrRt91POV982EOkFEgzs0c9YNd9Bdz6Ft7UecaEeduLOI4d/rGruPHGMC81VVOu54v/WgrzKnOLeanHldfX2He5h7bwNyVkY9kIO+J7qcI4ta59IGcjNeXP/uzlgliAGz71hboG6jfp1cj+o5y/ZCr+doGMY5xAWvuurueIL4OxkWfNvr1CUgRc9Kuzkswjk/a/r0bAxvl6uur6JSv7UyUkycW+pMBAkJILAAJBEkEiAJtJDPiuO1INtS+kEVSI45NBnyLSLzQJmeehUKbqydayBG9GE9/yoB5Tol9u9K/PZtf5/I8lFwc7uY0yb5yuuffM1x3Xpf6dbbPXnAfORZ14t+27x2A8fi6ehWMQ5pM5OLJ4o6CisIqFmARFmKxKIuFXCkwsy2FpT7Qw/fQaYRWbmFZfLV2FoTAIrWGRTY2pXBsfZaYok82CSyOzaOz6/HhXEGUO0+KfedZcstjrq8wlig+jFXFq6ENPiKpgB1tc5A4Ea6ZhbOIOsIx5oi+iK9Bbbs3jzf7Mb935T0JGdfNpc1Nn/EafQjXy/l0c8zApkYcM1dlAHtQrzt9UfszB3JH5msewTr0yWvo07glr3ZtGI9+ylgf0Bd94yKPxznic2hNgv2vSJNfYvDVm2s++bP9GWe+nrRx6cLyIRI/MGx7gyDiB4gfIhHxAwx7bjz0Wdv5oVUjfvBRiHOzWcdDzxjmjoz/UvNfJ9roe3OjPW3nEnPzJgrgi5iemvCGLK4RV6BPZej4AcwcGK99C/MAUR7hWuhHXeV9ulGOnTGwp1/bOQdzdD72QbyJFOrgI8bVPvoW0R6Yg4i5mXeEfoH7hTWPPo1l7tqor29zxx44rk5EnJ+IMWJ+fbqC/BwHxDJ+zMN5YIMefWPFeDXquQp8xD0MaOs7zoW2UBfEOMpqW8GYcYH65BDt9BeLEey9CvT1AdTBN/PALzp9+egXuWsMXBt9x3zrvN3/9mvEmLSFOQHHgTkBZeYBaNfjgDFzi76JRf7OSx3WJZ7g8er7aiQZ8MHV14h4xidGjGtuEb6G5to3hl/yY9z8+oAOQB/4msUc9OWYdshdF8C8nEPsx9fHnIExa7hexInyvvj4qWUxHlAW12kqsIbx72QqxPkQQzBGbHIiN8BeAOSLXDg/4LoD51uDsanmE3Mih5iTwIe5xfU2J3MmHrb4iXkxZh/EOaAbcyAePuIc63xqPXwIZObU5bcr/12Nby/kSU1UNKclmlMbXCUiBH310aHvqQ0JFP1ISIAYR13BOEREHJeIqWEekQSRJIEcQYYvfKAX89AHbcb7ZCCSI8UWObntbYiS/xteH9bYdfW1jK8tcmS8DrwGcZw2+8H3N6AfdJHbN0b9+voai7gXKG4pELuiq4WFnoWaRZjFpLDotEDDxjYoflp7/eobe7+e4H/gY1GHPQWlRR+gb07qFlm+mkvnI1/N2/jC/AB9cvGrE9FeH5GIiHYdsh62EBnkwDgnH5AzX22cf90X0X+UxTjmFNfPvLFTN9o6/3o9He8Dvmp9EX3TRndfnu+Pn83vQfv2dXPQB7CPPXasE3kDXzvgfmAtuTIeXz/XRSgvOqxP24/yPsSYQzbZh3LnRts9EPM1f2A+zrFGzNU8D+b1INcYBxAbefEzFYIfc1f+H4Y0mXHme9ON536od+w/Lfh6UOjzdaFrPvFX6fr2azUvBH7wxTPSjg3rygcJ/w3zw6f+sBB+aPCB4oeUMlHbR3kEH1T48YPM2H5g0mZM+CFXf5gRP/pRB7mgD5wDMI7Av6clvIkkB2I4/xhXO+dCbGyIj0zU9trEPOj74Y6ON8h9N8r6AlGOnTHNhbyiPjrRRtQ6XMnTNlCvtgUxNnANkDtf4JpFn+r6+vWtI23BnAA6jOmLNnJtiBPXj1xinnVuEeZQy80/9uu5xzFgfgDdOI84h9peuXlPhvg6RMS40Wecg3skjkfE/IzFetLGzqKGcdfavIxtrBpRp84dIFfXnEGtI4xDPuTGlb9lSAKu8esTrL/+nFcN5wHMA0SdqXIH0Qfoixn3KP7dHzEm+rXPGDvq8poJ97F7LcoBccwr+ogwVszBuMj6bBhzXiDakEsf9K3POEbf3PWPblzPaAtcx3otQdTTrn5dhLoxn+i7z79wTN8Rzte5iLgfolxg67zrPEWUa4d+vR/cB8DPPhH1mIc60Ub4ujhX4tVzcK3wGXW56t88HReuo2uvDldicBXRLsJ1iTH05zgwX9vY0DauerTJmfcVxvRV/O3La7aXB8YOvp4ikSFhAKEAKcFXaXZs5pcs1uQb+oacQC+SKdogh/yI5EN9siNC/wDyQxJDSGbUhIt69gG+BOMR5KlPdPWtLf2YM6dJfrxvd/q3Z59J//7c/p+Rce19rVx7ZKwxax9fV+0AcuDrAdzLXIdeq9a3NgKfvch5Pbsn7/m2oLPAjUWcYxGxEOsKN2VtsaYd41wtmPVhW32KQAkH/THel0/0VeIbuwVj6tZjQjv8c1W/xM99fFjoE8dC1aLVHGO7D/iooc+i084fIO8DuqK2iTnRnrSQniInZNgJ9KeMnxFlERAnzlH/rCtj+DZX841ABmECOUG7znu/ubT9GB/50Bqom2EONWq9gixjLObG/gS0taNPznz9xgfSlueTrF1b5oEea+HXu4RrE9fItrkK7GN8xsmJNtduDjWyHrZc0cEHcE7/YUgTiIKbzzuhd+z54qCfA/ILQnPS5Pn/jPDB4NHpXy8fEHx4xP/qxA+g+IHmB1kEsvpDJ9qDOO4NFnbEIiY3Y36IidoHNsjxFeMjRwZintHWcXSJaRt/9MkJOH/zq/3oCzv147qZg/4BNvriRpJ+/PA2njlo49pG9MmUO4YtPvVHLgC5udiO0Jd983K+XI1To88ncv04L/OIdubnGFDu68MVuN4Af32IvmNejuOHq3FqPYA9Oq4hILZwPn1wHtG3/uOc9ItNHV/dPr99cM6TQT18RODXPAS59cFc8UO+yFgL5hN9Gst5O18Qx6OOQBbnLBhzLurV9vV8jMle4f2FK3108GNxqm2dW0TMxTzMJfaBfvUd/RgHP6yLudIGMY7z0gdXbYG+ogzUvmJ8oV0tj/GE/mnHeapPWzt0ja9/dWjjx9g19AFiXK/Gdzz6Bq45bW0OBPcDV14HcxG1Pqh1zIWxuPfUjfNRF7g/1BHOJ8oi0DeX6E8ZYP2RRT/YxfevmCPAhrG+91d18GkbxLwiYl7Kop1+9WdsZLV9hGPokb/7zBg10I3x+lD79qotsB/l7hf0yUPol/Yze/M678k3/jyLoyUPIC+ERANgHNIEqAtqUgJAcviVFwmTWgdyw1Mi9TNOoo1yZII+cSU9QCRNzF8CBX2BPcRIvBbszfk+u68lSQbvJfVrVa91jbi+7ue47kDfIMrZMzWQ13HJJ/qo8Vx+XS1qKbQorgTFVl3oxT6wKKuLN4u9GhaC2EwG/OCPtvrak0NsW2QC5dpMGSfMlXkgo21hSUHaFe95TL/RPuZgbOAaoOc4IE7sA/2CKItwXOCX9TG3GlGvD/H1I57tqBNjd3Ln1c6tV16PZXR+8phrC9HgiZLJTpNgF/1EMB5zF8jMWR/CtUVegzGh/lDMnHvJL8zPfMmdB8+uGx3tsHHNWJkfY/qvc61h/C4maON2sTPw5zzUcx775V2j9cFr8B+GNHmhMf2049pfzvkFPl/kAOCrOTxXpW8sojywNvRv/uxHh/qT4Zpp70lbRptfzfGGRdQfIAK9+EGDzD7wwyvaA3TVsc1NB2O0/fCjzYcS8uamY/jDDRn22GrjmB9ojMecADLt+C8a48RwXt5s+0FsHHPnKvBHERb/M2c8/IMYO8aJiDoAH9GeuI7hw/n1+XJMYMMc8IVf81PfcecZfTlf2tjxnzTmik0dpw8xb+NwE86Vvr5rO2S1nb7MNcJcXTf08BN9RLgO6sY1nQwWYgKZ/sjB/KJvQR8d9UWti6xvPQDyA4F5HGgu6tSvTd2vQf78PbjP2Qf0zRuf6jovfPblR7vOK+qpq7+DgX6Bc4n5EYO2f6sSJ9iZw2QxkYsoJ1bM33aUaRdfZ/JT3rd+EejGPacdY+7/2kaoC+rcaphrtMd3raeOczF/xuLfh/nGfYU/9Pv2RowR5fV4bOsXX/Tr+EL9CPxoT068t/GVJa7IsOPqGrNv4lzrvKKsD1PpEYur+1GYX71WwvEa+BGSHn1xiYFvYyFDT5l6/B2JyV5v51YDP+Shf2MI15dxgC5xlKFT2wBy9HUnp5jXZMAPNvgmDldzmgzkL7DBnvlGOXr6dz7mD5iPBFRDnuTrLo7jN8SFpAcPWI1AxjiEA22ukZDwqj26EBcQGOqB2q9+IEBqQkMb/SqLpIk6AFthHgIZX7nhNMm/P7c3/d8f5/ekvH6sievmGrOurhewz9W2r2Ncd14LXhdff+TuB+S+zsC+Mq7RL/6IpW/lkwF7frlmIhdRXdHatmMRa9HXV1CiZyFnUWaRhx7/YdcGWNyV4i3r6wsZhaMP81TGeF1IRn+gLj67XKZCO0+IkZJLm4+5UchT9PpfeWTOCWhDPOzqHITrBuoxTx9EnRqMk1MN5yFZZV7aaKee+TqPCPRiTPrOO8J9Aehr36dHUQ4iKcJaSyRgF3OhTVxzF13+GbXc2I732UfUpz0iGBNR7ppEmSBe1KcvyE1yiCtzZo7RvoaxfB0jkOnbEyy0Gav9lP3ZrklZnxw32gNek19q0gTS4IV+pgcnN2qSAfLk2mnvHpL9R8KMTx2fZpw5+MrONaczlwOTQfd97bN5Y2zd78OeDxBvlOKHTdShXd9QCfS9YeCm0xvS8mGTZfQFelP51Q9XdZQDfPqhV0N9UMux4+oHMah1yAU95xN19Gm+3hz5TJV4s62NdsIPaK4A/8ixA/gW5osP9NT3Wvsmp7hOrmEfGDOecYC50cY/bWSOm4t5eFMBYk7OQbtoi53jxhfK9GMOwpv2mAcwJj6cI/OLfvvyoE87zkMg7ysSzM3XjLWUYCAu8WI+9iN8nWJe5ENM5y8cZ6wPjgv8kKfzmwzYGjOC+MK5uabMpfarn4h6zWq564os+oqIeRDX9fa1Rcf18Yoe+urQ1t/BgJyYTy13bcxf1PnHPM0x5kOe2HCl75pqZzvmbT7o6gcdx/FlfsC1BnWuyuK+xp54xnSexvW9grY6xDcXgNz4jCOL74eOgZhH3Qe0yUkYr44jXDMQ5bUt+TIXP4doM4ZejD0Z1DkQjM0Vu5gT+QDmEV9P1xV7bMkLmfKI6Jdx5w7wx7ojx0+dd8wn9rkC/OuDNj6Evtg7IvoG6GEX5yTifGyLuFeMY041yBc99F0n4sZ5iJgTiLkCbWirA2JurpUxjD8ZtIuyf3su45m9Gbv3Ix8kOGoiQkRdrxIZkieeTJmM8JCQkTARyIG+1RPm0AtyfmZP+vfyANf82mXwnIZ6Td3nwNdLOf24TgIdxv0bjWPuc15/94DoW/t6b/gaIgfKp0LZQ/ty3LYo40pBZcFlUdv1KzBWisHcjoUadp1tW7DpX6hvERfbUV894giLcAtm9CwWbRsnzod8hAU+oKiNcfUDarsI/QJ0te1iVuvn/GIs40T7CHMQUW7Brm2tE+18TYA+Lag7BH19TIaoiz8R5bxGrC1FPq+Z8frWYch3yCnqdv6zvKxrvuIz7g2gXfRJH9soi2sXc6fPtX6ttYu+scNP3HO2sSE/ySKufXmixxU7X9MYq+hkXRHj17FruwjiRDxv0mTGp96bbjjrA71jLxh+Tr8yU0iTF/pXcg4S15/1/oM6TTIVpj+fdco2839w3dCHCVc/oCL8QAF8GHEd+gBpfdD3wxE9SRF1+FDzRpUbI2/otNUOPezUQca4NyiOmws+uHrjQxvQ9oNTGXCO5MJV+KGLDnEAusiAvpD7YRtzIld86keZ/6GPMDZ62JM7cB2wFXVMdFwPYL5xLvSBORMHufGNrdz/wmsHjGNuQp+A2ObkOG1zirrmBpgXV3KJOuYElOEr+o4wjmsB7GsD6lyibxD7xsGGHLX19SA389cOHeB6CvrI6/yEffTMA9/IYl4xRg3zAujhM8bVjzlFXX2gx5zVV25soYxrfA3iWtMHjscxoJxYgnxrv8jpa2ff9xDfX5gLcsaNjT7Xesx5IHc9jFsDfezMhb5ydfSnT3KLf2PqCfcH+vjBN1fzYXwqRD+xD8w3yiIYi6jXWZ9xTsA46OoLmTkzZx42u3njprRx/YZycoP5M65tHVswRt5xTV2XGug7xhXfxhf0RZQ75pX8bAv86Zd5G1PEXNyTBwJ2cQ0FMtaHKzFjHOSuLVfGsYl5Yqdf9YkX89OGMecmiBNz1EZ7IBGCH2yIZw4xb2315RwZJ24kpQTj+CA35wK0NW/axhDa2zc2befHuPmJmK99/dB3PyDTJ6AviO16chXRxryMEYHMHP7vv2W957Ls2fzaBAJFIsK+hAbtSKoghxCJX6OJ5Ajok0efyuh3BEiAOYAo//dndxeS5MeQP8+y1oM1ct68nvG19hpfa9bO+0Gu8R8OjHHldbGNXVxH2vghjnLWFhlAFvXj69r3OhGn9lEDvedyHhZbseiy8KJIo2hURrFFwUcxaDGG3MJNuwhkFnVCvcn0QSnu2vgRpeDMY8RE3yIw2tdxol4f0NVWewvSLpeMeoy2cvoUvbSNSb6slYRBQesrxgPKI/Qj4hg2xDcH1yfqiNpHt47mNEleMWaUK6thPoI4njgpaxB09FUj5mTOAJs6XkGVP21fn5g/GIqT++TEOpR1a/24NuRM7uZv23Uzp7gX7He5tj6B+8CYAH+RVPJKfvqtQdyYP/lG9M216JvL9px77j9v0uSm805IM8//SO/Yr3DwmP7Jv/qZP7dkGA3BctN5J6Y927d2HxzAmwY+mPgQijcG9hnnA84PNj9E+KCh7YeTba765EoMPzSBesTXtzfc+o4fcsi0YwwZY8YqH2jtNX6QIovjzsU598EcADG1qXVcP/S8MoZv10o4P4s+byjx7zqYL77reIA8zKuG89UXcM411FO39h/HfA0A/qLPqAdoM+7rJOxzZQ2IxRz7EOeIfvRbzwfdKDMPbbziBxCXNfe1N5bzRwd/5OFrRNtxUNsaj7ZxiKlfrn25m5tt/2tr232vnvbGANEfiOvBOH1yYB5x3aMP9PVPLF/r6JcxZbTNzyv2gLY5R1/CuUTf5MO1lgPzV6cecw2Mrw+udS6Ok79zR5d+jT4f2jKGLXmZm3vEPUNb/wA/2GvLFZ/4Yx7Yc62hX+NEnwB75wUYB9jaVi/aAXz6fuTe0M74yLnimzlEP8akzd9EfK+jT77omzfzRRcZwJ/QJ4j5R31i+fdBG5lrA6KPKAf40m/UA8419v0bF84VxLyVkVOUA2S+xsA4xuKKb67O1Rx9PQBt15M+V/3UawScK/L4ukRbxszP3GNfGXNTlz62ro2vKzHRo40MaGNuyLTRThuhH/RAzBM54PV3D5iTbe0BbWwjkKOHX2OwLu5xc3Ms7gHlrmP06Xug+RwI5htz/bfneO3yGpRTKHvK11ue3ZOLiV2QH7lomuCmPRce4VkoPlNE4kRyJRIcIJIfkiUQJcoKEdKSMc2v2WRZ7ncPbM35QO5wSubf25yZh/NmbVxH5hLXnnnaBrzOXFlD94Br63un+931p+97qrHjWtavtesLom60iWsvyId5xJ9oj/sCNHnt6oo0iz4LP2DhRzFGsYasFGBtYWZxpn5E9Gfh1gf89iGOGau0Lf7avCxq1WE+QpsaMb7zrW2ds3PQTh/FfylCBwUqbYtq25OBvDmBwENDeZCoBbmxSwHczjH2I4jpepuDa0/bXJ2jY+RW+yqyDOLHPI0d5Z1+j71958G1npv65myeoPOXEeXmjX3MLeowHvOkLew7Rk6Cvr6MAWpf9foC2hGO64tr1GOcPvOLvukPvT4B+hD0Abr2O33XL7cZM662tJ/N7wXPmzT5Ff7j4Y5/PTPN+PT70vRP/FWaO+v7Qx8ywA8zP0hox5uLPvihhq32fgBFn/GDh7bQrgY2+vKDLn7A0dZvbUMMbZWRo/FBnbv6ABl+o71t5NGWvh++8QM62pqfcfvgzULMCd8AO+URzkU9YpKHOQByUl7fRNiPOUb/ygA+4pwi+saU4d/XChjPOUXEORHT/Go/6Hnjih6y2gdtb7Loo4MffJibwAc6riNAX9DHjzdytL1iG9fcnGO++FaXeFGnhn4A9iCO6dO88Uufdsybvm3k9COcp/OodfEfcwHqAPMyR8a9gXZdHaetDrIYB9CPbX1jhx75AdqMuxb6q4G9ftRTF5n+p/IhyAFfXgW5uk/tm6eI49gLczCPiOi/9qdP1gE/6E82B/PFj1AG8AH0p26UC8aM52vcF5f56F/gkytj+DAXZNhEXxGMoX8wMGcQ/QNktoXj2Na5M99oPxmw9TWs5SDmgQ5t/tZ4D+F1JC/agvczxl1v80ZXG4GeuvoyvnGRG59r1I25R7gOtu1zxQe2XvFlXvWaGY+rbfW4okMO6teIMbSrx7mSl/sljjuHCF8T/Ll25sM8aJuTsdGzgKfv/OM8RMxF8LcSyRTXMwKZueEH38RrPrt255v0/Pe5h9h5HXbnz5+JnWnnNh7CyldwcvGXsW9ieyE6/m1f3ks7Bz9nDGhDtgyIF/5jzVcNtmW/44UQeWb3eG5P5FjEY9/k+e3KhWKO/9wzg9e1zjvOifxdX9ZJG+Dc0GMsrj1rXO9vSQu+5uzfhbr6nmwPC9fcuCDmi72vtzkK+sQhL2COXAX98VxgWSRabFFYlUIs9ynoYmFJ4UVxByzUYlFnkRaB3EJP3doHMA9zsU1sc3Ms2pCf/6Wn71WdGnVudX5D+sRq43XjyiKiTUaMTz7mx1w4XcDDQ/mllfWrV3cPDmUe5i5iDH2Sb/HdxnUt45zoc/Kl/hoP/rv1Cb6REZ88hK85V/Inb79moh8Qc6LPuLYlz1aOD8AYMVnLbi4t6Isox5e5CHxGfcbJm/VkXQXrzHob3xyEvkXMg3WL62vONVz7CORxDqL2QUxyct3r1yG+Tti7xu5F16LkHvT6cn0mvx/ybKZfkSa/JOA5JDM/+/M5uXPzP/xt2jq2qnwQ+aEB4geZHx4ifqgIPlj88FEWbZDzIeWHkx9eUQcfIvoV6HgTQnvP+Na0e+uaNLF5VZrYtCLt2rQ0bV09N20bm5O2j81O42vnpon189LEurmlvWPN7Cx/qlx3rplTwNiu9fPL1faejQs6aI8uPsT21QM/xRa9gN0bFhRfXIuvTQvLVXmn28aN2Db6ZNq66om0ecVjacvKx0qfWGU+eTzmwRi51Pl1cyBuBnHrXETMiT7Xsg6tLRjKMY8bR5+7Ny5Ku/P679myIu3dtjrt2TaW9u7YmF+3wQ0zN3/c+HBlf/maCvabuiCOeZOjHvbo4MO9qk1sC2+O7NOON1PK8AXcZ+oIfRgTePOEjLE+O/rud/TwM1XRCdRljnFN9GMfX+iwrvEZOo5HO/MX2DmPqG/b1wjbqXIV5kYcoC/8kBdxXCf9G9sYjDtv/eILGeuMvvaMHSgn9Or8J0NtJ4xrTshokxe+kXG1OLIvXI8oE8YDMZc4HuUCf+RBO/qIeQP0ajl+ufraMB6LOmPXYMz4tA8G2JlrjM8Yfmr/NZCjZ37k6/6ugW/G4z4zNnLjg764tazvb5Sx6GcymJP5+B4B3Et9dkA72lyxpU1s+s61D4xH377+7k3mEedZvzYgjjtnfWLvFVtyYU4xZkScM+9RDQnQfFVX//qhLWIOAh1s8Uvb9xTG4mvU5yPmRK5+HsX84rpig4+4Ps4V0GcMHeOqh9x84hhxtQfoCeOhjy6vOe/ngHa0Zd5+ltIWgzk02LeH93beu7Dnb4a/deI0r7v+zBt7fSJ3ve2LuK4Cf+TIHOjjj2vfOuDTmEBCpF4f18N9iwxb/DKGPsAHfaFfcor9CHMUzBVf+CcfYP5c8UWOjJNHzHVPLgZjAQksuij8KBZLsZdlFGUUXsoBhVkp3tBpYYEZi0d1YgHHmEVfjVh8Uzgqw7cyi99I6sQ8ImLcyeQx57ogVX+oMG1hPhTn5sW1y6fV4WohqyzOE33GuQrjAm2LvfLWZxzrxvMYwM+ODavT5tGFucZYmO/JF+T77gX5Xv2ptHXlE2nL8kczHinYvOzhtHHJAx02LL4/rX/6R7n9YBkDm5Y+lHUfTttWPFr6pc39fu7TZnzrikeKbPuqx9OO0Sea8QzkxnLcMbBz9ZNDcLzoZ/8AH0JfxuVK3usX5bwzmvwaW8ZFnKPzGsyt8Y0N8bsc2/i0GznXBswR2Hc+2nS50s410o7VuY4bm5+2rV6QtuTXZfPqZYXs4dd3xlasSGtXrerASSTh/pIodN+599xnBe6RFuwRyGveM35FmvwSgJ8W5lqebfJzeI7LnFundx9E8YbBDw8+LOOHEh8cgg8SoQ2IftDjik79gQaU1fLoa+/WVWnH8rvTtqdvTJtnX542PPyltPa+fxjGDz+T1v3ws+VKf00L2mP3/n0avfvctPru89Lqe85LY/f8fZGJxkdjh320rf1FOE7cAehj0/oryG1kymO7F41dFyvnGOMK42uDnnMaaquL3iRxS94/Gsyjy1F0PmLMMF7pxDw3PHpx2jL/mrR16d1p59p5ae/Ejm5vsffqfSTiPnOP0HZ/ubdAlHlzVtuzn7zJQd99jxxbb4bqmPgTsYgytsAu6scc7Ee/ADtltU7Z+zknbtTIyzhxDsZ1DH1A2/Ho0xjKGOcKGOOqXZTXcB2iL0Auri0gF27C+W+hz7eIcM25QbVAIHYN1wLQdl2BsaN+PUf0lAHn0FdECuOCmCt9xtTh6rrguy+3qRDzwp/56lO/YDIZfrDRPgJ5tKWN3LnV+sD8gTnWcSebQx9ibn1r6GvrGHD/RH2hjoifF4wbzzHjgJhz/Hs2V8eRRV2grnKgX0CsOBeAzDY6rmu0i3Oxjw9z93UgtvsWmIM5YWuc6JsrPsw/zjPqqoc85kgeXmMbP7SJQR8bZQK5c4nzc03j3KaCr5V5ca1fP/zoF5lzBMQXdX4gvj5cY07IyBmg53zUB8ZUJ74O+ue9PL6XOA4kDYwvYm4i6jAu9EsO6mjrfGr/wvnpxzx9jRxDd6p1Rdc+NvpHHl8brtgjj331p7LTL2Mg5sN4vS/Q0Z/ztK+sbpM/n12AdQDI9VXblIJ7vCm0KbBjEV8KrlCEdcV8W4x7pfgv5ELuW8RbqBUfAegbQ0TyQFAYCmXRVjKj5L+zOV3Blb7Eh5DkAfTNJbbjXMrcskwSQj+dbkbULfrZ3pMYjglktS3QNzKu9ItO9gW6XNrc8CNZFP2Bia2b0rZckG9ZeEta98QVac2DF6XV9/1jWnXHWWnVnWen0bvOSaszuI7mPu2CuwfXsVJvBL1aXiGO94K6pW2rV2wPZCda+y6X1k4MySPUye2iw/wD9tMX2SbG10+UvRDoi0N9t/ahi9KG2dPTpqfvSptWPJk2r19XTstsGBsrpEq37/N+oN339+H+cY+5b3bne1Xf2w6KNOG5G7H/K7ywuPm8EwpZcs1P+Qs+B/Mw2zu/dFbatXVLefH9oPVDIKLvg8kPp4j4YQL8oKGtPh9ik/kw3r7xvIFHH0mb512T1j3w+SHSQCJgv+K9YFC0g6ILQVKIkgz8tPb4avS0y9fsbyBv4g37b9GSBBIkkTBxLI7rb4BWp/Z70Bj4cl0mRTtf5y7iGjiHmHcdZzDHrNfJPzO0tsi6WJ3OADGXDY9dkrYuvq2cVnlmYmvZO3EvAG966j0j4g1R1HW/AnVpu7/i3gT1DWndjyh/J3vz/t6Z7TbmD+ex/Oa7eG3aPmdl2vLokrT5wUVp8/1Pp40/nJ823D03rb9zdlp3+1Np3W1PTor1eRzQXnvrEwWx3Qdt63Y9fjBjwBymQvQxmZ84vmbW4x2iTRyLumMzHxuS9emByeIV3JbH73gqbbx3fn4NFqRN9y9Mmx58Om19cnnasXhN2r1mS9q3o/muvfvM15W9QNu9E1/3g4H7D59xn/4k0BfxLYzj3ta/iHbs61279qRNO8bTqk1b04I1G9KjK8fSPYuXp1nzFqUb5yxIM56an77/+Jz0vUefSt95+In07YeeSN968PEhXJZlYDL580XtT5+2v3n/o+nSBx4bjOc2/Qhk2k3lt0bUjbYvBEpOIbdLH3i0zEXQJ3d0r3h0dvr+E3PTdfl1uGH2gnTznKfT3YuWpSdXrSmv2Y6J3d3+cw/yOtd7oG9vxH3hPgJxf0Ud+sRg37D/LXT7gE70uWvzhrR91eK0acEjaf2jP0ir77kmLb/lm2npjK+kJdd8MT191T+lhd/9bJp/2blp7iWfSnO++ok0O4PrnK99Ms39+unPC9jiJ/o6WNR+atlU8gOh2NX5tHk+dfFpQ/maf4eLW7TjvWjHJo3dYu7Xp6X5l56VFl7+D2nR9/4xLf7+hWnpdV9Oy2/+Zlpz/81pc369JtavLq8hr33cPzXcG4J90PfZGHXct4Ax9w7wPRbEPYXuZHsUHXTRa3L6t7Rz/Nm0dt3utGjZzvT4nC3phw9vTLfdsz7ddPtYuv7WsXTdzLE0/ZbV6eobV6crrh9NV8xYnb47YzR957qm3fQzch8g5+pY1L/82lUFtNUrtu14xOXXrEjfnt7g8hZdO491KPLlHS77/rL07e83bW3AZVnWYFn61tUNLgOdPNuAIf8rQ3sYJVbrp/gqto19H5q88TfAd6p+zJf2FdeuSFfdsCJNv2lluu6Wlemm20bTbXeNpocfXZuefnpDWr+2ITgKOREKUQgM2sgjuVITLJEcAbQhdiKZQ19drhbCFslAOzG+dkHauui2tP6xb3YFfkQpyO/qJxwimVLG0fe+OBT0FvURUd7XPhD6fA0h5zBEZmTUOgf0EVD0sg/nWuSTzDUCO23KGkUcZNw+GcQNa983L1Fi3pnHH/pG2jB/Vtqy8sk0kT+/yl5o9wlgH5Q9k+USdIA+V0+nQCaXOiC/Nx2QNLn2jL8uJyCunfaegliA/wq/QJx23H6/mnPdGVO/Pvws8eiTDw59cPlBB+KH2GRQF+gH8CEH4gck+vFmTcQPyGfGN6YdS25tCYW66G5JiPY0hAV+H5Eghor3yueAAFCer1kH/UIadL7bMeFYhmTDMJQPEG2GEP3+RBjMQxJiMFfjmktzZWxy3cH4QB7XJiPrDPJuZXkc/cZG8sXxtl3p9yLrbH/6hrRvy7KhMzYVIwAA//RJREFU/eAeifsSRDlXb/LqQqL2E/vsV4FPbWj730DBG+TEui1p24LRtOH+BUOFO2RCLOLBfoV80K/H6UtKONZHFPRBndpen1G3D+gJfUwF84qofR2M7zgGoo3tGoxN5QNE3cnGOp0fPFUIrp1PjxXy67n8HsXr7IchiDfz7j3fJ5HV+xIoj7ZToc8HQB73qz5r/T053xUbt6QfLck3qk/MGSIWaoKgKeinJiAmQ/H3E+gfLIrf4JO25An9bz9c6fbk0MnbMVHrxP6BUPuw34duLUN8ZAPSZCDvi1EDQmvW/EXpydG1ac3W7em5/PrX72nui4g4FvdInw5t9xJ73c/qCP8e+PweXzeaC4q70vKbvjFUpEeioC7g++Sx2O9DtIuIY1PZ1P2IvrHoJ47X8gMh+owYGgvEB9chwiRjP/0WxvhJMeSH2MQLWHz153Ph8f20dfGTae+2Ld1+8X3G+zjfDwHjcW/E90ugrXsr2ruXuLrH6KMb96if44C9umbtrvTEnK1p1t0bKmJjdUNWBGKDayEUKOQp6tuxIbRySRMIEIkSZV2M3MZvJFG4RpnAb0cgFKICYsH2ABIMkiaCvIeJCvVqDGwa/QhtWzAu1Ck+7Ldxgnww1sj28ymKbs5jP/KlJnWGcXnGjbeOpoceXZeWL9+StmxsT4G0JEiExaygjxxd+pEsAcglYoSnTCyEI2myY/TxtOGxbxxU4e94IQ3akxbltAVEQiAFhvQPBurju/VVYmTU7V7ftW2rpy2kgjC/IV8g+1kTfQYo59r90xUf5BQw5C+itY8y9F2vLpdKJ6Iv36H+T4Ayjx/9U9qy4Ja0c8PKjjSJe6uGpMl4+1VJ3/cmJU34Gd5YcJevjnziuHTDOR8ckr8QmHHm8b3yX2FyTP/EX/5Ev7qD/lM3fjft5eFG7YvvzRN94IenH2S2vekC6Ag/GAEfhNGetnGQcUWm72d3bUs7l9+Z1t3/uVxEW2BbeOeiv/vaSF3MDxfe6jTt5ios5gcFfuOz+HG86KjfjEdCQF9DaHMp5EEgHYos9rMuPvTbxNb+J4A+WJOyLo0sookzHKvoFR/NfGJ+vhGWdhgf0g2YzH9j28hLLqWfMYm+cF5gy5zvpF1rn2z2RdhT7jMR92GNusBwnyHjWvsC6rA/6XPdvX5b2jp7Rdpwz7z9ivC6cI/FvIV7XajX0C76sB11IqK947UPEfWjXpRFRDugXtSNspo4qaFNH4hT68TYfTA/0acD6jxETfIM+fvBU2nLY0vTjkVj5SSKeyCC/eF+co/FPQTiPrLdh7hX6WPLPncce95HLTosNmhznT+2Nt2+YHE5LVKTBWDK4rwq8PsQbft8OB71DqRzINR2k/UjHHuh0RdLlPGDWMM+TBZjMjn4ziNPptsXLklPrBpL28cnyl6J+7IP7Cuu7pf4HqqOfcYE+4xilq/LbV29PI3ee11alItri24LfxEL9FiwP19E31OiygN09nGsRw/EeJIIk+kKbaYCep2/1qbY67+WV4i+akymO+/r0wqiLujTLfI2hxqcElrzoxvTzrFl3d6Ie8R9xB7xfQogi3qSKtFe1J/J7sXoj727dv2e9MBjW9J1t67tCJIBGmKjEBcSFoHMoP1tCYFAkjjWwfEAfUqa9EGSpWk3UN4RDS2B0JAPLcmQ20XWyZt2JBq+ddX/z957v/lRXOni8z9cI374ro33Xq+9tq+NF6d1ANZ5bWNkokECgUAiCZRBQgEJiSgJFJAQQglFlHPOOec8o6wJmtGMRlkC+97nfM9bVW/36Zr+zAiMveHyw/t016lzTp2qT011n3equ4tlxMRiRzaQeHDkQ9CJd5Z4ufeT+Ezas6hbh10j2Z0jWp/48WX6z4LkR1ZOW5z7uMMOGhezjzujb+KZu/ikI1FOHvcv5rRECcgQJrQ45pElRJL0YhdBIEcgtwkx7M+X7pPT28bWTarj5D4QD3WSdgC61NcjdWMdl6TXA/pw9qEd+iKxQHKB9YCzNXYxEUEZ4y8E54s5gCLTL4DneoxjJujHlq3/OnLGCtIpxJjEbeXW3rbN9mNZDpKYrX6I5eSKXnJ651Q5e+qQI9YceRfmDssEPjFMopdrXkHSZP5rz2aSbiToC99s63YrWPnn+C+A9vfLyvdekUs6CeILGi50/A+AlfPCBvCixxv+PECPF07agZ2zLy1DPSbepYoDUr7+rTTBTpDdxQAwsffJf0jKQ7LNxDy3rHouUU+IBp+004+1yyb2KWmSaTMp+/jcDo0QWwIsPnnxfmLQ1iKtR+xpvL4vABfAOC4/HkFPxwLnSawFbJxdQWRjYvuU0ZcrQx5gxzj1lfo7e3BeZg66uWLmDuYWb+LieRnbEbxJs/UWqIf9R2cvOrKEyfX1wCbgcR0TdibtVo9ywNpYf1Y/T8fKDk+YK9tmZW1IFOT1J8+H1bdxx/XWJq4rVA+wTRtfrJOH2I6wbdrxJPL0Ylh/5Yt3yNndx+VKZfp+FTu/LOzNPmHnFBHrWB+4CEMHayf+u4p6yLh2osx5e6zyjMzdtc/tXuBjH3GSbRPwvCQ81smrB1Bnd3oUQiHb60WeXZ4Pq0fEdVa/EPzYZUFb+qkP1ld9dRaoYzsN6eaBNmM2bJN1JcfcI1iYD1jXMFc4X+wc47zh3MF6yblGXZzTD4C19UJ1lZxcM1t2DXvRJdNxAk5ZjIbqC6E+O1tn4YiJwf7Rl/jxF9rFskKgTwvKSX5Q1pAdgXrYutj46I2Jx+oReW2xzL5Ch3pWB8c84qQQnE/GE/kDjswb4XagcH5g7uAeDmQa3k+Fc8wXrFnUATB/cI1GPcp56yRlvF/kGgicrrzoyBKSEllywu/uIGmSEB2B7HBHWw6AbmoffKnM2YekHTaoJ/mR2GrZyUIZsHFZQPeDKSQbsiRBQkYkMhIJBoFcAHHy/viDDsMnHHJlPpZTxyYD004gPVw5kfu+1g8bH2wCEh+FZFk/dftIvQBXH7fj21++ulQOl/jPH5P0ANEB4sMSJHkg0QJwlwAAW6Lm4CKfUIdknIl6JkG3dZSHhDu5R6YPHA2YpOfq5ug7sC4C28+LDbDEQ149YO1dP0NfM37zYlJk+hJD+2XbKYQ6bUV1didMgsVdExLF6YY2XVyRjzpx1YOkb2pnYypd00/OndqdEHNu3gTiBDuUgEuav2KNYu6Bta4gabJmWG/3aVqbfGO3gi1/jr817pfJ1/GekoYwpfPDUnX8sLug2RsqgjdPvKjxgpena0F93ojhyJswTjRedPGyRxwvVB6TsnVvJQuLTZ4pQzKPl7cS7iU/Ri9JxDXRdsm6Rai3CbpFnl1dPa8TkwgxbEyMuxBpUsjGIZHRJg917WOw/TzgpbjH3IKki06Qse0kjiAnrG/GXycGN35mPI2Ol6fjGvcnRSqv3jslmV+cSwTmEuZVfXM4tsEchAz6vGHj3Kbt2X0n3DtI8hJrwCbXnwTWR5zUN+Q7jyjIk+/q00HuatJDZkyuW99QGwT1CBtjHGvcfiHQJs/Oyq8X0LexWB+ss4CcbVpd68+CcujXbD8i/+eaJ+Xy1kHe7GNeoWznE3UByC1oD2Be0geOto6ouXBJVhUfzSTdhE2qWc5LuGO5rasDk+Dn2V0vMj5z/OWV69Otr/56kefnkyDP5yfBJ/GTtGvIHWJDybFk3gF2ntlrMecuYOcq10DUc55WbF8l+8a9lpuUNwToEXn1hVDIzsotcusCmWCJB8pxtH5j1LtTgz5jvwXAGIA6hA5h9Otr0yKxM+cZmwDrqyFYu0K2h6b0l/OnDidrFI4AX45q5x/OeY2ljHOLZQveMwIob9lZLeNmBJLDEBYkJEiYkLywSOpxrojJjKQuHGGTkCYgTFxdvr71VR9g98FU75NkgCMEElLAnzu524lhd5GkBEKCHJ0s2WDh/Sd6bC+DLLHhkaMHe0LLzj9iUGTqjE62bPyyvgCyfVFZ4uOILFl5Ss5V+8d0QILkkSQxMqRJ2DEAkDDBe0uShDsneU7koS45j1AnCbegn0+CPD+FEGxAfoBgyJALOWD/6kXko1DfnNz4zujnyBPfAUmd0bf1ri9AiAv1hXxnAB0D2FhQltELtkm/l7/sXgDMHUkkTtzjXXqO9Q5rINdBkMMFSZOtEwbK7J5PyqT2f/rbfNHlb+HzvyM+4ThNeaFJ5rEdEF17l8xIfnxcqHCB40UOFzF7ISN4QwVgssAeSSuAcwByXgx5g0b/1EGb8AE7XHRP756Wm5gnyXs4Wp28RD2RZRJ2I1cgUUfZtlO6oLOM7tFK+g7t5spen4l/SPDDzpT9w56SR1/oIPtpm0EgVdR38dg20rfHMzL4/W5JH1KfPraScW2lb7/OUqJy1JUu7SYzXtM4XtEbGf3DZfweaTuuDcWGwc/I+6O7B7nX2fLuM9puB9li9BymdXDxJHgpAuXvdvX6bpy7yLQ8HUW/Hm1k0kRdrJf7+Gy/XDyZMs7tOEb6RNLXLDkFf5dO73PzyM4vzCnMJRwhx1zju0xwbucubSm3z0sTkGNent11LEmW85Jpgkm1ha3L00M5TuZjPZZjoI4xWdj6kmF9pHW7D2TbvKwf6sb2to+Mhy9irQ+xX+srBuRxnbVnfQyrXx+sfhwT27HtxfI8PcoB+j+z4aD8+WL2CywE5yXq7FqKcgy7jnKtpdyuk7BHHXxjnl/Rulk79yfJcqHEOi7H8kKIde0xRiE5dqRY1Gd/PcjTjX3lIbahnS03tHsG+skOlIiooJwERp59Huy4ENgpBP9WBhRqL2kXCHUrDtR9lMKC8wrnXOd408frMa/5VTvXZBJml0yHpN3KLZhsF0q8Y3meHkmLmLigbqyfh0SX5EKwsefXA+oXgiUwaGPjtnpON5TjeivLQ0K4DC489jHgk23m1deH+uLaO6qH1B7e4+YK17J4jhGo43zi0QL6mHcAzqEP+fot1Z6oyBAQgRAJ5EVyTnnQp01DgB53pwD0nwe2kQD6wcYSKT4GD9SPnmJ3WaTkQAJXl0WejtfzPpyORaRr9XAOOc8T0sURLxaxD69PeVo+7B4XAvC4jfPnXiRbnNQDtp1snFmSxj8OFOpNW87W+PO2R2TO4hNSWV5TLzlCQgSwOkh+CVeuOa33t70yCXkdmGQ6c64oaNMA2B7gdoZYciAgzw6IE/844U8QdBJdynA/H+nFPmxcdWKBjwDakNSI9Ww/KWe5Tp+tHn0H/4XOaVPHPvZh4HIwnhskdvBr/JVtHOI+jpKQJooLNTVySecZ7/UIlOslTVYO6aEJ+IOf+Q6TGd2ayzS8IyWn7nNk4d4lkyO/HuB3W/LWC7Ltw3fk/Omy5CKHixeO9oLICxmBOk4U6PPmHqA9JxHACyeOtKUOyji/UHXU7RzBrgfCkiOeEKgLJtMZuMQ7rUuO+IMJcIRL4jck6bPbSevGTeSOlzr7RD4k7VbH/9F1lgEPqF7jh2TABNZ7QN/GvbP/46rXVO66p5kMmJjGRaDsdJ5qJztDGdjWr7mz6zVCy4ZMcHbwHT6TXDqvg3S+9ymZsyRtH1jaHfE9I0uNzGHMMypvIk/36SIlC3p4LAwI5eL5L8mhxelYnVrxgvTFuLRoLeutjR53Tukg/Vpo/x5uJcsXhzgVKVES+mTkJE78mIb6ML6UZWImNJbKHeMdo8v/bPFmn/MOcwzzio/tsI7gQgdyhPPSzm0AdReKyzNJuIVNpnkOAiFPj8SCJRquB/RLWJ95ZYtjH34ok95d5s6tDv3Sln2L+xnb0bYQrB5h/cZgO0RDdrE+YG0sCtXnxU3k6VjbPFRvLq6zphGQAXbecb2zOjhCznlp5zJ1SESzHvpLNTFmEh0n2DbJjsuxvBAK6VkfrOd5nMBbWL3YF8v/kWAseTFl6kzfkrrQb9t3a58H+igI49P5zdNR1PEZdDccPp7MrRicV1zrMIcBzGE7984d2VMnWa4vkSZAICTnRhdHRxzw0ZTIB3Vj+afF9fhzZEdARh7Z4bwQ+eB0tc7VF9D5rNCQbxfLp0AhH7Yc6+wd+ZJcrixN1joLzCXCXlcB/lOC4PwDMO+AHXtqHKFhYckKEBzupa6AIS7qoi5JAl0rS/z+FaBfF4uBj1113CM6hhwIBADLGcLCgfr2HSOprkVCNgDGB+pAPDiCI7wXxb1TROUpUlLC61ryw/i1YBt6bu1jWL06tg6+T9l4gtydq5+IOKHO/KUnMsQIkUeaxEQJgbqzR9bWTbBRLgStt4m2S7aBPN1CyLEDeeC+uGO+umNtEmLByumjAFwbxkcugl6mL4DWsT2SGwnBEYgJ24dMXAYkHmiTINjlgn4VNjagXn+Elcd1OaDvOnYGVfvnZ0gTvMvko3CdBLjW4bxe0mTL+AEyvcujSRI+s3uLTFL+aYBE/pO8wNRiUse//lGV/2r4tIQVxnhR3w6yZVx/91vunTtWLutiw5t33lxZ4KLGCx0nCABd3mzxxgzndtcJ7YH44gp9HC+U7kiIjAQmYU52JJA4qAdpIp6+X8SVQ+IOJHrOb9j9MCclTdIEP5vE43z/4BbS4rU20hfEyXPtZJ/6J0lCUNeTJs/I+IGPy11NW8myReoH9QY7+z+WkCZJO0s6ysv3qP/H2spWxEAEv4xpVc+H5Ln+XRNfJFMaIk1a9+/m2zGgDs7teJeu7OxJkyjGBIt8rHd17ijHtGx9Onv6Svz5ujp+iNAXhyCjL8guX9BFS+cN5lA8pzgnOfe4AwokCoC5Gc9hAjLn4/wVqVi6M5Ow5yXySK7tboy85Pp6wDaAvHrA6tSnR9Sna+vifhFWJ8/OyutDbFMfOI5AXj1B3/G4W/u8sgVk+O3izxrXZxPHcPFwhUsC7Fzi3OKayHWR84vAPMNay3mKxxNxtL4I+KBeWU1twcQ5k0Dn1Ndncz0o5BOJPb8MA7w74V157uU35LmhcxtM/N+bPEJav/ymtB62yJWt7xhDRvSS+zuPkyE5dRZDJw71PgOeM+gwaLK8tTg/FmDY3OnS5bWX5dFHnpL7Hw14rpfaTZdBa7yO648CbWXsXV83ufM4JouMjYGt57jVN3bWJ+2IE2dq3LyLgfnEBJXXesxFyJjQolwyY0gmUSbydoDEYKLtEAgFC5ILdVBfnSKvrQQDWknXB1vImAE5dQHb+rWSfq1bSr8e7TPyOm0hhsGtZcRzT8rk/my3g8x4oaX0fg5oEeEJea9na1nzjvbPkELExleekt6tn5YZA31bHIddQ9vJGI2n9wutZZOJ55PAtsPxs2Oc6AQ5Ye0K+jOwOsTxxeOTucN7w0Jw19WwnuGccthaXLtyTWYsKA2Eg4clPCwpkRAmjrjwIJGRlWfJEco8fNnW1wfrk8SL24WCeEByWN1pW+SVToOkzQuj5LUPAingiAEDyiZtk1e7DJQ2z4+VPmNJlHjSJEOcOJuV0ql5B+k0mGRDIBU+DLs7gswRIaMXS+fnB0jngXscaWI/VZySERb06cH4MjIXh48pU8Y5wVgJWxeQ559+YZPEFPrl+ub6d1i2bS/PPG6DZDaPNHGJrtUz+lW7p/iE2SInaU4Q6ZBYqJPEF0Ad/QLt1iEhrF49ODSmtdsJPm1KIAIy8qdl2uRs++7+Wuud7rznZZTqjPqgm48hkBPQPzD6OenT/TlZMtfYOt8vyjS16dO9tayab+LNoLPTmTYp23YSd9BL4ghIyomfHBj9BA3o2fbZhkWej4qtHySECXDt0iW3hhH2nq5e0gRY+nanJBGf2e2xTGL+aTAJj5sEfFJCwD0qFM5n9WiheCJT/+nxX/tRofhT0NgdtLhfR9k89u3kdwQOrZglV/WmPL7Jx0TAzRQuaJChjjo4Us4bMMhwDvCxG9THF0heNIkLx9f4pJiJc5IoK1zSHYgNh7pkhoMuAiQNYvICvmMfTkf1aZ/sNOneKZWhHdNW6ZJO0rfpUzJn0cuyA2RH42bSf0JoN/zR0Q7t7BoA0qSVLF/VQ5a91Ezuerqde+TGt+3fy7Lj7Yg0QdyKzX0fVduHpN+YNAYAtu59LnPbSYcHnpEli7wf/44XhdaTNFkWbNifmDSJkTfWpavySROO38nlXWXsk1r/wLOyCrHDjxvvgPDC3WQsgdAWQZ/ONpSd/8Rf2t7FquNJEkkwASVZxwUNcw9lzE3MO8xpnEOf8xiAHoHPztoEGbBkAhNoW45BO5zHiTjrLLzdOln22pvSt6tHv659knOLfq/PlBLajBsnfbuo3AI6apuxH7DYtzV3icx4Wet6TpLd8+sSJAT7u6l/Hxk+bE1SLhs/PvGd8Y92Xx0taz7c5Ox9fwymz5DRqjd6+DpXTsfD9znxFeKvc971PVk2PfVXMvy9TH/t+ZA3p8iGqfnjzv7Sj9WxuoXAevioXLMvWf8AziXOK86/PCIEgA7mpt01BVid2HbTkROZ5BiIk+c4gS4kt3B1SNAVhXQpt4h1gEEDO7g15o7GL0i3hfkkgtddJJ0fh57ipWmOcChEFoxcO0faud19zaXtpFTu6iLfgwb59p8avlaGLlkjQxavlsGLVulxgbz2Vne5p/HD0nzwsqQNd1y7Rl5/+SlpfE9baT1mmQxbbeJYuUhefbmtNL6vk3Sdl/YZdXHbAOsTOP++Lerw8ZxCjwbFPpJYIj+xDY7QW7bvUGZOYU4Cdi4BnLMsQ6emZE9usmxlPI9lsW4GOQk7ESfzrjy4bnKfqQ/6kM9t85D7ze9t0yaJIcbOd9vK4KY6h+5qIRMHU6b+gq8E2u7ars3lj08/K1tDezvfbSfvNcP8e1w+GNBONgRsBPo8J4Of0Pbvbi5D+4R3liR2HWVlZ1zHH5X33kplHs9Jb8z9R56RlUmMvj+FiKmsvYGJ3z7KY3WS/gWQWMnIjD5QqE3IEeNHF84n6xjmDu8Z7b0eAJldy+y8g5x2J05dDIRDunMDSTQJi4SQcDoxGZISGYCTBx+5xAjqTBntWSKGOji3BAl0WI/z5Ms8iDP4cOUpy6SNWwebyF2dVjoiIIuUIBje7w1p7HQ7SbdRqU5MUgBDX+/mfN7x5BQZGvSo63eMmBfFjpwgzVS32cu6bkwoTl4k68gTHAOSL9sE4iRLZPDc1/OxHMj4eI3XS2MkGeL90G8970CpA+PLIchVH21Nn3c8eSknElkSJPgULORMcCnnF08I6FVsGe4T5ZAcxwm0BZNpJP7ceUE7h1DvdEA25CCpMz7qIxISBLmLxd0DB50gZ91O5BH6W/cd7duhjssvghzlpE6R9HFmG3lOdZ5768WkjrFufwv2j8nY6d4uHY/npY/a3HV3U7mrdTvZY/w6OL3nXe7g2rZ1GZ0Qgzmn3MUQQB1XH+wZY8ZnPXX8LDTgZKEdi6SNgLK1fdxOJcwjHP+PrlPIifPQIGmyacxbn8nLSGOAPPnUO05AnnT4k0zMqft/EXYHDgiUZf07y+ZxWcKEKN25Ibmo8ULGMi6KdvdIfAOGCyD+k+9e6Br+awo5ffDGjRfUmDSpPTQnJNM+oWbSjEXCJdhOHiMvgdcJDztTl9qn50zoUWZyfnJWW7dw3NH9hche9YIudo60eKOr9xN2g9z1QkcpzugHG4XfadJKlqG8vLuMf7qpNOneKdXXdu3jOZS5eBaq/7s1nufayd4g43hAL7PLJMjYr2UkTRC3hSFNfJwWWq/wPjxp4vvdKUOaQNfVOX0tr+om7z+i9U/7XTeMJ2mTes7O+7Yygn2wNslvg99Wj5Bdrkqf2+fNF+aWTQ5wDjmOvCEDIEMZc462AP3BtnLLoUxybJNmyvLkNvGmfSHQR9bPMpnwBH633jJz5gYpmbFeSqavq4uZG1ObYW+63/PpV+fX1bP2s9I2t73+rNo0k15DPMFRENPGS+d7e8m8OZ4wcRjex7f32kI5nIlxmWwY+KY8fXczebTrDCmOxuLUh8MdIdn6zWUZOfo83vW5l8xQX8XT1sqhqWscDk5Z7cDykdnpzpCdb/rE+OWBa50NgDiKpy2Spa+9JE20fx36+keUCPQpIX9CH209dfLkFj5uf/7RFT93MIcwd7ijCeBaGc8vyjlfcWR9Q1hmHs35pGBinYuchDyWXy8cafF0B3ezflfv2WnCr3XwS6Jg2Pg35d7Hn5X7VQ+kCdqhLvWJwUM7yYNvDJXWIE7ajJbBpo5g3O+84+dG6wm+D/CFHTD0+3YfzP9npZPOp6StBe+7eO/v63e8xBi5fpW81EbbbjtWhkLm7D7ZrpK8eqK+etSlffBtOiBugGWD6dv2uLkVr28xMPcAzkfIzuzdkEmOrydh53lDevUl6Hl1PK/jF3Lq9X9GWjd9UgY/B+KkuYwcoLrBT+Iv6G7t8bj8UX/n5s+3yfqzGNJaXr8vIjmGtA2kSQuZbnWJwW2kPwiZpk/JEiNH3CRNhr2dJUB2DW0dSJOnM6SJtY1h6zN9HJySJdveaeeA82SMYljbAOrGbRVqHza1p466ecP7PDvfeN2NSRPU23lH4P5yz4GaDIGREBAK+0gO4YiNgIToIFBPoD7sKvG+NPlWeDl3nQQEe+hasgQyxkOfMRiTJ1dAmrSSRx5H0tlVXhrNnSABOHflrdL1sTbyoJtfdUkTR0iQXJi0Uto9+IZ06Qni5DFpN5i6JBeAQFTAd0Ka6PqC3SUqi3ecpLtOvB1ihMySLx44T8uMn2XGnLSfIO1Hvgz9CqCPUGZ90n6IC6iuOO12jWB3CZJZftWEO0li2MdzoF+6uk+aOJvEOhcmiSZsEu+S7KBrE30m7jgmfqijcibw1MnYELSNENfvcOQGCIoQY9CjvM/orK+kLchmZEkTJ1ffeFxoq3tVQHOd113k6CLFYo9ji9vLm7B5rbX0adpUbTtnfDq/y+ohTezYfRIEe8bo20n9oowx5Zd37DhxvEFY2ZfmWh3ri21e0vmDOfPRFf+6Ca5rWNMI5BQNkibA/NeeyyTpfwtM6fRQrjwP2KHyaR9bKYQZXZvnyv+eADmFLxZ92seQpr3YTFa+0909VmV/vxhVJf6/p5gAvKnCf0JBhOCihjIvjAAudtDDJMI5dJEwQEY59OwNHGQkS4gzO0anSbZLmplM+zIT6oKwiTqOAXX0DEgwENhpkpAm8JdJ1rV+aWfppzdFc5f4nRPAtrf8gjJ8uicZPHwMaIOP5/gdHypf9Ly8fE8z6Tumh4sV+juxGyWPNFFsfsPvNhkwPhAjKnPHee3dLpOlSyxhFMZA21n2Ei7ArVLSJPgmaXLf0/ELXVs59AXe7Zr0xdvWJU3oD23ve+8pua9xU+n8rn8ZbRqPLjiIV4GY6I92iU7Qs/D9INgHf7xyxn/tieC8YhlzDUcuZpyDnKs4j+cxbXFeuXZfJklmEs1E3z7SwSOT7YaQZ5MQEgtXBAKhjywPugTbJpK6QJqAjLD6hG07wewPPRnX/D3ZWkhHsbpb84xfS5q07rsiiRu6PJYM7iV3NW4mLw/xxE7iD49hhDhtP8oWLA99flOWBx/sH44n5mxKHqOxIGnSd1jaT8YJbO3tE+PRE3371LExU2ZhfVwPrpy/6OYS5hzABACIk1bORQBrLOuYVBCci3mYtXNfbpIM5CXcQJ5uHurYOWLAEAs2QY/LBo406TFRenVpJnfc01V6LKqb8HsS4ll5fuRQd1N/R4/pddujz5XTpfVDvaTX8uC7cUtpNzXtWxx3TJrUwXj/N/P4sLUuJtfWPE+agOSJ/QGwG7l6nQxduiHpO+R5u0VsW1Ye18UopMdy7tjkgPqYL1wDiXg+xddhzL/yjQszyTHBpNkl2XgMhYiS7jpgfSgn9rEslOOEnfWxzKODTH/2IenyUnvZ+dbT8rT+hg+0bV2HFCChsH1wa3kH5Ma9LWTawGwM9L1O1717n31Ottq6AqSJjWX6s6h/TEb3T3eb4Li8U8OkyYrgiztM6DsG26oXaDvqV0FEerlt0V+ki9+wunhXMq8wdzCHcM61z65rnINWZtdM3Ddu2HJaRiJJRtIcCAqXVAeigmSJIycAEBSODEnfK5KpD7Ay6rKO5EhKnHjSgzrOjvpBDpknXvwuGKCu/XJp07izdHtrrDyov/O9nVc4kgFkBXZ8DB+v0OPIQYPl3tZzpGcHzJ8XpNuIlIAgaUAM7tVJHuy+UUaPXyJt7m8ijZ+eEXabeLLEkg4gJ0aOCKRJL10XtG0SFhndCNDhThSSJs4mwMUCEgN1pj4G9RPfTu4JlrrEiZfFcRCeNAFInJRI6fFyqa6ocLtGiJgwcbtOVIaEl4/vgDTBkQl2nCDXgam3JIkF9TIJeB5QzzYjm6SdCKjjrhQm+XX01FdmR4mpS8kUX861j0mT0B7AnSZjpnuiIXn/CkmTfp3k2NTW8tzdD0ufUf7TwCkZ1NHtRim406QQOKYWpp5jliE/DFwMObA68AMZyRXnBzHb8QltX6rFy4cv1rmG2vs9rHfXRZqsG/6qJuV/20dYsPMkT/73wuTnm8gUkBafYRzuSzb17NIByTGtc7OkDMJkaqemn+rlr7N6tJT1I17P/G6FsH3KULlYWeEmACYCH7Hh7hEmB5BDhjp8p591TAQsqI+LIhIMTDZcXC1TV7HhLZ8UJ8gm52kSXbfOJdkh0U7KqGeiHWDJCKdPvWB3Knk85wX9Q/GPwOCFtCeW4Q/HPy7T4o0uTh9w5AhexOre5/G8HMu05336R3hAmngZ6krGPCNN7nlcxs/0fuxOE/qmbulikCzYzfK8lJi61S8/5B+xsX0x/bE7TRICROWnPjAvguULYB16plgayBJni2N4POeBx+W1DMnylHRo8rDc91hLGRK+3uPGEdBY7O/i/US/gdHLAOSPHl1fYYejAXaa8KYLc4lzDOe8KcM5jkxIIYcO5xvqaUs76pxalH2/Rl6yTBTSY3IeIy85pwwEgt9p8qYsU3lMFNi2kvYKkCZWB76tHbDlNZAKzaXvsA116oDSqaOlw5/elOWzs7HmkSYZTBnp/obu7zE36ZeLx+w0SfsLEmNF6LMniqgPX2wzE1eQWdIkjsH5DXF2HrihTn0MtmnbYrkQqHep1r9FneC8KgTMMZLSdlsnk1bUEZRZjN+8I5NcM0FmspyUmViH5D4jz0NsXx9U3yXuwQ6gLeBIi54zZOSc93yy8OqcjG9nO6Wf3NtmtAxZMMKTJqpP3zYm6A7U5PbBvou8j5UfylO6HjbuPNHv+LBQXeq7OTrey9k22x82spfWPyzPTbAExDLp0qqZypvJ/S8MlVdnrJT316Y2hPVjyyROEENSH+KhHo4gabjrJfZhdVCfyIKutbGw9haYa3ad5PyjPG+OQX5s8YRMcgzESXRKQvjHQGLywSI3EVfAztnTVo84t7LYzvpychAlTZ+UJeoLBMrEp5vKHXc9LhMGpe0k9sH3+u6Pud0mrbu08+2EtoAdg5+T1+/Ne5SmnbyH3ZSNW8o0o0/bXUM7ysSntP6uljKD7QWsuI7Hc1aon6RPoR6xcTxQRh1IFdZR34K2hcoxWG/1YhnAWADKoHv+2AE3bzC3sP7hfhDXUIJzDkeudZyTXOdQR/1layo8UeFIAINAXniCxABkhSMs0nJCYkQg2UHyw9sEkkMBWbKzJMD5CjbOj9GFLyTySOARIwgUlHHu2/CkSffRh+W1drq23N1Teo0xpADIgw93ystPPSHt3jksbzjSpJMjTeoSC3oOouTBN+SVcZ4gGdSzjeq3kReGUcci2JM0eXlLUpchMhJwrCN50PU7SkCQFH6ZrEdal7aT+qaNJUCcTzduqa2zN/reD2Xe9sTRMqkqLXUAeeIIEkOYACBL+H4TnBOXa8+4ZNgl3wZ2J4JLrm0C/Qng/EX2KFu/GUSyxFdI2q0PEhc4t/We3GgifUZ5f7QptNMESNqc0TohTVBmnM7ekTGPydiZoa0kHr+LhDYHRz8tTe5WvWneFj6OB9LExWTaZrtJWXUT8sPIXf5g2nR2QScB2wr2jJ2gnD4J2EKOdq1+BqoD3QvVlXL5gl/buDGA6xuOWPuQ414XabJ1/ACZ9VLL3GT9kwAEwfU8kgOdqZ0ekqmdr3/3yacBiBK7w2R6l0cckYH2QZ5M0Xqr/0kAW/QBRExcxy8SgVD5ax99wqNKC95oK5s+6Jf9zRrAzunD5fyZSjcRMCF40SOQaIIkwcQ5W13jJhF07U0aQDvUAbDj5ALhwokHvfJ1fTQhRoLsk2ubtPudG+lukySBdnIvq5N4G7g/PIX3720pS+tUbt9porKMj8Ud5WV8pQYvcg1t+lh6yZqXH9ZF5VEZPcPHyTYA7jTBC1m9zNdD7l8MGx7hKUSaaB9X98bN/KMyanqId1Zbaf1AK1kdPkfMMQI4FkvMO018XdgFM6aVyvWGccBLQebbsD4y+g6BNAlfzynmF3Smd5CXmzaRJh30RkpjsePiwLHTczeOuvAlJFSQE9l+p/B1PkbKLp85krnpIuycI6iXN4cJzEHMZwedm0yICSTJNrG2gLwhFErU62K5jG+J382TJnnt1YEhTRBrTLTEZAtlpTPDbpNWo+VATizcZRLLy94PpEmf5fn9Gj9EHkV931UuPrZbOinsNFE76889nhP12dZ7nbS/lO3qk5ImVpc4Mbi31jeTfiNyYjR6LOe1YWHrAfYLO00whzCnMMfyYOedhZ3DSDw4hyljOYGW85LjvOTZJtUZIPHOARLyQijkp44eoHVuNwhIk/UbpbfbbdJLeq+wMW2QXi+2kLaTVH/+8IQ0sfEnfTC7TFCGvP/bfhfR87NSMoLxDFu9UQYY0sT6cucr5kuHp7W9h96SvoEUSbB2lbzRv5c8+ADWW8zJZnLvk12lVb/R0mfOhtRHgB0DF4MiLrsxyanPwhApgOo5/+bI80KgjsW1MMcs4jlGOeYp5jHWwEPT3skkxjaRZhJvUSih5rkF/Vm/iZ3xQ8T6tPHgLhO9dqqu89/vaWmuv13zDm2NXoQhbWUAdpvc94TMiQgfvMvk3uday7Y6baWkCUgRxsf6jW88Kc9ouw+0rftOlcw7TWATbHcMIWniH8+BH/rEkWPLvgGxb8otMvX12BIN1QNOJycWkiYA5xCupwDOMcew1qEeMtz/2fUvxuzFZQkx4eHJC5IZFq4OpIYBbNJ6LUNmdUiYAKGedY5QMeU83wT8kMgB7HtNAPcokXs8B6SJ2owcL030t3a7REgAgBh4f4w8GN5N0qcj5lcn6QrSBGRC2FHhCYbD8g52mXTbmJAKo8bPkaf1Gt649RwZlkNaOPDxnF5bE1lh0iS1szKnH4F6FqmvIAtxZ/RC2fvw/fSP2xQiZOAPu43YP+KIlJ6oqneXSQz7TpNLNVUm+a+bxDuZSZ6t/K9BJsmn/6hdwBEFeTJDHtCe5YQ0GZ31F+80sXDxAIY0iXVySROHQJq83SWRbX79Ubnr6TayYwl9B9IEhE1Of60MiMcl1nc2QZdy6tHW+kjsEB/PAzK6xmcGoe581emENME1EjkswLWM8usjTRQrB7+Um7RfD0BG4AgiIq7LAwiFvzVhAoBwyLaTxjep4wNJ3J8lQJJMxyeXX0x3mHxa4MtGq97tWee3ul4cXDxF/nzlsvvPgL3R4sWNEwWAHEdePFG2ySh3mBCwZTLBhOP05nd9YkwY8iGbWEd1TMwVlCHpx9El6hEc6WBBP4AhTdI2PBGxFY/J3POwPPLIIwkeDXikSVO3KN33Umc5ZmIDSJosMe15UqKHLMeLYdt0lNUJaZK1dTGgL/M6Sme9OPqv0/SUZd0fkg5DPOmRjkcWyddzQpvoO3xmSBM8YgQfyXgDfiw4Xs5mVWfph3GxjxARfIFU/67Z8XV2vd3xBBaoALd4Bd9WL4aPyY+Dayfoonz17Ek3B5mUci7lAXWYj5y7mI92LmKO4gi5q7t4OUmMmSyTbHDJf5AXAhNz6yMvWc/HchnnCIRnpXPX9GWrGQxYkrUJJMZ9T76WvgzVoM+Lb0ift+Zn+gA7xOYfYWkuA0el/lys0z+Qjn/qI9xlksjRL0PSZGzQv3mrZUaH5nLH3V1lxtQsuZDsNOm7IrEDUtIk7TNf/so+4yWwy2ekNgBJk37vZwkNVz9rgbyL3StN3pa14WW3FlbfxW382jqgvjrgms4XzjGufwTXSs5Promce1z7AOoCnK8AdeDjmuJ6EuaC9UzKY4R6JO1I3mO4ZL6QD5XF7SU7TVAOu00e7LvYlV07s4fKg48Plf6wD4/F4PEc64O6b7/9rDzYZ2HSjoth8Vh5HLtNukyUYaZ9V6fgi2AfbJ9+QQdo1f5ZueuBltL8pdHyViBh6Df2MWz+PHl9+HDp0LmT3Hsf5qe21+wl6TnXtGfGIRmnAE+G6Ln64nlSjzZc2Y5xXdIEgAzHQi+MJRi3xdUr6eMRdl5yrQN48wfgOg3sGa3XrZAYu+Q+EAtM6BO5lUVl+5iJTbQtMvaAKeMI0gDn8JPxF2SOIOEuk8RPexnzuN9tMl7ngW3D2QRs6tFC/ti4qX+sh3XvtpE37st7jAZoL8McadJM2uMLOvjqDfBcC2nf9CG59/7m0qNbW8n7Co59pwnaYt+2D35WemHuN3syeTzHjYEZ7zq7cRQYC+44iRG3XaiOZY5rLOd5jDR2/76U6pLdddY0rnMA1y+cYw2z6xyvu6iDDta78TMKkyQWnkwJJIYlNAzJYUkNkh7eNtW3OkzQnT7h7Nheakt5HBfAttOdJtA9LK+63SbYKeKJhQ8mF8srbZvJ0/0OORLhzUCa4J0mjjRwpIPfheEIknvUdoyXkUjp2+kJtWkjXYanZEVCXuB85AR5ROfYI709aULSI9GJ4NqdFHbLGNLEy+vC+otJjdRnVp4tU+bBfgFJPOE89YfjUSk75XeSAHkkCZAhSoKu06/xO01sEh0ny0yok50Itl5hbT8TBOIhE1dUTogAqxPKeY/nIE5LpsRxJ/2JSRPj/5OQJicWd5axTzWVJl07yiFnb95pQjvTLttw0DqOt93tg3P3Gxj9PHv3Gxkb2ENOAoo2Fra+EKB3vvqMrlWXknUN6xY2C+DIezisdddNmuBLLNO7pp8f/iSY3OHTvfD1PxoT/waPDE3v+ojbafKh+RLQJwWIl0Vvtq/zdZxPg+KVc5JkwN7I4+LHCyDPAd7cQwfnuChyMgG8SeMks6jaOdYnyY5Q8HDJsiJN3r3cJ9M+yafMwyTcQY8+LEonPCePPtJCL9DQ936cPJAmT7/9UkIkOL9LXpBeYZeJTfYBlE8sf0mWdMNL6B6TcbN6hlh8DCRN+BWbDJZ2lr5NdYFp+rAhTbwdQP/Q9btZ9EZwTHtp/cCzsmYFCYao78F38nhOKCdo4Os5gO8Tv8aDvpp3miA21UnbfVnmdNabVI3J7XzROgK+cIS/eNzYjtNJfOUh/EY8X91brp4rd3OGc5PEHhYz3ryhnnMU55yDPKcOb9w4f69dvuqSYZsoM/FnolwokbaJeVwHWLtY18tWBAKhl8yYvs69aDVGyezUB5D3IlinZ14CWzwzEBemDw5ht8ldHT6UEiNf0715siOEMh+fxhsee7kfJE0gNxzB0aGzNPlTc2nReqAsnJL6Snxwp4khTbwOSRP/IlgXtwH7fXye16ctSZMWrVOCCHG83vpZuf9PLTXZ/UA2zExjKAQfQ6qDc44VxyvWtbK/XE0/p875SDA54NyKwTnJecn5agE5/GKOX1U9myTbZBywBEdDCfX1IvZh/Vq5RYY0Wb9OencOu01Wepu+vVvK0x9s9PXm8Rz6TIBHce7rJb2WBaIhAHV9e+NdUs9K5zle19bxnSZPj8A7SNYGLJO+fTu4r+O0m7zO6V0vEYHzd8a8KU3v0TgfeFPeCP2wevFv4X4HIPigH+p/EmTayvGbpwdcC/MK4Dy0c5HzzgKyfeNer5O0EzZ5d4jKNgG3yXeevBCYyMdtWR3sMpnwdEp6EM7m1SfkXv398bLXOvESeNnrn/T3NC9uBbmBr+9YvbRNkiYtZOzAjrI5YNPbbWTAo03ljw8/IXMHpfER8MHHc0iapORQutMEpImtIwqOe0DcXiFAlz5Y5rklpNhu/LvmQnVqDu9LrqWYY1wDceT6BfCdeJhfTDhQjm0nzzmVEBMkQHDMIycSEiPoeDsvS4gLEh+RD+pkoLqOQCFxEtcbZH3VPXosl7aBNHF2w0d7ArmH3y0y+oMp0rzZGBmEcwV3mnQbBbIiAKTBpMMyoEcbebDr+rArA1+7CeTC6MluZ1XjNnNkuJZJQiRkBkkTs9MkS1h4wFdaVjtDUNhyKgu6zo5y2qd18Ovj9S+bZVwZHwrbL9pmkNh4e7RXdupMhghxZEhEmmTk4d0mfKcJ7keRqNsdHC5JNkm3S8KZZIck3Oqx3sngC/e01h9kEVxd3rnxnUGBOsbE9vN2lKDu4OAWTs7HduJ+OPCfnyRATJ33+5iMnWH0XcyeEGkNG5W5OGC7QOXuxbAvapmkie9nYp/4qNs39qvOYzNBXud3Qbu0M+V6gXYtTB3bQzuOeFn1plzEvNG1ioQJgXWNaxvqrps0AZb27/SZvvPjvwOwIyVPXhB/xfjhnSdzX2l13e8uuR5sm/iOHN+8XD6Obq5wcSNwsbM3ZLwpg4zJA8q4SGJyYWJBZm/egJr9MzIJt0cgEAKZUDeZtgi6EZig06crh6/etHiN7yfxejvfelxv7h+X8bPTtuF725uaDL6Jr82oLOgDJAOAE9NaSwtdHO7r2ckQDj2Sd5q4nSZqS33GdWpmO2mNm/Ho8RzU4Zj0b34H6aD+78ALV4f2SOUO6Xgwtr+WNMnihZQ0Ud++HeNzwrPuRbAvv6+LYPBBPzhy3OxuEQvI7G9r69I+pv376MKZzLzD/LGEiQVv0FCP+QpdJqqQ8Rxy+MPnxOIE2SbJQB7hkQfW5/mI4XWWhZ0mb8rSKGEv2JZ5XCa3PiCOhaTAqu4t1f5ZGTUuPMqDHSF/ekvWzEttrf6pHJIG2DqwlzRp3FK6D8h/Ia19PCdbV/fxHILtE3YMdvft6OLoNch/ccd/PWeZrO7dQe66u60MGLku8UPy45PAtlsf/nIt3ckEcM0D7Pro5lbQwTnXRYJzMF4XrQ2S4CQhz0maC9XFyXRD+DR2tr0saaKYPdgnC28vkhGLR0vz8GiM0+fjOdFOE9T17/usrsfN5f5HnzJ42h+b+Edo7tJ2sNuEbcOWpAleBJu8a8TVrZNXuzV3xMfrK70u7YZOHCqtXx4r/UM5D+8MbKt+m0nrianMxlsfYj2WAcQI5NV9WozasC0zl7AWYr0jON8A6BGYZ4dnvpskxUyik2Ra5UzEbfJNFKqzcu6UsDILW+eS94BEBp99ntRksanc+8DD8vCDMR5y7yy5476WMmNw4TjWuXebNJWuPVU+uLW8ch++vFMoLpIm/vGcTN2g56THfU3yH+vRuPki2KH9UiLC2/JFsM840sSOcTzebgyCrUUSQwPIs4XPTBumLrZnfSy7UHrEzSfMI65xOHI+2TmGazHmIeYe7gX5LjxrO3dpuSTkR0RUJOQIoDqWuLBgvdW1ZevT+nbnhmRxx2Cb1BGh3uv43SVeF2SJHlHO7DQBDsqrbcJukwlHpV+nJ6TFG7sSMiKXNAHGhcdw/tRK/vSQomkrud/gLjxmC7uR2R0ZMWni5fRr9Kibqfc6lqwgYZF3HgN1njDxZImTsZ2gk4HqOhIoeSTJ76bJJU1CzDVVngAhQITE7y6hjJ8etihd07duEo2kGYl3SJiZnCcJdahjcm5BPyRHYiRtEMEnbZJyjAJ1SZsBBR/D+eBpuUvlr40ybcc+xz+j9/BNpNMQ9Wnr9DzZaWJJE4ew08SRI95n0t/pbdyLYftP6BhIk9g2RTzWIEvwzhb/hZ6uyc4TV8+x5zEgz++nQuhHApWVbXpPLur8IVFSCFjbPhFpsnF0H/dISJ2E/nMipSD4/pKk3OEBmdn98YxOQ8C7URa8/px7IW/e7/JZoGzf9uRmCxODF8T6gKQA/x3FBZGTClt/wcjxPwz2Ru5syZIkgc4m10ymNWnm4yRJna/PlgNc8l2XNAFckj6jvfRq/rDc//gT8nrPVtLrmYflroeflLEfvpTou3bnPy+d731K5i72/hiP9+/b8TH1kNkv4DGdFjJpnsYfCAeSJninCWR2BwdJiUMfPCNNnmybIU1IIJAsANxuk6bxLhN7npaX8+s59Kl1DuHxnLseSB8zysUrnZOxS3aaIEaN18fox8Kjm/uU8h14R0syTt6WfQQSfzh3flK9JD5Fomfk6Bt0y9f1SxJJzC3MHbtoEZxrkGM+2ps3ADduqOMNG0Cd8iU7k8TZkg1MlCHLg026CdoWKgNpUp8lTQo9EkQ7nDf4YlZFnl3iE58Vxm6T5z+U4ws2yfIXm0uH/qsTG+vD2QfS5Lk3lrr4bIy73wSR0VHGT67bnv16TkZ+ne9xifsSv9OE9eULN8iiFzQxxuNFc9K4HeGTA/qjD+oTtj5PDpKN8weISRNbtnLOXwLzkYks10SA85Sk82hNrkmM5CXLBBPw+vSYrJNY+GvB9vzXc1ISZMS6tdIr7Dbp8Oqz8ujQleluCUOaWMJn5IoP5al7X3bvMslrA+9Feb0Hdpt0kBfnZXfYWNKEdkkfw+NCzTWGjL8pb+mN5VPSYZqewxeRtLdFBg7Aixefcu9SsXK2kQer15DuX4OkjRDz9B173VzDNRjg3MoD10SWjy8Zn0mMbTJdKKEmmOzHSf8nQdwe4R5bcY+utJMJT/ldJrEtCZdtr7R0u02e6ZzdiZLRd4/j6Nx75BmZjl0mrVtn6zPIkibWJ7DkeZB4j8qIt0O/A3C+rNMjrq4gadIs3WkCeVqfBeTof14dQN959pQ5HyGuhIgJxzwbIk8GXK4qy72+skwZ5iCOdm1jHddJHJevPe0IB0d+BMKiINFhSAonI+GRyI2PoON2khjiw5MbAdDXo/Ol4K6TXF0D1rlj0i4Qdpp8YHwOG+UJ5M7vydMPDpF+H6ZEQkqapMQAMKh7G3mw+6ZAGngSgTszHMEwYrxbQ+/qsKTubhPzeE5MljiSIiAlI0iWpH5SeJn1AX3W2ceGPNFh9VMihv0lvF7qH0h8BHg9D9qdw/sUAwFCgoTkCc8tnG5NTfIOlNINQ5JEPEmYTeKMZLzQjhNbThJuY2t9ZOoNEjKlnjogbmdVb70/b9VGNht91PvHcJrLyOlGHz4WdXA7ivEP3SS2YEP7TX1A7LaQD+em9Tzm7TTxMXlCBJ8atvrEzgGPyV1NH3bv8gFpYtuzcL50PPkYDsfclQ15QuLE2TQw/m5c82B06sgDMn61rmrf3GQnCYD8gjkHyrx3Az4RaQIs7tfRvQvEv3ck+5WXGd2ay5TwuVz36dzP+LPA/xUx+6WWjvTAOV4wO6P7YzpODZMm0J2puhhv7Cxp6DPCfy22Txoi58tPZG70eXEkbNJJMJFgGRMME43JLOESg7OlSQKdgAm3IRhc8q1IE3ccCwP6OGZJBdgFLA0vNV1CmyBP9FE2yb97XMW2kSVmcEx0FawjUZD0ycDa0i/idIRBItPzFS9LyVITVx4Yv/GV2Id6GwvrXdxcQEJMXqYxRn1m+4SvCzHBRu3px9swJgPoWgTfDkZO/xyrmv2zkgSACxXPOc+uF1wEufBxPlau3psk4TZpbgg2GbcJdp4sH1nS5PjsjQ747K71YdtsiDSxuhbWDx7HQfI5ftgIt8tk1ZzCRA13mpA0QUxJ/Sz/uM993ebUtedOE0OaOH/zuNOkz6d6ESzeaWL76vQmvOd2fYH8QdmOnT3ynHb0nfgJoCxup2LVngwJwpv/PHAtBKBn18UYdl7adRLr5uStuxokTT5Ncp4k3ZGtlcewelbXfb2mxzQXZ1Ifdptwl0fiJyFNprkybIC3+zzrvpiT6EVw7c0Z6nze1WtWIgPySJMUq6R7G23v8cHSf431uVZe79FSGrd8S15f6mV2nEfMHytPPdREGnccJ0Pq+MwnoOjb6jUE+qCd9QfQZyG/rFu2v9jNGdzgcV5hzsXzktdugNfy0rWzM8lzHuJEO06mWcdjrENZQyD5ACTJ/ptP+neZDKnbVuq7nQzmy16DnvVL4PPCmCt33PWYjOmf9WdhXwTLTw4zHvcI09tPu/Wtefs2rpzErXrx13NSv3U/OdwQ8mKzQH1DyLPLQ0P6qLty4by7dmKe4WjvBbl+xddm6BRaL9dtqUoIBkt4eBgShDpGz9lZgsOQICRLHGESZIleAMvJjhXbHmF085Bpx74IVut8jAflldZ+l1zyGWBgknmnyUhDKIwN7zIJX8yx5EGKQ/IKdrA07iovfQBf3h+QkibbwjtKSIpk4YkN7z+tp6+I+DB2FiRMXJ9CDIlfa5+RWVjfadtJ+0ndEZk061hCmJA0AXiOnSUkTwjuQuGuk6qDy5Ik3CbMTJatrCFQN2ODxD7yXxDaXoZAwXkBHHn/SblL15N3Job20c7izjLySb0WPtVattu4VB9+d4DAaPyw9B1VN55DE5+T5+5uKo+88kKdOqA+0qSPzi33eA5iQ12I0aO7LOmG1wqkpIkFfTWE2I6oo2vaJuFkZQ5GP6Nj5HEb507tyqxfFrxP4xr3iUkTJPB8t8mkeIeJKePLNNfzpZz/7nDkUiBNALyPZPbLT/r3mhg9Arpzej0lywd1lQ0j3/ibkyUW+KLOhTOnMxOGN1kE5UxAMZmsPoELLBBPuMrto5Jk3SEkytiZwReJJl9eCWAy7RN3onDSzaScCb9N5FOZ95HVCfEEAsfJgi7KbvdIaKMggi1jt311cj3CH2Owcfu6NKY0tmx/fTn1G5edLNH1jxjF8VDfts1654/2xg/1nW7Qhy53vqRg7Fk546xrk/pH3cWKfcncsvMnnoM4ZzJAWSFQlzdxNVsPJwmyTZTzYJNrAsk4CQUm5rYOgC19UwYCgaRJvOuCfuI2875mY+O7Lkz7QDqqDzx60HmA/+pNIdj2GLetx1d37ri7l8wJ7xNxNmiDO02id6VY0oSfHI5h26HMkiYoe18cx5Uy6Rn1+ehg2TKnbowW1ndDYNsc43P7T9W56bfzCvOSaxvmGMucl3a+FgJfzglgzVyw50AgFuq+v6RQMl1IbkGdQrpxfQzqICaSJlmdldKzbTP/iI6Vm50miQwvesW7TMzLWmP4uML7UjTReGlJGmv9pMlWGTbxTblXbyCbDVpWx+87Y96S5k1ayr2PdpKn3Atke7n3X931QAdpNXSeDM0QLR7wGZdjAiUG9WKZ9ZEnL4RYf8/JsmS+Yd5gLmHOYY5y9wnAucj5CJzeuiw3SbYgIZBXVwjQT4iPHNtCsiz8i17jd5lY0Na/7FXnQdd0R0odvbDbhF+9gdzFF2IkdgxpK0ObYZ1qIdNNHXS3vdNOtg9uJ9OefUjuuOtRGaprE/sJ2BfBMg6PQJrc9VDOI0bE4zKyf2znYeOrD3n61s+nRcmMIck6xbXMrncErtGYg3kkCQlkAOfbd9fUISIsQGbgmEeAAJbcIPlBG6KQnP5gb3WIgmSJI0g8QLSkddnHc+hn9JAhci8e0RkfyIEP/U6KZKfJyJQs6Nf5CbfLJHkpa0I8ZPFB2MFyV6eVWjZExCi708TIc3ykSMkJImMb1aU6qa3X9f58PfrjbdN2LGiTgmMApHKvv2z1Kbdr5Hx1+qJXvrOEj+OQJCGxEssvVJVlEmTCJdO4l8UxwCbVcWIdg/Vut0SA3RlBnUK4HqJl8ztPSosHHpIWbZ+Svi89Kc890FQe6dBG1s3XesRrY0YftD97Rz0rnR5tKnc92Fw6dXna2XV4+CG5T9eY197tXDC2OqRJ4v95R5okO01sHbG0i4x9ummWNAnjYccHtna8HTTmjC+28Ulg7Nzv+Al9nVrTV65eqE3WOQuueTzH+vWJSRN8fnhRn/YyqUDS79D+fkcO5NZ9AnwWPj4JJpqv5/y9ga/pLOrbXtYM6/2ZvOD102LXzJFuweF/sHAxxDnLAG/UbB0nViynDXUulmpyYpJnJuIgG/hYi3+0RYFFDTD61o5g4u92SyTn+gcJ3STpz9rasofXsX5Rdsm+SeoZk9fP+s3KeJ4SH0m7WvYkQqpbRyexT/Wdjjv3x9Q+xMy+u/joJ/iiDe2DjasPvtg/9tH5TPS8DQEfHj4uC9tOUg4xJDLjyyHo1eyf6eYPb77szX4s440awPkHGc8B3qjRlonE5fKaOolyHpA826TaIu/RGpwzSbekSor0/R4gEJicW79xmY/L3PWnp+XRh3PQLKDn3CQOC/pxZEeT9F0mmTYCIE92tkSfI2a9I0fubiJNXpzhXi6b6JA0ib6eg5ffTsCXbho3kyaMNRc9ZPLU1G7nmz4x7jssS3hwLI/ouDTB+yc0zuwYe8Q2tmzjs4gJqWvVF9x8sXOKa5td3+w8ZCIRw/oguJZaHCo/7R7BiImTGHESHdcV0rEyyu15ofYIxpUte8SPuxCFfFOeBxtTQ3qxzMYUt5lgzQZ5b5l/keyw1ebLNhZG37YTxxaDehaQ25gyumyvECI/QM1F/+U7romYT5hnWOvsnMORayZx9fxZ2T+mV26iTNjkOy8Zz6tLYAiF3HoF/cRoqL4h2DYSvNNetg7xPvF4D2SILX4BK2POxI1zhX1hq4N7jCjSVdgY8uKivq1jvT1nmecNgnFZIEbsijF6bMOikLxqxyo3nzBnONc4r3hNrQ+ci9DHtRl+zp69IuNmZMmMhJQIZSTN+KSvO1d5QnYA01KbvDruPiGcbgDrE5IkQV3dOkA7bMv4oB/IGY+LP9mNYYiBQCqwnO7YALzckw5ZAiEpOx2LrD3roVvoyzj0j/NkF4wiOU9iyYe3T2OCzO0+wWNEeL+J8+HrGoKN349FKt+9u8IRIfEnh11+cv58po7ECskTADLUlW//MEniHWHA/CIgTuSZTNvknyAB4B4xoTzouTJJAwOboDu/QTcjq0f/yPxucmhuNzmyRMuIj4j0HNiHJd2dDXB4sfpFbBahHddmjtwC/mxd3lgRzl+Oj1zAPg95uhY5ei6WIGOsDgX6ZGXVh1a49SkG78ewZmEd41r2yUkTBXZALOrTwT2mk0cAfJaY0qlprrwQsFNjygtNcuvqg390Jv+xGRAaeFQmr+6vAXahzO39jKx6t8d/KFES4+CyGXLubK17vh7//cTE4Y0XjhZ2ksVl6NuLJ8rXLp2T05uHJMlyJqk2SXSS0DvY5NuX0zpFsK+T5KvcJ+gWqU6CiGSI650fvGtFkcSAYx3fFsaePgzxQR3KoQeyIiGNSFoEAsPpohyOtpwg6Hr9qB2HIDNAPBaFfGfsgp9Y37eVhbNN6sIxsmMb5ev66s18dqcTEM8rLmZWxvmFc+ijjHnHesjiuVi9pSSTINuEmUm2rQds4l0fYJ9HqsRAm4WIk0J18ElQlzp55yyXzt0oJbNS/04WgLJtLw9W39o1hPr8ss7C1ue1Gfc/T25hdYhCbVuc3XnUzRXOIcw5ECN4hAbvHwHsRTWepwDnIZBXD3A+E0gupm7fnUnimWjbBJrJM+Ee+XB6KaFhEevHSHSjNhK5herYOsZnATl9c0dGYm/qYnlefR5ifbSJrwsNW71Rhq3aUKe+IEKstsw+xO3lnech9mfLjNOOEfUoKwQf1yZZuu+QmzuYUwTnEuaPnUsk9+ycg375xoV1kuSGkmvA1YekPCnn2Nmk3eri3BERkf7fEmzLgnIXZ4RYl2BfYoLC9QcIevW1n9hEZSujr9iW7eKY5xugL+yO8TtkGvgyUtBnHf0emPCmfHzxglvf7NqFc65pBK+9AM75zwmc27mINRPzcc2mqoSEsEQDkCEnHEFBRCSHgoQGzhMSxJIXCpInsU0dBP2kfQujl/EdfDrCBbLQByBLiHhSIHn5KWSunNVJCIVJJBRSgiGVGwQf3o/XSf15fdpSZm3d+1LcS1mtH+rx3Jdt2wXjITJ+vF4aRwEYm6lzjkl1pd9ZQvIDqK2qkrOVlVJdUSFVZWVSVVoqlaWnXJk6BMmTs8e3ZxJmm/QTSSIOGF2LJBEnAtFQn04iUz0SLiRbrN31IjfuWC+SxTEl0BjcS1jxLpEoNhtfnfGxMO0Q8O2Okb+4fadfjz+nBx9474mB80l7IthSn20m7Zt26Rf6FZtHyKVz5zLXUKxZeWD9pyJNgGUDXiz4CWIQEHUe3fk7YeZLLQSPt+TVfWpoXz6z97Oor1kvtXSP32wa81bu2P5nwJGNy+TyhYt1/puKCx+BCyEvlIS9uEKHdvbCerW23BEnSJSzSTtIhYYQEnIew7lLvFfwU8CqZwkOAOfBhkk6yt4fdHydR5rIMzbI6RfHxJ+rj2Jzuqmc7Sdlo+faAtER2vOxEFoPXQV08naAFLQjTLspUr/sH0G5Q+QnlWsbeoQ+2kZckMUxsQ5H6nt7gyArW/emXDq9P5lDMTh3eAMG2ISUdpBhzmLuQcZ6C+jA36Ww26S+BNvWxYh1LWxSTgLAnhN5urEPK7OA3KKQ3NYVAnRsDARlAHVt360uQLlFoXorL4Q8fSv7pIA9+8h+0S/h9BZtlytnziVrGOce10POQdRjLmFecY5a2DmcJ7cy+gO2Hj3pkuO6yE+qmXgzIbdg0p6X1BeSOQImlC2snk/gCyf61ndD+KT6gG3LxxH129TnwsSd5x+IdXPrrhfqg3aIFeQOf5+GxpJA/Ug9nqo8k6xzDYGPfdm5hrl3rZ7dJvV9+cYm5nWS8Bw4Pex2CEcm8rFtXjt5dXlyK4thY2Usrm3A6Fgb214eqJPY0J/xE+vHsHJ7zjhtXcZHqE/0Il2eF9oVY0FdwOngd9Jz+KneuzFDBmMuce5grSM4p7h+URfg2ggZyObamrPun3HHTtTWISVIRFiCIiElLDlhEfQhtzs+MrtAQj19ZOxNnSubeJK6cE5Y0iRGRi8hKgxADESEgkWGjFA9R2IoErlBYhPsfDl8/tcRISkhQl2QJCMmFMvwCYfcMa337VhSxxId2TZYDiSXOwa9cM5Y4n66ftlyYufh5Nr+zp1ljvgAYcIXu9acPp2QJCRKsLskeRRHz+MXwxLnTuh9Sz0JegZalyEliBxdJuA2SbegzNVTV4/OlnJF7LcQGFeMRAfnthzBEga0s33IxB7i/KthYnJtKT6tf9omMQY/DkFWZxdQaCfRC+WyDUOktvyIXNL1iNfHeG0DmC+gDvjUpMnGD/q6XRLxl3OmdX7YvRCWJMOCN9pk6v/m+AzJmqmdH/rMyB+Mx7xXWsna9/92X8D5bDFIyvbtSJIE3HjhYsfdJ3zRKy+OnHCEnWSAnZCYhB9dOC2VW4cmSbNLnA2sPEFIvkkM5JIBJll370fhH6yWmcBbQN/b0W+a4Htkd5dQltancHoRfF3qI9EL/nC0sRCxzJatD8pdncpyYyE5EY7peKXkD+2cPBBD9FPHH8DxcufZOByxQxi503ew7fWSyi1D5OrZ425uYJ4wIcU5YedRHjBHUc//cJEcsTqcf9ZP7b6TSUJtyRCbQFtQxxIHMWDHhDwvKbeIfVFubSGP27V1hG0L57bOgvXUtTZ5csLa2zJtWLaIda8HtGkI9emyL3F/rMyes22OcfW+425d41y08xHzB3MLgA7WQa6H1CFYn5e0xoCcbUF/fvJukyipzim7ZBznIblGMo7dFjg6nSC3SX+awPv6uM6C9oSVW708WJv4PSD2PA95/unPIjMelOOcCDp2jCzq82/rbH1ctrD6hXSyZFhKbhWKkfJtx04l88jOT16LAdTZOYf5hflK4pjrY/X+zUmS/EmQJNpR4m3lrMPR7nYgbLL/aZAXD+W2DLhYAhhbIgs2eb7iuoZ0YjkR1+fF4ECZsclDoh+jgG0dvQZwbOGYZL5wrbPzhusV5yDPWcYctDvycM/IdZDYsrM6IRhAWpDksMRDLgI5QZLCkx6BHMHRIEOauHoC9alPp2d1E51UTl17jkeICMRDW1ev5XyCgCSDJx0SeUwiJLaWwLC2lKV6lmhx5yBFAjGSwsuc32CbrfdgPdpiH0iCZGMNsWR0Uj3aZmysLKpbusq/y4TvMOFuE+wyAVGCnSYEZMmjOarHl8ES9n0nNUc3ZZNnJNlm5wJl0ClIRhBGntjmAW3Af/BLoC7vvF6Y9l18uL82slwbC9VxREJOPBY2dgJ9IDL6hdrPiYd+3bnxl7QX6uqAvkw7Tj/YxmXnO+xKSb7IE+lXbB0t5yrL3Py5BGJN1yNeNwF7XxbjU5MmwNphr8j0Lo9kyAHs9EjL9xbcjfL3wrQXH3ZETl5dQ/CESSBN9Hxqp6afmETBV4RALv0tPxf8t8KOKUOl6lhxcsHDpMKkwUURk4wXSx5RF5MlMUiaACBOzh6cmyTldRPskJjzPOi4MmxMnUvAsbtEy1hM+I6U5A8teblr8OVsAjEQys7ndcAn+yQWFCAZoh0oXicF/Gf7RrLGx5vpV5Cn8PZWRl/WX17b3lewpSzYedug4+pMn0KZuoXts0jIKY518O2Q9MP7Ac4enCMfX6px88GSJjhynmDeoMw5RlBmQduYHGFdDMhrdh3LJMwkJixs4p2HQsn4J4Ft28rjWCygb79wE5MAeaDeJ4mR+vXZwbftw6eF9ZHXjkWhmKzcIk8H57bd2gMn3Vpn5wlv+CEnOH9wzkSAOrTDOWwBOxcxPwnOc85Zyq+o/bzdBwsm3QmiJDvWdwSK2dVg61C+HtIEoE1eXUNgW0BGHmR1ENoCMkQIobI6JInC+k7aCHW5fgzybAnWxzYONhZFni1QSF4Iefp7SysypHC8Htp5iaOtB5j44pz1Z3avSxLrONnOQ5xgx8jTtySBJQXydrTEvpJysLsuoB3uKMmpp9+4vlAMlPHcyuqF6auVo11HHBlZjLgNlmMkNuizaS/WiWUxqHN8kSdMAM4XgOsTYNcrzjUcaQegzDWRdVzbiA1bqz1BAbLBwpEWRLprhCApQRKjjo9QdvWq7xHIjKDjSBdCy4lf6iTtp7JEbs6dnLE4fU+yuDYCQeBJAU8upMQCiQIrT+HrPLwskBGO0LC2JDVC/XUh6z9BHT+mbW3XPc7D3SiE1nl7jQW6KvPEiydmUh8eliCJsXp9qSM+sDsEpAcJjwwMiWIJFADkCWF3mtD27LGtUr5llE/CFUja7c4EypNE3YK5RKF6C61PCA0tI1mvQzgEvToyC/owvvLkaMsRAzmgfoZgAegrB3X8hPHJjBEQ+XRkTs65g/Ftz0mc1PEXdD4xjC1/X/7GJ1e8LGf2L0zmA0g13qcBWKcKgXp/FWkCrHinu0x5wbx35DPc6fGfCdgpAkIIu09WvNOtwfemgCzBV3LWvNcrd9z+q2D3zJFy/kxVkjTYyQPgoskLoL0o8mJqQV3qoQxcrjkp1ftn+yRbwYTcwtch4TY6IUEnIeKSddYZPdalPrKJeyaxv17Qj55bsoH19J20obo2JkeUhLhcbE4njZttOF2jD7De+ybBkQ/oJbbBN306P6EP9Md2fZ1pO5w7mZYZN+WuHH4Hr2d9ZX3ivHLbcLlUsTeZLwTmCY688Yphb+IAWwdbzFESfChjrtr5inPOR9sW3l9hE3cLm3Rb2AScaKgeyGujEJjIE5SDKCn0ItqGAL28GFnXEKxd7NsCsSFGfk4ZMusn1s9DQ7rsR9wXK7fI08E5fJUt3u4IEyYImB+YM5hT2GGHecX5xHmE9YtzEeeca5xfds5yvQM43+O5Tl3i4pVrMn3n3txEmrKEaCAoD7D62NHA3SdM8gvpFgJ1GoLTD/5ZZrsp7G4LK/PnbBN+EDfh6mJQN4bWZXwF1Ik1R866vHjoN4kn1NXRDYj9FkLe7psp2/fI4crqzFyJ54uds5iHmGd23cMR//0nMK8hw7w+uX6+S+LrIxquB3EiTtT3uE+M2Jf1j9gsHCmBc40b8dtHfzJ6xgdRx7/RY11GJ/KTqWsAheKwbVhYG2tr6wvB+rkefYB6J5dPStYugusd1zeug1zLOLcAzCkCcszJeI7Sjuvf6o1VnmQIBEVyrkcSFRaU85EY7jixSOoCqZDA6Cbn1DN1QBJPBFcX6kni2HNf9vC+PSGQR0SAXMDjNPaRGcKSDtz94XeNQB4RDonP1Lf3Tx9Z+Hg8vA8+ZmMQ/KSP+6htJo5wHuTet921YsiVUGdh4/9AsWVbRbJDxBIeAD8pzJ0kOHIXiSVKuEMFsDZMkgEQLiBPsNuAybVN5DOJe0jAHXFgda4XxkembGH1C8Ho5pIXkIcYY7h6tXUkBu7PAfozcLICviivgzwfFjk2GX9Bp942Pg1C+0k8KqvY+oHUnNibed/NZb2v4/qFdY3XRrszLl4P/2rSZMu4/u79Jp/ZOz/+kyHeWQKyJEMSWagu9Gf1aCkrh7zkxiZvzP6rYf/iyXJFFy5OKE4mTDY7mexNHM4hg06sZy+a1MX5tdpSuXhindTsmSRla94wSXZI3kPCzTIT8KSeC0Iit4l6CvoCHGEBPZPgx6RD6gcyT45YH3nItpn6QB0JBsSa1fNgHwinH8m8bhSrll2988s2fbsptOz0PdnCMmHbc4uN8+Vtbft1gPiMrgXrKza+IzUHF8jFyhI3JzCP4jmCecCEALD/VY3BuRYDc8vON7aB9gjOY8g5Hy+eqJIzGw4mSXRDiTlAeaxLHzyyzpYJS4bg3JYt2GYM1ltbK4/1bZ0FbGM99gfIs7GgPs7hi8QOyR3GVgiwz5MTjClPBtjxtXFbsN7qA7W7jsufz/t3LxGYY5iPnE9cszhfOK/sPKMejtbW1tEvYec0Hy8DKLt45YrsPlUuM3buS5NwTcrdC08DSIbECXy9gF7QjZP0OroBsV4MqwffeTHhnPL66iinLJdMISgL9RwPK7fxETZ2xhzXs30rd3oKxkPYuIm4jYZA0oS26w4fl0s6z+xamDd3UMb8YgKL+WaTWMLW4YXvNWeq3fHMoZ1SPGeEIx5IntiEPS/JLiS39Tha0qS+3SX2HEjaz4mB9SBJiLxYLfLapDwuU5apC/5j/frAGO2YQl6oTcqdbvQ7oO56CKhYJ2kHbROmzSOz35NzR/e5+cM5ZK/LmCt2LeN1FHqoox6OnF9c6+yaynlrAZ0jxy7K0jWVCQHhAPLCEBmWiKAMRMdIJOFIvIOM8gQgAGATl6HLYw4S8ibEgrZdfIk8JUhSsiToBsBPSg6AjPBERAqQDCWOhPC7ODwh4d49AjLFyQL5AP1wTP0RKQHhkJATvo0sUeFtbL2Vp+eUp/WpDePwei6uhBxJiRT2x8vTONgmjguXnZTjx6oSwiSPNLG4dvGiA86pGxMjPiH2O1VAoCBRdqSKlrlLBefnTu6S6v3zpWLzsCS5tqREg8k8k/IYtj6ck7RIZNQ1OvXBxoJzwuokdaEPMbniYiiA640lr00nR3tRTHEsubahTdRhN4jbeaLI1bvOGB1Ur2LTe1JzaKnmHEeT+cDHuYBLINV0HcMahiP+OXa+9lzyIRTWYU0DUP6rSRNgy/gBjjiZXN9niBV4QexU96jM9e9G+Xt8oadBXMfuGZBGIEuWD+wim8b0yx2n/8o4sXW1mzy8GAK8EOKcF03WASgXAicgLpr2oooLaOLjii6INUfcZ4rPHV4mZ/bPltO7JsmZXROkcvso/YMYImXr+knp6lddYg4CwB0TUqAuHDlgkvmEjMBiFkACAHA2oR5wtoFcSGD0E0DPwZAahCMyTFkBG7afxAF7rYv7QH9ZpP2Dne0H47DtwoZHnkPPPtbEfqR98cjKgk8F46jY8LZUbh0mNXunSu2RVXLp9D65cq4iuQkDLJtrb6Ds/OENFY55cyi+IYuBegv6R/tol7CLInDx1Bk5s7k4k5wTTLIJm4xbUNeSGCQlrC+eA1bXlgnI2V4hxD5pg6OF1aEej9eDPHsAbcVyWy6EPL+xLE/Hyu0Y2LFgPUG7imW7pGbnUblYVp3MJ0taFJpLeXLOLRx5bvXoj3PZ6lofeYAu53xxeaUs2H3AJeeFECftnyZxb8jW1sdAvU38PaEQ4mJsTpaNM1NvZIWR7W9ebHEshZBna1GnHm1GYFyFfFF+PZiwZaesKT4qx6r83ATsGsXrLeYH5w/mCeeK1SWwznHNBXiDSJytrnGoOLhLDi8cJ7vf75ok63GybRPuQkgS9QZ0LSng9MMx07bxZYH6hDAJBIP17fSCH1u2PvJgfVgkOsGHiy/ST3RCPYEYQUjZeucnB/RrffDc6dBeYdvOi6EQdr3XSY4u+EBqDmxJ5g2vjZgbAOYL5g7nGwBd6mFOAbYesPMSsGshkVdfcfqKrNtyRj6cfcqRESQeQG64ssISGyA/8D6RES5h10QcekFOQsQl9nqeECUWebIAEh9JDIrEb4CrD2QJ/SdEiwJlxJW/4yKQC+7oX9DqdnUEXU+WkFDxBAp9UMc/6kKyIwbJDqsTCAtnlwXjgl4aY/Z9Jz5+wJM9SbxO19YHODvGT5TIB5MPy+IVJ2Tv3orkvSXYOULE5AhBGeUgS5gMwwfIEALJMcgS4Ex5uXt8x+0yCLtRYMPdKsT5iqNSc2yrVB5YKmU7p0vFjslyets4qdgy0r04tHTt23qv/Lq/Tw4EQb0EBGCSeHue0aOcejlytmdlBVHARwZWpxCCbkJiqMzFEcgNPvoCQE4Zjkk7Bnl9YJl1eTquXn1S7saOdcs1D1nTT8o3viuVuya7TwjXntgl50+fSH5XO7dQJmlyUecOr4dcx5CbgDTBtRAvruaahnUQa+JnQpo4jB8gKwf3CKRIYWIBnwTOqysEfO43T/73RH1k0OTnH5Q5Lz8pKwZ1lY2j++aPzX8LDJKak4eTiyFv6AleSO0FFsf4YgpgcmLyYVLiiAnLOvrCOXxxQrMe4EUW59Y/7P6sx//7F9TjYvxn+b/Qdfr+4gz//wcxu3gRq7ahC/CVS7g5wH9O9CbgEnbUYGeNLtIq+1h1/vIR2sJ/W66pvfZB9aF37fIl+Uh1iGvwc/mi2lyWv1xTuwh/ho+Aj69cSvDR5Qsprvjjn69ekv/zkdf7P9cu67nHX3Ae8Jdrl1TvotP98xVt+5IuAhfOumNd1Ca4qjrEtYsqU+D88rlqB8o/UruPLp/PwNp9rLECLh4dF978EBhz/p4x8FvkzQ8LzIFCcL93PbB+KEOb9MsbvniO0fba+Uty/nC5nNl4SCpW7K6TfNsEnADRQbDeygDIrA+b7FtYv7ShbkOIfbAcyy1sfHmAHf3n1RVCrEtcj2598RD12VtZ+dKdcmbTITm7+5hcOH5aLp/3L7TmiwoxF+xcscA8jsG5BOA8nvdWrz5YPc5JOy8BzFf8reCI8pmz52XXyXKZt+egTNyy6xMl59ejZ/1dD1IiI5AIKkv8hDLPnQ7LEQrFUCcm0w5hderoG9B/rJMny6tL+thADIVAXxbjN+2Q+fpbrjt8TA6VV8pF/Y0xB+w1lHOR8wBHO384FwnqEZxTOLf+YIs5Cxn+DkisXL1wXs7s3SRH54+W/ePf0GT8hTTh1sS8vh0PTi8nwW8IIBZwdERBIEFiHSK3zTyEOKwv5z/IM7oR6vWryGubvgsh0ddzC6uTqTO+G/If61nfu4d1luJpA+X4kolyevtKuXTmtPud+RlggvOO84X1nIcA5gznIvUh5/pn5yXnV4xC9Shfu/KxHD56QVaur5IZC8oMOWFIkymGCNFjkrwHgsCRGoHQoA6OlghBPXeJuJ0iQW71rKw+ZHTRlgJxIC5LGPidF0cS4oKEQ0pM+Lo6BESC1MYSMc4fEPpfF749tpmUna8UcTkhbxS2fRevI3SMPMTj46CPw44kmTn/mCxbdUK2by+TilK/0wOEB5FJbAOJwgTXESshAaYdCBPogAgBIeI+Q1xamvnCDsgSyPHlHe42gS0IF+svD0ksek7yhbB6V87DH+6L/aNAV7F7wfXJ27PsiRrtV8Dlc+hHrVyuhR/00aAa5I7HhWodK+BMpZyrPC1nT5dLreJcZYWcqzot5/Xv+IJFdaVcqa1WaBs4nqtx5ctn1VdVhep4nK8qd4DNpbNVrp64WFMplxQXq+FP9YEzaLNMfXicV9RWnPI47XEOx4qTUlN23B1RPl/pcU5BPeCs1gNnSo9JTfkJJ4PP+mB9IHY3Tua3AOzvlkDnj91hQkLtsv42XNMscI3EvSHyUxAn2I1ZXXXGnX92pEnApg/6yszuj39mj+t8UpLlMwMeten4QG4diBI8ojO319OyYnB39yWhvLH474YdU9+TK/oHFU8w3pzhnBdByOyF2MJuf+KOg/jCTJ+4ILMdXKR5MbZH1lOHQBk6uBBbHcZodemPF27I0DZiRGwA4mF8bBcy9otjEMvhC77x32bW234BjMnGEPcNbdtx4c0KAR2ypBhj3vyyffijrY2ZvmCfNxaMBcf4P/AE/QPwQT/0SR2UOU6QIW7rhz4A1HHhwhFgnAT6wL4TbB+gPvyhfcbFeK0u5YyF56ij7M8Xr8i1M3phPK0Xu1K9EJ2oktpDeqHedUSqth+WasWZLcVyZmuJVG8pkZptWt58SKo0Wa8ENh7MoMbpqb7qYHdLtQKJPeHLxVK54YBUbTjo5WpXpcARjxPxWL1R21mvesC6AypT3fVapzi9dp9Urt2fHtfsk9Or9ybH8pW7pWLVHndetmKXlC7fqcedcmrpDld2dav2SqXWV65WH7BduUcqFDim2C2VK1UHuorTen56xW4P1K8A9Hx5kOmxwkHb0DLgbNV/FdrR+Ko03qp1iH2/xr5PKhSntYzxqERfMR46fpWbtKyo2qbjuFsvxAdPSu1RvTk4VaU3AOl/FCw49wnOIcxRzg87fzhvYmBu8G8DOnZOEbaMtvl3kPc3CfDvl3/fAHzYOcp2/6yyWp2b5bXn5WhVtRyqqJQ9pypkx4ky2XTspKwtOS7LDx6WZYqlB/xxyf4Sh0V7D8mifcWyeL8HygsdDsoCBb7is0ATehzn7Qb2u+N81UGiP0/lc1UGzN65V6Zv2y0zFDO375FZO/bKnF37HWa7+v0yY8cemalyYBbkru6Ar9dzyIiZqu+xzx3xfpfpajdNfUzbrkdtY6pi8tZdMmnLTj0Cu2SKto/yh8BmyHbLZJXh3SA4TlLg+OGWXTJh8w6nN0l1JupxoupDNoFH52eXt9/m20P7iGOGxuP6obHN2XUgQMdCgTHCuLnxdTgoKw6UyGb9PfacKpOSiio5VX1Wzl9MCVuscfz9OV+4vuE8noOYN9BFPecGrzOQs96CbVlwftk2MLdQtnpX9Cb+/MnD7lGOs4e2SeXOtVK+eYmcXDNbji+bIscWT5Aj80bK4bkjFCPl2PxRrlwy530pmf2+HFbgeETrS2a9JwdnvCvFM4cq3vNHLR+aPkQOTh+sx8FSrOclM9+Vw4oSrcORODILsiFSPO0dKVFdoHjaIDk0dWCKKf2lWI+HVV4ybaADZAc+fEv2T+ynx35yUM8PTlLo+YGJfR1wfmhSioMT+8iBCcCbjkBymOCPB8a9rsfX5YBi/9jXZN/YV2TvmFdkn2LvB70VvWQf4GS93fmeUT09RvaQvXqEbL/aHRj3mvNzcOKbCsShQAyhHyA90F/gYMAhHReM5eE5w3Wch8vRhWOkdPVM/V2WSuXu9XKmeJdc0eSHvyXXFMwXgPPEAnqYR5xrnA8EZPBBXc5R6sGW9pADVo5z2lk56ywYw7lzV6X89GU5WXpJSo6cl/2HamXXvlrZtqtGNm6rllXrK2XpmnJZsqpMlqzWY8DSNRXuuNiVcX7aYfGqclm0skwWLi+V+ctOyTwFjgtXlMmC5WUyb+lJL9NzlBeuqFD907JwZYU7X7CiXOYuOSVzFp+SuUtLVb9M5oTynCWlMhvyJWUye9FJRxjMIOaZo2L6vONaBk4YnHTyaXOPydQ5Ch5nH5UpDsdksh6BSTMVs7xs6tzjMmVOismzI8w6rroeH6rdxBkeqPM2x5x/tDU9xDZTY5u54Jjrw+yFx2XOouMyb/EJmbfkuMwHlvrjAj0uXXlC1m08Jdu2lcm+fafl6JEzUn36XLIzBISFI0AM+LiMJSVIgoD0IElBcoV2SIwpyyTJoZ5ESSKPEfRwziTaHllHMBkn0C5IEqcb6iljTICtswQQ9IhkbILc2akek3yA44J+2fFC+yQCqAt/hN2ZA//0Qx82HsRAMDaew55l9glH2zZ9A5ChzJ0/qHdtRf2CHgF9pxfiIWx/rJwxUD+uR1v0i/lkCTTgouZJWMOwvnB9zAPWKa6TnzlpAmwa85Ys6ttBJj9f/8tSCRAQeHQnr+4/CiBMZnZ/rI4cX+JZPvBFWT30ZdfPvP7/d8bBJdPk2mV/0bU3Yrxo8sYfExAXZE46ygHKANwkIsHn9/tRb31aWDtbji+yBG86gdge4AUeR16YGTdjZ7IOkDxBMgN/9B/7zQP00BbjYJtE3s1C7Bu2tl3A+qA+xhBxkvBh8kXgDx9H9Ak6JCUgYxu2XYDxoA6/TV7M9qYnjp2gPW+2AI43x5x6iJvxcewZJ3zgCF276FnAH9thOR4vW7agD5Zhy7EhbKyIBfECNlbECR0cCegSrGd8dgwsGAfO2XaePuMGrA7A/rCO8eA87hNh+8bY2TfUwS9jo2/OB8aLI2UWtInljL+QHerQLtpHGW0gLsSE35sx4xwx4wjY8eZ40A917Hyz+oz1egC/sGE7BHwR0IMMOmgfYDvWFnLGEINjFAPyPDAOnGPc2H7sy7YBYFwJjAlh5baeYwkwdrYN2FgJGydAXRtXHljP3xywY0mdGJSjDejaWC3oE6A/gPEBKNu1j/X0gXZwhH/8HaEtxkhwvPi74BxtYkxhgyNk0KUO46IcQFuoB1BGmyxTxrgBjgVhdQHGznkIMFYAPljPeGxM9AM92hOwgdz6g60dG8pxDl3GiCNiA9gPxkI5dFjH/llAl/2JY6MdwHGIwfYIG4dth2NAoH/sF9u2faYvAj4hox5lKGOdwvyIxw067AvaYMz0hXocYRODetCxcaNMsB36gh3aQhm20Offg7WzOrRDfHYNYdwA6tkGY7dlwI5z3phTFstZx1gA+IaM5xhXjjFii8fZAnLYwZ5ld7yi/dNEEwleHmxSmgebBEIfSSASP+yo4GMnNiFkworkE74J+qBf+EJSmSSQIfkkrB3jcDbUCQkwfTDxdUkv5KrD/sGeiTtkBHxCn3EDSLBhCzkTaOsv9mkBGQEd2CAma2vhfCvQjhuD0A5lPAc4HgBtGTv7z3Gkjm3D2nCsCNs/1BO0RT3K1p+zCfL6gDG2cSc+1BbxYrxtDDFoA8CH/R1jPfhgn0jKEFY3gelDMhYqj33ngf3L6Ea+AOpZWwB2zGXt33EM1Nv16G9CmgB4zwm+HDO755P1vhNkRtfm7pGe6S/6TxfjHSb/+V4qe6/MDO8r2Ti6T25//1/Csc0rdAKlCQZv6HBkwoHJhknGmwI7Ce1FCxcZ1MMW5AnscWGqD/DJGwXA+uaFFKB/THQLxgV9XhwB1jFe2EOPsO3Djr5ZT//0RTnrGBMv1GzXAj45NrEO/UOHfbRA3NShPmO2sdtz+oM+y7S3dpQBvPngTREBOcGYrG/rDyQZtrthVwx+e96QWMAGtmgb5wTr+TvySNi2UYYPygDGaGOP42dfGTv7T3scMc8xZzn/AcgIJkiw47yy4wjYvlHH9gf16IeNC37pC7BjZvvJsbeAHf7G7IuuoMv+x/rx3KDM+mZsHEf4g5z9sP4ZGxHLrF+c06eFbQ821LfgONqY2R7t7NhxvONz2No2C6FQHAB/J/oEbGywBRAj5YwNNtQD2I+4PcgJ1sc69Msy2or7SBuOAcCxBKyc8xzzCH8H3N1G/4CNi4jHzrZL2FhpB508W4D11EF/LCCnH8C2wTL7R3kM256VwxYy9sHqARxbtok2qBuDYws9XuMgR4yQ2bkDPc4R6FAXvtlvlHnOOGzZyvPqGCfai+cA2sPvjyPqGR/XctgBHHPrA/XsJ/UA+rX2tLPxcTzhl3GyHdoBqGPblKFMe7TH6w/7ZWMAYEvY/rM9AjHEY8hyofhQhk+0z7EBbJvUs7Y8p62NE+ecO6iHHtonUGYfUQ9fNj7ETL36gH7hHgA2bBd+WU+ZjYtjh3MAeihz/bD3f9SNxwQ2jJlAzLBBfd5vQLCPtKcO/bBfqGe7bI99YIyoox0A/zhCl/0H8Mj4R5qcIdFEAhsjljPpt4AciR6TX5wjEQXJQMIBpAkfS8F5oUQVySJ8MsmlrdPXsk2uYzgfIdHNyIw8QWgLCSt9o2z7RduMHwX00S+QQlVlZRlSiIk14rS+YqCe48k2bPscU1vHuDkGrKfMAnFw3Ji8wyeTdvqFjEj8aTtM5q0t61i27cXxuFgjP3moY2PLAYgX/eBcIFAm8WBtEQtjIlB29aqHc/aZ8aMuiSnEDlDm5KoDXf4+tENsBHeuIC7GTYIGZcRMoMy4bayurL7xegb+rXNtsUAdwb/tvxlpQmz6oJ/7ksy0Fx/JJUNmdHtcpndpJjO7+V0dkzri0Zfr26Hyt8Kk9ve7d6nMfaWV+7zw50RJFtunDJWzZSfdpOLFjRMLkw8yXlx4MaQegIs8JigmIS5QTL55keLFBokdwAsUjrgZIOArnuTwgyN88iJm6+k7htVhX2DPmADKAfq1Muuf8fKmkrqID37ZFvXiGGwdzmGHNunftkPk+WBsqLPtAvAHoB5HjheOANomqM/4qRv7Q739D1OhWOGTMeO3xDjh3LbJdhlfDNs2bdkOZIwhBmJHjIwzzzd8wY89p0/Y4ZxJI3Qgh4xxx2BfAegBiAW2OFJGQM5zGzv85PknaIt4ALTHhID+EDOe0QTwt4kyb9pRb/1RBjB2xMFxho797XDOvrJNzhWOEQE9+GKc0IcuypBbPRztvCM4LrE+48BvRT3UoQ2AMSJmHGnL9gG2B7ANtkt9+qcvjhnKAM4JtEuSEHpYH+mHtrBBPer4m9AXwTjpE2BcMfLs0A7XT4DtY8wI1gHWB/QQF+wZM2UxaMs+YPzQPn1xXNA+YuW4A5DBnr5xDhkBP1Y/D9CDf/rAEe2iLeuH5xwznDNG1gHsRxw724MvxoUj/QGsi8sA9OHL/uaQI17oog2MN+pBNlvCE+PCOBgbARnb4/znPGYslBOMB2Ad/dMOR/hH+7xGIx7ECHCsAfvb0YY+UY7bZ39RT8CePlCPvznGQTuUCcQCO/QBugD7xLIdI/pBG4ybfiFDPfxBjv7hHHXsG8rwhdjYDoBYIIthY7X6Nga0ybg4JxgzdAoB9dSHLfyivzhne3ZM2E4hwA4+4Q9AG4gvrz/QZz1gY0aZ8wJHrDHUs3WwIXlCGecUy/CHuCwYr43LxgagbPU47ijTD/yjDxwn2EHO/gOIjXOecTIGjhX7jXP4uxgSNSaD+G89E0IA50wyCSb3SPJsUpkkfpoMMkkEmUCyBOC7PJhYwtbq2qTVAvWwY3soIxlFHWIk4hjZLwI6jBH2aBOJreuDaY/xEdQFcM44YAsZE3nnJ4wb24Y/tGnjiuNJxi6Mu0XGl5YZK/Qhz+irHHrc4ZL4RL/0iL4w9tiOcDZ6ZD8ZI+0AlAHUsS8E6zL+AxAvbFzZtAmwn85Wy3b8Mb4gqUhUMTZnS//0peeMgXHAbx5QDz9sx/Yx8WcR+WJfYIuYAJInAOWImcSh/XtgX1z8AfB5Tf82+bdvgb9l/O1zjbD4m5MmxJbx/d1ODbw0tQ550t7vMMH57J4tZdLzTRr8Es9nCcSDx25m92gpi/q0k7XDerudMnn9+BweeL8JXqKDC4K9oPBiAXDy2YsSwXpe2HiRsxc2yuGXF0xe1Gy7sW8CtjhSLw+MNf4DYSzWH3QI1jNWgro8R5w8Z5s4hy3ajeOgvT1nOQ+0BxgTkNcXGx9QSE5Y34VuWPhboM7+RrBBvY3R2qFNtI2xtHLqUj/+XSx48wfAF4/WH4E44jlDXY6l1Wc/2Bf0jTdI0LW/L/Xon/4KwbbD/ls5zuEPR7YNwD99sM0YiIv10GfcOIdvxk3fAHSZLOMcddRhm4yNgMzqsX22Q/BvBXL+5oQdK+gyFgKxMyb6oj8CPtkn+iBok1fPNihnHDZGO9dYD/C3oC0AO8Zn27Nge7DFb4Iy+8dxhq2Nj23aPqHMesKOiQVjAiiDD/qjb/TJ+mM9wPgZC2HbQdzsd2xHW46RtQNQj/6zHI8fbBkX9DhWgNWzPgHUx/rwYec52qIejvADGX1Y/6wHbDsx8nTsbwD/FtBlPDjyHw2IiXbQYV84vozHxs86qwOfjIcy2trYGB8BHcTHvwHKrD0Bv3YOMU6WGQNl9A2f1g9lAOKBHvuGevrFOeqhnxcL6wnbB9jYOvYLdgTKhB1zgO1YHcjhh+0A9B3Dtk1fiIk+OT7WN2TxusN6lgHbDn0CjBtt2hjzQFsLyqx/wvalUHyQg/zA3x77wfGkDfvJvkIf57Dhehn316Kh+OK+274R8IN40BZ9AnE7iBVxAbYv1gag32v4uEBIfJkE1gfq2YTRJqjUY7KKRNMmokgQQTIU2nVi/dhEHH5IrMCG7SAOEj2xDeO04CMcaIvxMMG1iTLkFq4u2CR6IWaUSeqQzIkTcGcT+sc4caSPQmA/YBfHkiDEHMeNMnSTsuqiTY6xteX4MTYCOtBNxi20QTvUU5djDFgfSVuhPdhznAiMV6LTENi2Av3jWFs5ddlXwPbRIo6PPjP+iMgnytC37ZMoYb94ZJxxrPw7YDwYs491PbF/p0C8TkDGv32sP3830oTYPO5tWfv+KzL3lWfcC2NjcgSP6eBdKH+P3SZTX3hI5r3SSpYN6CxrhvV2L3T9nCy5fhzbvDK5iNkLBWEnH89xxCSEXXwRtLoAfECXcuoRsMXF1YIXOxzxn3RebAlciPnfMejDh42BbRI2buuHfbR6BPSRwOOIOnsxxRFlXpjZNuOwgB500AfAxkvAD8FxAhgfY4SMfSQYO84ZE46E1UUclLEe7bMe59DBTQR3L7COsGNkCQ/GbPtF36wrBDvm6CvLsI37A0DOWO345yHuD8YfX3xCmb8l4scRfhgHx9X+BrZPBOTwiXPY2Tq0zflM2Hlg5RasY3/RJo4YC/hFXBwj9oExQw+2jJP1tGWZ57aflNt+wy8Av/wPrY0V+jhibPmbsX/QRRmxsH3GzXZt+9AnoIt2qYsyYXVsmeDvRFCOGBg3fVIGPfYZQD37HscLGY7Qgw/Y23bpg7HhiDL9oQzAR95YxKA+AZ+wg0+0Bxli4JgzDpwTtLXxAWwD/vi3TN+2Huf0gXr2BaB/6LFtlGGDeujbGPJgbeI6C9ajv/zvNX5D+me/bXyxPeKEnLFasJ6/KfsPoB8AzuM4YWvLsOWc5/yirV0z4Qe6cfywjQE/BMv0S39xfylDuyijPejDFmX2hf2O9S3QJsYc53asYl36A2gH4Jx94zrIPqBNji9gy9Y326VvAP7gN44bY4Ij2sHuHqxRHDuOOf3jHL7tGDAG9tGCsQH0BSAu+EE7MdgGwPFgXywgR9s40hevXfXZFYKN1coL9QdltMH2ETf7YMuIB3ERkCE+9g9H+KAdztke2mcbFg3FR1vawy995wGx4sjf0oK/MXWtX/tbAShf1X4wWcSR5AESQpv4WuQlxjYJtckzyky4cc4kE4kiiJPyEydS8kRjSJJK1cvzj3PUIQElgQI7Ww/YGCgDqAcf6GMSV0hgCeoBNjlGuxgj2zbruOME4LndfUJd+INfxAMfAPw6nRxANx4/V6f+aEtADhna5xd7+NJa2FmwbYD9pk8c2W/4hT7HD3LbHsfWjrkF/RCw4xgSGCe2A9i22U4daIzsB/wleqYvKMMX9Kx/gH1k/DEyfgrAts+xdL5DjCyzPzgSGEv+pgDtrurfC/9u479ri/jv+e9OmhBbFCAp1o98w+1Amdv7GZnz8lMZImVShwccYrKjIHLenTLl+Qfdoz/zXnlGlrz1vKwa0uP/ma/d/K2xbdIQuVRd6SaWvSAR9oJiJyEmJ+vtZIQPq8ebOXvx+/M1vQhd1sTwoi7SF/WPTnH5Aj6j6z/Ri0/iXtHypXM1UntGF1yN78LZM658vkb/4LSMI2Q41lSVO1RXlslZfIpL5bC/elEXUMVf8InfgI+v4lPCKf6Mz/1GYB0+G0wd+sJnfxEfjihnPuMbdC6f1wVAY2RcAOKkLYH+QNcCskQPny0OYPyIxZ77Txv7ttFn9jtuKw/XLoWY9Xj5wjm5UKuLkQK/y9XL6c0eboAI+1tzbgD4XTl/eLT1dk6wPgbnCM65+Nl5xhsgHBkbzmnPOgLx2nOW7flHqL+k58RFvcG7rMnSVb3Bu6L9uqpx6fGji1fkz5f1hj2AsivndH4YOfHxJfV7QeNT4By6l2rxnwQdd5VBB7LLtTrW53XeBRvIUH/xrN4kVNU4/wT0ANSjfRsfbAn6ICCjfxxpS3+2DcSDGHFOe+ggHshZX1uJi5svX6jWG4MzuJilOgB9Mmb6AhAjYmFcLjaNCXBjr/j4it5862+C3xnzAnMBYNKJc/zm8VyELn5bzhEAOu73DnPXnmMuMAFgYgJ57BNzDPXwBxnnHOogS+ZU8AkwZujkAXMcfmCTiVf9XoMM/dBxuKTjUKvJ33lNWi/q+QXViXFZ9a7ouF1Sm4vaNoBzgDqQUQdlHFG+eu3jRBeALwDnsKE9cB5jpTIcz2pM0DmncVWfrXVlyKEHGY88pz/oWNA3YNujfhwDYGXUydNlXwDqwi9h9fN84NPBF3RduKy61/BbfaTzi7+P1uG342/JNYvzBnUE5wrAecG5QX3645ygHY6YWwB1AfpgGfXwAXv4pQ/6YZy0gb6PQddQvS7/BZ/mx6f09fr8MT67f0mh14OP9Br90QWsXXptUVw9r9eac3qtKADWX3afzMQ6dtbZU37pLD6jmcqgg3Nbxic5gQtn8OlMvf6rDWJB+/QRA3JXB30DygHGBOAzoLEt5LRD2679UI+j+3RosLO61D9fddrXa5lH+qY9ztFP9AV9Rr9QBv6s447xxmdQP0J/FVdU57L+DXF9ILAeAfyN8+YIgXrONaxNOKKMtZRrGeYG5w3nEogyrI04ogw96NMmD6iL5zb8IVb48T4vynlcIy7p36bi0kX9e1RcvOBx7pyuHQEXzut6FYBy7VldU8KROFer64jWX7wAX7rGKWIflF+98he5clnX7YDLl3T9UzlsAZQhhw1811Sfl+oz56T8ZIVUnNIku/xMBtWnq6VGc6+zmoMBKEN+piKtqz1Tq/eF5xJAL5HV6PUe0HPIYNMgNM9z0HP4B2y986P1iKGyrMqds0226+00Zr1+o3y+xuNcNcr69xGSVyTGSdKKJDgkrw2BiTIQ27EOJAAJKCbYSNqtHRPp6wEJAZAQOLokvapS/Zzxf6/uc7z6N4zP8Sr853uxznicq9I84vQpqS4/4Y61laVOhmNNxUl3tEBd7APly2f177wW64L59G+QAyhTRntbZj3AmM6UHZeqUg+2DZw/gxiy7bId2zb9pvppvLZNxgyZ7StjpG/aZX35McRYIWbGh+MFxOHar3DAp5UvuN/C/2a5CHOCZc4bR/6onGuSBdcmrou2DuX/MNIkD5vHvi2bxvSTzeP6u90oKwd3d+8UWTn4JVk24EVZ2Ke9LHi9tSx4o40s0vPFfTu444I32rrHakCKQHft8Fdl0+i+slGxYfSbjiSB762f7yL5zLFn7li9KPv3B9jJZZF3geSEjAFdd2P2sZ5fOac3ATV6c4A/xBNyueaY4niAP79yFnJfvlR9VM6dLpbzlSWKw3Kh6kiil7U9LhfPHJXaimKpKTvojtAlUOf1Uxu089H5UsWpBNfOncwF62CHmK7WnnSAPx4RY03ZgQTVpfsTICbUMxYc0Z8Uvg6Af8L3/XDSLkA9yHzbfixSvyVOz8uz44M+E7bO6+ePqy8rzp7SmztdhM/pInxBL0J6A21/ZzsXOHdwk8SbJXvDdD3AvKEd/UDOBBTAAokbOPz3kP/hAuzNHP0hJgJJ/MUqvfCerpFzegNx7mSlnDuhc7JMF+tSvbDp8XKF3jArrpzWm1cFjkRembDyPMAn/OOzuRdCW05erjfuAahDHCxDB7oWjJNgvICNg33IK9u4E/vQHoA4ao/rhVLBWClH+2dNHcYPgPy8jif0IMc59NnfQnHnxWdlHAucXz1zXj7Sm9ePL+jN/iVN7PR3xm/NtYaJIOceypwLkKHMeQEw2cC8AXATzx0yTCgwbzjPqWt9AJynOMKOCQF1bUx5uKptnLtwSapqz8vps+ekrLpWTlTVyLHK6gSHyyulpOy0gz+vkOLScndE+UhFpdM7qTe6xIkzNXJc/eAI0BdkAM5hR1vonKqpTWB90R+PwNHTVQ7HKs+4GHCE3J/7dmI9D8ThbdgnAHFQ18ZNoG0bH2O0/YHftL10/NgHgrr0ndqncdtzltkHKz9eVS2l6vO0xnPh8lVHPmGu2d+Y8xTzIW/tJDBnMOe41nH+AajDkfOduyi4vgHQoR3apU/C1eERA71Rvag3sxdKj+rfql5vjh+Uc8f2O5wPYDnG2cN7pKZkt0N1AUAHqD2yt47tmUM7HeiDQJ37BHLwDz9VB3fI6f3bpGLfVjl9YHtiV128y50nbYYy9OkHQPsox7DtwhY+knNFpbaFNoHyvVtcDIwFddCBH/hn+wTk6Cvjx9G2TSBenlMH444jYkH8KF84fsAd0RbkZ49ov06W6DXsuF77KzSZ1LVRf1esT1i/+FiYXdu4ruEcaxPnCOednY+oA1huCFxbAa51ds37s+LypY/k7NmrUll5UU6eqpUjR3XtOXpWjhzTc8WJkxfkZKnWKXBOsN4B+sHm+InzCaw+AB+nyi6l/k6lPmF77MQ5dw6d0rLLDjinDfRpC0AO/aPHfRwlh8/IwQPlcmB/mRw6VOFxMB/Q43mx6pUcOp2Uj6ifwyVVDkePVCc4csTLS4ork3oCMou43uloG2iL7VEX7RGJD62HDdq08aCOcULn+LEzUlF6Vir02n1W76Gu4J7LJLXcBRDDEh3ckUA54eo18eXOAZsc2zJ0sQvHgrszkjbxTz8k7KePaT5wRM6WHZKzpXpvfmqf1JzUvx/FOb1PP1+u9+ZAxSG5oPfbFyuzgM5ZvYevOr5bKo/t8vaKMyf0bxqyIzvcsfqE/h0HGXCuTNe5BAdyfUOGdpMYFNCHf/jDsdb4IBAP+wE9xFV5VNdSbR9AHWzgj+3iaNuDH9uulRO2nmXE49o2sDaEs0t8pvEidufDnBOZfsKuArkRcpcyuQTyR+dMPF9ImoAcw4tg8U4TXicBXg+5rtlrMa+L/6lIk+vGeP91nty6z/F3xbaJg6R033Z3UcWE4k2evdkDOCF5YSXSyaoXaU2ur5w7LVdqNeHOJOs2QfewdSQDUoLAy0hiUJdkB85JrIAAQH1KdHjyhceUIPAxQBe+CdjwiHqQDSQkSFYQjAdAe5608OSOj8eDZZAgjIEED0ke65eALxInNk6SQjYutgs76EAfYH9xTl3qERxH2EHX98cTSvTFti0+vnha/nylVv5y7ZLeGKUJK2/CeFPPmyh346Qyu5hZcO4AvLHDnOLihjLqOBdRBz3Ckid47IaPbF3RRPRyjS64epFH4m6BJJ5AEs+jJRQIJvnXKs9lknqSBNBJknwFiYK4LZxDH3YgGqCHMvw6UoB+ymvcke1bX9AnbPyMjz5oawF5oTqA9ZawIVECGXTQhiVCbGyopy59OX8YFxAfCmvjZGHMrL4F4mC7jBP6HINr1Rfkzxf9rqD/q3ON845zB/MP84VzjfUA1zQA8wvzjHOKaxrXPpRxhA/45HzG0c5v+oMvyLkbhn8HBHaO1F68LKdrzzvCgESDBQgRj2w9y4AnPFICwsqgi+SeoD1wquacIx18OSUBWI9zEgyeoID+OVdHUgJtkeDwJIUnFCCHXtomiRJvS6IG8do62BGMKRtDXaDOExdZUEbfKLNP9A17yq0ukcp8v3iOuEFYMU7Y44iyja0K/0XXeXNV5wMSRzsPcOS84zzivMQcw/zBesZ6zivMQ9ThHHo4Yr4iEeaRcxVtQAePFFzBjorTpVJVvMcl8kzYkdwjKSfJgHJDpImFIwzyAAJBjyQFSAQk5EI4JzkBMoIxUc+RInoEaQE9kCbQK9uz2dU5PQNHKKg96pL+sV8KxsE2CCvD2ACuPW2LJAn94Yg4EBOQxMF+KaCHI0kOG49ti+ODcbRkCc/5e1jShPYxao6obqle86sr3a4Urkf4/QGcc33DNRJzi/MHcs4bgNdT6KKO8w1zk/OWcxhAWwDkPL9yGTs8rkpV1WU5VZolJ0hAOCIDhIYhNWKUHNH1TlGMZJ+kiQL2IEwsgUJSwxEphviAnICvw0dqnB78kxShLsCYQK6gLXcEWRJiOVRcJfv2npI9u4/L/n2lDnv3nHTYt++UKzuyodiTGiBVQLBAjnrU4Rwy6oC0iAmTpC4iO+ADgH1CjgRdC+ijLZ7jCF0QObC3hI5ti+c48jyODX06flSTzlNn5MxpvV8458mLGJYkwZEkCMuWSGGd3WHC3SfQZ/Ls9IIucK6qQu+nj0n1qUMuKQeBAELBkRtH9e9TZUjeQTTExMYlvT8HYmIDiT+SeCT1CVmhSEgTECnq1xEFQRd61jcJAqcDMsERCd4nyQTG5m1S8oGgTR7QriUfAPiBTYYsMbD2iI0EBmPGOfvq4/Lt2DhsXYrUnudOL/SRcn/0Phlj1o8Ffem5I1I0lzmDnTD+cSG3A0nnAf7Zj7WH4Bpk77dioP6/JmnyOf5TYfuUofLx5cvJxRGTi0dORDs57QT8+KomJhc1ETJJOUCygCBpYetwjmScCX8eoIMjE3cSFkB8Th3a1UVKnkDf63lyhW2gDmUQFFaPgIxH2HpCIu0b26AP1JNIASCDTyIbbxof20M9+pfW+3biGAjawDfHGbBtwob9Yzv0C7DNGNaH09HfHY9UYU5gviBRZAJgwblk5w2TAsLOr7iOQB2TBwI3ePwv27kzZ/ViUCk1R8vkzOFTblcEk+8YSMzjJN/WEUzuLaxPq8uEHiBZkBAEoS3ag4AgEiJBUcie7ZFEoB8Afm2djYnlxKfaoWz9J22GOtbH/glbR7gdJmGXCcqJf/XJWEmagEAh2Kb1j34QlDEutgfflDl77ES5nP4HleB8wfzBvMubn0Te/MXcJayc85iI22VbtMWjICBKSAYwaScs+ZDC7wjB0Sf9NrlnMp8SEtZHep4lUODHJ/eePCFYj1hwTNvxoI4lOADoo57tWx0fQ7prA0er533bWD0xwfY4VmnMhZD2Bbqp7zQullFn/dr4ETOOPEc8qKeOj6/C1VNm28J57L+0ulbOXrgkV8P6hXmBuYM5wTkEOc7t/LFzDWXMY5IjXPdwzjKTZCa8F/HI6uG9SUKPpDxOuJGMk1Sw9ZDlEiiBhABifZ6TKCCpQLDeAnGREAFI6lg7lJ1OIDAA2DEmxpnEivj0iL7Z/rlz6gRAjjYSAkb90j9g42QfcCSZAjj7oI8ydNAm47FtuDqV1YkZUJs4RpImrk8B0IE/V2adHtnOueOHdC084x89VfDayfkBYH5wXcT84ZxBHeYa5SBQOL8g51qWh2tX/yzVNdccQWJJCBAPAAkOS3I4HD3ryAyApAUAQgN6h0rOpLoKS4xQl+euDqRLkNs2EQP0GA/qSeQAVjfxEeoI2JWUVMlhEBkaL0iUvbtPOCIFR5ApCSFxyMPtMNEjiA4SKI5cURnJCoJkBXeJcBcIQZ/cSeKIDOgGfSt3tgGsQ1xsx/kCaUI/aFeB8yQutbU7YQDWJ3qqU1Fa4x7vAbmRkBp6BNFhSRKQKY4kCfU4h8wRIoE0cbtO9DzZfRKAMgCdmvKTUlPqiRKSDyRGAMoAkgOAJTKYuAMxcUJ4wsDbENDPkhCo179l1SXYHuU4UublPgYSGvRp/fKcfii3SOusjm3Hyi3SOjs+HEMrgw7PIee4si6u97K4Pd9ff576tbZ5QH32d9Qxqzyh8+OMmzPXdF3C9ZO5gQXXOaxfcd3npMnn+ExwfPOK3Jt/gDd5hL/Z04vxxRq5es7vTgCYsCPxtiQBknYm96hj4h0n5LCN5bbOttGQjgVkqPekQ0pqIBbUkyxI69MYYWvtrA180H/qIwXrEF/cTh6ZAR0Lxg2wn9l4vC87xp4Mye7UiZH1lcbJ+HBOHQvrAzrElXPluoDVurlib/YtMG9Qz8WMN2pMZlmHmzkL6OHIOh6xGPKGzr2kDc/rhsdHgJpj5Z6M0KTcJuQ2CbckgUu8A1hnyQEk+EzW83wmZEawgT79Ol8KEgVOL8gAxMvdK2yDdtDFOetYT1srp3+no3VsH2WQGWwXOnmEjbUB2AbsLKALH6zPIPiycQHQv17ShEhiYHyRX/pjX5zcbSH2j5JhXtmklOd58xOwa1yeDLY8wh9hdShjW3g/Bh69YWINIOG2iTWAZJsJOutJAsCGyTwAEgAgOUG/TOCpx7ZSciElFmxbABN++iKJQR8A5TYW+GMd48kjKXAOOcs4sg9e37cXx4YywLjjeqtjZb6v6a4aOx7Ut3aMDzEgNsoQn93hQx/ev/cNu7QP6SNB0APgr1RjOXtR1yq8ryfMH84vzhU7fziHWMcjCGI+csH1D3MdZcjPnDohFYd2eyJCk3sk60i8kVAjsa4PJA+ga4E6JOc4ImmHP7dLJSTrlEMH+vDhyAc9MtGnDwvIoJ8QFXpu2wVoh6MlJUgskHwg8mLiMa5jXIXAevYH8TAWyAjq2n6gbGNie4wZR8ZWH5K+4kgYW8SEdrlTBnB2xzUxrCyTKzovbFKBayfmDMBrMeuAeA5aG9ZbfHTtz+7xG+4osaSJJTZIPCQyPSdJwd0gJDPszpSExCAKkBkA/RFl5VecL9seji4GY59BFCt1aQuy5JjGCr9H9ZxkA4gQ7DjZteuYI1FInnCXCQiThEwJx4ScUOCcvkhkcJdHHnlhde2OE/oj6QGgjqRJAi0jRpI49Mc4nD78gpABbD1loW3i5PFK9z4VEiIkRRxRYggQ7jDh7hGSKyRLCgHvwTiHR280gbYJPJNqJOUgOywJYZNwq2eT+ZgsieEIjgD4ZvKP3ScgGgCSAJYIwLknC9J4cQ4fqR+LrC1ktm3vK2vTUH0+6sbKMcW5HVeCtq580j8mxKM7V3kat4/dwv0eUXxsOwbj4DlhfV+o1HzqvM85cG3EWoV1jmsbrocgfXFNpAzANfNz0uRzfCbYOX24W8xwISU4IQFMSAKPZ1w7V5ok2zgi2UbCnibwJAiyQF2hpLwQ2AbtkLTDlyUWGEMMxEMCh8QCYB9vAVBHkgdl+oOMbdg4cGR89OmRtk1d6vERGKtjgbqYkAAgi+XQt7HQB/qFvvj40J4HfdAP46A9ZQ0B9jhCn4A92rxUW+nmh50/vAmDHAsWFjIsXqgjoEtChHOMMiYL1icAHRyv1F6USxX+ERKb6AOQ2d0KFiQGLAol8JAx6UdibuVM5FHPxD1O8FlOEBEBAOyhSyIDsLE4/+HxHpIstEnaCH4TmZYZF3eCsA8sA84uAG0SbDsG9ODDyuzOEPYJOiQ12CeeM3a2CTvbNuoA6AG0p9zC9hFj495Xc9ZfLDmnmADgnIRIQ2DiYAF7XqS5NtKvnaMoV50955J1SwogqSaQTBNIrplox3Kv73dkwB8TeO833ZVBnzjnYzUp0iSfvizS+CxSXRwZD315eN+MHXqMhTqMiXHxHECdb8cjjSdLcOAc8PppfCgT1CHoAzHgSB3bfuwf59YXfJAgYns4evgYYMO+WtAvbXBeXqvz0rz7hHON7ykhMH8IlLGOcicUypyDOOe8qz5WnDzyAsKEOyKQxFsSwgIyl2RHSXyeHutRtmQBz+HD2jLBL+TTgvEBJBsA7rYg0UBd6xtlG4+rUyTlYAvkjYW1icH2GD9IEdq5cqhDfFZOoE0bf14bAP3HYGy2DNTpc/DNesihc/7kYcGLZO1aCODaynOubZhjnI+cW5DhCFCHuHTpIymr8AQHCRMSHjFYRyIiISQMScF6yqhD26Q+6Ds9Yx+3iTraoxzvMHFlPVoyhaA83uVy5GiNHD2mf9ewURzTMgkKkBkgR0BGOJIhkA0JIRJIBspZl9QHOJ1wbkkQq5NAfYEEwTHWg19HnAQZSJDk8Rw9j4kT7oaBDDHgyEeCQATRliQJAN82frR3Btdz7iAJRIkjTgIpgjr7paCENFE9PJbDL+rgyPdXnDt9IkmakUzziGQdCbVN7kmYAGminSVNMqSI0QeZYetIcBDeJ5J+336c2AOU+3a9Ls/jOtozfgIy1DOmJMZAPODImGyslpjAeWJnbC1sPPQFOePIiy835rDrh/5QT0KFBAvr4D+Ok+dWlold4eu8bzc+FSX+fYuB1GV+gWOy+/xsrfsKK4EvqX1OmnyOzwxHNyx2F0deTHHOpMDi2rkylywjgbZEQUpKkHTw50ysmXDbBLw+wBakBYgA+KIfkjP0DV3fno8DNgTeB0LAj33viIX353fDkFDx/fFt0PdZvTFl39Au6ggbO+D76QkL9hl6sCdiffpmewTiYzwA9XFuxx1HR2AYXcDGSdg4CFsfx2brYju04cbsXLVbwHhTxjmD81iGmzjML8iYbOJmjDdsABNTgDdryY2dJh9M1m3SngebkBcCk3Am/SQHXFKuCTmOJBcgd4m6Akk6XpJK+zzAH9rIi8X6TNo27ZMMQFskEOwROrHvy6cqpPxgubMl2cA6Vx98uzZD+4Ctt2XAjmd9sPZom0QJwXLcthtnM54kh1AHXWerZQfVY/y0y/S1sta9MJZzhomBnUucRwR1qc85SNtCgA7mL+Y3zjGfazQ5TpN7n1xbMAm3YLLOc5u8xwk4jpAVQkyYQEbfDYFt49zHmT6mwljSdrIkQSzHOWysXn1AmyRNskjHkW3Y/tg2D50qc+8esXFT357Tj7W1yKujD44PzjnGhLXDkTECsCtXOecc56Odh5Rz/nG+FpqzmINXqk8nCbNLok2izQTalq0u9XFkMg5wd4W1IyAnbMKOo0MgCuqQBZEcNrFvq5c5D4ANYqMufTBuwPXD7Pqw7bi6AMqsHWW0sfbWBoj7de7ARjm2fWsSH22tr8QmgP1EPceUccTtOfvQloUbG+MDR5Sx8+TsSb0uayLBa6+dW5g7dl5xnuXNNYs/f/wXKS0LpIUCuzpINljiwhIeebC6FvBDsEySow4COQIUagNHxseYHbQMMiTeqUK59Q8/x0/U+t0eIE9AmARSwsGeWwRCBeeOyAhyS27wnHCkRiBDSH7gaEFdEhiOjAmALWRsN9Nm0KEdkOxAiUG/oS3bLpD4juKrPaP3DvaRnLPpSzxx5A4TS5pY8gR6/BSx+0pMSLZxRJLOxDmTiDPBRsJdAEzKU2STf5eMm3pnZxJ3goSF95mNxcdjEXypHY6oJ9FgiQU8GuMIBq2z9rbdygOb5cTRrMzGAd+IBT58HNm2bRkESeFx8X2Hz3RcCKtXV+7GoHiTnMbRwOqwXdcH0z77Q1BO1JbtkKP7Nko5xqhc+1CtuUgghHEEWQKiBMA7nM5U6n1heEE28Tlp8jk+U1yorHAXV5vcsuwm5kVdACPCArhau0De/rcfy+3/9u/yRIfXZfJmvWjrpKcujiQkPAmSJvT5AAlAWOLCl5ngX1vaUYoaD5QS45tJvo/rpBwf/u+qM0iOVKcxUAe+vKwkIVZQJhJConyudP/uDfLVH98mfZeVOBn7xrbo0wIyxu9lfreJrbe2noBIiY+LpTulsix96e2+QT+TL/ec5/Th0/fZk0Dp+HggPsLXecAOINlB4uPK8l76+/WS9UHv6ISWWtbftHEzeX3scikLMR0Z30LlP/J4epQcD75Qd/6M+gmsL1/MyrnEBNOCdbhJw80c5xpk0Lc3avHNHL6mkiTrG96XR2+/TXrMPp3KTsySNkUPyYf708TfJdpzukhRURdZqgk2E3H3gtaQdCMJJynBJJwoGfx7KbpjqBSrLhJ7PAYUP15TCElyryCJksVi6VH0Bxm9w5fRB9owFgLyPP8+7m0y4v5fyvMTD4ey76PVJSmDNrIxHJLRfyiSl+bWJU0IR3LA/vgxvaB6vaund8q7P79JXl+k9VqHNpyunrMP7Adjx7mNiTLE6sd0j4y8o0juHLzftxf8AuyrldMv+/Xxef+ephich5xPMTgPMY85FwHIYQvgPxoWmO+8eAMV7pEcn+jb3SF41CNLmJTJklFd5P7bb5XfPPqyTNjpE3GbmJPE8Al6mpjzPIvF8nxRkXRcmBIC1pcF/eKcL5/NxkayJ91tAsR+CcYdxxaXPQ7JoMZF8rzOF/qiP5TRLvQgS+PxMaftHEx8QBd1iB+kycGTZS7mVDcdD7Zny7Cn3NWVzZIndO0YVpyNm/Xss5dnCSrGyjZs3IgJMV64nL7wGsf63qeDep7HOg4qv3BCbzCZPDuslimP/VBu++kP5eEnusnw2ZuiekVI2hOoLE7GkXyTUGDiDlROeFSK7h0oJ4MOEnWQFDgysSeKB/5KitpNSMokEdBmkvBHoBy+qVu7qr88+7tHZcrm/a6tqg0TZWjrP8qtP/mBPNRmuGwPMQAkLXDuHlPSI30xVpzbvto2LWhDMqIQaveMl2633y2Dlu5wuojhzP7Ncnh3+p4X6LGNPJ+UuTHXGEF6cDxsjAl0XGhr660+8Jdr/p8WXMswl7im8cg5Vt9cgy7WxOpq/84RAsQCjnhhKnZlOLJBQRKExEUMW0+bGKgDqcEXwQLXQ6DwPCY/bD3A9m2dhY0Xfhxp8gngyJRAnFiQgHCEB0iIQ363CHavOLuIjEjkEUFhSQwSIpbosIB+7BfljJ7auphyfECXsaHM2F3ZtFtZ7gkRECAkT0CIgDDhbhK+0DMmTQjUAedPH5Xi0c3lttt0PbujiXToPVA2F+s8RxJ+dJS0KrpHxu3FYzbrZaTeu3Sba0mAoBdgk3gQAZYkQcLOl8Oi7MmLNGF3Oqd2yylda5nUW2KB5EJMEBCoBynivn6j4Ndv+JgPZb7dNGZHLCgq57aVX/2pt2wuqUtyoE1nd3S0PKvjMWaP7xv7mur6HSA1x7bLiaPpjpu9A26Xm7rP9H0K7WVgiI08QMf72iOrO39HGn3th/Kr3tN9XSBIOGZsE4Cd91F3vADaACiDNFn50m1y38Clau/zyKsX9b405Bw4Yp2zJAplOAKfkyaf4zPFye3rkgsrJhiSXuB87Tk3AS/h2+OaHFtSwRMiU6U7btYnrpKlr94pN/7vF13y7XQPLpblsybI/EVrpDwk5FfO7pEds5fJsYPzZcHsmbL/lE/gL9fslu2zlsrRA3Nl3sxpsu9kuqvi6vF1smL2RFmweptL+p3+og5SdGd/KQ7kAcD4Lu33PraPbCFFjQfIUUcmaNtVW2V9iKdCk33EX1O2RbbPHiWzpk6SrYc8UcK+4fzC6p5yW9F90m/G4oQ8KNsyTearn/UHfD9BHFw7slyW79gt5Vuny/o9hzTOEjm2fJkcLV7jxmBT8WGp3DFTFs5ZIMeqzE4TtVs5+0MXU6kbTx3f8lXyzp1F0uzNcerroPNfu2+BzN+428UEoJ1FcyepXz72o/LipS6GwyvGy7yFq5IxByq2zdDxniirtuytQ9x8tPR5KSrqKMuDn6Pv/0aKfv+GbN8xSl74XpE8McG3S/mWkh1ysnhv4ht1F6uPJYsTFy8mnrgRY6IA4EYN9TinnGXexOFGjXb2Zg7HK9XnkyR8XY9vSeN775UbH5kspzVh9sTJcdkxbZXeYIWEv3inLJ8yQ7ZNeUNuL+oiy9TOESZHdsuaSdNk7uxtUqoy+CSYhF/ZvUrmTVkgm999Wvv+rhSf8LshKjculbmTp8uCZXrBTRL6w7JtznYp27nC2ew7kJICl3eulPlTZ8r8pQflLGJSMPG/XL5QXiq6w5EmiP/SiSOyedZ0mTNpXsYHcbG0VIrnrZOTh/dq/HoMxMTJpdNl3Kjpsma7343hiIije2TlxCky+8OlUlzid2tg3I4u0VimLpR9hwIRUn5ARt0B0iTEtG+jzF+gF3w9r96q/Vmlf1do/8R2eUf1Hn5lmqzZdNLFcnTBTNmxPyVVTq6Zr7FPk7U7UnKkasty2bbziOybM0PmLd7vYnDxaTwgoByOlknxwmkya8Zq+eCJIrlj4E5XD72L+7e535C2AH1nSB0QJ2fOJ3Mmnj8o2znHiyrnrL3IEpzHmJvUpYz+IQOJcjwQDRYkTfhoDXBsz2i5s6ipDNh6RFbPXyCrT6aPwWxdMVMmzFgoa0pInpTLtqUbZVvxDpk5c5YsPGAT+uOyftFsmbR2lvT+tyLpMJ9EQ5lsXjZDJkyfIXP3UKbQm5Q5U6fJuIDF+/TGV5P5I4e2yBQtj12yx8UJXcbuUaxxwt8CWaJzEiTKwZ3LZcK6Iy7u3et0Pu0q9zEVb5KZO47Lns0LZe7OMqcLf56cOCADdW3ruDAlRXZtXKB+p2ucKdmEOOfN0HGYvlw269gwFuwkOXRqp/T9fZE8OWKDTJo0WRbt9XKQP8d1Hs+H3fztsjeQIhjTvVsWyUSVz1h/NCFLTh3dKTNnzZIPVx50fQCOVR6RJa5NkDenZfuyTbJd14/pastxdL9j6V6Zq2M7YfoKFx/jBhCr95UlqAB8ZpqJKEHihHM0PreALvWRECMx5ntGkOSfPbxChv+uSP7w2jTZPPRJ+UHRgzJll69DQn5g9nCZNW6c7NrpCZOza6fIzBnLpRLkyd7FsnDsTDkWkvgjS8bKzLHDZeUGk9hvnql/nyvktPqrPbJBNk9fLKd2L5HFM1dKheqgHRIxxQN+KUVtx6VkwFa95o99X2bOXp7onD+2SXZPHyVzJkyQzdsoSwmMYx8+J7f96Dvy/aJfyfD1+3xfj+p9xZgZsm/Lh/LmT4rk8RFbE32L/bPelxkmfrR5fPl4mT1hlKzerDfr2g5kleunyuZNG2XntBEye+4qqdy5WJZMGOl0EDtsKzdMk5WrVnidRZv8WAQcmtZfxo6aILt1nP3vsEFmtfpnubXV2zJz0bqEzDm8ZIyO/QhZvcnvkgHK10yWdevWyLbJw2T6zGVOD2OFuE6smOD0Fy1bn+gjfshWrvdj6vp1eLWs0T7NmTBNig+mhAnw0fmzbp0iuPbFwNoG2PXSAusd1sfTp6PPAlsEcgMEg925QXLCkhAAiAmQF9RNSA4D6MDWlQPZwbo8O5xbv4gLMeE8JlwsMRKTJ1bu6tQfSZBcHDaIZEeLy2TnjrKENEEdiQeSD7aOPiw5ERMdPMcR5UJkCUH/FmyjENgG26GdazMQLNyVAqB89Mhp9zgOiQ9LjnDHCR+9gR7k8btOIEc9Ph98cPCvpOjfe8nmjdOlb5MiubEzE/ItsnnqDCk+hsR8rQzXe5Lu80JSXrZVNs8ZLbOnTJRdB8IOCEXlVl0Td22R3XM/kDlL1yXEABN6kgQn1k2QmZNGysrt3GmxSWa3/brc1nagzF61Wctpou+JgV1SvATtjZZVO9PdHqe1vVUbV2teM1KmL17ndpSAHCnfPFX/fleqfITMXLIhIUvO75svSzZtkZPrP5Q123b5Nk6skSUjBsqUOUvkpCUwDugape3NVvkJF88m2TxluhQfDfV75mr9qFAPmfqv2CJz239Dbm8/WOau2+r6fGanXtfWbnVj4AiS4BfjkxAce+fJko2bpXixbw9xcMw4bjXH5kjf2/S+8LXRsmW/Jzuc7+ljZK6uX/arRecPLpUlU0fL3PnLnS83hoeWydJpXpd+gSSuE5v1Nx0lU0aMlq0l/gkEfLEVaxfWLF4fsVZBhvXKrmWo+5w0+RyfKdy7TfAtdL0wYsLxBXOOMLlwURe005mdDUjkcbxUPS2QJjtk74iH5cbv9ZRt1Z5wKF/0hgz+YLyMbPUNubn3XCe7XDNdE8Qb5PaHn5UXmtwiNz42WipdEj9Tejh5K+n4wL/IjY8Ol1Noq3yevPS9W+SF90fJkOa3yP0jt3hSY2F7R5p4QsQDO0aqj4yS9o2+Ifc+10meu/MfDGmyWSbc/0W5//WRMr7Tv8kPusyS06q/rvc35Gst35Dp73eRwUsOOLIE/oHaiq2OCLq56GfyRM9Rsk/91CzrID/81h+l08st5TeNbpFXV3hdR+J878fym7tbyrQN6P9mGd34Bvly45by2tM/kxsbfVEaP91NWv/mBl34pyVtlC18XYaMmeDG6Nu95gRZe/mNjulvmr8oQxbtdmN97P1/lyK1w5jXLu8oP/zfjeWFni1cDK+vDrtHEEOjH0uz9i/KE79U+0FrPMm0qovc/E/NZMikAfLG4AVyXsebZAeOV5d0lKKiDoE0Oe7JER23I6dXyZDGRTrmm1xcR4ap/N+elfEzxsmsNbrQguAJwLhduXjBJY+YL5g/NuEsBNQTvHHjzZutR5kJw+WqWr+D4eRSefWbt8qQNYukR6OHZCIT94pFjoQYtR3nO2TIz3UsmvWS55vcKjcWvShLNBHHboZxd39J7u05Xsa2/4X84IWlUgl52BXhEvUj0+WFRt+S+599WZ79/Zc8aRIIis0jX5eRYyfKq3qxbjnqsEvuz5+cp38LjeS2Ju3klYc1YfhZf9mjfi4fnCRPFv1BXh8zRt7tPlkOaIKPR4pImlwqW5DE60if/Yvl3f5jZP6gVnLzN3vJeu0TCQKP/TLyjm/JD372S2nZa4Gc0jbOzH9RfnBLO42pvzxxyz0yYSv0jsi0ZkVyZ9eJMq5vD5m8qsL16/DQe+TGnz0mr7ZpKj9s9LhM3xtIE+w0mRN2c8x+UYrueE+OaHtHBt8hRS8sdm2fnPWi/Frn5q8f7ilD5hyRs8d3yTBN0rrN9J9UrpzbWX7wjbulY5en5Vc3fE9eWehJD/i48ct3SOuu7eT+bzaSjpNOJrt8QJjgeGZyO7kx2P7hy5r4Ddzl5BeOLJeXbvm+vPDuJHn3ke/L/e+nRJUjSQJpYvFnnTuYR3aucV7hiDmF+Qmig+scCWISKATnMex4YcY5L8gA/EL3aEiameSTLCFxALj64gnycKMvyW9emiGbTujNKYgCrds8/B654efNpUv7h+QW/W1GOYJivwy8s5F88c5npGube+SbjdrLxFK/m2HdIL2p/GUL6dbhIflRI5AmbGe9jHjlXRkxvoeuJc3lg6PYkVEu41s3kt/0XypzXv+9FP3pXdlcpvonl0v7735Pnnl3grza7Hvyh/d2uxhJAgBzen5LvvJ4fxk1tKe8sRhESLVseU/nRaeFjhSY3qlI/v29A56MWNRV18Lb5Gd3t5KRawNJpPogL45XHZABOs9A7qBcsrSr3PK99jJg4gB5+Lt3y9CdiP2IjHpU/fWYJEMH9JJRmzzpkMazR97Wv7sv/OpJeaHFz+WGW16S+errVE2xDLv/Jmn8utq98Eu5petKOYx4VvWWb/5TC+kzaZh0G7RSDmJ8Tq6QDt/9ljRu00ta/qaR3NJrpYvnxJmF8rz+rQ7aTYLHj3u3tvcm4874fvPSRP077SkjN/ixwk4XPiLkf3P0Rf/eQLLoGGCcSvU345rGOcn5w/mJMm8CY1jS5M9XLifJMZJsJNA1Jctl2G/1b+fV2ZrMd9S/wQdk8g6/A+TgoN/JTX98UT4c/Kz86jvPyar9e+Xs2jfkDzc8IbM12T4x9G5p9ORwR36Uz3hWvv/130n7To+oj5ul1xy/86RqUitNYl6T/Ujsj02QrkU3y60//520GjYrSewBxONIk3YTXPnsvinS9Ts3S/v+Q2Rgk5vl3ndWuZjWdPu6fO2RXjJl4PMyYMYWb6ty35fdUr15gWzfNVbb+aUjTUh0gGyYNaKnPP7b52TBrkDKAMW6ZqhO8eDfS6Pv3CXtnm8hb4xd6/ydnvlcpk+95/mxw46YG2/6lTzb+VH59Q1fkJt+96i88thtcuMNrWUx+6I6jW76pbRytt+RV9QWBE7JkDvkpru6yZShreVX/9LajWnt8jfl3q8Xybf+2FJ6vbfAxVQ6rZV87+bHZRhi/s7vZPRq/wjRgbd/oX5/IU91eEzu/uf/IW1Gb3TyMoz/DbfKM8+3l7b9JrpdMyenPON8DB32kvr4rYxZCzJovUzSZPKOTkNk7JsdZcpK3yfiSlWZmyucY5xzBOddvE4CXNs4H6F7ujK7MwREBHHiZImMevw2+fGtt8mPfnqbtBhxKCExYpCkgA/oEJBtG3ynFHVc5srFk56TovvHy16Vk8ggIYI2aUfixhIjjmwh0QIEOc6pD1vr09XP6q7XvpGyLcQHoA5fz0lICgUJBcDL9shb/67Xxrf3Oj2PrfLWPb+QZ0aXOJKCcqcfiIfEFwiTAJIa1E/aUJtDh3ZJP22n3WRDlIA0McQJbaxPwpImtmzl8JHYo2363lMse/cXJmhAotRUVrldJXjExr2XJDxykwfUgzQBUQI92IA4wXnV8T1yYJCuIbc9KeOmviPdfvYP0mLcZpekX6ycpPdav5aRO5Fc+50m3eeHZPvAJHmn/zsy953H5Nvf7CRrNfFG8l38rv6df1n/zrs9Jfd98wvScepuT5QYVC1qKz/47tMyfNwr0uKW38sHm/ZK9ao35J5v6N+z3tu/PGJhQoo40sTZzZepr/STKeM7yR+KmsiUA56kKB4c2uva3K0ZvRfDJk8edmzMbytF3/1X+c1dj8m0dSUqWyfj7v0Hue+VYTL+hdvlBy/OlDPo38mZ0u27X5BftXxeXmnbV9a4GCZJt6JfybDN+xw5UzKjp7w99H0Z9tTX5ds9prl4a1bruvTNIvn2PU9K79GLk1iKOk50fTl3dJp0u+Xrch9yp19/QX7w8kzfv7kaV6N/lYfbdZKWei/96/7LMqQGcGJON+f7V82elynrPJm0eUx3GT5+mLyiv03LMVudr3NHp2sbJnYQJsdmqOw70mHwezKo2Xfk3vfW+HgwviBMcNz7YfKb3vy/u8gm90/fMrde8XrKezS7Zll8Tpp8js8cpXu2JCQJEgBeTDEZL50tS5JjEgtIsK+cnSE9NYn68vdukS8X/UlG7mfdMTky83V5tdX9cvvXbwgJ/zE5d3qS3gD9Wt7frn9s296WO4vau2Tdky+/keE7D8vF7f29XP1cWtpeE91/kyd6dpHXmv8s8eMIgsYD5djZ9P0aiK92YVu58fbXZDe2cM3TG7w/DnKPkVw9NEz+VPRNub+t+mnbWG4OhEvl1Gby5UZfkfs7vytbj9u+hS/t7BmgsYBQ8MTM+m43yM2vzHc7NFZ3KZLb+69xNhcWtNekur/sc33BjpGNMuJOTSbna0K9E/1s5fpT8t5vpOjOt6VYFxo8xlQ87VV5pdV9YYymaxsgLkAsaQK7yBMb6JezC6SJi6HXXCdfpsnK7f1Xezs3JgPkhMbmSZbgr3iUPPGPN8jX7u4gEzfq4ox41Zb9dASUjvdSlSVtaftFRV+UHzTvrzcsflwcaeLIGh3DCWucLoF2Pr5y0S1WmDNIPJl8ckGzZd6gEdQhIOMNHZJWALaQX60K7zFZ1ltu/korGTLlQ0deNBvhd0NcLF2gc+n3MnKLJv87Rst9Rc/IXL34n98wVC9qnWWJJusXnPxbcl+rnjr+d8u37xjqCIIkGQehsbCr3HjbQNmn5Qsz2jkS4agjOo7KthFvSMeHfy8/QHI/aI8nWUK7I7TdC1uG6m/+onsU6HL5Snn7J43kyz9vIW/P0nnEHRGa3HssdqTJyK3+fSmXds6Qd7u3kkd/8lWd+11ledAnPGlSJM/PSHfGrO3USIpAhHR9WZ74mX/MBuTBhlf05v/Lv5Qnei9wu2nOn9or4+8B0aMX5ZN7ZPjvi+TZCaecfIT67DbL70Y5P6uzexzpsNo40qTjgjA26KMnVxDLhdJ9zkfXGf5dJGteaCTffmm5I16WdCiS297Y4siR4kGapHeY72Jd2jEdM/j0Y3dG1nduJLf32+niXt4Oj+fsc7Gcm9NZx0H70K2XvPaIXuRfWJwQJRxDnFt8fCldv+wc4xFgPecXCZTrIU2YgFjfV9TOESIBSKRJGJBAAXwyrTeou6dLj6Y/lRu+3ESGbEOSvV+G3lckD40p9uSCrh8tJoOg2O/O/S6SBdJB58oARy54fegcPb1V3tZkud0cvQlHOwfWyDsvt5amv/+u/EPRb+Xt7YjllCNNHh61X5YMuENuaD1DDmEnxOIucoOO78MvvSwvPvILKXp+XtIHxrp74uPyxUZflcadx8jyE36nxvb3/6BrzBJ3PrNzkfz2/UMpafL792W9noPY8TtMPPFxuFwTC51nPs4KmaW/edHPmsuL3XvKw3pD1n6eb3Puq7fKDf/4S2n26kLZbXZq+F0ixcnjOcerFsrTRb+TvpvKpGTnCP37/t9yZ+uenlz6w3uyUX+DYwc+lIf/sZF85a4uMnSdf3zn8ILOcsM3e8hc9Xl8QRcpun2ArDWkycBdeKRmr/R3BA+IKD/ukIP8YHxNX54tWwJZgt/Y/86+byR5SJpwDC5d8P+Q4ONdXNcwvzCv8oA6O58xBz+6cM4l9CRMgNojKx1p0uirN8tXb7hZukze7MgH7EAZ80efyL/8Qku55+u/kGFrQDKslZF3IVmfI4N//T+k88RtbrfDivZfkG+9ONn5XKJ/i7e+stCTElOedaTJ3oP4TPAY6Vz0cxmy1D8Gk0D10ObB/p40cQn87Nb6N3ybPN6pg/Rqcmvy2M7JUQ/KTTf8T7mv3UDZuNsTM263hfrx/cHumXHSpegX8p7Gi8dWUH9sak/pBQLjq7+UN2dv8bERxctktM6Px95dnXxZBvLl7f9Hpk+3vbbYxcbHiM4fW+126XScovFu6KNz6VcyfIMmOqpzKPQF8SxqpevXgFU67qtk7F2ahNylSUjnJ+Xeb/zSjSmJqzveXu7GAVjZ4Qua/D2gMXeQx28v0t/F9w+kSVGbse7lvXOfK5Lf9V3s+udi7fyh0+GYLGv3P9TH/dKzYzt5/DZdc6d6YmlFtx9Io5t+Ko93HysndC5Y0uRS2dFM4sB5FoPzytZbGYA1rrQs/eoNQNICOFl6WAbqteA3r2+SnbuPy85DnsTYunCuzFiv8/9klaydNVfmbwIRobnKvLWyfuc+mTl5rizf7ckUEBRbB92p14qlzueJnVtk4rzDem32uz5ObF8rEyctkzVbd8u0OcVyyLVdKVvneh+lZeWybNJa2VLs4wQZgvYnTloqa/d6kufIseOyePpO2bFrp/o4JMWq4+XhEaCZ3XT9Gi6b2Mc92taHs2Xc3P3u08PcWeFIhYD1s6bJ2MlrZXALTSrf2pWQIdvnTZfBQ6fJbO2/Ix9UtnPFIpm37qismzlFFmzUa2PxaTm8batMHT9d29jniApvXyyLxi6TDXurpGT3bpk5ZrVsdfI9jjRpOynsVDl0WtbPnCpjx8yVZVvC7o+Dx2Xd1NWybsMmmfTBFJmzoVR2LFsg48Ytl03FhjQ5tE/maLvjp22XnSRNtq6TqasOy8Y502XslK2yDUQNfO7bJK9ou/f2mCKzVp90fYkBsqZG81HuGgEpQgKFL3olzpSXOxmJFQC6OF48W+OSbBAdRd/8vbTv+rw8+6v/KQ+PWOPk9ZIme8bIO90fk2Y/+V+65rSVpSGxL3n313ofo+uO3j8twT3I4NXu3GJVZ/07/dmD0lvbA0HQbS4eI1kj7+s16w7V52M9joRwO0Q0uT8wT8b2flJa3PEduQlrxnbYpIQEEv+lut784d117tz16flJrh+Q3zl0vYvv3Jw2UvTbfrIbRAWwc5Deo4LEeEF6P3uH3qP2kWIQCAvayI3ffF5WavuIB7oXNK8iaYK49k7sKT1a/lF++lVdM9qPDUSPrm/ajzvfXe/icLEMQYy6rmm8tQt0jVa/IGEuzGur18RXZY/G5cicP/STwzq2fgwnOn20TWCM4LvrbD8uNSc3yPphXaTdQ7+Q7+k98u8HLndkTs281tJI21iF9gi0q9eGFjrmvZvdFn6jlDRx2Dla3unWPPymHWSV5jj4h/DH4V6OwLrF+zOuYTii/Dlp8jk+c+yZM1Y+upI+/2ovlpfPlrrEGe/SwI4OJMooX66ZFhL8Q5rM3yI/7D3P73o4MFTuL2oso/eekANDNYF/caab5NfOYUfJj+XtTaqzqot8u1F7WaX+ah1T+iPpt04TcOyMaNRBb7o1wdyKRypayvTi3VJ+dLeUHva7QTxBMEiOOpKBOCYXV7yotiBijknNpGaORHDv3qiYKG2Kfib91+yVypP7FP79JrC7ULJKxj3zDbmxy5w6RMCVvQOlcVFHWQniRXFgwI91wZupfSyWGS2L5L4Rm1w83PmC96d4omOjvK8LOUiTi7s8CQRSonioLjq6ALnHivYM0UXxDzJi5xHZM5ikCMiZefL6t4qkx5L0fS6OsAgkyL7+P9KFBeeHZLrGgJ0gTi+QJifPn5KjYWcKiBH/O+2WfSNbJuPqCRPv2xE+Re1kCRZuRTEWxjvfdu+LwTh4EijErv5BVHHsfLzH3G/+8eXaZLHCnIlJEyKeX4TVga3VRXLhCL3zFx2xAFJjfbdvybfvaSevdOkpr2JnR9gZAfKiG0mT/RPlCT0fta1GLq9+0z2esxzJ/9EZ0loTxbcWH5HyQ8fktN64IPkmMeGSb5AyN/jHeSrHPKb+h8lR1INM+UpXWX6yRpa31YvQkAPBzu9wAflxaet7+pt7woOJ/NG5vVR2j4zf4UkCtueJiN/L8M3YPYMdMDqv3tkrlzbCh8ZrfACXKw4mj9KAdMB47Hr9p1L09IdSduCIQ6neEKEN4NLOBY5Uun/YAdUvkzlP6QW8P8iMNdL31kbSVRPYmmM73Y4Rkh+ONPn3obJX7Zd00MS2w7xAcqyQ177pSRlH8OhFDwRO99mevNn7piZEbRboealMa65tvucfp3HvhOm4wJ0v0xsWvK+EBBWxvue35UZHiJyWmY/j4n7Q/c6X1g3Q3+0Zmb73qO/b/tIw3n4HDn8vnCMmxHG1Nv1OP+eULTNRjXVsHQkTzmHIMLeRfOC//ZznrLumAGmAxBjJsicd/KMlKDOpRtJ9qviQewTkSMUW6a8J1sMTTqm8XCY8o0nHO9tUvlZ63NZI2s7Hi033J7szLGly9HSJjHxEb9IH79YkfY3qezICOx1ARvyvjnNVPteRCv02l7lEft/cznL/oy/Ly0MXyKbSKp/Qb+gvP9LxHaVju7vkqOwq9sQCgFgBJPx4nGXYs9+WG7qtSkmTjov13L+nBKSJ0wNp0vh92RYRJvCXkiYgj87Iqr6YtxO0zdC2jonXq5Qju+ZJF+33ncP3O3v64Xg8PLFUjh0YrdeZu2XITtU/Pk1a6N90z2Ulzt/O4lNu3P3YF8uK956Sb9zQyRElJ7cMlB/rmjxNzw9NfFyK7h8jWxw5s0Da69/igJ0gSvbJ29pOu7mwnyftVP72tpQIObxznnTWvtw5bI/q+h0+GCscXfyqh5gB9gk4f95/Sczu5sQ51jySJExycc45CnC+QX6lpipJqHFEQo/E/z1NbH7/1jLZN+C3clPTd93jNmcPb5VZmtD96uUpcnzHBjm6eZ2Uqh1sK8a1lEb33CVNv95eVqgfJOo7XvmBFLUapz63yaSHi+QevekFkXFuWmu9sX9TDqpOpY79i0U/l6Gr0nd3AO4rPop9b/3CPZ7jiJ2VveS2okdl8tYNmghvVGx37ThSYdsC+aDFP0ujDlNcOdsf7DoZ53aagJBwXwba798Rgj5NalYk3+8+K5Q9yXLm0BqZ+GCR3NprXhITYt/WC30aq+eb5UP2SdvZD+LCxbnKkSYgI9wOHG0TpAn87u33cylq9q5UHF4vY+4pkrvfXqx93CAzwpge2bZOjmxa63bpJLs/9DeALfq/67UfStETQ13fj21fL0f2+s9D73zzZxrTCLeTZEFrb4PzZZ3/WYoeH+Yem2Lfdr6qPloMcfYO+7wcY3Z2wzjprevIvZrYWdLkwslit04RnF92Ttl5hbUO8xDzE2AdSb5jx8+6x3AI7sQAOQHSZJD+Pfy49XiZ8OFsWbzd7+Y4OKeb/Ms3usqIUR3km//SW+aewM6UYhnw+xvli3e0lq4tfi033PKqLAy7Txxp0n6JI01OzXlJr7uj/K6Pw3Pl2Ru+LXc+01se/91NUvS792ULiJWTJY6saT8Djwgt0r/fO+TtdTVSfPiMbBlyn3zx7n4y+v3u8m//0k3mHMAjRItV5/vy41/eJy1HbJbDR2oyfToyTdcv9Q3S5HjxGul4yw/kucHT5M2Hvi9/GLhHSvReAUQFCZP949rJDV+/R1p1ekZ+cxNIE+hUyt7pneVfvtNW3hr+tjz0HV2j1vjHWtb1+5184+ZfyO0PvipT9V7hyIGV0u4735I/PNlDHvtZI/mXzku97yNYi+6Qfqsq5NDKIfKrok4y2ZETgTSZ7Mmb9QPuln9o/LoMH9xZbr+5s8zcDdJkl7z1743kH/79aen86C/khi98SX7TvKe0+HkjuaHtAhdf8aFdMuSPX5I/dJ8gQ9r+Uv6lw3LZDyJl6otSdMNP3T+UHrq9SP7tjW2ODNk2Wf3rvf7tD/aQVydrAh2IEgcQKxoLSJzTZXoNrqmuA5IjIEZIpKQkSfZRnotnz7ik2REPgSzYiL+hewbKAU3Kq0+ASP2lvL/VJ+wjcK89F2QDdmfo/ROIgU199W+4jSxU/cRXSPgXdvCkCRN3n+jvle1vaBtPD5WTh7bIyYMKPP6j1+gpus78YXC6AwL67j0karOy0xfkq5ro15yaoNfmX8nwrQcckeDaa/6eVJZvkfEPaEzve3LEEQ+Pvy9Vp7c6+f3D/SMpjqhwfQ0kjntPyW3Sd/EmObZ/kxzZs9W/NHZBB/lW0SMy87B/VwpiOVc20ZEmaPvczoFyr16rhm7cLRv76rrVdrSzqzy6RiY85AkMxA07t5OHJMW63rpGPylLyg9K1YSmUnTvO1JMAiWQJn4MJwSixI+FH49VMkz/9rvOCfIFbaTRV1rLgiN73Lr2+0HL/Xgt7Cjf1uvA7PAYkSNd1vaSW1U2afcmOX4A2OHGCQAhhN93rK659+r44ze9U3MV/AMaec3Vy+mLrkGWWHCtA7D2fU6a/BdHpS5YpbvW59b9R2H75HflSm2Nm2D2ggpcOZu+QDRNlnE0uyJOTpcX/vct8toq7ECZL2//9IvytZ/+TFo/10xufnGGsz9fOUX/uL8ht/38X+SmRl+Q+95b5XxdrZ2pfr4pt/0C8huc3Cf7h2R5tx/Ll7/+Y7n9p7fII2O3unYvOZLi7UBSMCZgi0xs8kW58euq26Sx3Oh2lPi6/aP+JF/+n9+Vf/vZd+WHLy9wJMj6bojxx/LDr/9IXpi1y+khTuLqvkGONOGjK1dOzZAe6NfXtY2fdtDEObQLwkLb4otpayvWy3BdyLsvOJKQJvhDPxx2mnhCYo70+8k/aPv/Jq2ffVhuDiQH+rzq+S9K0f/8ijw62r/Hxb3UVsfQtaXj/FKhGAJpcnLEbxOS5dqKjm78bvvu/5LbnhsjxyuK5Wz5IYcaLHhguAOpg9gdOaIxYtzQNn4fxJXuQFH8Ia0HgeLirvUvE8b8wQ1/oQXMws4x3rAxaQV4owcZiJMrFy65xNjt6rjhW+7xD/dS1t3jpKVeKEBY2B0feOfG2q63yo1f/qr8pklT+U0gIZBo7xv2kNz05e/L7bd/X37YfVWdXQsgJyb+6Sa58Wvfl2Z/ukduxE4TJOj7J8sTX75Jfvjre+WFx/8gjd89FPRj0sQTNNjtcj/a+clX5Wt/GCQ7TBs+0Z+f2ml5Xe9b5aav3Sq/afmMPPHNNF7a8KWtPeZpm+XhhasH5slLP/6SfO3Ht8rttzQNxMw+GX/Pl+QHt94qX/vaHTJkVbXfobNljDzyjzfJ1/65kdz0p9GOGMFOE+wYSXaa7Jwgj+sN4E1f/Ync81u98Laf68b5zOHDsqT1l6RIx/ORYQdcGyRNHElzaIGP42tfkht/0lWWH/axH33XP+KD8+U5pInb2bN9jDz6jzfKP3/3YXn0vhvNuFbIsk63ypf/Wfv2Y/0thu9zNq7fgSQhIEPdlbN1d4zY5JQX2jywDkfYQZ9AGXWY0/zPLWRujupctV+t8Ql+XSCBPrGkl3ylkf9b+uIvesn0YzUuoT60Ybjc++Uvyf/6WiP54gOjZLWz2edIAuzCOFIxzyX1/Xd4UuPAop7yo0aq/6smcn/YqYFkfcf45vLFf/y+/Ozu9tLsTpAsnvzY8t494W/4S/IvD/SXRS65PylTX/ypfFHH90c/+b7cP2q/841YSZjM73qTfOWnt8otX79Vnp1x1Pdl2RvadiP5ynd/Kb/59bfkN0P3q/yMlMzBLqUhjoRIxwGkAggkv3sDcToioWSetNP58pWf/FR+9N0m8u5utLtfhtyr8d32U/lf//x7eX0NCSj62S+DGn9ffnv3r+Qr/1gkt3ReJCWhndXDm7p+/0j/pm95aYXXX/yi/MM/q/9b/kn+tdVk2aHjg3e+THN9/qp8sdGt0nFhRehreDxnD96FwkeJ8IiNJU32uPhuuf1W+YrG99pqTRrMDiKMlydPPJEC4LflDpSa2nPJvMJ8xIuzHSGM9U0TVa6d+AoAgXroc745u/KTGVLAJehhtwR2QtQeWSTDfvsFeXzYep94r9Lk7ab/T77/kx/I925uL8u4C2PvcGl/A3aTLPAJOBLxXWOly7/+f/LVr/5/0uhfnxU+AlODnSa/e1NKjh9Q/+PdDpB3V25PdnQQIDcc0dD6AxdfTckWTVR+oOvJD+TWH35bmg5Z7tpZ3l7b+KHG808/kHZj14U++E8Eww5+akr84zkkZ6qnt5cvfeEf5fv/9AVp9MNmMmmljxmAHVA2o4PcikdtbvqC3DtohZeHPv3TP2mffviMzN223REUu5FYuDiXyVBNRl+crG2sfl3uMG06AujmH8gv1bbo5lbJeOAltU11TL/3Yz+mIJ0g397nF9Lohv8pX31hrIsLL4vtivH8V+3/zX+U0euM39ZjXJ+x+wW/G36D6tVvqV9df9U3yCT4OL9vgnT70T/IV3/0Q7ntX+6RsZs00Sv5/9l78zerqmtdeP8RVvHDVTGJUSNRIzbYAZrQqTQ5IpgY29jFHgSUTkXRmBgbRBCQXgGRRpqColGk76GAogqqoVoKKPqiU3Pu+Z7xjXfM9a419mJjzvnu8bnffS4/vM+aa8wxxxxz7llrr/etudZeJpN+/z/kxtta6WfVTj5aEubAxKgIFODS4Hezv9/D2qJggjXWFD2yyHW4u0zJthJ6AqIIRJPwyM0eE01a3NNXBgwYKuOWB9GkquaAzHz+ar3mXC0DC8OjPFU1ZSZ09J2LR1+WKjnsKsM3h8dpivB4Tr9vrWyPytw9VjZDmCl4VfKufEsWarlmZl+zb7QdImXyga75l2ZTNOkiH6xD32Uy+h7k008GDewn3a7sIsPW45GepdILf8srj1p+fIkt8kK5ctZAjT3OhJr6wtckL9NBHtTx9L9fCeaLC01AALjjZM5L+XLTmxtMPPjymUQ0mav2TJtHpX+/1+VPELS/bLR26z+8WzLPFdpOjxrMxfxBcsGvXpc5EB2+fEUyt7wv31jsAs3zLnlvuRNNbNcHBJEgmgThIyNX/r63DHilt3T9FQQj7GgJjwqhz4oVI6VD5kUTXNa+r313GilrEH9N2JkHsab/U/fIlZ0+kXUY24wBkrlzlJUt116aq37WFZpPb/3uwGNBtkslAkUTYn+9fg/jvSYOaeEEQJnAO0344lj75Z1jWq+E2XZCRPecza7oLP9YGt71AdGkv157IAyQsA82wl4qK4e20vunVtLu8Ufkz1c+Jwuxw6G+JLwfJRJNFkc7TVAGcYf4YMJC8SQZcLP+nd6if2PX3Sufbws7HbbjET78PQ+KHmWJ2kF8qJr8R72P/I206/akPN4ZwkWoM4Gh5U3S4YoLJXNdL1laGd6fYqLJdYn96z1BHLDHYCKBKPSxS7br9zVit2nzG7lh4MzohbErZGIPvQ5d8j+ked4LtuPkWINeGyiaNMyWd2/R68QtbeTZv/xRro52kmAOtg5rF65LA6eYrSwSQUJ/22RJf8zdzzVuK53PbUG0AD+IxBwKT8wvQdhpgpfx2s6QkjHy+CUXyg3t75aXHm0vnT/W65r2j9wn9czO/Uj9Vln0SvjMWt98jfxpzLfmizlEjgA/0/ZPPCpP/Lq3fKPc0P6x3aT3w3qtwnWL1zF/bwcbcV40+T8cJw40SMXyeTnr/ndif8nm+Ms0/kLVRWikPCLJ9nJWPQLZQko2QKSDCBB2IwRAZOlkO1BA0JNdHdix0lHGbw9tknYhlgkYEUHHOQSV0C7pD3VEYs+OcdZLUO1XbbJ/2Sbtg36ZExD6ZVyOKzxGA/DFtCxjZ0727pzsdswPCOMOY+Ece1DM8W3SYD3niMAuEgA5ZfcdyiHf8JmgbfIZBD/k5P39XJnt2F67UFEQ8esoF+DDCx3AmzUAFz6SVl4U7fzE6ZhogySD4JtoEv2SDQA7STUBO2wURrxAQuEB7Yy8A2cJFSDv4TxXDKvXdszNx8A5yX1cp0AbnHMcBOt9DPadC6jjOLP6j0AbgTY584/iMI+DlfUGvqQVNvrlmmMCdvj4PtgP7D6nOM/In2XA54X5C2JZiI/+bd7Uxl8zIuxni/HfLnezT4CYYh2daw0C/NKFHeQCRwJ2tIGdaxx2lJtOno5FBgonhD22EgE+XpQgcM5dDKGeQgMflUlIOMrwhR1HnKPfpD78Ck2C41JfNUMevmmoLGqEsLNN/taBj/kkMQmfF+Imsc/eOYMyc0E9bHy/R4iXxOZYAMYM7dJ5nG3neXo+CT/Xvl0yn4kN8Hnniu3Hn+4D4LwQjIs29Pf1sKP+uJJRrjNe73B94/oDWcU6RRl1FPvia6AegeMNNUaQQagpdoB8+50GEFNiqA9hvtgB4nYy/GeAmGiDHR3oE8d0DNqsL+0X4oAH2rGO+ZjN5UpfCDA4wsb4bI8j4PtmPYC5IHw9x4082b/vE0INABv752M0lp/6c4w+x1y5mH/UhjlbDpqT/5zwfhTOLY6Ij5hoY/5qZ0z60B8x0Qdyhghk7div4p9nkh1MXGNcWwR2kQBYZziHQOfrbV2eOhOJIAl4DuFkT9VuEy86DtttOzZghxDB3Rp3tLtGWr66OtqZEh7leXBSo9QUfS73ZXrImG3hpatb7Z0my8J7T+aF94ts1XJN4VtyZaaPfKXtK6e9IJm7x9tOE+xaQb/PztS/2fVjpWOmi3y4Pog1nz+ZkduHrpCi7TVStKVadmlOFXsKlfx3NmElebQoeTyoBo/n3PWpCTK1Kz+WWzLPy4SiOikqqpJNm2qix18SzOn/a7nghQIpK6uRsQ8kosm3Q2+TzOPTpGhrpWzZXC6bd4RHdjZ82FnX0gKprNBrTxVenD5C++gnMyoOys6xj0qm23hZY7Ej0eQbLU9/RS7IvCLTy/A4zg57FPOlmfodULlXPn9cx/jGMuunaHOllGgc+MS7UUw00bYac+W7d0qm43BZvWuflO2YIX/O/E5en1MuWzYBtUEA+bJ/LJqYyKK5BmHka+n/qyCa7Nb2BIQj1EMQgmiyt1a/p92uET6qE4NiirNRLIlFk6N6DwIhQQk4SDmO3H3gEXYiJI/LEDinGNJYpX/TCtbZLo6oDYBzxPcxSNiDb/D3MMEk8sORv34T2gQfE0deDo/h+LGYENRvuuWPHSb0/3GEPBAfffr+Afbv/eEb923zFNrEAlH0az6Ne4rCozOuPdoSaJuec4D1zC0N1PlcY7ifXEZdrjje39uR2wnlLzH/O673kdE/G/x3KIDvSt7LAedFk//DseWLETnt/7uxfe4EW2AkArbgvtMvzoisg7iT0HtizzqSaNoCoU6I9slD4d0lEEew8BNij1/hCfbgm7QBGCuJdzbggyNiMh+fH2N4O8C4AMbEMtsxpn80iYIChRTmTH8CdWh3pGG3iRVhrEF0YT4UbdJt0T/ao2/myjmnD9qk26VzT/oM/kn7assJQgrb8vPAkWXYw7zszcqD8wRYbLWTjGL9+AsWL2AA6vnfLhJRAhc+/kefQBv6fXf8lJFoEGcj0krkD+/Za4BwAvAFozEhV8RkPkXK02Q+DU/6fwyMQTEgFxgTZYoAvg+KBEQ6Lvxj4cWNwXw0jhctGBPAOWGCiMbx88E6+MJOHztGZeZh0Da0WUz66pH5+f4JtGN/7J+wumicsY39RfY4rwjsy3yjnCCa7N9dLQer99qXqQevZ1hTJAP87z2vd4Rfx1yrQPwSTrXTB0Cbo9pHIN+B9AfifDyLiAOoI2GHL0l90jYRJjypD/Ug5qGeogV2L+DIfjyhJ8EPO2DKZdJzXeTW29sousiTn24IL0r9T4K5hl+wweM+4REbHHG+q3av/eQvyswd5fDLNsGntKbOxoDckjnKFhdoQ95+DsLYk90vAMd8LqDet0EcxgxzF34K2veLcvgcEoElnCefDWzsG/4UStgfABvOiRD/uJzQ9Zf1Qtdo7XEtwYYj1iWufX69okz/Ew3VQRSICDXKINAgziDLsFMYIAE3aB2Jfpq8x2Qc0PYxIhuJO/qhnwkIUdkQ5ZNLRCAoOgAoA+l6+vCYzo12D7aN/RxQFx/VN+2Ddpwf/PNob/HGeN7sEZ4XPztrTPQ3RHWWF2JqHxQ0CJyjHiJJLJSkQDuAmGhjcRSIz/O4L+0HsZFrLpw6eiRr/fjvVBxZR+CayOsi1hmP3535pwkLFEwoivBI0YQ7AzoOLxe8b2ThyzdKixe+lvLdBfJ43g0ysDA8UjPs7oy0vLm9XHqJHvt+I1X7zthLWW2nSd9l1hcFDNtpUlcso3o0l7zL28hDPboId4PAb+EbbSUv73Jp2a6L3H4lRRP921w7Re67pLm0bN1Grmv5V1lYrzFrl0of7CbblP2zwg3aP2CPBGls9AnhZdbLbeSiy9rITTddLz1G7gwCggKPohhWjJPuF+fJz6/5o3Tvmi/t/7EtCCpFBdK71cXyi5tay82/+ZOMWBvacfcGytipUV0N4aWt9nGZXJjXWnp/WWdxy3aXyeg/XSyZi38pN919l7R1j+dgF8lLsw7bO0gql0+QHs0vlpa3tZZrfzNE5qoPXhb7bseMvDhNr8vfjpAOmf4muODRINtpgvz0/Nth98uFza+Xm269Xq7t97UJH/Z4zp2jZIPGXvu++r9QIKUlezWfGpn+jObT/JfS4+OSIJJYPtmorUlEEwgg/tdxcCS8qOKBticO7o3JM4iyJ+7+JaSoiwl29MgJCTZJO+wQTfbv0euiEnUSdBJ6lCkEUDSw3RJEVMccvAjgRYS4HLXhoyxxfgr0XYmd3BBTovjMxfJXhPwS4SMN2JknATtieD+ch/hB5GFfyAPzAKGFYgtzDrEDGANI+krKjO2BNvF4o/EY9NzHsv4UPt90nMQePh985jieVl5C/nKm6VAs8PKIaxq+W3Ek8J16XjQ5j58MTQfCW4mJf//uVEyWSdLPBU+qAZLxBHyfBoWRxH62LdgTf4gugczn9k12wqRzQgyKFR70J7wogbY4oj8KHhQxAJT9WNAO8IICY6VzZl7JHIV8fN7MhXnQB2XUsT7bJ0HoM5QpfgDwR27pNrDj6MfIvOHL8bBv5sM5gA/WCy5cuDFDGRcsriNfBnDTBvh6nJMw0IfkAvYfjp8ykgzSTUAkoVDidxyQUKcRk/GIxAMUHhDDk3HYcwkAgK9D2WK42L5P7opAvlaGAKDAOXzx2AzAPNjO58bxmp39RGD/APKJ61J5pMF8LI9UHN/W90ubr/OgH+NxjrLGFdUb1M4y680HdgVi2GNFekzXsR79Yg3gc4eAdnL/kSwiCvBL1YMk1PsBnrjmsqdjw378lN5wO+JMoo4jQDINgLBTaIDoQRLvj2cT9zTOJvYk6swjjUDcc4M+yDkXUIf4EA0o1FB4oJDCX47hEXnRnzbEYs7sOxlDEFTSefjcfyxHjzDnYUcO5xVAGTl55Jpr/7ml/TlG31fID+LUcbOl43EMWCdYL/8KWJdYnxD88AgPgN0AJLVHq8tiYoz3Y/gdDyDYKJPck2QTJOMoU3BIk/dc8DFiwp9uq+eoT/cJxH1FyIrh4Nt6EQJHCgqws56I/SPfGHoOMYJ+7Cc+j/wgPtiODZ1Pzi0BP5tbCCDR/Nm5A87h58fFcRDs37eN8/SIcvRAW8SgSOL7Yx3g8z5x+FDW9Y7w370o85z1WGP4Tub17bsz/27igu0UyQHsDKEAgTJhj9loPYQV+oZ3mmSkz5zwAla/Y8UDdrxzhI8CYVcI/DbjvSd3j7OdJvbC2Mjfdra4cw/buYLdJMhHgTJt3s4xUBBK8gq/oBOLJQ4mNuARlvJG2VXaEEQTtXM3Cuzxoywoqy9FB+w42VN1xF4yW87HXCI/xOY5+wjvO8mOhSP6gbjhd38Yopg+VyKO7/oELLdUO8S32BxTqg2AXOpq9Dsa4scR/b7XYy7BhEIKgcd18PgOz5saa41oYwcEiD1IvhcVIFCYSBERd9hIzD2xB+CHI+q4uyHtQxJP4SO2a5l9EOyboIDDdoiPPOOcIxEBdqvLyjMA+cOWbkO7j+FzSeeWwPv5PnO1oW/IJbttsLMtjqEcPgPEorDBXAHmy35R96+Q9J3LHnJp2hd2mpAHfXfiUNY1DdcrHHGt4/ckznFdOy+anMdPhn3FG+MvU+CH0yeMEOci5gDrsutJpnP7evJNMk4bjrAFYh7aIRaIf3i8JPxOdzquPw/1ARA8KCCwfVrsQH8EbGmBxMelDfXpOGn4eWEZ8ONjfNoJtGc98gnCR7aw4vuBL4Cc/GM2tBPw9/EJxEBOOHKM7Nv3i3b8nDgfmGPg1ImwzRc3+rhgYf34GzIeeXHjGoOdZMGTUd6w8T9eZ46eSAhzRLRJ8EGcIQDkAom7+Ubt0MaTdPildzB40p8G6ljvy2kfHNFfvFNCj3iExPrTsgk+as/VH9rBznECPv+sshuPFzA82H8a8EUc37cH55HCD3w5T36MzIX94TyuT8231Ud5G9QXNuYdx4tipOHrfUyM53TjsXh9cf1xPWJNcd0BWFvpdcdz70fADiGPvlybR08qSVBSnBD2hCx7Eu2JeDZZR5mgLTcQD3G9mOD7BFgPeDvasj3booz2IUbyGE06J9ggklA4gFDCc19PUYUCBerQh+/bH9l3egz0Pxe8bxoUSxJb9ljSfSJP+iM2c2Md65MxhTjwwxyizPiI6cfrceTEKVszucAbPQA3fhSavQ2P6wCHq3bZrhKIJSDRIPog/EaqlUyDMMOO8zT5JqmHH4m2B+q5G+IsMh+BZP0sH42fKybgiT0Afy8wEPBLg7my3schEAfHtBBBgYJ+XnSgzSPXvKE9/NOAncA5csOYzjUuxve+PlefBxH3o+0MWkY81DEW/VgmTp5DNPH/pOD6Qxk2/91Mv5Mnvo/Fhlyg2JAG6ihc8HGYtGhCYSTrfSnRi1lRx3ep8P0jJpp0Hi+bI6HDoPFNmHE5sl8CIgnzgt+5BBYCggliAnuqj5qwAbEAogTFBBMUFBAUwo6MRIig0FBSUp8lplBwiEUQRWVKfMAukuqqIyaQoMxzs2Euoj6Ygy97wQagnX7ptoC1iepxRM5ALMJEdh8XdcwZQJzqPeEXcQA+fgNADKFYkt59gnoIJ/g1HXvfSWOdiRAQEexRkj1FtlMEQNnEhYiQxyQ9EhtAtNGWogYJN+xeNDFBJAJ9CIgBBvq4c+504c4HiiZox1z4uEsg/dmxYbN8I9DH52txMJ5oTL69B3PPytVD7RhrdoxsUQJ9YV646ySNkB8FDNeXHmGjH+IA9DsbIU5uWzYQg8A54lNQAocjP/uu6WB8PfPfkeQgBM7Piyb/B6F4/mQ5VFclOwu/yFn//zdUrloQf1kCp5uOxO/lIECySagBkHScBwEhiAgk2B7e7gUCDxBygGUc0YZ9Jf1kiwGsp89h/QNu2LNNGvWPDWU+WuNjUFxg3ifq9YJ8IDzeY/3u1z/URo4pQbZgAnCnRiIWIQbz9+Oizc+LB9oxPvMAkCfnGeBYAFxI+NkcrNMLnR7xoleOOcxRkj/6Sb/LBXnBjiP9OUbaknyy26IdcqJoAvDmHs9J42LGmzACFzp/YcM5ySqOIKa4WSNxwE3d98dOGkn2hN6DOzYAT6RzAeTciwEAhQASdcZNl420V1bLvsrsXFjHc4gBOHIXia/jOYAdEiD7zAvtYMeR+QCoo9DBcZyqin5RRn0R51BlvTSW14aYkRhDsO1ZiMZPwQLwuXpYXlE+FDvSYIxc9b49/Qj074H26PNftU/n+P3hE7aGvBiC9cN1xDKANUbCQGDtEVyDWJ/4QkYb2BkfQPvDTXqTrqQ4kOjwWA6ItCfmAH1ItgnWA97ukbQ7ICV1Z9d5ck6iHwh+IgqgLmkXXlx7LrAd4GNzTECudvDx46GY4MfMsfi4AOoY18dg/ihTkGH+sPkdHuyDdWgLMQftcI74sLGMowdzS8PHBdjW98O4AYmAQsHloF4TuWa4rnCdxDt3/M0e3y8B8BqItch1e1yJZy6S7Em8EXIl1/ABISeZJ1H34kO6noAPYqDs+yHJz0IkDng/a5+q83n72PDzfQOsxxFtMC62RWw/BtSxnCsvgG3S7fhOEJsr+rsY1nd5eLQJ/qxnLJwjTxORorKH+bhzlK3vSAQhmBPAuDii/zTg43eVEIwJn1NH9foYEQqsNQDryV/zUPZri4AN9Wh79Eh4NMcLIvY4C3eTOPHC+xAUMShUQIiACOIBgYQw0aQ67EIBKGCgrRc/APbLuh8TTZBzbNN2lr+WKeh4IQX9lpUfDEJOxSEpKwu/mkOBgMB5lqCAcnSOegonAG0mXDjBwYsjKPvzNHz/FF0YgztISnaGvmzXCPqIRA/rl1B7OmfzhV3LEIGYN+1ZbVxb2NFv1Z4D8S4TPp7jRRO+t4SiCm1oA9GkcW+9HKqviIWHNECeD0Tiib2vpFr/JtUXhJ1kHIQeAoQXN0C+SewBxDJfq8tulwZFAoC+9E/IfrbdoO2YA3GqscJ8KDB4ccD3mSveWTaXe2xXm49DJPOQ7W9tNBZ8cERemGPMqc2zzu+5BBUKO34cAMfm43P8PifmA3/UBf/k86FQArB8wnGg08cOxNc1HvF9ye9Pz0POiyb/B2Hb7LFSW7RWimaOyVn//zfsXDDFvjC5EM+c0Js5EOKIyAOBwCcvOUWZ5BzEmgIAARsQSLt/qWhAmoDnau/9YQsxkp0ftAG0ARRGAOYPO20AzivHdZVmP7tW2j49QfZpH9UTuul5Szs/4HIBkAPjAIwLoO54bYWNhfn4cho+LvOiCIIy4mH8qPNzzryz+w4CR8gxEXcA3x9iouzn3eeCegJ16At9ezvAz5qx/O+mYw3hiDXkwTrA23Gx8+U0YcCNHUUTkuc0PHGmH0AbfDxJ94hjLhgkmS5j7OeLs+oLBor97DCEAGDDdHnylu4yYWPSj9kV8CfpR8x0HsyFoHjDNjhSzEAZ8eB3dN4g6fg6ftI3EnzKCuXVO/4kI1cmjyNh5wp2sqC95e1+oph5+L593jj3OeZC3OY/gygu58OPM22jaAUcLN1r9T4fxmTehM+N+P5QIKZpYYMCCECS4NcXSQTg2wHw4TnKJCAAbBBNQJRBjLOJczZA7M9Fwv8VrN2OydItv7m0vO0ZmbD7iKwa1k4usl+KCQIAxQcSeIBiAUUFkHnYN466WzJd9XsJOWnch+75SL5N9Qd/+DJuyHuJ9MtkpN/i7Px8OwJtmBeOLJdXhsdbQrwgeGDuuHOFj/MQyAP1sKM+jCOMOcQI/fojy/EY9u+TnQ2hDu04D4xFoI0HY+VCiBPaIRbFEQK7cQCUMY692icftwF4jQOwlljGGiP8euT6PKHEwoh7CmnSTaRtLJsokCMOQfINXy8CWLs0ojY+LvpJiwLMAXG9HW18H+zHl9HOfNFXygaxIF1niPI6J87lp7a478hmY9Oj9efGQxvFjDimgmOFnWDOaV+cc04A2LJ280T9WLsoH8T28OLJ6aOH4+sU1xOufenrHa9zAK+NaIPvY6zH48dO59yZAXEiLV7QRgHDCyqIAYEk3lHihBGKHVltFN4OIC4R+0b5UAShwEL49hBg2CfK9EE5DeaJnHdHAkEsRKSREiQoclDU8D4QGEyoiIQH2BCXokgWonhsm6s+S8RAPLVbH6nYFFkMkTjjx4My7fDBua9PA33gyDFW7QnvNOEOEjx2k0s0gc0D9bDD58TB2phApwUJnKfJO0g2iTYQ2kyTVzMdZPy2QNZXv3WT9PuyOCbubOfJPdtT7PDk3kQKRXYuyfs32D+Ovt7aob2Hi8Xc0+08fL/Ii0CsYEfbANiYtwfEGrYh0BY5px+B4jzADuGE4on3Qb4HdhVlzd+PgX02lu3Iygk2xLLY2id8w1HHouPm3IR51jjK58jpTh3dZ9cnXKfIH3itwznEE/5D4rxoch4/GfDTw/zCPHbkqDQdOWCEmSSdRD4Q6fCoSyDs2Y9+eFA0YV3wT3Y+wE74NolPIPmwk6DjGHwCgWc7gDsh6Asb45xu3CRr506V+QuXS4PmEcSILTLjsYy07TtK1hbrBfPQNpn1eDjfsAuPAyXtFi5eKY0WFy9G3SlFS9fI/urVsuybTXJM+2kseF6uueN5mT5/mTRGY/qhbq2smP+FLFq1xXKysRzaIuvnfSGF8xZK9f4wPxBL8DPAh+r1AhEJI36uUObnEI9Hwc+A4GcU/ILwQd/Enj3vhJ/HMG9BHGF/aIs82RfrMab/+Ge4GcNNl7/xogDCC1uaFAC4cWMdVGJc7Lwv4n5/NBJNIjJ+NpRQFS6Xkm1bZdnMubK1JBDtUw1KWgrXSkNVqayZoUcl5CDl+9YtloXqt2abE0jmQxwZJsuWfCUF87ZIY7QL48S8AWofJZVK6uF3erf28cV0mTo/+fncEzvWyNfrK6Vy8WxrW1e5U1ZNny3L1ujnoXmQ1B9Yt0QKZ82VdTsS4n+qtlRWf6ntvlwme6pCPAoFFntvpcx66Cr569IgQkAUKZ8zXqZ8Viil5SGG9bG3TNbqmBbOXC5VdTonEE26ZOTlyUU2J2u3h5iG+mrZWjBXc1liMTCHiH1487dStKNGdi3Qum/K4ry/OxDZNHfM29qt+6M4u0OfBUX6XcT41VJSMEcWzCiUrTvdZ6R1FEnqVi6Q+dNnycrN0XtpYJveS65u3UsmT1spdXqOfNh/WizxO4uSHHOLJlxnWE/8YkWZ51xjWIdcuwRJhvf1MVB3qEkJQUSgQZBzkXGAQsHZZDy8D4O7J+oba+TbxXNl+twlsrYq+KDNzimPSabtSzJqSansVgK+e9symbK6wvqr2b1OvtpaJZu/nSNTFmyWbWpL8ggCgYkQ276Wz2YukMVjntY1PVLWqW33l89Ii9e+tfywk2XrCvStn3VpEB1CztWyZtFcmbpyjrzRNiN9CqOdJjlytRjfrJS1u7bJHI3zra6vYD8mJXP7SIvb+8iYOetlZzQXxRsXydTZX8n87UFcwBwWb1oiS3ftlY3ffCWLdwbBhAJKdeMeWbpwi2wvXqbtCmVleZhbm7/GMlmkfU5fvE1K9Bzx4T+tz1Vy80sT5fNV5TYf1bvWyqzNe2T7+kIp2IZf+9G4enNWOGeufLGoyHJjzgDioA98zgDt/Nw5v+ERJSUy0XtrSqpr7SW4ON97UK8fejOHayHXlievRHr9Eqw/UVeeEOk0lEwDINAg1SD9JOmwGSGPdiOQfJOAez8AZcZAmfixfgH6oa2PDT8KEahnLozJuv8K0A6xEQc5Ww6R3eDyygn18bFy2XPB+nRziF0o3K3C8QM255qb3w2CnS3cteL9zDcC5w6gD+eQuUFQ8TaC/meOHo6vY359pZFrrQH8Pj/RFB7P8UIEER5fSYQI2EzM0COEB18HYCcJ7GfFi0QSAO29OEJhhqIIH99JiyOxLRXbizoezA9t2Bdz8P2hvqLyUHgEp2x/lvhgooETGmLoOYUTwsQGih8OeHwHsXH0duxSIWJBRO1xfwoTNdTmBRLmZUJG6R4pKtprNuaBdhQ8ABNwSmvsF4IsfpR/Vh+RL9oRvk8cqyobbddI/HhO9Es5FEUI7kDhTxGjbO9C0WNTY3U24Vby7AUAgkQcgB/INUk/RBP7Gd6tQUTAC1hfXRC13btZNs6fKHOmT9V7RPjq3wxQu0pWzZwo82fOkYq99F2rtklq+0rK6xLxonzJRJk3Y5ps3xW1bdgm5YUFUl68VJbOmCgrt22T2jXTZO6MWVKu93bBp0h9Zsv2bUtkyYwJsqE4CAImUmyfb7a585dIjfmGfhBjnsYzFK6SRrU1bvlKNu3YLMULJsu8Jaui2AF166ZLwazJsnpHlL/iYNEc2bhto2yfP0HmLFoh+0qWyKLp42V5UWgDcQQ7S3YtGm9j2rE7iDrHNN9dC+bL7h36PWxjSj6T2hlPydVtnpLP9T6iTn39ZwHUrf3Ccj67zV9kyqxCqde86GtiTiwMhR03XiiiHfOEnSbkIt81Ndr9F3gCuQWuc+n7ONSdF03O4yfFicZ9tuhswTUpYVMSDqJMJIQ9kHmUg0ARxAqKFAm5T3xAtCHCUIgBSNBNTNBj8AmKItqG2NGvtChBRxk2+nt4ISWA/SOfDTKlR550fHSAvHx/S2n2yDipRw4bxskTv8vINT2flZGLt8vpzRPkyXY4f07Pd2jbTTKt50XS850J8sWAO6TVa4XSZCLDXBmSuU5u7/R7eWHq1+q3Sib0bCGZX3eTl4dMlFLN5cz+hfL69S3llbGT5JM/t5SeEzar3w6Z/WhGug6ZINOGD5TZm0OuFC44PowFc4F5BDhfHmGOk/e+AJxvAHOSni/WUewAQr/4/BLBCT7sOwgkyVwyBsqs++HM2YIIziGCcNs5LmAknrioEfBLgz68AJ453BTEhIh8A9m7DcpkYpd8ad75GXnr8XbSrOUbsl7tp/ftkgmdr5JWv20vT721RA6o7ejiQXJji+7Sb9Az0iHvenlrcbTrAeJI5np56MXe8sC1+fLE+HLr82QkmlSoz+nq5fJayxvk5ZHTZcSD10uPUXoxZ9u81vJI7z7yyHUZaXbrA9Kv15/kxkxnmVgUyP6RRYOk1XUvycSpw+Wp6+6VaWo/CUHkQV0Pg6bJlPeHyMzVIRfsxOCujFPFE+WhFm/Iaj2HuFA+6h5p3v1vMmvcQOnQcoCsqcK87JJp9+ZLqz/0kb/2flcJKHZvlMj4zppL+2fk7ee6yzV5vWVhdZi/M6VL5JMPJ8vCj56Ra1q8KWuiua35pIs0+1kXefG1PtKzRb68POuA5V76YXu5pvdcKZr8rFxz4yAjwhBlpt3bXHq+NV2mvdxeWg1YIcfUd/0bV8vljw6TGcNfl48L6pJxKJB/44IBcmPL3jLusw/lyZbdZcqmQ3KsZoOMvecqyejn0lfnYgcfH4p2zaThY2I88TpoPG5fnLzhxzryRIBEAfVco1xvBM79OsU5hDxs+STh9Th4/ERMrAOJ1pvNaLcBgPOY1Ed+INrBlhDz2Kd8ifxt2CSZOuIZafHrITLfhJjNMuGRdnp96S7PfrjQRJENn9wtmZcXGmGv0jnN5N8mPXsPkYf0enbHR1stns+jomqmPJ33a+ny3Gvy6N0Xm2iyAW1rK2R3Ax8nWS+T3hkjk6a/KZ0yj8mkPUE8WDu8vWTaPS6D+z4ot+YH0QRjQK7vDv9Mpn/yrOY6VBbZWMpkeLd8uajbszL46faSdz3t22R4z6t1DPfK80NmyFq1lS8dKC31b+KjL4bJg9d1l1HbwvtCNo7qLFde9zu5/eF3ZGYJd5yEuurGQumTyZebH+gtAzEnvx0mq0zIKJfRPfLl9kfekOf+eIPkPTpdinUOajeOkW6/zkiLHi/JwM+2WIyawoGSua613P5vz8iENYhZIiPvvVi6vjVVRr3cTq7t/7WU6pxhDgF+rl4YQZnAu1wgjOBXhPyOGNTBjvoGjUOxDcDaIrhmuT79evXrFjhRq0QhIshpMk+ATHuQSFs7JeK08UiyDoC8sx1JP0k9QH+KAIyLfhkfNrNHxJ955cqbNtqtnMoRdubE/pkXffiYDeoYh33YuYtJMKbPId3uXIjbYox6jniYD84j8mPZCyb4hR68h4ZH1LNfxOCcw58v+U3nRH/ffwycK84cPRxfA/FYIdZO+toFpNcY1yHX4MmT/4xFBMIEh6qjthMDZQIiBHaUQGigDcID2gTxY5m8nMnIy/OTR2zSsT28j/dFH+ifAkcaFD8A+COHeLeMq/O7UNLw/dfqeCgiVO0plQ/vzEjHD0tjISIN+FFo8MIGABEEAgnFEBztUZidAWlhpnTr3rhvA+v2lFge+Ali9DHv1dvkmYn1SR7FhfJS2z/JO0sa7NzyKK1V0h3EjgQb5b17fid/GV9m5/Dz/XEcQDw+6z+qi9pgpwkFEoggFEIoiuQCfE0sgXgCweVAVby7wAsm3GGBHQrcpUCxIE2wIZq8Fu00gR+Ehg3FIeax4qny8QfDZf5Hj8rVLfrJMnv8ZIVM7n6B3NDzKXnzxUEyZxvEl2C78b6/yFu9X5X5JYHkl4/pLM3uuF+G9uouN+TdLzOK0ecqGdv5Ar33fFTefqqtNMu/ULo+9Yo83+ECaRb9Ws7xhpWxz9An2uj9aT9ZoflgrNXz3pTh4ybIp0//Sq5+fZaN49iaN6Vdiydl3opR8lyL38igrzaYcLDr43aSf0l7eW7QU3Jviwukzwy9Nqh/Y+GLckPLp2Ts50Pl8ZadZQrGrv3il3yamf8j0j4P/T8ib2r/+XkvyNJo7spHd9b7ycEyY9wL0r7li7KqGkLIGhnbRf27PCpvPd9Zrs7/i8xX+/GGpTK2+6/0Pq2z9Bk0WnbqZ0KhA2NpLHwhyuMteULz+GwzxKzFMvqeKyRz5V3y0qBRUhx9nvxsTUBxQgnKBrV7n+8c//vnqUPxNSvXNY3A9e+8aHIePyn27dwcf2H+8/TxmByTuAeiHogzyl7I8MJFINPcqRB82d4LJzgHsol5aMe2uewUSjzS/t5+suQT6ZF5UGZVah7bPpAumT9LQX0QGZb1V9L66aY4tp2P3mDCzYmdI7XdldKz1wB5p3c3ueb3w6VOx/vdsTnyeqaTTNye9F87rpNkonoTJL7tK80yd8iTQwbK24/eLpn+syy/te/cosRU7e/Mkn1RruwbyB5zGPfZ5x7VOUSTYMveERTmBPWcd4D2IJ5Q+AqiC2MFISt8bjYvUX9sfy7RhCowSagnBgRvzgCSB97sEWcOnf2ukngHgyKIJhl5bT4e7cAjBJ1lnJLxU/rFAOGg31eJ/5r++XLNa8uMwC/tk5E2f9ts5aa5SjzvHiXlWt4xTAlpn4Vmz9ppomSrWaadPDnoDfnrw/jd/cVBxCkIj/ZUaXlZP10/w4vUvli/vPF4TNgxsvqVfMnc8Wd5W9s+eUfIFW3XvtXavtieHFoY74RhrijvGdFZ2r671cSUprpi+fyejFzdvbfG6S099ctr/Gb13zZJeirJnVMeBBq0OxmJJi/PhciEXDrLhK1BcDq9fa588uqz8sitl+l4BslybYP+0Femb6GJEt/01XGMCLtpSt5vJ22HLpeqL16Sa377kZRYjMna59XS8/k35a/Pd5drOodHmxo+f0ya510mPftOlC3l2Z8ZsHaAzsNvH5d3Xh0qT/02I68vCPla351H22NQEEvwbhaAv5BknxE+D82NwhLaIW+M2US0xmNnra/0GiO4xkhi/XrjGoQdaxfiH4Ay1jOB9b1fyX8g88nLQQnuRAgIpD8h4XoDauQ6CBZxm51z5G+vPSP33XaZ5Oln85X6W/uFSvS7jpFNUVt7xOblwhAHokmXUSaCbNaboMwri6wfaxehsrC/5LX5QJYrkd8zt5f5Y6cJiH3sV75WRr3dWx7qeoNchJ/nLIaYs0tG98jIEzP3aZ5b5aO7MtJ3UZTvrrny7pBn5Q9RrnNszLtkWFf4YC6WyPOIsyPsKtmiN518LAhjLhiItfCYDHztDXlQ10KfheEdKGtH3CWZF+fZbg0IPvClAFFWP09ezNwp/9jQIJVbPpGOmf4yA+PYNl6v64/KBF1zwf60TN8X8hneLSN3floez3HtIp3Lu8aY2GLjLp4oXTNXSdcX3pCBL3SXFl1Gy0b7vLLhBRKCP7kMoI6CCfJGmcJL4/Gm+PoGYC0RtKXXq1/DRFON3mBGBNkT6XMBBBpkHOScQgGOZnO7IPhiWdjRxrf1ogn902DbOHaO/ois/BxQR9EAAgji4hx2xqEIQUHB/KM2/v0kJkZE4wDQPvZVMC58rH89wgcwGxHVAT5v+vo2zI+AHTbkCYGE84Q8UaZwgrEgH8ZinvCxNlEd+/Y5ce7S+OH4kZxriN/LfAcZyv76h/XIcxyPHD6VJYJQCMmJ+pOxOJEtfOyTdfMXyvRlC+WtNvqdVBB+ZhgoWqL2Gctk3a5E9KjftkZtC2T6kir9Tonei+KFjppKKfyyQKZNXy2bq6O66kpZOF1tc3fKDs0BeeCnj9fPmytLtkLQqZFv4F8Rci3fsFq+2abXy0UFsmxHiFuyZpn1O2dFQ5ZoUqfxIRasL5gtU2atlU+eCKJJEBYqZcmUZbK+VMulJTL/8zX6vQeRoU7WzlolW3bsMFsRfCv3yvr5s+XzKbNlbvRTxBAcdq78WgrXlMnSaV/KpDnbw04O7OhY9r50yNwvr3/2tawtDv4JiuUDiCazgkiDnzR+aRb6CFg/c6KMHFcoK7YiR9gq5fNnr5Kbn50oU5bsCeKH2rcumC0jRs20fHAeCyxRP7FIo/B2D+RbWRHeaQIRxD+i4x/Tod38FBRN8BJYexHsAeUHSpApmhihduTZk2iCggoB0WRQpr2M2ah/GyYMRIIJsG2CDBv4iDxwy88lP/OCLMJOj63DpHvmj/JFsf7t1kYvRt3yodyrtukl4XEVtIU48vm9+j04aZPmtlrG6v3mc9PxyMlaGa/lVxdq/9ve0++Rp2Wp5mU/Pdz5XSm3thBNMjK4AGOaLn3d40OVs9+WoU93lzaXX2A/VWw5r3lT2rcZLCs13z4t2sjwNUFMKB+JnzOeZj5L9f6sy8jVNgerBmjbO/4oQwf1k8f13nLw/DBu/vwx++87T+evCDmy/7UyRb/br773aXn7taelR4v2MnYLRAsdH/KdDyEj2rmzOczh7mhcu/eGPpBXmPddsqJ/Oo/wGFPp8Hb6ffuOlMaP4qAtha4E8efk6hEfQlngItE/6U8ejL8jAf+96q91qDsvmpzHT4rKlQvixfbDKSV7SrZBngEQepwHch4WbyD5uYh8IpjAH7tUAsFOzkHAvb+PS6KOR1XgG0g//JK+EJ+5EcmOibBrgoLO941f6I12J5m4TXNa/4a0yX9J1kQxg2iyMRYXeI6+vjuAdnfIhyt3yv7qYkV5NK5ZSkI7yoRiChnV0jDlQSUEH0pVdH5689+kbeYJmV2+Q/ZVAWXxnJzeNVv+qjfyPceHfth3GCdjZj96RMQxYpwtmoQ4FD6SeJgL1CW+wc4j+8A5+oFv2GHk+0vAfH84k33jhTIJAc5xMfMXOQ9e4OBDMor2rIf9dCSagDzjvR38FRoQZ4CiyZOfN4SdGZnuMqUI5LpExunF/9V5iW/x31srIYMgUi+zHtXPYHT0mA0ez2nzN9mi5VUDr5L8fkvkYGW9HJn9imTu/sR2mpxY/aG00S/FGdsrpL60UrE3kHd7tGeUlGt+JjZ8sltzWiKvQzSBOKLEvvS9NpJ55suonUJvUCgAnCgqlHc0/56f6hqJBADg9P4iGXlHOxm5JhJS9u+Xhc9kpMNfl1mMhuI9cgT23dPlyUxrGbk2CC3ma7tsgigBISkRTXbL1O7a14hSObl+lH6BDpCl9QflmM5p6Yd3SqbPAovx7csQTaKdNOr35P295e33p8lOvTk04aVmrrygX6YffF0tB8prFAdst4c9MlO+TaY9c7U0G7DccrH5VeDz2/G32yTz1NSojaIWO24OSe24R/WLdYSJVl4coVhi0PY2PvTvkIgmx+N1k35pay54cQ5rDuf84sU51iLruI7pTzQeazIizh0kAEg+iLK3g1CDWO+qrTfyTXLNHShBTNklo/QmpusnxbJnI4j/QJkdCQbl87AOR8jahgPWDrsx/pVogr6J+hVDpUX+IJmj5d3THpNMt09lq8sP/osG58ul/ZfoeaE8m7lbPizCYyflMvYhXXMji6Wsfrm8rqTnpQUQA5jrTqkv+lTujAWeUhmma/mhL/ZJfflk+UPmXhlVHOZl+2far+YJQQLjX/GeroVnpsq28grD9rogTqwbCdFyXjRfQZTAvAVhokD6aG7DtmnMbaOlk87RLAga1bPk0cyd8vdVtbJr2VtyU15/26VTr9epiY9kpNPoXfFnUr94UDx+s+2bq38/7WXoilrZXr5HSqoO2Gfod+oAfPQGj9wQxXtqLLdkh0kQV3BEbIwb2H/0uBFUCskAr49E+jrJa6NHU7XeTEbE2JN4DxB1AqQbhBuPcxipV9JOUk9SDpjgoASeYgV8Qd5RxpFgHXNAGaSfAgAFAfRDYQM+jAf4XBkHQBv4Iwbz8zF8n4hj49A2rGN+sFuMqM4LETFcO+RBHwD2XPDiCfwJ1vs+mAf6gR3tGJ9tUB/H1pjMxcfjHMA3a87OJZhEOZ45cjBrbWE98SXXuJ5hHcKONeWva3yRIsWUI0fCO038i1spitjLVSMxw6B2Ez20jiIKsPq9DkqmnpRXez0st+YlO02KRveUi7p/IJ+Ne11+2/I1WVSldr03ejjTVQZPnCr/GDRb1kAw0VhBBIEgUyGj72kmLXv2k0EvvCfTtkEECbY7HnxLnut5o+Q98KVsM4GnTD64K/xaT23d10pWu8pHG4JosnF4F2lxbXtt857MKT4l9UvelhaXPinvfj5eBr+/WiqdaFKvOeya2lvyftVdnnnlGenYHKJJSSQmFEpvvR59sEqvlatGSYdMf5luu0WwE+QqubZNO/nT4ALZgl0d5UpGB38i48YP0Wv7Y0pQw+M0a9+/W/Ka3y2P9n1ROl+RL3+ZWC0lStinvvhbyWR+K3/q+75M3xR2qhDlZdvl/U4QTYLQsWvNt7Jkc3gMaO1H98iF3d6RsSP6S9vf9Je5xY1StmSkdPlVRq78fW8ZMGaL9Vs6Z4Bc+5ve8sG4D+VP19wjI1YGEYfiSRrYVcL3sdhOGS2jP4oqFEr8YzcAzo8dPBiLIyaQqA1HiCcQU8xvv97PRCKFiSYEBBJ3DuHECyU4T4j3VBmYaSej1+vfjxF0kvGVMlnve7oPXyaH1rwjnTPPm2hycMcI/d64UT5Yvj1+uezh4pHyWKaVDFsVXkpqQkrdFpn7l4x0+Wipxlwg/2hzgQwu3KWEPi2a9EqJJshrpXyq92KPf75Njhd/JA/qvdjn23Qs2z+WHloeu3mXbP8oCBx4ye2h2kIZ8+g90mfQmzJjzcZ4bEEEcaLJiJVW3v5uK8n85ROpKllv2FMexp4WTSBiNG35h3TR77pxRZi7YinA/eTf5uh39WapK9kkjTbHFE30eqLzGUSTIGDUTrzfjQsIj89gp4nl8fRoqdm1IaAK7Uu1zR+tzS71g68hfpyKcdwuE4UXUPD5/9CU7JxPiyYevMYBuJ87L5qcx0+K4vmT7IvScOpovEhBoEmiAQggIN5+twKJdEK8cR52MaSJPmwQNhK/4AuRBO/2ONKwO4Le6O3TC2Zj8uZk9o2YbM+yh4klEVBfOuE+ueTnl8oV+RfJIxPX2NiA5QMy0m3sFouDsX39il6MRq2zPmErGa/t8GLY21tKqyELohxmyatONEE+x9e9J13yL5DLr+gv36jPqcO7ZNngm6X5FTdL29taysOfbdZcttjjPje2vVku/1UnGbk+jJ3zagJElJeHH0uYq1xIfu3GIx2HvpxH7hzBuZ/HJAYfwwnn6blF3P/4Z/J8Pm7AcLEiAc11YaMv/dmGN25pYKdJEAKi93oogTaxIiLjZw6U2fs7Wt3aXi6/JCM39i2Ug1p/XL/sxt4dXoYKP2tTXiiv3dJcLr/8Yml2y0D5piwSVOYNkGbtu0uPlmrP6y7j1kekfW5/JfMjpaxmvxypqpJFfW+V5pfdKm1uvl4e/LQ4kHn4RLsklkU7NE7sLdQvG/3imRuJAHh56y0Xy+W33CZtrr1fb/aQU6lM7X6x3NimtebTWT5ejt0k4bEU9H1qyRtydfRoEMd6av1EefiS5tJK27Rq+aY9toN3t6wZ1Frzvliaa+7T7J0pQUiCaJLeabJ2aGtpfnlr6fjEM/LElf1lSfQC2coRSlb7Lba+sQsHognmBrttLtexZDL5cnm7/lKwI8zZzlF/kuaX3CBt29wgNw761kSTDQObyxW3tpFWV7SRV2bpmtH+mLuVdf4H3xzmoW3LP8m07VH9mtHSNU/jX/GmLIMYEn3W1n+E9OduMbEu4K+AcII1xfUHcL3ZOoqIAtcmffxaIxgnvh7mAEjv3kNBdDAyHokQIMsERQsSaBBrEG8QcJJsHEHKUS54u7VcdEVruf2pZ+TBFgNklvkclj0FWGOfyHr1g78XTWwXiu2OOJz92I5D3eHdMuaPzfXG/wb5w/33Sl4kGjBv5Ld92mNy0c+ul9t/30se6KJEYGvoa9fiIXJz/sXyi/Z/lB53ZKT3fCUFmse8obfJhVfcZrk+9OsgXlA0aXlbO7n0Zxm5rv8SKefY142Sjvn5cukVQ9T3sNRUL5I+t14sl97aWm6+7n4ZuT2IE9xFA+HCxpcFPJ7T2USTmm1jTFhCLNQtH3O/XHjJL+UX+ndw76j1NseIt3pkZ8nLv0wufW2RxbTHc7qMsrlkHys+Rdvr5ea210tLe8Fu+FxQh7nhZ2vtFfx8Wcc5TPIMQAyIKPUHdS0rGT14oNFeBMvdSx5Yn1hTJKxYh1yjRC6yDrLs7STvJOgECTXKnpizTLCecVBGOyPsUQwAhN7EgUiAYBtfJnBOX+/jY6SRVadteO5tiEExAYDdBCAFxQbmgiPqOb5cfcTAeVTPGNZGy94GHz8eD86778fXMwby9nYCcdkWY+F4YCf4WbAvnp86tN/WEoVfgGuK38v+exdrDo/RHjl02F6giHOg8UB4FMbvNkHZBAwvmAAQShTcGQLf8soSGfn7jDwx5aDUN5TIx0r0g2hSJZ8qif1195fl1UEvS7cWXeXD9fo3tne1DL2lmVx0x5My9Ku9JsAwnh23TpFumSdkvH7Hsb/aLVOUrD4u47Yfkz3rPpVOmedlmu0oqYh+4hiCy9Is0cR+vviFr1aycJQAAP/0SURBVJO422bKQ5c0k0u7vSpj9Hs4jq2AaFLQN19ufmuzCQoznwuiSdhlUSAvZO6Ud79tkF3fjpD2mZdlugkb2+U9HetfpiZCR8WmVTLy1d7ywJ3Xy4UQWtaE3RsQTTIvLjCfqRq73d+3SvGOGin+vI9+5/aRz7ZX26M7ePdJ/I6TshC/15fZj9tUVuyUEd0ycmW3F+WVfi9Kl1/dLcPWHtG8S2xnCvJGn8C8PvmSafuYDHjlDXmgbXjUB+IHxkWfNLizBPnsLK6LfxkIfdsukhygQJIGhBQTWKIdKk0H9D7aCDTIdjaJjgEBRUHhBL4g7ECwT7cXweKdJvQlKV85tJXej98kHZ58VJ5o0Uu+1hgnDhTLqsE36b3ThXrv1FkmbcVPB29SHnCD5Of9D7k47y6ZvC2Q9yPrhskDl1wol11+gTTv+ZFsR472KIve5xXsluOb35UumRdlqeZZ8UkH/Y55T8qt/5UypnNGbrilTbg/7TddGs0+W969ReOp/bmn75er+31heR6rnSoDf4H7rYzkX9Za+k9ZYT+7XPzR7yTz0uc21kV6f9b54xVBgNg9VQZZnFbSpmV3GwN8EtEEjxBFIojlGEQQm+MNw+Whn12onOQmufG6V2S1CVFrZZyNCWLVF7FoYvO4RtvnXaBz0M8e8UH/fJnrsfKpMjjKo3XLe2ze0m0W43PS+bFxansgfN7BTqCe4spRrSNHAQf5vmm/XbvIITy38IDPedHkPH5S4GWwMSk4dSSLcIMsg1QDCaEOyCVawMZ2aX8iHQt/FNjZEISTAPxsMF6QSgEFwB8QkSsfIJ1LOsfQjo+xVMS7XyjQQChI++MYhIfQjn4hRhAfcPSxKDigbTrHBMmuDz/nhBcpPHwM+KEPHgmOPYw3W/Rg7gDKHj422zOmzwH9/ce/h/9k/WfBmzjewOWC9zndGB7hINLkme/v4KMeiT2IEPwZXgJ1FGFIuEm6bceCA3ZOwObJOwm8IRI5GJN9s0w/toONcelLWNwoHn1zIZ0jcoedbTgOwo+RoD/K9IENecOO3TyH9+zV41J5q8WfZcoO5L9XCv4Sdu7Ah8AuFT5O4+eCwDmAOeTnhnbmp/1iLmyHiss1K3cX41xgO6wdTzK53kAAQFrxfhIQVL++CJIMTzR8PK5NflnDtu/I8Zgcg2gn8I/ihHOSbewuCQRbb1Ab9sc7EzxI2AmQf/jxnRrBL5ug/xjQHwDiT5JPIYCAH2KjH/QHII9cYN4o48gy3g8C0QTvPQljDO/2wE4M7BRJC0Z+vAD6xDwxJ583wJzDuPQm3+XJHFiGD8UMguNGGfX0RU7IEfnhiJhsw8+NOTAP5uIR8gqfdfjsw3mD+mLtYG1hLWKtETjHWqNwgu9fEFj/H/+A77IIswfINBETbCXcLENIoC8IOQi2iSCAkmzYSLh5DiAG60yUcP2grflE57lipAUD9Ms2yMtyVx/kB7sHfeHHGGjHMQAUSwjYGNN2zijYjmOhD+ycH9axTwI+vj8APozJ3NA+lx+AvDhXNjfRuZ97+rNMWN5Rrul+4M8y55x9njq439YM1ldamIPdX8+4BgHYeW2D/eDB8NJUCAsEhATY8A4TLy4QEFT44tc9VdUy4YGMdBpeIbX1m2Voa4omR2T60xn57V/XSine61HcYLs7LH79Sdk8923plOkho7ekfqmnZJY8lGkjf1+pfVGoqSiQJzJdZfh6zW/5e3JL3quy0HKpkOF6X/D8V+q3cbzGS4kmfb6Ocw5iUK2sHvW8/DrvNVkU7ZaBHeOZ0//XcsHz86Vsd42MfTA8ngMBoaysQHpl7pL3lu2Xii/7ywWZV7JEkxenNdg7TIBZL+bJz5+bq3UF8jREk9V6/S87IGvfv0syLxSYGPHlCxnp8H6xxa6Y+7pcGe1cMaFEQdEEO01yiSblZTXyGX7cYMjXsmF9qWxaXyY7EausXMbeH4k96gdxZMXbrSXzxBeyrQgvjK2UopJENMklnFgfUR1y4EtsufvkaGOjHNqn9wEHDpgoEgsnR/SeInpUBz6oBw7q/QSEE/od36/3znqfn4Yn0xRMKJqQYGdD/67OsgVQSPFxvA0+EByw48R2nUAQiH45xki8h9pQT/g6CjkB3Onh80I5O0+Ob+Xrv5LHxm6w+PumPKzrdIrlwp9cRnz4m5AT5YFYPMfOGPSLeLChHNoEHwJ2HH0ufi484rmKcgTQL/LCDh3+RDH7RTzLLeqX8QHYMF+cY8LmGIja8UW1h+v0uhb9eihw8rDykOg+DcB1it+RKBM4Py+anMdPii3TPpbvT4cbuO9PHo5JcQI++hJ2iZCUe6LtiTWEAAgLnrTTH4JCeEQn+LCORN2fU4wIQkQQIyio4I8I9em2APNAHcH8gk/yaEtaKPDtMfa0j++P4gnjBcFndzwuHO2P3c5z7QhJdupkz3cA/JlHgr1Z40JbxEfZtwuxz/0LPICPQ/g675sG6v/9+++yFF9uj0OZBJM3aAAvcABuzgCsOfoCOKfPyf2ByJNwU4RISHipPYYzeE72+y9AukHE4WM/x6s2tPeCA5BF0B1o93Uosw3JPOIyF8L8tZ4CCGw44h0dFBNiqC/ioJ75w5+x/XkaaYGF8fz4ztWf9aWIY7l+ENPEkKoqWT70j9Km9W3Stk1reWhQof26DfMCIJbgUSaILBROzspJwfiYO9bDnp5jAvXMhzEwHi+yeB+AN/251hHWnl3b9AuVX7iww+ZBwoAj1zThYyPe/mNNRo5JvHEkkQdA7Em6A9EOv+pCMk5iTeJPsC1JN+3eBjAGCX6a3LOvpH3y07rsO4ACRsjF50/4mDgPY9Yb5vrwTo8w9mL5oEt4hIfx0n4AhAkKLwDzpqBB+LGlyz5/lNGWeTEW49GHbVjGGJEH8vHCTsgZAlXIOxF6zv5pYg/mk84TognWFtYM1pFfbyCrEPN4xE4UvkAbwklc1jqIC57og0jzsRoga5eF1tMfx307N5kvSDiItSfZnsgbyXdkngQddrSNiXrkGz/6o3aS+1xAO+aCc+THPFFHG4UC9pMGc0ffPwb4sm/mhra0oy8fk3UA+0Z+8GXuLAPw92NGPJbTgJ+PDXCO0Y7jwVymx+D7QDvGYRvGsX6i+Tt1cJ+tLVzfeK3D+oJwQqIB+HXor3Fcp8eO/RALFtj1ET96o+AjM4SJGAqUsRsFgP+ewr/KrXmXyKXtH5L77shI37mR2LF2itx3SXNp2bqtXHvtUJmDxzw2TJauzW+Qm2+6TC69a7gsjeJwd0tVzQEpGNBG8vKay0V5PWT01tDnutEPy0WXXC6Xqv2+T4pDfLUXvtlWfS+Xlu27yh1XRqKJ2otGdJVM32XxuGoXvCoXXd5Wbml5udzybIGUROOk+FO2Ypzc2zxffnHNH+XervnS/r3t0eMp5TL2wYsl0/yXctPdd0lbvGPJdmQU2+Mzvb+MBI3yRtn86aNy4cXXSZu7npc/drxT3luO9o32PpJMr0LbxTKrd0Y6DtsVHokpLZRnm2fkosv+ZI/OUJyAuFJRtuMs0QR21FcsGy89ml8s1956m1x7zesyBzbtZ9nf75ILLvil/KJvgYkvu7fMl16tLpZftLpNbrrmfhkRvWeFfdgjOXoOwQRiin8cB3U4sg527BoB+ChOLJoo8PiNlZ2Awh0mhBdNvBiSLnviTjIP0IeiQJqsZ7V3MWCngIAj2tAnaRvqgWBPBAsSfbQFcI7HbCBwmBhQvyIWTdiH7yfpI+DAksHyQOtW0lrR5r5+stReOBvaUkzAOfOyPqP+4eOFCGuj+bBMsI0Hc7I2OerSoPBBwcT7hvyiONo/yun5hB/aAWnRiTkwLv4RDQ6Ff5ofa1Quo9+FBL4bKQrzXg/A/dt50eQ8flJQNMEX5ncnlPhF5BrEmGIDCXyaTCfngaSjnG4DG8k7xA8ec703w7dNBIAgDKBdtgAQQBv68AIHgRyZy7ngx0UhhONhmbnBl33l8oUtEXuSHSz0RQyMjX3iSDAHgn1SEAFoA7L9/eM3yS4azhvAPDzQxoP9og7545iMMRkr3mnCGy/ebPmbLwB1uGlL36hRMMlFXnmzd2JfIh7EUGIOAQI4FBF2AOck2STSAIi1J90k6iTrOKIubfPnANvjSH/EN8FD88KRQJ8k9DgiZ4gKfLkpYzJX+vt2HhQOUPZ9sM7n60Ff5peOzTrfN8B2aSB3AmOBuGLnGoO7TkykwhiRM8fpwL45Hg/2jSPP7TOPABvmHkfmgP7Q96mmk7amuO6w3rDu8MWKtYR1hXrAEwoAvvzCZXusYa5nIL0+9ypRJkEOhDnZNQGyzDoSeJL4NMlmWyIROYLwkAuI7+OmwT6S3IikH8LnnF2X3Z8HbBAXIDxQZMCRtpA/+wvtGSuxB/i4yDnXWNjO1/t4tONIsE+OLZyH8bJvlNMiEWwYB8qMwbExDuD7Atg/P3cAfhBN/Dry6ym9Brm+uE5RtjXc1BQTdwBliCB7izca8F4RL0iAYOMIP4onJq5AOFG7Fx8ggIB4UzzgOfzYn8WNSDvaeQJPX/RjIo6CuQA+b/ghzlmAPQX04cUML+wQyAU2/gwvxxXnpTFw9HaLH9kBi6t1yI+iE/PGONLjyso7isM8GDMX0iKHHx/sflzx2CL/NNLjRCz7zBVN+/ReISIOXE8A15mvw/Fc17tjx76PRRPC7zqhzYspAOrwzhP6U/igmAExAr++s0vJflVN8pJZvjcFQoV/jwp8Af5Cj4k0qf4QF2XWMSccfY5xHhEYD3bm4ethhygQxIrwSzjYZcFzCg0ecR2hPuandtTjsRbs0oCNIkR1lV5nFCaYKCCiGLTednpEMXwZsXme1SfrHVDvc8QY+Ms9O3fUGvi4DcGdJFl9KmLhxL3/5ExT8tPCJpKkRJGzkKpvOqD3yjnECk++Saa9KJD2PRusDz4WC0Tc1bNP6z8SU9J5hL7S8XaZYMN3q/gy69EOAgHjpcuoJxAffdsuGuYR5YJjiBn8knwYL4wNMdPzhTKFiXQs9o06E0EiwceLIYhpcTWOxVNYPJwrmAd8YGdfoY+kH2sbxYANeWCs/FWkGMiRcwQ/5R/kLicPK0fS70Pe1/n7NpQJ1J8XTc7jJwVFE3ypnjl+wAhxLpyL2Ac4Mh0RexDwQLiTnRQQKGDHH4Fvz7gUA+DHNgDq0A4igKmO0ZYtgMIE+2d8xgKYexrsnwICADuO6Is2xE78s99BQuGFsWBDG/tD11zSoA/bwAZf9oVz9skxoW8/Ft8XbCgHkSYA8bxKGwSURMBBPc4BxOMYmCPAfpFDdj4hp+9PB0LKm35cvHiTxht/XMB4UUOZ/vDhDZu/4Pm2pw8kJDsXQJxBsnkOoYCkGqCgQMKOOhJ3ngN+BwMFh7SAgDb0px9sJiYooacfy6gDqY+FEs0FdhB8xgbYH+opDrA9gDqfH/tEW/qYQAE4USINyy0SONjW5kXb0cfPEWOiHcGcLVaUq8WMPgccMV6fWxw7R34+Ns7RnjtW0vPAfvw5+oI/cOJYePwGz+Xj/REH9u23/0ak1xTK6S9Z2EEaCK5LTyK8P9Zxte1UyP24DIl02s66NOn3RNvbSeSzbYxxPCb1AMm8j8W+SOjpg5gUAlDOFc+DMTzQBqBwQrEkEU1CXLTHOfMJfSVx2Af69nbCz4kfH8cC+Lg4sg1yQT3KyDE7v1zzzvlO/bKRltmOYD5+PMzDY5+uS7+OuBOPa5HAmvJrjNdS+P6HrkWQYxB+knkSeRB9ChJezPDnKNOOthBZSNyNnCtJRx0FA9g9cacPjiDs1p/6oEw/I+2RIEHEtgg8t5ycn/cxuDr4+v6zhAUFhQcPtmV/yBfA+HAOe5a/2jivnAPOA84pTKEMG9v7OUnnBkDMITgG1uGc/bMtYxG+Dc9x5LwwdzuqDTkfb9B7qOj7NRew7nBtS58DvP5hzR09erZo4sUQ2lCm+OBFC9ShbLs1KvR6o0eIEGXlB4MIUnXURAq2wTnq4AtQLKGQ4kUTxCFoZ07om2INxBScI28TVyIxhPDxkAvg62GvqNB8I1ECuzTwPg+IChQpUHeWUAJQaIjOIT5QOIEgYW20HnYKEDh6ccILEx65hAz26WMYIrtvg76RQ9b7SZBblB+QvEMl5OlB4YSAaMKXv0IESb+/xD+K4+v5zpOje8NP11IMMJIdEWwSdNr4SIgR9DqFHknc0wAp9yB5T3wCsUffOHrizrpzgT7M2cdEHfoLAkoiGECY4LjQjrst4l0VamMOFGJQRqxz5QQ7fCA+JIIN5zL4sD/6ArB7QYTzjByZD8DPhWCOzI9zG2KGesb0Y2Ud+vXtCMYjTh1S/hbxEvKbM8fq7ZqF70fuxCSn4I4ToOnY8fOiyXn8tIBo8s/vArn44eQhI+JYpMTZRD7YSbxxJOCHY0K0+cs4IQ4JPWMAIOZeCMAfCUk8cgmPBgWRAX6MQ1AQQFz2CaDs80JOzC/kEAQA2Dg+3yaICugjGWOIH3a3sC+KGcwZOdIGJGMLvw7k46AeY0P/ueaG8HmlQR/E4fyEsSW5pceJY9I++UwB+qCM8YR67xPOz5wMW+T4zohcwEUN6wpHgBc23tjxps2TCN7AnWlMBA8CIoIXL0jyTXjQIwg1hYAscUCBcxLy2J7yZZliB/1B4GFnXxQ62AbwfiYoKKyN82NdHA9iQhpRvixznHG/avOxDJGIABvFhjiWHn3/BOMBFGbifiOwXRwvhx3t+Tnw3NfnAnIE4jlWZOXt+kFcjpFz6ucQx++i9cUtm1h7WJcop9cn1h7WG4ks1x1tWHso/xjqlGiDiPtHTQgQbJBqEGkQcBJtnIOgg2z/GEjoQ5miSSDzJO+oC+Q9Ifn0QxntQdpxZCy0RX4+FnNNk322AygKBIRf/UkDbZIcskUO1AU/tM1uz/5QZn9oxzkLuSYxiVzxfN7sG+C4Q7yQF+eA8eCHI/zwmRKcn2ywbba4ArBv1tdrTlgv/tqGI0QRT1JJXOGbFk/w0+4kzSTLQJr8e5BM+3bwp0BA4o1zLxLQ30h8BJSN+JO8R0e09zmxLduhTD8P2Cg+pEEfluN4USz2QSEBPhgL61if7p/jZb33N5v6o55A/7CjzLlhTH+Ej889rlfEc6g2xkWZubMNyrChjM/D50owBs/NV/3854dy0z6999DrG9YN1x2OXGtcf94GcE1yjR46HIQGCiUQHyAwQIgwQUSPaaGCQgSOOIed7SBuQBjxogTEEAoVFFlwTkGEsc5CJIak4XMFUKaNQF4Ed6igT8tPwf4pppgIEQkfRPJ+kURQgChBeIGBogXiUGzAOcWJWJiI/GIRJmpDYcLaR+eIY/1oGxxhRxvEMjGkpN52k2QJH1Hu7INlD4sRIban/HKN78Th7J0jEE/wyzj+RbBeVMnCkSNyHP8EJdmOyDpIPHeVAPtLN0j1nrCbAWT8OMi/3i+T+JPcg5gzFpGb/AdBgWWKCUGcCHHMTqEBR6sLogSOjE3RwXLTc/rE/Ws9hAiOhX4+H+bHPkOMpK+00IBz5BWXXX6MQwRBI4kFwIc52Q6TaHcJwPw4b0BoG9qjH+aTxM0WZTxMBAGPispol/aJEY0DIA+JcSRc23h9w9Hf6/E+D/84Oy+anMdPii1fjLAvSnx5ftek5EWJNMWChEBnE+sgBCSPxhCoo9iBI0UDDx8DILGn6BDqQ3+MlQZ9gaw/LAVzxhFjgKiCcug7EQ8ouKSFgzD2MH6cIzf0yfqAsPMknde5wL59DNiRvxc12DfqWRfqg0jlwfzgl47Ndqij6BRyCPUoo4594BxAOeQc3mETYodcCcb44Ux4lhA39ySsQNOx43bxojgS3/w74ObMg3G87dT+hDRTOCC5B0jA0wBpJ+EGocbujvhREgXsJNsowxdtcI56PPJhOxiqGuwRIBxh484GxIIv2sSCgcaIiX0EI/4QISIxgUDdyXkDJNN5TPhJY/QbtUVefrxn9h6Q/bVBkACOzHxWMvdNln3R+DgOtOWjMdytATvqCZ8DgPxo53zhnOPi2OJccoB1NlY3Xo+seYnEDubgx04wX7MrvG+6LfP/n0oCvECSXmMgCQTJKYkDyxRRSCxIXP36hR27BRqinxz2RJqiSXgXxv5Y3CB5PxcoHACIhXY8Rz1iEKj3ZYLnXmhAe/oCqIMIwH5xTn/Us0/Ax/ZgLLT3YgFzBVD2df8K7C8IOqEP5sb8zkYQOnwMn0M6D5Qrqw5YGXVhPCFOUk7iol9+nt6P4+ccsA8cYcP8YgcS1gBQtf+grTH/vqcfAwmsxw+nTwfiHJFwI+NKomEjYQZApHOBJJsknWWQbOyu4GMnJPQARBIeKZikBQCA/qyLz1N+AGwEyT/ANh7e1/dLcQBlEw2icfh+OF4c47yjuLnAsf5nwJzYR65+PNAma/4UbAcwf4OW+YiQ94n96Muyt0U4uV+/y/W7GN+7WDu8tvH+jtc7ri3Wp/0OH/4uFh4gMEBE8EIDd3iw7M+9MEEBg7HYnvUo8xz19GMZdV48gZDh23j4vjx8veXgYtKOsoknVUezxlKF88pD2SKHQ1pAoMhAAQVtKXIQWb6KrJhlQTThkfEYh7FgRz3BR23w6zv2uI2e85EbHGGHkMJcKcL4XJhbVj4KtmE7tkG/aHMKuzyPH49B0QSP63x/8qQdac8pmjQkQgUIOkg7BQaQ+PqvnpN2PYbI2tLkXRpH9myQfTXJjoZEdEiECPzcMH69ZtA82INYEASD8IJW+7lgJfCNMx+VzB8+llrXNuTDNrQFsQFiAoUF9IvjTvuFm8+C2KD5MHfmhSN9iSR+NiAYoM2uj9uFn/mFgFD8qbzwb2/LFuUGFB0oQFA0SccIZc27aoMcqI36rlssw27/H/LG/CT/MNYAnyNFFZtzPLYTAbkhPvpFHzj3NuTkARtzJNgG8HnHOStOHAyvBgAvMs5zqDq+F+P1C+e47+M/ZYnzosl5/KTYMW+ifWHiy/LMcSWEESHHEQuWJBkgsedjMfABYSdJ9+SahNwIdsruCTtBG/zxx4Ijzn3bXGA7tmWOeCkr8kMsL46gHuAYKBYQiJEAYkQQJCgsMCf2mc4nF9AOcSiKAMgLORE4p419EqzjOfNAGUdfB3Asod9skSTJOQgj2blmn7MPxvDx/vndKbvJIsmkCswLGgUTTzoB2lCPCxwverCxLXBSyTBIMYi3J++5QCINgMwbYY9EARJ67+NJOok4xBDbYaJE3YSTqob4RadeNMnaheLan9xbKTvnzZYFMwplS3EQe4B96xar7StZsy30bTkV4OdPx9jPFZ/eVyVbZnwr5RWNcrx8h6yavkYa1O/MgRpZ2OsqadtrohQs1y8QtZ0qXisLCkvtp5VNMNCb7GUau2CxEhbNBSJPY3mxrJu1Xhq2fWu5lOxKxJUTRcuk4MvZ5o8YzAdjtnjW79miCODtHpxntOWYLdcfAXzinKL+kX8sWEUwIUjr6Afws+Q5yrh+UaTD2sGaPBcpJeBHooAy1p9fh36t+vUL1EQkmkSaZZ6TuPvyuQDCTaA9CDvrjPQ31si3i+fK9LlLZM2eQM5NnKneJnNnzJDPZn4t63Tuwq6IQ7Ju6SyZMks/Y12DFAM2fDNbbQtlZXkQANBXxY7l8vXOKlm58CuZ+k2J7C7fKrNm61qydkCDbFzyrazYvklmzpwlS0rcrouGPfJ14Rz5Ys5iyykeQ+lytc2NsF52qq2+fIPMKaqRrSt0DIu3yQ7NP56Xyq3y1VdztP/SWKSo3LlaZm4sl/Vf6zgWbJZttTulQMcza32l9h3Gg7Fu1DFN+2qR63+/bFqyTjbtTo/jsJTM7SMtbu8jY+ZukGLtN9gTMQRATgCFFi+GpP1g52cEsC6IJkpkohfMAlhTWE9cd7nWJYF6XlMBO//+eyPbJOqegMfCQhopnzTph2jiBQjGppiSxlkxo1gk9bnae5EmDfgTzAmI84ziG1xfiMncATyilBaMEJN+Pl/GTgN1aOPPDa5/7+9BP98323N8sV8E3x45QiTh41b+M/GwOY3GnaueOL63OhZAsObS4H0e1havb/66Bh/UQzRJixeA7b6oDu8gsUdpypVoY/eDExq4CyUtZCAWdn6YcKLgLpC0qAE7ke4f8CIK2wLeJwtRfwDaAiaQRDmjLfoB4h0u6gt7Nfwqsx954W4MEzWcnaIId4SkEQse6utFEJwjVpZAUXYgdz9O4LA2hLalX1ZMBcQSewxnZ9iBEseKwLwtR4girm+AcZk7juwD/qePN8mZpgCIIxRDAO42sRfAqh0+fP8J23hCTRKOI4SBkw1r5ZsJH8uM+UulKiLzh/csko86Z+RPb42VFZvxSJoS7dqNsnH+RJk3Y6ps34X2QBBH+kxcIktnTpSNO0naV0cvaN1lpL5p5wKZV7hS9mns4w2Is1Rqdy2VpYWr5IDGoZCA476NM2XZmmWyde54mbN0nQkKEFDK7Gd+p4X89Lx+/Zcye9pYmbNoRSIQFBfI0vUbpHzJBJk3f4nURgJBGK/Dttk2jo2jH5VM539IuflNk1e7vCcVkQDRuHWOzJ85SeYuXhkJH0FwqF0zTe0TZemaDXbeVP+NjOiSkQf/OkGWbyrS3DZL6fxxsm47xhrmuH7ddP1+nSyrd4TPAfbGzbNl3ZZ1Os5xOoblsXhiAkr0eNSR7fNl3opVUv71JClYuEwOemGk7Bud80kyb8mqePzwn7Nghc3z/k2zZO7yDVHuG3TOdT526eekn0NjNA+eAwX+o1zHXa/IL3hd4/clcF40OY+fFLuXzTHCYV+kJxqdcBAEAxJ2AGIDSD3EBhD/bIIf/LnQPXH3ABlP+jgbqCNZJ8En2Sd8PPaRHSd5BwlyhoAChEd5svNmfwTOifSYAMRFTr5/9gOkfZkHgH492Ib5+Hg457z7XOGDPJEDbfRP5wrAH75nCyRhDGjvx8/Y6b4BnDP30yeUTEcXLhwJXshw8cp1A8cLHgUTPkYBG33Q5rvG7PeMAJ54g3TnAv1AqHGOI4UOXwZQhljid2egrRcRGMv74wgbQL+1Q66Syx8dJrNGDJGRhQ1G7o8sGiStWtwr/QY9Ix3zbpC3l0T5zx+oX4ijpcpEhsXyWqazTNh6VE5sGiVdMv1lMcSCVaOkZ4uMXN29t7w1YXPoz3aojJI9GuN09XJ5/bqrpefzb8rz7fPlxle/jsSHBTI4ky9t/thLhj7wO8nc/p7swHh3TpUnMndrrAny8cCpslPjmchhwk3YbYP55jngRRMKIr4NwDni/AOWh4J1BNum7ZxvHE0wqWqIEe8SsrGFzw2+XBOIhzWFNfNjJNSvwTTQPk0gcJ4G1ih2U4EYg+D7HQnJroiEYJPkJwiCBYg2yXgg/AG08Qi/+vIl8u7wyTJt5DPS4tdvyHwl5mX122RE93y59r5eMvClv8nkHfssh41ju0tey/vlmcG9ZMisCuvTbL99TAb1eUBa5j8m40tDnhtHdZa8n3WWJ15/Rm7Pz5eLujwjA59qJ3n5A2WO5bNbhndVe9fI3vJ1mReNdU/JAvn7R5OinN6URRAZ9s2T5/O7yN+/XS5Du2bkD5+UhXHp30Amv438oe9Qeeh3Gbl92FYbX/2+FdLnuuvl2VFfyLuP3iC/H18Wxr1Q/zbyW0vPl3pLz+syknfrn+TZ3vfLtbp2PywKu09Wjfy9XHjPWzJufH+547qBsqAe81Uqw7pE43ihu7TI7y1Tzb5VhvW4SjK/7i7PvvaFrIzmF3OL/CiOUADh3AOoS9vSYB1jBnt4LKty34FzisIAr49Yq1ij6TVs19DvvjNiDgJuxDhFvAHUp21p+B0VRuCjNrQjPgh8vPtEyTlIOmw4guCjf4oBgBcDmCPtvh9fB8QkX+0sA8zPgzFYzzJygtDA3RawMTbapPNFmUAbf259RLEZn3HZHsBcEVk5Rm3ggzjsDzkgT7anjeAYGoo32i4T5hzn42J7WD9Rrt73RENNvG64xnAt8+uN5IJrjzZ/ndy/P7wXpCrafcF3jNj7RaLHbCigxMCuDAXaUHQwMQOCRSRgQADJEji0jqIK7CzzHKCgwXPUMWa888T1AVAYQRlH5sp3q3jhhH7oI44R5V8DHx03xIGzALtHZIf4wJe78gWvsKdFCi9CpOtQhlgRv7Q1euQGIgaFE/qjb5RxZF8+ZgxtQwEkHYNx0mPxeQNoD1+OEeXjeu2MxZII8S/laBk7TPw5d58QJpq4xzNA2oOQslo+636h3Dt0tHzWt43c0H+WNGr93oW9pWMmIx0fGSAjF2+XUweVi5RMl48//FjmffSoXN2in6zUGMcbVpk40qz9o/LmE20k/9q+styEkbADZeDcsEvlyNwXJHP332W3EfipMjBzjbRud7c8M2G+kXqKGiiXDm8n+c1/J88MfETa5/1G3lwc7LshmvSZGuJpHxsmDpaxn4+SodrPE5M3hXHNf1Eyea3kwV795PE7MtLhw2/i8caCSdUE6ZP3K+nx/CvyfJcLJdPlPSnXeYGwsH7hStlvOe6SzZ+9JmOnjJE37s7IY+PWWr+NhS/IDXlt5LlB/aTPiNnmV6t9dtC56vDQyzJ8/ka1hTkZXBDeg3JoSS+5sUVn6Tv4UemQf6289U0QZSpHdZBmP+sgz7/6tPRocYH0m12ctXMEx1P6OWTyb5KHXnpaHrruAnli0ibr83jVLBnc8ldy73P95Nn2F8gNr88Kokk0z7t0fspNZNL50vIxnfPBmd9I2w5d5LnJC8MuGo0PXkK+Y/zjaE18PeO9GL9TcT0jcP07L5qcx0+K2q2r44V4+mhDRJSziXdA7nd5oAw7BYkgqODRkUDi00ICQcLOP4z4j0PhyTlFBQ/ucgFI6kn2AZQRAzFRhg93eJzLPxfoyzhAGHMYG/pALti1gvHjiJ9EBiDS4NznzfEBeEErX2rLufB9+3nhPKXhPwuUCfbHuUc8jhVge9T5+IwHG46c+/BzyrvsnH2cOXncLlwE1g9Bcgmy4H3ox4sf6kkoCN7keVKcJtkASTtAAQPgYyog2TiHwAEijl0j2InhRROPrNhOHPB2+CEmyuyP/vs+f0ya510mPftOlC3lIb+1/fPlmiHLzWdZ34y0fXdrECEWKJHs8mmWaDKxSMe6ZYx0zQyQpZr70ZrtMla/FLuOKIn7yhJNCgdKsxZvyhotmwjT+kMTQk7uLZRXlWB+un6/HF8/UrpovGU2T8vl/Vvypfkdj8n7X+nfMdpFuSOnXI89xfPg4eYb4oX3J0zgUPgyP4/4PJpLxPPiDGCfu/YFHy9oEYiLdszpf/6Q/JchTTo9ISA8YeBaxJHIdQ5gfWK9mnCwPxFNwi6PhEiTRPvzIKokdpwzBuv8LgeS+NqSOfL315+RnrdeJnmZgfKV2SbpOvmzTLCdI3pj23BAYxXLJ/dm5IHJ5RY3xN4Z2yoadsj7esP02Bd1lvOGT+6WzMuF2r5UPuySkWfnaR5Fo/SG9G75YAvGUyrDu2Wk32K8JHaRPKv29zaGn+WtLv5K3h3yrPzhNpfT3jnyXP5jMqZ0vbzbrZk8P2e/jal6oa7Zbp/KVh3TptGdrU+Mq/6bQdq2vTz42hAZ+Ei7KBe98V+g/l1GyUYtz3pZb44/3qr2QumtN3+95mH3BgSjjFzZ/UV5ZdAL0qWF5rsV4y22cfRZiDkplD76NzVsW5h7CESZLqM1ZvLZpOfaclXY+LRviiAe6c/Uf5b8FSGcY+6506TpmBKKphNZ1zjAXxO5xmDHmvRr95/RO01Ipj1Zj0l7DhtBQs1zxIEggJisp82LJBAM0rsgYsKOdkrYQfLh50WINKFP5wEwRlp8oB/qKSwwz7he4zJfPs6S64W4zI95edCPecLGPhEvngP4RDkBzI/t2JZzZTG1HrFgxznq2MZ8YXOADXXoj2OwNoiv7VAPMKZvw5yI0wfq4mufv35xTeVC+loH7NsffukGoDABoQHlWKiIADsEld1lSqyVTOPcCxsxcB4BgoSvozjCdqxHXxQ1zBbFNMEjLeZE+QLw4a/voI71cQ5RDMamHX0QsGOniRcWKBjEQkgO8cHDxIaoHqAgkRUjqvOgAIIydpGYYBId7Zdtop0lRFrooPiRjoucWAfEOSq83cO3N9HGnWNsxw8FMQSiCHaWUDhJv9MEwgof2+EuEwAkOQgHYeeD7VQAcd7xsfTIQEB4WYY+11mu5k6Lxi/1fikjry3Se1Dchx/S+9ziyTLitT/LQ7f+QppleslSi0eBALsfvtDvg/YydrP+HdI+P/RpYkbnd43MH6kHgVe/9aEOpJ6AqGE7SvpMNaFk8YsZ6fzxCisHEWBatKtig2wcN1j6PtxebrwkI11GrLIxnVzYy0QQjKHikw76ffelCRdALEgs7iXN2rwlxRjnvKdjf8wHYuORmSN162SDxn/pwfZyg8bvPGKl2Ze/coFc/dosy4fzCUFikM4VfvY4CDNuTjTm6gHaZsgcy+9r/a5t896yWDTJvDzdcvpG7V1HrY1ztM8IKAjjgaiz/aMwfuu38EW9L42EK8xtm6GyHbnMf8HmuUzzsEePdB5DTtOiOdfvA4xbASEM/IMg58h1rQLwPcn7P+C8aHIePykOVVfE5PbU0b1GjD05ptgQBIdkIQcEUcQTdBJ9tEU9CXi6nff1dZ7QIy76DccgTqTBdozFeDxyHBQOGBtHL1Lkgo+bzouAWALxw+cZ5it5Jo9AW4JxGdvXpeH790jiZu8IStomL+SlOMTPLDufIAKxjDrmjjHRz5d/OH0y68JFEooLG8kA/8tKYYQXPdysGSFw7QF/USQB90SbNtpzwRN5knyUSdRxhA9BXw+ScSPmUXsAZJ7EnnUG+pcVybRnrpZmA5abveTd1pLptUjbNsjsP2ek55hdwa8AosmYbNFkk8YsGKhf+gNlmfW3R2Y8qF+6H++0vm18kWhSjnGs/EDa4AZBx3P488ckc++k6HGfRRZv3CYd2+bR0i0zSL6NhAigquBNJdz3yrTtUc6AGwvHmob3Pdfc0e4/L5z7z8b74IiYzA1ltEnPM2zMD3U4RzyzaRuIJvzi9ISAxBPg+vTrzQNrD2sUZbbJBYomRBA89CY3OnpSDaLNXSQok1D79hQ4gNDeo8REj66f7JRq/Sw7RQJF3Z7p8lCmtfxtQyDygbzvkfEPZ+Tmf2yK+yjfWy2T/5KRDh9tUNtqGdI2X/osCTlSNKk9tEuGmdigOW8bLR117UA0geAyrGtGHvpin9TsniT3ZbrL6BL0tUtG9chIt9G7pK5ojNyp6ws7U2oP7ZOvXnlAHnr97zJsYan1YYBo0uUTEyw2QzR5ZZHZ96z7QG7JPCuTyqtle3mloiHyHyiZrmNks47zq1cy0kn7oWjSe74SkIZa+ezpjLR9e7FsLC6RLcVlUmwCxTYTTV5aABFqobwU7UzBPG7/TP8+nGjihRB+LvBLPoezRS8Avsl8067kQ+c6vDwW4hXnfp+914TvesK7djz48jrCXyOxzrh2/3kmeaeJJ8gAiDOOucQHwJNuAKQcAgNEkFgYUIKeRdiVlFNsQBl27DyheAKfuD5qSyKfhs8ZZcLqotxju55niQ0R2FccU/1gR077dm6Kd2gwTxx9m3R7ziWOqAOYP47p8Zg4EYG+ANsS8TxFOaTj0IfnFlvz4Px4H8bAOezI1fv5zyCeP4UXTfw1ENc9rCV//fPXO5ZxhA9FE4gHEDK424MwoSECxRT4Q5zgIzuwmQjifM+J+uwdJwSFFBMxnOCBPnk0ASUSSwjmlBZNfDvUpwE7YbGqdDy7s4UCCh4UPYgsoSQCRQ2ICyZYqJ+1iwQJ2vw526Zj2eMymgtf8GptXRscaYvB/CK/NLJ8XB4ePgeMw4s32AFzoG6vNO6tl4N6j3N4/34TSUw4OXIka4cJ4N9rgjIQyL2uX0MQTow8106W5zNt5b1vNkt9+WbZWx52OzTtnyNvtcjIqwsCiT/ZuFam6Hdkj0/WyolN7+m9TS/5Ru0nDqyVcfp98MTUYmkq+Vi/L7vI59sh0ITHdtKiCd4dAnHFCPyWZAeI7ZIw0WSXlI9sL5lHR0tjw0b57L6M3Dt6pdVTNLE2EA0ufVHvy8pkae8gmtjY0E8kMpR/ov79pscCBMWCE9+8Ilfn95Kvtdz4+f0hL8sjvHjW3vcy/znJ/8UzsqC8SOY/m5G7PlwqB/ZslWWvXiGZp8bK3lq9PkXvXDnWMEuG6lydJZpEY9/+biu9P52m494uMx/TOfxU51D7pmiCMsQUL5rEgAjU5lXZqHFWDvqV3vPOCeNZ+5belz5lwpWNoftHNgYTTTq9K9s0j8KXLpBMnymW49G92N3TTkat32FzCTRp/ITLkJtU2/UJ4DXsXDgvmpzHT4dpw+3t/PhCBck9eaTeiDFJNckzFy/IO4l1EAiCmOLJdAKScJYDSMYBCgze7vtnbNoYI/QddrQk9uQRGQL5Jjss9prQAN/QJsnVCxHejnaIwdyC3Y8rAfwgSqBNrvo0fJ/pfgGOEX2nRROKOvw80uNBHfxYz8+Pvpw7zi0R2icCTGhz9nitLno8hzda/kYfwA0b7ATP4U8fXODYFkecU2yxxzQU8eMZ0W4DEGaSaJYBI+Lqg6Mn6ahDmUQeZU/Q0zFwZGzEI6EHsBPD74QgcL5uQHO5/NY20uqK1tJvhs4lCH3FInntVrVffrE0u2WgLCsPMZvm9pfM3Z/E7zSZ/efmkvnZZXL7v3VR0jrIRBPELPmoszTL+6VcPqgwjMntNIEQs6x/a2l++WXSPK+1vFawL+S+f7G8rjcIE7Zo7K1jTDRZpjl+t2Oy3PezG+T2Wy+TK7oMlyKOQ3Ow+YnmGAhxssUUjBt2APNE0EZwrnFEPcUTzhNi+Xa+D/pQMOF8pxHnhqPCryEPrieQVqypH/vSZRvWYy3nAnxIlAGUIZiQcHs7SDUINkQTEmz60s/D/4wx/ID5b90mF11xm9zxl2fkoV8PkllWVy8Fr7WWvPyL5aL87jKqOLTZveQNuRmP2vwsX7qOLQ19bp6on3tzufRXav/DRFml+YD8266PVxZJ/ZGyaEfJMakv/lTu1LUzbBtEgbADpeWt7eTSn+mx/2KpjH6tpuDt1ppTa7n9KeQ00HKyx2P+LSOZjELXWc8P16hN84II0mWUrNPxrRt5t94sLrBxVjTUyIz+GFtrueXWG+S+SbuCwITHebqOsZ0pc/pn5M5Py7TPJdJX4/ZdFHKv3DBe7r3kYvlN61vlmt8MlBl7qqV4z0b5ICWaYAeKiVnrR0lHnZdLrxgis6J5DZ8HxZHwudCOIz8TlCmSYOxJm9Cevvz8CdhxBBmFIIL1B7GEO/C8kOLFZYKEFqKJkWIl7SDJJNFG/kHmtQ5k2gSPCPAx0h6Ra8DIfnSOMkQTCiEEifi5EMdRsAw782AuPl8vUhDIjfnFcbVMOwE7QF/2h2Paz/KK4rFPs0WA3XKL8mIMG/uu5HEka4vxpKFt0Y6An58D5unBnHONDciVD8UsADaOBb5+bnHko0LM7eS+mvi7ldcrfs9iPXENHj+qZFWBc17/cN3j2ms8eCYWEbxwQUB48GIFyvDHkTs8+KgOfSBcIB7aMg7iejGGsQn4Mw/acM6YHuiLYBscTcipOCS7lPBjN4zlpv6s97BYmre9pyV63Gj37n3x+z0AiA0UTfwjOLBTXKAogTJEE7Qz8SSqpwAS//xwtBvF2kTCRLoNfVgft8N55AfhgzYAogdztXqMHT5RTPR3ljACaFvmHceL7LBBuEE98t9XVy8NNTUmnEA08btN0u82SQN1FCYgCuAIMk8hYefYe6X5z66Vtm2vlRtfm2tk/VTjTln20oX6HfMLeWjsWj2vkDVv3yTNr7hJOjz1Z3miRS9ZartV1sj4LtdK139rK5dfkpEb+30hjRrXXhB7d3hBrO0icY/ngMAPyrSXTzeHXDxMNIE40rKVtL9c+2/5oiwtD+IDRRMTPko/lSd+dqHc2KGL9H2sg3QZudp8YnGG/tGOlSBmECtl8n0XSv7lv5EH7rtbmpl/6BuA/5Htn8ifm/8Puf63d0qvh38ndw9fZo/nHN/8kTyo42x+ibZ/Zab5N+3fIUt7aa6X/FweGL1SbV400bjlU2XwLRfKZTqeZreE8WDXSS7RBGXbBaQI49F5a6Fz0VL7y7tbxm5g3TZZ2r+V3pf+XO9LW+k8F8V5P4b8Lm8l99zV2l6ca+9I2TNJBmR+J2M26jVN42KuyQnJPciPcA3D/Rx5B+G/N1F3XjQ5j58MO+ZOsC9Ofpk2HcSvx2RvjQLxJpKXh4b3Y3giT4J+et9see32W+ThT1bqeSDgfmcISDsBok67f5wF7RAPcSkAJH9EHitl5O8ukreWRKR/cR/JdBsmVZoH2lAsCceQb/WnndTnI6lmvgqKBEEoSMbOXFAOOQRfzgfzI9jPj9nYlnZfx3Fi9woeh8F84Jx9AWxPW9IuyZvjoB2fKWIhLsYU6sMcctwcF/thToCPHVAd7zTBhSy+wXcAucx185YGb/JYT9EEj9HYozTRjgSCBJzEGeewo0xSTmQR86gNz7PIt/MF2A98EJPw/jGB17IJGlEbgAINyqhHPD4mxDqA7QDGs5hRnh4cP5CVU5RPPDY9Mgbs6TgE+kQstrOcItEEdvoQvi3BfhkD7c7pqz5+DjkW5kD4efBgvR8741EgAbAW+QUKYur/iw/4L1vfDuuP51zPsPn1yzJ3HJA4Z5NuCBjZogqJeS54oo1zku00GJ/noX3on6QdZeT2r+B3vyA3gI+qsIx3mmAHyksFfgyJUBB2ViTvdtk2+c9y7RvfhPzWfSC3dxkl66O80R5+2HmBHRi+LduH/oMog7w4PuSZ/qnixCeM3cPPFeeTj86kfTgegmNPxhpywDnnzvungZiIz75h4/oCmqJHdXhzR+GE6zUXvjt5wogzQHKdCyTaAIQAvxMDNpBx7sTwpN+3wzmAeoL9Et4f/fo6IM6zPBJo9Ii+TUCI4GMwV5ThlxYNmJMfazrHrHoXn2P2MZkbyozj5xeCBMQJxsWRoJ/3px/APgHmSTuBz4NAW+YMwBdxY6FGke4ToHjCMnFqf218reL3Ka9j/lqHdeWvjSQiAM7r6hMhAsKBFy0IL2jE9fUnrUzxgbA4kVBBPxNIop0jBMUL+LMNd4mwjv1aHwr40U74mOanOUAIicUQtaX9AIpD7AOoqMgtKuDI3RgUOwCICR6027tJ8Cs3xXWyfVt1+KUbLUOA8KBYYm21Dwob6b58bEPky7ZALObQn/mngD4p1MA3Fku0Lu472o3CeOavOKLXOewmgQhytLFRjh3U+xrsLokEE4onfHyHAgqOsAVBgsJAOIJ8G0lP7cRI73agnX4GkvooDmwog7gnIkWowxH9w56II7mBuvDCVzxWEuJbnKjfXPmlYflEYN8QbrAzhLD3okTvRgHw4lWICyH3JO800D987BGeqC3Hkz22s9sSaOP7SXJN8mT8o/PC4zbhsaYEnGNv+1HoWPlLPcgRcwmOQY4YeErgHP465e/l+F1JnBdNzsNQNGNUTvv/CnZ/81X8RYkv0VNHkp0VhCf2JM3wSc6TXSI47pv6oDTr2U26/nqgrIlimDBSv1ZWzJwsBV8VSOX+4H9871pZ/dXnMnfmHCmt0T/4+iIpXThBNpaC3BfJ1rkLpKI+IflVK6bKwrmzpKSK5L1Mqr6ZKlvLw+6RM0v6Sub3w6UmIv4UASCcfF9eKAvmzJKt45+IhRWLUbVKls3VuCs2RTGBHVKyeGrwLw/iA8QGiA/I5fCOAtlSus18Fq3aEosLmKfGojlSOG+arN0VYlkOlcukcNkWOarlozsXSuHGnVpXLfs2z5KF67dbW/oc0Tboa8/yKTrW2TZWjuNMxTch18UrZV90MTlztFiK5hVK1T7tb98mWTv3a62LxjVnidRhR8nuJVIwf4XUa9xENOFY/ysInzXK/57j13NITD3pJGjDTR1u4Ajvg3q2J0kGqY6FBrcbAnYj45FokCbpHqj3JJvxPOlHXS6yDrCt75+xLT/YNB4EAxxjwSey+zqfVy6kx8P8UKbIYDGZi4tPf+TMdj8GjgvtLL/UOHAkUIcjfDkviIFzAuesI7hbhGOiT7od4dsSuXyZO8qeEAD4IuU6SoNftIBfe1x/gI/nSQiAHVOBxCdEnoQZMNEgIuUk6YFAE4GEk4j7Mkm5b4tYOPIdGXwEBH4BISbaUkxIA/HhQ7GESGKEPn2OeDzng87hkRiOAf2y/ySfSPzYMlX+3Pk2uan1rXLT3U/Je8urzY+AD3+OmeCchb6TXOiPI20YB/Pm/HN8tLOvJGYYD+0elnPUR7rs+0OZ8VDPufRgHr6OnyvWHL9jAZxjffEniLnOCN4U0v/U8WNGrEGwQaJJ1I1wR2Qb8HaKEGgHAg8yzjoj4xHhph1lHEny6evrCIoCFAZoZ1ufD+otDz1nPXAuEYFxYacfzlH2OeIYCws6FhMeHHx8AnNiu0oUOIcfYqI9fRDbxqX5wn9/yeas/NJ9pMfuATvip+ePfQGIAxvG4cUP5JSF1OfugbyYS9Peqqy1xOsc1hPO+Z3LMo5Yj1xr8IWtvj4RKCAwQLigkAFQYPC7RACIILGgQdEkEjbQhvEIChOxTf3RF5EWOgAKHGxLcPcKgNwogPhccaQgwjje3/+ijwk6iqpq7TsSDOJdGjlECAoVsQDhoTY80sLHWnwZ9bFgomUTKtBXJFRwp4gHhQsCvj4HIvZBjnpkX+yfucHGl82an9qsLsoHQJ/Wr5ZRb7nr8bhe9/hSV/9CWJT9u0v4OE56F0og8uF9FhQ9DFE5EHr4nEswSEQBT8ZJ/gm2pcDh+0v7mT0H+FgN2wPp95KYOKK+cTwt09f7+P583oZIOIFIwV+sIXCOOozP54r4JlZEIgR88dhOLHKoP+MHASU1ZpuHYOcYaOfcIp/GKr2WArOfE3uxa5Qr4UUTiizMIReYVyzIoD3mK+Iq3BEPfsfvUiB9L+dxXjQ5D9ky7WM5ebhRj8Nz1v9/Re2WlfZliS9KEIIzxxuMEFMoSQPEHfVYwFzUnoCfOrxNZj2SkRdmrpDxXa+Ut5cH0eT0kU0yrWeetLr/OXm7zxAp2I0/hrVmu/EPz8ibvV6V+bvwqM9aGdslvOTp1OFZMjjTQcZtC33UTfq9XPKHoTJ7ch/peH1fWbcfuy02y6Tfq//i8KLXU4tesl0kdVGuJjQcrVXCNlVezm8hPXsNlBe6XZSIJvsWyGvXXysvfzpBRj7aUnqMXW/+a4e2kMsff0fmjBssnywLW8UwVhwxzqpPO0mzn3WSF4Y8Jz2vypNX5lVYu6PL+kqrX3eTl4c8IR3zW8pfV1QHcQk7YLp+aHmhLV4ChTk8qfk2+907UqIx1w5pIR0/XmPzXD2hm1zS8w2ZNekl6XDdS7KmIcxjw6J3ZOSkKTL+uSvlmqEFkXA1W17LdJQJxZpb8TDpmukjS/brRS+a364jZ8mEbnnyl+klliNAgQcIn13YdYILFJH92YZ6lDGnaO9FE08y/YWNa4vPVuPIcpqMsj0ueogRiwIKv+uEP/9LAm9iBoSDiNTTj6LKWYQ7Iu+sJwHPRdZJzAkvaHhRgWIGypZzlA/LaMN65sK+cWQdAVuuPtkG/tZHFNvD6rRfHgG0Sz/qAhtjMLbZ1N9++reqIRyr99nPLqOO40NsgG38fOGc+cb5Yd4Vvn+fM+KiLXIEbNzR50Kgv/RLYVHG41snjzdlEQOuL78uua4AnPu1B9CfZX+kP4gukBZNPECsk90UesOqR4gFJNEARQKSfSJXPA8Qc7RDHwBjMBfGIYEHSOJ9fJR9PQUGHCkeUCSgDWNg3xgXyugH5dKaOtlRWWXHMGYKO8nOmdBHaAM7hQrYEgR/+hLIE+0IPw4/Xubq5x/l3XUNMSjcsH8i5Bt2riAPxk7qlJhovOzcQr7oO+R09prgNc8Dawhrza9PAOf0wTnWLMgICDGIOEg2SD0IvSf1IM0g1yDoJOwE/NDuLCKuYEyAZN+3N1FBCbsn/uzDk3/k5Mk7ST78kCN+HcbH92IBY+AccQCcZ/lprvT34gIBX9TZoyp6BJAn8+aRORIQR3DEHLFPlJEvsBe/ahMJLQatA5Aj+0FuyAHxAT4ygzLi0U5QVDJEY4QfYjBvjgv+nA/fHv4A7MgLO4qQa8Pu7bZzidc4HL0gwjXH66Nfkx72TpNIwKDgwSMFBooQFCpQB0ECNr+DJBYgtOxFEQgXiAl40cQLJLFIEgkYiI+j75egcJMG6tI5E6zzvgR9amqPZf0KDgUKCAgmkkRChAkNEcwe1QFZQkYkQkCc4DliUhBBH4jNmKiHnTnQx+dEMQOAHUf27fNATC+aUDhBHiac7Ay7YVCGDfGz4nhE9iONeg8RPZIDcSQtllBQASieUDixshJ0ig4g/iTvINOBgAcST6GBNgL+sMWkG+Q9IuPej74GJ2okfYZztCOhpxhDkQF+zJNgbgDjwh9xgOwYCbLt2Xl6H4wHQgmBcTI/3yYeWwTak34TP+ZNXz8eE0ucYMJ2zAl16NvEnD16vU7lBHAO/fitjuKK86Uf+rBy9MQBOAh3x5N/4HrmuQWvc7i28TqHuvOiyXkohkvFioIc9v81HK6pjBcfSEEQTZIXhQIk2gBFE/hQlPA4UzFaHs50krenT5GRT18q1wxZEEh6+Ri5L/OQzKlNHi85vWuU9FTb3DqSd/xhbFSCDxEEfVAMwG6KzTL9voxcc9/z8rc3npeeV3WSiTuDaDJR/V9fGvrn4zl49CYrt2V9pdnt78ou5LjwueTxnG/6SLPM7fLk6wPkr4/eLpkBc0wo2Df9Ibkk/1K5b8AY2VqXPO5CmPDRf7aVl/XPSNdPN2q5WtYMyjMxA2XY2364KrRxjw3tGdNRMi/PMJ/TRwrkr7++Qz7ZMkdez+8kk0ohZmxNxvrm8/KHq+60OUAOe+a8I28/11Pa/ipP+58VYts8hbbflw6Xbpm+suJ4mOfvtuM8I5k/jZFGnWPOB8eRBvogcA7fRFgJgGDyY6JJLvBm7VwgMQWMKOiFD2SY7zOJSTJIvp5TRDGBRM9J0nkEyTZiHokSHmkyTkLPtgCJfVa9A3yYE0ARwdsYi3aeezCWFyDoTxuFBetbj7D7XLLqFZgP/oJQVhytQ9naqz/7SwN+OKKt/yUiO0aI5y7q288XYxDoD7EAb48R5c7+zc+NB2BfzIXxsD4gpBw9pH2ePGXXMa4nEgOWuU5ZnwZ9APoBXJewc3dAmhiDtJNAg2T7XRgg6btq9xrhBjxBBylPx6EAQGIeSPqhnD6Iw5jw8eKCj+HtAO2JX5I7gLwZj6IE6pk3gHOAwgTbwsfD25kLc/PxaSdgS88Pzr2N5/BljJBTmHeCn4fPMw2Ol+Mj0mNAfObugf5DXtnCSZqQcl3iOkf4dcZrIG8CQSxI7gFPukGwQbopophdz71wAKJtIklE8AmSdJLxNGJ/F4tAPfoieTfyH53HeUZ5eP8YWmd9RPHZln3nAnPOhThXD9c382KezJE29kEb5pICCUQJCD8AxAkAZfoidpxHqn/E9PF/DMiVcbwd7ZkTwb4BzqnlUl0WEwmsHRy5tkg0uMZYx2sewGvgvn3hRbAUKygkQMCwXRqR3dfnKgPwx24RvFMEYkksjHiBxJVNGKFQEh0pYOCc9V7YACiIwJ/5ErRRHPFAm9gviu+Bl8FCQIBAwN0VBEQH2DwoJkAU4U4RCBlpcQNliiUUYtKgOMHdIvBjTJR9vLhN1H8Mly/AWObr4ytwbmKN2mzMChN2tI5z4AHfg3qtxbtMjhw4YDtHKI4A/tdyUAaydpsoSOTTRDoNkn+ScA/GyCb55waIP0WC2PYv2+vfptZ7scGDfl44ScPGkkM4SPpI+vKgCAEgTrBnt2EeXgBBriwzrwRn5xNie5/gl44ZxhvlpW3PtZMkyTXETc9VGmjThH6if9gCnovi2kaQJ+C+r+nYcROLUT4vmpzHT4atX46UMydPxl+q+LKkaOJJcjgPtoRwh/dsxAJI5Ltv8n2SafeQvDNkkLzTq5tck99XvtX6H+omyV8yt8rookDcbZdD3WR5KnOL2XAedj9stZ0jLy/QeMXDlPBTHCmXhc9lpOM/Fkhj7U7ZX6E3FNY3d5qER1q+/7qviRN79I+NAoHlt2Kg5tJHluv58ZkP2SM8tRAWtvxd2maekDl6w3KgRuNWJ7/Gg8dbpjx7pTQbBBEkeSksYO9FMdGkWr5+JSNdR6+3/ovfv1kyL83UP/ZdMvuJjPQcv9H+2E006TxcyjTGyoF5khk4J85v18d3SNf775Nr7h9lj9VgrItfyEin9xfZWBs1NzyyE0SmrjJ+R5XsHNlRMq/MisSN2TJE52lCkfpoP80yfWRZlG/NxG5ySaffSqdmD8vs8vCYD4B+KX6EeU8+A4I7a+Dv7cw7l2jCmzASA5AEnPMilwts42/mACPfSpRJpnmOnQgg0iDNFABApimgwA8k+yzhI4qFMu3eh2WPuG0KiGNCQkTgKUaQzANe4ME52sAHR8LiaV42jig2+4x9tJ6589znyHYGreNY4sdioljIgS/WtTipdozv23hgLOn8OWaU0S+AMmw2plSu9AF833auR7QxYUSBGLFPBPixT6vXNnaM3g1B4YRrj+AOEZ5zfXL9ps+xJrk+EQ/rkTFRJmkmMc5F3gGSbgobnnyjHm1Izj1yxUaZ9eyHfbKvcxH/cwECAPLJtfPCiwPog8IKjrBTmKAffbLbh8djfDycw5fj82P0Y6Wd/RPpesDbw/hDvwD6ZU4/Bo6VfVLk4VgBxMJnyfEyD/p5G8G1BfjrWy74a6EJJljXRw7Huw1w9OICd1bARjLtyTdA4QDIIvVR/b8CBQDCCxHeB3aKEiT6AOr8DhCAY2BsjoWI+3Xw42Bb9m/x9Wh29KFlHH2uJipE+TG3dBl5c47NN4c/z9N29s2xIS/0j3qcE7ARlmsEG7Me4ePjMh5zQZk2jJM+FrO2wkgDgDWE6xfPPdFAmed+/bFNw75EsDDhICVmQAjx5xAcKFzAZkJIBIglgP8lG4CP3mQ9fuOEE4ociI+YVdiRovVoizL7JPBoDXzR3vJKQ+u8WEJkiSboKw1ta+JEJCp4gcIEBQoQFBOcDfX0gdCRCyae7AliiAHCSCSiUFhh3xQwYGcdy+zTdoyU1Ns7U5iP5aTt6JMFfDZRjl6I8fHpR7vvD4/n8J0lAEQSv9uE57lEE+xQAenmLopc5Bs2PA6CR01wpB/BXQok5v8Z+J0UKEMIyAXzi4D48Ic9iYU+iSQ+RZIfg/c/O05SjoUK5sK8IzCGnWs9BRK2o9gRxhB80b+fW+wYwRHnaUEHYLskv6TMHLw/PhMgjDMZC+Fzt7FZWa9l2jeeGABn8vyDnAPXLryHicD3I+754n8w6PmxI0fPiybn8dOgZuOyrBs63LB937Q/JtAk1hAMsICxVQpHEwGM3KcJ+Bbb9fHU1GKznz6yQP766zwTNL47ViEb3rxVmjW7SC5p1k2ml4Oo75G1Q26RZvlqy+8m03aHWOv+Btul0qpTJ+l4VSfbZWEiRtEoeQhvpW57s7S6frBssDyDyIKdJuZjj8F8YDs6kCu2eIWfBF4jU/54oTT7VUt55E+/l2aRaIK8Vrx2i1zyq1vl9tbXySNTtlqctYMvkstvu0VuvOJm6Tt7q8WBQMEx14ztZLtS4IsdJV1GrTOfpqoZMvjWC+XyKy6SZrf1kWV14fGc7/dMkr/8PKP93CI9u91hggvyw08VN64YIu0yGXl+RqnGiwQrHevDP7tIWt1xq411LWxHCuSD2zSvW2+X5599UK6JRZMdMufJiyTz80ul7T2dpEPmJRNNThePkp7YvbKjTnYPu0Oa/XmS7HefGRE+K8QPQgvy9Tba/bqA7btTTbZmeKNPYC2RmJKAAv7GjGsO9bhJ480bSS2Qi2h7Ag5yDmECogRJPG04el/fBvAiAcg4HwnJ1Y+3p0k8gTjMhTtkWKaQQwHB4mgZ7XxM9hfbI0GA4gNioAwwd9rYN2OkQR/E4yM3nCfA5+Jj+xjM04D8FWgTizNRjmmwvR8ryhwjfBgvHcNszp+xAPYL/Mc/kzWXRtrOdZpr3bI+va4puMD2nZINCgK5CL2Hr4Mv/VmGDwk3ztOE2wP1vk9fRzvPE4Eiic2cQhy9YVcfxqKNQoMH/AjfJ+MBfoy5+oU/fZJHm5J3kgR7Eht1PteQiz8mYg7je6CeuXnAP8QMQg7AeWBM9p3dX/ZceNGLgB/iBbElyZPrCEd/DeSNHuDtXIs8P3XsaCDQETGmWGDCQES0SbYpVuQk5lG7cyH2jc5xjMUALXtB41ww8SLKhYjz0HrC5+bL3ocxUUZcjg8CAUUCa6PwOcCOvGnHkW0pPBAUNBjP/NQO4YSI26XaEswH9TyyjHjsH/A5Y1y0E8gXMZm75a/g3Kfn3+Y78gGa6ittnXFdgWTgCDKB71jUcR1SOPFrjte/xsbwbo9cwkIsMNQFIcPEk/pENAEomFDkgDCCnyKGcOIBHwowFGHYFmXE9DYAfSIuckA9AdGE/ozHmIYoR7SDHXHi/OnjEQkm6AvigBdADF6E0PJZ4gRtu0M77hBJIy2YMCZtXqDIBdRzdwiOWbtetN903ijHAo/C8lXEAgnK2i/z833lyvvksaazdpdQNEmLJYD/9ZxjBxvt0Y704x0UUdICCc4hnvg6+CfkPCHmFCYoGMSICDuFBQLkPRYnnA9sfG8JHyNK+plmP5eLX345uneW/KPNUzKvPOSC/k2cqAvvJgFoA+I+IvicifATyBkZXJDkyjwBn392fiF+kmvok0c/x/aulD1FNq8N5ZtjcJ7h6z8D5u9ztTHoXPE8G6HfeKzRnNKfOSIexhFzIAdwJXvPyfHwa3NHDx+Rxv0H5OCBRhNJIJywDmLKedHkPP7bseWLj+XUwf0xQSWxOHOsId4SxQXLc77nIqkLO1BQ70E726eRJt8UIkjmUefFGhMjor4Z18fwbeCHX+HxLxJCOfyEVegrCDyJaADQBsDvx+BzBVDmHKEeuQTfs+fHx2EbHJlr2gdA/LTNx+ac5ALacm48/Ni9P3297Vzgr+d4nOs/V2n4et7I4WbNr0dPkHMBJBrEmjsOcpFukm0AdfC1nQz1yS4Rwsfw8PEAChfEWf1EwgBiot7i6LlvyzIFAT8e2NNiC9vkAmNavKivLEQ29AF/HGHjHBC+D/gzLwIiBZEVW4F6P3bY4liRj/eHL/3plwtsR/90Piz/mGhCYH35dZdeewRJhbf5uh+0joQ4GwlRJrwoQMLujyTyuZAWAtCG7dJ16X7hl23Tm/EGvTlWJKSeSNqkcwBYByDfdN8/BrbH0QsMPzZugO3hx7H4nR+55hrwbX0M2HFM29AGIgiOHL+PlwZz8UAsHxtAHIJrjOvKA9dCElcPrDWu23+ePhXIdkSUiZgsk4QrSPxxJHx93CYF+JH8sz3IO3c8eGKfSxQ4Z3y1IZZvD/jcfNm39WMF0I45AnGbXP0SrFekcwAQg0JE2k6kczgX4OvFFMwR7d7vrPyiMuowLpT9eBHHx2A9jrCzvdnrK21NUTDxa8mvP9h4vcQxvTb3Hwjv98glmlBMSAsM3geAIAFBBHaCQgXAXSUo+1joD0cKG7RTBPFgXRq5/JBLLNZo36yDnTmhbCitlXLGU589Tjww0QEiRCQ2pGEChR4hQFBY8GLDuQA/6wNxor7+S2AOueoc4vxpY66YFyCVr28LP/qyHqIJBZP0ozfnBF4CGx1Jqj1y7VTwZB1gPZC0Tch6sOvf9llk3vsHkMiTzJPgsz3sECRA6mPyb/WJaHKkfoWMufsFWRzlfnRHgSyZMUHmzV8qdYipONZQJGWFBVJWvESWzpgoK7clecVx1e94w0bZPn+izF82Uf7RJls0qfxmshTMni47yymYFEvF4smysRhj2SAbZ8ySXZUQkjbI9q8mqh3xN8iGGVNl+65c8xVEFIg6/oWzEEgwDj9nnO8fA8eTNSaPaD7DOPk5BZxQey6uQY7kd5VAHKFQwsdycO3C9e+8aHIe/+3YMWeCfH8q/PcBiw3Awjt1JBBmCA1BbEheDEohIogDyXtPsol+IPMAxYVA+s8WDygueD+KELCT3CexEyAGBRIAoghy424YxoCPzxm2XMJBGCNeRBvElR+Dzw9jSEQS1nkxo9rmzX49SEEb4HMCkCfA82SuEp/cCPUhXphX5ogjc/TgPNOPQH+ow68Npe0eaPc/v0/+Q4qbLhJLnPO/WFxbAC92AOsBiiRpeIJ8LoBIg1yn7RAAIATE5FzJN2x+JwiFCdj42ArKgAkrEbKEFYoCDugffeHI/qxPrfM5IQeKAQAFAfqhjeWtfTJ/luGLesbycVCPY9rugdwRD3FQTo/R588+0mCuZyGaWxy9L/tGHXMEOG7OEWzIiX7n8k3n9l8VTQD4cJ2SKPi168mDX68ArpWI8T8VIMYk0CTbAMgzbNyR4OuA9HmayHshg3aCbdN2AP4QFSCKoF/YmF+A3gxrPXdCUChI+gsvPk3HTQM+RK565Jf0GeaGvmzn6zw4biAZZ9iNAhtyx7th+F6SRPwJ/oxzrtzSYBuUmRvA3SfMhfBt4Qcf5ODbeh8iTUiBXLY04vX63Zks4h6TZBJuJwwAINYg04Sv83YPkHPbzRIRfgoTiI94ePTHdl24OoDiCUFinwsmtkTx0Wc6nzjPaHwcL0QN1GfFUfg2Pg7ygA39wJ+xGDftzzof1yNuF7UlOBbMG9994vtjXMRg7oDFjGL4nSPeB7HS7zDhfNvnpEf4WZyoH+D0/hpbW/wOZRlriY8octccj/zOxvWN4OM55xJNICygnvbN45+XW1q3kVvbtJVbh641G9tSUMFOEA+LpTEoXBAmVChMVFGgbL5zX5XM3eNks/W7TF7KdJEP1ydCBx/bYUyKJYwPgaas4pCUl+2VzSXJbpdv/9ZOLnxleSTiHJD5/W6QvMvayO2vr4hjVGmdFww2fNhZMneNkQ2RcAChgfUAxQgKDV5kOBdMNHGiR7w75D8hhADsd+fmutBGEQshCvpRNEF/9q4VrWPeKPsXzgJsl4btolEcO6jf2Uf1PuB4+OUc/pSwCSNEJJZQVMER/t+daErEihSx9qTaE/LYP6o/F+gPP7anGANAKCDg5+MyD4oGsFEwsfOoPls02Sql8+fKnmjXTM38N2X4uAky9ulfydVvzLH2xxpWyqedL5DmnR+RN5+7W67Oe0rmVqGP0A/zKP6wrWR++yd5q1d3aZOfiCYVn3aR5j1ek1kTekmH63rJ6lqIJmtlXBf1mY/202Rwpr3lg/GWj+4szTq/K0s/ai/5D42SmmgePDAOG1vWfIac0r4eNod4lCd6nMfmBXPn4qB81rxGNhwRh7uMmtT/hPvntgc5CO7D+N0I7oBrFa91sOF6B/xfK5oUzRwt5Svm56z7/4It00fo8b/312f+T0XtpuW2+PhcGEntiUOBvIOA40gxIk3wUaadvgAFgiC4hLbwTS9+2CFU0AagDMJOUYPCRvAJQoTvD/3g8RbgsP4B4xx1iIsybEfwh2g5JHmnx8F4QThJdrQwZwJigxdKktwYiyLFXqujzccN+VVYfpwflCH8JHlm58j8MP7s+vAZMB7rOW+En89cYD/nAsfux4u+vj91IutGi6BYwmO6DKTb4EJnhDQirwAJM0mzJ8wAiTQAog0/b8e5CQ+RIIBzHClGeKEERzy2gjIFBpTtRahRewoMJPM4kuzjnH3hHP2n803DcsQYHTgWxMYxFjdcDmnBA34AcmFOvg3ANhgnxo1fxjHRKPLhPPs59DaP9NiQN2LQznHAlitPwPrEmBEzak+bb+vz5ueDc4wRvsyBogm/PLmGUPbEgGAdyum1CBvqUIaQTBu/kMNOExL85FdW0iQbADH3pJqgoAJSDT+cg6yHdnqDHRHyQN7RF+HjJ3a2xRHvGQnnaf90u/TOidBv6DPxxxjSwBjS4gCAOooXST/nFmRQh1z5TpXgn/Tt80MM1PsXvPI9I6j/V7mlAT+CbQFfl+6foA198wWzZ48hjJ1rDsC1j2uJa9SvRQ9eE//9zOlAkEmOlSh7Up8GCTnPPRn34gaOJOPeh6AvAJJOko8c6MP4EA/gx/ysDUWLKB/YKDCwvUecexTDA/UUKChuxEKC2iHoeDGB8XCMYxJ6zr7S8wMbxQ4CPgT92J5gPcqMg7bM04PjABgP42AZ9Zgjm89UbJ7buCP4uqa6ynhN+euhX1O0s87WWHRtIw40BlGDogiEg7Rw4necbB7eVVo8NVamfjFPpn1bH7et31Uic2cslOlLqmIRJY2SNcu03XyZvaIuFjuKV35ttgWbg+Bh4kUkmmwyn6XSN9NVPlhzxIQPPP6zfsFcbbNUVu8MQonlVl0pC6cXqH2lrK/Qv9vaWpn6wtVy8/OT5fOva8ynbP0qK0NUqd6zUd5onZH73pov32yLdr3oOGtqjgXxYd0ymTKlUJZ8/Ixk7hwdiyZVRVtl5pTZ8nlBSSw27NlTKStmqu1z9d982EQMExqix2h2LF8qC9eUybIvZ8hnc4ulZMtmmfHZbJm7NlucWDt3lnz22QL5djOFkTpZO3u1rN2wSb78bFaW/9bPesmVt/aSkZ+vkSLkC2zdIjM/n219wMfEkU1rZOaKSilaVijzV+8N9t07Zb76fT5lmawvTXa9+J0n7AegEHPs4GHFQXsRLB65gUjC95tQNIFAwt0oeJQnQSKagLiTsBvBdqBPGrFPJGL4NkHUiOK5Msg+yDpJPYC+icQ3EUeCLbRB28QWRIqxm0Nsj/IZb8rQp7tLm8svkEzfaWqDzyoZ25kCx9SorY8XfD7rnpHnvtiuuX0jY++EaIK6YL+6+1MydNBTcm8L9hvFLMBYpsf5BGFoidVlMt1l0na9dmheWeNHv37OHOBDUcmD83BW+2gMXoBhX8nYAuyxnzq9rlksYpecUU4DTkKu4TkMOIi/dp0LuJ79XyyajJFdS2fmrPuvArFOHD4sOwum5Kz/vwlbpo/Ui1fytmGIJThCQDneWBULDhAjWIYIAvKOhUyQPIO4ExAH4Iu2OHqQ+KMtyogNgPQjNv44PDnP1UcQBsJP4+KIdgDsOFKgYJn9eqAOsdEXRQO2B3CO2LDBhwj2c4N/3ABzB9LnzA1jRz5hLImdYJ6sS4/Dg/VhfkIuBPpPz2lAEF7QFkBbgnXZvsk84Yh3mniySXjRhIDdE4J0G9yo4UbP15NggyDnAgk8QEJP8g2c1JuWxuogZBhx1yPaWZ0eYTMBQQEyzri+T5bRFmXGhg0knqIL6tMiQHyeAoUK5G25EZoPRRrEtLLa0C/zxU//Il/UEayDHUeCAgPbM6es3HBMweq1LusxHEU6DttzLDhnXfqcfmyPI+rTwgsRj0Pn4lhZmdTtrLNzjBdzjvmHH2NjzZB8pr9Eua68aJdrTQIUkXlNJFBHQoF2JMQUGSBwpJG2+3O2pT3ECyIBST0IvCffPwbEAWFnbAoR2fGBQPYB+nrbv4IXFwiICMw5jR+rA9AecZkjjgDmAW29aMG+OD6coz4ZY5g/2NP9oN2PwfeDsgftHuiPc07RJBFP8KLYZF55PcSaAlDGevJrFP/1h411Ht+fPBGLASTQJNjcpZCGFwfoC4Bsk6AzlhcIcvkCiMlY1iYi6Whj/bm+WMcYJPfsl4j7j+IYojLs7Nu3t3J52OGBHRheMEE9coEPzrlDA33Fc+LAHHju5402gHkC6dzTdssxEkXQP3+Bh+9HAbh7BGWOEWAMIlcesON41jl8FSf27omvd/xO9aIJv2/T1z5/3URdXX3YvQHRAOIHxZEYTjSpqjkmM3tnpMU9fWXwoBEyaf2hIDZUrpZ+LW+U50fMkncfvFG6jaqMRRcAPnsKX5Pr8jrKE4PeVr/VFrO84FVpeWUPeW7g83JH3o0yaFHwr5//mmQ6j7edJhBN+mS6yEcbQx6bP+khF93znkz89FW549pXZWEFdqdUypjuzeS6+16WQS+8J1OLmqRmxVj5fQvNtXs/GTxhp+W/cXgXyfReYqLJ9jn/kG5XZuSOB96SiSv9mJtkT+lX8mzeVdL1L2/I43debKLJeogSJcvkpd9cL898OE3e+dP10nV4iQkT8wZcJb946EMZ+8EQeXtWbbxjBCIEdnus/sddcsHFd8ojfZ6UNhfky4Wd/iL9H20neXkD5MtImFj70T1yYbd35NOPX5G217wi83bq9XFPqXx4p/rf+bT0f+oeufKCXvKZ2isrNssHv79KMr+6R555ZZqsiHO7Sro8NUQe+22+XDvg6yCazBwgmd+0lts7PyNjF2H3SZmM+WNGOvT7XEb89XUZuzRb4LH3n0Q7SwiO55hebyGQQDg52NAgB/fulaON+t3td5xEO024yyR5jAeP54BIh/dZZIkXERH3ZJvE3MpaD+Ek3Y4gmfftE5Ie+vR1P47ga/1HeYU8vGjisO0juTfT2ezbP2ofiyZN+9fYrpBXF0CcwftKtO0WJzxYvhtlxkMZ6TJilZYXRI/noK9tMu/pjLT/62yp3bVRaos3SqP1F0STvnO1/db3pIsXTTYOk3svaSPt77hAHp+4wXKwPDR3zlNaiCI4d5gzih8UQHK15ZwYtK19Blpmn2EOAyC+ICbsbH/qIHaZeM6RABwGHOz/+Z9n39+l8X+1aPLfiaIZo2Rv8SbZNntszvr/m1CxapHdvHkyAbIAcnDqSK2R4kDc8bgKj6FMQk0fHLGoSdBRBjHHIocfiDyFEU/ucQxtgw/EDewKgS/KiA0748HPk3nGYb/ZuzuSXSk+ButhR3yKFkm7AJ6zLcE5gJ0IOSU+iB3y55yF7WbMMSA8PoM5CvOUtEc8tkMZ9V7oCHOW+Iccw88/4xxHxkWZ56z3cxgQ5obzA/i5wlgO1euNqF7gQl5BiLJxnTiWJYyQiJIkeMBO0gDwxo0gIfWxKCQQx2t3yIzHbpPnxu0wQQCkm6IJiTcFjopR3aXZJddLm8en6g1gIkKg3si+AsTd/C12EBgA24GhR/ONyDzOcYRfeqeGFxNMLIjywHkuwJf9QAQhKHrAbn0o0B/OKZDAVj78bv0SLgzzE40NPszN8oryR39enCCYJ+rpS/h6zhWQlb/2u/P9dtJ80LfReBboDcDdMm5T0idwpnauvJB5QKYWY+52yNi79YZhXvA5NutZyfxhshxgX9VV+mUacmVex0sLZPAd98vHy/dan4jpx4a+Uf4+td48IeA1DmuK5yhjHbIMwAdfuFiPuB42HTtu10SIy4cPHjJ/1H+v9YEUB7GCOwxIskGocQ6gjvCkO3nsJNklEhDOaUtIO0WPBCTtAPxw7kk+8wjvMtlvhN7vzmC+9EdMigGJLYgrBNv4dhQzAC9UUNTwRy9UEIiBftkX54tzQDCHcB7G7+tCDMxNIp6kc0X5XDlw/D6OB/JhDsyPeQPZsYDwOWG9YE1hrWFdYR35tQjw+sf1iCO+n3ETyJ0m/xl4Am1kW4+sM0IfgSQdPhALCPrSn4AIQEAEwJHiBOMAKMOOo3/0BEAc5Ac7+wC8D0BBgOKI9aVHxqad/XA8PlfWMa94ThQUG2D3/TJfq0v5s4w6gnn5fNA/4uKInyVuUGKDnyj2vhRSTFQp3RI/isP8Gd/G6oAYEFo4//BJjw2iCcUSgGVPKLjOAH7/+nOsz6pq/ZuKHmfhr9/wMRg+6gJU4XGY+pNSsf4bmTa9QCa+0UPyrhwq87WutuBVyVMC99DAt2TQgx0k0+frRGxRQDRZ1L+ZtHh9jZWJhS+r7dUgoMztm5Fb3y0JdSaaTJCtEHHqv7GdJsPWY0dJhYy+J4g2Awf0kW5XdpGPNpyQ2q1TpFvmCZlQ7B/7qZAP7spIx+Hldo4xrP+oi2ReWmJjqaktl2H6HdVnTtipgnprp7nUzBskebcNkxXYdTG9t2TuHCVrIW7M7q/j/J088MoQGXB/O8n0KjRhZNOYR+XCC34pXV4YJ4u2RY/F7A4/UwzBYf2H+j3ee5HatsvfO2bkyc/qpWzFSOmg36MfrMKOkmIZ0S0jV3Z7UV7p+6J0vuIueW8FHtkplvc7ZaT3l9p3+QLprf7vr9TvgYqDsu4Djal5mZgDfDVA8n41ROZpXeWMAZK59QP5FsINRJMOo2S52pnX7IG3ygUX/1buHzRfNkEkISKRhH4AhBSKKUejx3O4qwRiCX6CGMIJd5x40A842nggPJ5Rp3+TEYkmWSfhJmkP9cGHxyyiTkTiA4l9iBcIf2h7thAAEs+XtfpcWB/n5uKj7EUTnLPP4w2z5R+3XCiX3dJGnnv6frk63mmy0gSOQfMRc6oM0rafbk7yIhoL+0mbPG3fvrs8eAd3pijWfyQPXnKh3NCmldzQsp+sjPxXDm0l+Xk/lxvat5f20Q6Uo3tXyqR7LpDOw5bI8TVvSvu8+2VGSWpXjZuntM2/w4V5cdzJ+KO8UAe72TAevabCR4Gy7VLhozypz5o4pdwG/AQAz0n4W/RjGgpex3gtywVc786LJufx34pjDTVZX5I4YqHheOZYeJcFFy+BhesXM22efJOgg3TTN/gFsk+QpHtyDj8KESDmFA1QR1+fF8oe9Pn+eKG8c/tzsrCuRg7PeVwyfxojjU3YvRJ+2ef1JUGAQR98tId9ET7XdB8so47igfkuesl+6hi/2nN631QlivfJtPKkLeJibvzOFYoZtKfHyPlAfPixHecM4LjT8H3BHzEo+FCYQh+o8/EA+HAeKJIAzIU4c/J4TFJxo+9vvkhCAdyEATwnbL1FdQRv4lAPQkyCHgh9iYzXL5yuI0ojwlwpW+Zvlb1Fy2T+9AWyoyTs4IB91qMZafviRFm9aa+1PVlTImtnzpGFBVv1+kkhoFqKFmyTfWVF8u3iMjkMor5ttSxdUy7li2bJ/LmbpK5yp6yaPkuWrtTPWsk64gMNawplocZbu407JBqkZvEGOVBbpv2slwa1gfxTQDmuN2M75s6Wgi8LZfOOSKzZvkbmL9gpjTq+xo3fyIIVOu/Ioa5cNqJvvdleGtWjb6L84yCahDk5ZG3nT58t8xcpIYlsQCxclG6QwtVlUvPNXCnU8R7TvCiM7F+3RApnzZV1O/z7UPZIyfyvZMGMQikqDX5nDtRISYHO38xFsnWn3vBo/EOblknB8sqoTaG8luksIwuWm09JRdgBcnpflWyZ8a3ehEOA2W2iyeC5QfTw4z9Vu1VG6mf78DuaS1EQxICqgsky9fNCKS6FMJPMAQUji6PnJ49n73rCbhGIHVhTED64vrCuPCnFETbWc2cJ2nPHCfz9ekaZBJskGgSawDkJM0k1yLQn7/4XWiAwJHXhV3CAbAIfQDv75MtdGZcxPOjnc2Re52rHvgHmA3gf3y6MOVvkYXvUBSGEL6FNRA3OAfxCuyBOUOjx9gDfL88TsE8ge14DcE5xIw2OD31DXML7U3bXNcSADbnBB8f0rhKMB/D9Afi1Ja4hrDnCk1eUCd78sR5b2Emk0/Ckn/BEmgIBAMIO0k1RAfW0x1A7iDuPBHdJGGlXko+j9yfYlxcazpUPy+bLvF3+iEehAEcPtIMPjvTzdQR9fJ44R59ZObpYGBfbMCbs9GFblAnG5jyyH9o9YGdszCVEFYoosKEO4FzHiIQVa+/68Di5d08WgcD6wfWQ64znua6HOOeLFWvrwiMx8YtTI5GEsMdf6qNHdepOyO7yIEzULPuH3JI3WBagfuXHcmvmBZm0Y6/sLN0rxSWHwiM7EdB+watXS+bJufbSVdtNovbVf2srmV7LZG/DEZmo3+PdPqkwX3s8p/N42YI+I9HExJG6gzLtKf2+f+Nb2bipXDZtrJQdFYekbMs0+VOmtbyzIuSL2HV798qEBzLS4cOS+KeOg2iy1MbhRRO0IUxAKXhDrrygv8yoOCil4/9s4sQaiAhL35ebMn+RsRvKZcvmcinaujd+nKVyy2YZ+fhVcoHGj0UIoGy/rH1fv8d7FdrOkQ/uzEiv6ftl59fDpX3mLnlv+X4pKamUiX/Wcb3+tcXdovF32g4UiiZ46WyB9FZ/iCbY9bFl1KOS6fSJrINIoqhY+oHm1st2ruwcq3XdxsvaMr2+ffmK+Vk5EkUsr9UF0q9jRu5+vyjZYeKAPgAIKAREEwgl2GlCsQTgL+SgDgIJRRPagSMH9huhhjBBsp1FwiNCDZJthDveoZD4pUHyHhNyI/LZ9ThSDAFYRvwkj0RM4a/M8Nd6zs4ZyM4jN7IFhDCWbB/mQSSxQz/oN46hR+bv6z3S8Rkv1/ywbPMHOB/EwpH9Ab6MXCg6MXcbi55z7gD4oA+24VzEXEpB7kPOQV7zz++zr2WEv/fD/dt50eQ8/ttQsvgL+68sb+L4hckbue+bGmIiTXgyHoh12OnhBROCdrQDcae/9wEhBxmHnUQeNtb7Pxz8IfEPBz4E/NDHiZ3zZeHcqVK4YrMcRY5b/i63R0LJD1XfyqJvt5j99JFNJprg54/Z1sbTuEk2FCyS6v3wKdP5mSpbndjBXA5tL5CCr6ZIwbcb4twgJFCAOL6gl2S6vCflWm5q3CKbvpovVfvCPMC3YtnnMn/2l1JSFVRT/Nxy9bJpsm0PyqWybX6h1BxIBKdknNxhk4hSEEJw5BhyAX2iLcphLPysws4eCkYUQ9AHjmyHMQb/bLHII/3rOf7GH+dYW/5i5n1Zj6Mno7TjBg5kHIQdx7CjoETGRaJJINWLlajnS5v7e8tbD7aTzB0fSgkI/Jov5Mk7MnJN997y8TxdX9puavd86fjwUOl33w3S7MFpJmoEon+DtO1wr7w4eUPYXVEwUDJ5reXBF3rJA9dmJP+mP8hLz/9RbszcLeM3ByHk2OJB0uq6PjJx6nB56rp7ZVoRcizV3K6SG+9oJ0+9tcR2T+DxFu7YWP/G1XL5nz+SWSPekI8XRkLOvAF6Ezha9mgue0Z0NiEk7LIolNejvF7QvDB+CASYA5SrRqpvv0WRKHFEiia/q7l8Ke90ychTk3WdaAwTbCiaLBgkmfw28kjvPvLIdfmxz1GMo8W98vKrz0rH/BvknW+CQLLm9avk8keHWa4jF+23GGuHaP6PfigzPh4iHy+ot1wqRwTxJhFNMnJjz97Sr+f1Nsd7Mca9hfJqNHen9+2SCfr5DZ4bRKAw/lFSqX71Wu6g7Ts+9IZ8skDXFwSTMffKJfe+K7PHDZSOLQfKmir0E9YC2se7fbT8na4Xv9ZIAPCf/VzAesNawzWP6zENrlmQD//fje/PhJ0mIOYQATxRJ4EmuNvB2ygYoBxEhKQNY1LcIGCjr2//nwH8s3MIIgfihpwTO+H79naCeaLs8yNop1gSynqTv3ef1SMfiBoQK9A35455crcK27JfjJt1yRxk5+WRjC348fNgP/RDTsE/xEGeu2rrpaS6NgZspTV1srOq1vLC2MLOnUQ48XFpw04Tfy1MrzOuMU90AQooP5w6GYh9td6cpsg6CX4u8QRAG9STYCMOYoCcU4zwgkLsF7UjKAYY1Md2SShytfWAzUQAbYe+YEuPgUBu8OejKxQV9u7YILVFa23XBndv7FVY7hoXbWKxRZEeO3Om2OEBP3tPC+Y3mhvmYm21HWNgvIxpfaoP2vOcY7X26D+KB7AeQBv4YZw+vhdN4Ac7wBjmF9Wl8yUgzvtrIL9XUfaAIAxy4dej96upPWqiAgUTE0S8iAARAzswDBUyqkczyej1O5N3udw3ckfk1yiz+rWRCy9rIzfffIPcN7bS7NytghjV6z+THs0zcmHz5pLXb0WIt+tr6Xtzc7n0crXdPFi+2hV++aZ6zmDhi2Br69Qn09VeBIsdIntWTdY4zeXa29rItb95U+aY2LNX5rzSWvLymstFeT1k9BZtp32u/air2i6TX/RbYGPD+1iwCybknFs0gV95xU4Z9m8XyQW/vE56dL9H8rCjAy9vLa+TL1+6TS785W1yU6vrpcfI8F6Tgr4Xy6U3tZZrL7tNnv6sPDzOEgFiw5r375LMCwUmgkA0eWnWISlbPlLaZTrJ37/Ra09JvZQvG6fjuliuvfU2HdfrMvdfiCYVSz+RDhfkyy9++Xr0iA9z+6VceMFt2qYuiClf9pdMp5GyQvvYuaNWdhZvkY+6XCS/ueU2bXuXvL0oikcg76iM9gBFE7zThO8swY4TiCQmlESP48S7UPSYtdNEz/Fz6iTsJP1ALtIOH5JwT8oBCgEeJPNAuo7xw3niBzAm4+KIvuxXZar0upkSULw/2iOuf2QlV9/YwcF+LX4kHACMY/ZonBwz5wZH2EykiHKAjeBYgPQY6Ys4ufI7G8nYmA/GjnnwMZEPbB42R9GY0jEZh0IKuF5A9m5+gPzvh++S71FcrwDyB399Oy+anMd/C7Z++YmcOKQEwy0wLDretIEU/HBiv5FyT8BBzj1IoknsSbix2L3IwSPJN470xRH+3OkBG8k663GkKMFYhPlWjpen9Avmnamj5ZMhE6UUeTWWSWNjtMvi65cl0224VFn/G2UCRJNFQYBIdmHslGn3Z+TJqTvkdPEw6Zr/nCzS9hAlAPQLbPp8iEyYPkH+qjGenLLNbMjbBBMAoknnf5ho8v3xOUp6O8mE4jCe8rF44/XrMn3ci9L+ul6yei+U081OxJmlhLOTTCwJ85vMV7KTxM89jkn+2Z8NgfyQF+aP4C8NcS5phx/OOefoF+f083n4fP79u1Ox2AZQLOGRoJDiffEMP45Yc74tySzOPfEPQkCZTOySka4jd0XEOTwSMnZDo5zYNEq6ZgbKsn1hF8SyvkFcQfnUtonSM/OYzNp1WM4UfSrdMs9KYS3iLdHPqYtM3MTdFAoIDF0+NSHDYny0NRYEXl8QBJC1A/Il89vH5Z1Xh8pTvw12iCbYRdF3VvLoCAHBo27yn6V53i+le++xsqE0EP2muXrjcvcoKdd67h4xkWX/4jivMO4A1OFY80kXyby8JLLXSNGEd+WVh7tIq5/hv3Jl8Vhs7iCsQAjSMVWrrfTjpO16Hcc1b6ww3+UvZ6TtP4qs3PD5Y5rrZdKz70TZVBYEitpJj5qth9o2qw3jotATxhnEkbEbD0rTOnwWA+RrnYcTewvtMxq/CY867ZIJ+vm9Nv9wmKP5mlckGoX2oS585rtl2r0ZuebePvLXwS9JzxadZcLWSATSHNEnH0lCfj9E1zECpADiiP9i9V+qAL54uR65RimOcF3iyPdNAGiDWCTbJNkkzABJPcAdDPBlPXzRBjaKDCFW8rJT2Cg0oMz49PF9AIwNZOeWCBAQDAC0p1hBn6QckOQZhB3GTHKlKBJ+rQd2lCEicFcGzuEDwCf4J0IDbL4fwJ9TFEE7HP14Cc4v2yAPgH2x72RMyRjpB4Scws4WP78oc97YD+OF/ILAglghh0S4Cf0E0YQ3eoRfq1xXANcqfVD+rul4FjH2BByiAgg3CTyRyx9lkGwSbhB02FFmHdqC8JsfypGvj4c6knXG9n3kAuvRJ5CrDsCuC4gkEEZMmNHx2U4MjFPr6Y8Y3O0Cm+Uawc8DfL0IwSPHBaAefVHE4DwA8PXtWM926J9zQTAH/3iSny8TRrQd28PO8fg6y0/bMk/EsDYKxmP/RFNdRXwt470drmNcZ7DjXg/H9LpjGfa6+ibbhUGxJBFIgvBgO0W0jHoICrR7P9YhDh/jsfPIhiNjU5gwcYTtonMfD3Fow86U2DfqgzbLJQLqGcOgNvx6D47w/c8A8csrDknxjloTM2zXRVn06zR7Ary4AFGBdV5wyILascOD9eav8D4WJ4pvYoerM+SIzb5xzNkG0HYUPbJ2mihg877WfxQP7Sw+x6XgThMTRI7qd/Tx4zFiwSQWSfS72wHva4K4kE2oswFi70WImLxDSIjEBNhAxANCu5jMR/X+3PsFhPrsOGe3QTkdMztOiAUwby9MoMxHX5K6pG8P9sOdLhRpQvykP/oxN8DH8b4A+vQ5wR99AME/ADFj6DyjjgIIjsjJ92n2yJdIckZfSWyeIybaNUUc5FzCSeCWlXqdSh69Tt/T+R3F50WT8/hvQfm383RBJQuLX6oUTIAfmvbFuxkAigcESTmJNck2ST7tJP4g2GiHMkk5/wiScvj1FwgoOIefhxcRUE+hoqlxnvzj1jy5pN2D8sGC7ebn8z69uE/yyMyRTUE0WZz85DByQ8yGKQ9K5pHxsmZMR2nWa6ocifoK/QLbZevkN6TPwx3khksy0nnEKsuZYzfg8ZyuH0iF5T9LCWBHGb8d87NBpvTIyNU9npG3Xntaevy6o4zbhnGvj/M5fWS2iSwTdwYxArlxDH6+2RfrAdanwbnyF6GA7J07GB/KsNHu5zsX2I6/nsOLGNYT1hVsuCkjIQWwxjxIStnWA/b/59//IybHJnwYsS4Nj+eM3BXVhUdCsIshiCYDZGn02IYJHuqHdnivxouZLjJhwxE5vepdaZs/SNZp+1g0KUqEie8i0aRGyxASIEKEHS1hhwTIfsm7rSXzzJeyv7wmwASYIOi8VhB+RQeE/mBlvRxS4F0k9t4RJQOfP3WVNHv560Q06TTKdscs65tvAkQQBZK8ME6COWaJJosHSbNLB8nyvZpv75Av/RAL4z+BHR1t/iZbtLxmkPbf/1uzl/xDx9F7icY+IF89lpEeo0rMjvk+qSRlyl+CL9+VckpJxdSnk/YUTczfxJHb5B/f6rgWvS7X5A2UtbYTZlHYaeJFkwIn5nQeI1UmkiyXv7YI8xdEk/2y8JmMdPzbijDHpTVyVMeEeUA+fMcL4uAzORP915TA+uN1DmsKNnzJYo0CLKOOBALgdZDAWk2vU8QiSacAkSbaJNue0HsfkGrUoYw6nJN4B5EgEG7Ycc66dDzflyf3AM+9X9qXsdKAH/uisEDAhjrmBtEAR+QIMQTiA4WEc/UDf/jCB7E4b7n8aQM4Bs4jwTbIiWAfyId9pUWNxC/7HSWIx9jsj/37PDhHuYA6+OAnqnkdxFrz682vKcBfQ2FH+dTRI4EgK1m2Rzb075CCAYk2z7Og/iDpXigg2YYNZZByknYj6hHJJ9AGvkbeI8R1CpJ1EnjEQCwKHrYbJcoHcXBkzh6ws4xYuWD5RgLCWYjyMTg780MZOTNXD8tLgTLnGPmzrY0Dok00PgL+fi4AnhNeOEEOaMPx83M5FyzvqK0fQzzGqM7KEU7UJ7+egzWE9YM1lWvdsR4CsxfqQD4gmpjo4MUGB4gTfDSHAgeED7NF7XAOQMwgTICIRA7sYsHPBOMcdfRNCxYA+6XYwhzwrhPmQVsazMfHoW86V1/vwRwrNWeKCyZ4lDdaGe8p4Xs+Skv2hkdbUE+RwYkhuYQMCiYUSGJ/CBMpXyL2Z1u2+S+AuaXbwk54u8+H9XwRLEUTiCHYdZJLNAHwqzn8JR38IAV2kpDAJ9B1HZFqHBOiH4g5ST7KIN3w84SfbXLFM2IfwRP+JEaSR7zTJZUj/GjzsRKfJJ7vg/XMjfXMj+1gS+eHuuwxZffFPACch3hpX4+kL/rzHIDowXmmDUjec5LdJwGf0Hd2PA/YCbTxHIVcxHMW/gP49Mlwrfox4Jp2XjQ5j/91TPtYF+L+eGGRMJDAEt8fD4/nePHBg6ScgkMa8Anl8GgKCbwn47TRl32FdgHczcC+2DfqQqzkV2n2LBqghLmrTC3NVipNyOg2TGosRtjZMeTrMI7QT/Toy76p8nL+HdLxd1fK2986ISQSB05/00ea/bKPLGuslq9fykiXUessB5/jd0v7Wl8QTZoav3SiyS4peFbJ37sFsq9qu+wr1xsujdvUuE4m/T4j/Rfr2HcNl99n7pRJu8I8cN7j2Cmgjn7ezrnj3ARbEH7YDkDe8djOQhIjDbQjEO+fZ8KvivAGjDddvEHjzRvgBROAN3BYi2yXriOBhwhhIkNdcZZoAnEBogl2IDRtHCVdIJqYX2MQTT7ZHUQDjbFj1P3S/JLL5PK8i+WhUVvMTtHFiybcaYJdGd9GokkQBMK7OJDLqfJCef3W5nL5rW2k7XUPyBc78ChOuUyKBAH4QGRorKgzgNyv6HexXH7zbXLj5a2l35eVQWjYMU2evCQjzdXWo3O7IJrswy/PJKJJEBACKJ5Ue9Gk9Et56mfNpVWHe+WVx7pkiSaACSfY0dGitXRsebE0y+suY9cFYQnjeO0Wzetytd8yUJaVh50xq15mrrfFua56RW23tA75z9hjfmnR5LW8dtLz9zfIJfn50vOToihvCE5B2DoZvZPGRBOMx+Z6jAlU3x04IMt7N5fMzy6Th8fsDvWbJssjGFvbNtLquqEmdGH8yXpozBJN/OM3XIf4AgX8uiS4/nAkYE+vWYonvEai7Ak1kcvmQeIdSHXyqAnqPNkGeUc9SbcXKHBMYiSAD8E8CJ8DgPZEOg7hBYQgPPAxmdy+QZgI4kQQfAJy5YAc0S6IGBSTwjteAJ8fEOqTOLTTBuCc+XAe2Afz45gI1qFMf+TMcbNv9u+P5wLzYR6w/Ue0ZgB87/J659ecB+r5PY3670+Gd5p4Qk+BASCph0ARQ89JzAGSbhxJ4gHEhZ8JASlRgESc5J3w7Qn4URShMIIc8DgNysyfYgBsHAtFIOSB+nP14eHzOQtR3sBZ7VJ5AhQvkBfKyAWP/2C3C3JCG/hxDIaoHWP6vhHH5ox2Z4vzUMQ+rj3r6cOj5azg/DAHnHv4nSZYR1hvEEG4ngBeE2HnO0xQhi+ue7jGNewL7xzJJT4A8bkiLTikBQ8+5gPgnKIJXjILG+opnvCc7xthDIoq2CECoYT9oj/seoEtvLMk5IqyB/NlPI4h7c8x5QL6s7zL3HtA3K4MlLELxe9EgXgCQcXOIz8KDv6ciEUTJ5xwN0ja1/qPBJxzCRzM0XaPRIIHysjJ8oLdt4lAIQXAo0Yss579AccPRY/gOEA48aJJ/FiOnnvR5PRx/T4/hxAAkGDTTpJtggl2M6TIOol4aH92PJ7Dl22IpK1vdy6EeMg9FlayxpHE444LgPWJb4jjx+HBvKwv7eOsF7Oi/wjsj/4s5xojyr6PdJ/nsgHoC3mkdwgxts/L12cjyQXzA85GsSQXKKb4f/r779A0zosmOVC6aLoUzRyds+480hgu9UVr4y9Efql6EoBzu6k7vjcmxSTnKOdCINNBeMgSGSKSjfNz7WJgewoE6JN2Ev50Hduz7ruyMfKHn18nt7e+VK74/buyXW3wI77/OggZ4fEc7jQJ4gByQ04h5xpZ/0YLyVw1SNbG7YOflcsnKDG9SFp16iYvP9FRuo7eYHbmakBfvx9uAg12juBxmwnFUayiUfIw2t9+i9x43QBZFSmna9+5WZrlX6pxO0mnq5LHcwCKExw755Djhw119A+2ZNeIr+N84oh26c8pIBKQUjaWGcvnhcdzsGZIMrGW8CgD1xTXFYB6f1EjMcDFD/W04YibN9hBikHOQYyDyBHecQLAlhYHTCCI/FCPcxNdIoINcg0Ekp88QmME3cXIBfixLc7RJ/NAHWMC9LN+I4LPx0hwjnrmyBwIxOYYAfSDd6MA7BNge/oQrCesj6zHYLJzZb/ME2KP5ZkG6h3YzsdjPnG/UX36HPDnKPsx2JyrzeDLOYB+kR9eBMsvUxAArCOuOawzrC2uSYBrFPUA1ynPuZ49uJ4Ri4TYk2gSZoDEPl0HMg0CHwSDsJuEdfDz5J9gDJTZDsdA7kMMDwgQPiaRCAOB0DPHYEuEDoBiAv0TnyCS4HEWPmZDf5SZE44h1yR/zpmPmWseAebGnNPnPn9v90BOzAtH2pEbwTEBFFEAznOuPlj24Bj850i/H9yaSq83AHauS/pgjQFYd/9+5pQRYpBkkHgC5B6ihCf48AEgRnhS7Qk4SDpsIOI8x9FIfHQ0kq7tUeZuCbbDkcQ+rlMwJsUAnnuxxPdFoD7O3ftGfXjAZjGIyHaWT4Rcj8iwPwK2dAwAduaCNpwTAO0o9DBXAGX45YL1ozn7OWNfbO+BWMyZR8bBEXkwB9rxIlh/vfJrDt+rXrTjtZLftzjCjjb7DgRxgoIDRQeIDV4ggS2u13OKEufygfhhokkaVeEdKjyyDH/AhA6NY7+iE4kmFD98fMLbKYgAbM+x8Uggb/bpgXisq6g4FO8qoTgSCxR6jp0mJTvrDfSBUOGFCw+KIjiaOOGFk0g8icULd+5jQLzIZadoYuKIy5FgXmflFo3JctI+4xfbop/onP01Hdbv7RMnYuR8PEePtNEniCvhnSYg4ziS0HuCTQKeJuEUKkw8cQKKJ/dnt82ODT+SdyBdnwZjGdnXvs7lz3EAzAvwdl+XtvnzH8stFmwU6bqA7P59H37esuzuPOk3AeqDPVd/Cfy845gt+IRYiHNC+RB5BrkFyuQ8AHgN4EUTXsd4zcKR36nnRZMcOFJbKcXzP8tZdx7Z2DbrU3suGguLwMLiFysWH780zxwLQgVECS7e9IJOL2y/pQoA2Ua9J9o+Tho+JtuEHMLP8/6/7P3522ZFde+P33/El+5fkoD55ARz1HDEgY8mCiQESATakwh4NGJiAhpnmWQS0ah4MqhBAQVpMEqDSNNIQwNCMzdj002P9Nz0PM9Ngya56luvqv3ae937uZ/G5Jzrc+K5+of3VVWrVq21qp66977X+6m970KQZJn6JPfqOq5vSxvq84HzBIofwA6L00PnvyGd9O3Hy1jJGsZ2sdQ49KUPgU6E+rbRcWwlIyq0QxxxDUE9mlbX1jp6zAeZ6yDol/igTlnj8KeO63oSTxdLnQuxYFOZY4mN+qg5/uurL9cv9XkvefHyAuYXNy9mffgFDsT/grWyfS+XZBiCQZKiTwrERDvKBeMiOVAS8CYJjwl7lI+CthwjwUBskVTQzyiMshnjHzWPg/VhoxAG2a82+z6NrTye05yeifPoA11JE+bWzq+ZWwT6fb/UjU+SB3kbc1hnx/SBz/JyV9a4WWfKUbrAGDlpwr7hWhb3FW32oDdY6lzz3J/uUW+26Hht7EM9xpMYj0qYTZbt7/eZoEdoB8Rk237ajEcWE3uS+jhG6A/gHyCPPoF9fXnsizqQDNGOfWNtV9IESJyoH+cFaHeySNx0OmJYt7Zj/3hwXZxH9DHa93A/cK7Wh/8OdW6j1hj9nzf7ij3J3hHsqVFt96L77dW9e0pCHJNlE3frgD6T5z7UMfkWJPEm7iV5j2RELvvJunXkcYx9gL6I2CeGCILGj7rW2zh6aP0CdHpwvBjym/spXSvWRNIh2tBHHBvH2ZZMaeMLNmIMbX9PRz990Bf9ODbOx9gBJFk5gbR8QSFCJI7dU+4lZF7jrAOujxFr14191AUSQvKgT4rEPogFiRBJEWSQHJIQtiVYrEf0fUSSo++LkraI8TjW8X2089NXMy7G0drNfauyL8gQH8ORGPHkBUSD/cghH+yLhEafoIh6oiVOAnEhkEXd8WwKCZNI5IzpbxBJlCH7WUY9xgVp0j6CkzHmRbBZJmFSyJKGRKnYXpJnE/WaTMfkeziR7/eZeNtPXZi0x4Qd+H4UZAI7EgXDPsb6UrfWh4mLFtlPf1yZx5rukZcI9UbB+YzqizE6v853hevnGoEow398Z4qINqM9596H+upox77yN8hrox2xN+cd5BPkJ5TkGzWP6fIkwTtNJE2G8oVc55pn3yHS5BD+45hyVdq8dEH7JUx40+QG6aajvX9HTeDZuCTTbOKOXIgnSmpibYIfweY2kY/JeUTsi7oduVCT+GqvPm4C7O/rW1cPkPQz1pglHmKsvFvkR6f/WjrmA19Ks9bUD6Z2KuHQATmlcfTR961u1FcujE9Cx7hY6xinbZ7rQ9e2f5eo59q5bnG9AH6JxbVXh3aEcdOHPcfaz+M57CX2jRcv4IULsL/Ya6P2n/CL25Cd/dlOSL5HEQfjycUYIqRJ2kcl30AyALRJe0aUg0iWDBEI2ba+Y2yjUOLLY0bJI4y5D3ziW3JjFIwxkg79OIf85D50GKN+O6aPYMOYoqxPmjg/44nrSqksxmybucR4+iCef3m121vAfcT+U8b+ch9KhIxC1I171HGUJMg14e6S65ooj028O9R2P7k2qe/DRJ26BAh1fEWdSJIA++yP49Sn7MevrvpxfI21kiHqjwfHoid5Qh079FdbolsrSQj1Qd8eepGwqKRFf50rXA/ngyzGqR51ddUX+hb0RxudnS4GfTl3fm3J66LXOfdhJEss3W+Cf3iUxDsk4iTNykYl5OoBk/AoU88EXLl1xtgGJOiU+JBk0E7pz21Af0z+R/ku45A3iLr06XMUylhiD2OoRx2JBIEsjil+aTcyx7eyBmN0M9r4Qzv6BkM6jQ1sccIknnzpw3FlbG4zXpva0J6++Tt4cqY85rRsfnk8kUdu/Ml09hB77ZcF+w/SpBAIa3vECaTBCEJDkkLygnokG8SYMRH2jUKjow0JENqSG1GfPnSGyJDoq4d2flE+Yhw6kCaQBYVoeLGeLOFRF0iFltDwxEcgHsrJjEA2tGhObIAx5EeA5EVrK4wZGtf4LGVAIUIanT5hAuIplFYebDqm+A/x79leT48c7KQJJIo/M8xPE3ekSu7LibSPekg6mFCTcNcEPu/5FsNJ93gw4TeRx24kSiRP+uiTBMOoMaCjneinRTOPOpdAVDSkSTzh0ZEO3dywEf11/cOkB3UR/XfxdjYqOpl++/air4PbiPIac1mPoblXPWNSR+zNucwrTe7U5SA1Dxubk6zK3+e6F1b7HY/cleuc91jIk0OkySH8h7H04buGvoB5Y6TOBvOn52Tt9m7r3hnCJjUh90U83UtYlw0RKGx64DhK+hhfdWQL44egS9pJxrURbUkCqCf5YB+x+TxcJR66F51WH/rtHskZBeOMOsjwVWOpsXft7l0stImvm0s91aHMmPswPucR/cZ47IdU4W8gcWJdPXVBnPcw6prHOJxH/2+gvnA+xvny3l1lD8UvZn7h98ImGddPBNyHgERBuDdfzYmGSbUkQD9ZjiAhJ2m33kc/uRd9OyWBbxL38vJWTj00bfoZoy31i7whE7SDTx+r6RM/6EkkDMUVxmOXNjq0nT9yQFvfxhr7adsfdSAi+vN2TqKNp4eoE+czZh49XfuMQyhjLq5fXINInBgn0Kd+KH+e95qkh8ln3FOW7EPQ33uOQ0YZ92rZj9k+JWNfznu6nxyTNJskAxL7PiIpEJPuOE67JOzUgQl8TOwPltw7DuA3tkeBGPr2o83YRp8y6lPvQzn6zIu6BAPju/nmL97N2hiPOp2f+r6T2uejQPkLfAPXtcp9RKizAbTrXMGwj27u40E97TneeHj5rS/FdT8wtwPNFzvvse6luP8AjzbGxxvde5E0aRPxUI+Jd0yqAeNIutsTET25STewDUzUo17s69cdPyaOiMZ3QZBLJvQJBfSwGUE8Iur29UpMzekaYZ9j9Ycf4+/HGH0U3R6ifJRv2vT350cM+qTOeMY5Z/siil4TVwvbxrx6SXu9MqnwPkwp3H9e99hvXhNpr123d5jkyGgJiLX10RhOeNhnG0iq9McDT3z0T31IcLQ+GkRbovhpTrFoa4jkALmtj/4v5divvxjLGDsB6KIDMbRiZf7cQ1RILmRAOlBCZETyJEL5GPKh6ZfQ0BaQ7JAYod2X/VLAXi6HxjT2i73Gn4gkSvRnnNZ3bcv34ECUiKGXwTbkCYjkya6tGTmZJoGuCbZJez8xj/XhfhPwmKyDQoDExB15Sd61MWyn6Jjch/GgJvgdir9GV8Ihkhgd8TBsvxAUa+o7TiQs+ojzcRy6Ap3WZ0O+ICceEX3GuGP8tX84zmgjwn50h+PrxvfHoBN9olNizzEzBp19W1eUvIO8grzFHCPmHTH/+MWrXZ4Rr3Fe3yjJRw6RJofwH8OUq3Jyu7H98gVMGCjjzZU65Z4tK8uv2FRipD4OYsJeSYnuNARJeky6Tba7jT+crPc/ALU+9lEegJ3ukZJ1bZ96NaZl7U8WE2eMj3YkEwTyUYg6da7dqZQYs3ONc0YedVwHZaMR16a/PpXgMTbXW/jTwYA5qzuevRir6xdhvFWvW/Nog3mJ1u7+ve0Fy/1F2y9lgAsY/VGnD/ai+9Kk4V9y2+QZkFiTPEsWgDaphggICbf91GPSPioxRw+bwDZ+eExFwoQXudLWLuNJ2iFDoq0IE3r1TPRLsk8MTfL/WvHQp2zLouVpy+pm3jkuABGCDnV/gpcSff1Q0nZMmQPyDHzQ5yMxxgyG1i2XcS2Nl75WN9ejXLRzyePi3wy5cBxwnYEy7Og/xiYpxUkT9hJ7D5gMmBDEpMC2/V4PKd2PlOoBb8YA+ybpJsck0ZIANUGvpyeQjYIJtwm4oA+7JNuSKib5JvrK4zgwVibBkL8Ar13fJvTGYPzDYzrop08eAGKJehIKfdSYxq4JbfzXGKoNx2BL38xXuf7iWOY2FpXA6OZX/bveruV4MSPv64EYE231a0zdOqrnPL1Gun+ou09p+yiF+y7K2JOv7t3TJcU5QTbx/mVgss7YfhJOki7hAWIiz1ja6qmjHjJON/BODXSMjXokC0Cb4I8D9Yb0sz389Psi1BtCkBNDiYe4c0yePPE9IMjRK7YafXyCaK/vdxTQc6xrAAoREvrp80W+rpP+qLuulNqLdXQcIxhrfc+aZUPXvHgNdH95rfNa6PXPPgBpMoo4KMRCry5hUgiJhqwQkhGvhTimJU8gMETjU+gz+gUQGrxMFnnRzTLs29fq577WT65LyNAHbOtPG8pW4z/7KcTBikqGtARIRKMjwSAKMdEnMDKwU2SSFhIXDWmBfDySoyDYGolGp40lxyiRE+NGj8d4PEGjLrHhO55I2ZGvdZEY8Zd0IEaGHtMZgd1ZR7LBxLtL0COGSQMTdRGT9YKGcDBxN9GPGM8X9o1nGPqtcViqD4zRfmMxLuzQJ3EQ7bVj0M8oMTbzsE9d/UmeFJtNHcS49a3/IXnw5ToVWW9M29ezYUzDsmF5a6uxi6w8CpTXgPylyyn678cczjvIUf7l593JX++h8T7qffMQaXII/27MvuXbaePiue2mYiO50UxsvXkq59TJnq014e4n62xoEuy4iWl3SfYwmSBMzE20gSckgASNPvoJf4Q+tccHK8ZnXbJBdB/C8e2r0wfjIU/iOPwTC/2df/rqqZFKuHQvN1JHjIpNDMdX7fX1te8FR3JH8qO/3vHvNQr0qct4230doS6kiV/M2D9csDgWHAkS5ELZeHLq7E3qJMElYQchGY8JdUzAIQNMvk3EY9JdsHJF2vZSR8BINECKvPhPf5IG591d5dme5AMl2L5yfelDF1sm7vrThzEbYz/ZF+gU/YZYcHyM2TipL7z6z9OJn5mav8z25r12Qf1Foe/km2WOcfPSl9oYtauPkWvSwDkYq3D9KaPM+cUxtImp70dd+wvyvNqXzjZt+9RlrLFrS3ulr4kN3//68+5dEMBkwYRhFEwcHOO1kBswezHaE/Rz/N0TDjUx7ogAYYJO8qwsJuD2g5jYm4zXkhe6dr8qAyQ7DobhWLQd0cU5un8YxChB0MXWtQ+GOr/6CzzE1p0qwXZHMMR1ikC/e+FsJ4/j4lqiL2ni30aduI5iVMzRzzDiutTY6lzq37svwz6l1zRAnf0FuFbu3L4j7di2PW3fui3t3rmr/flXdN2jr+zJer0E2eR5VPIOSLQBOrQpTeQLQn8kQ7RNW2KBtn39/kgAaC+Ok3g4GGL82qccpRuBnnC+IMZCXR3i6gM9bJW1C+RD8d/EHuMbBWNp7TTtCHzx+Awv7uVXhSBu/DvQ5zoWeTMHxrkeoMytgXMt8Yc4965dPnTt68Nr2MHAtW/N2koUREhMFDRkAiQCREQhE7J8FFGCzHF9+SiM0pHcANT7MmOSTOHXePxFnlL6fpWmjISIZEp8Bwv11naGBEvEqlX5etwQDmDVynwNyBgiIZZ3pEkkLwpxkksJEEmQIs8lhITvS4G4oFRHfYkLyZXSH3zgkxjGi+9gkDwp9RCrcfnLO8giaQJJwgkS4amSCOSQKvzCTv9FsK8FE/CxfXX8UIIeEHU9+TCKIADaKwQEJzkaSFRIVlBCVrR+2rHGk/uwqY9c4pdyaFzoF8RmfNgbjzSxfrBYfW8KcvSrrbpW+HA9SmxDc+gwFBOxNhilC/QT48B/WZNmTjuolzym/nO+n5uRP5rTCP6ZGq9TIl6/uG8eIk0O4d+NF392e95M3dEl4Jc3b5y0hf378mbtEvjucRSTZUpk1NGh3d/YtX9VqbvxTbjB5vwB5ud31y1/vtS3rs0fbD7cGXyIIAAqMeCHqX6IjEm7JvP2a5864yJJUT+QowmTiG7uVZ+xxGRs9iPvQ/IixlQxfHIk6gv6jdd6jBebzNe/h3Ovax19jfVH3BBT6DPW8dpVH1SfY9dKW1WneWxqz852/5AE+KhXvIjFZLMP9BxLiQxdEoV/+8W/tqcIPKlhYk5SLki2ITe2rVhX2uigu/rBO9OM2+9Pi5c2JyBeej5dfcognfW1O9Ljz1Zdx4OlV72nkCbYR3/Dk/ele34yLc2au70lUHaseCE9fPNtadrN2e7i9WnL8rWFqKCfcVufnZkef2phWnjXHWn6g/lv2iT9259/OM1ZtKnENGdRncP+F59PD91+Z7rngfrzui05keUzb8vjfzq7ECTFxotPpunXTkl33cuvI2xtSZeVP5uW7pn+ZPrRxyppwnx2znk03TV9ftqc57T56QfSXQ/nm1IhIpan2Xc9n9bmL+wP3LMwbW7IiXWPz0h33Tq1zLON44WH89xzbD9bnLYTU8TGjWnlvQ+nhXNrnLPnVyKDcQfWLUmP/3hquuvOZ0vsdY3XpWX3TE3PvAAhsiw9++OZ+Uts7SO+Z+auSUvvvT09O6/Olb8FcVHXbosmhrJ+uZSAApAmnFJi/7gn2U9c19yDwEcgbMd9aL29FjbvBKCOzP3Jr6GYdJMUSwbExLxLwivxUVFlw/07WyJEskMd7cdkHR18mZw7BpIAsqCiEhQm78SlL5P70ej8SEjEfsY6xygH6tNHTECygn7ajpMEMfbOb7TZzZd51PnVeUXbrhOI60af8Xcx50Qgr5syY466XSwxnnpiR9/Iqr2OJBHEufildWWOtOnnnSZeE913ZR9lGQQcxAmkCddO5Ca4kngHdu9sE2iS45hIl4Q5JM0m10Ad9NuEnEQ9kAoCGcm8LxQlwWdM1McOPihJ3PGLDr/c408cOwabkUSIMZe+PLb47ceR2y2ynWIv1/FPPf48sXOwTyDDJydsqONb/7EOtGM8MVZ1R8HxBwNxG5NzYGycm3C9GUcs6Dq/1wJrLPbma6z7x/1GEuGe41rGnpO447oG3J8A+eo1uwsxAHEBaSDR4EmMSDIUYmHtMKEgSRKJh6gj6SEpEomSg0GygzqP3fgTxNgythjjEGFizH1kOfqQJ3G8scUYY3tNns8vQ0JAPkA6lHpDikQSBfKBnykuRERDhEBM+CJZ25SFGMnjI5AJ7OEDSJoUNO0iy/V+jH1Efe1QSp60ceR2S5qER288abItf1/Ysj5/V8rYvmnTkJz23m35nj9OQj6clHckhHpdX4eYpMek3RMYoNOXiKikgEA2apxEAIgxRtKhP49Sx27T3pe/i0f9XxatnRJfjd34fJErKKQJ8TbkSb/dzblZz2xvlO2Kui74J277nb9xDY/p1gi4dsAYS5y5vTuPJ5fgn+fkQOQc5jjmJ+Z61MmJyGm9TgmuXYI217lDpMkh/Lswd+r1ad/2rUMbys3kf1bH23Av76iblY0qYpIegZ7JuUl3Sabz5nezU6JbGcUK34vCh4VHTCBNNr+0IG3KHybqPnJT0T0O1CXt3SM92BfGWz9wo4iAjlDoZMPkwFidKqNtzPUDXuXEhdwPvbrG14+RPtHvdyw2D2bDefbRzWdVu37ExhpTYrPTGTvf4f6xOhHoHti3u3wJM6mkZB/5hQzQjl/YhHsxJgfI232Z6xIbJXnOSTIlCbNyyAoIgTbBbhLpVde9Lx3xvr9Ld0y+NJ30lkvTrNU70vq7LkknDgbpxA99MX37znwjyuNjcr7iO6ekwQX3FhvbZlySjnnLuWnyj/4pnfOW96Ups0nWV6apZw3SaZfdmqZ848vpJ49vLScljIF4ln3nPWniEe9Jn7r04+nEw96avnp/Z/uoo09IJ5319TRz/ra0Z8XMdPnRb0pnfOrL6dN/NCG9/YsP1ThWPpTlE9KJZ1+RvvqZa9PjxJh1v3D0W9MF35mSrj7rbemM7y4qutt/cm6a+Ib3pQsv+0Q67Ygc1zUN+TL90vaXcgoRdP6MZo4z0uWDt6Vj/+jP0qcmP1HmzjzffvTn0o03X5U+yjyfz+OX3JrOGZySvnbTTenqPNeFeT1YE1AJpvnp+vdMSIef8vH01bNPSBPf/MX0aCGNFqYp75uQTvrwl9OF739bmnjWLWl98buonIS5/C5jOCVNzusZ1+XED309PTivO43i3wWfnmKJ5InEGChxsf476/t12utYrvOffNqeLGHP2e8+pG0dSI5oAxl1xrbJbLYlCdFPnoeT7UomdEl7TcBJvNEX6pJw+xgNBEHsc6zAhiQCfcYDtGuCj//YTyyis9v5MWbREQodccKYLv6OZKm6XZzaw6/tYTvDfjsbo2SSHqNPj8Q5Ok99SGqIbn1qTKxlXPcIZJIgrinjaEtUGaty/47U3UOAax1wT3rtA+zFeB0VkCYSEKMSdhPsmIyjX9Ak4KUvI47rkwCMY7zQLlAfexIhpdR+IAHURSbBgQxdoU/9jgfIGAkZ/FBK7FA3Tm2BGHuUA+crkEkmUddPHNNHHC/J4vr6N2jRyCR79EPJHIos9yuzjl39lTVr1nwUytg8rsS+Iv998rVw25atpWQvSaDE/ed1j9K9Zx19TppAOPDTvzzuAjy9UYiIhmiQwIgkBrJ4kiOSJENESiBR1FHPtrZpS8RYx0eMg/YoRCJE8oT5LFmar8MrdxSdUTHpDxjL0DwyykthG4KBsk82SIpIeohIdERSBOIESJhITqiLvWi7JU+oN+0Sh2RJRiFBGuKkH2OUxTF9eZwLPlr/GZE0kRTZsXlzS4zYpuzr8E4TEmgT9AIIhlx2CfnwIzMlyc869kWQqPPox6YV+RqxIn+2Xsqf1yxzfCEaAplAH+MkNfoYjwyIPo2buCQ5bFcbjf1GbwiNHF0xRicg6lT/zZwaYoI68dlWJtRXL86jxJntGr+xg0iQuHbVXvf3qPaG10lfgHGeetm8Mt8TmjzPnKrmH13OQbvLr+o/0w9GmnA94/7JPx8OkSaH8Etj9pRvpy0rFpUN5CaiZHOZNCCjNHEVfIl7ZXf92afhZLyeOKFuEt8l0nWDk+AD2wA7w7oVbH77u0S9Gxf16VfHD5FkCm39AuPuxzGMSIiI8fX80PLBjrr4wR/92/OFI/YzDoInkjyxTxlxSogYd+xTLmgrsw6wUeesn+5RJUAcrJfvQPEC1I9xONYar8B+9VGJIkoez4kXL/YTiBeyuNeiLgkpJV/Q1HG/An5C1lMgEBNAskRUMqCCNskzj6vc/GeDdNSffS599dLPpTPecEq6cQ6J9/3pC4NBuuzOsY+AgEKaNATD45+fkAZ/8Ffpa5d9OZ3zB4P0xbtrgv7UV96dJr7uj9JHv3J/2pjbJO+egsHW0m9XkoJYHvhMd/oDMmXw2WqbJH/fjEvSxDdckR7jVAU/B/yub6aFxFHkX0pP5Lrx7Z5+UZo4+MN09qVXpK986IRiH3+zLp6Qjv37OYVEePhzgzTpmiWVSLi7kiarc33lNXVO+DyQ5//Fwanpxmc7AmLWRXmex/9VXqcryjwvn4784fSNd05IR+T5f2Na3g/ES2wthkmQ8wfvSdc/k9dzzo3pjMFfpakvbk/7Z38vnTb4eLpnNfZeTJNPdQ2bGPLfg1hXX3NqGnzu/rKOZa55PaKv8UgTQL+EGWt8IO+nXTuynd17hvdRlkfszokEerbV83qJjL3oNZH96ekUEUkTUJNokb9glmQ6f5HNIMkmmUYvkgQxKY/JuCcVGItcaA99dNXHJrYlFqIPoc4ojEc6MKYP7QP8Gxelc2H+2q2EREeUAGxEMmM8/1Fe+3Ji1IyJcQzrdOMj0GNMbXd2XEdQCRPIj/o4kkCPeTHPekJmY2ljD13nTBu4LoA647n2SZKwn0aBveZ1073nNdOTJm3ynEsTapNlwKMfJOIk38oERIBJfiQuWplo+mK/OvjTDoRJiSmXvjMl2kAPQiCSAuPFpF2ArvFDNEgkxDkVWdPGvnIR16Ud30A/Qt8xzn8vGK9v/EXboiVIcr9/I+TGZx0d+uOaR4w3jyLH1vIFhSzmOse1zHssZR/uy7j3APovNaSJ7weBWJBwEJAGEhoSHqAQCpIQGSubx18s4/ghNPqSFpGoQM4YyRttRGLEcUBbQ4RI0xZFlv22Y3pxRLJF8oZYWt1GD2KhT1xIdgBJE0+SFFkuBX2Oi7I+SVJIjhXdKRHHUKoLIuFhDPQTB4ixOUboJ7ZbEqUp+zo78jUOIsRHdIawffsY8AgPYMyebfWdJgU5qTYRlyCIJIQJvEm67QjlJOzlkZSQ3Fd0STyoiX7X15UVhTxoMIoMGB7fgTgkGaj3oZ72JCUcMwquiaBNDMyxH4d2q3xsvMagPM459ivDV9eu4/rkCYh+ATqQWL7DpPyd1xHviyVnEuZz5iQxdzEXIf/ghf/965jXLb/D7c7XvkOkySH80lj++L1p/956rBz4ngkSBY6bs6n6X+Io3YAm3yTj1N3IbFoTdIHMzazMhJ5xbnpKPhRCXZN+SQHl2sWGGC+ZFyb0XX+nR58+jE+/+qMdbRCzDKfz1ybvcEGfOnp86CVOaCN33Ybjr/E4d+cb4Zqrp8yxw8BmBWO8ABk3TK6PPREfJSd6KInT2KK/aDP6Yi4RyH5xoP7kMHAv9ckRQD99XtwE+5M9CWjHffjzA6+WZBjERFoZkFgw4YZY2b9hQ7r7bwbppK89lNYtWp7WzF2atub+fesfSl97Q03eScKjTVBIkwvvLwn5wr97Vxr8za1pw5JVadPS1WnTSzXJL5h3f/rqKYN05vVLi26MsZzs+Iub05Z1y9OPzhik06+ZX+LyxIckwJ7Hv5nePfhsun/1xrT5B3+ZBn86OS3Hxv1fSkcNPp6m5y8nzmv/rG+lYwefSD+Zl+eycFlav3h9iePJL/1umpjjfXnTpjTtr3qkycnXprnZ9sMXTshz+lklHTbcO3TKAyz8e+Z5S1qzYGm2uyJtWFX7iHnFXV9KkwbvSzfPHV6nPfmGd/17BunsH6xJu1+YnM4a/Fma8sKOtH/1nenT2H96e9r/6P9Mx024ND1Z/C5Ok/N6XXhn1nn+e9lmR5q8dO2pJT4fwZIMqSRP1dFvIUsaAod1ofRlvaz//ryHuM5FSIBEQoQbKuC6GPeoepTsYfesYG8ip5/Hc2rSXIkAE3ZKZYCEuibONRGvCXZ3egI5ybWnGLBBP3X6TOgjGNeRBPWRH2SMkcCI+ib0+K+kwWiipF+XNADGC+Kc4lwBY41fPXAw//RV+fC7W9RlHDaVG1P1WddPXWAsQt/COTCurllOIBoipFuzbnwcB2psw49cRf1R6F8bR+0v5ehC4rF/3ad7t29tk2wAKTEqcZasGEUWONZkHN3WXpOcI/PFsQBiRKgr9C9hot8IZOrFWEDfnmAcJXGWOWQwHpljaevPdYmPt0jEqKvccRHIi262g15Zn7A29hVkfW1at4+xgL5RNlhj17IdG8ZHG4A+7fh38e/gyRtt6APfW5fOa6977KlIHLO/4j50XypzDHtzXUOAQBhAdkAOcIoEwgAZfRIIEBCRxEAuwaBceGplybIGS7eUUtninMiD4rMhMfo+AP2AvlGQ0ACRJJH8GA/oxFhjnJxKwafzEzymU0iMhoiQYCikQiODqGiJixfr4zieJlGnjIWYaCA5IlkhCmGBfiA2WhIDG8F/8dkQMUMxNEAn6orory9v48p1xkGaFEJkR75/78zfr3bne2/zyzmivr+kAl1Jlj3b6kkTk2qT+pKU9xLyUaRDTeK7JN02YKx2POEA8EWJ/rCtUfZiX9evbXWG4+r6HWd/1CukjkRCA8dAovBIzDCJUvuibfrVlWAC3ZiIuhbUiYGxjpMYwq6x9Mdab20UIgX5cCwSLKyN9lhz6q65OQv5YCVN6qsPyEtAl2eYh9ScZBRpAvz+5vXuEGlyCL8UFt13a/mPqzdJwIZiI+3OX8B44Vz8TyxfyAB1N96+bfU9Hm7gmoCPPToVQVJvgk/bDwNjJRHsj4jkhQQGwJ5EAbaE/iKib8f+Mnr6pe4HkzqyOqZ+SP0Q13kMEwnIXKtKCHWPE/mhN279O2dgLBFd/MO+RqPGCPBjnDWWUajxdRcjUUkR+myPRdSvOvGkCV+64hcvYRLAXqQu3H/sR/RMahlfkNsSEvUESYVJdB+SDGD3rBvSh474jfT2d78rHXP0l8tjLrxb42ef+Y00OOK/pLOuXdjqOt6TJsj2LJmRLn/nb6Qjf+9d6bi3fKiSAhtfTFPed3ixeeSRp6SrH6nJvYk8cZYTJUf/fjrxyOzn6IvTzxaH96V87q7yglawe+3aNPOid6UjXv/b6fDD3pUuu3NNc8piUbr5TGL8jXRESzpsKLqHH/mudOw735Y+fMOLhQR5ec4P0odfNyEd+ZY/T3/xvgkdabLox+mcIwZF//RTTkiDC+5ryJ0Z6QvNqZB2PV+8J32hmeexR/95+tGcvHazb0jvO+Kt6d3v+C/pyPd8I81u1gdUUmNRIU3e/o4/TEdmP2/Pa7YdQiNj4Xc/mA4/4rfTkYf9Rl7j2WUMsc76yrvSxAm/nY75o1PSSW+opAnyVZw0KcRPbQPmUAiUZl0jyt82rxOQqFKPm6l7ELCfhNdC6iQEgD2GjP1HgiqJQl/cp8J9XexnHZJlEuiYlHdJdZfsm6DHExk1mfYUxjD54Ljx+oEJ/LBO1TMWgUwyIMojCWHcok8EQOr4uImAaJB4AJIjdcxwPK4Htkf5EgeTY4uxxg+Q4TfG0UclQcYSUMbZl9e+bk2jP4mdGAdtym7edc5xHu4hr4mCU0smrfazJz0x5fVxx6YNacOCZwt4fwgnEUyuTZjHA4l3TL4B7fF0TOz7iOMlBoo8ounX/hAxkMtIHMRx+mcMtoFx2dZflHnKBNvawL9EArYptWV8fT8AO64r7WInxw1B0RIbWV/bEfoGypyj8jhn18D5jAd1nIdy4iauiHYtli8o1yquU17zqLu/vL+6J73eeV20zq/nQD5AEEA4SFJAKigH1CU07C9oTmIgGyIfAhblRF5AlLy4JN8rs65EDShkR0OcCH3HGPqQ0KA/xhTJjohWj7ib2CVPAKSJ8dHnOOpl/g2BEDHqVEefMKE/khgSJmAUaYKNMiaPbdGMldjAfvuOlEamHvVIuAwhy7VhzGWsyDbax4xye+GC6mPbpvxdqjlZMh5pEk+dFOIEwmT7trRt44ZCHJhQm4yTgNOWVDA5NxG3bhLekRG1D6An1KXetxflLSFQbAWyoyEVjI0+EcdGIK9+JB2sd+McG+txfJ+IwAZySuKSJJH8QL8f3/gYjge4HiASTW1cPZJHXW25btGec0OH9m5iDDmS+QV18p+YA9X8qcs7DkaaAK53lIdIk0N4Tcy+5Ttp18Z1ZdO4kbxZmkTwH30SBL6U+Z9YdUliwd6tT6fbP/aOdOxx70hnfeKKdP39s9sTFG5yEEmMl7csTZs21aRfMsA+9OKHAUgQqNsnEaKudjrExL1C0qWPseOmpi8OTk43Lqz+0KHUjsQD+saFvBIR/BoOOk+n608dpC/MqCQKOnFeNebuV2+whc4oOG4UupjBM2nypEH64v2xr+sn7nhxoS4BcmDTLenTgzPTlGV1nGtcdbVR7Q3bHgZ9O1bVl8nSLv725Btk3kN+OQPUuWi5r5Cx/2wL9qX9Xuy0BSD/JE1i4lxOHDQwyQa2K/lQ9Yo8J9Um5DHpjiSM5Af9lG3inm3gH7nQPuRH++svDSReWlIi9HEiQmjTeejbOUZEXdrYrSdqunm5BrEO8Isu45xjtO38eKEtL9JtdfWVx/f1JU2+8NMmLuwyhxCf6wqwr290jFn9CGKWMHE+9hUfWa7PYrexR72/x0hE3V8mphH0+aJXklP2YJ8wwWYEOlwjX8llTI4lC0iQkZlUU5K4SzTUxzvqIzbISbLRqeNrAo+dfuJeEcmILtlHbnLu6Yc4prNfCRBlJvWdfNgu8REneHHN+hZ94gTUOr9u051qERIfxoA9fde462mNGFOV13Guo/JolzY2iddYY3zGhdxxxgGoC2VAX9EnOvolZup9Hcd3ehVxz0W4n9iD3I/Zj+xF79G8IJZy6/q1ad38Z1pAnJjkk8RLALRkQU74Y2IOPKlQEvfcT/Jtgm+Sb1IuuRDH9xHtKHM8sXnyo8TVnKKQNHCssB8wnnlQJ654wsI5Ol9kJd7GNzLHqU8fNujHTjkZ09gDUQbxAAERbYA+aWIcBVlOG/uCMf31G5qz7aZPEIdQF1vOFX+s67p5T5d9IJHGY1nEXuJduahcq9xv8b7K3mKPsefo9x4MaEcSj9MTkg8QChAZkAnUlQF0JE04icE7UCAXPDECyRDJByAhArArtKGO8lHEiRhPLqkRY42yCOyDvo7jgCQK82F+zLONGfDIUCBOIBUkGCQgIkGBHEKCEyJD5MhrkCagPWkSbKKHzQXzXkrzXlhV8EIG5IlkiQRIJEIgb9ApsTZ9xtX6DDEVeRNb8Z1jKCdNGtIERLIEQKBAkPhYDu8zoQ15cmD3rja5Lkl3Q0qAQlL0yYsGJuB91OS9wmQdRMIDcgGbsT+OV+dg5EMc6+MnnmDxBAl9xinJEMdFe7GfMaUdbEiatOuR2xImIq5btN2h2o1ESBfLcDwAuXFElPnkkhe6Oh64hq6jfyfr9W+QY835VJev1NyCfMgT/MI8JeY2r0Wa2D5EmhzCQfH8rVennWtWlJtl3EjAL/zU46aK4MbKDbWU259NN5w2SKf94/T03E2fSG8ffChNXdmdRFj64D+nu6beluYvq78S8/KO+WnG+W9Ix55/bbrnqXnlQwBWPnJzuufO24se49j42+ZNzzovlHEbn56SnlywtBINyx5MD82dnzY/Py09vWhZS3q0H6ClM7KtbO+RZ9P2Yn9JWvngzen5pXzg5qfn77w7rVhfiYPt8+9Oc5YvSy89dkuau6Ijbyqmpi8MTko3zKsvYX115UPpkbtuSffc91hak2OEGOF0TJ1Xxavbn09PT7813Tf93vTSNoiO5wqB8flbnkgzc0yzFndExM6FM4rvVY9MSXOWNTZWPZ4e/uktacajs4sOMe7bNjfNvveRtPHFe9Ld025PC5ZXcgW8vOW59ORPp6QZ9z+eNhRZJWr4m0DUMJ44lz74g/TT229N85Z2p4DasQ2I4cDOBemFHPuazQ1BtPnZNCvHfe8DT6RNTdwRJY6Vj5W5sd7GdeCFv0uTBmemb4S15kWwfiFj77iXlPXh/qP0yxkgWR2zd7OOiTQwyW4T8AwT6japboA+yXU/6Rf0kWiTcMdHQ0zogfbRpW0SX3w0fZIS2KJdSJML7utshJjwod2WVMlApi3t6Jd2lKEjIRH74/oA2s7JWCkjGAfpA1lCCSCCnA/2i88mzmKj2KuP2/ieF+fan2+JKfspMTd/B3S029dXzhjqlOioG30hE8gBv57DXuKLv3vIpMB9Rtv/qCJnH7r3lEddSnXZ1+iD/Xkvk4hDEpAgm3SbuFcyo5IQ/T5hsm4yjk43rtZB7Osj2lu0ek0hCRzPOGMzhtcCdiBLJEOoA8ZTQpr4KJFj8OmvxUhQIGfMKEIBGJty/UYdYezO17kzz+ivQ113gE3nYj9jkVcbo8dFmXqQH908qg7+7Tem2h+JrJ3tHnR/xX3odc9/WkRwygTiZC/P/eeEOYIEWqIB0CZpJmk34Y71UShJdhhDvfT9Egm95IDjKYmhPfHQEA0xRhJ+T3NgQ9KhlA2whQ/HIzOuvj5xGXe7Lrk/xlXm0os3oj8PYoOIgJSAQGl9NqAfXf0qizrIS2yNb/0LZS3UzXC9scFasWblNEku498fn6x1HztXLir7SXg/3r2z/py192HgPRsZe429yN4EkBGQAn0SoU9OqMd7Rjg9IlkCaPdftIodXxjbt6U9CAnGS0zE8ehEcgN9gEzyo+hnmTajvkCGbciZYiPYty7QA5Im7fx4ZCfL7FseiARLyYmC5oQGckgHyY9IShRIVmRgJxIY1Ms47AdIdkCAQJa8MHdVmjtnZXvqJJIiJY4RaOPuQZ/6lzQRu7c1J0kyIEIiWXJgz54C2vQBCBNQTp3s2F6SbBJqEnR/WYVEGyKAExQm8RIGJWlvEv6h5L4H+yOJoI0OVWc8jEdERD+RNOkTDEKiYvOqfL3Iem1skAkNiEV5BfXh+IpujoWY+qRJJSU6okkQo3Zi3MZWffZRx7LWwzGBjkzp98X5CPuI+cCOsf9ENt8D5hsV3T+f+cd1Qd5H/FNBeE3zHurpzEOkySEcFKufeahsmvjlP34pU+4NMcrZaGw6yz1bnkrfL6TJ/WnZjIvTiRM60mTp9aemw0//Yrpt8ufSiW/5XHp8bd7ET38jnf7GQfrd0z+evvLPD5eEfvn3T0sTT/hQ+up5Z6RjJpyVpi2vyfiq605Og4vvKGTCwxcP0qTrK5HwygPnp8Fb35lO/rOz07Rn64eoS+Anp3MGJ6Wv3XxtuvqKyWlh+TA9m26cNEiX38cjMj9Jlw1OTNfPrY/FLL32xPS7bzkunfSXV6SHi994EuP2dHm29f259QO47t4r09U/uDlN/uQb0u9++a6OfGhJk+fSrWcelo754KfS1y/423Tvio40mXjy2enKz05KR034VJqxsZ4yWX39yemotx6fTvrI36aZS/OHfd309IW3/Nd0+mcuTp868bD09sbHvm3EcVh695/nNfuLY9PgD76a5m3msZmn05QzDsuxX5I+/8Gj08SP3JQ2lwvL7Ha+xMffYeIffDD97efel94+4c/T7dkXRNKMzx6WJn37nvTk3+d1/sA/pVVbiGtaumLwx+mmxbxo9rl08xm/ns648ob0o88fl95+yV1pS14HbLakyYa70+VvPTpdeN3kdPVfHp3OuAHiZF56+AvHp8Hg+HTOFV9PDy6vFzJIE/cNFy8uVtQPhph8CvYue9KEoiC3TZRLop8TaxNmkmogaSBxUHRJwrM+erHfpBwUe42OduwTyqJfoB19xfJgiHMxfmAcEcYU45IwQSYRASA5BG36iQd/0bb+6KfUJu2im8coc5z+aKODjDrz0Cb9Qh/aH4USZ7bbHxv9Q+RA4NBG7voSg7H24fUMsH8i8RH72Gtg1L6LfezT+F9/9jfyYieP6ZMBJM0k8Cb2XQI+nEgLyQyAHRDr6GOLBF+bEdjtt/XjYyTUHR9tSRrov46r9uwHkAKU9Hd6HemhHF+MhTiBWHFM1BsP+gDOBQzr1XWM/ehL1IzSBXFu+gDM0bj7c+ni7dZD6Nu+qON4/77YoQ3YM5B57LG4FwV7zjLC/euLYEcl3CVxb5Jo6ibhJt99oOMYE+12bO6P5Mh4iT76JO72MdZE3j79RBuAPokF/KkXdSVEkGFPfVBIjAb2gVLPMscQJ7YcJ/AfgS5rAEERZZAUyLVfEMYB4xX6iDGiF/2/FrBj7Ix1bv6dRLRrPGV8jzThmuW912sepXX2F4hjuCZKFkTCIpIS5URIcypEPQiIVp6B3LFCIkMyYxRJIRnS9w+KfkOUtMhy4tAuMuOkDz+tjTAu2mY88bd6Gcbft4tuBHqA+jIePXqx/gpOS0QESG5EQiISJn15JCwkUUDRb2QtmdHTwR8x8BjNgvlrCnFCP0RH9DnU7tvog3nkEn+SJnu2V3IkPpIjQTIKkVzZuz1/J2iSahJwEBN7EvSSfBfSoibo/WQ8jmmJg6JvMt+N62QdtBdhn6RJIU6CvKI5RQL5EGJu42lIidgHIE8kh9CtJzOi3c7+WOR489yMqT+mHz+Q+OjHMV58YDiu7gRJldW/SVkT1rrxGePybxCxn3+0NnlGJE2UmXeZg9FHnsY/sut7T5bn72Td0xK8boKSvIM8BEgSHyJNDmFcLHvkrnwD7F5g6E1Q+MWMG2EkS7xBkhiwyWyTWHOqYeLr35yOnPDm9IV7F5dNTEL/o9MH6agzPpm+dsUn0xlvPLmc2PAUxGnffarZ4LPSD943SOf8cG4e90xJ9j87bUUhQtZ8/4/T4JJp5cPwyCWD9N7vP18ZxgcuSINTrkovhg8SPrG3e/NP0z/83mHpiBPOSt+425Ms9XGVy+/jyNbt5fSIRMiy756UBuf+pCFAKmGCvOInrS4vSX3xJ19JX/n46enY3zmsjcsPbMGL301nDM4qpBFy+l2fC+/mN8UbQmJR/dAXUuj8O4puuTA8dH6a+KbL0uPM457PpcGxX0sLG9KEOK57fmna/tzfp1MGn0735Xh2zft2On3w5+l2Tp7M/1Y6bXB2umdDJYlueu8gXfEAbOzzacoZeX1/NLesPY8Kffon/I0qafLRf34uzfn2yWniZ6ekHXkOQ6RJns/7B29I7z/3svS1z56Wjpr0rbQyrxFz9cK1/8Hz0sRCjlySvvaXx6fBRVPrfH52fhoMzk8zc132V9IEmGD63hy/qO3eWX+tBND2v1sRJhPU3beQJiTD8cQECbMkhAREQe4n2ZYEMGlv+xuYuDsePR6X8TGbUUm87UgGmPBj05MqJvQxRmxY13e0qd0YI+1IVjhWoqH051g3L30pbVqyugWP2Gxfub591IZ5Ma7YZf0CiDHGjazo5hIZPtWJsalHbK53hPMB0R62nANrTWzoIwPO2XH2uZbUXS+AXGiDk0lcA9lf7B+T1HjyBNAvaHNN9Fg6+zj+94I6/+nfvjXHlPexN+ef571KMkyiHJNqYUINaFOaRNeEfPgncJGbvHs6AUh8aDMCuQm6etjycRnqMQ7akhrxFEmEBIbzUG78kjGCuPGhDjETB7J+/JTCOQBjZbx20SGWGE8dW0kKQNtx2q31DnEtO50K5qM/oF78GyhHnxhYP1F917ngq4tL/50v9qX3YpPVCO/P7NcIr4Wv7s1fEhvSYxRMsiU1gAl1Hybz1LEpTNIphcm4CXm0IdHQynJyjwxd/BtbHAfog5Ax+S/x9uIoerRzHz58FAV94welnf1qO8aKvD8HoW/HYwu5dmL8xGEdMIaTHzwSQ51x+InxYxOdSHTEGEv8jV99C/VibK4F9oR6fexctXhob7Hf/H7X7qfmWlmuZVnuXlMWSZNIjgjIBQkNiQVPc0RSAlkhLGgHIkJCIxIs0aanQYZIDG0EWwJCA33GA8YB47UPP/oWRS/LPfnS2m3mQD3ao3SseoznBAqnbeiHVCiPxbxYH3NpiY+GlKDOqQ+Jh0hYSKpIdlD2T4fQlrAQq1Zm36FuO9qW+KCubgTxqNMC4mWEf+SO27WtEiEjEd5jIl7JiS8kSyFQtuV7f06oTdArEVCTfIgFfjaY0xldAl91OFmBLCb5QB2AXcphAiD0N4l+iyb5x54nQxirj1FjJQk86RF1hoH/GEO1S51xjKc+7McxfXT+mZdzr/Ov/X2UefQJkoY0ca59oOO6aR8ZsRZiJMfg/KmjK0bF+krOL8j3zPHanCPnFIJ/unvinxzNX/w0j9u7u/t+5nc08wvqPjFxiDQ5hJGYd+fktH/H9vbmKGhLjkSyBPl4UE9S4LTvPp1W3HBaOvwvbkhr82YtSfmnBunkf7w3bVq9IG1Ymm/yeZO/unthupNf77juuZJ8o3fPJ/P4ax7L9QfSN447LF3+YP1ArCykwtTiAzJl6KTJe69Kq5rkvdrpXgJLe9X9l6ZJg0lpymJsPVNOw1wwPffP+2Y6bXBymjy/vnuEkyaDz/+ksJJ82PxFGT6AOzfeWk6l3PBC/gAuuDqdPji11Bdec1JLDgCfrXt51Y3pnME709XPdsSLBEY99TE1XZF911McL+X5Yef2LK/P3+1/7uvll08gGrbe8qE0OP3qtLTEdVtzOiZfIOb+Yzp18Ln0APbX/jB9anBSuuH5lWn3E19M757w2fRYnoOnfy6/tzlRkv8Ok659PK/VzLK+X5xZL0Y77j8/ffgjl6ZvXHdHWr3Vi9K07j0um29Jnx38QfrW4/nL6BqwvIxzzcu6l5jPTlPz33ftsjkZiwpBsu/hi9PvDs5NPyvx1MeEfDyHL1r9ZHQ8oAsYx17ly5pJAvsPnfLlLrdJmEm8I0zo+0BO0l0S+pyAc6LBJHw8YI8SPRP38qLWnLQz3neQxIQePwIiQVv9WLBNLMVP1lMm+eBYfaNrXV/2W3cM8UGQQI6Ux2saskTyBGzN0H+MWcRYR9WJMfoufvM6UNKnDm39RDDWdfTxH8ajW4iqJv5IoqDrSRTXo28XlPVrfBv3L16p1zr2jiSI8NoW+7w+qsP+Y+/Fvei1NO7bsteznKRZ8oEkORIfESbgAllNprvkHpnJu+PQIVEXJuVjk/OasMckPY6L4ykhTXichtLHbSAn6BtvDgC79Pfngow+6lVe31HiGNHpVgKnxt4RPcSnf+S0K3GSv6Dnsj/naHssqk6MF7t9GDugLqJ9xuJ7mCyp/TWmjrxyrOsN0N+/tztp534Cksvss3ivBu7Dslf37RlK3CNIqkmWTaz7STQwcTcRRxbJChP2kvDnUvTtjIK6JvySHoIY8UFdH8gkF8bzQz8x0m/syLHR96l+7Eef0yLxvR8QMBIZloxxLYkz1luwViMQ/StzXvjzsZr21Aqx5T7nw3hL5+s81ImI/ogR8mko3jx+z0tL2z0U91q81nm9i3rsQe/f1PnJYUgByAF/4ndlQxwAyQUICQgHiY5RiERHJDUiWhIiQxLE0x3KRwF7lOhK0LRkSBMrdQkVCA4f+3Fc66Mp9V9kjVz7IrbRcV6Uy1dsbR+FkXyAqJDAgGhoyQzQ9KHXEhdLNpWTIZAvnlrxHSnaRRc4XhJjPKDjmHZsEwP2JGfwR720G1mLRlZiaE6d7MjXvUiSxHeXUCIvBElTWq/63UmTCBLvoQQ/gyS8JOAZ6FhG2C/6dsYm9ozrZBIDtV+7VUZpv+1OZxiRUKEe4xHR7ygbwxiOT2inr9+3L+nRH1+wZsTPAmdE22PnXYEcPe0AZP14WAPyi5qTdGQJeYQleQV5m7/6CWECaEOiAH8ZlutU/E7m/RXQPkSaHMIYzL39unRgz+72psiNTkTGzf7XgjfQSJrs2/ZImjzpsHT2D+dU0mD21enDr/v1dMxx70zHvPWy9HQ5efFSWnjNyWnihN9KR34RwmB1ennud4vekb9zWDriA9c2j9SsTnsfuiK9e8Jh6ci3HJdOO+kNLWlSTjFM+qe0stEDspHltMfrjk7H/n62P+nr6fncx5invv7ONHHib6VjTv7jdPKb/riQAowrp1kumloS/e5YV2UqITkuH5xcTprs3To9/cPv/Vo68vePS5/+5IfSURdPaz/MxS8EwvYX06wrsp8Jv56OmABhAxnybHPKpZImhZBYUH8meDmnXC66vb0A7NmyKD1wyTvS4b/zW3n8O8upnUq88HhOJXrqiZLzKmmSMf/609Phr/t/0m9P+LX05997sIl/ViBNeL/I99Jf/Oavp9f31nfldaelwWCQkf9GH6hrVed8UvZVdRZNPjMd8ZtHp+OOPzod86UZZa7IW6Inz3nmZe9IR/zOO/KaH53OuunpciHbvebH6bzyqyx/ln4E6cQ8mhfBlkSy2Wsmo+4r28rQY2/SjskpJV/mHMfJAZJmkmfRJu0QD4F8sE4fyXdJypvTI22iHXSwW5L6bA+dFk2yTtnazaBdfgHnPVenFY09Y2ttNGMkJfSlrv5LX67bF/1jD137tF/K3C+5EHW0wXzRk3iQfKA/xkJdYkR4GkRgT92C8nPCf55++EJnr51nnFcujZkYSwzZVolv5fpC5FCWd6dMuyjv0wvSfcyp0S+2mzWkjgx7YMyc8xjjJOZ/ebVev9xnXs/axDPLvT62e6xBlLmfqZtcUPfmDPbl/UtiTEJMYkyybHLeRz9Jtx51ImFisg7UBV1Cn78ANwk5SbwnNYhH1PGSC5VUqeREPb0BabL4pfxlPIPxjon+jMm49O0ckNf468tnh9HNO9ro4qpzcA0jIEmGCYq6Ft3c6pyi7bE+RPVlXx/OCbAu+u3WRIKnI1XUNR76u9i6EyyUtJkn1zvR34OxzR6N+7bduwchTUyygUm5ZIRtyAJA4l30QuIegb62/lehfxJ5Y42kgLHrt417RGyQD5w28XSHtql78gJCAWhDEgEd5g5xUfqasYA4YnwRkTSJ84pAz/lQYou6ZEgE/imNm1jQjWvi2P7chOPo11+Mk/aeNR1pAkEsIlHiNdL9xz25D0kGyAEAISAJgbx/2mKI5AiI5EIkULSP3WgnjhmyF8ZYL2TOynpSxVMeJUZkPbIEIOM9K5wK0Q4+hoidXBYiJLSBMaErnFcbK/oA0oaYlnUnN/qkifIWnOgIxISEBG1OnECeSJaIQnpgVzS2f1l4GgVb2C7vP2l8+Q6U4ivHIolSdBpIrkCa+FhOfDwH0mTbxvxdbFP+PpLr5dRJQ5agU951snNHJRUyuiS7JuH9pL1rx3pNyMfaqHaQlVMgG3LyHRL/YfsdkNWkH3S2GE9JP2MlBiRDou5oVJvRv/5qHGPH6KugITPUF8jj6RDjchxtgK4x9P3EONQFEj59fXQgWDgJJNlSTqY0pEn0qz9f/uopdVBzpIqan3Uvfa1lzVk6rEqvNN/NvF+OAte0Q6TJIYzBluWLywaJNz7LSJpE0A/ipuvXIQvKyYJm8wLaEA8wfiVZLvKOHQR+EBgv4eFGB4zv7NZHPBwLkDtOeJQLfeOijow2gOTwtET1V3Wt2452keHPWCiNX5nzxjbjO3lEnRt9cS6gnnSpcH6MoQ6Zsz1fSKjrF9jWd4ylonnsJ8+BuLp5r0p7ln0/nXPMxenxjYx7JF19Un3hLTa0Ve1pq8atX313Ot269dcXFHu7c7Kck8y4t7xwifjFzUTAL26MYzzH7agja/figVdHJszUTaaVb3vuofTYrPlpwU+npukPLi9yEmrks+evTyvuvyOXDWmw9sU06yd3prvvej6taRL6XXMeSz97Ymlaeu/UdM/059O6xn5JzGc/kO6cMj09dfXH0uBPrk5LGbM2f4G5+4m0dsXC9NitTxQ7EAFrHr073X3bHWlW+Yni/OWgiUOyY+uzM9M9j+Z1y3FseHRamjV7QyUdFjyZZj69Mq168M7sf07akGXFP7HlZOFnt96e7rp3wZi1KHhpUY5happx+yP5y2dDYmQw57tvm5EWLq56/OQyMa+Y/3yamec/64WNacOT96V7fvJwWrm2IUfyuJ1zHsmyO9OMB5ufMC5YneZk+/wHbd/69WnljCernWau6PhYD37vuvWeNG9BJXeIGf/0U9857+kyn2d/zImmi9ODjc7e1Qvz32VamT/r7/xGznkEIE0kR9hL7iP2GvJybct7bXfzmA11wLVy25at5bEy6oBHcsoLOLMe11H3OIRJGZPlJMskxCbQJugm2NajXJhQW5eIAJFIUR7b1XYlQkzqPamhzWgPdEl8JRvQQV8bxtEH4/QbbSMzzkiUdG1PmtQ4gQQDsVZbHSGBPXTok4SocfXXTllnN8rQibF2OtFGtz7Woxx0c6lwLhI6HUkSfceYOl+0D+zv7sGRQGEvscfYc+xVr43u3Y402TtuQm/iTjJNUh0TciFJAEi+ISH4BR6IiPLCU0iFLFsz98lSSrKgaxlPOUSM59OkHp+MLe0cK32SCpZxnPa0STz+OkycRx+MLSRCBvUYj7HE0npBs44HW2MRfRq79orfLI9rRd15OifL2Cep1YdzE3EOsd3O46Ul7d4R7CHg3nIvSgJ7LaSufNXqSmhANEgK9E9wSFiMIijQpUQe+1qCpIF6UVYgaTFCLvmxYGFO2pdXEsSX0HKKRJt9aMP4i6zxU+Jq6vRhU30QCRLXoxAleUyfRFG+Os9b4qRPbhRSpAHEAySFv2QD/Eni9qRHLtWlDWGBjqdP2tMf+OqRJ7Q9WRJlxIJ+6yNDG5IlyvU3f97q8gs9vCPFx4f49Zx4umTnli0FEiXlZEk4gdL+cg4vid2d78eb6+MtXWJeyYJRCX5M7k3wkUteRALFto+TgGqHMZ3tdmzQR04M5d0ja/LnO+i347KudiUY9Eu/sXb+xtoYizqmD2KBmJCoGEVSRD1Kgfxgvp03wE60GeOxjh7j9NXG0vgzTmPdjp28PvwDmJJccBjNL33mHCPmHOZrMZ/7xav13hjvj5Rc2+K17hBpcggtZt/y7fyF59n2JkdJ0umXMGW047NfUUbJzZGNRxnH7cmJs4m7ybNJMol1nwygz01NaVIfN3pNxGt9ODHv7KunnzgmAruRMIgfrlEfMuoR0RbADzF1H2bmVh9Bod/56FN/9PXXw7GU9InqK863PkpU+zqZsYi6Bo7rWNgYF6DOCZjbPn5ievex/2/GienT1z3Q/NJQxDBR0j22VOeOvL922HadRfW3Or2yf/gFTBJy8eI1HtAX7DtKxnLxo85PDpMsmzCXpD7DJBlCQzJi6VV/kiYc/sfpExd/LJ142FvTV+6rifjSb78n/e7RJ6STzvp6emgRyf+SdMv7Dk9nfuXH6ZYL/ygdc/EjaUdO9F+++9I0mPDudNZnv5TOOX6QTvrH54vf3cunpvMOe2M6/ZNXpE+d8htpcMq1aRnyNfPT9095U3r78Sekc75yX9qYbWybcUl6+5s/m67/wTfS2Uf/abr5uY7gEcu/857yk8TEP/OCQZp0zZJ6YqP4f1fxf3b2f+I/PFf09618KF1+9NvSBd+5JV191tvSGd9d1M6/kCMbV6U7PpztfOHHaco3/zZNe7KSHKuve1864n1/l+6YfGk66ehL0uP5C9LutQvS9e+ZkA7/k4+lr/z1H6aJh/1GOvWvv5g+ecKENPG8u4s/1uz5H/xduvHmH6crTx2kj/4g74Oy7velywenpBvnQMosTjecku2c8vH01U/+WTpqwrlpxkvV76rG79Qbqt8nVsZYsTMnXfMHeX0//Lfpwg++O00cXJIeyD6J7Ud/9hvp9C9PST86/4T09s/PTJshrBpog7XCT1mzBvQR98v5mub+MTmI8EZLnX3KHqNk75G4SqRwfSSJlTBhb2vDa6QnTWqy3CXHJPzAejwxUZPp/EW1SbgFCbnjaHcER7Vr4m5SrhyoxzgJB/1QRn10IxHQ2aV/dMIfx0VyYZg0GYaERNTvw/6qU9fE+QPn0Ie2gbrqG3tnt/5N6K9+JZi6F8fSZi6Oo26bsfSrq34f2GPtK6h3J1b8m3hddA+5j+J1zy9+7lFAvezlvXuGkvg2Sc4gkSdxJvk2wUbHJLvIc4IuTMYhSnx0Bbw0Z1ZaNfvxUvKTtpAqJvLaptSuKIl9sN/XYVzsj3qi1cllf6z2mGPRa2QAmVCH9XAsscW1GheuaS4lR9q1BkFX38B4iB1frFc8UUIc6moTGXZKjM24CEkiSoiioh9iML42xixzLPpbl80v1y33kIh7kLr3bGW0uebtbt5Bxi/BeHojQkJC4qEP+tAZ0gvESiEh1naEg23IBuqMQY8ygvEtQbJ0SyFIFpHQ57qPD0GYUEp0aE8fUe4plTgn9UrMGVEmSXIw9EkTxi5bVt9fAgkhcdEH/ZASkCU+kgMpUX4yeEE90aGcNn0F814qbcgMSQ1K7RZiJEMChJK2pAky7DLGGIVjBWSKPiRXKGlvXrexkCQ7Nm9uwekSH83xZEkkT8qv59AH0dIk5P1kHpjQ1/ZBdELiL2Ki3/nogFzyRWgPEmSYyPGRl+AvI/a38hCvNjvUtvaFY9D39EYhHBpiBCJi88q5aeOK58t7XmgTj2TF2Dl2Ptt5NesS+yLivECVx/WreraL/4YoiRgmTfK1vDxms7g8clNzDfOkCvMg8o2YZ5jfAGU8ts+90hyDMl7flB8iTQ6hxfLH7mm/dPHlPhImfslnAwm/nAF0+Y8q/0WNxIngNMDP92zIm3NdmzizmWMCT2niDdzQMcnuxtbkXpnJOqBeCYAOyPlggfpBqjbjhwbQ1h6lMQF89fUB8kgIdKi+6VePDzb+nU+1sa7UtYMvdCrZwi/fdGsS54SPzm9dv2pz3VA8yKON/ho5P6Ft4BypM44LEba175honzn63KCEifbQrXY6Blgfrj22f/7y8Jczv+SDUUlAJE1oxwtfSQ6yjP1L3XeaAMkSTx1QQpaI8uhMTvyp3/+pQTr1qnnl0ZAi/0wlKbBzYN4P0pmD301nfvpv05Wffl866tTr0mrkkBa5virXV15Tfza4kBYzLkkT3/1P6cXNu9IrPz0v61xf9Pflm8UNpwzShXfWUxbYnnXRhDQ4/q/SVy69Ip193CBddufwi1GBpAlEwIPnD9JpVy+u8/rpxYWQWZrl6hSi4d5L08TBH6WPfiHH++E/SoML7x9aE/DkV96dJr4u63zl/rQpyysxNEhHve+89NVLP5fOeEMlO4j5+zlm4tr51NXp1MFn0s/KGv1J8rEjTpTMnfz36cIPn5qOeV0gdTbdn744OLXYwT5zv/wuCJEZhUy54Tnqi9KU4vfc9LXLzk1nvkH9Ltb9L7D+n6gky7PXpdMGl6aZeZ5759yYTh+8KZ3+iSvSVz7xp+l333NNIaf8u7EWriV15IK/OX/rvflayDXORCAmAVzruBa6P91ztN2D1BlDSRu9mNBqs1xnM0iGazJfE2qSbJNn+kjWKUme/UleH6UB6Jn0d8RAJSS0WVGTfZN/CAOTe0iKfpKPXZN2gMxxfYID1Lhrsg/0I+EgaNd4urj6tiQz+Plj5mzcII7lNApxQ1RoN5IW2In6tJ23vmpfR6iIaEfyxPHquFZj5yTQGyvXDvBEDfK4RpSsY133erLn1bx32D8g3ptps9e47/blEQd27yyEQEmcQwItWWAiHtsRyO1rE/6QsCPHLjom+7TtA8gdSzvajDhYHBHaAoxRZj82IkFgbMaBjm3Qkga5lJRB52Dx0FeQ7QPsFHmu93WFMQP9Si7hFx39RV38MA9/mahd7zxGoIet/skabMU4C5p5AerooLtr9ZL2Xiq4prHHvKZxDevvM+R+P9yyaXNaDCHRPMoiKVFOYzSkA4BU6MuApElpN+QB47FDvU8wUHJSgzrj0IXMKORFc5qFscQCWfLikvwZ48SEOo2+sG08oBAv2Y7jjMl6ITrQzfEaSytv5vAfwYpVO9JS4m1Ii4hCPDTkQ0FDTAhkLYHRnAqJQI5dT6eI4itDYoOykCjasE/fuUQu2QI8kRJPpvTbxX8et3XjlkKS9OE7TSRPWuKkIVL+Y6RJRUzuJR4gIuJY2iT2Egx9mOAL2pE4GUUw0A9REWNAJrBbxuexwzF1sdM+GGkiSQJpIvkASowNSaIdof++HBBj9E0b/wC/tX94TMXwWkV0c62gPRRno7cL+zmPIE/q/4NW1Lyj5pnmWIBcQ5h//Nu/dKSJ3+di22vZ+KTJlKtGJtaH8H8nljz003RgX01UuemxObz52QbeCAFf9P2yD0wkJFyUo1NunE3SbAIt3MT9UxR105vAd4m8ILl24/sBMbG35IPky3986Q99fTvEQB07jIG9BNQ9KVLHyVqua9CRJs6Dsn4Q60tfa+z1g4sNoX/b1e+LpXS+jAF9MgPgs9Y7wkR4IRDG1Y3p5h3HaI+y3wf6Podjq6CtrOvn7dWVAKKODFvaBXWtqt9/eaUSHH3EfRcRdUgWTE652LEHJf3K+H0vd8SIpw5yncdgyotFV65v31uyDKLhL29JW9ctTz88Y5BOv2Z+0eekiSc7wP5V09KnByekbzywKm1cujpjU0nqR5EmRf+BL6ejJlyaHs7ynTf/ddEpJMumJWnyqRIHFQv/7l1p8De3pg0vrkzrF69I6/IXCvvEiu9k25+FNFlQiIfTvpNvvMzrzota0qToXHBvIQsOPHlVOm7wiTRt0eq0Kce7qYlX4qTFvPvT13I8Z1wHybEpzfj4IJ309UdKHBvz2F2QPvnGfCMxT9+e9j57bTp1cHH6WV67+q6Wa8pjR3vuuThN/H8uSvev2Jh+9mnIp/mFqNizbkb6wuA9afJsToy8WGK/bBrvK7k7XZbl1z9dH1m6+2+y3ysfThuWrEobFq5K2yVLJDoW35LOGZySJj+fZY/9XToW0oT+8s6UE9I/3p/XbdHyjHVD6yZJ5rtq2ANCMoXrH3uJkr1kyfUOUI/XR/rda950GU9JgiGRQts6Y8s+zTBRBiTLESTSJOwm2LQlL0ikqUuaUDfBpn+YGKi6lLQlA6yr1xEE+Utsk7AL48M2sRiXY42pP4doQyKo2qkxAcZiT1RbVUYZ5+daKcOOes4hxhXhvDsfda1s930DbLlG2nX+jqft3IkpElt1rqOIkkqWYEf70We0r86rB7rk1fs0e8+9yL5jXykD6hXd5ieHTZ7LKYNcmrQrU66u/Sb0JanO/erHBN6XikY/lH3CwUTdZL0Avw1KDKDpi/rRTiQUaMcx440lfvVB7Jd0iDZjv2Miom6EfobWr9FzHQtyPY5zTePfoY0v62MT+SidqCu0yzjarovjSoxNPPbvXbus3U/uKeG+Ys9R537LqRK/D3KdRAY4aQLBAFERT2T0SYFIjkh4FKIjlxAVkiKSEMiw1Sc1ALIyXjSEyZAsY4isgdBo4C/gRB+FLMljPFnCnIA2jCOSONihHskSY5P4cax2hH3WazvHAPm0rD6qAyArfCSnkBYNqVIe38mAmOCdIxITBY1OJDeKPgRGM04fEiKQL/iBJNEGfa3vhlSJPpAVXyLLjaf9VZ4mRsA7TTw9QglZ0kd7sqSHPdu3tol5TNglJEzo1QFdwt7pWo+JvTKS+iiXYBA18a+62o82kFG3HD7dMRxDjFm7EBOSFK2s0YuofZ3NUah63XrEdrVf6+pHKI/xAG1QOvdIIjGuJWwyIHPs7+x361n95NiyH3KFmo+Ye3T/xFVGLkFJ7kFe1eVxY3Ogf/l5R5RwP6Uecwmub1y/xiVN5tx27cjk+hD+E2DKVWn2/0ZSa+7U69P+XTmRyjc/v4CxSbwBejNUDqgjA/HLGjdTCBPAzZI2uvSPR5r0ETcybceQVPshiSSGfeh5OoMPiKcdKhlRj3DZBpIoJPKUEirYoeyTJYB6bO9fMy9tWldjJYaOBKiEibacG74EfYB4iYv4APrYixeE7StfbOvY2b6yXjT6YEwkIoZRSZ6qq63uZ4FdX9vadF6xH9BH/PpljKj9lUDpfFW/EicCfWPEB4A0MeGMcF+y19h3gj0m4r5Ejwtd3I+v7M97sUmYOUkgUeIvrkRCpZAmR78rnXTkb+TykjRzaSApzp9Rk+6sRzn/2g+mw494Wzr22LelY77wyBjSZNU1p5YTHUXOqY33H54mvv5t6S/e/740MeusLCTA4jS5PW1RsX/5feny3zs8HfnOd6Vjj/5g+tGcrYUwkNgoevd/PR172IR05NEnpNP+6E3ptO/k5IU5FNLku2l5jq89aZLHHti0KT188bvTEa9/dzru996WPjzZkx/EVuOb8r7D0zHHvjsd+fpT0tWPNSTFMz9IH35dlr/7XemYt/xteqqMWdKQJjvSvue+m04bXJxmukbZNydN9s6bks454jfS2/7wv6dzP/wn6ZRvzilrvXP19EKOfP/Z+ijN9e8ZRZpsSfueujF9+Aj9fjk90axNh/XpiUvflSYe8dvppA98MJ0kaZKx+Lo/T0e8rvm7XPZw0YcMEbbbv7vIfpHz4mD2kdc39hj70P3IPhuVRAB03bvegIFjBW10D+QxNTEehqQCybOJPqiJ9DCJoD5A7ljl6lI3Ie+S8koQoGNiH8kFQBtgr+pVu9FmtDUWw/EZtydYOEnCiRJPs6irvj7Vd7w24okc/GmDen/9BHL6qx5rVeMUyOO8XJdhvUpm6Cv2GUNnvxI7wJhc11jvA13HAX6iOu4t9pLXP6+B7kWvlcrZs7u2bG6JD09TtMl8lplIx4RbxOTapJ2E/WCIJEiLxsf/CiQBQEs8NLHRT7xDMTSyOG48oMs4CQkR18CyrEeG62ccrG17WiW3edSmvPNl0ewaY7ZnvHEcKDHkfqBv28A4KEFZkyyPNoqskZfxoU3pWOygT5ycTHFOtLevWFT2DOB+ynWOvRSve8qAunHfgTXNr+dEQAT0SQKJDMgVT3HYB+kgGSH8pR3JjTI+kCx9f5Ia6Eu8YHeo3QC7lJIZAhm6+C8xBzIGXWOOdrVNn3NkDPNsT9/kdikbO61e09Yv4H1jLWmypDvpUQiLhpgAnuCQkJAIKQRJkMd+xrUECmhsFH/ZNiSIj/ZAlABPpUCe0G8so2LSvzAmSmLYu2N3JUGaF736MljqnjSJBErRa7B/58562iHDBJzkndMX1E3iTcZtk7xT75L2CnTEePKIlsQIMQz3j7LbySUcoh79o3QrlA3L9d+31/Y3a1JOpeR6Z7uzxbpUuY/k1LqxgLiOsX6wNW7boiFPQD+GiP1N3hHzK/KHmJ/UHKTLOcjnyPvM+YD5HHh5X/cDJ34no+Ta5fc46uOSJvPuvHFkgn0I/4cx5aq0ceHstOqpB0b3/zvxwtTr8wVmW9ksJJfc9OJNjs1iknAwuMHUZ6w3UP67iuzAzm5TmzALZDFxjsk3QBZ/vcZTKXwg0MOGpIf9AGKknhp5sf1wRNJEEsUPlOQKZAk2I2mC3S13/FUa/I+r0/r8YS2EwJzJ6aPvmpRunDv8YfUDXMmC7pk652XMfdKhjnFd8tgNd6fL33pYOvL3j0/feCTLeu3td56dBh+4Nm1oxugnIvoUnY/qxzj6wJ5/D+3Z7mLNcW5ekjZu7IiTOA/qUdcLltCHtsF4pIlgX5kMxIQAKOMLG6UXQfYgMk6amDB7wsBfY/F0AaBeSJN4oqRJxAHtSJoAZMPkQ4WyvjxCm/iOPkaBPu2N6o8w+XdOhYTo6UR7xmPbWMRB9TZsHyO3DYiBdYakan8BJ8dT0JAVMZ5SzzZB66PxUxDiifOJ6MdQ7Dg+Qzn1OM64eAdOTBLYY+xBj6XTjslC3IfsOfes10agLnWvnyS9PG5BMjycjNekHVk/yVdGPyQBZUyqq62atEMmCHSH7VQ/khISDvSD4eS9norAdrVbT6BYduRAHY+edqIt/RunsUF8QJoAfroYm8Px13d7EC/16qtbJ2JH3zkYE/W6HnXdqLueVYaN2te1O7txLG3s0md81NGhr/rrTrxY2lf7o68K9IbXenit+vJ/a04usYfYT+4l91fcY8L9yB7duWljSY5J1EnqSeYpSZRJokmWS8LcJM+ApJq+PnlASQKufBRM9CMYK7RBGX2OQhwXEckCSYjYj239tMQBCORB7I+nN2J/9GM8luro0/Ut7yZZNLu866UlTfIY/OMD3f56I2tjbPSIRdvC+Ercja3Yp9zxto0Tv8RFTNSdm/Utyxa0p+t2N+8nofQESbm35uug/6Sgjszvle69dRuGfx0GSCRIihQCYlUlTCAQIkmAPiRGITLCiQ2JCfq1AbEBydAnTYT91LUvoh5t7GlL2Gc81JG3JEcgUeI4Y0MOIaQO9o09kiZAGzEO/a9Yma/FS+spk3ISBHICYiIQFJGokJSIJzzog9SQ2Ch6DUkiadK35Rj8Sph4AqUlTTKso68tiZLWlrGGmHdvax656ZEmL+/eXR7HORhpso9fz9kQT2dUggACgQTeRD0m7tY9/WBiD2LSPh6wCzoZ9dqWOBFdXGNtx5jHQpv9cZ3cOEBLmvT8C+SSJoU4GaFX59/3B+rauH4t6dG0eaSG96QA6uVdKs36Mi7GCfqybk7V3+4N/FoOj/Z3uYl5CbKYp/Rl1Mk3zAOtk/uBfXu6U8PcN7k/cu3iesf1i2sX99JxSZO1c54YmWQfwv9ZzL7lO2nz0gVp8f23jez/d2HKVWn9wtllU/hfeDaHCSebhhtd/ALmTdA+b4T+p0tIlABlr+5Z325iE2mTbFGT63qiIybyyFddd3IaXHxHM25ZWv3oLWnGT6ekp5bUEx2dfnOqYekDaeaceWnlIzene+57LG3Y8EyadefNaeZzLxQd9PdsmJOeufsHafodP0kLljO+yrfMvSs9u2BOmnfPP6e7HnyyJWn2Lb0/3fPgM2lnE+/+lY+lh6bemG59YHaJqxABS+5PD8yek9Y+/ZP0+Av5Q45s49PF9z33PVoIDudLnH7wX171eJqZdWY88lyzDnkOj38pHTs4M33jzgcqMRLaG9HJc7znwWfLi1mx8cpLT6SHf3pLuu+BWaUf2c6FM9K9d92S7nnk2TIHfaL76PRbiy62y0Vk2SPpgTt+mKbPfKq0XVdATNjbPGdasffki/VvtW/b3HT3ef81HXv+temep+Y1f5+OOKGs9fp3US5cCwkTMIo0iV/+qbNP2a+A/QhMEqhbImP/UTLm1ZdfKckwCTzJcT9ZBpIghTQ5d3pLqMSkHT2JCEmJ1mbWiQm6dqm3aHRi0u54ZTHBj7IIbcdxUTf6pS45AWkhcdHXEdFG0QkkRbsWGaUvj0Uefffb2hEtYdKAtYxjIrQXYR+/oBPtso7G4zrHnz92ru0cmjpjHacdSJO4xzxq7g3Wm6z70j0KkHt9dB8rd/8O7euMmhDXd3OYLAPq9FEfm3DXhN8xAv2asEuc5C+kGer3k3kTfckM+rDR2et+wYZ+UWMYPslBfRS00dfRBiAWyRFKiQkgGdL3B7CrbfqNDb1+vJTqMW+JDG3Gcuz4StgQTxxHH+0od631EdH1iUrSdKhxapt4Iv417yuvc8B7LfvLvce+inuQ0j348q6dQ4kxiXRMott3ajQJNCCRL8l5k3Crb2kyHhPyVh6S9b5OtAXwZb3E0BAgoyC5QDnURzv0Cdr4lsixJDbqECUi9o2y0wdzQJ9+4hbG2Z44yW0JqjaGxscom8VuE596yu2LQE+U+EXTz3jnYSyefKEPHfuL7srF5Zon4vdGEa+LXtPcm+65tYFk6EMC5WDgRImPuUg+SEAIyAT6LCUdICI8udLq9wgLxhQyJgC/fZl69PWJnFExGav1ElMgVLCHTLKkIPfbLv4y0EXmHLS1PM9r6ZJN9Z0lDWlSCIqG+JCQkOQo/YEUiQQGsiFCo4GEDMCOxIqki/aLD5D9tPFAhjSgDZGCnrK2HvztzNe9/gkT2xIntClF0SnEyXjvNDEhr22SfBN6knZAvZ/oj7VT4aMrwPFRN5IEyiBFyuMrQwRFHacNiYd+O8YuhgmGRWnzqhfKy11LmcE8Ro0DEkmgfaymabdoSBznUOJpSCXsijbO3Mec8QtiHK6nOowRNf4mrsZvGx9rtplXF3Q5hXkDeUmsi65dT9nTZlzJyRqQE4FXXh5+hJXvZl7TBPJxSZNfZAP/Ox8BOYT/fFg562ftJgHc0Ngo/JfAjYPMm15sRzl1vrj5hQzQ1oZJwd6tlZAwSRZ+ANy8gM0MUeGpEJjAZd89qZw0qZt/Zpp65bfS1FsvSacOPphuX1FfHIu9moznBP2+89JgwjvTh8//ZPrwWwdp4rvOTJ+/4Mx0zODkNHl+k7wvnZquvuqaNP3qv05HvfHi9ESODzucapn4m3+cPvOlT6Uz3nRYuvDOJTXO+89Pg0l57fBRTn0cnc6/9vr0T2f9t3T69bNKzNt++uk0OPqY9Efv/ct02xO8mOjpNOWMX09nXDk53XrJH6RjLr+3kBzOGxzYNKPYuvC6yemajxydzpgMcTI/zbxyUjpqcHw654rJaeH2eW37o1+6Kb3IBeGBC9LgvVelNVwYNt+brnjbYenkj1+Wvn7hVenp5mIxZ8rfpsm3Tk5ff+8gnXPzvLK2+9ZPLydWiu4FV6VZkB9Z9oW3vLnM59t/8eY8n6fK3yuSHbseOj8d89ZPpZt+8nfpY2+dlG5dnC9Ws69KZ75pkI4645Ppypsf7+bU/i0qvJD1wXoLZf/68wPtXvLLFvsLsJ+4mLFX3bte0PrJAaV7tMWBV0tCHEEiXRLsnDCP6hslFyTWnFgBJuuFYCERb8bFBD+SBMhN7B2rXh/aG9UnWhIgQ7v6j218iUKiNIQFiARRHGOpriUyS/SNxbERMVZ1GFfsM79GD3m0BSA9+rCPMdoBzEublGW9JYca+46xTd15OI42pAn7jb3jnqTO/gPuK/enOsDrYl9Omz72pnYAJ01Ihk3++6CvJu3dr98giwm8CfUoSADE9nDCXpP/SGxEIDOBr3pdDKOgL2x3RIGx50Qh9/fh/BjjqRHqyPVX4xPKxgcxaLeW1fbwqZRKVBBDjF+o7xwo67i6ZoA69vh7iKrfra0gdmKhv86x9lMHyI2VPudC3VjZL1wf3VPsIe/lo/aee1W82vx6DokxiTzJsWiT/SZxjiBJJxk3YVdfokIbtLUjMQDsByTn2ujDBD8i9hOLxAh1ZRHqqmd8xtOSCQ2MUfQJFGMlFnWUxbUop0oa0CaWMoesL4xFMB6d6KMd09T12faNh8YHGBU/iGuEXP9CX6BPmoj+nmI/CvcfoM2eXLu+kiYQDUIixEdshP2SBZILtiVDIqkQSQ10WiIkAz2Jk0hOYEc4Jo4raOxK3hCXddvK9D9mfC6xr19IkTj3dlwu8U+c/JIPL6ktp27ymDjeeAsRlLGUX/yR7OgREBAbgH5gW0iUOJ42p1AkNfooxEhDivgOE9uFKGnaLdDPcByI8fVBHLvz9Q5y5LUgqdISKz3SxFMUfUKA5Lyf5K9d8kxav/S5Ntk3yZcYMLFvE3qT+gajSAfGQArgA2CvtYNOtiFZYMwAf8QW/Ueog23iFPiw3LD8+TIfyuq3I0wA/iVLIqIOPhhb1qJZq1LPMnzXWDpdSZDxoC3W1zUB0afrEteYXCTmDqKfP/TlsY96l5fUnLTkpfsrQQIRHME1jpwYkphyXNKEG+zSmdNGJtuH8KsPHr86sGd3uYkJb3ommX6hpxTeFNV9LfAFjk3HZoQ0YZN6HKociSpJed28EiY+VgMkTKgvuebENLjw1tLevvjudNPffiz99alvTocPTkzXz10+lOCXEtJk0j+lVTmBf+SSQXrvd2flRH5aunwwSJff13xoFt+crr7i7PTh3/+tNHFwXprZjF/JqZaLppbE/+GLB2nS92fXD9wDkCZXpdWQPTPPz2OOS2dffnH6yl8clwaf/0mN/57PpcGffCMt5IOI3ovfTWcM3pBO/8zF6WufnZSOmvStSrq0yD4fPC/bOj597EuXpSs/cnx7omb//G+l03JcD0lELLwqTRqcnx7OdsvFgHjee1V6iYvCwxekiW+6rJAlECPY3rt1bprzz3+bLvzIyemY38xr8P3nK5mBvzdekh7La+0jSHvuP7fM55wv5jj/Ms/nottrbCHOWZcdlgYnnJW+nuP82AmDdMUDXIieTze9t9r2AoWPPmliXwRrSp9Eixe2SJr48kz2n1/U2Ffszdim5KKGHvsZGSX71b1bEEgTE/WYNANkwgSeen8MCbv9RadJtoGJu2OFPuwXjNXmKERd9aO/UcAfY9v4cnuovxlfbDXx0S5kytot4z5CM1TPcExrK8TGXCkPNreIofUKtlpZAPr0EQ8+ItoYe7HTV8Y38bW2Q8lc/DvxThOvj+479xNtypgguG/du15fozwmEtgS2DM5N7kmeR9OmGtyTSmRYCJt8m2f44V26KsJeR1n3QQ+kgFxfCUAupfKUlYbYxH9R7ljjQOdPuynrq0q+/cRJQIbxF7nVdfJR31cM3y4DkJZjaMSFfY5D+3TF9ePUiBXP8ZX6zkZbMYD5MC5x76KLi5OmsR95jXOBJU9FfekexEd+g7s3jWUMJuom1yTUEN8mFwL+tRxnMRFISYgT5px9PURbUWdWCfZj3XbEjMRnJKgRMeYjCv6UV+bzEHb6sfxrEUc3ycShCSDdlpfzToUQim3R9l3TvHUCbJRYMwYn8F3bMdxUS76cbgO6DtfYhK71y5v9477yHbcdxFe5wR7cN2GSoL8MoAQEJIa5XRGhu0I9FrCY+1YcqYQGtluS4hAUkQ0fdiKpESEscXxkTSJpE/fP2OMlbrjsOvJEeqWxiFoE5/j8B3jLe9+WZXXB1II8iOQHJAU8TRHJC8kMCRNPCXSPyESUcaLYCcCPez1H8ehXYiaXArJEoFuJE0O7NmTXtm7t4D6L0eahAR8DDkxTFiUZL4hBICnJPqEhWRHBCRDfMSlj9Z+QzIACQ/KSA5U+12/+vrHRkS1NZqsiHrMhXlRb/3m+ffJEhFjqnENz4Hx1qu94TV5bQyPH22j+qG+O6/jcD4yGvEEiYQIMLcw9zA/sZ+TJuYQ5hWg3Cfzdz5yWNrjkiZcADctnjsy4T6EX208/+Nr0q4N/MRS/fLuDc4bIF/cAZvEjcLGGe9GKbBFXz+pYHwhTbbVX4phg7qp2bRsYD4MtN3wkCWQJ/VDUtnActLkwtuKnOT9yIum5r6p6cLm5Ej84IByKqScwliXHoU0+f6c/KGZlr7YkibPpCln8Msgz6T9c75VyIhHmw9WeX/KJdNKbBAuk66fXQmQ5qQJRMyB2fxKx9np9vyFaP2KuWlD83LWPTPOTYNT/zEtg4hgjhtuTp8aHJf+/sHZafWS59KapQvb+Yu9z1yZbf11umPZ/LR5zcKM5fXDvaiSJI80H/JXF1+V3ju4MMfZvGj23uzrtG+m5dnevocvTkdlG3evr6dlim2IkP9ybnpgw4o08/w6j0K+PHpZ1j073bc5POv3dI2B+axdNietW764/VtZzv/Hd6TBJyfnuc4r2LwZ4mNhuvOvKmniRUnSxDY++LtBePUvfK4BPnyB7i8OdC8QjnvJU1C2Rdlfu+vz1u5bWGL0JF1MGiJpQtLtqQUSZmQx+Y8JfD+Z14Z69mvDZJ3E25MoJub0q4sOJeOjTXUlE2ibzKsH7AfaUjfq9UH/1kXL0/ql3WkaSuPAVnzXCzLjos9fm7Fff0Unx92uSW7rUz/oGjPw1Aj6RadZG/2hjx9/4Yi4kOFX34wREiTAWCjR9W9S7GeZccc4AHr0vdrsN65r7D9AHRl702uje6wP9Li+ug+91lpGsJdN0ilNkk2cScYrcdHJ0Y0g4a5juz7ajJU0sG5CT7+JvMm8iXsd0z36o21gH2CM/oQ2ADo19joX54C9OAZUMqESCpIkxqUfxhmLNvqECrLqT1Sf+nEspesq6WHfsO0K2v14gPrac20j1HVt0I3+oq34t+nm060dL4Jl37jHYoJKG8S9qExImvRhct5P4PsJdky+6S9kQUMSeLrCsYU4yH1RBiQWChifgY42gfGMJAsy0Cn1ph897JHs69f5AOfBOH2hY8zGD+hTZgwR2KPkJIf1GBdjsW2MlELdopOBrMSGXDS2QIw7Apn+o65ARxKn6Gc94y8xOM4y1LWxb8Oqob0U9xT7D7gXKe2Pe5H6+o313R+RRJCQkCiQUOgTEBIbowB5EAkG2pIVfTt9xFMu+ujHRFl8GUNDlgDJi/F8GUeM3/khwzZEkDbVEYzVT6vT2MJvG1sGfRAnkhNCcgOyoxAZKzqiYoi0aAgRSRHr9gnJEOy0CP5EPM3CyZW2L+sjw05rP4O2tnfla6SP3UCIRJIkPpIT0ZImO7a3ybdJeQTJOOQApEZLFAQSQUKlINchVCpZYDJfbQ/XK9CPhAn+IAg2rXi+nvjItjhpIWo8eVz2VXwXkqKLs6tXHUqJC+2rp8wx6lHGMc6znWuDvlyf1gHz2rd5WTvHotvEJfq2IhwD9FvQ2CBuwJqxVjuzrM2Vch5C3lD+qZzLmKNEmDvGfIPcAjg22nn1QM01+A7G9zvhdzzk5BfjkiYow9QdekTn/z6snTOrvbFFsDH88kVpMsBmoR5vjvYLdCBHSFTZWJS7d+YLW5Ng0N6+IX9AmlMNbnI2LDLlsY6OHxRQTn9cXImMDbeelQ5/3ZvTif/94+mjk05ONy7sEvUWP5M0WduQJiT109IVA05I1A/OrCvfmY74nXemk/7m7HTOG88rJzr4AMWTJg9dPEinXVffB1JOkZz6j2lpjnHXpvnpZ5e8I49/Rzr2949OH/7Bs0W/PDIz6VstaQIWfP+MEu+xx705vf3yu/Ic64tqxZ4ti9ID2dbhr8fWm7OtZ0p8lSS5oJA5ZU4LryonT2aWD3y+GJTTNJxcWZV2bpyVfnDmr6XBEb+WDp/wufLIzZ4Xv5/Oft2vpbefeFo6/69PSqdeW9/Psnvzk2nKB349DV736+mICeelJ/G1e3maedk7Swzv/r03p7NurO81AYwpF6I1U9MXfu/X0pG/l3Xecnr60YJKfC285uQ0ccJvpSOvmFriJlYvUILx2PJiNQrolPXYmRPz5mVzEiWCvceekozrg73mvmPPxi93Za+/8vM2uTYpByb2Jti2TebjGOQk1Cbc9APqkg0m5vY7hj4IlPYUR4D27KPe+g3QLmj9Nvom/+rSX4iA5pd8Vjbz3T790nTSqX+VPnzquenu+fVEiP5FncOMdPnglPILN/T343Jcu5aNXOC/1Jt1A+izBow1fnSIM+qpy5q6RsA1LO3cF3XVp409+wD+6Kvz6uQixq2MkyZe+9h/7CvqyEA/SY3XRvcrda+N7FtkjDGpiDZIhkchkhw1ie6SeBJwYSJOYm3iDrpkuybcEYzpJ+b44jRG1Mc+pfZqsl/7Se4pkUkCAOz4qzbIY0xdXMOEQYzHmECco2A8dvAT7aBXY4rzrbpVNrw+2hDoY8MYtBHtx37bUSZqnN3auA7I7HNctGP8xBPXVBl7SbjnQNxT3t/Zc3Hfsvd+sX9fTY4bkFCTwAMSZRJqH+vow+Q6JuUm8MpMuLVFX9HNyXsLkvkG9Gkr9ju+2HgN6I858GgMNoyrD/RiPBAj7XtcGpkxHQzFHv5zSYzxcZh+zMqKPOv3dYs8w3kYI4iyfh+2rNsG6Pj3pE2dftvqKBP2ifFIE/cY1zr2HvXYH/ceWLuuJvctwbEy7/Oc+IuS/DfEgGTDKAKij0g2RHutzQB0o80IyQh0hO1IrGA3kirMRfIijo0otjOwQ8zoljFZ1p+P8agnWjtNmziUaQuszPEsW9adNpGMAJATEhmSFRAXvGeEl7nyuE15eWsgMyAxrNuO5MdrYTxiBVuR0GmJmSzfuSV/rxnxKznxZ4ZjX30BbL7nF/KkI00kECIkD0zuTdxN6lsyoJEB9Enk69ixkJgw4YcQqY+d5M91toOMEx8SJV0sw2RDISkCat+wXue3EiDGD4i9G5dtNnacW9Snf2QcPd+l3egL10mb6lKqD+h7LWADIoa6dirJU/95K/lR8qKcDwFzBvOUCOSCseRhtV7HlHyuyWsAJ028f3LN8j5JXZBfjEuaeMNd/ewjIxPvQ/jVxKJ7b0kH9u4pG4MvWt7oABvEv7s3uFgnWUBfOI46tkxkhW36qe/dWn+Npr+x6+aFhMgf5JLQ142snFJ965TCPlCIhQYk6n5AOsaxfvCiHh9C5NEOOh3quNgfEWPofDlO/90jKJIKnf3htzoDxziPLs6qS792hGsH6kmdunbai/3IujhFnSd96gD9OUfsilF24jxte+KkXui65wix141dVR+94heNtm5uyQ/3kHuNvSTcZ8A+LmyMA9Sjjnu6kAgZJaE32W9g8myyb/JsQg5IuiULSiLeJPMm4ybz6ikn2fdnjeNJDWVAHce8FrY991CaPX99Wnrv1PTcvEpevLx0bpp52x3p7vsXFZ0yt+mXpMGp30urm7lvfPKRqnPHQ2nh4oYsynp7Fs0u8numP5/WFx+VNPn2nQ+mu269O81+fm0hLMrcVy9Mj/94arr7rufThrB+/TUqMTRrSSmZ4Zz7pIhjlLNOoJBJPV3axW7j3xjwjX6EtkGxkxHljBPECf6l+dLvdc796HWxD6+LgD24e+euspcdG+G+jqiJck2MKW3XpLm+cyMm1yblJvLoSgBUOx2wZdKvHcdr06QeffuoK6Ps3tVRfREXMvokHdQ3TuzgG/1RQBcYG3A+2FcHuXEL5PiEnKF0zRjTXwf7XN8o8z0kdcwwqaIuMDZgDHGeMTaArI6tZA1gfVwv2sSgDe1En8aBvjGyf0T8cud9HLjXvBayx9T5xcv7hpP1kECPSvIjTKZNsk3WScpbIqQhHgqaZF0d4XgQbUY92q3f14DjICIYRx0SRN9AP0C7+uxD4gTb2BHRBj4kdxyHzHEFWY/+CHWLXrDneNGuZwN02vVo9AvRE3T0Qb92ip88Zoz9PMcyvve3cjzYu/7gpAn7ymsg+9F9B+I9+qW1wy9EJcGX3JCIkFBZubp7RAaCIJIJo0B/JBW0B6hLSEQ71NEfIjYaQkLon37HD+k14/WlfrTb2s5gvLb68fdlINpo7ei7B+ZJid7qHAfEhCc3rENOQFJIkvTfQSJp0SdHhhDko0iSCIkaSRvj8SSLvkSJI8t35OtifdSGkyOVJAHx1En/lAklj+/w+oGY9INIVEhuSA7E5D4SAf3EH7n2IrDFqYgWLbnSkQyMpxwmXrp+gT/9izqX4bhHjQXGWcY18Rc08xw1pqJbH2KMoI/x2DWWvm6dT51T8SViDAFxfsbMWGwWf1n28o7hH84gT6Ae8ztzkwhzDGBu0eWYNd8ENYdZPfTdjeuZpEm8l9I3LmnCxRAju7ZtS8/f9t2RCfgh/Gph7u3XpQP79pS/KzcwE1IRb3jA/9qzUej3i7/9bjCBTfop2XTsIUp0Gbt7i0RI3bRuXD8ItewSaMr4gaBuIg/8MKDHh0j2UdCnngk8sJ8PnWB81ekSegD5gA19aKOi+macMVVZ9UsZbUfyoI/OdiVn6vp0xAVAHuuAMegSK23i3bImfznLpUCffmM1BmPVN+ONEzCGsV5osOW7ZvhZ5q1r84Ut9zmOEn1sq19jrOvUoa4xffoQtMGr+cu8X8rck5R+SaNOqY4y9yZgH7LvAHudfoDcJJnEmrqJM0m0STcJM0SCJyHQpY4OpEaLlevbpJ52PAGBXXWQlUS8sU+/ib3jtOn4Uo6AiT3jX/ynP0m/++Y/TCed9fX0s7m5f9kD6bI3vzVd8J0p6Tsfems6/dr8hZd53nlxGrzn2rQ81xm7/q5vpau/f0e64WNvSr97+cxia8+Kmenyoyekk87+UvrqZ7+bniDONXenSweD9PYzPpe+8qET0uD4b6Z5JY756Yd/+hvp9C/dnG4+/4R0zEUPp+15biXuZm6ULUER4hasBXrouLYRrIko65vX0bVkXLQFEcP6YouS8axlmVdGsdnEgF/q/q2KLI+JtrTHSRP3Th9eO9lf7DOumV43d27PMTSn7dyHjGGvsge5Znqd5OZMH22S5QiJBpNok23fyWEiTZ9jYvIdk3DK8RP6Ol5/QpvIq99Naem6DUPj1a2EQGfHsaNALOhXEmBjKSUO1MEWdvFb7dc4q+96yoYxyiUkBDbQrb7sV7dCP46RyDAm11sYB33AdRDOIZ4E6uuA6rfGCLAF6aNc+/2YsS/YQ17v3IuAPSbYU96bYx/7jcdzSlLcJNIRJuUm5ib5JNScxqBuYk69n4ADfo1l48LnCsrP2eZx6JiIA9olOc9+KEvS3yTvkhNDsTTxUMZTGkWeQV07zgXwqA42jduYKR3Xh/axxVw8hVIIhiwzBnSdA3X69FfmA8Kcyktim7Xhp4fXzH2y/alfZPGEDNCnoM/YaWNPm/T5WJIwNvSNIQJ9baDj+liW+kvLynUqPu7qtcvrl/vR6xty96b7dE1DmkiIAJJ8ZJIlgJebLlmaP/u5LtEgMdAnF/pEAm11op7tot/4lGQA6gEJDu3y4ljiifpDaHSdB/PSvv6oIwO0Y2wgxt3GEGyPQeNbn7ZFOdGSba5q3nMCwQEhsXDB2jR/3uq0YN5LhTSRpJBMgbhAH3LD0ybUWwIkkCqFAMl2Yx09ZdgE+AH6KC+Ppd4g2i7xZECa+K4SSZGC7fl7w/b8/SfDkyhg55b8vSPLKnGyuyThLXlQEv2xREFM4tUXJv39MfaR2EdiQcKE0yXlF2NW5s8q7xFp5BIMyAAEiHYEseKjT1xIJLSEwjjzAY7lRAt+64mNOraP6reOQ09/PkoE4gtxWSd9tPrN/Jwj/WXtXNs2Vv0N+x0F1uHAjvgDEvXRfXIN8oiYQ5DDqEddmNeQW5jvjM1Hqg/vi1zfRLzOAWTjkiZc9MArGcsfmzEyCT+EXy1sXb6w/OH9IuWXKb/oxxsdN0ARv9xTV094k0QX24zXLonC7iZx4KSJCbPoNm7dyHHzg5rc143vWMkE6nyAok7EsP3RYDw+Kf0w9vv1CTlhct99+Fb1xnXyaEeZ8+j3aZt+fUBIQDzg3wsAesjoA+pxOkMb+om26lp0sdGHfo2nzlPECw7jGI/PGGMEOpbYRhdUX93ca71row+wW9EdlXt57+6yh4BfuNhf7MO4N4VJgF/MgHvVOv1l/IFXaxKdk+X29EKTOAv6I5kh0CMpR4ckvCVbIrJcO+qUZD+QIcgkWSRcti5fW/ogD9qkPSf3+OtDH/Qv/fZ70uAzM0rMpW/6RWnC4A/TX118eSU5LrivxlJIk2vS0iaGpbd+M33lYx9Mxx45IQ3On1Fku+++OE38r19Mj1HPqDZnpC8M3pNueCrP6bnvptMGl6QHkc+5MZ0+eFM6/RNfTF/5xJ+mo075blqR/ZQYso+4ZthCXkijBs4xPkoUCSXGMQYg6xNYzlfQLuMy0BkFYwHqI9e3UJ/6v+W9FW+cESYMgL3FPjM5BVwDKZXT9poZ963Ahkn0KJiAk7iTUMcEnuTahL0Pxtakuybg2hvVB7A7CtFnn0ToQ31AXPqsfiI6fUrjMjYRyYI4JhIa0a6+gf39+nDsXTwxdvXjuDi2H1NEjDnOBdDP31JdbHqCBPLEUzPDMVab2oh7h301Cuwp9yd7tlwDmzH7d+0sSXNM0EnG+4CkIIGmbpJNab8kgUk49pBRjwl9QdMekucSXfw7rtjJ9TZpD4k8BICki7EN9TXkRQS28IM//BpjQTN/7Ygyt4ZkMEbh3J2/seJbO9pGR5vEa1+0oU7UVU/b2AXGw1wgXSjRQe66Ok65NvrQJhi1poCYIE28t/ave5buK+qA/RdJY7Bi5bZCiKwMpAkJv0SCRIMEA30R6vUh2QAgFPoEhKSEZAN+y9hAPminJSUa9GMQxh9jbuNeuaOQLC8uyZ9rSITmBbYQwbq4AAD/9ElEQVSinUf0FeIYQtTJkIShzrxKzLmN7/44dMHSZVtaMqIQHj4G04BTJ/FngNHjBAoES/u4DuMb0sNfyUEugRKJE0kTbDHeX9gppMkIIIeogTwxpp1b8n19BDmybePGtGXdulLyWI5ydav+1pLUF2KiIUTiiYZCpJjUZ9hnkg8iuaAtIIFAXZKBumQA+solSAQydYS+QfQVdUYRC8BYoyyO6+IaHhd1RNQz/ghjop9YnUeMVxslrrC+2u0jzl2yisd0DuRcoZ8Hgi7f6nKImFuQo5BPkIOY/5BbmNf0Ue2tKteq/vWrf03j+9pBSROV927bkp6/9eqRifgh/Gpg5az72yQ0fmGPm0KwedTxxmgfX/x3N8fN/VImTHB5bp//sgKSBMbTt3/HeORE/RmpmLDzIQHdpu4ec6kfpOZFqFlmIo+daFdypRIe/cdS6geu048fwGE7gDj8AFYbVU7dD6d2gXFjLxIMnNLgA+3YYXuSGb4At/qI849jAGRJF3fVZX0kVSRWsIcOtonXXyZyXer6dcfggBcqxvm3oO388FNl9UIFjJ8x2Oc0Cr6MUbge+u1Q4+RElPvVpNP9B6izfwXJADK/1Am+sAGTV2Hy3CbMGSTeyCEwrJP0e5KEtok0+ibWEYyjJLlXpyTp+BNNW7KEukm/RIAEQT+ZF9Hf0qvekwbnTi8ETCFmHv1GOnbw8fTjOUvSS/OXpjUL8ucE3Z/WkyaQJvvm3pjOGPxZuv6ZLWneN/P482dUm/d/KR2Vx96dv9hiG+zfeF/64uDUNPn5HMvz30unDS5NM9FdeUf69OCE9A/3Lc8+qh/ix45xU3fOyNo1yGh1sx51iKQSZ+O3v27o9OcfYX8kYmr89e9LH3ZYc/6u/T5sWKJXSKvc1z9p4s3Ua6PXR/cofexH/ivB3kTOnqNkL/KeHt9twh61T7sxsRYk1zUxr4k9ybvJNOQCyTVydCQcIhhPaQLfT8C1KbAtHDM8tj66YjwVXWIP6CcuASHA6Y3+3ISxGLOyaE942gVEn8PxVOIEnRfXrC9lPx7K/jz0iVySJK4NQM8+Y7I9HM/4cA7GoR9K5OMRJ64T6O9BEeWSe+41roWgfBdofnLYBFmCoE8K2G9Czxjq6kpA2C+iPRJ5T1aUhL9BOYHSEBnaotSv4wsB0PiJPgC6pT+jnPBodBgPIAEgTpDhM57mwDb+9YEtoX3tAPsYA4hf4qIg240xOD4SEsjwTclaclqFOjFQYr/ElW21sTVzB7QjOcIY0dcV2CzyEWCc8zNG6tHu/o0vlesT+yjuNWTeh9lnlMi9prnvxOqXhgkHINFAPZISnO6AcCg/t9sQDY7p25AciIikCSWylnxY0z12I0aRDkBSghiIR0QSpI071htoG38g/nwwoA/E+dBf4jHePrLNqBfJk1FAZ3lDZkBORKIDQFxAgEiULJi/psBHdyQ/WuIDAiUiywrZkW3F0yfI6C8+colNTpwUEgY7DRxXxjT13fk+4AkTyRKwdcOGgu2bNg2RJkV3+/Yi27Zxw9Av4MREXaIhJvUm7vRLIowiDCQJipzTFUFHVPKg84XdYfJgUUN0ZDvZhrqAscYW5aKOq3rRp2SFfZR1PtWe8yux5DY6fRsR0V6NperqP/YfDM6llCK3jWVYv8a6N+cS5AE1D+pAvmCuYa5gDuM/XumjTt5B/rE92yUXEeRE5h7mLNjye5o5A3VkwmvduKQJSTFf7ExcXnru0ZHJ+CEMY+7U76c5t183su//FOZOva4wr/4tgTewePNTBvjbm2iiz42PjWOdEh2//Av2DRuOfjdZ+4Vt59jjUyT5gLpEyavbl5dfj6nkSAf70Y2JN/UIZHx4eISEDwkfDD8wfuDQix/GOF6SAhgf9Tpm+DEd+0V/XoDY0a0fzkoM+MGm1H8XT7XtmlBnPsbf6VY9EH1HuF7RNuO9UABZWXyg2193gS38MN51jGC8ZIygDbEDoq5/u25NIlaVkybsJ7+gedGKYF9Rssfod48iG6WvDnszJuMlOe8j9JvEk0xbHgyeoLBNIm5yDhFif58UIenHN6Ww7fioKxZ/648LaQLpUE92rEkPfv5d6YjXvzsd+863pQ9dN7/OKZw02b/h4fSN3zs8HfnOE9Kn/+av0lEX3t/EtSTd8v7D0+B1h6cjJlxaHs/xnSaRNHm4mcOi6/48HXHE29Kx735bOuYLj5QYmTNxOX/brCWxU0LuuJauQ5yTJ1TsLzrN3EU7Nte11fZne47rj0ev1W3WlDY2YgwQL0VvTz0dIrguur+87rn3gHtWMi8e9/RaaMn1U31kQNIAkCSblAMTaBLnCJNuQBJeE/ttbeINTM5NzK3XhLySAJQk4/HRklHJOrF1RM7Y95aoZ3zqAU9X6D/KJC66ODqyyJhBJRs2tuMjXKdoK8oF6xFtGHO1U0kh+gD6EhjaE1VW18exyBgX/47KRSRL7PNvh2/968eY9E+sJqvuNeFeAl7/gGQJYN/u27G9JM0m8iTpJu4REggxmW5lOemHkDDZtq1M3ZK8m6jnuuNjX0z46cNX6cugr/TneivPuozHJ20JCxH9GRd1+rRPicw2MO6+TH3lxk6b2LArmVEIj2Y9rUOAQNggiz6AbeLFjvMdD/plHHMbBXSwh9++TdcF0KYfuIbYbv+OGfs2rG73GnuJ65aI1z72FXX3Irq0KWmv31B/Yrc9+ZETehJ/CBLJhEIWNIm+9QhkEAalvXYsWdIHetiF6MCPRAf11k5j1/oYNGSFMQnsjgJ2oz3jYO6W6A2RL2Gspfp96NvHhqi3/TlO1pfx0UYhVRgHobGk+5UcIFkBgSFR4umPSGYIZZFA0Q59cUwhRhqdiHh6pejlOsSMscWTJhGSJMB3nPAek+FHeLYVUiCSHRHDSX+V9XUjOYIedU6Z1LF9G/Xxlj6hok36C3nQI0PQ6Yid/HnL/YzBj2jJmVy2ssa2cZR+gX6DGGOUA/xuXpGvWWBVvh5wEqbp669DtFPmmHXi3CrU68YilywZpYONYi/HvTX735FzBYiNSoLUVziYn/RzCHKRmI+gU8fVfwSTA/YBiWLuhY5juTeaz1IHXs8ouX5x7RuXNGGwjAuDd23elOb85NC7TV4Lm5cuSBsWzUmzb/3OyP7/r8F7THZuWFv+8IIvTN7s2AjjgRudG8m94I2R+u6duwo4UcJ/T91c0bakSbl57tlYku+Y1EdyoeLxdOMHjk+fv2NB208ivWMVLwSSXOFng7ufGfaDs2/bI+nqE349ffWBmozzQeADZ+JOWT+M3YcvfvD6KMn7UGyVAKlzqD9d/MX7u744L2MH1dYw2aJ/IaERQWx++MGoeMCibx+fjvjSjNIvjKEjTbA5Vi70N8o+YA6UzJ2SmPm1nutOHaRTr5lV1tW1jheoSKLE+Y637jX+1emV/d1PC48H9qJf4NhjfqED/YTBfciY8UiT8QiRmEijExH1YkLeR0nOm0R+PNIk6kd/yqJf4oYkAdTRjePVw66+9E2JDr6NZTxEm85h1Dhkfd2h/hxHiZu1btZdkqectslyxjAP+tB1bvS5Hs6zv2a2hfM3FmE8roF62C3+gi98E9++HjHs9Y06JLH7lL3l9ZE2+9DEAdDHPqROiU5/jx/Yf6BNjPtkAzChlkgwuY46EZE0qQl4l3CDUT7QoW844a9Q5vioB8HRR18XRHvG35EDlbypcxomOyA4JBogTTyloQ2BjD7sCOaob3S0LewXY9cF/W69BbYlPgQyx1Gv/qLfCuMZO7bTMQ5j0Za2ve5Rxr3m9c9rnmDP+p2u1HdsH0qkRSEDJBwykJmkl8S+SbRtg5K8N5BkaBP4RiZoa8fxkYAAJuyOQVaS+nCig9ha0iXDuIkNXQkM6vQTC6c6sBfnF2MA1NF3jsZsHLapl7XBThjreEkIdCwBetr69yDGB0ocrnEPvmvF2KJvgdw+10o94FjKnWuWDe0jyTfaXr+oe31U13sv+xSddes7EqMk882pCUkE6hAMnpwYBQmMQhBkHIy8wC79xX5DlBTiJPdJalCqo80x0GeDSMjoY8yYAHTUi7rGVMgT446yXHdMRLRXiJNl9R0wK1d3ZBJ1gJ7ysn6Mz34kNVo0J0UExEd5P0lzMsXHbjxFArFRiJXcHkWsREikiH4fPiRg1NmdcwuIkCEypAdeBltf/Jrv083LYSt21VMVDVFh4t4l86Am8cokASLQ4ZGRqjuWHBiWd/0teZFL7NrXESfK8nWuiU1iAb8tAdIAmeSCRMNYexUxfnVbmyEm69gpffZnFNtNTJ3e2LhAsTVCLvCtPUoRY0RvV54H+UFHfnRAPipniKh50uhT+epQ1575EnWuacBrV/uPhXy/pPR6Ni5p0n2JqxdGDK1f8Fx67tBPEB8Um5fMTyueuH9k3/8JbFg4u/1b+oUq/ufTG9nB4ObxixZtSRThpsIeN0mTAW+Y+D2wa33ZtP1k3cSc+obHb05Tbr45zVosebAqrbvjE+moYz+RfnTH/Wlt+QD8JH1hcFL6zr3T0/Q7bk8LV/ihWZyW3veD9PTCylLu2TInzZ/xw3TXI7PSskd/mJ5fWsmKzXOmpTsfey7rLE9rn/hhevyFfFFskvh1z9yebWbZgvpBqx/eivqBnJcW3T8lzXhiSvrGcYN0+X1d/KsfvSXN+Om0tHh1R/bUsiFENj+bnvzplHTPnXenZRvqB3bPhqfSo7f/IN11z8NpTfZRPrw7lqZVMx9MK5c+lmbeeXOJBf/lQ775mfT0Xbek+6bfm17aXMmPnQtnpBnPLCj1V3YtSC8+QBwVTy9altd5WVr54APF3qPTb01PL62nRvwbLH/oR3UdV7rmLxb9DRueSbPu/FnaUGTdhYh1WDbzh2n6vfenKZ+sP8fsxWft0z8ZWj/nPSvPY/odd6Wla+paVj8VfQIFO7wItr8PRT8hYI/FL2aCPecY+mkjZ2+auJuUg1HJdx8m6cLEHJTEPOtok+Sc0wpA0kLiwsQ9JvQtso0hgiDLTOIlEiQcBP4kAOhv35/SxBLjH7LdyGNcEc7NOIT9jKNPn/Fxo2I769Jv/MjUbUmRDOqePlGuj/L3afQKwt8qrlFBMx/HAvvQA64TYLzEjX2uj+v6i2b/RLCHvB56TfSm6rWP/Yiue9B9GPcv+5GSPu+zXdLckRQmyibeMbEHMeFHjwS8TxxoM8IxEhzIqm7U65J449EPdcZqZ1Q82o5gHsSHTWKF1FmUr5sQHsaAHKIEPfoXv7Ru6DEb46Qe29ikXkmWCvrpIzb8GyOl42K8wnhtx9giiAsQP/7QYY7OE3kXX0W0S5/9riFQV5/GiIxx7h/2lfd34P5Czr4S7kvGlX3M4zk5+ScxNiknQSZhNjE3OUfGKQlPSiAnyfbxmkgqjIIkiEQIpYk9YLw2tKNfyAdK/OFr/fxn0ktzZrWQkKC/JPoRzZxa4iT7iHHgh3kzXjBH9GP8faAX69igXvxFZN/qohPn6fgyLushM7ayJqK3NrYjSdKH/q3juz9P1wf/2jYW1rQlqDK2r17aXtuA1zv2lddA5XE/xu+bjIc0gRBpf743J/ISJCT6LZmR68jtk6QAtiUein5TBxIjgHeKeIKl1YH4yCXjVjbEAoCk8DRK36ZEiTHF2OzrQz8AmxIg0W4kSqwbD2RH298D/Yw3DkkU7Njn/NCnL/otyP0rIEUgMRrCRJJE4qJ9QWvu8z0mwEd1Isnhozj0+fgN47AXCReB7YNh367xCJEO9ked2q4vguX9GCbnJuiWoxB1Ack8JzuGH/PJn7EWHQkQH3+J5EXUK0REITm00z1G0xEMFY6PMuX9/jiH+A4V54RtCRHnUWQNaLd6GdE2fdjixbbtiZQwljbr4ymY0q+vxh8wvjhWH7v5WzU5ADnBKMKk5gw111DP/KHLKWq+FfNMYD+6HWlS9an3v8tRkttyIGC37+XczcuVxyFNvDhSAgzwJfHFB6aOTM4P4T8fVj89M/3rz7ubF1+UvOHFL1XKrLNx+A8qZbz5ATZT38Z4wJ+g/cruDb0N3JAJDbY/eF465q2fTJNv/Xo6562npSnz6X8sTT7jDWnwxknpwismp4VlzO3p8sEgHfOBT6av/eXxaXDC17McG8+mG04bpMvvrR+ihVcdlwZ/+KH0tfPPSMdOqAQHPpd/96Q0uOj2Up95kUl/3/+k7L9+wOiDZOCUxYvfwd9Z6esXvj8dN7GzufKG09IRZ3wpTf3Beemkt56XnljffYiZ7yu7Zqdbzzysxnz+l9KMZRAtz6Vbsuzkj1yWLvzA0WniR25MG3dwYmV2unHSYemISWenKz87KR014ZNpxkbIl3npjo/kePM6TLnqkjT1uUrKrLru5DS4+I5SX/zt49NRF9yS5kw5Ox31/56fHlpV/Yyyx5xeunFSOuLMv03T/vn8HPf56fG1XJyeTpMnvSG9/Q+PS+dceXuJSRKIC9S2aZ9IE/Pf4/NfOjtN+s1BmnT97DLHnTPPz+v3qXTjbX+XPprX75aF/K0XpGk55klfuqmNGTuRVGKNhWv2i1fqLzCN2lP9unrsSa5TXrvsc7/Ga5nJd4TJMokzibdJdj8Bp4QIUTaG/GgS97Ye+zJGERRDNoJv4hkiDHqgH73oz3G0+37Usa6fSCQoAxI+1CkFNkpsYe1KTLmuXW3ZBxkCOdGSJYxt5lEIilyWuLNt14OyH6t97ZwDyt+uJyvjm3VxHSJaexnGHdcB0iReA9lT7CNvsoB7I4jXR+D+Y89FuXsYsI/dw7/IiMk0IEk2yY91E/oI5CbafZjEk3z3E/RR9tBRP6ISKNWeberI4vjqV8IlxtKRMNFuJUbWljLKI4yp+uvbrQQKcuZT6zWmri/q5y/uZR1qLKxDXHfGud6AMehXYqcjeyRlIEeIyzH6sd7FLIaJk6o3/F4abIkos+7eYU/19x5wrwp03HP0v5ITC5PwmMADk2zqMRmPCbe6Jtsm3n20SX6D/rg+TO4hL3hfiMQMibwnIkpSHyApwnj9Rpt9gsBY1KMvkgvIWvKi0YuxE5+xMA7/Ecj6cWA3rqU+AfOTOFHfMQD5EJHSIMYY4RwikKNLPf4N9ekY40afNvHteGlZSRpMINhPZQ/lkusb10H3GHL2WLxuAmQbNtbTIpF4iKBPIoLEXl3akTBoCYWV9T0jtCEmIEgkKFqMRxo0gFwYQ5IERBIkkiLEBvkDWoKEMiMSFiWeXGoPuVDWR4kn2ylrkdvEb4zOn7rrU+LLbXwJx5V1yojjtVH60c/rBlEBmQEBUoiOhuyA+OAUSCRNJEyAJ07QA+3jOMji6ZWmHgkTfCArPhsypehl7Nq2feTpkviTwxHDP0+cv6MEMiIm7W3inhN6Enb7lVEyTmJivEQfVPKjoo7r2iKesCikSUa0EW1DOuAvxh1R49J2rXuihno/Jv3FGCKif9qeXBnPXiRD+mtU1inLIU0cR8mcIFsgVro+129R2rOZ9zxWMsQcACJDRHIkQrljgHlEzbv8B3b34xgCu/XJg0qgxO9xXN8olZEP726erDgoaeLFUHCz3bNx3f9VL4Wde/v30gt3fP//uhM0i++/Lf3iQHdEEsQb2iiYAHgDRNa/6QG/pPmlfzxE2/jdt717F0nd2MOkyazLDiuExNeuuCSdcwKERO1fCSkw6Vtpdf4Q1MdjpqUrBn+cbpqf64uvSu8dXJAeLfLn003vHaQrHiBZn51uOXOQPnrz/PyheTxNfk8lOPgQrfn+H6fBxdPKh+nhi7uk/6kvVP9f/eLFxT+P3iAH9YP3bLH52WnLW5voVEJkkI4645N57CfSGW88Kd0wb/iDvH/xtemMwVlpanOaA5uvLv1eI1uVXll0VZo0ODvdu7nGfuOkbPtn+L2jPIp044JKMsy68p1p4usqmbGhWb+yPg1psvCq49OxX5ueVk39ZPpvf/R3acnude26aK+s3WJOmzRxn/mpdOWXPpXOfJOPPD1TyKcLpte/EXZdB/D05Yel4/5pVvlbPHzB2PW78kuXpY+yftlfkX89x/ybx6eP/c9paXNe/+5CVi9wEfr6l1cPDCUE7N24n4CJpgkA+9aLHW32Kv3Rhvu/n3DHRLxPHBTdBqXd6PcRxwMJgb49iIHYbu03sYghuxnoahsb2om6MQ7Hxf4hksD56L+BcQH0PS0TgV6MQV1AX0uINKQKdU+TuCZRh/Ft/CGGElOIn7p9wPUA6lPql/i04Vyc+xCQNToCf9jiF+S8NoK4jygFcvqpx73JPuS/rF4X+0CHEr1//cW/lqTYZDsm8cBk+WCICXsE8q6vEh20q7/hZF09SAIIAeG4vlwZQAcbxov9Yd8d7LOtXWxUdEQMukJZH9VONzdK7GGXujZB57s7QeN4dUQXY7UNQVLnqs7YMb8s8Nv/+8a1O9ic4zXSPQnifu3v0YhX9+5pE+aSJDeJeEGTMJuwC9r0mXDHxH08oD+ELIu2KSVjBMSD9UKMeOqhIUmQE4M6JPbYbn1mYNu5caqFfudhLPpHDxRypQF24xxLvfGhXceUMttpxzc21QFlXQOUA+fjuCiPc0TWzjHEAnkTdeOcIuiz7vpry3YbY5ahh9/d61a2+0u459xfXuvivddrYL2+daRJJB9GkSax30Rf8oPkHzIkkhGUkQiIkCz4j4LxQzYaYoS6pAVo+8dDM07SAsR+5w60L5iH84vxtLoZrJV9YEg32GtltJuxxQfkimRJhidMRL9PSHoM6QeypMhzuzx+I6GSYX9sS6QwZs+OjhyBKGmJk/CTw60so+jkPt51wstgJQNIzks9J/Rtct+0Te4FbSCxgQwCQXkfjovERKkH8qHrQ7/C2EDfRqffxaSu8TsHY8CP5AmlGGVP/X58UTakG2xImBQ0McW4okxAmKxf+lzFstmlbd/ObF9ypORKDcgTzBXMD2LOSF/NB+srA5Sbp5hLqFfHduMlTgCn37lXynVInEASc5/0Gkf9oKQJg70YAi+Um5bMH5mo/ypi7bxn056d+QvKnFkj+38VwXtM9u3cUf5mfnGSNePv6hd6EDdDfIkrNzj07BN+ufem2IcJAIg3U7B/x7p2w7q5a71u5oXffGcafHJy2rDyhYoNVb7h5g8V0mRl1uWDUBP/k9NNi/IHopAN56dHygdsdpo8qZIjL++YX05lTLr2iVx/PF3dPEqDv3Iy40JIk+cKOXDa955u/L+j+N+0ekH2P6/4N0Y+WDs3PpduPWuQTvnOY2nXphnpH46txMAru5alez89SCf/44y0eU2+QPDlI8yrzHHl5HTO4B3p6uZ0SJFtuDl9hnlA/jz7lXTcxAvS02PIn+H3t5QLwpJp6co8zzNvrGTF6usraUL/K/OuSh/78KfSld++qTxuUy80z5Z1qe9fuSNdPjgp3fACF4xFafonBumkv5+eNq6anzYuy1/wynyfSd/P6/KFezvSBNteoJ7+2hvSxEum5fryNO2cjjRZ/K389/vUTWX9CjbVCxYg5q/nOb3/pueLje4i5xpVeKHj8Rz2mxcy67EN2GMmDV7sqEfQD9y3ICbHwESaRJnE2qS8D3RJxD0ZQWJOwm7SjY4JuzrITfpB6W9IBB9nYVxM4PFDHCbufbQkQc92hHqSG8ZL3dMeEg5j9Bror6yR8WVE244v8TT90YbzBawJY5wjMNaDQbv4wQ7xtydWGtCnTgR9xWeMLcc0yn5cT8bS9y/N9dJ9xD5jX8VrHXuKZCHKgHswJg4AO1EPIHs165IMkzSTiJvw9xNtkniTfusm1lE+qh9gQ6KDunJRk/j8hbs33nGV2KhxYAP4CAoy+7RTy44Y0F73wtnhPsb3YRzG18U5bBNd45PkoEQPG0Kb2nC8PmJbmWOxr924HqPJk45oijHHGKJc9GOgHfHS1h3tvmGPeT2M91zgHqSf+zt19+svXn65TaBJkk3GhYkzSbNJuMm+iTYoiXZTb5H7kZuURxQ7WYf60DtGsg9QCILcbhP4rKt/bVJHJrRJOR6KrcY/iHb6hAUyCQj6kBGvPsocmzq6JdbcRtd4LJ23Os6pRdNnP2ME/iOB1J5kafzoI85F2ShoR6BrHNqI8O+xfXX9yeH+HnN/2W6vZaHtdY/r4MZNzSMtTQIP+qSJZEkhIkKyDyAOJEoKoZL7JRS0FfUjWqJgnPZ4GCIyAiLxoA4y4lHHeRgrpbr9+XlqpdXPMn1QMsdiu9HXr3XG0Was/pC1j0LpizIjxqKdlQ1xIgEimVFOgUiaNCdCRHtqpNGRDBGtrSUb21/OgUTxxApt32fSEijlpEn+nhAevRn3/SbNCZPyYthcorNj86aanDfJPQk9BMNQct+QJhEQGpADEA483iOBEImCqN8SClmv6Ie6JIY2oo+KjpgQVbfGiC3sRFuRcOHkhqc3aHfjsVV9OF/8Wkce45ZgieNqnMP2kLXrENZDaBv04+NlsxAmBUufS5tyezv65SWv9TGcmgfUXKefH9RcZpgUGdatUN79c74SLI4Tccz+HTm/aa5XgO945s3UzTm4zr3mSRMMWAfF2N69acnMaSMT9l81cGpmwd03pzk/+d7I/l81zL7lO2nnurxJ8t9KkkTYdkNYeuQSmHTGDYSO4GYovFmCKMcH49Rx0728c13Z0Gzkyu7VDwovCeVFrbtW3Jou+71fS7/9e/9vevdbTk8/WticQHj2m2nShMPSkb9zSZpZPkA8ntMQCfO/lU4bnJflbP6GHChExpq0/b7z0rETfj0dM+mMdEYgTV5+5MvpuImHpde/7Q/SpJPfUB7PIa5X1k9LV7zr19Pr3/XOdOxbz0y3LKkfLD589b0my9KW+y8uNo888fR01h9K0OSx876X/uI3s6/j35mOeetlaZYfxgxi4T0ls654R5qYxx4+4bQ0ZXElZBbfeGY64jd/K71+4q+nD9/wWENMjEeaPJOmnFF9vP53Tk7XPFMvHIUEumhqWdP9ec5HDgZpMMjrdeK56a7F/Pzv0+GxpdvL+2Cun1Nf3Lrr2W+nD73u19Lbj31HevtbL05PlgvO8GNOdf7hucL51+a5sn7vTx8+47A06brn6lzXTE2X/35em9+v63frUuKfXWM+7h3573dyuvop16W7GErGRDLl5b315ZvsR/cuX/jdh8h9hIw95hcy9hyliHtUoGNybNLeJs0NYkJNwk1Z9PK4KAMm18pN4q1DFLSPpTSkBXLfAeLpC6EtYCyxX52DESYAP6NQbOQ4iLttHwSSP5IQcb6iHwvtPuyTLIkYpUd9yMeIv01stzE3c7OfOvKoX+w3fRHaArTR+bdfdGSH+8q6ckEiKnnCXvN6C6h7bYywn/orGSTXkiUk2ybl/fdi2AdIzE2+a0I9nPCb7Juod6gJfbXRyaNtfGOTRJ52PwbagnYlDip5gG/jwXeMKcq0L1nQjzOOVVf/+MJ3R1xE1FgYL5BTakfZqLhjTP1yPBgndi21T7y0saEPyz7Qc30payyVYKp2t5U9ZpLq3orXuf71ULSJ7b69bdJuYi+xYPIdyQT7IglQiI5AFIyHmJAzRvvIhcm7PvTXyjOindZe9s8pFJL7SCbEmBxPvz8THHWNCZ1oG3/oSVygU2Jt5j9kP8SMTMKB8YK2fY5jrupqL8buOHSAsdAX1416hP2WfWh/lAzE+ezbuKbsG+C1y70GvJbFtjpxL0KakKyTxJvQm+SbxLfJfYa6kQx4LUgKRDuFEPBkRyOHgPD0imTEKBsQFi1B0kO0oSwSHaMQbRc0dhwfMTSmaZe+3GZNXEch+dH3w5yijuuJbj92AAGyfFm+rkp+cHIkAwJEkqQlSoSESkO6iDheckTixEd7RNFrfO7amu/r4RdyRCRMJFHQ8+QJOru2bglJvKRERx5QjkKnO4xqq566UNYSD62s6vQJlyrP17SsZ59EiLZAtB1lkhqMQUYsfdTYs4/ss/Nd328ioUGpXhyHrvqt39yOfmt/N2f1Kuo47ajDWO1KrEimbH0pX2uaH4oYyi9CblDyvyYH8WRIzcVE984TEcebg4GYZ4Cal9VXD7ycczGvX8A8w3uq393Aa5ImGKCMF0Dwyt69af5PbxqZuB/C/z68cMcNae7U60f29TH71qvTttXL2i/g/T+2m0D49/Q/Ad7cvDF6oxsPcU/YdrMBEltKN+HebS+Vjc5mhjB4dXc9eSIp4ab3w9B9AGqS7Qen/+GJcm3zgdDe3q31HSiSJn4Io33HgBpb/ZUf2o7pPtC1TYz+KgwyE351/EB2YztZ1UVPxPHjo86nxq/dapufDv5p+uobP5SmLMXei+meT1biw3UQjgfaxQZ92PFvU1F/LhkgB9brxafTs9/5uXZVd9iWcte82qoodvKXefcO+4uS/QTBR8leQwbYy5TuR/ekYG+6p9nnfHEblbyXpD0nyYC2j6KQQEs4UDexVx5PLUQSwrbkCHpD4xodyu0r17dt+wGJe9HNY6Mf0CcZIpwLehIC2kQe9eiD0IEckSARr0XsMNZ6H9EP6K83wL+liPqsPyVt+7DtnMrfi3HNXIX9Mb5WP8M1dY2FawRYC2T/lvcL+8ZrontpVJu9JYFCO+5Dr4vAa+XunfkLYN7T7vX9uZQwMYGnzrszukdCqnwYw+/kMPEmuR5O3McHibmQpJGoMSYxrLOxlVdZ/uLbAD3ioHRcjJ/YjNm4KZHTH+dkP6CPF8MCY+tsD0PfXXz1F3diH3JR+8bG9lowNuC6U4/92MW+83stxLgAsbImxf6WbeXax95yr3k9HHUtZK+yL71XA16W2E+cTf4LaZHr9PnCVuQxwSaxl6ygDkpiH0gCwSM1PkIiIRBtAZN//bfEifI+mn5s4Zd3oFAai35Kf46BEn3jtK/IG3vG4hhPdhC3fo1tKMY+sl5rp/EXfTpOHepFlsfhi7XCr3MwZkC/MfFSXP8GxupYdRjTj5u2sWgflL8D/QHov7x5XXtti8QbcI+xp+L3y7LH8p70ukd9/YaaqJO8m7T3IWnRJzlM/iULTPwj+rJoF0AQjDmxEdH4iJBIcGxEISfyOEp08U8bXcf1Ef1JuPT7o39127hzjBIg6uBXoBvtAfxou6ynyG1s+u4X2q5hOXWyor4ItjxWI7GxNF+LVtQTJpSSHBAeECaRVAFtfwPJlEi0SK74+A4vk92c73k7t+TvPg1xMhLNCZNWrzlpwml7CAGS9OEEv8LEXnR9ec+3GB4DxhIrUb/2tURDsTvcV/xtXJJ4QS16w7Y6xLgkH9SPhIdAXstFgazAVu2XsIBE8QRIJS/yZ76nU9es2hSFDMmQQBles25d+nGj382z0cntmIuYw8Q8JeaEYDjfGX68RsScpg9zjVF95CvxPgn8ThevaWBc0qRvoA/6dm9an2bf8u2RCfwh/K/j+R9fk/+gW9Laub/co0ObFs8tf1RuTt60qJNkcrOKNy+BDhvD51C9IVrvw7+9G0ogj77xJWlCmzG808RNzSaNyTTtuPn9YJQEOiN+WCq6tyd3+pV8MBk3ea+PpHSkCWP4QMaXANWxw0fAOt2OzYQkgR2VMOE3vzklI3linIyzjtx5O59qX8KkA7qdPrLuQ208ypSDam9JmvX3Z6Zjj3tnOu74d6YPXzG1/NqQ5JIXIexKVDBOsgI7lPHiEvtpO17fxh1jqXJj7eZgHZtRT3/GRPmLV+o7Tdhz7k32mHvNL2MknJFIUUe9eB3THn0xwRYm1P0E3KSeOoRBSb6bBJ4+oG5JxhtiIRIRPk4C1MWOREokBfSPLW2g6zhQ4mz0D4ZIKFi3Xfw3cRozQF7mEYgaSueBjsSC8WivLzfOUbEic20j2v4Yd4Y2I9pxzbyEccRYqDtHT/7Y799iFF7ZX69f7ievpV7XkNsXS/Yj9VHwWikR6PX4QJabMJNcx6Q+JtNRLgkQk3wTdxLsiM5GJRTimJKIZ5jom+Qzzpe04otxyPAZk/lIPlCPpAQl0K+I/gV+Y/z9Pn37KzrYqf6GSYa+rwjGQ+rUF7nWnzEGMV7sRd/GA1yjCOM2dvXjeo+t1/U1JudBO86FGCWJnDf67CP3Idc1yv59Pu5D+mgLfpbTZJzkGsQk3UTbBNukHTLBJJ0EncQ9vlPDZB0gFyT36OqDhNx6JCtKX0jyh5L4LDeRF5A6AH+SNJIkgriNS/sg+qUvvi8FEHcch4w6smKHmJoYSqyNXWO0v0XuIxbnrQ9tURKPc6Me9R1DDK6r8UhMAfT74wBtZcYa+/GnPK7Nng1dYuE91j0Xr4HuO/cm1zhPiVKuWduRFiTpvJdE0sBk38SeflHIgqafuu0hBDJAIiHKgAQC4+mXfIgkjPbQbeNpUOIJ71MxlhindefZR/RZ7Oa49C+QSYgYE/aIp7SZTyPTbom1kUd/gBfk8rPE5ZeEwgtyGR/jjW3GlfrK+qJYCA5Ik/LLODxC0xAghQxZUn85p0+qRKzKdoAkSbTFozrUKRfMX5Pmz1udNqxZk7asX5+2bcz36635Hr2tvqvEUyWUyiBNtm/K35dySdtfz5G8GEJDAJDMSzAModGriX5DGpR2JRY8vUEpgSHQ0UdHFERUe5IP1IfJCn3pu9q1X3JCSHhE/TjeujqUrb819aWttku9eeRGW+hHHedov6DPWIR6rsfenDfFfKHmLV0+Y/4Dat7V5S2d3DymyzmwSb6hDvXhXKn2M3Y472vi2LW25Aejcl+uaX5fA+OSJvGCKLww+oUQbFu1NM257bsjk/hD+F8DhNSa5x5Ni+69ZWS/4BGj+NPC/F34cuTNyscY+MP7d1N3vL8zMjdR7NN2v61tSnzim35vmoDHc9zEJuMxYbbPD5NJNEDGJpfUoF4/UMObXxvRjkm6dYGOxAbwQxdt+CFD7ofOspImL6ata/NFJV9IgARKHGPMxDAqxupnWRljDHXM8Oka2lW/kivEQD3aq0DWR1+nI3BcY/8exmRf97ep8cQ1U4+StmSSf5eIOBfXCb0YH76x968/f3XowuU+9IsXe9q9bJLAXnNfvhZMpFuCoEmmSZJLu0mY7UM3JvMFIWE36aZs+zP0oy/1aPf7+xhlpyUIxiELWoR+xjEP/RtDO+cM+kUkLFwH9SVxIB0kc4b8guyXsdGfcB79/ihnvDHQR0zUJai0b7z98bEPEHuMqz8nSvW0F8ce2Fevb14Xx0PcX+zXKGOfetMF27duK9ixbXs5bcJ+5qft9ua9bdJuMm+b5JpEnKQ69gOSbPpjAh+TfMbQtt+kXltCOzVxr+hIhC7R7yf16ADb2nPs2PEVxgfQrWREfQSFfu3FMbQredPJImER5x7H9IENiRN+LlgCJcZpbNSdD6DtWoq+f9e32huF7m9C2/WjTln9VF37iMFTPKtynWuf91/3m/dhQJ3rp3vUPUyJLj85TEJMEk1ybKINTJb7STcgaY/ECCc81r7wVAGPvdA2mbdkTLSFHBIl9mtXGXok7xIIJvIm9QWNPMYGok2A7zK/0Icv4vW0RoT+AXVjKmOzHUtsulagH5uxl/ibWEWUYYd6PNWDXLtl3o1cv8QAUeLfa9TfTD10lAHsFD/BRz/GuH77N68b+k7oPuN+7Hc+rm3uSfel1zzGsPfWra+/8MIv3pi40y4kRG6T+JOs2ybRX5wTcsDPB0tWAAkDk33GSoS0xEKPfCjyNR05Q1uiAhl2I8EA8F3IhtznWGMYQiAiQOxTRryMF9gT9DkfbFGWvmYeEiJ9aMux2ol+aBOH6wr8iWXk6Iyy2Y4vMeW/U48kiUSJpUAXlBMlDSBPJE2iLmOxBXECYQJxwkmTzevWpo0NebJj8+ZCoERypDyS07zThLbYv2tnS4JInoCWKOkRC+oqa+UNqqwhMBpiIZIJyDi50X/Ph31AYqUPbEMyqF8Jh3pSI8ZadetJEufTj7lD1Y3ALja0X3zmuPypYGPUBnVjF4wR1e74ftu553JfzgH6+Qbwu/9Y1NyFvMJ8h3zB3GI4D+lIkZhrxNwj1mOb8S/vWDOU93LP9FFrZPF695onTbzweQN2cMTGxXNHJvOH8P8NNi58vv17gfYLUf6b2ebvFP+Gwr9vlB0MbCA2FHXGcTPkCz/wP6beQGN/JE3YsJR9AkHyJAKd+qHoHiGpZEGX9Ecbyvq2Afbsp17l9YMp+4iP+IGOvtEzpjqH7gPNeE6gQAb4nJ6kgB/k6K+ii43xQB+jdPGJrRrrMPtKn7G6JsQpnLd20ReOieOIgflTYjdejKJPYwNVr17Q1CNW18JxAB+uXdSjjs2fH6i/1hX3XWxLpLjXgfvNdh/0C5NmkmiTc2URJM4m4ibuJt+iJNcN8UCfj/WY5I8CeibyQ8iyaBvyINqyji79xH0wEBMluhIkLfL87AMlnsY/Jb7tE5AmPEoUH9fRVxmX42KcIFbk6kToDxCnQJ+xcY7l79HEjEyMmkcf+qNe/DV28cV4yB/KqBvjefXles1kr7HvIuKeVAeZJTKvvexNwTURwmTr5vzFb8fOUi/XydxH4s5pAhJjE/SYtJNEk8hLRFBnDH3USdr7CT0wQQcm99oVJuf4rgl8Rx5EMgDYZ1IvsMNYE/8+KhFQx0W/lPbRZg0gMkC0RV0ZY4h1vHl38xwmHigraVKJpy6mProYgTFQp3+UL8D6EJM2RiHGQYnd6Fs73VoPn/Dh8Rz2F3uL+zj7Kt7f3YPuU9pxf5axza/nmECTOJNcm2BLMACTasAYE3cT7nLSYVE9SSJpgkxb2mFMISZyP6XkySjQF5N9xupX2AckDUTfluRBQUMGxLjsU2YbW/QXWR6jL3XL2MZe9C/J4bpRj/3A9YcsoY6tMWRJbvfnVvw1fl0nx2EDjNHvxYfNvl0Jk4ImZvDylvVlL0mcAPYS+25380486hImfrdkTwL3KCdNIpkQQUK/iCR8+daavAeSADKgTfgbfQkCSoDeEGnS2IiESZE3diUSJBGwL0nSB3LJCO3qV1mMRXkf9sU5MBZiQtkoFJ+NHrAt0CFG5oAf4lO36DNnEcfazqXk0dA69cZgu76zpCE8WJuGLIm/jCOZMopIkTyRQBGFSMn2GMvjOVs2bGzJEUrrok+UDGNLS0JIiIBIOFjvSJFKJAyTAhW13RED2LWEPAE+8sILaONLaCPpINSVaCkERWPLNr6MuZAnzCHHavyAx3woY+wx7ghsQo7g0/lQlhgzjCHGQ127jrGv2nVNKgrJ1Kw1+sxnZ67HPCPmJuYPQjl65B/mJeYL5BjkCuZBwtyB0tymT7Bov/rqnlbYuy3nXfla5X0zQhLF++i4pIkXPS5ywhMDwAuh2PTiC/9X/RTxrwSmXJU2L53XfgGKX5Yo+bvYZkMI/67xbwzR4XjG9TcQdWToRp2oSz3umUKUhPrebcOJO5vXzQ2qfBjI3fTURyXvsZ+Sth+Ivj1knbwjJbRBfNQr2VFJlPjB5kPsBzl+uOMH0TLGSF2MiqvPuKJjHFwcjI/xxku9vx7a4rEn4pL8IWbjrT6qDQkNgK0YP+P1sXnp82nt2u6iZFzlorR2Tlq3fHGRA+I0Vtpe3OxXRqkOZNPGVfkL6Np8Ec59+/fsLnuJfeUXf5lf4Ze2oSSg2ZPUQX+Pux9Lst0k3CA+qmFSLegnsR5FFKBb0JAMkAQl4c9tiY6ISKgwTnJBkoBx+CwJfRNbP+EHtGNy71xst7IQb7HX6Gmz2A1xEJe+YkwAm4wTjrddfIaY1Ylxaw/5wWKNY4gDffr4G/C3YIxrWuJsbI4H4wOxrU/qxgtoO+efH6h70D3lDZT9F6+17D0Qr4GOUYeyv2+1QZs+k2ST9Jpk1zbJck3y6ykFE3NJFvuQ90FfnyhAPpyY+7hIrUcf+KdtMl/Jgu5UyDBqzJSSFfruSIeuj/hpM4d48sNHUTp7HZBrF13GRuIiQlLDtYjzEsqpx7UGxNlHnUOMqcaozyjTtjAO+rDjejjGOETUpZ9S0sS95z8t4l4E7jv3mXsNeXynCYgJtCQDKEl5Trip229iLqkg1JNMwGZJ7kHTJ5lCP20JFEtIF9tFl4RfG824CH2XBL8hDvqxCG05Lo6PdXSKfiPrEwz6LvYy6Iu+7XcspbbKuAzn5xjhuEhc0GZMtEGJbeJ0ncq4rK9/9SgdH+1EIqy/TvQ7lsdz2DOA65TgWsieitc96uq659iLEMMvrelIBiFpASIh0NZz0u7jLCWZz7LWRkzqe3UIAF40S9n2NXLttfoZEBiQDpy+4FSLgIzwVEY5mZHjjMQHoN0SFMbS2B0FdQsJ0digjR2ATvHBuuQ+2pIZLaER7KFL7JImZc6hfwi9NcAebdDazoj1vo1y8iScGCknRSJBsiRf70GsN4QIpS+LlUhpxzXA3s7mRbCeJqFeTpU07zLxER1fABtlQDIgEgdd8g9iwl9lEALCkyTqSgg4ptY70gEwppzayHX96NP+QqysmFOIlVIPBEsdU33pp/XXkxlPJE2I2z6IlqgPSpyNL+cVS+TGRFlIjywX0VZEG3eOR5JnD6ROk+8M5x+iy9P8By31mLuImGeRM5ijVdT8gvHmFdqyrS9zDuWl3JZ9NrlCvHd6HeN+6fe+cUkTL34REibUvSBGrF/wXHkPx8gE/xD+t4KXw+5a/9LQzcsv4t6kgH8b6vari5y/JRuDfr9U0VaOjm2SzmhLfTaX+wJdNxxtSnTAy7vWl40L6uZflRPkW8tP4N64UDKlO+kQE31IANpscj4kPgpDgg3ih4XSD4cfQG37QfLDZzzbViwufZAHW5bdkD4++LP0z4uWNja6n931w0ws1IXx9hF1gHH2P/BeFGJMQH3myHwhFTbni9gmLmZ5DSQ7iBM4P35ph18SuuIByRjJkAr0HDM8TnTkyOZ7PpdO/B9XpudW17XYv31q/dniec1cVv40feXEd6TL76tssnHrwwvaMEHT/WoSpb6s8+s57B32GPs1JpYxabWk3/3tfit7Lu9B9yVlIe9ycsHjJeXlrCFJp4yJ81ByHcgAxthfkvuQsDteAkLYB+gTQ2RCIAko9d36bxJ8AHkQUU6A5JI+xxhbjE8UeeNjvD6BDnapM5f+KRrnwtiheDNsA+xEwqjfJ2Is9pW48pjYR1vf+j8YmFeMG/R1oi9teq3zmsZecj/1ITGHrvsz7sm4f0eBMSTcXdJMIj32kRlkkgGSFpAHvvNCEqWDj51UogLUdkewaBvf2q2oxIhxqUsZY+h0KyQOSPAlN8Ci1WuGTo8gI170rNuHDKhHqa8aR/7inXUptY9P+vFvzLa7de3miZ3+vCjxZQyunYh91o2ZscThO0jQx6Z+9EVpjMaErmsVbdcYasxi3bad7XWR0rr7kz0IRu1X9Mp+3r27TaqBJwyokzSTiEuetEm3iXnQjYg60XaEJACJeiQUAL4gEyBOSvLe2KOMNvqQYNCeIAahD/v6unFuUW6co+asbckHgUwCwrGU+qddYmrmxloXoijDeaOHrT5pwjj9G7M+lGkXGJM+AfrIHKcf4sB/iQ00tnauy9+Dwh5yX8X9B7zGUfb3HdiwsSbgJv/A5D0m8ehEEsKkXpjM22bcUF+T3FOPxIQwBvSNQ5tD43vo2xDaMIbxYlFPIC/xrdzRnhTBNvOOOnEttCVavcbXGN2oH9qMMU79DOlmsK6U/fkWQod1KKdFcsw5dogOflI4wneWUApfKiskV8oplGynYEW+F++qPzMsGVIIkwwIEU+UFNmO/F2l96s6oJ/Yg0IaNOQECf4YjCArQNQppz6KHkTBLw8JCx+FiSQEdQgPSmM0TtG3p3610cljnFGuL+qVXBndB1GyeeXcQpoQa4yBcaIbU0E/MZe+vD778vd/cwq+14uYd1Can9BHSS4U86g+edLlJ2PfeYLNrq/mWLT1p091a46Zc83edYr7I/muJdczvp+NS5qQWMQX1PWBEcFFEyDftGzRyCT/EP73YcFd/5z/6JvLH5A/ZIRfnIQ3MeWW/N1G9SFnk5Bc8l+B3Tt3tYmAN0h0aNPP0XIwijRxb5g8vLLjhTTrzpvTXfc83L6glJ/A5Sd1v/vAveneu6alF9dXcoEPxYbnbk/T7/hh+tkTs9tke8+yR9LMaT9Kdz34ZCESkO1aNCPNnDM3rXnqtvTY3IVp7wvT0133P5m28mFc81h6+Kcz04bywV2SVj5yc7H52Px6iqR8oOd8PZ06OD39z9vuSAuWLUzb1j2dnpl6Z1q2tn7QiGXVI1PSPXdOTYvzF/5KmixLq2fOTKuXP5Ht35KeXho+5Ntmp6fvuiXPZ0Z6afPwCQ98bs3xPT77qTTvnn9O0x+dM/RhJ74ZP51W/LAOjNs+/+40/Yk5hWBY9tANaeYztb55zk/TvU89m1Y/eWuZN+OxU4mkWe3PLxM/durcb08LV9YLFLJXl96b7pt+a7rnkWfT9qwXLzDlgrP+yfTgTdek2+99JK9hJXIgTfib3big/hoSOo/fcUOacvvPig5xrH/29nT3k3OL/oHlM9M9Dz5b/h7YXfHwj9Ld03IcK8IFc/HdeX1vTnc//HSOY3V69eXuv/TsS8E+i4kp/ePtfcAeFLQZwx7tJ/UmzEPkRKNjMl/6s9zSvpJkB3KiJR0amfJRKHoBJOqxRAcfxBhj65Mm/sKNRJBz6kNb1PUZ+9uYm744P0iGEldT7yMSF62dDGVF3vgbLz5An2AunCwpj9Dk+dNfYgv28Yt/Y+73a1dd9WPcIupSInNfsXfYd+4n9xIy4DUw7j32pdc/SRH6bPdBnwm0iXJETLyjvCbelTgg6e7DZD5COX6iL2SVfOhOPJj0U+/0K+mCjkTGKHKiD2x7okSCBHvYp7StD+Lh5AkEBOOQMa6eLtlU+ipJ1BEu+JGQwC4lsRGXcxklY5xzoK4cnQj6iEsYM7ERl3OjJD4RY6MchqSM9a5vVLxrc5v9JDh9F/eRcI+yP7lXc9/2Pv3ynmHSJCbkJswm4SbSlMjaRLtJ1Cmta8OyJOZNUg4Yh1yb1NU3idd/IRBI3INeHzEOoI0IZGP6m3HYx7fzVT7KDtBO3170oTzK4tho2/kB5uvpk3bNerbj2Lh+wrlgr9Sbkj7HjbKtjmMi9m5a2+4pr3/eVwHXungt47qJjvdsQJ13mpB0m+jHxB1E0sTEPeoMJfNNAg9BQFvipOiEPpL7eFJEYoLEv03+IQUau32MJCF6MD7Qn1ss+9BurIO+P9qQK6LIm7Wwvx2jfAT0q93XwngxGQeyYm/tnkKe8FjNvBdWpRcyFi5YW17s6uM6oDyu05AkERIlPrYDXs456IE9FRC81gsp0pAlyiRN6i/n5O8Dud0SHUNESN7zBc1JjR46vdpPCRHQjWtIiVa3k78WWkIhj4PQ8BGbQsI0sUZygtKxsS6wV07DNCdHRKfbj8+5jbJnn2Nqvb8mjBNRrs0yv5yXkRvw/Z58AHQkRnc63n7zFkpzk5KblXyj+0f6L0Oa6KfmQfWVB/oCVafLc4qfHTnfyvdE75XyH1yzvFf6vW9c0qS9qTZfCPvQCCXwQsq4HetWp/l3/WBkwv+fBbOnXJWWPnxXmnPbtSP7/7PixQenlYuFNyv+Fv4dlJlg+oUd0PZvhw4y/2aUEdji5sam4QvWti1by7P3vLhQGUAHGANjTTBoA9r1S9yadMuZE9JJf3lJuvADR6eJfzk5bSwfDE4tDNIxH/hk+vwHs/wjN6VNkAWPXJqO+i9npWtuuyp99arpaTMfjLV3pcve8uZ0/rXXp6s+/Ob0vutmlc2/+57PpcFb3pFO/O8fSbc9vjTtmP0P6dQJH0/T161MG35wRpr42SlpW/ng3p9u/9o3021TLkqnDj6YfrKMD83c9OClx6XB4Lh0zhevTA8u50P1k/QFTlK8UD9kK2+YlCaecFb62vlnpmMmnJWmrYDQmJ1unHRYOmLS2enKz05K/23ip9K9m5EvSNM+Mkjv/fJN6darL0t3zK7v7ogf2pXXnZwm/ubJ6dNX/HU6ccKb01cerC+VXXb9aWniH/55+sq5p6e3T8jxvVgvIKuy/uCiqaU+86JBOu17T9cP+n3nlXmf9Kd/nW5/srv41IvIU4U04SeHueCsvnFSOuKML6epPzgvnfTW89PTm9emV166KZ0zODl95YdXp29f/v20IMcmOVUxK/3o9F9LZ1x5Q5py0fHpmMvuLoTG/u38hPNJafL8VYWc+WHRmZxuvui49PZLpxdyZM+Mc/Ncrkzz8t/nscv/azrxWw+V2Jjj4adfkW6/6dwcx3lp1oZ8UVw5OX0sx/H1W7+XrvnSTWlx/vvzThP3I3vIfez+ZM+xF9l/XqtGwX5s0HZ/moCbmEs0lLbkREOKcIrDfmS+12PbinWFpCBJN+k2ER+TvNtuoG/KmMCbrIsSSxMHIA7jiVAW+9SPtuynHeOJ8VMqxwYxDclzO+o4rsTfyLDvejon22VOTXzCvtLfxN+i0aekP8au7/7pF/sFY/pwHnFcnKP97hlKrqnuS2Vc59hj7ElKgKyfRNCOtkbZYyyJtcl1P0EnmTaJpw1RQGIek3egriSEREW1W4kIkvpIMlRf9aRDJCm68d1P9XYYlfCPhsm+fmLMlQxBr9pRJvlgnVMqgNi6vu6dIJTCeCUcJB0qhk/PCNvqxjHYifPRHz76cC2oEzvxEnecMyU60S/Aj75o618dbDKeF8FyTWPfsI8A10j2mo8v0ocOe5MvgNy3d27fUcpyfdy9qyTX8dEOEmaSaEqTaBJ5TkDwvpIhYiEk3gICY+hlpvYHPfrwURLyQBhgtyUEsk5J3nO/JTqlHhHipk2sQn/YLHabeNp248e2/imFOgWNPfUEMomgGLNjJEI4QdO3rS30+3LsMLbIGltRB+if/jIm28EWctrUtdGH4wUyCSjtqPvKto1lb3HdYu+IeP2i7Xc/oNzrHdi4qXeqIcNEHkTiwXokHEz+kZV6Hr9ydf58NP2tTmObvkKKNI//RLKk9GWZJIpjIrmAH8mTUXG0Y8JYY3aMaMcGfWKIZASgDSFBTD5yY+xDhEmjC+jjpArApr76MC7q+ouxRpsgxidRIllSxoe1WpPrq1btSEuXbGpPmvg4TkuMNORInyAZBUgTyBIACRJLyZJX9ubENpfIPGEiceI7P2ri30/0a4IvORFRyIceEVGJhNofx0TiAD/DJEOnxxhtFmIh90uaQJaUx1kgT7DRECiM1792tOW7SShBeY/KyrkFhUhp/DgedHH1UeMZ9q189BwF/a4HPyVMHlLJjg4x/+kjEh3qIsOOqHbIPSo6UkUM+6o2l5U6MvWxZX/Evm0vtd/dvFdKnMTvdWBc0sSLHUomxhEaQIebNRfIeMHcnzfwwnunjEz8/zOA96/s2LghLf7Z7SP7/zNi1dMzyxchbjxljfPfhS8/smHI6PNvF0Ff/+8X+yL4O8Yv+8jwwZctXlgo8I0t+qOvPkpML92azhz8RZq6Mm/w+d9Kpw3OTvdsYLNDmpxcHvXY+/w3s/zcNDNv7JeX3ZjOed1h6cj/fm760ROLyoZ/9eEL0sTBH6SPffmydOVHjk+Di+8o8kIevOebaWH7gZiTbv4fh6Xzbp+Zrjv1/5cunV4Zx11LZ6QffvVv0tmnvTkdnpP+78+tH5gyfnBeeih/sGAxD+ycVk5S3LSIkyOz061nDtJHpyzIH7znChHxmTv4cD9bSYn7OFlxeyFZsMcH9On/+c408TePT+dcObU54dI9rgIgTYz94QsG6b3ff77Y+9Hpg3T2D+fkD/uT6fpTB+lTty0q+oU0uXhaYVkfvaTql6NqD1yQBqdclV7cVU+lMBcuPsx179an0w2nDdIX7mU9niq2jzrjE+nKKz6ZznjjSen6uVykfpq+8fuHpSNOOCt94+4X6lqUCw8x5/Ve+r30/sEb0/vPvSx9/dz3pqMm/VNaWfrq32zy/NXpwJLvpTMGb0inf+bi9LXPnpZ1vlV0Xt5xT7ryTcena2bfkb444eTy+BVE0y15LY8681Ppyi99Kp35pip/dfe96VvvauK4Z365wEXSxD0EInni54A9yP4cD/R78RMk4f2EnWSZJFmQWJOox1MOnOZgDAk2pSc9SmLf6JhwR3sm7ybkJu5lXI7FdoxHRD3brY+DofHV99mOjzEFRL32cRptNuOUEW9/DIj2aaPnGo1CHFsIkgwIHoEONqIePiiR9/viupcYm3jsd0yMM8YKWGv6SUAlN7huxr3FvkLGNZNSeE2Me869HOH1VjDWpH9sEl4JExNok2/JgU4vf+HM9Up0VNJD3T4kXBjToZItjJWwQBd76EY/Qv/apT8SDpEQiOP0VWOoc0Sunjbpxz/xAmX67cdDW50oxy5xCdrVV41jlF990Efpemuv2jb2CsbW9a9gHYlbsod+xrpG1IX2tEFpDNHvujzWfcneifdhSRT3GPuP/Rq/y5VxOeEgod6w4Nn2F2Ro80gOSb4ggUbm4yM+shMTbhN3QOIdobzoZLTypt2XO8ZEHvKAOPAJCoEicmyxrQ4w4Tc+26L4bXzpt+j2ZAJ9Y4qQXCixBKKhjT/LiAfSJMZHvKU/l6ypcJ3RV+b89YVtYbz6Q6/ImzlH8sMY8YlN/PAoFHX7Y4zImPveTevKPmMPmVB4X3Xvue+8X1P3nu33yS1bDrQkhGiT7oxIMJjUtwTFKDTJPKTBayESDkPJf2NnCFlmTOPFKuI47EW7jnNOQN/qiTbW3qM6npCRFAH8ug/vW+m/pBaSQ7+uZfQd22XeGbRLPcxBxFhHndZBJ85fO/zSztKlOb5F68vpE8gTX/QKgUI9EiSjSBRIE0gSSZA+6GtPmTQnTwSP85jwV5Iif4ZLkt8RAMhFSy5AbPQenamoNiQJRDwt0hIfDfFQ0CMYKqrNSISAoTgyfP9JfK9I0cnxQZJsXJGvDSvmtDG3yGPRi7766GLqZMTufKK8i7uPph9bjMv5l0SFeU/NS+pjMgKZuhHoU9JvvgSiPXIT8p32ZH8P5EaVJDGX6eIQ2lPn5Z05n8rXML5/cT2jjN/JIl6TNAEo+h9bgFHafnGkbj+OAc5ezn38nNt/1vecPP/jX40X17J+a+c/m/bDqjZ/SMFNyT82JTeq2O8XpAj+ZhAegL+bcsf49wPYtY5O1LcPffeK9UjuoPvqznvTZwZ/kibPWZ32PXlFOnbCuenx8uHgVMc70j88kTfyI5ekoyacl2aVpJuXxM5Nc7/3kfS76LLZn74yHTv46zR16by0afWCtHHV0vrhgPQoyXr9APCh2X7nJ9LE95+ePvTGi9Jj5YO6PD12yWHpyAtvy/Ufp/MHJxaSgw/Tq49flv7b4IL0KEREwbR0BaTJYuor0n2fHqT3fndW9vVg+sZxh6UvzoRc4aTJIH3xfk/LVBIB/+VDv+An6aunDdIZNzxTZAJ/hTQ5+8a0c+eCdMsHB+nMG2fnD/uydG/2M+m7T+T6zPTN4w9Llz9YP/AvfT/rXwhp8ny66b090qQlMqqugCjpSJNFafonBunE/3lXWrd8blrHF69mrcDK+y5JkwaT0pQXu3fJgJc3TkmfHhyfvvHI/LR5zcKM5UUuqcR8O53/P3t/+nXbctVnguefkPQlsQTpRLhs7DTtMJ2EjW3ZdBoJCGeBO2yDO3AZZIMAAzaZTrJclWCQ6SWgQBIGNYA6kBCtBLL6q9vr3nOb0/d9c0VVjVXxRMSz4rfiXftc2R45Kp3DH35jRcyYXcSeK3bM+a693vuW08c/UvBw/Uzge/iVX7y89Ov+2vLff91PLOfquj5W1/Il/8+3N30ckvuaswk+8RvftXwFfjz05HL31vYJEuIIEFPEl/H4bEAH/MrRh27RxCR6Bgk0SXctDvRkmsTdRD0LGl7FprDR9ZiUA8eh4wO+rD9B6X5l4q4u9ePTJwJkuCpP++7TTy1XTo45VZ9CN9AuoJ1jCWS1Y6FjT66O9cIIYxZKBDTXZkXRmUDWNUn/tAGP8wYWTYA8iepH8WtvTNS5FV+MGzHH1yGwV5JUuNeiR6QOYxwg15LmwyBhJnk2mR6J9h72kvn2nhPagCTePjzt6YbxThLbz2anJfTYaX3bFigOFU2aPV8mu5Wz4GKxQF2fCJBDBtkZzVbaa0++uA60Z0BXFt2JWRd8yln4yHGwnbP+NCiPXNoFrCE2TxX5OaaMPdrul34He0ZzP4V2rSQWJMYk0CTPJ+97b73WQkmhCRNukm/4TbRN7KHVAkQvKpiwV/SEviL6c0ECpA7srfzlqg97SF/xUWx4dujpz4pC2/iUCN8sPqgLvYyljbq2pa2cMoLxPbCuFkr8LLSjLa6us7qRQd51cBzAX9cobGPHYhk09cPP00LMucqVMYom7msJ8wDiiTjkTJp/dJth0cQkfoZJvYm9MMFfURJzEnmSdsbXgsOzwCTfQoDJvrrsY0PbFj70W//26Fz1b9azh3U+BfqUoAii7xQqHnn0fC2W+C+RfRKlFkuKPXVynf1Lm9LxWV+ZP3awSxukL+vTOv2pF9cL2wAe56y+44WXgglPndx/31P1XwnT54mT/HkORZT1nSa9gLJXNMnCCOC9JhRI9sYoMlBAOJLkT6DAQGHCJzQE8tsigRiyWSDJwonFB550EdIAPEPPKJykfaC9HPedKBZIZr/kBcPGFntFk0TOZejfFnbQf73MizyCc38rVmxzkblgISyUJC/0VhjZ/qHZ8dY+WjTRNmg5XHvvpLkFMltdWx9vXS78/fzl92dCOjhYNNmrEJu4IMhvY6/1913wxZzJDMgv8aunTywPvO019Scxe0WB/4rD+Mgbf3o5//hDdX1ZTx+tpe1hCfjFxZeY1f/8oOl7eE/A6xfe/FcD4OetDseBhy/4/KLMmIFmbMD7wM/8j8vzP/mPLy987n+z/I1X/U4P3Dcs3/PcL15e9j98xvKC5z1nedlP/n4N7Bvv+Nbl+Z/255Yv+sz/dvmif/LzyxOnH1nOP/3B5e3f8bmV/qIv+LPL3/y599WbYhRNxs105+zrlm9/3rHlxT/07vVGPv2Lf2N5wSd/xvKSr/rm5e+/9K8srShScO5Ny3d8yrHlBX/iry2/+OAoCrSnIwo+8hPL3/qUT1pe+Ceeszz/r71yuS9+/kLR5PblN65FhJsX37v8wtd80vK5L/685dP+xEuWH39fu3kFftSiyWd93vKX/8QnlevLl98t90f1+75m59OKnRd83U8sj/Sb/5nf//7lxWVtPu2z//zy0pf8yeUrf5oiS+F/58uXYy/94eWprrvyFjBf/Pvprzi2fPdb2+/9bn3ox5a/+cmftHzOi/7c8jmf9Yrl3azxAz+6fM0n/9myln98+bSX/t+XD1f/tpvVA696WfnMCs+LP2P53O97S/WTJ2t8ESzzgYd1bTxvrnL1s33/DywvOXZs+b+9qb3otuKjbY6f+8Wfv3zuZ3/38l78ffjHl6/9lM9YXvyFJTa+8geW95eN9PbNViDMGDbGiUFiLmOSPvw5Js04FdA3SXlP1E3CM/muiXPhefAn/+7y4m/6peWJ0rcIwtXxmviXK/IWECyCSFM3Sb9PrEC7fvJty3cf+9Llp/7D+cr36A//1eXYt721jmEnfQGHXsQKLj1ypsrV4sLjb1i+5djXL699oM3vyZ/86uV5n/zZy4u/8d8vZzt/nXv3u8r86iuWY8e+c/nN0saXLFAwnzrPIgO/8H0qwDlvEMWRlGMe6jo0H2n4eOHBk83HDv2izTigrd/oRgf6tZ8y1a/uH31llFOWmLI4zd5mzGWsEWPwANqZTAhjD6QOZIxV9kqTYpN/kmtfrkqC3Z5eKIfOklSTRMODjMgkPgsIjEknCc9EPHVpK4sl+qC+wUfiP5J+9PiTH4oxtuHHB8bxHdv6qj7a+gmfPmHDcWVE86M9zTJ8abDwAJAT+gqPBQlggYL1dW0cs4/NZqcVL5q+Nv+t7gFt5Bygt/m1p4do+0QKY85v6Gw21EGbJ01yXzOePAMI+tCNU2LNWLx780ZNii0Q0DbxNoEm8T5YRBA9MQfyIWfCrb6Vb5JRDzwWHVae4FVn6rVIsOov/PpgISBp2oFXWqV3/WDWzbUWLwqda/Wv+wSqP1Go0D8BTbvy2hapr85ZTHR/+qSvQh58pQhSUT5LdePbOif8ooACun+ug8USaMj6edw4d7LuT+YCxpsxZ5wBxt0P3fMA+yc/zzFJJ9GeE34TeYsSNfEu42uS3hNy5QVFhD3wVATjyJrkr+jFBVELA71AkWMWGGbAowxtaPy3nnW82LDg4JygOV55mE9H0tGDbX2tfkXRQvq9kPbSzsrT264P7VxvQJGmzk/+Dtcz4VzxW9u864Sf7Rw/fqkWS3wxbEW+DHYqoFA4uUWOYhGEJ0kK/GlOfbqk0C+dPTteCitvATwUMiwCUCCgWNEKBUcLChQDeKoj/2sMV2GhoBUpetGh6JfWnuxoRZQsjAiLKtWH3ta/fDoE6Fv6uhYrgrfxbQEtgZ6E/lb9xX7FWjzpdoqNlFn5CtTLT3FuTEUOCyIttxto+Un7j57w+VTJjPZqgabDPrC4kWPotVAy2xLYJO9I3jVHJLcrqPQrJ9c9ir2L70rPcLbJl69duXq4aIKwCa/KUilfvs+G/JK+c6NsCPf9h+X9r/2R3eLAf8VRfPTN/6/l9tXxl06LGq4rV5Hr7pp7gAfw+MU2A53KCD5jwZht44E214wR235ZWkAB2Ll2gReHtkezDPqEj2XB43s15E80envJUMp7o3gz7EGehGPzzSewefl02Sy6P97I+mPFtM2p3dzOBaDDG5Z2LZp8xxtWWeTSR3lp6+PsW46vBQkKECvf2MRyrWnrm363OY3PZQ/Ml5/9sA7SsKF911H7XHNs9lN+QJ+rPqKXoomxTXyyeRH/9I09xwB94tSYpo2M48AYBibuwIR77ou77/+p5Zs+808vx778J0fR5MTDy3t++U3LW9/8weVUkSH5pniwKRrc/77lHb/4+uXNv/qB5elOu/rR/9Bov14O7KVf7Z359eV7j3358jMfakn6oz/8pWvRBJx699uWt/zSG5f3fGQk8/j1+G+8sdL/4L5GO/P6b1v+zIu+bXntL//BcpICwOnjy4de/zvl4EKR5cnlTX/n2PLif/pzyx986GzTQYGg6Kl2yuH6nf/+Dcv7/v0PLF907BXLu/CLsaceXH6/0JnDCQoNzOGps8uTv/Pm5dfKPN7xrke3P6Mp4zdOPrZ8sKzL6Q//9vLWX3778uCjhf83f2V521s+XL5fxhzO/sFvLG97/a9U/y2OXPnQ7ywfuu/J5cG3FP7ffGSl33nfDy9feezrlx8s8zn+RPe5+/Yrb3zv8rHHTtT3zFw6fnx58E2/vTz16H1l7N3tsznxseWjv/qG4u9bl/d+6Mzqp6BY4lrPYIx4cY9jXyNpMN4cY49z38s4ZBxeYOwB90X4Uwe6LQCQIGeiDUi+TcLpZxI9kuvtz3j29AhoKU8bXn0AKad+oC+2ATooAPhOFAon/hxFaGOGvjQ7zqchafIhM/y00DP8tmDSihNNVp+h0eaavoEsmrS5DrtcU6c+uD7OQ5mUZzz9Y6zZa0+3aHNeA+nacvxkaRtvng0EsWexbm/PNCYpmpiMcyVJJokmSaZdk/GeSM8wyZ4BP7Ik5+owAQcm4RYjhMUIoV/I6FMm99qCDg/80NJGjtU5djn8d74C3fBTNMqf0eAXV33wqi2LD/ABdaVuUO0Xm/DSR8+R8Q7nB1Y6c+jz2NMPoO/Ng59f0YcuT+pArzRtaFPanUtn6z5FLBFHxI/7l3HFlXgUjMHDvgaQP326PRWSPzfxpx4k3MdJ2HthALo/PTG5p52Jek3M7wGLHhYt5nb2Z2TRhL78oBY0etFhRekrU8cLzUKC89vwF+Rc0vZBm5P8ER8C6LTgoQ19qejr7LqKKo/erluZ5FNfQrspyxW/mQvFkyeLDgoj/GSHl8KKTQGl/4TnxuX9J0ykSa8/xfE/6XTUfzlckn//+4vJv4UAaBYQRC2a9P8ag6xPn8xPoFBksBhiEWG1QTGlQ1sNbbza7bopUEjb6mn0lMUuc5l9SShvgYVrQn3DTvNX2rB71L401tC8JTHnbeZKcw7C2X+c9beAV5ifNFmfCml80LN/L5CLZB4ioK+40grC7FV+N7KX8T167crV9R+eUDg5WDRx82PTS6hQQMsv69ws3STlpX39/Nnlsd972/KB171yt1DwX1Hw2h+u7y+5TrW0fw58cDxl4jrnUyL+NUnAz3p7oBJ+XgJafs6MGyhAW3xuwi+/hF+cM9I2em5cOrHeEHsBz81BAHPNmwcY3MjR98ZsN0+7EU3agW0Tc9F0bO02jEIHffVIw5ZvY7Z4wL/89V8f+69zLah4s29v+DZniyb6og2RvGKeh0jdrsEYa/NK/7GlPedyqWyEzAda+p2Qjr6kN9ujiKPdHBPNj1FsEuhmfPhcPs/bLY6JR2KHtvFr/HNlHDBmnBG73hOOA+MSXgsiK0oyX59oKFefOgDXT35gedVXfcPyqn/7D5djX/YTvWjyyPLar37+8jX/6rXLL7z8S5bP+fZ3Lef60wo8xVCT8Y+9c/nuP/vc5S/93e9d/ud/8mPLu0nAH39XoX368jX/+PuWb/mLz10+53t/qyfmb1v+xbEvXV71/vZERHvS5C117NLbv2v53M/8tuVnXvPDyzd+xlctryk80I//xFcvz/vMr1/++b/4tuV/++Wyzmc+tLz6q//0cuxPfXWh/fvlgTIn9H7PsS+rxZjbf/Dvl2/688eWP/PV37r8yK+W+NRXnrY48f7lR158bPlLf/17l5f/j1+wPO/YK5Z3lrEbJx9YfuGr/tjysu9/3ZhnmdvVt33v8un/7d9cfujVr1y+/9+8s8696ek/tTn99mL3ucuLvu5bl3/+tZ+9HHvuFy1/659+2/K3PvPY8pU/2gohV379u5bP+Yx/Wuf19z/zq5fXFR+hP/mjX74875O/fPmWMq+X/cnnLt/++rOF/uTyrlf8xeXYsS9ZvvG7fmh510OswYPLa76qrO9f/77l5S/7rOW5X//zy6Mfe3q58NgHl5/4q39q+ewX/4Xl737fm8sh7fzy+9/z6csL//YPLr/8yu9bfuTNT6/FEoonrIMFEjDWpD2FwrhfpOx17muZCGQBZG4jJ4y/GfkdCUyUTeJ5+oACBKBvAn00QW9ImnyHYAJPEq6cSbpjAN6trZLsFL8sIOhr+kwxQN8pRCCDDnRZMLB/CPiFP/oEoOkvPK0wIfRv8IH0EZ/8SdLsf3uKZxRNsCHUa1tdzhU59TT55o8+QHMc6ANyjKt/i1aQUlfKP1VoxE/uk4I+dABPxqD7YR2/eXOTbNcEuiTL0jJJ34NJ9wwSdd/HsRYJokgCfUYWTbJwA/ZsW3SohYVI9BlTjjH6c7EAfgsS0uCvtnsRBP0V3W8LIsjoW44zB+a88uFTB/1qt8gqxzWh/8CCiT6uKLpcn/RP4Ae6lKPPz28A/lW+kEXXRl8Zp4+duTB289ypI3sce5dX48uYNBYz/sDJk1fXYgmJOMm2V5Js2hRUeMLBpxxI7B3PhD0T8iwuJHhiYw97vBYshMWPQ7z4Y582RQVQiwUF+GiRwSIQc7NYYcFilqsoc1M3Psx+r0WJewB7PG1TbbGOM2afOr3Ko7+v754tP4P6OUiXP/hcQ8CarWtV7PHUie88ySdNLKLkvxb2Xw5fOX9+uXjmzHL5XPkeL+M8UbIWVKJoQr8WE/qTGSb922IB7YZRNBBZNDiKuTBS+2tRZugUFi244hOFGX9m08a0uZVFb30qpftrgcSiiHzStLXyMf9epLEYlLzo1CcLMo0+5lWfkDk/nvjIHEC08/0onADyC+iMr2f7KU9JqF8b8Lc8adAHLX9yM/IMaYM+5AamOVx6uu5TuZ/5XXmt5N7+UYL+waJJJsS54QE3RpX6Fw2UMs6GmgdB+Ga5K6efrk9SfOC/PnmywYd++ceXc8cfXteT9eUDI0m0mEHfD5ErxRQ+WHiU21tzP49EjiGHDnBIjs/W2AC8JNF/dQgv/qJH39RXv0SvnO7BOwLWYOaGkUYSbfEhE2shT/bVweNYtKGjmxs0n27I5N6bEf3e4OjCLn0KItBaxXRUThuO0vQVoAf93txivtmFNnOjSbT5tA1n1skY8oPW1lcZMOY75PQvfdqziWz7nGa0sVzPWR86Uh/XeX7wMi/gety52f5CCogdY88YyzhjnD5j7Ds1GejwkAddoMsk2YLJ+uRFh4n1fT/4pctf+p/eubz/f/3S5dhf+aHlw09fXW5++GeWrznWih//0z/+quVPf9mPLR8rybU/+6i63/ady/P+5L9a3tP1Qb9Vad+//GGxdect37Uce9EPLw8wXosMX7b81HvbvxJ+6N+2ogn2f+/bn7sc++K/s/zP3/Uvl2/84mPL9/xaKxi89quPLd/0c2Xd4qc6FBx4GubJ0mY+155+y/Kdx/7q8lN/2F6k+o5vO7Z82b/9SJubhQHwwVeX+fyD5dc+Vujv+dHly4+9YnnHSi/z/Edlnv/of1jnefOjr1v+3gueu3zqV3z78rPvfGL9N8ervmJ3LQL9yncsx/7yjy73F7l3/bNjy7GXv62uz7u/Yzuv731L8/kJ5vDP3l4/F/i/4kcfrvS7b/3u5dix717eVYtBZZ0/xGfwDcvrHyzr/r4fW77i2D9c3vw4BY/7l5/60mPLy1/fnuKhMPL0z33D8vzn/HfL13zbq5b3PzIKYvhaizz9M8oiWl2/Mo4OY0gQZ0lzb8zvPNrwANrIZFxKI35pJ0iQSYp5WiOTcRN5k/BMqE3ss8Bhcg8vtCyCiORtBYhWNEm9LXlvQAZa+kDRwXHaygP6WRRgHvKCZqfpdUxfZp/1ddhuOvQ7ix9AX1xP1pI19ekXQMFDX1MWXuTSvjbVKy961PvQUycqoMOLTPosD/IWXKCpS32AdVOHdPyijQ9Pny8JQ9n3+H7lXGD8EH/EljAm90DRhMR6TrZpQyORps21Jt0m1x3KJkzMTcgpJPBTEd5vxztTSOBru4OnIBg3qVeO4gP6LGiAuQgBn0m9hQV5QfWl+yM/oA2UhXeeA1f8WnUUMBd04YM21THr0W71o1zpY1v/HRP6nv4loFc9Hc4FH1lDwHryrhns6x+8+gTgB7TTPljthK/O8c7Fs3U/8+zH3ke8uQfaBvBB83uaqzHnz3M2BYVI5KGbqCfdMWVNyk3uGadvUQHMBRBsKYcOeOYCiryZ6MMr0AEd3vSDNj5YDKq2erHBOXpNffBTMNE/4by0JQ4VfeBzHXxCJwENUBxBP7b1Rx+cCzQBH3q1ITa+drmKPmehDueR49Afe/zi8vDDZ5aHHjq9PFbOIL7bhKdNeOcSxY/61MjZs8uF06drweT8qVO1bZ8iSRZPfArFIoOFBYsEA70wwNMT/Sc1+Q4SnyYB8jaUe7UXJtSF7lqMePr+lSadYoUFCa7pD9A2oJ96asGi0OeCzNYfMXTin8WQFejtwA9eIotv8kJb35dS+tdZjwtH/8htrjDnAzkOaJsTmIeRK8x5mUh96De/Ut+cTyS/MB8D8s5AdvhY5K60l1zf6/vS79aDRRMYPPDZzg3x0Jey/ElL3g1u3y4fzmPLw/8F/Qeb/z3xyG++cbly9tT6JZNgvfwMuAKTRsA4fByeKJzQzkM6yM9k77NRF7xpe5aZY4I28rO91FP1Xx1Fk4ZRRcybAWwCuvMKk/ItWqHAGwJwEw7eJ9abddygreDQ7Axd6UfeXOoFyZ9Fg0Efc0o5efRV2GeToHAy3/Cpo/G1TWG7Ns0mmOd71L/9okki7Tc7M4auBqvDR//FF8AHaLQpnAj5cp4UTYwh4y7bIGPPGDM2Mz495OVhj2TY5Hl9uqAXSsTV8uXxi9/w+csXfP7nL1/4qc9Zjj3nv1v+3qs+utw8/sblW479xeV/e8fx5fTDoMS1CXdJvilg3P7N71/+TEnk33K8FWfQd+P3f3B5Ef8dqvQv/fzfWY599c8ux6tcK5r89PuKH4Xv0R/50lpcwK+P/q9fuBz7+69dTj742HLqoceXU1Xf48sv//Vjyxf9wPvXxB+cePU3LMe+7MeqzurD2d+oel+F3sJH0eTLf+T+OufN/B987fL3fKfKb/Oy5VdUH5nnPz72F5Z/8/ZHl6fvf7T4cLLKtQLD8eWBH/+Hy59+ziuW3+/6mD/Xm6feVn9uRNHkBu9I+bIfXx4v9N98+bFWECnyD/ybMq9/8Lo2p3VeJSF95Zetc39n4f+KVz5Q6dd//fuWP33sO5Z38Nkw58ffsHwzhZk/LLZ/5weWFz3nO+vTPBSUXvVlx5Z/8atjjrWoUxKKX/j7n7487xW/vRZJqt6+Bs3vBj9L5dkTjTlja94vgXzGHoDPWJUPOA7m+HzqQnvCgoTZhN5kHZDMN4ziA4m5hQWLDVlkgEe6oO8YIBlvRRr+Re6JWgggqTeZb+PtP+jA32S3RZPk1W/sWLiwIGDBwMIQY+rB55xj+ssYVwFd20cxfjaUUDdt7LY5t3npB2i8W53Q4LWg4fq6FsgD2tAYTzguj5DW1qDR9Ee/ae8VTfI7dg/GLjDGiEdi7+PlDEayXBPxkijTzsKEYyboJuzym4BXUBwpIBmXXx3QSeYpjDCujlVv0WWRxISdBF5fZqBTnixaAG3uAd3qr3Y79niFMqAWHZhnFB0oKuCTxQ1oXvXXsXtBeymXyHGgT6ybT7kA19h1nuWY90wD8CKTaw+92i9zvHPp3Bo37HHEkX8wk2acsRdyFnVfJD4de7aiiU9fwEPBgiv9NekvPCbqqYO+gF99Fk3AJmkvVwsAySMtx7Aj6hMZHRYkfFKDtv/NJosQwsJD6oPO9Qg/foaP+oIOYPHEAgpj8Kur+uiaFuAj0Oc9/0SuH0Bn+gH0A+zpEFVH96XadP13+B79WFm//vQJL469cKY9bZJPnPikiQUTnzqxYJLgv7pQTLCQAEbRYRQeeJoiCxd7OCq31UfRgfehnOU/2pQrBYi1cHGiv7zVosXT5Z7v8nvQrxk+zVJhu8/xE0PzFRv4tdLRVebIe0ryj8H+IZc+53PP85zZ2xl/5AOMef5v+cDR/ACZzEfME0TmK/Bj01wHmI/MMG8AmVskjzTmoq+gyl8s/vSznPuU8Dzn3newaOLhDoHcDPfgl7OKD43PgLfhj8qH//TyyLveuFtM+D87PvRLP7488b7frj/HoeDB2rBufNHwQfph8jnQzidN4GXd4Wfc9Yfm4QjIM8PPAlv8xSp1A+jYls+4kIYOffKL0ZjBpoD31pVT9UYQ4ybbPrHgDZX9vJmsTmbl0huMGxyd0IetdkNCz42An6Xws5p2I7Vqpnxctzq2yJvUm5I2sk0evrZRJG6fKYeWc8OXa0+XDfZUK35sN5Amr27abbzN8xDgy7UBrtudCx+r/3FIXQlozlu0dR1P7dwbQ64hadv27LMbcq7pnVvtwAWMRdoZU8Q1NOKW2CPGiDvl6Gf8G5fEqAmxIHmuhZMO+jz1ce5jTy/nHn1quf8H/8py7K++cnn0qfY+jPt/7OuWF/BS1Rd99vK5/+J31qc9TMbrT1te9seWYy/4Y8vzn/OK5Xer3NPLb377Fy7Pf+GnFtoXlsT+ZE/QW9Hk1R9oyfrxf9cKBzWBf+zXl+/9/Ocvn/b5X7S86DO/fnnNh1tif/Ft/3L5ouc8d3n+C567fNUry0GXF7H+9iuXLy+0F77wXy6/Xf35jVq8oBhC4YCiyVe88sEqv53/yeXd3/WFy/Ne8KnLX/66r1/+8rHvWt7VCwsP/MTXLy94wWcvL/qiz14+57vaz4l4YuYFn/aFxZ9PXV70zW8q3xnjZbWtINHe0fKzH7663Hrzd9VCDk+oUAQ59s9/oz7Fcfvx31i+5/P+2PLCzyt6PuPrlp//YFv3WjDySZPCT5GnfiYfe8vy8hccK2v3dctr+zo13z51eeFzn7/8jR//YJ9XK5p8z5svVTls/cErnl/tfM4Lv3D59teXuO6+MoaMRTILKDUWSt8X2xJ77nXud/aNJ/rEoIlCxqk8xiVQhzGZMGFuCfRI2Em6M8EmKbdwkEUQ+Gb6IVgIANjjio0sAljgEBQ9KHZkIq8sV2T1o+kZc5AfqA9a2k3/nIPzsPiQepFHFh7aAp36xLjrQh/I14ogoxiBDLzIJPB1jGG70Zt/V9d5C3j0VdvQuFqk0Ud9AdIYhw+7XBnDnmMWTYgxYomYAu6Fxuu9wJMmFBp8x4cJtU8XmExDh1YLDVMRYUZN4HshhUIJT5ZANznfKxZwxR4+WPzw5yGMSwMm89hPuphtmPTXOZarNgF+WeiZYfEg51uLLH3e6tCOfeD6cd20u+85T6FNxtMPgV1ludLPQlP1rQM9ld71iT1fBbrqU0D9Pyghrz/YtGiShTdiiD3LJ45pG4ucZT1T0jfm8kWwR4omJbn25a20GTNJJ3GHJ4snynCleEBCTmK+KaL0woMFhyw0MG7hYk3mO39i5sMePtaXzT56vhZK/CkRdP67DYUJ+hYckM3Chqhj3fbGJjSB3W57HZdWkL7JzzqkvrTJ+nCFB6QeAD++Atea8dRnwaTOqctX6EP3wzURG94+zlphh/V88OEzZf3OLvfff2I5e+LE5okSQRFlr0hicYUiCnwUKCgObAsSiVY0sLAB6NeCRC1GDLm14AHi6Y3UBR9PbgDejZLFE9qnHn1/lb+3T6L5pk34eOpEvxzfK5pkYaX2RZ/XtdONh/98w7nf3IXzuX3O65zLeeL+/NPF5/4Tfs/s5FDtbD/+YA1o13wj8gf1gWbHfKDlBEcx8h34BXqGDxRSWoFHGjC/A0kX5oAWUWr+d6HY63sUe1ie38whxMGiiU8scM0NbwYbpIe/PCDm2B4/SEfqJvzxjy9XTzyxfPTXfm63uPB/Rtz3q69erpw9Xb9Y+IJhrcF88KHP53EtXkoDzUO4X1qAz0F+xvhM/DJTJ1fsaNdr/nVA0EdGHejOcWSE/No18JC7efnUGrRc8wbxJvFms0hyCFkU4Cc50NDhzYXevFES3GT5DhLkkG83+XhCA93Dx+Hn7OsYf1/9jzpf8ZPvq/JXf+3vLcf+rz+2nO4yx1/1lcvz+C8z/+DVlfbkz5Q+/zXmH/xs6f/e8mNf8knLD/xWm0fac6MYm08bY55tTvzb5vbfbOrczz28nD7tT5Pa2jxz7T3Lz37dn1++400P1Hk5X+faeHJNt5AX0NdH13uGviZcb9rwoEM/snAD+JfDGYfED/sEseQ9kXuNMSeMc2Pf2FWfiTI/3yAxzp+YWFQQJNhcSai5wufTCiTeJPAm3CbdXGuy35NvrtCRb4WS9iSDOoDJPFD/Bl1GvVy1l2DM93UI5NVdfe76GFt96nZmX5Jf5Lgy6NFe9a/Atn7Zhtcr+uqcOtQB1jk554IqE77SZ1xf6EvT7/QXICfUJZTVnjFDPGX8gYwp4s49mT4xx35M3BqLyHOdYxUo/2RJhkm054JBFg2yDUzSZyRfJvNbtOR/JOjtpykjcW8FBWipi3Hkm050HPU74Rxm2xYJDs0DuvNgPHm0x7X5M4ocjuuz9uFP3fomH1AOHteBNfAqHb6E8uqfoW6gn+hUr+us/0D7zq/Jtv+eQ8zMcUl8eTXmjDtjDVT+W7fWJJqkniuJssmyyXcm4PZBLUiYxJdxE3mLJvlUBrosOCgH1EvhgMKGoI9vmbhD00/gExb29UGkHaA+beaYOmasvJN/0A4VIEAtknRftTnrSvv4W8doF776c5tewHAt1S3gY73Vm0jd+HkvpBy6cl0dp2hCzLBHcWWP44zp3jjHnbHnWZQzJnGXRZOKnlyLLKKYxEM3WU9++ZSBBn8tmhQ+iiP0KQzIS3JO8k5b/feCttSdNPvYW4sPxW7153h7YkYe/Uw5oC5goYJ5Vp+LDvxN3c7fuTiuD85dXalzRtpSVh8BNOykb7ThsQ8soFhEQad+CmT0OdeGMdeHMZ+EoV1zHvKdXgy50p82qe83sVhyqZy/St8nUujz0xxooyixLSrw1AeFDYoPFhIcU2bGKGZsCyiplzEKIuoXWTih3+TU1+Rs+3MgfNIGsoNn8G4LIaAXSwS66pMy/LvjcvY+D1oukTmR527P9dAoksiXhQnO65zjfZ+jORRn+Bnwml/Qb/q3vJ770W2uQFvelu+0PyqjD1ryZk4hGE+fGdcuOpIX3L5yanMey33MIjHgPPesRRM2RDa99Uv2HoAnDYuZZ4+emyzO3bxwdjnxwd9fHv/9ty0P/cYv1Zej7hUd/kvFh9/wk8uJj/xhfbrEf998r6IJOLRm4EgBqlyhowfwmcibsqw3vHmwkgdoE5+ysINOrlkwEc4h/UU3RROqelYAvWES3khiHiPgQY4R9Nw4PjGC/vGS1vGSU3i5kbTvzenNdfPx31ne9SuvWd76O+/rN+PHlsv3v3X50CP3Lw+943XL2373A6v9LCiwITz1e69b3v7Ody2/+C3H6r8ErvTH37W89Tfft1yqft63vOHvHVte9PIfW97z0Udq/03feGx58T/7ieUPH6Da+9DyyNt/bnnPfWXTLf4yl4+96+eXN7/xF5Z3P9g3s0ff2fU9sVz4yJuXN7/nw9VviibjXwB/ZHnry/9k1fu29360yRWc/v3XLK99zWuWP3h4rKGY11nkHI/yf2IFk7a+rSLs5wMd/a1Q095Bg1766r19c7v3GJO03WOMdeM941jAL4xF2tdJintiTIEB0M+EXJC0m8SbkNdEvifwmYyToB9J9guUNckXs60Z8KR9dOErhRiujDtWx/t86pMnvVgDvRY70FmuaX8PFhJow09//jfHjEOnvRYesLFjB//9r0L6Ca2ueaHZFtBcN8bU82zQr6RpT79yDKSfAHsg/STW3EeJyXmfzjFjU5mMO/fbvT0WIM93LgkyybHFhkzCTfoz8W+4UJ8A+ejjTy73PXZ8eeCJp9YXsM5PdowiSMoPPVyb3HixKbRtMWAUJSw4ZFECzIWIeRxYMAD6id2mvxVU9EG+VjxInxuyaGFhImnan31IOlD+qI02Z8a54idrjk9jfEaT1Ze0I02eWZZ5Olf5XAPap4vvxJH74Lz3uScSY/aNNePu1rWrLenuCTvJvaiFh96m0GG7jnXYz+Q69ciHLvsWXITyFkRWRMI/+2YfvST4PNHiEyPV7/Bdn0Dap41u7FbbxZZ82gbybXwrgJZz3oP2k3ejJ+ykHMBuRZkL/kLL+VSfkA1d6Y/zBNoX8gB0JrQFnz5Av3nhTN3TOOO5B7LPEUfQabunCcbcC90Pz5zZJtNrIUDs0YP/eE/waZOkM06fpNsEnyTcAgBtEvD6YtmPtYTcpBzevQT/E0KRySJB1RN07OIXV4sCFiSkAf3cA+NpE5pzV0/yuw608QOfLGzoYwI/feqGfl2HgrXwEbYB+md72pp5Rc6BtutfX1BbfK3jXZ72Sit9Y6he+V4tMXT7xo3l5tWr63/OOVQ0Ycyf5wiKH/5MxsLDjLlYIrYFi4FtYaMVMbY6O/1Me28KV2jbYkeHxY7SRub6WZ4GaYUPngq5xh8eeyGEn9NAu17O1PWJkXKuruAMXvOCBosOouU244n7mvv0s3vjMQd4op/ZP1b7nudHvtDeH6K8+hmDRz51J5p8A310YCfzg/RFOfhy3Lk0nc2+vIx5Vb++Sl9xseQffS+7F9jz/rOLJh4EMQivcBOd5dIBxkXyZfKDfsZPP/SR5SNvetV/8cWTD7zuR5YH3v7a5ebl9mgthQjAmuXc81BtYmh/pgM/B8CYfQ9NyS8fVbPswyuUAXxBGgvo9bNLfuTTZ5CfMXOlaGIAczV473WjyQ+gm7jnzWGRhBscHm4O+m4KgBuLqiiPmXmjQ0emjj/9K8u/+Mw/u/zzn3z18u/+9p9dXvaq9rTIkz/1kuV5n/KS5Z/8y29evvbTn7N8+699bFNMANfe/M3L8z79pct3/KtvXF76KceWl/70B9vYO//Zcuwrf2g5zg3+/lcv3/glx5Y/87J/tPy7X/9I6/+F0v+af7T8yNs+VHx4z/Kqrzi2fO872vzqUymf9bXLP/++f7z80Jv70yHvfPly7KU/vDzJOP+B59tf39eGoslLlld/tKzj+39oedmfOrb893/tm5d//Zrfq+tz4R3funzOZ/2j5VW/+L8s3/hZX7G89qPbApQb0L2wbi4F8Pu5+BkBPw/7wPXNzwE5xtCDH61YMjZJdPDzHGIoY9Y9Yi/WZhh7xJ17EXR1WTQhaV4LAZFA1yS7oyb8hRd6TcBL8k1iT1ECGkUDkTqQkb/qKleKD6l7HSvQrleTfJN3bOKLBYg9yGcBAnn8sgigruynjSrf54oPe4UIUX3X/952LV1P/YHf9cYWNK74ePHxk/VJH+FcgL4it66xdgvUDT19RQYaNuUB6xwLTXuuKeDfFuuDMsRN3b/KHsheSGyxF1ogNragG2+0GWdvdzz3ZNvGNTJ+B5BQZ1K/TawT42kQrhQceBcJ1/wJDeMUHR588ukKeCietOR86MOOxQVpmbinXyb9s6+JpqPZ2OrO4sCwv6UP6IPFE9DGmpxFhD372E3bnwjgT92ur3TXEx9Y57bm7R0n0FMmoe+tIHVm9ROb+CfG3NuaaI8rNHRBP3v1eo0l98hDMN6ILWIREGvEJkUTkmQKDhQfTJBBFlPgYcxE28TbpBx+iw8JEnmuysKXRY3USeI/J/YWA+DDDj5pT594CsPCQp2D+gOOIaf+PV9X0O90ZKTpV/prP9ugzq/YRt5xZBzDpzqHyUefKqGftpFTl76B+sRKH8fG7Ieo9vv8aKNLH9LH6kMHftUnh0r7+tlTa8EEED/sie6P7l8g90L3P+mboklP0kmSEyb0h2BCT/LNUwu0SbZJ4rnaZzz1ZjFh9WEH8lb+HOv+qgNf1p/6FFr6WGldF8Af9KVuAH0Dfm4EShteddC3SCEvfWnCp2ho46NFk0TOgT6+cqXvvIDj+ICdut5F97oe3TcKUGD2Sf9pp5/Z1lf4sJfraG7BVbCnfbzEUSuilHyzF1GuX2r/ZtiiyS1ovQixLWCU+6bQsoBhYQPsFUzA4Bu8Myh21KdEJpvQsZcvmQW3yjn4DufgAq+8eJUnQrhyFr51qZ2V23m9/cHyVpy1Ww6QT2Zs38uY4Azu2TvP957dOZ9bhICv9Y++Z1F/al5Szu/mEsA8zlxOoDN90SZtdGODfIF+k235ANAX5RjTXtoA6pWPK/Kg0QaP8+dJE/Ymkeczz3rg2pWrh4smMAoPgbRzA0z4RazyQ7zQ3EzTyUTy05f/5tUry7nHH14eeNtrdgsS/0fHR3/1Z6v/t8pNfmi+flC5SSSSFyDPWifN9QLSMggENA9Tuc4g/dMGn6s6kUu/PKChV5uJqv/a2Xoz5A1mwtxuilZpHNeRYM8g4NvN1n7TljeNuvOmVR9yjkP35rnxjm9dnnfsxcs3ft93Lv/6b39x/ZfAjPvvgWn/1iuOLV/5k+9f5fEdvPd7nrO8+IfeXWm8h8Gf59SiyUt/uBVNyo35ru8oYz/x3vVmrf3C23xsP+35nl9v7de+7Njyja+5b50nc77169+2FmGewK9XvLHK3r78xuV7j71k+Zn72ajev/xM0YOfTe+Ty3u++znLsS/5G8u/LnP7pi9phRno6HSNhTICnkY/usEm2lgrgnCVjmyuvZ9dAhmBLOv4R8+0n+MYU8YqcWTMspfQN8bgk3/GrMuk20SchLsm5D2pJ1muxYAOE2jgOPz2ReUPvdpJHpC6SNAtcpDQQ1cPbWgUaEjm4TGhr7K9KCCU17ZXaKve0L3SSx86Oh1XHhvqteBQUejys37z0yibNSg86hDV9w70AObHVVtcUyfQN/0T2pz50ybI+dHXNqjz6z4xRnGNvY8kgf2PmDOmjMeMP2NzBnTl5OOaeyegkG3CLzLhN5EGJvEm5dC4ZsLOuEk3oFhCos81E3ExEvdhJ3VbhEgZ5fRxz9ctlBsFEW04rh+Jrd0hO+RS93giBHrqENLgsU9bvVmsENpzXJ49WLzy6RmQ49oHe2unH8I5MU6MnL/WElaQMTTD72jiDV5idj2vXbvWkuL+ExCT+EMJtwm5STvJPzQT+HvBhN0EX722LRpYaLBvAg+qf2UMICOfY/QdtxixB2TxY4PwT6Tv9VqArPYTjDGfZ7OPn4K1txB0CMhs7HQ/s7/62X0AzmFD6/NDDh/X9So2aMPDGFdss676ePXMiRozwPixgOLZEFqeH20bp7TPnYufcPSEmr4wYQaH6Mpu0IsAqXdO8OGxaJHJOWPSuYI1mS986sYPbaQtiwNi5kk+7VA4ACnHWH0qJt7rAk/6le0ZjCXS90Supci1Tt7Uz5pYHEm/AX66ZlyBc4Q2+2hf+SM+nb61u5+B/C7N2LpDHJb8iitPmlw5/fByeS1ytOv6fo8CiyFceVJEWOhI+JOZCooxpe9LYoHFkhXQOTtT/OBazrp5TjZ/AHkG9pzM2dkign2unqHRBU20wkZ7mgIbQhnonsNzfKDpM6dSbwI9e7L6jg7taXPYU//IOeSRz75FGteLMecssOf6pS+fCJRbc7lrZ9YYmlG/J0s8AXgOFk041AE2PTZIN0muCBqw8tlmzKCmLdxQkzYDB9EP7yGgA1x8+vHlsd9/Wy1E7BUo/o+E+37lZ5aTH/nD5Zlbbf7Mg3myXvNm4OFmXj/hGEDeD9XPyM9nD8mD3N441/Qh7cyfj7qQgcfPX8w67l4/twap4CbhBvUmGTfGXrCPG8YbzhuSG8iq5x68qUHaX3W//weWFx37u8sbyuHh9PH7CvgJzbZosi1yDLz7+/8vy/O+4/XFl4eW1/9deP5DpftkyBPFJv0mz1ib329+e+n/+Hv7PN5bix3f+xtPlXX44PJLf+vY8kX/j9+qa+OmcuPt37oc+6s/uDxQ5H/rFc9Zjn3nm/r83rR837GXLD/7IO37lzd9w/CT+T78Q5+3HPuWn13OPPHROrdz59qa4AebMnCjxBfhGsOX61efoulrrQ3W0rWmLU3IK1JfgjH4s2gy3x/EIfE3x5hxlpjjUT13zm8TfLCXcEMzuRYm14AkP59UsKgBaDtO0YOrxQYhzaIIffTTPv/YifWpB4sJFgj0pSb/FAE6cg7ypv/owO7Mq8/yi9ovvBYTLGSoh6t86rN4Iq3q6joS+pSQ17b2sZNylS/sAucyQ76k4SNA10Zntw3q58malP2VxIC4I3aMtdwnaSekA+Iw+8CYnMegZVJusmyi355OKElGQSbXmYDvFQWE40lLfpN2ZeWfZWZZ5ZM3xywwgKSnLosD83xE8iZSX+qgP8+n2RwFltYfupCTzlo3u+3zUGZgPAUyA37GKJSoU5mB1LUF9vVXMI/2+TdQNDHWjCWRMbUXl/Agw5lkTfILMkk3EV8T8pJwk1jXRLwn7bUfSXvl6+Mm7CDHaqLf28BEPQsKtZBDoaQXcyiegOpf9xUZoLwFAOliLQyAbsM51kJC+CJyPvqd/q/6OqDJg05o2pnhHB2vcy1z9N8xO2fo6MF/16PSigy0hHNJf+tn0MG4cL2A8vqjLu0mz43zZ9ZzoGd59kNiyXM5tBpXhceYzFiE/8KF22syXhPmKF7MMImvyX9PrpVZETQTffom7+t4B+NZHMCP41Nir2+OKYNPs76Kblu98zwA42CW9amSFaVPwcQXzPJSWYso+DLLzz4fGk+afs7rt9KDN/UDfKRwgi+uG3y0nYNr6WeQa5u6K+JzyzU8dXo8aQJoe37LmMocxDFj8MbFbSGgvs+joP4b3Zo7tPyj/VOIhiu8F4SnQsrZ1/8oc5UnR8hRSrvK97yDc+0z/dwLeFIkz7meZ4Vn3Bme8QG6m08P1yfmaeccaJsHZSGBMfIoAE87u2/P2vjg2V5bTX72qek8St8HuscZfxROmt/jaZWW57V5WDzBB6GM+aA+zHMQ67oXur7k+CHIq867186uMeP+JsxzAXnHwaKJwYkigZCb4Yz8UpYGP0ap0GjcTZRrJt7qnR02QQepS9y9fbssdDmo/N5bl/e/7kd2ixb//8IHfvGVy9MffPdyp/jJnJkb8/bm50rfNUm4nvLKbzsBf66R659gjeXxcwGuOz4c+rmOfX2FHzll9/o5J3TQp2hikBqwBi83BzeNN3PeLN4U3lSAMYLfBJ7+XDTJvny0vXFsNz8eWd713Z+3vOBP/LnlRV/wGcvf/LlWdJifNMmiCf5Uuw/9xPK3PuU5yws/62uXv/my5/SnPMp8KHJ85Q9NRZP3VXuAvk+uPHPtQ8vPvrQVTdB78Z2vWF703Ocsz//k5ywve/X7m8zHfmb5pk8+Vnz8vOVrv/KL1ydN7lyhaPJXlp95oM3lgR99yfK85/7x5YXf94Y2t6ffsHzPF3zS8sIv+HPLF33mVy8/95FH63tT2JgomLT1bJuk6w/Y2Bxz/XJNAfrHGo5Na49XQK/zCRn1iD96ZiQBxhEgtnIfyfsAGjFobBvr3hdA2bloYnLOdX5iwgTdpFqQWJPMc009AjoJuQUSihIUQSiQWCSp/eOnaoIOLzZM2i2mWNCo6LoYhzf9nJE+rzqLrIUZaVVX8NT5dVkLCrW4U2SVc73kVbbKh12xGQu6vHWs9Fl7da/zKO1VXjlQ5Cpv15HttJdrsuoMHgsyrO9qo4zXuZ+5VOOMmHFvy/3N2HOPM07BvH+CWU/CPdSkmKQ7E27bFgBaQs/YeP8JsFBgf/A12aSbnGdhwb46si9tgALOsIk+bakbmPiDlE+9yaNcArrzPcTDmAULYHFCvcrLQxvbzKPJt58hgcb77MjPSVnnp05tDrksnrTiy9CjT2Od9nDh2o019ogf9jaQ38PAWDRWlanxeOdOTYxNrmsRoCTl0jLBpr8m5ZGI18JD5+Xq2NoPGdsJ+S0GkLxTNOA9JZnIA9r6SBsb6qENrRYMOtRrgWKDrhe59D19TF3S9bfServ2Sxs96KW4sdrE30ShMQbWQlD3iTay6Em9XJmba1H97JAP1HmEnyLnQhve9E1/oMGjL6n79qXz6x7m3mbsGX/ugdL24u7c+fG+j72kmQIDSTNtE3n4MiGHvilEdL61X/hN8E3Oa/94+ykP/I7XJycKPRN9sLFLYaMXNxwHjOOHP9HRd/Qn8Al6Ql+xKaqtgrUA0QsoPnWifXidF8i+ekH6mnYseCgnv745F5ByQt/0Fx3YsE/bOSijH/IA/dC/nMPJ4gfx5Peie1nGV36fJh90fjp282I7j+ZZc0bmHe3c25J5zr4jwc9iBXIjP0G/Z1t1SvM8e9h+O3cnRnGhvacRSAPDD7DVx1yQc06j8LDNr7Zz0Y+tLnzWb9sAnWIrs80fgPmafXyAl+sM5dHLnGlDw6Z5Q8J1nZE8fi4J5Np8Rfm8etHE71ByBZ8uqXEUOFg0cUM0SGkTiILg1IDJSSID2WQdIGvQG+QGespkgpNjQPvwJJ2/mlw59dRy+sEPLo+9+9eX+9/6muUDr3vlbkHjf0985I0/Xf9qcOPi+NfNuSYzXNOcK+15gwB+JrRTN+vB+lpUoq8O2v4GlTEDwjVGl7aE/sx0v/iQQS/QtwR0bWEDXRZNCNJ2Q7SbBxrBPAd7C+5xQ9LPG4G+QMfcT30J5Wkn/7A1bOIfN71X4U2eN16ibSpjs1VGu2DYHJuNupp+X5Y6Ngiuzj35Wj/9aG3sal8bwE0Punq55jyTn3Gh/+kXcF0TyZvQd3TnHMQf3W2xZayyWRG/xJbxB819BV5iLOMPujE448bplhyboJtAC5PvimncJNuCAsg+41nkqP1y5WkRCiQ+dWLRpD7RUMbgWeW6rECHtvRbZDFAHv3AJ23POrXDGH74NEsi+V2HnHdCe9pUP2OH1hJa+n8vON+UT2gPXHjsxLrOjs/+o0sa1/SRa13bc1drvLGHETdzzBFr7pXG3t6+KRifY1GgE9mnL2TxwZ/hjETfpxn8uQc0k/U9mLhbOKDvmEm8fMkjpM1QNgE97QppYCT+7YmZgVEQSFnhWLO1LToIZeVxnSxKQGMcP3IeW78a0mdk4NWXbO/JJtRBW1nXS/DZWjDJ8UN6uJ7v7zQxtoxLzwMCHpHJa5Ut+6wJukWANTE3uS59eITJt/yCRLsWLUrbRBsgQ6KeSB2pu+pXpzz2O+BR7zymzGzrkG51AYsIjMvvmJj1w5vjFhssRrAe1W7nnXXKB6TBl/4nXT30q96uU5mVHvJCOXnSF3XIY4HGYgrgSRNjzDgylnKPA8bXPEb/4qW7NTG3cEHCbNIuSJyP94S6JtJRgJiTehN9gbyJ+pqIhzzjymWSvvJ0mrrsg0zs7ae+xOwffGCPR6SfwDkoi81aeOhFHAsRKZP6lUu7VQ+86uoFjDq3Qk+ZyhvzFXwuyOpfjh2i6avj8mQ7ceLkeBHs3nctNPa6zGXm79Pbl8e5GXgm5bzp2ZazLmdQ4fkXtHN0Q55P0Qlt8G3/8DeffRmTj3F92IPn4pkmPNs3DP+aT1teAD0BT7YTKTPmuS2apO6073q6pqLxNV+HTLOnfnUwPmQan3YzrwD6N3Q0zOsuPeXwkfxHXy2aGGvEkrBYIp61aIKiGSitARkBqjE31RwnqEWOGewJdGBDHq5pmxvGjZp+Tk5ZNmdvLF4SdP7Jx5anP/Tu5ZHf+tXl/rf8fP25zIff8FPLh37px5cP/uK/+4ReLssLXPfoguIMPxU6/eAHih/j0IJfuRaAeevzPEZ/ptNnPs6Zsb21g+ZvTOnDy4trLl24uFy5VJKAQuNDh4+xxOxHQtvAtp8BfeeqLmSwYZGGMT6TZ26crwFLkFJM4DqCerspSfMmNOi5ETL4xdGbp92E0JJHHTNSpzq8gb3BsuJrMcSbW93a1m/kBbzwcW062yNrPIbHOLbVQZ+r/rW5jc0GOBfGtAE956Df+qJfWTSRF/34Jpo9MewmnAvYG9dH1xZfnWebU/IPe8/cGU9EEcP8hyliijaxbGxxdTMjzojHGmulzThAj33j/+qJkdDvYU2gC7IYYEGAqwk2/JvxnrjTVh86KErw0lMLJFwdh5c+iX5N+I+f2vinLooH889f5JFPWOzQH9rJ6/zs6xM+4oN+UHio+roOdWuHuSGf68S61KJD99F1SsCffDMYq/53v51vtd99qXB+HcxBX+hTEMqxVaZcseF6YoO+61L9Ot+KJsZR7pkAmvFF7CVMFPw+yhh0nyZ+jWHiEp6nzvtUSSsEmPhLI/mn3/4TTiucmMCblAsSb2iZfGcCLuZEnr76ko59E3yhf/rS/N7qyn7a3SuaQNd2Qhna6Uez16At1oj3ifDi2/uP85+ETqyA3vxsa5O+5bwT2m0+t+KH/uj3IcCbbWyIYTvXrH3mYy3FKHyBc1eubWKR73DPD8SR8Lvb722/uwFFEwsBJtI1we4ggc6EHjgGMimvvI9u379h8r0m5V0uZU3WZ333QtXR5TL5B3v8gpemckXOq3JZNKGP32tRg7E+nlA2dRwsmiTCd1FpfTzp6NVXaeiFrq8J/dKGcupmrPYZ6zTXxpfKKrfOu+D6+TPrdyrxdmivc7/L2EzwpEkm9ocSdRPs4714spdYr9jTQWGgoMqVK0UJngip9CIDj8UKiwkb2a63+pi2hLpLe5Y/omfCbLfydVvAcaAdwVrUQkd/0qPq7PIgZdMXdad+6Oi0cMKaz76ic5Y/whPQT/hY78qPb31cXffSiW+nz7bi3BxbgL3LGMvvZfY7v5NrTtOLJpw38yzKebOdg8cfNj33epZuZ+NxJlWHejy/5rl67zyr7iZ3ciO7B8bgsS2dc7NnaGnp3zizbwsn6XMC2tAx9G3n08awuYc23mwr09at6ZNurpF+AeWH/aPQ1tG5f2JQxnWgjy/ts29+3bl2bt3HuGYc5XcpOFg0MQgzmVaJfb+gpXH44yBIgnP54qWa3NCGzoFQHmgk8vCQBHFgVKcHyTxYIpu28gZJSM/xo/6X/vVry80rl5frF0uicu7McuV0SRKeenw5+7EHlpMPfHB56iPvXZ760Hsqnnj/7y5Pl/7Zxx9ZnvrA7y5Pvve3lif+8Dfb/89/9KPLiTJG//KJclP1d5ZgN9dFMK9nA3Nl7rRZG0BbeXW5PqwxPElTV64rPmXb4KCPTfldc9p+Zrm2rKd95AX9nC988rDBIXPz8ukapLlRteBtNG8kaIy1m6ptFgS7N43whhg3v8gb0c1kewM5rt7tDal86hkvVNJniyhc+blL+5/lrRiUc1EnbXj5nSL/xefcU+WAU9rjkbvmn/4opy79AG589nMdkh8edNHHBvZde8A8sO+/OdZ3deaawN/mM9aE8fQF2dSRfE1X0zPmZ5FnFJrA7ZvbF8sRW1ylGYPEqPErPccBMsayMHE24TeJt51Jvgm3iThXAM2f11DsABQcLHhkcl/b2CzQlkUAbGmb8fpTmG6vJvEFc0EBVNkoeihfbXa7ANvq0XbOI2WZj3NgPvkEykZvtJVPfeivBYrCQ3uPB/8pWPiTnHvBeVY/+rz0QzvqFjnu5yMfPgF5aFssWVHW63YvmnhQ4yeM856XIO4y9hLEHXHI3up+C/g+ZM9lnP5jp/yXwC1RzgTaRJsCBYWBLF4IeWxnAg8sACRMxFvSvk3OM3HHD15s6r8u9sWyvlzWwkn6D3zSA2Af3xpPs6VfIv1Kn7gyDj/j9OWd+bGvHfzjvwkBfXS95E8fG735jz2uyDhOH3uz38K1BvMchP67rgJf28tjz6w+A1/eqx9nL7ezASCuiD9iiP3O+CQWiVtAnzgmEfGnuP+fZ55pCXmBSTf9OUlPWqIm6SWhrgWGXjDIhL2OM9YTeaFM8lZ0PxwDmfAnckyZ1Om8Eus8CtQv8CnfI+J8AHR+SrP+7KaMe5W3orcrLdroX+cRc3VN61j3mTYyKafP6tUvsL77pVzrePghUpc89gV9UH3sfgD9unv18hpXCfdDYkvM+6Pf3eD0mVYQIfk3iTaJN8FmfC+JJxmv7V4gmGnoSn3+bEa9Kaf9jY7e1j68yNexLudTHv7nnj0f0Z2AB8y+Vt361G1lIQHAh5yY7SEDnHuObWjdZrUVPNlXv37Tn33a+NxlVl0zCk/OY+7rN7xcBXynz7R3mhhfxFN+v+7Fm2PEWd0PL7dzZp5jAf1t3pDn/YTjW3De9TzLeddzK237nK25bvXs6x3+Negb18xRALwiZdqZu+nWD5D2kEEHOj23z3rgT//RccimfWwnkqfBebd8Rt/a+gw+fQI5d8eRRUa/1MFVu9JaXrn9DJz77HcWTeZ48vsTMHawaMIXMYc5EvI80Jl85CYIoMEHv4k8ffgZz0CHF93Q3VAZA4xlgkPbA4E86HAS/uUEOFF9Sv3o8HCh7rThATZl8V/Ql5dr8gn10cZuvWkn/SJ1s16CQpLFJPUB5sUazvbQ5bhz9SAFkAGO+TnID/CPzwP7+IMcOuFlTROuL+PwattA0542BTovnTleCwsEKUHbboZxIwFvBGGgA28GAT/j3hCMN9qofI6bpt1048YfxRT1N3+aPsaEvmSfAkPT3/698YUT5UBz6qFafMAmfNrjigx0eC2UtCLL/LvA4Wdrtw0s6W4qY2w8UQMPtKRDwx9sAXyRnzY+A2W0k5tL6kVGGthubGPDdb0ANO0AdIhcK+SqL1dLMt1jx1gi1rgah9wjgPg1Vo1toTzwvoHGz3NIlkmaTaBJlEnQTfD3YMJt0k5fumPJX230RF1A15aFDDDzJF09Yq8gAdCHX/78Z+bTXp1vaVsgyOJEReer+oo8uma/5NGntMMVQKMAoy+Og9UmfiTCH7AWiMqYOoVPwsy+JU8WVZwfbX1ELzZ84kTUsXNX1i9L97i9OAPGWYJYM+7cV+FVD8jvFPbzj03JcUveRSuGkEALixYm15nUPxtM5uc+OtIHYUIP3SReXv3TV+XbWCs65JMeaQNkAYJ28yfn3nTq77ZAMkNfGiyOzAUMrujMYo995oke18ViB21oFkVo64/IwgntZnP77pnU4/zwk/VhbVvhpPlF28/ZdT9b5IgX4wd41iCWiDNilhiEDo1489xU47o/aWLyTkINkrYm06Vtf02oJx6Tb3RkcYGkPhN9xk3IgfrgZyztVWCn+ySga0v7oBYMup55TDgmKCLUgkm56rdtxp1rFhvSjnqh21YHkMd5ON9cd21wrT4FbdXZffK/CrmeFnXsA94JA1h7XjB7+v731XbOQb3qyKKQPNjHz2euX3nWPTBBvBmXtO2fPt2ebMgXm5JEcyVht1iSCXwtFJRE2gTexHpNzgW0gEl4Jur2tYWc1/z3wfiX/2JXOjSAX1x5SWvyqQ9a/hte56Rv+IC92Ucgzy6K/nVNShtZ6dCExQyu8s/YK3igD58BPJvxYgf/tIn8kfklf8dKjzlsdOVYQbNbvvd7/Mwwxuzz3Wr+xH63jveiCeCc2c6u2yfQgQm6Z1nGZx71eFbl6vnVMy75gJjPyvSzrVw7c7dzd56/2zmfJ1Pa0ynp3x70WUg/amPMAcz0AWXaem35Z5nRdy1y/spJG3MfOuBhfuY3gjkgx5qSG5A3AfIocwnyBnjSN+eNHPzNlzaGTtey9q+3B0U4s3Fln7Ou4NnPve9g0YSE2L+A+aVsIWSGX8gGMIZRjhGDF0BLR7zCb+Crw8OAm60TARZMgBu4gE8Z4A1EG73OJSEfwAehDMAfaM55lkvemW7fdo4DD9h+YEJedM521QGf6wctdYFcl9SpP9BoMz/0c9UnZRLIOM/0Czl9QB4QLxaBWPcbl05uNpGBEej7aOPIejO2AkDbmFrxoW1UPvnhmEBWcDO5AXjj2gfqHtfWTn0AWfRpD9vcyPgz/GgvYoJPHfT1wZt3O9dRyIEHmr5J0wfnqdzWznazAoyrPzcNebWrHcfsa1M90FyHrQ/jbdnANcE3fRT5eTUdT9wz7ohN4st+xjN9Y5i9Ym9fYMyiiQm1SXUm3sKEPQsstCkE+FSIdHWYnJN8r8WAADzwp515XB5s8JQEV/zN4kPyAvziil37Qh+rb11OP4FFCgsK6gL2wTrHrqOuH2N9HbUzy6bMSu8y6BTw6OMGnZa8rgV01keod/ZZP+nrp7RVrssw5pMmNcGc4mlG7rvGqDBWae/poI8M7adLIm1BgSuJtFcTa65ZdCC5NtHeKxDYN8EXjpHY08/EX2BHWDTRHn4oix59ldefxLQiRCtEAP3O4gDyyNFmDF3OVeAPV8dpy4es/mI76U1+rIOg7/pxVXeTcQ2b3Sx4gCyGaEtAd421A1JenqZnFE2wr08WSsa6U8hpus5dvrrGkbGTsWa82ZbXmKxyt27VpL0m7z05txCQiTOgb0JOu6In4AAZ5UzC/Y8v8qgPm5m0A2Szn3SLD6vdALbktQ+v/qQueSgwJPDRuSDjPG1rO4s1rkvVqW9dxwzHaSvnuuc6wOMYtl0/5PUHPq7SHE+/QX36pEOaPlRbRaY+pdLBOLbrPDqfP2eCfvfavYsm7nl8x9KG1/O+gO/suRtrsp3JuYl1JuHApHrmuxfgUT4BXchLYaO2TdpLG/vAwgltniqp1+4zOuThP92AWjzpT6FkX1v4gKzFlPRDUEjwCQyLE2JTZOjQJ/3J+dLHFj5yFc4ByIuf8HGVJ3WB6m/3wyISPjCGrWcD8kKZOo+iJ30CFE3MKwSxZazRJq8gvyBXhTdzUdrXz7ezZjt7jjPmfNZNzAn7Ht2zMWdZzr+egYVnYent3Nz80Jc8A6tHXn3kjO45nf69IC8YxZaTdQx9s4/YEUkHzqnNY7ycFkgDyra+Ocy90HIhfHJd9/mOArm2Xi0nI2/An8wf0mdk+KxoMw6veQi8jLe1KfqvnF3jy+9S9jjOfe5v0g4WTTJIBUUDEmGfishkWUMWNdggPWh66BTzRgqQ9YvcPjrVC3BYffSxq30PAt4w6bfj6qGt7J680D6gzzht+VIuoR3gF0wCOrKO0xYWddCjH/TdEA7ZgUefk67/SVOndqDpF1fWOPkTyOAHseDapS7tgaQj+8yNkoT0m4VA9YZtgd5uDMby5veG90aWr8FiRLuB1Jc6udLnZpGeepBHFl3yujnkDcnNylj6QXvPFnT5HEswJ5Cb8MyTG4p655se35p/24IO/aFrbHDStJ9+cGW9tYdt/WpzaJu4vjC/pMkDmg9tk6ISrL8JaIIndPIJHHQRg4L4MY7yvjNm7wVjz5g2Nm/0pN3kmWTZwkQm9PShW6yoSXUB7XySwyRbnRYGLEQAn2BYbfbkHL4sXHCFRzvaVK9FBNralq684+vc+s9t0Jc+ajdRCz3lqrzIvj5pO23Na+HVdXBu+MS/VfZpEXxjTN+8grQH3bnKx5hzTjmRvq1X2wF8YJ3wiXe6XDnRvkyJGeJNGF/u0YxLoy0dGKvGs/LKpE7GT5Vk2ESbq8m5yTTJNbR8Dwh8CRNrkn9h8m+Rw4RefvrKmPwrq22TeQsfyZs8CXjk58rTMI751IR2G0/76ZE86gfzvCw2NPoojNCWfy5c5Jzh2+oaeuRpY+ptYO0tdjCHVvxphRf16T+Ar61v+thsbP1jfKDNoRVy2ro30D9T7BtTxA7nojm+iD9o/BxHPuIRMM5PikmISYyzIAAymSehJjkHJOE+1cCTDP6bXK4nC6Cb3IOa4BcgI788jpmkW0yxAGBRg7aYCwT21aMu9Fh8gEc6qP0CdcAj3TlCRwdyjrtO0F0fnw6p8p0Pu9Bdz9mefcb0nTa2nS/jtNfCRl93abVYUuS4qlc/ROoWq/0+5txA9bnPB7qfB2O3r1yqsWWcZaxlvLFfcoU2xyJjPmlicl4LDP1f6kI7PiXaFgcsCphU065JfB9PZKKvDFeSfQBPS8wHP9e1GFDa6meMf/374MNn6lU5xvSltovvFEr4F8HMqRYeCs05UeyAL+X0jyt09GLfJ15E9TmKFVwtniCbdqTR1g5jFoDqOncaV/j0QRmLLNLVQ18fgT4rd08Ue7kuXLVTfZlw6vT2X6obT/aJqYwr4879jTzlWjlrckbmXOlZee8s3Prt/Erf87fjgHOpZ375aXv+nfOB1AnNcy9+0B7n95FfyKu8vqQf0oeNwSvMn+ZzfJ7LySUEtMxxPN/rd8JxoIw+z+tmP33Mcem5TkD9add1gt74R27UxsY67vnDHMk12q8C2h/a1X3j8un1YYk5rzXOALF3sGiSX6zCpwrAHKAGtUA5AQ/mAomAB8wbL4AG0r6wsIB9CzfShH7RpsADL/rpKwMNYEdf9WOGvuZ86O/xemMD+DiwAO0B5gEvPPoqTb/x0Q8weUTaFLmWIHn1ybXVz1nmENSlL9CYy7ze+s1nwrjy/G6MQPYm9qZoAd42IK4EeT6WBvLGS3jzeXMkn/q5kUzM27tEyiGgbBp5E+YNmjelNmwL7OzZtp/0Jt82haHj3v/GN/nxBz/d7LjaZrzN7+Hax3/k1UnbftrRN2CfK/rccFKH69R838L102fXHDCeG5tfYMLNS+h/xmnem8adsWxsEXfeW96fwvgmduED9b/n9CIBSbWJvkmzCTTJvC9G5ZoJtkk/gBc9Ju7A5B2aBZMZjltQEI5bGMikX/3S1ick8Kn4bjGHucmzKUBYMAhYLEm7+OU7RwB954dNgbx+YwdgV+ibfgCLEvjL1XWkn7qdjzrRUW1Oc1IvdOYOrzSgL9kGzh8dzJurdNq3L1yrccZeZuwl3PfcB43DpCtHHDLOHx6MbfVk+0QtiJTDakmiSb59woBE2eSeJNuCCbAQksk3CXcm8MpCpy8NaANQAIBmwp4Jvkl+KwA0urpmfu2Cluyf6f5ZBGhz2rOjXgsE4KGnTi4PPPFUfeqCcXxwnRpGoUQd+st1BvxtTcbcQK4j+oZ/+tjsyCuPfMqmDDQ+I+eUxSLo6tvOp0E7tJFlHZC/2P97jpj3RL+v3fdmGqBoQmJsMcDCCYkyCbXJ+AyT+CyWVPCutzIGj0UBYPKuzirb+bJIAB+2tQ/NMUCBoBYLOq9QN0g6sgAf6ktOexEj5ehbGKCvjAUMfIXu+sBnWxvrHEofGjwUH+p6gql4sqLwrug09PhTGtbIn9gA1reucWnDh86EawdyrvoLTT8Zo7+OdSiT/oAbly7UmDG+Erl/7aHGWt8Hz59vRYv1KYrSzuSaJB0aICk/Hgk5Yyb3QL5ZRz6NsSbihU6xoRYtep9x9VjMIImnnf1M7Gu70MHsqzKAdi04FJn6xEnnt3hCv9LLuHQKEa6JhYlaMCl9bcEHoFs8SV+1jR55V57uP3OuPN13QB8b+lzRfU5U/u4jfeX8nOSzv6LbTpub8Y4qV3hPnW77m+c49rb5exPM37/5HXy7nGvzjJrn1DzDHoLnYpDnWPVwhQ7U387PQz8yjX+r2zNynn3h47onw7kYfzzTS8t+8nLFF87xyNFH794ZnPyINv44H2S4Qid3Qo6+/s1gLG037K3ztjiyp2temwGLS+2zMa+B7nzGZ9DmL7QrnzaqvqvnNrEj8ruSWCP2DhZNDMgUQmEK084DYQY1bb/MM4FJaGOGOmhre74p0i7XeoNM4wDZ1MVV+x4y0id9nuGc5IdmX8ibNOcyQ38pLjhHaFn8ke48gfOQLrQ9I33z5W8g/VOHa8Za45eVN32BJ9cJWXSkrL6DpHG9dfXMGswJgpzgdZNwY0ieo7R2M7KZeeMA9HvTcUWn4KZzw2Cj8OkGYDECuWEjbW1vfueBX/rGdfZHMJbyR9FsoBdf03d8wjdp9C365DhzqxtA9xWf8Ie+vgn9BvDhY467juhhLH1iLP10Q3NN5vkkkoZ883+7KfLXAWPGuDOGgfEHjGHjEhjPIu+dNSbPteJAPlFhYm9SDo0x2iTuJPAm3ZmQ18S78MCbcJx2FkISvgR1LpwkD/L6ZyGBwgB2Zx+gV1+Pj/++Y6FDnnq13cF4wiLKnk/24VE37UrrhRXp+GYRwkII/rnGAr9BFqIABRXoriNAl5/NbLuuRegVyqeeVb77qp/y1HmcL3MtsUihfS6cGFfG1rwnS0ee/dRHiGv8FZqQ11jm5zkkye1JhpG4m3hzbQn6NtkXFhlmZHFkHmtPSpxZiwgNJv0DWajBFjRlG49yI+kX8FsUwCZ8FgNmGea3LdwM3ci2n6u0n/QMjKJJrh/I9Rn8oyCR83KNGUffUR8uVvtt3sOHoz4PO9Bc54TrAE/6N7fxkWvaOH/l6mZfpA2IpzwvEW/0uXp2EBRN5sSdBNmnFzJprv3gcVza5lpgUs6Vvvz0AX2LDRYHaFt0EDWB72AcQM8CATxCHpBPYSiTulOP/Swe5FzVsfKVuSE309NP1yHpOT/nBfRBm6yN6wPmgpE6kMMX/RGbYo12uu6Uz7mmP8kDrpw7W/cv48qzKrHlnudeln1pxChtiyb5ktbjJVEWNaEmKRcm2dnegck6oE/i7U9kfMqCfn3SIgoCFhPm5B17FBtmuxYhVnrny0JBLUgUei14dD7o8HhNndKzOEN/1VV40D3Lzb5YwOAKLKxYXIHP8Y1sgbLAgo38Ap46x+IfvtLXT8b9DEWOVZ+LvvQp55JA5sTJ9l5Hv3OJIZGxlWBP2+SKl/fO3kfP83k+Zsyz6eBtNM67nnmhzWfblqNs9c88jmkDOud5z+/J75l7+DJ8Voc+yQeQte35nqv+qT91qgc4jjx98w9oXNUtoKX/6pQ/AX8955c1RMacbAZrMvKykR+gY16LzGfuZRf6PIfq79VzNXb2YioBz8GiCYHHpghyU5wD1yDNw6R8+UVOP7/U8wtcPQY67dQv9MkbKaGP8HGFhw3ep0rggY59/MokS//0WSSPfOj3i0N9jmVfpN+MC+j4hB7GAe3Uq0+AvjaQdZ5CnlxzkXNyHBns08ZPCirQ9NX318yPK9H251nw6gu6bAt9s+2TJofADZ0bXN5cBHkN7nqzjEfoTPa5grxp5huLvjeMNyrtHN/yH67kIqdPezz44Sasb21DZrz54fzcOGbgny+XhRdZb3Jsb9el2XUMWXTQbrJjbukvPuU6CmjKotMNjuuwP6rS6s81EG18azvXh7ao/PDFfWFsGat7yPg2jtFh0Q8dxj7XuxeurYUAkm4SZUCCbkJuEm3SbXK9JtTAhL1coasHJB92fNFofWqj8NPe6Ou69GsGPPhjAUfgcxYGZp0J6HVeFBN6gQBAE/Dt2dc3x6vOPjeu6EYXurWvzj3fvCLPeC2alPlYWMnPYpXrNkH1pV9nH7ULmCe0jZ5uF9Cv6xHQ7u2L7anKjMd5fwO5R9OG5ndVQh2zLCAu2YdPXSqH05IgZyKfyKRekLxb8GCMZNwnEjJBF0N2PJECHT1HixEDJO8m8I3WntZAFprjW5/LgXmVyadk2s+LpKt/FDtaoUKd0B3DHn4PPxpyDeDV7rBZkqGuT51cHYPPsaazrQ/QH4B93zUin7z4kIAX8Bm0Yo8/VWKd2/ycl77OYLyt11izS9durDHk3mcsQSPOPHdAMzZz/PaNG2sybZIuKGRk0m6yPSfToCbtvdhgAi9M6r3yVAMy6FmT9J7Mg5q8F1Ag4IkKbQILAsigw376Ap+6fFqDKzL6kJCmrkp3Ln0+6EWfhQuQcvBpn75X57XOlblFu863tJWFhr88vcPaM5bzl8+nQ/LpGZG8zgVfoKE/eet4yMOXQMZCDf9xMs/UxBbXPB/yPTvDvZL45Lv64qU7NWE2Ma/J+U7ivIcsEOxiKgCQuJvw06ZgwnVN9kvyv/5EpPQZ42qhhTZ6sZvJvn5beKh+FT70yj/LrHzFvyyMMIYMbWzyUyWKO8mj/7S5wq9O22u/r4++iBzboK8Z7SoTPLMOaQBf9Fk/8W0P+K8u50PbNVl9C19Onmz/HYw/NniOyzgjphK5t3m9faUVCzwTm4R7xm6JeDtHtzNqe1J6D5yFsz/OvnnebfmJdM+6tD1L51lctDxnPEUB4JVuPqBt6Z7LZ/ATFK7qAZk7AHmbzeG3+QLto742uoDXddHPBD7PuNc4NP1TJ0gaaL6NfELf0j/8Yox20zWeEJJHvltX24Mi5hjEl7FmPPkde7Bo4obHF2tufAJlbpoENMhDogdDjNEWmcTMkEdb8LFBm7ynHG3s+bJa/Ej/Uh+grz9iPuQCF8YNPpMy+PBNWWno1zfpXNW5B/QIZIV+JtLXeczxPZt7fvolpx1orKOfJT7oFzz083NWXl6ADvhnuwnW8I9uXarJed6EFhTA0c1l8HlDNAy6Nw1A3iTcMWlphz5j8DD+nwptoYu2wIb6Zz+SDryh9+CmCE/aG/Lb4tHWblsn/ZOu7ra+Yz0Hj7T28yGu+JB0fcY/+wL6Vt+Ya9JzrWwLvuiIPeJKEFfEEbFlnGW8GYtAOm3i0njM+/nO+fZzk0ykQSb3NeHuSTR9iw4m7RWFZqJu0l4T+wKT8pXe7WGD8VpgKAm9CXrqUt8hHRZzRNU5+SVSJ7J79pI+2xXwIQOP9qTRhoaOmQ6/MqnPIhJ8Pk0Cf51TrAvI+dLX70TqRo9wjGv1qfulTuxgG736o81bF65u4gy4X7r3zfsfyD3Udo4D4zIB7fTla5EgtyR5Bok2iXNL2BtaIj6eJCEhtz9orTCRcg0j6W8Fgnk8YfFg0EzsLTjQTsin79BsA+dikSF9GD41m8jStyghn1DH8LMVORjDjjYbfxuHnmPpu76mPuyjU73qVodtkLwz9mRnaH+Oias327mD+CNu/E6f48lYsy1qfN66NRLsklyTpFtwMKkXFh/gVUaYnK8/8yh9E3uT++yblJu021dfFhWwNdu7F9SD/DwHx2fox4ri4xEUeupKVH+7n+rElr4D5zT7BL3628crrVyrX92uWGkd83qiRzCeff3IcWSTZ9ah31zvXLtaY4Z480w4I/dE2vbd/ziLXrp8tyb4WTRJmJxvUBLpmljvjRWYyAMT9MTKW/SstN6GH5DMWzyRlyt9ixKzryb8OWbxYlMI0H5HylW+bidt6xdFB8eA/fTb+aAPefrwaQ8wJrRfbaeP5eocROrYQJmC6lsUTvQtfUzoW/oBTVn8P3uund/yu5a+seSelvvdvOfduXqynDvbuZWE3CfL5wSdM66JO31zkBnyJ9SfZ2HHaHvO9Xy+dy6GL/UA5PGrYTw5T1tfHQMWIkAba3/U1Bf9afrT/igUtfFBP8rbAB/AH2E/fUnbovnb5iWffeS3NpsPs62trvEi3fQxdSif+lLnzfh5jrE2g+9XcLBo4gYHaPuFLFBsMIs8INLWUI5BS5kE494Iygkdp50bNm9OpmgCPf1DB75b8ICGTqGfKQOcs7KCPjr1kau+IOcNqx7G9VlaQvsg6c4dJE396V/KoYf14AkQ1wakndQpjTb6tesaM5brLeDRD67IqXNGrh+8vAh2m/Q/+2NV7UZoQT4HvJCuPjYpdWY7aTPPHhhLXxNufgLe7Kef+jbLsolqI+eTUNZNAblGb3N1M85NWTvy5PrIl/423sYjDbAGbXzrP303LOVmHnUkLemuMb5ku73H5nSNH+8fYhAQexmzxjD0jHl4jUHjU1nlb54d7/sAe0kztEzUpc8J+b0ADzLVViTpFgUYr3ZKH75ZFpsWAlY6SX+BfX3L947Ik3xCOnIi538IVa7PB/51Tt139QLGwepLyM2osn1cSN+jzfMT6atztT3r87MQsw5kmN/N81dqzOS+615MHLkvGp8Zo35vyE87v0ukOwaQO1ES5Zact4SaxLklzYeLJibhFAwskOwl61l8AOggKUeffceSR3tib3xG8qXv2IPWfBnzk/cQ0nbqSWibseS3uEKfcYsf8uALPI4L5Rtct/Z0DWN7PoD2OYyXttLnqj7tJV2b6NxDjjP/67fvrvEEiD33TGLQGKNNfPJHD/8I5R+irl+5sibuJtViTuJ58oF3bdCWx0TbpJ4kPJN6E3Mx94EJuol/An7tmMQDCwjSlc/iAnz4zpMSPj2TvoNZbkWxewSFnvaEutTDFVgM0ZdZDmTRpD7R0dsH/ZDmePJ57UCPPjFv9XJN+DnAS79+7h34ra67N67XWALEmt/L7H9877oPEn/sY8Sf39MZk5cu3VkLDGJN3As+oYQ9QIIN5qTc5BvIa4Ke+meeRPKC2W/1gZzDSis68EN/uOIfY6kXPsa43ssf6Orwmk/JrHL3WstC1/9K77zIb3Q8Cypf15Vz3QMFFfysvpY2dqqebrsidCNz+kyLN2LJ70ZjLmGssdfRBsborfovh9vZ1LMnZ2kLC5xjGc+zNu3MQQAy2TfZB44L5L3m2XeccRtybIY+WEywOGAxJO2J9AkdTX4UMNADnTXg/J/nb2npw965fh7Dzxn44jrRTl7H9AfIx/hhe6LpcW6uTco2egN80Jxv6sCmuHmlnMfLdyIPYez9l2AfGOB6z6KJwZhtD3gmwwkDm4AVbJYYS+Pzlzcw2fHgCbxh1I19kDzK4FfS4ddP/cIX+L0moAF8YfOnrQ7gvLEPPwsL8NH5zwcUn4JxzrmWs27g/NQnck3lkY+r/rCGzB0+dTLGlce+sTWvQx744dMWfdeENnR1CmxzdQ76BS84MoebF+tN6s25vUl4omEE+gx4uUGssEJbA76MJYbOsVF60+RG4eYlfQ/I6p86aWOXNnrnG9Jx/Qa03bxoJ68+CulpDx2pE7/1DfvORbjGwHVCj/4qO9AKIc4bGnZoU8hwjsPHlB0+5Fjy2s7xhqPvW7l1+eQak8af8Q78KZkxzDhtIB2acawe78O6H53qTzX0hJ+CAyBZrkl1SaRJtEmkoeW1oif5JNjK0YZGsg2Q3wNPVQjf2+HPUWoCT1Gg64efNvpF2gf6Dqps91E/9EU96xwC6pKPNmuDTuYFDT3Qk/8Q9CP9Bq4RuvkpDm19n3nTP3WtffR3aFNfj8hPvMwD+44zZ+i01SX/7UvX1/2MPc69LJGxl3s6V2OW+CVuhXuxME5p+y+H50Q8iw5zgm3RQTmLI/A0+flnJqPQMooBo+hgX5o2Zh8sHIAsMKTuWS77M2bboo23JyywkzLan3Xfi67vCXzFZ9bQtUq52Sdk0LPnM7IWRRKMwY8+bUrXDn3G7Ouf/H6GV8p3t9+37G/EVH7/3gvuiXcLLIwAkmMTcRLpTMZN/uEX8EMHJtom4uoBjPu0iboFfeQscGQhYQ8WILBfk/qur9riGu3qV+HzZ0bK1vFE4U2fZuC7P4URzlv5qrdctQuqn8WmvkrbQ9pLO6DSOlYeUMZWH3YA3/yUD8AefumTOuBNH1P33RvjaW7Pe/YtnLiHMT7zAPoXL97eJPMm9CThJP+0LSqYlO+1TbCRA/ykxp/VrD+5KQn6pkDQZZCnv9HFtcOiB+PpC1BOval/j47MWojoOlY/OpzDHi3pFicoOrBWgiJD8mqbvnNRB4Cfq2MAfuj+RIj1S12irkXoUo/vqNEPfBTo8nNZP5v+WR/C2bMt3vbiiO9b9i/zIr8//e6VfxRN2hna8yZnT867/FyH9xuSU3A294zdcpGWb9BusuPcWs+p5eq52nMt/fUcG/xH8UTl4cx8lHcUBvx5vkUG85/h05ibfnOlL+gfgvzY3csd9mF+sg/WAH/N0/SjrenI7+Bz/RrUvbVn3mCeAA190PRZHiEPUP88nvO/efXCGlOA/Yycmocyzp89t1y6cHH9mdizFk0ISAJwPuQdAgYzoAlk+hjTCZHFEniVTX1uvklLeCiVx5vHySegK+fNpl2BfaEu9XGFzlxYVPqsjTcoYxZJmJdzE2lTP4BzzDmkXIIxdVjcSX36At2CCH7gE215HefJFD4X9c++Afzi83dDEs491yAhXX9vXj5TgnT7GJY3zh4MetreaAa6BQh1eXOsN0HcLNwg3HCZnHuzAWkz8oZEx8AomiRN3xLaxx99SzCeN/Owpe9jDlxdE+mzrBh+DV3Iabfp2PJAd157G2fqdz23a9R0qHvmz36uc9M/vtRuXCy8JRa95wBt4pj7izHiyxi20Amdq/GW8sC4pH31ZHvSgEKFSbIJcybNFT25vmci33mRzUKFmJ9soGBw7tGnlnMfe7r+Vx7fTwLWAkqRSV36kjaxl3b0g3FlU/5esgn91Q9o6IE2v8S1Av4O+OoaYqeAQobQ7r2wV/ignXqqrpgHyPmmD7OMupWjrUzaogjzzNURa+6R9N0T3QuNLcCel3skVwolfleB+XAniE3+e47JN0+N8B6MveKGiTRtCwNcW3I9nuSgbwIO9pJ8+Rgb48OetuwnoGOXNn7y7o582sUkn3ELFiL9mnUmH3CMduqhLaQlnXbqHj4NO8k3/B3z38Oej/fyA+R8ATT06BPtYaP5oB2ubbwVWi5dvb7GZZ6jgHse48ZgnuGkfbzwmjQLk2QTZ2DCDp1E2+JD5e/0WU/CcWQoIFiksZBRCwugjN2rYPJs0JY+iRxPn1Y4v3sh+Tuck3OgPfPLI3LuSc+iRto4pGcPfjZ+Pvix0Ru6lZG2rknyd15w9+aNzd4m3MOMN+KQK3FovAn4edJkTuJNuC0o1KcTKAjkUwlJ74UCYbEAeYsAFjHWQkXBnPyLWSb7XPXrXrBYQFv5mWf1JWgUEETSV95EoefaiL21SL/1zTHom35A/eu6T/bXqyh95+v6Qd/TDS/0/Az3eMCFC+3fpQtzEEDMEV9+J+f3s3sf8cbPczxzjrNsOzdzJuXM2c7q7YmHBGdhcwvgWTfPrp6DxbBxGOhCrzYa3TP+FoyPQkl7qoK2/3XSM7PnZ7E3j6QlcpwrdpmL6zZDe1u0QpJr0vzf+uScQOpLfnUlD+Oufa5x0vOzoI2cPEI5bMxrMhdNiJ/8LiXHoGZB4eRZiyYoIkA59HHNjXGGxgB9jRrcJO4YT/Bljxw82HMDBtwoHDBp6zyAxxtJGW8k+vIJZNWlHIAfwONiaQt/8U1YCLH44BqwiIDiQxaDnL82ADShPZD+YN9DNW39kTfXEL8ZR05+dDMGnwkkfNqFlgmm84FPW1zxxw1K6Ke+CuUS0AC2tUfRhIAlSNsGkNj7rzUtwPPGM9iRYfOwCgstb0xuEm864A3tTTbD8UM83oT6gz1teePpg37gg/862ZsWXVzhRQZ93tRitkV/pjN/5IdvuYFl8WJsQkD/9BHAyxr6kizXlX/PTKWbsaG7bWZbf9pcWbvWH3zyMmY/5UD70oqC0sUy3mPGmHfD4nruzNla+bXYR7x5LxCb9JFjDLrI2Lx19nJN9ikKWCSwQEAinU9YmGSDmqh3wMPVgsIMCxDA/xwDsOPLTqvt4kd9uevxU+u/4qWQUosTvQghTPQPFR/Sv5TDjnNxvNqm0FHsy5O06tMTpzf/ctmiTi2U9PWbAb36UuxpRz9cX/xYfYavIIsbuebyKa9t2vrMOH38O/vIk+va1vl2/eqwL+DLcaDOj1+7Vb/7iCv3NPc8aLk35l4p3MuV4QqvmPmJ06d6skzhwZeHCn/uYUI9EvzxBAOgLc0k3MRdWvJKF02mJecm9ID+DPiQRwbfmn/NJuP4zTxoyyf0AdBnPGk51uCTGaOgof+zbmmM61eTbeMWIeZihJjnnLrhz/Xa+lsSl64PHB0/CuzoI/z6It2f+khj/Mq18UcZzibsjZxDPH8Yb8RgxqExWM9DpU1yvD5JMSXKtV9Agk9BoybZO+Mm2YDk26QdmIwjz5MkvBfFn8sA+UTK3gvoRLeFFpHjAj4A3XaOy6PsHpRTVn6LQNhmftBcl4quH3oWNYDrDnINlVmhrj6u3c3c7etPuVZfinzq1T+u9SdBnU+dtkHO+e7N9mST8eOeRZwZY7T57iUe+Q6nn0COogmJ9fF4EgGQRPOkyEOPnF0efqTsG4+er22eeoDu0wlzMn4o+ReOb3hKUm6Cn4UUYRFA1ES+y85+g5r892SftkWQexYfOvALmU0BofDs+ZWymyJF6NYnedCrHyLXYrM+Rb7Ot4/N4+v6hx/adZwiDnTXTj+dg/6qc9UTuiiiXb7c4oqYMe6MI/Mhz3QJxuW/e+1UPX8KzqFc85wKHMtzLvC8nuflhnZuZzx1z2fgGfIAz8F7Z/JxTh7+6DdnZJ+Q4dzc5PbtJdSZvmb+YE5D37E9DJ9mDFvIc93ObfCkL+p1fgl9W3ODAujKOQ/6zgtb8GXeAo35mXc1PW2szvtaOX/2mAJ8f3J1zzL22NMOFk0y2RAZmNI0oBHpGnNTNZhzs019eUOItCNNm8q4WaMXKMOVvmPSkbVYIPRd/7GDf954e76hg8MJiRtJnImchRPajKtTu67VrI9x6fjK1bkB11FdAL6cl7odUzdfYBymLp6/sCafHqzgY36skfxAGna5gnkttI0e5qau5IOGP5XvWklyetDOSfoI8O1NA+abrt24jLWg9yZoN8JR+YZRfKHgYLFlbDpbXsGNiM/evOqBhqwFBosY2nBDAE029e9j3qjcEGirC2gDGfr4lEUHfHJe+gIvV6FfyrT/1f5wbTOfNqfxxAxrxRi29Ilr+gWgYUu9rldrNzr+ccUGhZlcv8p35VSNG+KK2J3hfUsME3fElzEJuF8y/rjS9x6CdvNMS5ZNjn2yIBN2k+g1Se/FAK414Z4KAoeQdoCy2MCmOvNJEwsWFk60U4sGUSxArhYqCg296MtCQ8J5WSAAVV+fm1A3qD71Qg5jym10TPIVRe/MO68HkMe1B/SRZ17wQGO90Is/XF0LxrlakKrzKdBvdNS17HPgmmuaPoBcY+zcuNDeaUJM+bSI+yGAJtyngXzIuke6N9s2NgV96O2dJiNBJ1F++OlTy0cff2J56KkTtQABTN5H0t/4SbotFthHB0m3fXkbtgWIoa/9XMWkHZu0LeS0RL69ZNZEHh3ZVkb/8GPWiS7mh22A7xYTaM/zA9IAPI3eihTYxw6A7pycj0Ucrrazz3yQVQ8yXLWXa9T0Dtsz5M95cQWpB17sCf3HF/4L0oNPPl3XCD9d93NFPmPI+HFfJO6IQeOSPZB2xilFk0zsTa5NsI8gxuUxwZ55SbQtkgD/Iwy8VbYgZaVZjEhYDEhaFld8cgNIm/2Rjp76Utso3MywCGJxw8IE8xHoWseLTu0oa5/5JJ++Od9c/7Vf4BqLHENXzlmb2qLvlfloN30ByCjr+sxAlvk+c2ucW3Ofm0HMwZPnwMSFC+1lr5k0k2z7sxAKJDX57gl4RWmb8AP68q2Jd0+4wZywM07CDq+6q0yXg0d+dWgHVHrhrQUIfSqgsENxBLq6LVLoN33Hc74AG9qbsfG/0yw83AsUHNZ56HO3J9aiTqxtjtPX76RLA66dawOYH2P6LpiDSF9z3ZXzqSN+xkW8uK9x5uP8R5v9zbMf8WY8Em8Zf3euntqcewFnVK6cR4XnV9qc7QV9z7u01ZFnXnVJz6tj5g5N53hC3DHtea733ExbO40+fkaDvGd8eaHpr5j7M5of29zGuetn2pfOdcg3nxuGH2NsyGADfYwP38Yfl+XjCvZ8mtcEu4ybQwhyGnOX9Id+6r178+omhoyjjC3xn100AQSuibGQz+DVgT0nAJstvNwQ6kudtuGxD+hzVU7+eRPXZ3i42Uy8ADT9VQ96pUnXvmPKMT9p8HFjM2abQwzAFjqYr3qE/NqD5nr5IWrHtrwzkoc2NtGd+gG6XaP589B2tlMn8umzY9pyjWlLu3G5JIFRJMlE2SAeN167+YTBnn1vHuQS3ATZTxvY9CayIABP2oOGj7xl+9xT5aBR2t6w6peHm5KkX53aVBeArvwW2zm6eXBz5+Yh3Cjyxnc+uabyYxOe1s91HZu0vAJ+dOmzoC/gc/0TW11tbimTdNvNB2mtAEbRxBgjdogzrsYtMK4T8AHGMn7dAxgjLolFXgRLwkxCXwsJJSk3cbZwkkm8MNGuyXVJqknAfbqCRNvCANhLyoG6LWLM48igj2SfpzvqEx69AMAYPgP50mbq0X+BDDy1GFCuKV/973AMpD8zPaFPif+YcYDe6ktfR67M2SIHNO3Tlqf6Xa5+Foy7royxjozlZ7Wnq+pDlyg6b146+kRf7ofQjUVjTzp9935izvgUyBDLjHF17z1ZiwAk3aNIICw0tOSZgkV78kSQaCtLUp7FB8YP6d3i6PtPsEXi/tHHn1weeOKp2k4aCX2z7UtQx3/swUfGATQLFBSAKAhYqEgfLCwA58B8Bk8rSgDnbrGBNjZSn7zOCyiXaAWJfJpn6LD40fwY9g+BYshRv9vTOMw3fRH4L/QJXfbhQQfXS1dGbAJiiD7xZFJBn6vxBp+x2+K4PWmyh0zSjzwJUWBxg4SbxNrk3YSdcZNy+ibhKVcT9iJr0j7rBjW5h6cn78hAXwsNE9BhcQA+2rM+/QQWQSguWEjxPwVR6OGKbWQZk1996K5+F9v2XRNtM6dcO68V3W95D0F7h4BN+JxfFoZ8ugc6464NmNcjdcrH9c7NFk+A+BHuh8DzZJ4poRuHxOaZM+OJBK4k7w8+XPaKcq0FhUK3IHK8JO9APkBxxSdSkKPQAo+FBRN5YSGBq7RM4sEq2xP/LHAAZLhWX/C7+66vFntELUiUcQsMlTeQug/57fjKW8azvccLar+M59rNmNcy24A2svq/B2zhD/qkVf8m3wBrvFco2QN6sX36zNUaM+QR/HHaJ/r5PmU/I5YY8zvXWHQ/BLev8N9zPG+Oc6tn7Bl59h5n2nZm9izrmXjOG7YYZ+zkNX8A6Jrzha3dUbDhOtPAnv85nkgdW7T56Z/zBOZI5ARc8Vs5/Eyb6fezYZYV0FwD2vDmGra1amtO23Xc8xn4x2D/IDzWun2e8HC9c/1y3aP4DiWO3LvcvxL/yUWThAFKO/kJapAbaW6m+Ve6DHSBg8rQhuaXvzcMT0/4mP5sA354kcU3D6veiMKDLfCAoWzOhau+ubD+hVH/aENjnD52scHNrpxjCTeBtOdf1q2uogs7rh99MOuCR3+E6wI/urCXweF4Qj1C35WDh7kyht70NefhGl8++1QtRBDAFkzmG9Ybwis3jzd9u4lasG9vonEz5o3gzSYNm1zhg97aR98Lgk4KIRRM8LXx+vvB5hvtptf3s4wbUbvCpzb0UWCLK7pST6M3v3LDY/4APn2BzhUaNrwyDuhnQYUx+bChz+hFV5MfhReBD9px/rSRFdLgU59zcV3anKgqu5m3LzXGscv1zrWzNb6MXeLIezdjlrG9+Pf+JT7nMeIR3Dzbig4k1iTLJNQm7ybNjFNMWVESfXh96sFEO/nUp65ELRYUHoslFDIqvdCyuMEYOrFhos/VJyYE48lvQQCd0KEB50cRIPWiT/61+FCgHGCsysT4Hs+z4dDc96D+2i52KRrxwlyfMmGMOTFW51yu8Erj6mcALzzZn5Fzc60BMrcujxfBJtwHk0bc8f1hcgAcs28cpxxQlng+1V94KkySuWYCnok1yEIFYybv9Eng8+kGdTRsn85outpPQeBXb0OjI8cYOmd9Fjt8coMChjpbseRk1QWvstrGD6H/qVvop0DfKL60l8+2tWrzn30efjcbaTeLJslPW2hXn9Uj0J2fn/TmR9ObNgVjysGTc6YvHd7L5Ts1Y8zvXGKJK/HE9zHfvfThgd82+KNnntkkyQmT/DXB78m94ybfJtYJCgYk4PBX+S4HPQsPtk3YSfqTH6gD0IfPQsaebXTAw3/6Qf8ej7C4oX39evrDf7CcvO+9VQe2AOOzfM6fq4WgWqgosHDCHFYwvw7tAgtHALlddBvwoBfY9nPCD/QxD3nxBRpt1xJedLr+6lYWODf4P35nFEvYp0TGn3sf7eThjMh3NmOnT7efr1Bo4EkNfopTiwy9EEHSDWq7FwJIxveS9VWuQN6KrqOi9EnW1QGNxJ1+TfLL+F7yPgPe41mEKDYtNHCFxnweeOhMpVlEWIsJk2/qXf0MWhYZ6Gt31mF/9gubG1qBfa7KwccaZrEE8NlYOJFXfoGudV6T/4Cx2X7Kb9akgLlyhRdfTp5sBRJ/ln3hXPm+j6fkiTnOeMQcNPMPcxDG56KJ4BzqeRpIG+fSBs+vnF3zvOv52jN007vl48wtPNs6DjyX1zNv9wObXhOe8/VTKMd4YpZXh+d/56FPzsMzvP5ZcMD/1m8/10+ZZm+c6fWprd1Yc2XS/5nn6NhY0/RN3y3m5JzsS8NfcjByT55sP/fU/es8ADr4eQ57FiB2/A6d9zFi6mDRhED0SxclCs2KNCKPG2jySpOefeWhmxCxwTqG84ylPvg9DHAT0Z71znARctPXb+B80QlI9OnP49LQpV/oR6dfDFlgmP0QyiqPf+jlKpxv2prBmLL00aUfe8iCSPoz+6ruBDYsALHutF0LfbDt5+M61sLJpVM1iL158mbJmybbuSF44yd/An541DHfYDO8aeQTqVP7XNsmOR5J0y83CcbUjR5uWm5IQF95Ic3NAH784ZrrM28WKUefK3zaBk2+IekiNxVknUvOSb309aWhbWTI6kfaS962Lk+s66A95cDWl7KpXj27icu8t+zPSF77gJgU8hCfN860AkiCRJnE3P9mQ9+Em+S6Ju2RlEtPkJhTILAAIiyqgJnXgoJt6Cb42KhJfQG+4EM+fVKLJ2UM/rkQYSHAQsNsk7Y0kfYPtUHOPen3wjrHWAeu6Eo+11ZoZ5XlOqPrFBZnQNLR72foGDTa2KhFmL5eXG9eGi/Jdh/MvRc68STo+x2R+/Msa3ymLkCcn758tSbpJs+0M3kWLclu7wUxsZ95Tf7lt3gwkvTGB51igeCpEIobXBtf0yEoCiSkm9in78OnVpzAJ2RyTF/UhT8gnxhpPp2o/jkucj7asFgjXeCjti1MpD8zch7wg7SNDZB+aFMZ2imz5WsFFf07BPW0z+jMcrF8B/MHI+KNGHOP5PudK/EFnWvGn/sgbWRrwtyTchNuiwTChNok3GTbhHp9HwqIggf86LTw4Zh0gC6T/tqPMfVYcLAP8IviBNB/kH6vRY9eNBA+heGcKibZlbcXTeDXL+Aa0Va+IvpZFHI+rBHXPXvyqFN68soj6EOf1yF59lDXtPuijV2ejv/v/7vFlrHjvsVZzz0u90p5ADHn9/f5860gUgseB5JpE2oT8CwizCBZnxNw+qlTvYzRNpHXPmOZ8GvTpyIYF/CL1ON8tKWeucCx9gscl1ebwHXxqm51wMP8kUtf9BO+pKujFnh6oYn+6teM7mP6JA2gD2AreUCdV9GhL/LKP9va47l4sZ3ZjCG/X/2Oze9ZruQb0Ig95W5eeno9V+a51PMrdM6oh/IO2iLzjzy/ejZPoJszLed5EnTA+bf94bIB2/KjJ+0D2p7HLUbMtp2XfPDIp8/q0i+BvH4y1nS1wom6GcNvCifMRdnGP9ZzloPmumr/MJrd/TGx/UOtflEMYW0phlAUaX+gHn8cNscDjDX+9t+SGF/9vVbOjH3fEsadIKbY/+5ZNCEIs2iyp5A2weymuQfHAfoMdq41mS52tIFjQH75OByQrPt4lgl58nAVjAH9B/jCpg20A3Ju9PUZ+dRL2z486e8MCxNpTxsAv4RzTWhTu8mvH+jRnr7Mc+OLCqQv8qhfm6wp6+z6Ch+NE/RZm/RRwO/nRHWYPnR8vXOtxFW/Cf5TbiRvQDcH2m4QjiPTbqr25IY3ecKbqG0GbUPjRvKmGrbbhsqNhU1tQGMzchPNDSs3Vv2HLk/q1m+AX24C7YYeNz5txpmPmxU+ORf4aae+tMOY8q4hbeXwT+gnaOs59OWG6Nrqk32AT64nNuhDZy7QLpwoh+zOC9Qpbl87W+M5YxokbQ+O530hMu65F26fb/8xhSIETzGAtRBRaBZQKq1cQX0y41mKJiTwa5HkQFI/y4AsGiQ97XDVPnxcayGl+Iy/jM26EikvH75lgQHfazGh0OFxXHod64WGdW6TDqA9oT3sc7UoJR/0iijyMOY4V+zOdhK5xkn381BfYpWNOWAbH6rdS+1fubOPuffPIN64upcbZ9DBvWJ2BrIUTUzOTdbnpN1ihUUGQT/lxtgoWFBMaE+NtKcz9mARAEhDbtafBRIw+yawrz76yHoVyOIrPBQGsEmhhJ8A+U4PfLZIYYFnzLEVKbg611aUGEUi+2l3nsMe5MVH/cz5JRhr8MmS8bnMSLmkz/aa3vFTJHDl6vaPFpw5PHf4BKhx5b5obNq/Wb7HSf59siCLBxYW9ooL8nD1SYo54RYm/7TltYCSsoeKAcjDM6Pq6En/LKeP9LXv0x9c1TvbFFVHH8cWtKqz09QJnTmsMp3HcdaWn/hk8Qa+PVhcSXn0ck0wBj2BvPMVaxEr0ecCLFSBpCWkA/7Tkt+jftcaS8L4yrgjRolP+pxFL5RkeE6cLRqYbO+hjkXSvhmPPrrnJFzIa3JP36JCytlWpzY3PhR66qZAAW2dR+ff83u2Yz+LHDxtwVM4XOk7lsUZ/Uu51Jf2UkYe2q5FFqJWn8s4MiJ5GBPYB9pcCycx5xn6CJR3DshcutS+SwF7mbkMexyxxPcxccWYNHnl50mT+ZzJWdV2nnE9U5s7NHo7Qyc/52R4RZ6BBfzqpo9er4K+8p73HdPWLK9P2tYfrumLuuBlXLl2Fa2PHGf0tA+gw2MOYq7hmR5oD6Qs/abfvEF7YvZjzEl92k9oR5/0h6dHzjxx33L6eNkDS47BOPJtXRuQQwdr5dqu9q+Vc2M/3/G96P41g/g6WDThAOhB0E0v4SaJIoMUpAHG/UJHR+qBDtIGfWXok5iTfPufMiyCeLPApx1gcm/CDiyyaMOFgR9/vSn12YNHveGC33HgDekNDHLu6uPqzZxrMAMbzl0a/K4F48whwXzgQbe+YC/9QB66NPoi/aENWC9fZsu6ZQHFAhL++Pngg311QNduriu4e+PieoMfDdxRmcwrdG8mb0j748YaOvLG9gYT3oy21dk2jHZTzeDm46byJsUGBYWs4A5sb0j8t4hCm2vypx3no0390Wf9lYcrOrhq02IHgLetTfPJNdW28vhnH379BDnWfBobcaO1F+q63m0dW3VXmp8Duvw8Z8z+3bk+/nuXIIa9L4H3nH3jmlicZWcge+dCieuSFNefvPSiiE9uQAP1qYOSyFtAIclGRpBcZ9sk3Cc+oIksMJiwK2/BQD0zkq4sQBe2aqGhy6cvaYtxdWhPHNK/FhSepVgBamFismcBZEWhsY7ow6Z0ClOssYWUHKPtum0QxZEj7T6ub8pY+OGls76A1zljK/XShv7MjXYoYy9zr/M7CLjvuQe6R857n3CPVqewD097p8lIvEeyP55GIIkmmSehpm9BIosJtE20W5HkbNVDmwKERQmujCGfduZEXlv78GmJo09MqMdCAGhFgPb0BDbxkadI8IfiDD7xpIttIH/T29aFq74JCwxtfBQ3mtzwSV/mAkkifcZH19c2GHqbzVxHePG98bWf7WgbX7Wvjdl+Qjvy3SmxQnEE+H1LHLG/iYwr9ke/t/lOr7FaYpZEfC2O9KQ/E2jaFlVM7C0GrIWWAAm88lyhwWexwnEBHzxZFLA/81oc0E9kKQbQX+X7GLyO51MsjKe+LMRU/n5NIM/TNCm36i/80rWt/9rCB665jkCfXR+uyGiTq3q1Jw2k/Xku83togH6kbC2mdLo+1Xl0m87Hs53xJIg9rvN3r9/J7pG0icnLl+/WpNiCQk2up2R6xpxoe61JeqGjQ95MwoF8IAsH+EB//YlPT9jlsY2OLCpYZEg4B9prUaHPcR2neAAKHzrVz096BD/tAbyvBb+ET4ZQQPH9KfBz9adBwnXI9cJe0lfoU/dV6OeGp7TRpZ7kn2Wqna4z1wnk2h4CfFevjvxFeN4z5jIe5eVKnBGvV889sf5htCXTJs/tfO6Z1HM3Z9XWNtlu596GUUzhCjgzwy+SDl+DSX/LZbbjje6523xhnNW3OQXjMwbvQNoY5+5miytjQLvQh09HoQ70cs31Ava9zu3hz1iLgeEPMolZbo9HmI8A+lsbDfqa61txrZwTy/ehdQLPdMRX7mngnk+aCBNnlIk9ZfNmCg+G07jOzBvsHlJeQFMXfjBJEnoTexL9fMJBHhfERQHqQ5cHjhnznAT0WSbH0Y0N/U2f57UUfrn4BZN6BHMESQPIpP3ErDPhPAB6/Mxn/UJdsz5p+IsuNi6um/HrF+rNN26CbUCPDaCNzZuBfW8w4Q1Dgs7mSNsbTHizCPp7No6i31Q7dO0K+oy5+QHa2Reugzq46is68O/oZjNs7/mFDqEu4FzB6Dd52vKzFvgl3EzlERaZgIURaIyhEz0AncPPra+OqxMa9qBTXON+yhgyRo05vyClQ2PMOMx4FKnHF8EmSJIzYc/EfUYWG7wibyK+V4wweZcv20Be+Wd6ttEvjUIAbYo8PhlTnzwpvkOjnT87gT/153xAjlFA8GoRAliAEPKpA325hhUTrfKVq0UpQfEkear9vlbosMACoAkLHukXqHJFF1dp8+egbMrTvnt9PEliPO3FVsIYzRiGhg5jN8EBj6t77JMl4aawkYUQrib7JNskzVxNpBknOb//eHtJa/40ZQZ0Cygk8gMm/w3ayoQ+x/nXuvqQvPBxtUCgv9CabNpqRR3aXPHbOc+A7hxoz2jzGf7N9qXrJ1fbQj9F6htrN5520a/0QT5k+Ex4Ua40xwFzx7/ZjmAMf/Qp/YV29+74bzjAvc3ziEge4o8Y9Sx0q8BiBrAYkMmyCbQ89amJkDHRNxlHhmsm5BWR0JukY0c9CfRZIJh5Zn8AurKYIM8RP0p7LhasBYUcEzEOGLetX8y/rgFrFdAnIf+ZB96/Yp7HrM/5gPqZMK+uXxzxuQMf8V9ZkPoENhlDD/36RE4viuGjT+e4P7mPZbzRPwRjz1i8cuWZmhSviXYk28Ciw2Y8YBFA/jUJ9ycnBb6TA7q86COZZ5wxn9hgPGXkN4EX2Jl9QaeFAf0WOV75u78znA82skCysS+twEJKytAWFjVq4QIb+hs29Xf9HByTN+BcGE9/VpkANvGhrlWOpc6gy+c6retVaJcvbf9YPcP4yzOhsQYYu3vtdD3L5tnz0JkUcCZtif7RookJOcjzLudjgfw49zadnv+55vk6MecF2EN/6lM/benQtJV5hmd3eJiHfJyvG3+ToY9NrmD2k/YM5wX212r0mYNro/9CP8wBWNPkGX4Of0WbB+2kz/w51mSwQ77CFRp2avt6e92EtQ5gHuweR3zRPlg0IRBNQiw4ZDJtoM5BnH14+IJWBqDHxD95E9qe4aEUHnThW8p4A3mgneWQsSgg9As+9LhAM+STV2hfv/xyoM9cHQcsOjLo0Cf9AjkfgS6uaU8drqNgPo6hC9iGztyE+mda2hH6l7qYC77R5upGZZvrbIeiiUG6dwNxhc4N582cge9N7eZCH6iTm67pavzqbrRxc8qfvIdx9OaTjq/ocbNQnzbddNyAEjmP9E2dAF3yMU9tO2+AvO3h69Zf/UoebeiruhJukPIo63ybj8MmPOpM+RwXyEODp/k15vbMjUtrTBJLxiBXNy7jChjrxi1X7y3agjHvpxtlnzPBBxQTTJhJonPMBN4kfqWVBN6k28QckNRbtIDX4gagDdSTybr/Ltj+nNwnqg+9CEGhgWIJ72KxSFILEMfbf9yRFzl1U/Tw3/zST58S8uqPgCb0Gf2uQQX+FajLvlCP80492qONb7mWVb7bgCYfUGf6xRrSV7c69Yu2dO0C6HdvtC9N44yYog2MUfvGVsI9M/d52sasUJaxUxe3xQlhsixIqh1rSfpIwkUm6ZmsN7lRvBhjw54Fh61dXlLbMOw3PfIhI81EHzp9Cw3IAv1u161t/JkLEfTT7wb6DfqJL9oG9pXJMeGY9rQvfApmLppQgBIznaIJcujXd66M0Waes6/KN/7mE3zJA26XPS3jjzhin4NGPAnHAWOeQ+DPoolJtAn2mpj3AoQJPfwWJOCDbsINLBLYN4lPmk+1QNPejNm+Ni12AGjowi9ksLPyl776nd9cBElUnd3XtLHhKWPOwfVwTVyXXRQfkIGn/kyn/1QHWfQ4DvAXviPrMPWRA+nj6n8Bc3eszqXT9b36oj/hC6BPcezER/5wOcl/ECr9PDdztnUvI66Is4zFhDHnGXGvaGKynMWHNYEu4xY7KiJxX4sMpU/BQ0AjeTc5VxdQtwm8dNroSTmLD2thpkCfD/ktclxbK9TRbaAf0N7wJW8B4/gnDslAA3Utis/wwe8c1rVjPoV/4+cOtAuvetJW6uUKjTVh3Lnpq1BeHQl0XDjfXr+wF1MZT54J2dPo24bvTi+a5Jl2e/Ye52TPqQ35hMbRcc6wyTuDc6znWvRos70wtQFfxJAdT7Xne0SgtT8Kt/dxQAfweebWLwCNcQo8/HQl/wEHfNucYsyrofnves0Yvm7/UGtO5zX1gcxtZjhn8wp1iNQD0r+xtgOMzZ+fnwlAp7a43rxWznxlP2Nfs0Zh8cS9jlis57NDRRMGgV+uHviEYwkD2s3zkCw0bwZlHXND1lF1KuMmDfLGyRvI8cTeAULb6FS/PgB9zbVAjvk5R2XhZdybFlv4krq1q6xI/X750EaGq3YBOoFzgdc5qwdfnAd9+Wa7nyicH1CfcL5Jcw72tX33eklWys3gDeANaHBzk7MhEMTc4Dw1st0gWmHCmyJvAuQZk05/3LRucqMamzfU4N8HsnkTc6PhjzqlO8bN3+bRNqhZH8Bm3uDwuVlwVfcenDNwI3Mt53F5xmadNtvaz/zQAHL01SldODYwqu57807ZpDPf5H/m5iiaENv536i8x41z49H7izF45hhMQL91bvu0RU2Y44mDeUxk8k/f5NvknDaFCn9qYmLP1ac9Vpj8d3204UWv+oT2s68t5enXQkEZz0KAclyhO4aNLCY4F/1D91x0SV0zqm/4XYCu9EsdCWSyyCH0q7b7XNSDzGYOZZwxrvA7f/0QFoiUTz/Qq84q20H/mZvtX8QTM8SUcfVsffft3DcBe7LvhuKLmTH4tUF8nrlSDpQlKbawYOKcCTOJtkUKr47J3zD/vGcUM7g2+ngqIzHbAiTyFhNI7GddJvrqoN0wbFtAEfAh12RbAQVd0LMIAuDXZwBNHqDPyDKWPjSe7X8mmnmARQtg0QOMf488XkSbvgD6rkObT6NhxzFo2GztC+scvKoLHtcWODfnd3v6Lgbui7SNq5knY5X3VNREvCT2JM0k4ybvJucgE3iujK8JeknIlSFRtziCThLwLCzQT730lUnZKt/tQKtJf9iZgS30g/Qp/VW/4xW9iCDkPcLfQZ8xfXMOdV69OFJR2qmLooNzlwaUS17a0LnaBoxlcUT/oNtOGrLwrTIdjKHP4k31odvJwgnyfoaXHrt/3cOMsQRx5fcuMZf7mTHnd/eVK3fXokkC2l7RRN5MsknA10S9J+nHeyEBwIOMxYuKLkdbO9CUgR89lQc7XSaxGStIH2escp13RadnkQBAQz++MCfaM498IOcuLQEdHRQyLJ4A52sfXuehj/aBfKDOv4zP6zrbrfzFbqV1Hv1Eh3NjjKs+CWg8aTLnP4JY8qeJfudCJxY5CxKj5JDXLvA0RD4J4dncP/qNc+h/CjwDe67N8ziAlmdu+O91bgbmOfhH0cMciDbFj1YAae9hNM+A1/mZR8EPD1d52tm8+T3O99s/aNKH7pzSb4Esc3KO6ET/jOZTmw/APnRzOvykD53xIdf8TegbtvRLPw4hfU9+dGBf3bdvtP8wR+yY71qLoHDiQwlcDxZN6hfqFKgzDFQDG2A4x3AgjSor/+ykG7A6/HJ3s3YsediIuYkSezwg6elz+qEvvNcj3+1hISd5PPgC5NOmayC4wfHt2dY2NwF9nHn0mza82McX/HQ++iVcw8Sz6eeavsx8OWf7yYesn9/tayVR6jeONyY3VNso2s1uEDPO1Q3DGww+bxzhDZe0hDeMNw83zgzHZzlp6ffg2T4yh7/pK9fZr2FjrlYPvfB409MffOoZMofmNXgboKEvefQFHVzxv81xbKp7gF+Z9KX1B9AB354OxtocT65+tDh4bLl1tT3pRiwZT8QP8cQ97P2TMT7HofIZ/8qDuxevrU8UkCCTTJs8Z+LsmDC53hQCeoGhFkl6Ag9MyLMAAerPTzqfBYqqJ/j9iQp97MJL0k/ybwGg+t6LAs5lRo5Xv3rf+eirtPTXJ1j8yQw0fGT++gro7+kS8gnnmv5s/C10ZV1vbQD5aONr9Yc1LIBmcURoQzvSZ73ypi8fv90K2bl3s6cljMcZ835JDBvTxixgz+YnpfxLReinS2JPkmySfQgk3CbRcxHAhJurSTdwLMe5IifUJVJee8oKxoZf8o+CjQUR+ZFXvz6nXMPwN32UzrXpaIWQHMfe0Nl0JdQ7xgfaUyPjXywDCzlH5ziQc0o4v2GvQd36Z5EFGXTRTjloibsRWyD3PGKN2JzPPIB4XVF41qJAJNYV0mPcBBzwzgwT9Bk14Y6kW1g0mPWmvdQ526SfNmzbx95aoCjtLFKknZQD6W/6bF+serrf+IqsxQZ0zH4BdcKf84R3tq2OeYy2+pBNXalTe1xX+QL1rXJ9PXJts7+hPfXIkTgS7olcPX/nfkkMMu5+yH9FMZk2Uc8kfS06kGwXWER5NqirAv07QK82Kn+MmdQLx2uhANqsV1t7KOPos0CwketjaW/1vbThP/7k0aKJuqRnew/qBpt+sWNRJ/nRhV2Q/D6Roi1kT52+Xa976whfFloE9Jm3PpkiOp8+XLo4/sJvnHl+SzCW36lczSVvXjoR5/Z25vacyXnX8zlnUM+hgHPrfF52LPlA6qA969yel2e55he+HAI5j8UFQNtiCmPmTlzlYY5Af2hDH/613CFzjHsh/XZdkB9rMZ5AT5gL6au+0afwwz+FoAjUxsd/G23zUc8oBNHGVq6r89iDPgI/R2j47Fqh7+6t9n46YuZeoAZwsGjChmdQ1i/XAjdJwUbIVYUEKkq5ekCk7TtGDH7ABgrgy8MktNlu2tav2R99mdtCG/jJVbuzDzkXfE5QPKGI4l8KAXR4AXJZWEHf7Ae+OT8x8zg3fOKaPkpzjvT1l6KJRZx5jrMOaQJdiVx74Jdh+q2fXJPmOjrGFZsWTdwk8qaiDZ3xFsjtBvVmnwGvPPTnG7vBZF7ebLeNMW8kb66tXOP3RvNmTX1NZltp9YZ3M/PmZ66tAvzQuiG5Jk1nK3A4b/q5AQh9zbZzAeoC2M71Ge3mv/PRb67Yh5b2lNfuHtIHfM7+jKazbbbYxC/at65dqDGU9958fxFTGfe0hbzef/TRkbI+aUKCnkm4NJPsCvo9kU9aJt2OJ82CAsl8/blMwKIBfCmnrMm9/fQBWCRAj0m+MiLp+Axv/nSIvoUMddeiRhmzaEKxpPrcf+qDTJ1TyOpjovpbbOqTc1Om2ik6Us/cB8oJdOGfP0HSvzMPP7G+ULbqivXRJ+Sz75rmuuqzfj9zs8VQfu+417kn5hhgb+bKvpr80AUxy/fi+bPn6lVcPF+S9vo0w/YnIJmwCwsRJtEWDTJJd8z+Icg36wEWE/Z8ACb6XOHDL5A82GB8yGxfimqhQKjL+cNnAcICAn11NP5WeNC2viBvgWIUQ85sfmojH9fkQSf69Qv7w7+GHMOnewEegX/IO0d9cD7Mgb5rlTbB/KSJ3+vGH7Rn/W4vvGvSHUlyhfR53Ha5WlzIgoEwwU9AJ6E36a8JfNebyboJu3LJr55ZJ/bp4xfXSovigfw5Bqrv0Ze2zivoyKYP1f9ur/pRoK2ck3Opc2X9Jqgzr4kqW/hWfV3GMWG/FkqmeYhcC/jTj+pft5G48fSjm/1uRsab5z+/g93zHDt//sBTElFwACbzJvlZHHk2mHgDkn5/xrMWDLodeNEpjb7FgEorPCT7QH59Sx8TqZe2c7UgYPGBsYput/oUPthPerbR4xw3+gr0Jf12Tut8C53x1b+yPvlzJ3XTVs8K/Mh+IH1BnpfV+h+Akg+sBZNuM+1eunS4aEI8uZ/NMeeeBw8/z5nPq559OeOCPA/T9izdeMdTGNA8i++dYzNXaefndr6ebQj10lZuD41/FGFop62WW7Sn88k34Gd82B15VaL5uC32KDej+S6aPuizzgTj8ln4kN5yogZyIp+ImZ+e2UPNEYoPrseM/KyT5ufl55freOvG/ntGAbEl6B8smhiQCYKVa02AQykJSR4ATWIoKtAnaUHGjdWA1xHG/MI34LHlZuymK32+aQQ6ZpqYfZ5tPxuQMUEzkaONDnxmHBqFFdrIOB9AX3v0nYdzEc5Xv10zZNUrPcfSnjwJ6MgD+OdxgF34nFOOYYvPQ5/1U5pfnrRTB77oN+80aRvA9qkMQPAaxN7gjXdsNAS/gT9u4O2NLK/9vLnb+FYubyr67abcv2HV4yaFDW/Mpm/YBvC6IXClP2y393loN5E3uNDPmZ725ZnbbW3xadhwXQS+QdNn4CYHXV2Cvn76RZJo89qux6C3ddannAO4e+NyjTliJgsetLkav8SXMUYf+h4P8QcNPf43reunx1MKmeDPCXRFJNeOr4l5T/KVATX5L2Ob5H2CT5z4H3tI/FNHFgzUZ6EA0LeI8IlCHdWH7vc6/z6v1V7HkTl0Ov7XIkroElVfX0+e+sg1nH0S6gU5r/Uz6DpSRhvMSV/qGvX1dK7oE5s57+it8+1+0H/mVostYoirjwSL3Pfck93Lwbw3uscat8YuYAw7T5w+u77IFVgAEBYeTLRJoDOxB/SlmejvJd4ieeVPNL5WxGg22xMZ6aM+4bv+S0c+eS0QaHvfZrPXnsYY/ybYcYoQja8VSyhy+BJc6RY/+HmNL8nlxaxcH3jiqeW+x46vfXi2Po/Cjj5a/NCHPewVSFJ2Bn66DszD9aKfaybgATfLXmecGUP5PU3fWJsh7x8988yRxJuk2sTaMZNq+nMyzlMWvgODn3v4rgyuFjJSVybtwIICumq/2CFRl5Y/GQHoRFcm9fBCQ5Y20E4tIAAKH+UKHT3+nGfWX230AknqUydAD3zypC/05QHYkHf2+1ARBaQ+5FKn9l3rFX39GeNFrvSZC3MElT9+loPOeW51TmG7+vLUozXOiK3c9wBxRLxBJ67Yw/geFp7/GON65szV+nMREuM1Ge9JOH0TfuE4iT+AppxJNm2uwgQcmLSbuCObdi1QUEzwCQrtpU+VP6Afe2AcPeo4Is98A1nUwAeAP8Kxqk+5ogdbrkG10emuCdC2OuBZ16gXSkCVKWPwp06AHfo5R+3NPqXd1c49oB771Y8if/16+6OD+5WAxpUzHrHFldiE3va08d37zPWzR86onDdtc97k/MsZt+UH47w69xvGeVW0c6v8npFH4WI+Q0Mjf4CubdozGBv6DkMb6tTPPZi7kON4voeOb8xrXiv6Y47qaLLAJ17Mb8B23dJ+WyP5xvjIlZwDoO2a4hug3dZl6M7PYdhueh3PXMk+84OGzJ1b7X2ggHgCGXc5drBowmYHU26OeegjWAW8/pSFQok/ackCAkgnAImMyVA6RZ/rngxwA+YGwS94kNEOst5MwrE9aFv93nT2BTzwz/qU1xZt5F03ZPGH9ROz7j3og/5oH10WbIR+cLUv9G/WPwMeZFM/vrpJ7elAv2vNZwDse9WHLJoQ+N543CDbG22AAM+bWHiTDDR+9IjUI0+jDxn8GJtTe+phbCbjKQzkvJnh3+pX34D8bAT5Eib1qcv5pSw39NisxhywOza9BnQ4p9Sd+hKMOeftPNoYfnIV6h44Ol/8xLZ+px+spZvq+My2BRToAp9uXbtUY4dYmn8aN8e19wYxavwSl/TzPoO/Fks6rp1qCbTJ8h5MrNeEvhcOlCP5pu8TGBRB/BkLIHHn6QfGMklXhqQ+E37H04eaxGNXHwqgwUdBYkbKVrkO+lk4UK++OwbgVf9GX/iQfld0uvLCwgnXWpTqc0wk/x6UdY4bPWVd/TwsKCXw0fniG/xVvlydb10L5+Z8CtBJ0SRjzKtwP3fMeBPJf4iPuIZG0gHPqZJgmyybMJtY02+FAJ+caIULxkzYSbbll0bSTlt6jmdCP2Qt0jS+VpQ4W/8tMMWHjz7+xGpbwDP8G09wAG2nbw2jGJSAr/nUXjo7fN8+yYINddLHLu8d8V0kXOGRhs/t/SQn6jtKLKIAxrXf1lx/mq/DpwHXFegH7S2fL8+dnzQZvM4Pu37e6HOuM5jTjevjX177XZvf0cYeMcU5hLb8CZJkE3QLG0mTTvJtkm4SngUH6OuLQ3vyTnKfiTl6tGGSTlKObuQtvAD+c4v9tGVBI5G+kvCjF3549QF6nUdpA8bXYkNB1d3H0GnhQD+B48B5w4te+asPUfRADp7qA0UIxkUvSiRca6EvXLHHmrDGrA991wZAf/JD71kee9/vrp9DnV9fU6DPh8C4a+DnRdGEWDG+3NMA/Rzze5iYzD8ykhdAu3Tp1nj6I5Jn+hRTMvFObJL10s+ChHTBmMiEXh3JD/14T9RX/s7ruDwUGVKHYGydU+FJfRYrEhZC0k/7jmfBJPmShyv+Vt+i6OCVMeeZwGf5E/oMnLMyVW88FQKtrk1frxnK7K2V9hyHX5rgSZM87xFT/vHLp/w9E/rdOu97z9w4WjTxnGqfM2iegw/BMz1nWtri2eQaxh99OffSznN24qjuBmnIenYeZ/jtOVpesM0Zxs95fOKdM786tmt1sl6h5TzSV/TMeQj2h44B6ENPoulEj3lJ639s1Zm8zivXBf6aO0y8SUs51s/3PNb27VbLIJaIIWPOvc4zG7SDRRMG3fiExQw2xaQ75tVEx80TmpAfOk4I7MHPlXFvDq4zb0Jf2JzVnfb27CKjvIsBTfsCXttpzzGQeuWRbqKHDDcwtoT2Ent6oecHJh2eTCS1Ld+sG7q2Z151uk7yO8b1EPTVL0d0OIe0g84710sy1gOdYOamINgbbQT6FqOyy9X24D8qd+imEo57cwLa0pDJG1976hx8zTZt5ZvNtnGMa5NpY6OqyqbFRtHGxlzc1Jlr0uGbkf63Sm1bUzdJ2qlj9rOhtV1bfVY3QLcFEDe3tN90pr6j6w6QYyxtJZC5ff3yJr6MMeI972VAbHlvsbmRHBjjyM1x6rU+adKTfBPqTNSFibmQVzl4aJOczwk7/83m3KNP1faalHdoz4LAWgSYoP7E6hs+7fAL+fFTX5GZebJQAKDBR4EidW/mkDKdph3Wwqc8qs3Q8azY8Q+dXKWt8+5X//sOfNjEvp9HLVp1P6WrI20kpINnbre90LjKPRUYX/AYd1wFfflozzEKiEd4pFE0IWke2P9pDEk+ib/JP8UAnrJgLBN4k3TaQpp8AlkT82xbeKAo4ZMke0UTZFJfYhQHRnEk5ffQ9F2otpkf9tFlQcE1aPRWbEEOOqCtrzkf+uk/8o3WrtKbn2MO6GfdRkFkFELa3EbhQ7h+Td92TRLyIUMfW7MuIB9PmngGYF/LeONqDApo8LkvGsMm/DVpj4Q+CwQk7yb/gj4JdoJE3mQ9CxbKmIQrD9SvLfT4tITjFgWg0UfeAgNXZZVHLgsQyFqASF+4VtvTmFDX6mvnBYzpj3Zrv+tiDdciSoG+qpu+tBmMswb1X/72Qof2mQuFEMZdk4TjtNGP/XV98L1c04fZtuO09fHa04+uSal7mTCWiMPNd2xPbv3p4aULF5ezp88sTz99oSbePPnBv/kFFlBMoPdg8k4bvppcW6AgcQ9QTBBZbEh96FCfY2kDvSJ9zcIBOgA8Jvug+tT1zn7QngsiG/+L3AaFpqxQXiinH8xBX9Tj3A6hrmlfz7TFGPK000/o2su1TKh7pgvl5wIauHhh/JFLkFsSR/5Bnvgz9oi7jEtw++rpeib1fDnOqA2e8Qdt+0Q751HB2VXk+Tp5gOffBPRx/h1/4KQPfcufPm7ltTfzznOTF1goSVg0yZ/EDP7MHWZ/xPBr+NPG8IX5AdbQNU44LpDL9dWXbM9ofrb5+ILc8ZLch+JdKeOXA84NGrr1+Y/ubv8Aa05BDLm/0SbGDhZNYCJBITgFlWK/pA3SeQNFLunqMdlJPq/AMXUL5NKmQD/IwgFXbWkvabT1TbuAPnSgjJBXv2doNyvqrhdt9aRu9GnvkF38nQtBzDXtqN85CP3lmkgeoF3Xhz70eW5AOsFEX9/Qqx7l0h59g7EVTfLGa5uHG1T2vZnc7A5BvqZv3MjcINC86dqN3QoSKSNv8qB36Nv6ynW+qb35htwWaYNNqlVnxyNueVPrA1f0opNNRl34n3YYc+3YDJq+UbFtvrV1gce5K+cacqXv+uQ4QA8+ORf6+mw/afaTjm+03bj037nowzO3rtV48a+jxlXGF/cCcecGB23mM+5mMHbr/HjXhsk+CbhPM0gn2XZcWCSQh0ScJ0xoo7Mm8wWMM+bLVNVlsu8TDybotRDQoR+0HZ91WwjQL3U7Vq+9wJE6ZmBj5e3FD/Tog4AHVJnuB0hdjOuL+hxLmTrP6Ne5lqs2HLefuqoM4x3IspZeoa32y9xXlD66qo7CA6/8+s41Pxf+u8gcV+6d7pvufcQW8ZhwH3RPhA+6P+8ByDGGTsZPl0SchNmknDbJ+5w0JygMcG0J+Ej0M7kHFk3sk+yjE1muTbZBe/A3H1oiTx85bQDk8SttNzQ9jHnVZzHT6GsPGYoYTffQm34D7Ohb8iFnQQV+/ct5AO2lHWisEe0mO+iNvz31wjXXBJpPs2C7FW3akzfq2msL5NNXgY3Ex/teZuwRS8addOMuYw+wZ3KFXhPkntgnSJZNrk2iLQIIx0zoTdxJ6H0awidOasK+B8YKLEyY+DsGLf3Y1dV5Mvmnzxyqb11G3ygqqI9xiwPwWKSofBR/lO860iYyrBV9+ZFFJ/S99Up9+gD0oers/rse6GYt/cnNim6TcfiQVY62L+v1M8UHaIK+tgSy2QdXn2pFE/epjCtgrLk3sifyHc0ZNd/9B/2pJ88tDzx0pj5VIjZJ95SQC/om2/RJtKtM4afv2IwsUljgALSFvOoV+EbB5KFHzq6gz9isI3GwWNALDhYkar/Q5RfocE7wMQd5AeOH9OQ62bawIq8+yldR6NBca2TUL/QP5DrB73qkzuSXJi9QJzYT0K5eGbkP14Q0Y474Iidx32OMOLx56WQ9c3ru5YzZztjjTFzPnOUcyng7izrWcok8x+YZWByiIY+MNAsTjuGLZ988e3v+nn3SjjqbnnamH7raHzvVO8syxjncP4KSe3geZyzzEmGBwfl7Tk9/hfSEc0lAVwYf1Zl28Bvb+JpFHTH7SvGHf6987qmPrrAg5Hy5koNZYKGPrY/faU8Us8dx5fvR70iu0Iyrg0UTgy/hBukhMMdQmsgx5VJGPpxyM8YhN1cCHtCGNiN59Cc3bG8ax0T2D/kBD0hfHZ/BGDzY40tC4CNfFvMNr15tzLaSl02A4ksWT5xTyoB53gJZgE/zmHqyDXINgOOuGaCtPcakJY9zV/bujUv15sibLG8ibp52k7XHwuYbDFk3BzcBoezQQTI+Nj91ebM15GNlbQOFRxvcvFyF+uH3xoUH3xhTbg+OcZNiFzl1zMAX54Ru5W0ncu7D/vjZERjzE2P9aCPnOrv2rjdX7SqTaPaGL402bKmj+bb9idEsLz5+50YtmLhxAfrAOOO+c8z70HsRQFNH3q/04bvViyaiJuqZjPeEnWTbn9yYeAMLAybnyltgEOhiDD7swGOyDtIHUf0IbOjdN/rVdvFJP7CjLQsF9OF1bAZj6Q/Qzuyf/oCV1/UqSF6A/rVw4TWQvDmv2u927DvHSg+b+iHWde/yGxR+x2c5bOSaAHy8HXsY+yBt92NoXI25Q8g9URjPYI7bs/1fDlvYyAKHMHG2PRJtE/xR/DDphlc9Fgm8krjnUxYppy14tTn82v7sRD71HkX7F7vypu5Dfs9AFn7mfLT4MOShycMVPv3Wv+FrK4DA6zqmb/RnOH/ayFEcGf+WePsTJdYVevNjFHiG/aZTOmCe+uuaCWi5L2YsQSeW/D6e4894I35BJslZGMikWWRSb3vmIXkH6FjbUyKOTUHCL+CFpg3tpCy60kZFoTFWiwO9COAcuKLbQgPt1KE9IJ1iRC3clH5Cn/Vlz0fGK70XKixW6It2Z/vK3wv4UOfS14q+emgn7+pD99G2c9U3eJ3XIVA0IY7y7JjxJYwr9kV5aed+ef5cS6Zrot9hsmwyTZtk3Kc66pMej56vV5/y4Fp5ulwm6yTviRwD2tgg9KobWNjBtgUTZWY7wkKBmO0Dx/bkaOOjNNrYdf51vmXdKKYA5UAWP7yiR5+RVTdX6fQBdigOYUc/q89Fr7LA9QGukTI5R68ixwV07QP616+14pz7VMK4Is+yz/fynG/dvHyynqk96wPPxFyz7/nUPuDcKqR5tvW8mjrGeBvTBrD4MPjGmddz9jgrQx96Rv8oTRvmFdC5ait5hi9jPVp/PIGSRQahPqEf6Tf5A3AObR5jTeWXJ/mAOQxgzFwMWXwwbxho/uq7fYoizgGa88s55fzRf6fEivvXDM5kXIkx4uueT5rAnF/I9PnCzUOekA40sjcGckwQ4AY9wEFvBm8Qx/KRv7xBQN5QCfUAePDDeekDc559ZS6fCHIu6PEDmO1CM3ETyXPIb2RnuE7a3fPZsRyfkTz6nnagc02/sO3nNc83+fSv2rlVEpZ+swhuDBN2bir7bUNom4KbjPAGnMENlv3G125uN49Z39g02k0kP9fZjj4C/WQO9L35HN+i2fRmb75sx/RDQM/5YMfNZMhuH8Nrcs1PAX+zN+y4LuqHB17nlHODR6QegS7p6pqRdlyj2WcBz8dv31hjk3sFGM/QuHrvzomDCYM8KQvoo+P2hatrcpwJs0kzCTM/MeEJkfOPnTj6E5tI/Em6/YlIJuYJk/Y50U8fEnMCD5RfdZWrxYRaKOl+0YZ/puv7PFf8OOJv0Z+2QY7r/+rTDj/6sUfByXegiPQHwI8OdSuvLueS6wj0A6R/z4aUm313DbHPz3PY2zKGiC/hvgdyj8z9M3n2AA9X9Z+diiYkyZlMm1AnSLgtHPjTlEQ+idKS9FaUIIkX0gYsQAzabFsfDyF59R0/RdrK4gFj+CQPbZ/aaE9utKdPmFsWexLQlFc3V9ey2To6xybT6Mozl/RvgBfiHrWv/8PfxqNtrrNvINdXPmVyLfGH/Y24ye9fru5xxpfjGZPEqMW/C4+0n3yYfNcEvBccxKGiATAJT5Cc+3QFfeXFmsgX1KJHR+rYswWgpZ8Vnc8iAH0LJfLZRh798tm3iJA6ZqTfzk0fV3nG+xh0oc/4ZeEDIG9RBSAn7DPukyHQtOk4feaIfmj6QRuZ9HvWX+dWZNFxCFef/th6FhXubXsg7uYYJNY4L165fKcmyvkECAm5TzMwRlJuMp8wQedaaSVJr4WE0s4kPGVMwqGblKd+2oxh2yIEwKfUKXw6Ajn1aeMQUp7+bH9PB7zJl8UJCxSOpWy25an8nVf+2R7AJnT4WVdo8oK6JgW08W31DzsdlS/mC9KGckDe+rnHesNn0cT48eoeJo0235vEpPsafySmT9GEM+ecJHNmpX0oifZ867kWSAPwCGWUB8pBb+32BAj9PR3aaGjvViTJT13qAch7RR4+iwbI+SQFGIWDUVQB+qEuoC71qVM/AXpyvZp80+lZP/1M2eQ1P8g8aouRa2DHQsgM/ZzhZ+uaANptfPgPiBv3tBnQM989WDSBmaCcExKC08QlkRskwJBBLY8BjmEqhDxF4RMQ0LmiB7jBpuMC533iBBtC3hkpg076zgGfXDB9F8wXOHdo6HNeQH+BNOCaaB8ghy3mnLzw+HSKa5Hje9Bmrq3Iz2wPzsk20N/UA6Cl31yFn498s6yfC6g27lyvN4g3QruBfClPK5QQwG4YXL0Jk79he3PNgNcbhpuEG9bCADrpYwu+vKGbjaEXXuFNzpg02t54W9kGeRrGkxeANv7wdEfy6Ic+Mgd/1pN8o93sbOfgWujD+G89Pk2SskLfgOOpB7iOXAfPjGGfq2sk3HiBvvnZ3LnZ7mti0vg0Xo33GcQbfDyiTpv7zXvdeE1eiiYkzyTMFDxo16S8J9A8XULynIk7oC9qAt+T+EzAbWeSDhwXa7/omG1sih0djMHPdS04xDgw2ee66pj4HFPfnq+J6mfxMWn6Ydt5COcBaAvG8GcuQvkOFPmV3dOhTfjp45+f4X8s/AxSvzbxdd7XiEt/UsPeN4Px7CMD76yHeIQX+hzH56+Vw/ulcqDtyTRJMleScZL0TKQFSbQ8JOMm7STr/FSEd5743hNo8DEuTOBTn3bVa7HCIkOOww+QlTboYy5tDmO8wZ+5jKIGfMLCD7YtQtBHBv05D/Vr1ydhwLxm+gQsRMinX64jSDnWEB98jwzIuSGn/8hCQ3crsrSX0SonGEs/sNXWehR1oMHz9MX2pAnxQhyBjK8EY+ydxG3GprhE4tyLDyb2gJ+CUEwhubZoQJJNEs0VMJYJOcm6CT6gL69tbVVakfGnOPTRrc7KW/oWdGohoABefqqSP/2BjhzyqS/tCIsFIm3Qx/9EnUf3B1T/Ch0kj0WNmdcrvuX6AujY5qdMzAUedT4b9GFvTkA/HBfQmLM+sEb067WgPpFTfGEMf8DVE4/VWCJePKvSJgYz/vy+BnnGdP+DjxfBmkCbJO+BcZN1oExNtHuCTX+vwOFPcebiwgz1Vp1FDl0Wb/wPNui2uJPIcXRom7ZFAWkg7frUCsC22BRtigw0/bRvQQMwVu0w/w59AxYmuPpUCDL6hB15E3tz2PjWbcnnvIT+CvhE0tExF6tqAaWM3bxxOA/Kcx3grCfI9cgta9517Uw9U3ruzDMy2DuTtvd8tPdieD71HDvO1+3n8PCqd5x9GzwvH0LanmWHzZb7NP3tTG1eMIMxrhYIhOPDd8/mA/hjLuLZP+3QBupQj2sm5JG/6W/zoE8ulj4B52i7YeQM6EWGa7M79MmTGDryvwVtiyT09e3mxZJ/xPfhDPY7QXzd80kTkIe6DFoPgm6GAAMGMQErH1d05bgBbpsgpw1fyu7Z1rcZybMHffGG0w5AHlrarDddB3TlmQe0tJnj0F3w1JE02wC7ieQDaccvIr+M9FX7+nAvwKNcfrnNstnXB32jjXyOSVNn+lV9vXtjTdzdODLAM6iBN6A3ocGeAb/FtsgBsKXNmXfoGJthuyn3dI/KaOpvY3vyqV8cpcPPvJLPuXOlUMKG0Yo/R3/SMvskHXnXzzHWYRQ6Zt8a2sY5njSBDz/UkdiTH2jzxH76knTH0C9qYeh6K5oYUxmv2c6x5EU2IQ9XAN/ti9c2iTKgkOC7R0zgLQBYDLBAQLK9h03xIHjnRF3elEk/KCRY3MgkHl549HFF8O8hCxT01anN2WdhMeLIWOdHVl3VTvcl7WgDMA49aUI/V1+6/hnqp119K/7Qdl2fDYfmIdb5nLpwZC8GxhrIODP+kj7v7X7vwcceSSLL3uhejsyZmly3pB1ksp+JvvSkJV2gw+LD9ucj4+kIEvtWODFJH4k6CXxL1P1ZTxujrw3owIQfHgsxKYct6aAVFNo7Qeirx0IF0MeEhR/1zEAHdvUn23vQfgIaY7RzrbLokXSxv5ZtzeBHbpYBroNrQBu/XefhW4mJAuLSOAMZl4ewx3f58f4i1ZIw5xMQJM+1AMFYh0k0yASdZJzkfE3kC+YkP/mRN0lXl0n+bCtl1kR/Zxxd+GvCrx7Gqm8dewUGkfOY/Qf6OPPOevXPfvqafPiJv/xHHIpAzGHVu+OHa5v0lbdgw1v66NpDXRvWv1zxwaIR0F/a+n3tZDlblf2LeOFKYpp7oXHFvuZ+BjxbAve4a1fvroWJGTUZn5LqPZCUk4DXBL7wVdlJjvGaxMdTEHNij5w6MqHXF/2Ch2KEib19aUfsd1iwSEDbw8wHqh7m3HVZeMB/nx6Bnv4k0pdVV4dzc36HUNel8NOe9TCG/Y2N5Olt/a66kieQ6wyeuTvyiBnGHCAO8zs297ibl07Vc+X2DDrOqZ6fPY8CztmcQ9uZuz21gA7Prg0WAbZPbyT2zsyHkGfglOfqOVnbtOV1TkC5eyFtJr3Jjz/qzuPY2dpqa+D6DZnxcxz59Zu1IpfhPSO+ayTXF17nlVCP/fRrwM9lvIoBJM923oP/Zul7zttDxhZ41qLJIRiUCega8vBIOw+cHBhzs5WGM/S5Qpvtoc8bJu0A+urbg5u2PnnTYUvb2uQqZht+ISCbPuQY0A5IHUD72BTOyb461ZFAN3AthHME+gEcRwads15pM905pM+uoWP5Oe35jP30y6JJBiw3ATcPoM/Nl0UOb6q8YduNOG4GiwF5s8xQX8qPG11dwy8grxsA/MIbMAGvN7ZQB0Bnjo1No228grG8Dv/0cfS1nbQZjLMGzmXWkZCHK77Biyw6nLdzGZj1jDHnCl1fQfKjD55mr3wuN9ujmAV2rwAA//RJREFUlWIvNonH7HMlBrl/4IdGzJGUGn/GLrh14eqa2PuUg8m8STNJtQWDTKqFyTu8JuTQ0QOg00fecQsnM0z8a7JekLpTh3zSZt+0PcO5ek26dqRVvb2ogM7K09dHVPtl3LG9Yoi+z8i5pB3puS6uW84TvbkuyMPj+CcK57xHB7fOXl5jbN7njK/cZ42t5Fd+1kOc0ldeoPPclXIo7gUDEmQS6tZuxQCvJNKiJd35hIUFgfa0xUi821MdJPWZ2NtPuxYekGtFh6aXPrwm+ibygDFtQ9ev5veYS7M9igD0sUE//QDONWWaP80ObaHdNodRhEkegU5Bf9bnXLiiA99Fm8+Y9xbNR23TxneLLchrawa24G1zHbqAvqLzZPHPWDOubO+BeOOsIx/7qn89O/dwe6oEmLwDk+i5cGKxgzFpJNprQr+TrENDZuUrfdqzPFf01idI5O+8JO/wWnxI3lVfLwRgk8JB6hDKJuD1yRj0c7X4kOP5NAk2lNe3PTDmOsi7yvR1FNAP+QjUk/7pS6X3dtLALJ92XSPHkFU/PoLrp8v3f4kZYoh9irbnVeIpY1FAY1/MvQ3cuPHxTWIPTJZr8aEn5Aexk2zP9CxE1CJJFk4KKDj4n3Bq0l/kN0WBgspbZGnrY7WVPGV8rxCg/UNFAscTWSyhn3wbPX2u8PnkiHzKCXwWq+zOGu5ho6/I4AM27SetrnH3g3Foh+YuGNcG/PrJGoO7d7Y5BGc5Ad3vW+PMNrG37nPXztbzbJ49zRdoM3b0jL0F456F81yrbDvfHj0Hp81nQ+qe9WzP7duiibkToMjTfNna5ty+lyPRZ8y+trgmD3CujAt8UT9X10R/Z+i7xRP/EOxcsj1DvxJbX/bXG9/EvAZND0WTQi/nuk8ExNXBoomBBxTIjZB2DcrYPGlLVzZ1yCMsoMy8CfXNN4Y3hxPhmmPeXN5wIP1WxnkJfaKdMs4RIAtPysLnjc2Vm1pZeJVzTq4FOvxSwW/GuUpTj/NSH4cd/U8/0gZIHfTVgQx65McfZejDjxz86tcH4PjsH22hPsCafPzW9TXAvXl8gzE3hpsCPN5o0OGz6utNBK3diC3wB7Y3FuDm8UZxI8ibyP6erD6kfwD+9jOXhibfNgWu+IrPyjvvWfdM82an7by1CT/IzcC2suphntK1zzy5AtdwXkfnCqAh4wZj237zq9lDp/qQTdvCtQZDtl2bzta+2+PSOCLGjFHvGceJOeKLMcD9m3GHrHuBMQpuX7q2SfZBTeBLEr4m5L0vTKpN7O0DZCgg0M5CwKqrJ/fSBfQsDJiwM2ZBgrYFBH2iz1MgoOrusNgAtAcdHeoW8/wFY1wdU2/aQZ88YH1PSQc64NF3ZCp/L9DYF8nv+nJ1jurQLqCNPtvwOF796Z+HfOlfwrWAz8+i+nDh6hqDwngT7GvC/RBIQ4ZYze+6lAfQpHM9XRJiEmuSZhLpOWkWJvct4W7FkYFtMg7kT6Q+k/ykzchCAIUJiwgj0W8FDXXDC12+LW8WGY4+hZKY/QDaOTrXtgbw7M2n+T+ehAHOBbrzm2Xl/Y/BrIO+SLpQJsf1NWVPlXkaa3NM7oFYdA+kT5y5Z55/9L72k4wCChAUSQCJtIl8gqTahH+mZ4KegF5ldnCEHgl96piT/ORDBzayuJHIAoD6LBIAfK86yzj6KBo4T4sTwrl4hV+d6kWetvaqvg78XtHH9aPKdl+Ud12kAfqMyZs2acuXeqW5hurUx3m86iz6wa3zp2vc5LmRvY0+V/c7QIwxzth8dqR97eqdNTFek/gZO0n2QRR+k3dhAm9iblIPHLeAkj+VARRUwJ6d1ed5rMNx7Gqb61wQcNwxZPErdTmeNPWnH8zFceeKnLaEvAC+5Je2saed3s/2HtRlQcqfDzE2+wGcH3Lz3FmTP+rfucQMoO1Zzn0PQBfEnUDmzrVz/Vw58grPtpyXaY/8o51l5QecYz2zIr83Nmj7iXtCXVu5Jis8L3su97yePjLmWZu285r5gPY8u4st3VxmO84cAT7k+h0C+YpFnJYPtD963ws5f3Q4L/MJgN1cv5yfdP3OMf0He58DPDculrGeOwi/G4E5ByCu7lk0uRdSYQYqgJbwBSq0U8fcB8ir2w33E4UT+0TksJP8Mxj3LzEAf3IxGc+b1i+EGR5s7KNbHfT5kpHnEJQD6mHt0p+99Z19Stvw+14YfcEWMs5fHfjIHOm7OR2a773Av5I1kGuw9huBm4Y2dK7eNIL+XDTJm/jo5jP68HDNm0fk5gCg5Y3VfBs3YN7oze54WoUrOlJGHfpLW1vaTv6BUbzQ/4HtxnxUtsGNhjZ69Nl1S2hrhrKsvX3Xizb65HVz8zPSFj663sgI/YcOr7h2/rE1/ohnkPE404hD75EaY4XGmIAmD1dQv1yvlnuHRLwXFYCJu0mzSbo0+jWZnqAe5ddiRRQs5kRdmPDPuikUqFc9FbbLlfHK41jBnl/y2t6gyFiEwH+w+lTGuYo9/zegMNHhWiT0L/WuvndfuCKrHvo5J/r6qw7a2Jee48yba9VXeLK4A0/6ufrRcefitXW/E8SR17lt3zgj9ohBY5Z91rg1Xo1PwdjpkihviwtHk2+QtMMFhAF5Eik/8zuWyGIAV/zkpzKzrwCd8iUGr0WTbfFk5gfpQ/qffidNvpQD6MLn9tOaM7VY0p5KaYUJxvIpFfWA9Ec4V+epPnVCQ/aQj+mXPqRO9PBzKt5Hw78wtrDDv6UmXjIugXEnMtZyb0z61ScfrslyJsmJTLgPQdlDvJn8AxJzYQFgTw6kLG37tgW25wIHyIIFmH1U3mJBjoG1wCEKL7DIhBx82p/103ctkw4qHb/6OLyz/L3gvP9TZEGVnXx2PYB+3b54tsYM8ZVnVmJPun1hLGbccZa+dPHAv7z9z4AJePZrOxL/QzZN9vfAOE+Z1AJFRxYABHxz4g+wh/7ZNm2hrVk+/QDQqq3wo7Y7P/18Ika/jiDmYDHHwo0+zTLQ9uYnUh4+n+bRb/U6DlwTkLqE+9MM4iqR+98cf3evnz9yVvZM2/4gCa2dtz2PQts7G9OH12ue+WcbW+T5PXGUR922ORNv+ZJ/j75F+iY8j+u/7cyHuA49zRf9yTU5BPIAiyeuNfQ86wvyBuxoH1+G7aOY/aYt9F+4lofmQPvW5VP1bMbeZE5MzcLcn7Nbxt/BoolfqioB0NwAUapiEnATeA+IiXQo6eg34HUw9ckD8ste34DVbW8YbyTHD8F5APxLMK98xwp6Z3nnoD+0U0fKycOcsJd+Ov+86eFFLmnJy5VxP4P0V9/0Iz8bwPrC6//OR1a/nJP8zk9fWGfawjk4N20gx7jzpg397s3y+febc//GMMBHhZD+XtFE/nbDjRtjq69tGjNt6Ka/lYMfO97oWQQYfE+s1ekx1mTR680PzRuUm5Xx+emUxsuLYIcf+qacmwF02lyFNrmC5l+DtplH/k/ynC+Ah3la+KAv4EUv403Wp0LaOqSegbY+bob65rrMwH9kmNv14rN7hSBGiSNiLePUe9d9Q5r/WQtAh5bxSvvO5eubZBxYgDCJTkBfE/CefDtmsUE9mXgLE3UgPyBxJ6HnCl/6wtWnLFY/Co9tkbotGKhPPepKOF/Gct74ZZEB8FLcS8dPbXRDh1c5ZLzaFvBzrXb6HJ0XPujHLLuxE2sDoOV/4aHv+2jUgV7srLoowhQ7e3A94BW8LJhYEcaP3zm5H0JnX3ZvJuaA+yK0WU4Z91b+gsb10vWbNYkmQSZhFtBMsk3SW2K+LTSYoM/IhH1GJvDqn2kg7WSBwEKIRRTfOWLfNpDXIoH+a9OCQdqa/QD6nnNMGfWoF9DGX31M4FvOBeQcZ93pi7qTR/nxGY3PSV71wJtrBPg5D36pAxo/7yEWThYZv1uNI/Y/90O/ewVxyD7KeP0uLrHp+eL6ibL3l8Q5wdMZJMv1WvqZUFMwIMnOAkFNvqfEXV4KDRYkLDiYjAP66ldeP6Axjjz65ENX8tvWJ2kJCwFJUzf66vtcHvxAfSkr4KdKvG/Eny758yVo8uuHa5a694BfOXfnaX/2vfIz3nmk+wSNOnJMMC9BX91VZ9iq8gXKqSvlr509te5r7mfEG7Hn9zE0kPucMQYfoH3l8s2aUPskwpw4H0qixTyuvIWAWizohQGKCBYSslgAzZeemvDvAb0k+BYWAPJc1S3g5+cy+bSKxQELCPazkMIV39QxA55aODl+ubZroSTmAiqt8KKfvjL0BePYyBe+0k95fWIO/ItngF3kq+3u0wz0uDZVX6Gp64ivyPQ5iJVe0GS2/+QDGHsicw6R/DVGr5fv/HIGNYnmHOo5litnXOieUz2T0obGGRrAO87ODZxb8xyLTJ6d9+AZu2H8ETZ5sJvQtv56Vm9+jPP1Hoae4bdy+O+aJB92nPce0tcEY+oZ7dnuHrQ9cqh5bVuO0HIVZZyjny1o/NscS8jfbDXbdU6XTtV4Mab8rjT/gE4suYc965MmJiQAYQ+DBin0TG6S181UR2YY3OoUSdeO+pIH/9iEPazmZi2g7+lDl/QZbu6pBzpy+I2sepyLi0xb/bMNfQd+kTAHx/1g8iANco7woNc13gNj+qR/0CiWCA9QjgFpe36rj7Z+Ohd93wPj+nXjakmw+sZD8BLgBLCbQQtm0X7i0pLvtrFYyADeqGweXL2pvKFA2wzH7+i0zVWb2sUX+KHDL+9sp212rY1vR4snbTPV7gzozn2+2W17g2cfZNs5Dox5gbE5tPV1Ltt5jIKQ69veHN5e1OS8BDrwIe1iB+iz7aN+Nv/Qg53UkTzXzh9f/6V4xjgxlvcd7YxLrtCJbeNZecbnze/u1XKPmDSXhHwXZYzkWb6a3Bc6tCwqZOLOuIUA+ib+gj5JvfqqngnwrH51H6AJebSXxYdEHe++005/7M+FCqA8fBQmkMknNAA6kdMX9Qj4a7HlidMV+d4YoW8VfV2R1Q/broO6aaePoPIVOnorLdZSVNmiy6KRNhnj6ppVWXReuLLuY/60wf1Q+L0Dj/t08hCnjjmuzj0gc6HEakuqM9ke7xjZg0m7MGk3SUee5FsdJvq0s6AijQR9WyhoPkDzZaZcm42W0I9k30JEe0kqPBYQQPJKA/I1W6OgkL5Jb3YoKgwb0tvYmZWXq/Q9O7P/h9Bk9gs4AFsJdevHljZs45M86Bnjg0fgA3M7Ua7sb8SMe6MxN0Merp4jgDF542T5PihJ8wwT9Tkhr8WPKFrU4kj0Z958yahFkw0KT46nHq7Vh+JL6k3/4El9jFsgmYsNAB5syZey6Quo73PpcwM5lnRk54JMwnV0LuLIencwpxnqSl7a0uWhqEPRB/+g6atgTvDgr7rVpW70uE7w3bp0fj2vZqwRV9AF48A+cZbj8F+7entNqtcnEsqVJL/SytXigzSQSbW0vUQ+E/QjSbp8kaxnQSQT/yrbZbBTCxcHoC/6RpEBJN1iCvyrHzuAt7bTZ68FR/yLsRmuE0g6Nqrvfd3Bns/wSgesj/Kp757rV7BH2/hd2qnz9Jl2VhPEGuc3znkzzD8BsSnY2z5+69Lm3Aza2TiT9VEoaOfc7U/RE8p6HvbMKxw7hMwFPKtre4/e/BxnZ9Do2wLDDPx3Dp7Z0d305Zm7zT/p8Jkn6BN055jrMa+tkDcBL9fZB+cFtIOO5GlytEee43xm3tEfvzCgj44hF/zXz60xZuy4t/m9KdjDDhZNDFAC0eSDtom1m2YGciYr8IkMZHmBNHQkdJYxbOjwPAFpwEly3dMp4PHgqmwCHnSwOBYtAGPIMAbgY57MQ9sA3SmnHf0V3NDIubYAv9WT0Jagj45D83R957a+p5zj8mAP3Y4L6KwJY7RdA5G6BXSu0JG9fePa+u+8fBLBm8WbM3FonMC3YAEPV/SS+Dvujdk2jLHppE4BX5MZj4h5g1kUQYf21EWfJzjOP/1AhU9z4Ae60OHNjkz6D635OKPJ4bfgpleX+lIefTMsLKkTHW0txhMojKmPPjJZnFK/Orii276bkXPa+tfk0Dv8SDiHpkfcvXa6xkzGObFJn7b3rvFl3ApjTdCH375yNy/2hDuSfhJmsSbzHdBmHmkCPSbrgEIBT2hcfPxktaUdCxAz/wz5q5+JPoZ9En2LAD4tIbIosOrtOiyG5DzSLjy10BEyzlNIVw802qu9Pg7moguQF7m6zlNxBOhfyuFX1ddtUJxxjVf0uWz8KO3UrX6u8tHHj7p+F9u/LSR+iBnjrx7GSts+cWUCCs290NiDzncBvO6dgLZ92+i6cLUcdkuCPIoP40mIkey3ZHtO6jM5N8m/F+Qfcq2AwE9BgE82+B9fkOHqky8m8voALIIo57hFDvpCXpBFEPRSQLBgkkWTtKvu1M/YmE/jTztpnzF0c5317UHd6gXpZz71MhejtnL5lE0rjmx9buP4O/vAHE+dL/dOTxTYA/2e3YOxNcMYvvpU+f7sSfcmqY8kn3ELDCTSJN7+NMXEek22I0GHpz6R0WWPoPCoA5DMqw9diT3fLBTomzqVp80VPn3Sd4sFjB+yOSN9ld91m3lTn/5WOIcCCxUWKwQ6nZuQxhxzfsnrFbrvqWFNT3zkDysopsxzyHkAfcQnn565feVS3b+E+x3wuxUYU4k57i5dvF6fYKCIQCJOkrwm8VFQYGwunJj8V/4otMxJfEUk6ybzR3hEJvIdyiqHLYoe9z9wasWDD59ZfZyB/xta8ZdikIUTkXPbzEVfSrvSdnzaw4YndOCPwC5++zRJPlGiD7trKopOni4RSd+zv0erCJ34pH8nT7U/cs3nO2l7cNy9kNi7c72cLaYzJpjP0Zxfx7m4ncGzOCCQ3Z5fn1jPy5ydzS+4bukN89lXpG974wNNHj78uVeesJ3jjO0fdfHZ/IZ2js3QT/Vjuz3ZcXS9EvpJO30xZzG38Cqw2WhZPBnFHdYV38kBAbzMAZgX2s95qJcYmfes3OPmsYNFE5MWQNsvaP6SyxWaPCYiwAA+9GUtn1A2+XGMK5swzuusm7JXePDF4gz+zDcR+lOvstqb/UwZrkAeZaGpXxnnwPge/BDmL52cH0AH+tWZ8wHOkTH9S/4ZytFG96wf/7UNPfsCPy0CsQboQDZ5oDMX10Nf5UP33Vs3anB7cxK0tA3mDOztTb8tDDDuzeTmRMFiW5Dx5yTtv7+4qaQ+7XkTCm8y+ABtaNrTZ/mhi2ZzFEwAtp1LzsG1mDdXdY/5zxjroV1kpDW/R3EEGrqcP9fcxKDBAy9QLv1HRh79UK+65Me+fqmL+Y1/M9YeLdRX5FfcOLd52RexRixZfDXeiLUaUz2eiTuu3lPeX8QfPMjA47516/L1bWLdYSJvsQSQSFsIcIynO2YexknmSepnWBwwQSfRv/DYidVuhcn9JwD0meBbbFj7+FSuFgXsy4OPPP2BfUDBAR/VTRsaPuJXHStX/Qfqsp/tBHQKEFw3cwXTfPQT3uS3L+Dz80CW+eAvBarqc+h1vBZZ6BcZ5rM+/RL6Ha82WK9L4y9YxKDxRiy5J/7/mPvvd8ty7DwT/A+bRpRoJIpyVElqOVKuZSjfMxx1q5+muuVampZGQw2riuVYJst7k1mZVZVZ6TMibngfcX3ciMgq6tmDF9jvxrdx94nMkpmeH74HwMJywAVwsNbdZx/WEv2sLc5A1yF8AJpnp32sSXmguaYB/HdLsH0+UL5d32vx6qXLC0hqkJhoCYyW7PBdHQTevAy1B+ktKDcpYIIgA3eTB8iTLOHnibFhwkRZQbslKm4vCQnoJkugi7STPqVc9meCockqs5YHJCco0WN9LbOdNNGetk1a6A/IOuMyqdN1rN9Zki/ihZ7jwIZyIBM82YdN5s95b3Pc7DqfrBHWnl+zdS0JzzvgWgSuP89F+g+uvF2DbILnDKgzyCdwHmFg7pMkWTdZYtCO7iWpAYrsUhZo03baMajHD4J4gvnsJ9DP5IMy2kKviRL9o7/yzH4gk/5QlweoU3mgfedJ+yYf7AfoVG5JTIQMMGECPXUsPs1AB3PKeKjrf+pjnqDDh0x+vUgZ5W07TtvYp0Tfj8rdzbPMz2fgnVC47rbWG6D/YP+kJg4I2sXyxEMpX3/zdn2RqAkG+vdKIE0QT0mATWCvbP6CjMF+AhnlDfJ9YmKFHcG8QL+JjxH4aT2Df8cE1O0YFoRdfMuvz6y+QjPzm3zIpzqq/NzvGB3nmDBiHvDXZAl1oN+MM3nrGGbQhj7ahm6f9GdhGfNsZ8T16+1cM97MNbQLudaog0eHd+s9k/trwjut9dUddP5qx0j3jpv3X+/Mgvuu/XkHhrfdd3tskP3KgPRT//SFEh7vzt71RfpnP/qhIy9d37mLU3Ivv3+9/QN41z+1rRu3AJ9IX9vdhj4wt+/N358SYcyU0p1L7BpXtNivPSEPjP/goY6vLcZqcadjoZ5JkzzLEtm/M2nCgpORRcgHdF2EczBskgKah2MaJXAR6hHpBAds2gLIQMduJkRoQ4cHm7YFdH0FJgvQn9AOMrS9PKhD3W5W6QZiyjsO5dPvlBO0RdJH0I9f6kk4/yD15fiSXxo+pg3/Tls0sEsf0H7S8EHZXf4/Oi4BSFmouTncAAnofZO0em6cztcOBerobRu9JR2gZVsamwawgdxI9EGjTfKFNpup29DflkBRljo0/ZNnLdO/T+nh64GhT8mLLLZtN996plroI6Xo/ia63l5vB1j6lHCe9SP/FtK1zVx4GGEfvY6vlW08yQs42DygcwxPju8uQabnB2uK9cOaY125Vu0HyU+/NPhoux7ZB9AeH56uAmtg8DyCAF2QCCBo990aJg8swZg4APaB1CdMAAgCelH75n6SAiQAUh992KDPZAh1kwNg0THrsU/e7Nvyb4R86QeoyYYZPvHiPI3zkPODPqFe+5xb6tpeofhNP/U6B3s3l3EDZNCx6+kb2lW+1KGLs4P2dcTxHGQ9ccbRx3ksXJuuT8DnBWsRXuWBOqG7ZpW/Xz53eDJBEHAbMLfEyZWK1/au1uSGyQCRgblPQZgMEOjLdsoIbSYfwJ/mV09yYGMrSZA8W0APtkgKUCKf/uKD0CdgXyYcKKGjiwQHtC30cTS/oOkLGMegTm0D6PoqL22TJ0kXox/d7/73xY7+QdPPrMN/UNaba8w1B6Rln3cEz76ks/aOb+wtQTOgTqBt4A6WgB6U4Nzgegm654CepAKBuk85GIBbZgJiCyYMUn/VXfrSR+kmCygT8OILiQKSA8pQKqMddQLtSEfGcVhqW7/gc56Qo1ySILNv8FAm4KNfpI6VP7MtfTBhIqRVv2Zfqv2is+qY/RSpHxkTQfRBSx+hU/7+k8fL53J+1np2JTzrPOOgue7qPzIevVuDbgNyEg0kP2rgPiclaJs4yWB9SUQETEIYuFe9JCqi34SKAbvJhMpTeKv+mb4E9kWniRJKkUkJEwbq0X9K7Ka/+gBSn3zU0YdekyWbiQVos93UQ5/zKnIcK39mX6lrWyCnXfkrrbTxSZ0AuuMbddHvPDvvK5R+fJA3cedu+8c7n6vEYSBjjvz89HwD9stzdsQ7Tfrd1/spd1rh/Xzrjt7R7+XZz5030Wy1mMR7cvb3O3wL3pNPP9GtP7RHH/Wnlx3qyzs19qB7j6cub+tv8RCJB+Ifkid3r5YzdP5HNPL6mP6OdkDzo8/byA8t516fRPqjjP4m3zj/yDkGEyfN9xbvqRM4//p8etjf4So414z389wDO5MmXgJdfCgleeEFUbqLFkMuXIDR0RjQEZDOeQAD6OjHjkkT4ebBNnyU6QdyBvUJfYc3/U+flUeXPiDHf3PQIT0/ANJffPOdCupPQMMGsukb/qg7+R2TssJ+/QDIihxP0nOOd8kCdGcbPwT29WuUh8Z4TDZJ0+8nj8q8DwcW7RFuBjYKbXkzoG+baA1l2Ahs/JuXXp5u7b1SDwA3IfXbl8vFYN5Q0N1kmUTpm7VvVG3XjVb69C15BH0ech7EIH11rLTzgMgx0sZeP2zXb6Vebf7CC5RDBzb7QXse2AL6ahukf+PfgbYvWsJvx9Bt93e76Iu6AOPA/6RVvsM7dX2ytzwz3GPjukwkD/vV/c66c026LuE5fXi4TkwMQfiqPsMg3qDaYDtBcC5MGAD60LdLDihHfYtPH+hLv/TVrwJRkgy5Nz9FQuJgNc4igz4SCDWhUcpMSDhOYAJEHoG84zM5krxAOl8bysSJsD/76jiKvyaHaDt++vGx0ucxQHMsK33hgz46t5V/nmuwzOEwn48Pe2I61xprktIzkf66pso6o+RM9DMO3vGMVE5Z5VmvrOPD07Ml2dETES3AJhlA4gSQMGlPdPRAG0Cj9MkI5LYSAdCVoW4Aj81W30520E9iAJ0gfaVu4mCUk99+4RiVpQ0/frUERX8nCXDc+jv2tXH3X/RJwEM/oI48dhP4Al3dlPil/wK686w+58E+5l+oa0T+Ddqc57y3v5V+iaOTR3WtvBf8jM416NqUdnD1whJIL8F5CcINrCs9QDBOmU9dgJQ3+IePMpMBlAb11G1bB+qiblKBOvrUkX36JhyDPsKbiQww+rQFx+NTGc/i1Wf50F9pg4w0oD7KhT7ryGQGoC5IlNx+/aX20tofvlBL2vjpvAHqjBlfAOP2JbLnEisz9AXo25PT9U/55xnm/Y7zLz937Yff9ci6e3T6ZAnCDZ4zAUGQLT155AMG40tAXvoM1gHBuwH8YksUfcgtCYBZP3zKyGNSIHWn3UwUwCug2UdbWekjUgd1gA1oS4Ijkhzn9JQ+aKtxzmOq9ZzPma4/QP/0wbLKFTBWx4w8/dhNuWcBXQloyqMP3enfnTvt5f/A9ZWA7lrMMy7XJTg7KveDcq8Uec/23tnvpiMur4Jw7qzcs+mjzPuu6Dq39Y7396av3/+pj/f59Lnb7Xf3prv/cxJ4vwbYggYf93Z1akP9qQMZ/qFp0iThWEC3d3Hhpa3OhPSUH+F48KvT12MT2NQnddvnuBtPg33yOvZHhw9W68k1lWeWoG9n0sTkRF4EWawegiq2DnKxJn00ioPycKn0MT/hh73ytCmxjz8mGdCDbyDb9G9B/914+pD+4CNt+QF1fdEOpbrwycfIsA+Ntr/g4VzqG20+XAB1+9NPeLWJPcdmHfhHdb5EylkH8DE+53ME+p2HHH9CH+ChdA4YA2POuZJPu+8+flw3QMKNDwzac9OwyYUbiEXfN1SjCeTaRmobisOOJxpIlggSKh5cHAzA95Hkpmo6uw+ZgKBN3WTIfw7Qgx03vWhjaBudunC8Tab1p58NfS70sfeNPK29nvsmh39Nth/iAF85kJzfZr/5RL/zSp91PxwS2kpZcLp/u64Z1jHrxzXEueC6AvYJ9yXrM9eo65N1Cd366f7RKmkClq9wDCBQFwTc0DKgJzhfBeOlTaBuMsA+kboXmVkug3z6sKmOrJNUICEC8AWQbDCZQFmfICk29DuBflBfiFp0wp9jFCYfRsBv8iPl9M+6oB9fco5rkmS2m75W3nkcgL8NiSBKeCwXO8UfEyWUdUyzn44x/xbShXqop/+Pj/rLynPtcVazjpJO3bVF6Tnq+TyeufDDA3JdQt+vv57Tvi4DMpGQgXUG79AJrgnMSRj0hMrtJag3wQKPQboylOgiOO92WkIh7dDWny3YR5l8tsf+hvVXWoA+tERDSyLYdmzS9Q/Ij5/wC+dMGUp45U8dQL2pX//QzTw6p+hoiZHbS3sLox10UY5jsI0dkXNG/fTsyXKn8vOVM9K2yH7rrkHOWNbevUtvLEG6gbfBunRLQBBN26DcoB4YZFf5uY82wbmBPCCAJ2jP4J3SRIM8lKkbyEsp7APIV5lIAmjPftqL/pmH5ELVW7AllwmXrKsjx7zyA8z9zqWg7RMjYxvQVgf96ATU9TH5fQpFO/hRfdfnAOMStOs4ZltpB50H5R7LPyNEJke4+0E7eFg+F8od0PMPcJ6xzlyPtE9PHp8L4g3KTVaYzKAOTJSYNBE8kVHlio69OQEAMlg3MK+YEwCW6qFuQI+8T4ukDpHJCvrQpS+J6tdsR5sL9KdAu9rGLvYdR7UR/GDxI5Ip0EY+ZR0rPi2+bPCmH5TOzWoMhbf6WWyOOsb5Sf+2UH0uOrGjbuzevdt+cpg1k3EN64czy/NLuL482wB8jw7L/aLcK72v9mC637m5fyakcTeFv913e3DOXbzz9KRJu8+u79YJ7tWt3vm2ZEeaPjEGyuRL3V3/+gmP9NV6p3X/uO+DpufyMleWgMRIzodxCHX/8ayf2hAjbT0G36/YaPB1Gw3+LYQ+CXjUr7w2Qc5pzs+jo4fLWeXa8T7mXS/xzKSJwbyLFKWpWEgHHpbpBB/mLGxo6JKeG8JFTz31IqOzyCqvPn3MfvmlwYc+bWkDPSB5gG35sg+4OaGPl2RAmw8RfDMxQhs/bVNPqEekPvzgwkNdn0fIC/TvWTy7IC8+4BP+6rd1AY/z7bj0HZyz+7j8LWNz9w1zftMTVIOkuRnAeZm2Gehrm6xtZvlB30x9o7sB3WBNTz900K8vJhb0yz4Pm10YEyVCeUrtpb8J/QVdRztQke1z2eZBNHp/UoQ6MkCetIsOfIYfes4j89Qy7ySa2ncZU1a93dcuO0I7zac235VePuRYK65hwR7wHLHNnoAmXSBLn7ysQdaja5o1++jgeAneF8wBvE8v7AK88NSEAMF5BNqAtsF70gR2xCpRM9g3gaCOBHrgW+TRp54ZaRMoZ0IhkQmMHH/yZ6JBfVvQvv6TEPHJEUDdr87UZMk8F/Lrg35kffTDBJN1kTLJLxzTCMdQ5Y5acj7PMuDnA6VnPGvLNQsduHZHrM7Egly3tPePygV+DpoJkDNgTmTQbWC+TpC0l8eSZODJFOgmTTKhYAKlJxVMLHQY0GcQL2iP/CD5lJMXXalDHmUdl77hM3X709f0Leen8/avD8FD6fwlj9A2pXq0Tckc+kQLbXxjvnkHDPPMvEO3T9+BNoA+PcuPHE/icVknY5LE90BtrSvgeSg8Dx/svVUDbQNxYNDPEw31Z3ZLaVDuUygmDEQmIrZgv4mIDNjRNcpbxx+SOcAkAvblA7QN+PEXwF/HNPOa5BhtKGd7STDM41Nuoc+gr9qdEyLaAtRNZJjEEPIAfLz28nfq0yLOsQmP+rcIXoC9xccZtKHrQ/0bFV0pN/q+YNbhWCjVow+UnHMkRAT/DOTc83xkLXkn9Gz0DHT9icePntYAnABeZJsAWti3CvJL3SB+6Z8D9hEG95QE49BWAfusz2C99s1JC+rQsTHqFPRjf8tnyqxXP7GVY5ntitSd+tWFbI4BHv1CPvUumG2qJ30V9CGvLvUjn/4t+jb0U0fWuaP0vTPqk84cO8bF91kH9XuRNPGOB2jnGQa8342fq3VdHpXP8nK3HANt7qXcVenLOyyQp9+pt+7a63v2eSi3hvdw772UW3FBq68TJkDd+gHSf9qU6Qty3t1NejSe8z4lmh/GVO31Bdz9nUv1jNBXQFs/1aGe9vRO+8ew8RdYj7nFPMrtiivowx/ojquhz4NjdX4d36Ojcics55ZnFuC8IwnsQw/Gvnxe7kyaoMQPVRYfi9BDLz98PSDlN6DGkIfoCBa3OvISSj0XPnTso8tgB9CnLgY29qNLffB6cUibibQH0EuJDP201QngdS7AeFmRhxJZEwpm6PVdpM8gfUpoj3GAHEPKy4tPySNGvYnkcy52QVuANn8Dyi3ZxlfmMhatmwm4sO13M7S+tgFyk6SM/dShJx+QR7trme0EDTzIQjvf918fzkOi+TmO8fw4tv1L2fXTIurWTvapKw9iPyyoe4iB9jje1tMu2u/t5l//EJCOPUr1PzpqL2XKdW5wwHpjLVHSnx+mCXhzf6CPNiVtdDw+Pm1BeAn+Ca4z2QAyeE4Q0C8JCINtEgszjYCcoF29S5A+88hX5Us9EwWZPEhdi46wBZ2kDLw1cYLsMIYt/0bUvsKzRVtshg6R/MJ55EkQkiGUPiVCggQ/a7vUeUIG37WjvLBNaSJEf5yP0T/5RugfPOfkZlnr8la7x+sPUs8yznDPdMHZx/pi7bE2PQOB5zJ0eKhvrVtA/3753HxWwCwyyUBigWCe4N2nHQjSTQAk3zpB0vsyEZEBfdpMukg/dgE/4Bt9TpsmdKjDD0w8tITD6G/qaV+h6U+tlIBotgdGnx2PdkDq1E94KPGBJImJEeYYu/pHn4kUAI1+Sv1vY1j7LpJPGj7pZwL/z8oa8kwTrh/Xm+cf687zVF7PQcrjm5drwGzQXIP1giVRMpfQ5AME4wTsI3YG6GAO8t8raVL1mzSY/dlZt13gGIR9SUtUf4t96uqg7hipm1gAyslPQsEkR00yzDqoM28me0w81WRG+Eu90sv88hUbdDl2fRt9yadzAHzKoFM+51M+afqvXv1FnrZjAvXvfuHVZc2wrvJMlG7fWGfdeSaKx2ctaWKwvArI56AZrILpgiXxMPMtmPuShqxARwbxvCuFkrb9lPDkS1Gr7Vl/6hb241MmIOBfZBPzOEZ9JhMqfDJjfjoDv1ayym3oWeEZ/fjr0zAmTCzlIZmBDyY9BLQcNzYohTbxe5U0ifFQoh8+dGlHOrT799rXc1gv42ck6ynPMdeboG3/k5NyVpa7p3dd7p/cWal7B867LiD49qkJeaDDB5R9NvrdN4Ev3Hm991KSNDl/f293YnzFH5Md6E5/9cW2/frAPybVpf+dd20vgV/+UxPoH3q2xg8NnfibMQJt7WUfc+s7UxgXsN18u7zYN3Zo8h3+LQBt5HLsW0CXQHelH7en44D5C2J1H3ywT+xMmrgAYfLix4euH7yULOjxg1g5DJuRfnj/QXXAiyX96NSJsW4bHSYZpANo6KZEL3UvrsKNo39pk3r6bB26tii1TR9lApobmlIdwrmBF38Yi75By/FgN/3VZ2jCPkr4HYM+w0NJG53JL+xP/dmf+pOegAcwPg8v7KUufZZGqe5cwONGawuevn4I9E2wBnTRNnHT6VMStnchN4/8br5mox9obi780VbKCOU60ufzNsWox3Gd19fQbK0P4OUAOIc+l/qoTcB8ebB2Xz14m43s1zZQL2hy6zHqlzbSx/Qh8eT0YFkzrFfA3jE4ZU+6l1zP8LIeBfK5D1yrouo/LftmDqoNogmUM2jfBflHvgzKaZMU0Ib6pYnaNyQhDOCTx+Bf/5RB35IwmRMu+pXlKCOfCYPR1ugXvNqilJ6o/cUPkiP1q0Klnj5UPwuSRqmdtJc+SYdfmYRjALSxke3kW3TO/RWhP3W9e9bOMM9pwdoS0liLlHnmyUMd5Pk7XgJdu/Qd1K/nnH/XhjDwN7gGBNNj4E8A3hMEh4tc4zNZ0fkTXW4drGddjL4ljz7Rl/6ZUMBHkw+UAt+UB6kv9Qho2JAvfaFMPu2NSYoE8lt0/EIG5JjU59d0fMon57iNa1vfSFPOuRzxpKwxP1OFazVpwM/rkR+w/s7u3VgCcYJpAmsCaIJng2vpmeiQJpbgfOYZYXJEnmei8KBfG8rRxrdVomJOFugn8tqkbWJA0FZn5S8lbfkstZ2AJirfPE8mHJJu4kFf9bOW1gtqYmpOTvHiWurwOw7t5bioS9cmYCz08/fc5bf82F7mcJbXL/XRfnjp9dWaYR1trSXhGci55v1YGeCTJqtAewjyCZxr4E4iAcyBtQkNYEIBHUtCZdaDPP2gBuahZwXpBdhb2QykvyPGpzf0BZhAQK+8Jnj0cZc/Jh0YM/LwgzpH8zjVWW3NtNo/Qx8WuYT8BeMY6K++zX6YTMokiD5t6p3lnVPlc4z0Q0N/0tB5dPh4dWfzs9LPSdfZCO+Mfi4/Oir3kuV+2oN7YNxBwE4pvbVbskK699v/Omi6uA/3e3Cn9XZPgOC3/ja0OskHEg0mH/KJC/zOWEGd0ECPMTqttXtcIIiDKNFjfGKMoL/OXwIeSv0R2sdXX41gCfq8N/3GEtppvmq72afEv4zZGr0Be45Tv8DZaXu4I+MMYw3jDGD8vjNp4gHIJW9ciIJ+FrALelzkLm5kcQBHNAwMgAQ0S/V70LpZqKdvQH/0M32VB7CpKOnHjnzqUyc0fPXJENpZR49+pT8jkkf/RW709C/1SQdbetEjn3PGvNufMujOeZUGbPs3RK/y2Q/UbT8l/CmbvCMtN68LmYXrJnFDwAeo54aDP+EmAOhDZtzw6hrhRgTqc+NlHzT69I02dQ+vLts2LoBPGaBvu+wr19D1jHRtiRx7RztkoHuwwgtd2/hENp1DCz79ycMRfvqa/1v+NOgLdXQ47+pyjNqWp9loBzZ1+H/8pL9AWLin3QfsXfYnT5m5L3OvJDyPAGtU/PhJubyV4HkXCKwNpDPwBgTU2Q9MRGRSAZ5RZwblqafqnYN35e2XF1rayzb1lMGeNAC/thfe0oY3bQD9hacmY2ZoS/sgbQPb+pc0MOqrPhVQZ+7g0Ufl0ifq8PlVH+cMfZYkbHiiBfmch3PjnWUB/i6+Ff3gx3HO/deCZ+JIz3P24eFxDbhNHqwD6p4gyOSBATm0sZ++FsD3r4QotwstOG9PbCizLdf8M0khMsDPBAR9+qh/AB/102RD6khdKafO1EFd/fqFrHwd/ddrhHKjjRH6cr6vJzyACRF45e/1NZ9jpz6i+dl0I/vjsoZ8F5yf15yD3lFoU/KZ7/lJHbDGPA+r3O2rS+LAoLoG9CVgtp1BuoE5MCiHJuwbgY734klU/gL0E8Bj22B/TETYr38VoYO2iYDkreOc246f/pSVN/m3QD92ch5H0E+p79iq81fsoMMnU0ic0F7GUsCcwMvY6V/mIGzn/GkTG/A4drDQiw/qSXryHV59p64Zz65cc9Cpj23qfn5DE7RPT85qcGwCwaA/kwrA4Jug2+A9kwvoyMB8FbgPyOCeujICfZTyLfwmFmbZpKW/+j9CXQC+TEpAw38TBkBeAW1JFpVxm1QQ+KH99JE+56bScgzhO77kO1iqnuQtSHsAn0x05BwCbKZsQvnanm1ke6kXHB+tYx7WHGuPdeU6c31Jky44/04Oyl1hTiJkHDEmHGxTru/V7Y7L/TTvstLfP9o917uy+tMGdXxb9/V7vTTkGQv3d3w30YCs+h2n+tCv37ShMy/wjvrhyTv8iNQtnFv16Ydjkya//aD9bXjtwDrxgn/+7WjrX/OxxTmJ7u+NWkJTd9PTY0zQ+i5OZyf9faN+hgoTKIn3TJr4gZsfupnYYNFSguQFBjfZh1zybGE8aAWbggM5AyDqeWhnHT0ETm4u6qOftnNs+Ex99EMd8BuUIW995McH/RxBn1BeHdpJ6C91bcKn7/yBtZty8Ar4KeGnL31VDh59gsZcjnxAP+n3MHsWH3bx9eT++awm9VzMQJ41b5M9v2HWbQ+4RAbtwgPQw0SaNt3Q+KN9aRxSbET6oFkK2usN6yOB3U9spY95MAH9EuhFR/Jmf86Dfnc/WubcA5bDlsyuj8Qhg171dF+zvg3mzVLfKB0fJch5h97kmn7qyP3+03USk3XlGsy1zh71xXO0oYuUT7j36no9e9oC54JnJQ6oG1hnQkQ+6gTnogbcBt8B5Azakx9I1w60xUYE9imDHen6D/RbSFcndX23L2mg6i8+k3wAvpPEr9uAcWzozqQEttVjX0XYph9ZYF1eSqFedCKLTr+SVMvZB/0B+ZUgbWz+bQpN27bl59xi3eTnzQj6Ruw6C+mjRK/neYIzknP3QVnTfhWEILonA1qQvSuwl2ZQTh25DMbho48EggmM1CHUBeRtSQeTAomeCEg5AI0EA3X50s4a7Ws5ymwBH0ZbyDpOvx7D12ccLzw5hpSnv/H1cUh/FvBli5d2p7WkTPvbdR7h37bPY3+KBTie9uTK+gmW/Oz1vuMa8nLnxc8X0vv9bPhcj8ie3L7WkwRzUA94AoLAGbpJjBpEz21pGdgDkxwG3bRrYiB4arJjRtU507UNlE+oiyTAM5Mm+hZQFh7kTBQoqw+jHwn5gfoENBMYtFd+hG716wOlPpjsSP/URd2ECX3n7JSSNvQEckK9An+3/JAfvSc3L9e1kueea87PZ9usq6yPoO/p43eXoJ1yDPiByQV4liB+Lk0wnEsgKF/41Lvon2nqQFYQ7JsASD2pmz6x2BmQ/KL2YXPETM85SCw8M7BrokLd6a/jADkv45MdQjnsjIkcoW350iftOW9pWx7GwfieBezW8Rb+tH181D4Lx3jFNUfd2IK+EcYbvOSz3YvXMULeTds9tMUh8nlXBd5fU/690eOcRMYHYowXvKMbX8iT+tEFP3z0O4b1WHtp7GAbGfQ3vcr0u77xhcj5cCxA/wC+G2u0ektSdLvbcPzaT9CnPnmANgW8/I1ImBiDAOjy6FurN33oZ624XrZgXGFu4JlJEw44DzuwpYwPZQIXApgH9+5P9+7crfArM35I65jOUeYiVyd07eXizz4PcEo/+Edf3VjaYXOpa+w3CAOMCRr9/CfH/+bAiyy8/odbfkDfaCdt6eP44QOQgU8bI5xjSnmh5/zLi0++58VxOSblMunlHEOTHxvpp76Pc5xAj+OkTT2BDXAcSRPQNs75zdI3Vetjsedh4kYaD5e2qTLr2NF1NuRBAKS7wTyQ+sHSDis3OaX+0sYPEhD5azyt3Z7oaP5t28+DOX12HP3Q7i91HWWlwZcHFqW+UHpwbMHxAO21cg1ta98PoDVf+15ijicBT7PTbbz7uD9p4loF1N1fgLUEzXUlH3D9sRaREbkunz56vArIwRLYgzm4BwTVNQFQAmoTEfBU+eAD0AzI/elf4NdVtFn1RdAOHVBP/dKsJz88+MO7TQTtRPVrHk/K2GcyghLd+MlPFeuvIPnAe0juXrg23Xn7ynT3nasV8Doudek7iQd81T79CeTg0S99re1SRxd1/Kp+zKW2AHVsoKe+VHbur/wFJlWyvSR90Fegn5YVRQfrjDW0dWaPnz2sKdaXa9e15loVrFnh+e25y9qF9vDgqAbGgODZoJtg3IDfgL0F/P1rHNkPlMtAPgN0aJlQMKmgzdRln7qyT3Q73V/8arSWRGBc1OlLu46hPeHSkyTqEfoh1A3QTWLBxElrt5/8pV/Z7lt79wk6sAcdmZzzEdCR0e+si+5Tmwvh35S+HCs6BLadJ8bAePxbAfpYJ55/nm/W6fN+wtqCzzUpL6DN2j27V/Z6CY4TBMsEzwTiti1NDNRAHcxBu7L0rd7jUYJ8A31Rg//5HR8AGgG/8gbt1BPayuRApRVQR0Y/wPL+j0ThXZIupTRxYNJA3fJUG0VO/WkTwA990VNK6OmHPifQYyn0T3r65NxBT50prwzzS6kcOvTR99SoWxn1I+PYsPPozrV65rFePAupe8Z5BuZZmGDtAerInJXPXgJjAmwCZuqZEMhAXhBgG1xngG5CYJGdA3bf15Hygn4TB1ugX1sJ+tI2NOr4zpMg0EakXmUBYzSpkH4m7NfnEWkn5yHngpJ2fVIl+lNGP9WlbMWcLMGXOidz4mS0ufDPGMflOLbGou3Ud3jQPgs9u/J8y89R2q4vQJ+oPMflXlHvl6L/c09wF8123m3zviot79veW7k7c6/WTt6jjRfy7g3dOvwtplk/CWGffjc03Y5D/dpCBr0tZlk/XSKfuuQd7TlOIK/6m7w+reE4GYeg3XzpcUvONdAG0Kb+6hd+6qt0StB96uPV/7ShHHNtbFdl5nWVa4mzyvPMPsCa2pk04XD0YBQuVBcklzw+mAGBu4kSL4JeAnVqWcgBaEm3PdLtw488kPMim756QKsn7eOXukakPsCkQc8NmeMW0NJXgbwfNLTVkTada+jMF0gbziN1ePzDAsflH5R55+/Ae2Tu3b49nRyWIOZofzq6/Vb5QPzSdOeV35luf+efTTe++venK5/7K9PlT/+5ae+TH5iufOa/n65+7tema1/6jenWt//pdO8H/37af/vT0/G156fjO2/V7waenZC0Kb4/3n5KhdJ5t+7C09/Th+vvxLFwhQu/wXo7JPrmaBvCQwwasvTbxybxoLNOmYfcs6BONpd+9o3ZAQ04Dg4JkyN5cIDmX45v/b1B/FZP8gD6BGPIg1Cd9iuj30A/m+72M89pG/70XSi7pQcdZnUBc9z84oVN7bBUdwIfocPb/e1z+vi0JT1YK6xn9xXrCxpryb3J+oLG+ofH/eV6BPC4JuGlrMHuk3eXwHtJIswBO6gBfATxovIVOoE1gXf2AWgE7yQdFsTP5RKkq5MgXaBv1AVMHmjXxAg6si0cE6B/0VP4MzEg3XFUn4ufJEFI8tCG1ydLTD6YdBjpOY70WT+qv7PPgj58QM525Z991T/6M8GxtGd/6ryCmWcF+wKLzrme0Mezuwd1ndS1Utac5zLwTMuzzvUlPI9Zv34eukYBZ7n/aAB+zQw6SROC5IQBuEE7ZQbaIAP7sc9+EwtAPVtoSYNmU359oe4TD+nbCJMByggTEiQXWuKgJ0hE0hP09bGct4kv2CNJQunPE+srtlPWuelj6F/Zga69Ee/HV5H2rONLyqY+efDDBBDjePPq9YYr15anRoDrizXIunTNevbl+eealgf6MU+aDEH+iBpYlwDbr3KIJRifA3WfhOClpld/8O3p+ivP11+GAdRJpsCLPoJ3EisG8fSZBDCYTyzBfPEH4BclffhGqb/ywI8ufMU3eOyjru8mDfRNWf2xRLf1RT50KJ888jmmHEOth51RRr+cI+c/k1L6LRyrvMiqL/VujqMAf5Z5LPXTO9eWtcJasr4L8gA+p6F5t+VcfPzoSQ2U/dqJ78nwKygG3YAA2j7oGbhn0L0E+qUPOYN8oC7qmZBImBwwgAeVXnRaN/hXXvv49tbb5Wy7VM6G0oZnS19NCMxfL6JP2/q3C2kr/bAv+wV2Sc44N5mQgD7ygeSp/fMY0legXccFtAOUTZnUlXZSh36A46P11wo960DeCV1vufZEXadnx/Mds98/Qd4/qQPvsf1eun33Vta7MPCeb5u7NP8s9R+m9LWkSSv5xyp17tXYyXt2Iv1IPur40frb3Rm7XabHBfrc6F1fo12efeXXbN5cEjsg+b37A+3tQvK2uWn6clzYzthBGDMkr3Mqug/dv+Tt89rmRN7zOso8HFxf1o7n1Rby83Jn0gSGXHzWNcCizcCehW3wPkJ6BjcC2kg3SZA0AB+283KqPyP0zcto6pGH8YwXDPvUnbbkZxKpMyZ1Ulc24fiSF+T4nEOAr/iec6A8PlB3bPRpt/rzqBwu9y5P+5e+Md3+/m9P1772m9Pep//CdOHDPze98zv/3Yyfmi7+7h+aLn38l6e93/uT0+VP/enp8qf/zLT3qQ/U9qWP/0rp//npwgd/OmQKSvvSx//YdO2Lf3O6/fw/mx689pHp+NqL0+PDu8X+OnnjWA0CgP4/2m+PTLnI68KdDwQ3HXQ3GnDh5wHgplTGjdB1nYcbc6vvPPojYGknAZ1+DwR9kt9DtPE3ncmjfnmcE3Uh43iB46cPmxxwPWPaD83zvpz/YEigFz7kc95NovQ56XOjHg++pNtGttlv89V9bbzYRQd+SXt82s4RwBpizbg/x70F3JtbfeN+lg99T8+e1KCcIN0An4DZZEIG98IEgIF+BvVLMF8CcQL5BMkF+/JpCHSlrDR0Uq/tMdkwt+WVJn/CpAB1ytE3Ejo8PSJobyVEMgmBLuchbVe+wJKAKHCOKPUHOO917ouunF/9BfILdOGbiR5R/S0+po3Uk3B8yZdyj+7uL58NwHXk+nFNbq2xXUgd4xnpmU/C+/7D/Rr0EzALgv4W2OdXPtqTEy0gb30G5mAM9Fsw3vjkWcs2eesmHzLhAaARyL966UoN5mmnT02HaEmapOEz/lDP5AJt/c4kQrat6x9I3erFF+zK4y/btHltT5208bW5hT/H6jjQB8b51B+QYxDKOMdZqgMbtFMXdPzSD+B8MwZwqbRZM+M/qVhPrC3Wba6198LJnRtL8Ewgb8CcoM8A3JKA3Z/2BSRKAHV4Fr4Z6CAoh24CoPbNCRMAzQTICBMMY8IB0E8SYCv5gD4TCOqGz+RBJhso6TfBoG76lsQC/KVMW9bTH3iQUZdAl9BnZRLagg//1UU755668O+DvLyjXmgmUkT64fzyd6f96N7Net55782zjLqf18Czznug974Vf/nsJUgm2fD2O2XfzYkTEg9vvHV7evPtsg8vlf0xB9KUSzBekMH4CJMJJkdsE6ybIBh1ZEBvQgAeeIFy6YulNH1bJR0K5E2eimJrsZ/0BD5t0Bafg64NgV1t0089kxXpozLU9WmxEX6KZU5neaBO9YzzQlse+wS+wWMJSKyxXlhTxHD1n8B37k7375Z7SDn3OO+Ij1hfri3gmkOurrdHJTYtd0vvq95Z8+6agJ4xBPfVXeB+zx3ZRAM07+Q+cd7QfomnyXC37v9M9X7+bLS7snVljAcsU8Y2sQAy8icP0Ge/qk+dMXn3F9gUTd/7A/zqMDZpPq19Bcy/fqc90fWux9DQ7SW/9rp846eNT8SjnG1jHsA4fwRramfShE6VuCABC5IP54QXvjwchQeoJYs5ZT1sqXMB4L9vfv+WOnqRczDwqg9kUoRNhA5ofk2ITQYdXxh0ToaTk/7qE7oZPzTa+EEpX06yvkBXxvHk94jhoXTDC/gZk23q2OOgSFnt0a+fFYclAHjnM9P1L/3Nae8Tf6ImPd754E9NF37np6ZLH/3Dhf63pzvf+7fTw3e+MB3demN69IDFUxbn/o2ykW5OZwe3Snmr6KG8Pp3c25sOykZ/cOnb091XPzbdfuFfTte+/Henvd/7UzV5gl70X/rIL06XP/mr0+3nf2s6vfdO9UvgF2PBT+esjv/g5rJw1/Aw6Is/F/kW2iF4o9SbzJYs9b5Rez/wMOAwyQOl1c1SdnvrQ6fr6ptyzdNo3R7wAAEetEAdynQ7fZyU8JnQ4GD2sBP04UPqGj8IzqONxXkSTb6NCXi4jWPSXw8+eHNs+JmHsIcyfPCrD5tnpz2ZyJpxr7p3XUfA/eheFMoD9wr7yf1V6UWW4Jsge0lYlADfJMqSFJiDeUFgTbBuwG3QT92kQiYx1KEtAvaqf+ap9EIjYUFpW3lkMtGy0Et7BXQX4BcJgVGfCRJKeCjr14byKZiZf/G1wAQKyMRCzgljUYY+eFKHuiukFfCUDPI5ppr4mHlrvfAxf86zSJuU2lUXMrSrrbDLuMEy5pmOjqqv0CjP7h2u1o5nGPCziLXm54jrcovPNus1eehD3rY8JE18OkK0hET/Kg31DMZNDozYnczougzi1YtcBuyvX75ag3ba9JuQIOHgT/DSL5BBR7PZga+gJRbaS2b1vyUR2lMt1ju67/C3fr9etH6ZK3X8cgzQKPGLcQCTJoC+xrd+/4gy8Hb9jqUnU8CYMAHjvDpOfaPe7TWd0IV9Iuk3ij7PQNaodc/DcU0B+lnL1PnKsWcpMse3r7cAvaAGznPQnEF1JhaACQGCeRMmPElC4F77C29NgJQy9dDnExImVExomDgwOSDwya/ZUB/7kckkCjz4h37HBeCjdAyg8hQftaNs8tAnL79ug/+05QeZZKDteEX6Sz/yzoE8JqjErvnAP+YMeZ/o4UmeOq9FH7qRg8e5lU7p38Y++Z3D9B97J3fL3aOsn1xLlgnvfoDPWe6ugjuvd+jHjx73gHoOyg3EwRiAy0cpLflFfiXHF5sqn0mEvRK0S5c/+aQrA78/U6xvPjFCn3wA/WBsA22A9DvpI9BR6/P4l/ZMY+6o+xWh9GvhC379p41P8OmfPlcb2JsBP3xC3rEutFf1lBIaPjmH0p+Fd5+0OIf14loyNqSEvvW5m5+34MnpYb1fmhRJeJ/13tru2T2x4p2Zu6l3113wzmzbOzowuUICRd7x/pyy6hIjbyvb3T3v5UC6suqDRr8xBP5or/nWnorpX+FvPjf/+9eOtL8FbY88KdvR+LAPj36oI+XFlnzWt/jW8m2+/PvXuTu6vcQN3teE9FxbYGfShA9YQFZPsHBZwO3gO49crGI8VOFT93sBXjfEKGsA5IEs6IOXkjb9yGfgZZBlnYlAd44vx6D9cXMiq05o6as+8kEB9AvdwD8AUId+KOcYaFPXr6ePytgfXJkOLn5puv6Vvz9d/NDP1UQGyZIrn/oz9as3D1//3XLxv1D4u885Lv8mAt8AffiRi0ifq28Hd6eDy9+abr/4r6Zrn//r097H/9h04YM/U+3f+Oo/KEHHd+tvo6NHnaLK75vkaJsjNzyL2INqhH11oRdeD73W3zeJG4VNyMb30PGASKjXA6Zvrq4nfUBmi89+/UqZbXT9Qlkhn/3Y1W8PZA63e9den+5efa2CNnxtDtc2nLf0wT5Au8nZv57zpI+yIP1LmGmn3vT0J3hI8uA//SZ7cj2yhlyHrlvXZq7PrAPXKjpoo482e0gsSZMIzg24oZsgWALvGTXo5smGUmbQvQrYS0BvcG9iwT5QdRZZkiHUqx+zHuoCv4A6s08oJ/BLmdpf7KwSBPN4TYTQ1geQ49CuoE0/cFyCJEXKjb6pe9RPmz590nfgPFb9+DAnoEaf6K+JFPsLHI/2tVXnoSD90adsP7rf3xPl+QtYR36WeG6zvujLzyDXawJZeF2nyPvOrNR3WvgMpA2uCZgJvHsA3pIGBtXySs8gu/W3p1JAC+zbr+Ls0pM6SByQxDEpQn+Xb/4pR11+ExI9MdF165MyPEEBD2NLWyQZGp9wnP3rPa3ddeV4SFp0GZ96abz65DgEPgBknWvAuIQJEYEOsEXHx6an2Uz/0MU4+5x0+7tws+h0PQI/X11nrK1cd65H6NS941Bnve7fuLIEzyYYAEGzSYFEBtY1iJ+TKZkgoS49saUXHSZpaBvUpx81oJ95TB4IaIkqt2EfXspMFkjXl5WOROhDHpnsR9akgzqog9HHSi+8jhV5ZRNV58wrf+pBbhwP9Orb7Kv6qZMw0RdpCWVGHN+5uXyeJvyszrUmjbU13n1BW3dnLbieg36TJiYwTCaYEAAG+NSVSdldqDoiAQDQZSJgCeCTZ7anTZIR1Be+UkI3AZFJBeXeKzFAv9jq34Vd/NAzMWHiJP2Sd/GbBEsp9Vm/qy55BiTvOFeVVtrOvX5J3wVtqoO6n6OsmVxfCfo4yzzPXHuuyVp/tP56znuBO6h38K3kSYK7bAfyY7vpy75dcYZ34i0go5wy6n+/QI//yOz07pO2iJmII0ieaBte58T52ELqdYxrnxONT7/EqMNSOBegy/SYYkTKAnTra9Xz8EZdZ+9nrcHDmtqZNCGBwBMbZPVMTPhBK2gDPowJXFA+fmADF3I/NLuO1DXKpxz28QNe9aiLg9lHtuCRDx34BT961Ku/XFAz4aE+fUFOHcknj/1beujDDkgZ+e0DqYcSWuqiDs6OD6b9C1+abnztH9cnPGqy4kM/O1397K9Pt7/3H6b9y98pgfH1It99Al7G1SPQnxj7BT4IafA/Onw4Hd54dbr/2semK5/79enC7/x0Tdzc+PLfLR/y35zefdwOMv9G4PjBtWVBuyFzo6zr2V5nfNksXYe8DfKZLeUQENBSB211uQnBuMHOo/tHMiITEpmtBmNb/vWB03QJ/DLr6zjxy4ywdPu257KBPnmzPw8SkP6MSH0NTQZ57WsDP+GBhp/2QWv9/T0v9lGe7V+ra9+zJPctNOli5BPJ4/oD8CVqUD0nEUiEkMQwmZBfW/GlpwA+ZAzwqdcAvwTqJg8SJhUS0JFBtgbopU3QDw2fat8c6JMYoI4t7SlHv7wLSh86qv0i6xhNEsiT8oA2PAAfTfo4DhMU8IFxTAD6ys/Zp7SjDZBPudCmHz3aVq9+pB7nbBfUlU+z4J/jUAftBfNYK++dh8u68WKWFzTAGmKNwcNnDk8G5tOB9OealJ81br9twVn9+Mm7c2Kjg2CZwNoAnuA7kYE6fBmYg7EN0GMfQA80dGQSIV9Wqv3en/UGdfYkQ369qPWLztd4LE2akEzxXR5+xUY0ne2pD+YH/eikTUkfSYvW159SkaZ9+eizn/FaQhv9Vpe6R6St1AGQZ8wkhxgv9ZSFX/sJ6XcP2svaAWsmP+dpu66EvPJDgwewDg9vXWvB9QCCa596IGBPZGBvoE5pQE6bfvtqID/zQM8nKtRPn0+qyK8ukLoS8um3CZdqq+g28ZB25KcO6LOu30I+6Dzx4vjtxwdK6Oqn1D+THgIdytOPv4CnThLj3wCoY6kXPbVeSnTpGzT90A6l+qAzByZGsh84pzVpcvdWXSeCM5C145oa1xl9npEp49lJfw2kM1FRMCZCasJjI8CmTL4lSE99hQfa1gth7Vff3pxYMHjXBlgC/iKDLDrSL/rHxIL6HOPi3yyjvgVJH4Av6FEXtvUP2spWodG/euok/JJfunocs4Av5RLOO2BM6POrVOonaeNTOdC0k3OnHWXSxpWr5XM71hBgfXkHBJ5jrjHWFqXr0vX45PR4uedyx7QOuHf6NAUwNvB+693dezv0lM97cEe7H9N//n7b7tFr+R6v7IJ6UkZb6qI//ZAOMsaRz3v9+TikJRO8oyPT7Ql9GNH70/55PnlbPGAss83bx4Jf8BmjWTdOEvoOlFWeUp21zTct5jMK5JoTrCX6yDFQ7kyaGOSy8BCE2YWpchcnYBEDFjQf4LaliZQBtvnAt83CH5GD2NWvbwB9AJu0SagwHvmhZYJFP+wD+mMfNjz86YcXumNTXvoI5wV92hDQ0OEFCP72Nziejh7em+698dx06WO/Mn815qenSx/5penO8/9rfeIEXu0C/RHj34A2Ms6Z/tI36gLJYz9zQFKNEt+h7e99a7r8yQ/U96GQQLn97X86PT66X+z0/7zyVaK+uRpY3G7mhrbp3DQj2CxuMjZ6O9DMpvJ7336Xr5XyjwkUwRMP9MHjxhJNT/OjJ0bahjb5IU2f8WlMlAD5BXzK6yP+4xOHwdacgHbAm5X1cFlnW/Vb/Y591NflG93Ds43hRgX1LtcOHHloa1NdOefKQHOunXdo/u3A2cGNukZyfQLq7ufcj65N1qDr0zVMCT/9tNUJ1MEvpBjo84QGSZGbb1yarr92YbpWcOP1i7UObr65V381xqQJcpmMMBBPGIgTtMMj7DdRkAkAZEZ98MEDvSYj5oQEdID/6pIG4FHXIjf7LD+AB9skGPLFsjWJEEkFeCkZD3pom9QwGSMNKJc+JVZjmpMr2tFP6CZhoKtfX9Nf7QJpCXixqZ7qX2mnHPTq352Hy5ryPPa8zM8A1hF0/7kA/KyB7loD6huhHtYoT548LWvXr6+YsBAtsO7JAQNq2i0p0dFpLRgnSPfrNCQheiJD9KCeNoE/urGTtgQ0kwYkH0BLfLQkCCVt9An0UspvkkS+Js/TJc0X2+qTn6SJXwvCF31IX6HpJ8h5dF7xBzl4TXQkX44Vmaa3zRd1degToK08cuhVt+OGv43NxFJLojAH3Ydmb8SDo5O6VgBrczwbBX2sJ/hoj2ehfEd3brSveswvbCVQrsF3Ca6h84QCgTSBtQG2gbkBODRAoE1p8L4V5EtXXh7oJj4qZn0+SbEE86XPtjTfhyKt+hg28ld0pNV2sakM9YVeYMJh8bkAmlAukf1CG+n7Fkyc5DjUgSw8zm3qHpF9yPH3YzzMgfOA7vr3Kv5gD8CLjH9HbR7fv1PPNM4vwBnH+ZdnmJ/VrDHOPs801xltdMCDDoJlgucaMJcgfgzal2A7EgsZYNOWRklALk26kFb1ldLAvSKSFqOMyY7Krx8FO31VZ4H98KceMeqDRoKn0kIeoJ9xiyXBEMkP+ZCtdCFvQepQBv7Fp1JHR8ooV+uzPuWpkzAhQWLJO2qEiZNFtmDRNcP5w7a4eetkiVXyfEtA9wx0bfmPc9Ym66yuvbPyWT3fL7m3ei/mbsodNP8JyR3ZuzV83nGB92j15J0efdDyPq0tgC3a3pe34H0ZKJdoutfxTKd7h++Arg9Ja/V2z5eH9no8bYzEIs5J+reFZqeNxfkCOWbr8DLfJj5GPetxNd/0N3mRx0cwJk7a3/F80gQZeWoMdXBnOdcSnmOcda4r1hTtnUkTL4WWwAOPQ9BF7QdwwsUM5HMDQPMQTUDzkE35Ubd8Di79cDOBlHESGLgXW9+b4uXWsVkC+JGTzlz4gUEb3djWL2XTdmLX2IU6wdOz8ge68/Z09+XfmS5/5i/WRMTFj/zCdONr/6j+qs27J/fqeLfmyPkYkTyOUX7nzr5RNv32b5BzAA99Rw9uT3de+fB05TN/viZOrnz6z02Hl75UnzqB9/HRnWUTuYEo81D6ScGmYoP1zdQSD9Tb5lvz5yaChw3WNlHLrNqvrHzYYPOOh2Xb3G2Dqz/biTxM+oHSD7mUpY5d7AtoyOcBJ+AV6JBPjPwgfUhgJ20mHSBHUqjpbHOffgrtUFcnZfcz/Dm4WdcV64+S9SJYY+419yI8rDvWbvIC+liP6hr1gZNbLTj3qRFfLMovyFCv7cu3amkQvwX6kK/BfSQqEslLv8G6SQIDeIJ7SumjDuRH7Eqa5FMcVecM9eFH9aXYGhMM+jDSlFv0FZ5Rv3TtpK30r/pPsiXmjJL55wkf+hnD8pWoGY4JIGOS5JwPBXWOLWefckyCfnmrz/fbO01yfeX5L/w8yTXr2gOsVdef/eh0DQrP4Gqr1MeA3eREx/onew3kGzofepA1IZH9BO/5VRjq8mjPZIAJiffjl4mBliTJvtafSRP07+IT2HAM7ekMn8w4/8QNOvGNhAMy+Cj0OwG922pPrWzxjWg+t7GkfefTxJRzi89b44S/8d5YeNStP6P/+8endQ0BPrOXdTOvJeiel8A7ETx+xrM2lzV899YSJBs8EywTwPveDOoG7Qb0ABoBugH5GLTXZEiBiYhKKzA5sdDnPvQLfVqSKHOAj03o8FCHRtKE943gKz5Dw2d8HO0lFtsB6I6v0mafR//GcapPWWGiRJ+XcRWkLznOZwEd6tYH/cg2QG/9u5RyQYxHrPxNH4u9kwflnI1EiGsHGshzMAHdNcn56BlJee1GD5KBQTwwkKY+Ji4M1gnAx2BbOWVTnzI1kJ+Df0AQDwzgUwad2PUpFYAvaTP7kq6epK0QSRN9AVsy0JJH+ERJfaqktBmH4xf6cU5v2DdpAv9qjmZU+myPl/SOcwjSh4VeeKBDM6mySqQUoBt/sO/f+u7ds9XZ5fmWgO4ZyPpyXbE2iduM685Oj5e7KEEyd32SJATZI4wBWjDeA/p29213ZZH36l13aEE/92Tv4/5DNWVS93If3gDj0K/0DXg3H5Hy8Cub/emXSJ/S5hbwy7Gs0Ww698xx/krPlh6BHLb1Z4xf8H2UT6gnxwndvy+0x8f3l7NpBGuJdeR6EjuTJgqOgbGLlD4vgYmRBn9bvO0SyYJHlkOVDA7wgPWCqW3k/cAHbqTkoS5yU2U/PlC6oQD2aDu+3HzS4VNv6hhlsAON0nmCPkJ5xwo/bYCtOhcH+9ODvRem61/9h9Pex3+lvnD14of/4HTrW//z9Oj+pensqAQAs4x+gHGO8CEBj3OivDT8oo5c8iWgowde7GqfkvE4JtpPzopfx3enO8//1nQB/3/356db3/wn9V0nj4/urha+m9VFDdgoHkhbgb48bCo3CDT0sEloG8zbbpuwZ1TVrR7a9MvrRtOX9aY1WdJ8kVcb6tk6FNCh3Wa76bNtvzzq06aAhk85HnUI+n1ahHrqQ3/rb4e3ekd/oaF7pKV+6tA8jJJXe8wNkBed9omzw9vL2mTNuaZddwB6rlfXNnyu3TxLoLkuqSsHjm7e70mRErgbVFMnIM8gPxMIY0JAKJMJAHWsAvICdPikhPqUS/0G//TVJMMMkgkmdnYlTUxGoG+FWad2Fh7p0bfIRNsERLVRfNnyewQ8IP3z/SvUk5d2TUAV3ZQ1aVLAmE0EmWwRyFU/cwwztI9c2hn5GVf9+5b648P+AnLOf989wvrhg9MzDx7orlPXI2uPM52157rbBdYm/Mo/LbR1cN2C8x5M92SCAfWav8MnM0xiGNgTpOfXXkA+8aBcs9mewsikAcCuCQ2DeuqjDwnHYdKEJAz0Zvt2pdG2H2gDf0zuwKtO6JT6k75QT6gLfspMAj0LyCIDPwkZxoAPLSHS37uCL4yF+SQZwi8MvXLhUikv17lmPG1OW1JkC+gAOXagL4cnj5a1wrpj/bkGBeuVknXl2efnO4DO2gWPDx7WAJvAvr4odA6WKUlGmJigj4SEgTU0kEG8CQD0LUH5TDNgN5gXGcwb7GfwXv0qdvGp0ksJTZu2TZSQPDHJI9K3Z2HxpUA/lnGEf/aJpJlUsc686RO+puw4dunOLTLIM4ac5xHIjv5Vn4tuxwYf80mpTev0I1PnfP7bWz8td1LWEOeda4e25xbnoYkS6nkvpPQMZD0qz9MEBPImJTK4N+AHBNyC4Bre+kTGHPibxMhAHJhMAATsgqAdGqXv/7CNPX2o+t8Ls33AOLIvx7OFTFrAz/hIMuCjyQRBv4kNZB2j82NyQtn0I+2oA39N9Og7gB+d4/wxT+rFBr9yRPIkbeFX9aXQakIlkiqOQf3pi/SK2c+79x4tdzTWjOdbArpnoLyAtndA1hn/fPbuzH00/6HKfbTdWfvXOdoTCi3A98cV5EfHeGcV3GsTeb/2Dr5158W3hk7zrpyQh7p36wQ+498WxvHBjx770WsMYdyR4xgx2hb6St1YAHvOaaO3+c+kCT6krLoYM/bwC1/0VT+cr91Yx0xNpv+DFx5i0uVzsJxTIs852qwnzjfudDuTJgoB6iOkZz91HUh4wCZwxFLAq80twMOh7GXUzSNy4wD9Soy+AQ93+tVDHZspK+ChxIdxTOhLXnTQ54RrxzHV+qPT6bT8Ee+/8cnpynN/uX295YM/O13+vT813fr2P50e3Xu78LXxpw3Gr6+OHcgDqDM+bFOmfzlPqXuEvuqvoI9x8TUdSuSxj1/y7F/4fBnHn6xPnVz/8t+djm69Got6fdj0Q6YlKKTDxyJ304yHDPTcdG42+0fd7wVkkLetD9uHXoP+2tZXfXLj6id1+JFLKA9se5A4bmRpcxipxwMv9cjX5ETTrcw4JvjbgdcOWXyFbik/NqRpE505ByDndfSRdso8PX1Q1wzryD2We4v1y/53HY57nPUIb/bnvsh9W/XdXb9HxIRAPnkwwr4aaM9Bt+0Mxq1vJQvy6Qn6Rvka4F9vSRyDeGhVN3bnduoUJBmE+tQ56kA3gI5PJiqwLe8uYGvRxzzEXIzj0Tfq2KPEjnT79Al5y0XfxpxqV7rQl4rgscS24zUJgw/0O6YfP+rJdkDdz5tcQ9THNTbWt9bh2BboI2mSQXIG+2BMAAACeWgmOUxMbAfn/WkPyveCfgDaLTFwe/El/UA/epvt/uSGdBIKJA9Mepg00SehDuqtv/GMfNBNMMinHwn9p25SgrpzKZ+y+mCfY9YW9W6zJ0vUTZ8y7b0sJKna0yTwq9f5AcxF+jLCOX5U1iNrkXUFXI+uU9YR/d4Pkp5rUdlHBw+XpANlDZoLCKYNpE0+wLME1AUG7QkDdoP1/FoIOpPnXKA/98sjHyVJA21Kk1fIk/7pN3UTBCOgV8w+6Qf6tGNdwAfd+VrmLuwrQx8JkJo4menIruzHmFKXvNXmzCsfZeqiLaBtAX5saXvxYR5P6sCHs5OWCGGtbIG1ROldUXqenZ5vJp9v3W5PNgiTAUvwHMG0/Qbb2b9noD6AJEgmREwqZFKCwJ4EgEmBagO9Rb8JBZML6au2wcrvAvxTRh3ogy9hYgF/quzMA01fKVO39hkzGNsjHX0mJxKOi7q69SH50qZAPz6lXzvB30ls9Q9wru7dW3/1awusKeF5NqKdgT9e3TvH+yl3Yu7JlNyn2w8TtB8vyK+SC3iA9/iEd/FdNpqdTscfSuWlNfn2D9/kB+oB3NXxKb9iJNTZ7/Pn/6GpP85Pt9MSC9T7eNYxhPbTjmh+91iDerMlrY1N9L71P7nHv1uf1z430uEVygDa8GlHW/L+6HH7KhhrivPLe51xB7CPOvHHzqQJilyUuViFB2IaEtASyQvkG+lC+i5gH7/Gi4N14CHtRUG/raNHe06GWXL6ncgtwJOJCCd3HDs2kkYdyH96+HB6+M6Xputf+8f153z9BZwbX/170+HFL0yPyx8X/xknJbbVyzg8HOhzbnJc2tMH+/Wh0c+mkwc3pqPb5VJz67XpuJSPHl6fHp+2BEvKgZwH51J98GZf9e3dd6ezu29O177wN+r4rjz3F8uH8Zfrwm0bIDdVHhp9YwIXvIu+Qx2JdZ8bS7iZRAb2wA23xY8+fDCpwEHEhsy6GxQaBzCP/lF3LDkm/Uub+E6/h5w80imbzZ6phUcd+gutz8V6ThLoEOPhAhwTvM5Pk2360uYI6DmPyWdbnqen+3XduK5ce5SsMfeafe4/17f8AD763CPuE2Rdx48fHC8BPjBYHwP2RPZnYL4E6zNo7wKBOQG7T1Dw0798HYUAPuFTJCQxMrEw+jrqFvoMf9Krj6GDp12oY6MmTSJxkkg7YMVfAI829U04J/BROg4hDd4t+QT9qW+Zm5h3x1jLoDOuitlnE0Xq0MaPH/fPDNcf65KzWDprynMu19gW2gVuDeijjH3XH5hM6MGyILAG1OUhQCcYb7RWGoQbmLenJNbv6sj6qFOM/UC9owztbsf3hrQx0Icekw20sy/1ZF2sdbexmUShH93JL99IB6N+fSHJMX6dRv9oM88+XdKTJiPa/GMX+9nXZFoiCx755LU+wrGAJ0/O331co4B2noHU4XO9AdrI8M+O4wf3a3BMMF2DfYL1AoNsgucaVM+BtQkBQDuDfWC7BudFZitpYjJgsTlDe4nUR7n4EtA2PJZV9zwOkhCAOvwmCoR60i7yyuV8CPyirL7Pc1ZBe7avv8roF5CWNkX2OccV+jrPSfalPFDHFpIvZUdd+wWed7vgmtqFLZk7d05rUG8wnsEzATvBeSY4CKZrUB188JBYELSFgT1ADzpqImAI5PVhkdtrX0cxgN/CLjvLOAqPiYeaCAkfaINRBzTHBZ86GRdJH5Mr6MS3xb9ZZoXwVT+UASZ0oMOvT8kvz/JUz6Bf2Wci/Njs30Lh3d9fx1Fb68ezD2ytOeBn6ZPDfqcX493Uuyx3YBMQY5Ih4Z14RLsXn0e3k/R+H+e+rY7Urz3v49QzOZJIf7d0Ae/2TV+7uzsXtJMPe523xQK2Oy3HIxqfvtBej32dNJFPX7OddKDNXXyg8ax9c/6FY373cfuqK2uKz0nXHJ+dwvUmz86kiRc4L3MplOBD2oQDBnKxbzkA8sNdoAte6KMN++DDF0p5hbbkT925uRyPOtQL0sekj6CfgI0Lx5g0EUlDhrmkRO/p4f708OI3p71P8ATGT9UnS/Y+/ken2y/8i+nJ8f3Kp7+AOmNCnyUvHvTJFWhpO5E8yj46OZkeHT2cHrz53HT5k3+6+PDfTe8EaPOky81v/OZ0cPnb05OTw/qYG/LOgWNRL23KnJfsP94vl9iv/MPpwof/wHT5U396Otj7Wl3YJhXI3uaGYvFzCHAY0Ec7N2/CILxv/na4uEHU29E3Evxj0gQ99GOvbdT++Jq6PDiwMx5Y+k3W2kf8zFozFhMufUznD9XRL+1Cx4/G28YiL6XoPNtj13/tK5c+4Ct/H37OmA8S/w4ieamnv6L1N9v6BbIfWcBv6rPW2SusXdcta4u2CRLa9LG+5LPtOkQP+9w95N6nH9Q9dVD0zUG4wbJtadaTlnyUBOUE3ZTQMkg/F6wXKAudpAnv8PAlsxWFRsKEZIrvV0EO/iXRMCcDKkp7yz8BfUx+qKf6W0r4fKmqvqWMckJ/rFfMiQgw8qMT/UnPMdiH7K5xJPBZv9K2elP/aA8+klIkTEyaOB7HflbWGuuENVMvXvNac1359YdcX66xEa43kfxj2/V59V7/KotPL7TEyPkkg+0eXLdkBfQMtg3A4U2MNPmAcvbpQ/Lrh6CtT/jPkxbKNZ395bb0p5/a3aU3fVGXdOrJL5xHExbaos95dZ5JhjS59vQIXwWi1Jcme7gkTZCDJxNB+q5P2gPQRzS+ztOAXAc8za8H07vzGnStcN5x/tUEyAye/oTG+vIMRSbX2rI+z8p9ggC5BNMZ1JsoMKlAafJDZELEQLvKzkkB9QB40EOfyQjgEy4AfoL21GcQT580dMg3YkksFOhDtVt80AY6tmTUjxz89cmaWc6v11QUHfqu/9lXMdedQ4F9aPomsGvSoiJkhH4mn3R15BhGaIP66Adl1VX61XF09Z1zZ9OIXE+clSPg4fwEfobfvXe6JAYAATNB+lZCoT6VMfOYLKiJhflJDZFy9AsDd5MBSxBfSpIC6MRu+pM69E1U2RkmG5Sr7egH6Bh1JujTf9uO2Tr91FOvCY6awJjHR5m6oZksWfEXeeyh16dy8H3pL3qQcX6UT3r6sqD0V2R9pCV/AH8pT0765+W41hLy5PrbWodPjm4O987+lfUEd1HvwNz7ucePiYitetL6nbrftdHn/Rq+ptdfpmk24afNHRv5eh8u/qoDNFl/KKI9Bd719X/YSreeOrxrp0+AtjaMCagLxwWwtcWjDe/72pGefqXcLhg3ER9Kc97Uq0/2J3L8/H1dA8BxP33ccgcZR4wwhnbN7UyauCD5wN2CByAf0CZNqBPMA356kRet8uFtQgXHAMZZ3LkBdBq9ox0BD7qSR31uGOr0q9dxANrK2Z+0sc9JAyZHLBNMKqDPDwV9VBfts6OH08O3Pjs/dcHP8/5CfXfJw7efmx4f3VvxA+cfnYxbvdp03kef9Ed9yFXfjsuF6tbr072X/8O0V78yQ8LmZ6aLH/ml6dLHfnna+8SfmC5/6s9Oe5/809PFj/5S+5pQ4blEQuf53yqXo29NT+fA1vkcgX/Y28Lp/u3p5rf/l+nSR39x2vv0n51uvf6ZuilY2CxgNpobgM3BAZJJhlbvG1b0w6UF5gkPB2TcQMANLXJDjQdpQv+arn4wdrTDL4Hf7ZG/N6scY+HgyyQKetu4zr/fBJ9oo3+kJ8770qC/6u99a/+1O44hfUVPPjmT8vikDufOcSGnPv6G2qPUtyenR3UN5V51TbuG3FeubfcDfa79kccPUurqB2cPy9k1B9TCpydGOoF6JhUEwbtyBvFi1CGUMVA3iK/B+xYK36g/EwXa0h8h72J3ThpIX8lFciH7E/YDn8wY5apf4Rv16k/wjUCuzvss59M19CGHf867tJQH8JNwch4p0Quv/mNjy+8qe7m9M0WfWSd5CcvPl7yQZX/yiTwrWY+5NrPO+uWMNui9VIJyAvOG/rUPgnSD5wy8DdYN2LNNwJ11g3Lp6vAJCOitvU48YD9pjb+BpAF+mmRY8zXe5nv71RmhT+B84sCnSZ49VvqRH30Gza/2FRmeEAHOJXXeOyL4+kzz3a/b3F5ojb7Wvctn8axxAftHPsfccH6OPRP57He9ANYP5x91SnhYY557gLa0ZY0+frwE4AbLBuNLsD73j/QtZFBPIE5SwRe0kngwycB7Pm699uLyzg54007qqH1hAx9NSMCT9hOOB8BLcsAERyYNBDT6Ks/Mi38mR5Z3k5S+LXmg32kbX3IsCfTol6DtuJZESUGOC1ltUdffXUh/1YWs9rNfv09u7C3rZDz3lvUzn3GcfVvJ5JTzrLt9e51cWBIEM7IPjMmUTHKYuFj4M1AfYFKAwN8kCHX7007VW/SNiRJ1jFjsFB6TFujYQurDFuPIxI8JBPSOvo72bIPq60ATaRP92uTrSfkVpcW/WY+2E84ZvPqqDH1iZb/0pW9jv7aPj87/Q906Z5fxjucYa491tvUZTJ2kSd6X836/lTxJeK/2Hkv9/YC7LTa3+rjvtsRHS8hA896cWMttPeWxpnm/FvSjx3v5Wl+i6UqdIy31epfPuCVlerv/M/b8XHTdqQPdIm0K6PL2eTqvg1JbtPGVUpq8fh4C4wd/JMbXTkBL7Eya8IHshzNgoUrj0CMx4ktcDd6pYwhoFP50DD3Iuwm24EUy5dwYHrrwSQfKpZ4tbOneomHDyQNMFuN1TPIzDzlWbOgTHyD4DN/xrdemq5//6/WlriRMrn3pb01HN384nR0fVBl4lE9freOPPjDP8HrJlpZ/WGScl8eFd//Ki9O1r/yDmhy5+OGfq79uc/vFf10ChJen0/ssIt6QfGU6unetoCzGh9emk+vfry+g5StDPIFCeb34fXrvnUX3Fhx/wj5+Pefm8/9suvjRX5wuf/rPlA/l76wWPgtbbG0Yyp44ceP1ZEZu0gQ24CHwNwkAf9fR9IzJB2QE/Mi1BMhbs/z6KRRoJneoa0NZ7fvkhsmHtJP+jMgxPctX2swXfjhW6R1bNpqv+NUPmsan3z6+iP/CcXiQ5d+PurYpR3qzcWX68dP2hIjrhTWf+9G2+zX3R8oA9gdgXyCTaxAgS9IkA+olYC+lAbaBvEG8GPsWzDqWJxjmfu2A8ekGA/jkN7gX8OijPII+daBfGccA6Df5IKDl2IX+AxMJ8KgXOAbqJmmoy1t1Ft/SH3jwQSy2C588ALpj0668Vc/st/qrjmKXpAlfc+LpnDEJUlHqy9zPWNozDzKntx8ua4k1xPrh8sV57nfyxdZFLdca64w+6uhBH+ezZzj942ctdq/d609BtAD+zvK1kKRnQC1ITrQAvFxmh+QCoG6QnkkHA/kWtPdg3a+qwNt8aV9hIUHiS1nHZA6lfgP8aroab9qg3p6oWCcVEiYWHE/C8TT73W/tp8/54lsSIiZ5KNv8rn+Zx4QKfTnHjlO/9A0aZfo8jiWhXLPZkH7neOrftsB14p3L9cN9wIACsOZci56XAhprtfU9XoJlUYNxguoIrkUG7QbXyV8x88JDwG7CQZB48Jd5eNmsT3Eol0AHAX21U3RjP7/uU/msF0AX+gccW/pkAmcE9kyMUOIbcplsoRTqrbxzO33RB8c0+jPC/nO6ww/a+CqdOn3ONfMrmF/70746hPr19/TOteVcy3Nv66wDtO0DeT56XkLf328/O7yFvTmJAGgbbBuYZ1C/lBGMg0VmgP0E7GMCIPurjtkWPlBWv/b6zyPrj5AOv/4vYyj9Jgkqf/iED5U+2Ne/RCYaqnzYXxC6N/sL0n989GkTkig+1SJP+jParyV6wqb9Ixae2W7qBs7f6Ul/Ql541hlvUdLmvONz1bWXa1GcHd6s90vA3XS8Q28lSzpaUkX5nxQttul3834Xbr8owz1YPnnbfXuMAdbJCPzG/5SznjTkHOfI39HteTcf4R1fQHMs3a+mI/1UPzad8xHbPvVYZ913Pk5c22qAho/JS8xCG32Upw+v1rWT8M6Xn6v2+dm5M2kCMwsuFUJjMRuk+wE9fliPgYt90NwM1P3wHqFz2ISP0j7q9tGmH/3qpY/No45d0DeAroR0dAtk/ECAB5tuYur4ol34af/43XfLH+bGdPfl354ufujnpgsf+tnp6mf/8vTw4leL/j5f+uAY0UGb0g8bP4Sg65N/VPiUUY+8p3feqi9gvfihPzBd/uQHptvf+a3pUVlA+gnUyRwCxoM84wH8lvX9V/7jdO3zf3W69NE/XHU9eO0j0+PjFlwI9OAPfqFDv9BNu+KoBFY3X51ufuN/nC5+5Oena1/+O7Wdm5DSzToufNps2gzYczPIB3KzuVHkB25+0PhMGPQXJ6UNeNjEHKLo6/rPH3Dph3Tsowcah1ge2KMMvELd2ENG2/iS9vBdWco2hv5ESPe3+7lu96dF6FNP86EfRPQ5T5TWuy0+EPqTQdBGHcrQZkz0PS3rh/WSaynXkGs14VqnhM/9xFpjHYpc2/Qj++jhUQ2UCboNwmtQPgf3llvBOsE2gfkqOC+oATwB+NxOIAPgh89EByVYeAc/THLoU8J+6sgAaABfwUivssUePuQ4/DUefQAmJWpyYabRn8kUIJ/9jrPyFVodD2MMHQn9XMY2z4361Uk9+5BLfdjza05+vYmSPmQAdcfqeLFZdZX68a32QmLXF2dgBgwZCHguC+VYq65d1pvrk1I56vC5zuUBN0swnQE6IJAmeE8QWMNDabBt0uI8WvBN0sKAHN7GT1/jo99gHtRgvSZF7q+e2PDlptTpawmClvxQj2i+3V7GY5lPpmgP7Eo2JE/yjmMA6G1+tzqlc0OJrG1kx3l0nPwCTnt5bUsAAfS2Obi+yGgLf3L+zo+lzZH9+KAO0JNR7aWxAv1XS+ndy/Xi5yv/uLEPuuuWtUYd/l3r+Ohy/7lggmaQSQHo9NdAew6sAcG4AXkN3sEcwGdSYgz+KdG31W/ALqSThKCEF9lMSNDW/0ygjDqQzUQB9vFfXwH+I6OfQH7qqVN96oFH/ZT2A2TwVz9TD0i/4auy81wmsKNu2iSdsK8e7Seg2a+cv4ZUywLngX55T+/dXO6BuV5YU1lazzOTNqDtmUjJ2tzfn78mk4hAegmsC91ExEKLvjGpIDIYTxvSMmmy4hn0Y9ukQj4JIuijxD9pK19nnZmAwKYJgoV3tj/6BrJt0kL+xU7CvgL0J7QLn3r0++137k1vvHW7/jJOffJkb7/S5d8COs75U0rpCXm0N0Lfnpy1My3vccZa+Y9s2px5ea9TDrDWwKP9m/P9c7yn9ztv3sXXaEkT76gJ7+HWvTtLk24deC8nDuj34nWyAh6x9rf7rx1sitF3fU4+aJSpDx+E93Lv7bYzbqIOXf4eI+hr04td51Xbo48JfUtAk+5c6isxRsZw+iqtzV9/0qT1t7ik9u0Xm/O55L0LeH5xpo2fk7R3Jk0QFCozGHZRukiFixTATwmPH+Q6Bw1dlNBZ9LaVFeqgXx6AX5QP7t2vG0gd4ln+aDM3mkCvZV4wRvhhgF5KdWuX+v0LX5+ufPbX6pMlfPXlzg8/Mh3du15tMydbSF/Q7YePH1xpC8gDPfH08dm0/9Znpsuf/NXpyqf/7HRw4Yv16ZFRPv3VpjzpB+DdJgdXnp+uffFv1STQjW/8k/puFPvhVa9gTKvMcOFnIR/feqXo+Wv1qzo3v/1Py2JuG9GDwkPBRe+Cp3RT5uYEygo3ewvele1Pg3gIeEDIn5uOOjw+XQFdvwCbV//0xQ2ffA1rvxt6v3r6AdQONPp26aUNXzsseoJCXztP87Xb7fazHxn8GOt5eMEr9Nky50pZkXL6xmFJeVrAemHv5hnjelzWYKxLeYDrfgQy8ihLSd/jw9MlKDegFgbxJixMWkAjsCaAF7SFugjkDepHaENAGxMJyJIcwGbaF+pKHkr0aZcSoLv6OfsEj/YW23PfCHhrsmP2SdjWXqXNOrfmxTZJDZMVJmroI8lBfyZMHKN20C8/dW3DQ10Z+rZ82MSsR2D78cPj+gFZ18i81sY15VqkhOb57BqDTpt155pTTqgrP7cMfK+WAL4nGdbJAGHgb2DeEwANBNktkDfwXsvTZ6BOAoASOrpSFjp+APjwq6M9EQGvPNo6n5g4D31oSYLzX0cSqXNbX38hrGh8jru/nNU5I3FBX5cbEyfNl4b1Ez6d3p+iSVvOR9MtvfVhm3rqMkHj30E4p+gBt4r/ue5cQ3nGuR7z0ud9xXVqQCsOL7+5BPiUBtbCr9AYaJsgoM1XbHyyARo6CPbzKQfaBuIgEwTaA/ZbH/2o+gddgETESBtR/QJF3iSC+vGRsdSkiXwzlE8fkKNvVUaCg7b6099Mloww8QOQQw8+kRTJuVW3wOfs2wJ9gra++DegvsV/ev/O6rwSrCufpJZGnfXn5zd11yNAB32ch4eHj2uATZC8VwLmDLQzKLefAL7+mkwpfXoDJK/v36C+CtaDp2IO3keatha9Mw9tEiYkTqoPxf6CSCxQKk8bIL/4od0C/ZJH2DZRkkkSS22lnYT2AG14Te4opz6BTXh8yqT6M/uq/Kgj5VOPfqhj7FMXkFf+a9fbU/KuHdaKZ1tCOuvJ2GmE6/B0/2a9i47w3sr9M+/XgLaw7d3Vuyw076/wZNDf+Ps/M73vQvOeDLwbp0/SROrPBIK27NMnMfaP8umbtmwnjIeAfsKbPgN9TR8S6cMu6K8yJlRso19fM77TT+aUVz74JL8xjoAPHvpOHt6o68j7WZ5XJkmEn5OcezuTJi68zOzRdtGamPBABH4gJw1DGIXOoUmJY+ohgZBPrqDTQ1oe9Hjg6hfvTLlz63aFiZO8fDoZQD3aQx6epKNb/Y7LiXIMwsRJ1h0fco9PjqbbL/27qb1Q9aenq5/99foLNdoAjnEcV/oMPcekLH3aovQPLR6fHE63v/sv29eAvvg3p8dH7eWyAv7UBaDpD/bTHm375b/90v9zusDTK8/9pen04Pz7WByDvtOG5/efFnpZ/HXT3f7hdPlTvzpd+sgvTPdf/2jdgC5uN49wU7lxgBuJfmTZCB5Gwk3FhjKx0NDfK+KGy8PBjQloo+P+9bYZTU6MYIPqzwj913f1jvKAPusNfdOfx/pxNdq93niwT+l4Rt30+zfpvjRZdTkGeelzrOhxPpHVH+rNj2ZLXUI9FXPWN9ch64g9lvsw4d5zL+Z+FK5HZVL3k6Oyx0qQDJbkwRxME3AbrK+C6hLUU5ooMLAX0isvuucnJ5In9dEm2cH7UlLWPn0ZEwDw6W/6qg4w2qwyhZ8nL+5euFYTFT5pIc8WkDORIbJd/Yy5k99kjvSRzydR6tMocz+ofspXSsYHj/7zFRyTLEB72PLvM/qpbNVbQFse7ZqcenJwUtcH64T16JkH8iykpA1cZ55zfB6w3qBR5wxUTpprkjqAbtLkRgmuCaBJJrSgvD/BkBiTEtAoDbJ3wcC+Be39Z3EpsWlyZAze6aOduqAb+CNPv09VmKBIn/VVKN9xe/FBQIdPm83vlGnQV5MTzA382qGfOqX1MQnT+HsCBRpPh7TkR4PjAz050+YUKLuFliBaJ4bQsfaj6cpx0b67f1jXCWuJz2bXE+vIM3CEawteQTtxcPmtc4E3bQJyQNBuYoSAm35KAnySAtB9bwlyoiYhNpIcPiVSn7wQRRfBO/3I1gTNnHARS1A/1ytfsenTFun/CPRmHZissE0fOkebyQetzknxbeEtPEL9JiUYo+PSRvJXFB3wCPicg/relzJG/VDPCG1vIW3Bi54cd9qUBzzaf7C5ZjwXpbPGqHP+ecemBPDC4xqF7/79oyUBQcC8VwLxJVAvJUE5tBpMzzTaBtvU4cnEQfZLq/Lo3UD2j3xVTyRo6Ke+9bRJlZl9FOpOvUlb6INcjh9Ig5+2Nu0X0Bz7Sl8BsikjL30kZYSJjQr8EIMO/WcuapKlzBM8yqcv8KtTHfYBdQF4r99oX6fOtcZ6gSb8DHbdScvPaQH90eGd1b13fQ/ud+gtKCMvNO+v0Pod1qev+1dYjBNsN5n5vlv4jVfsA/Anmg/KnAf2RdKRRR/y1I17Ut9ojz54jJn0zX7Hu7bZx62Opr/NWdpofX0u3wv67jiQowTQUje+tjjv4vLDImm3+4vu+R/q99sDDK4nkWvPu5kgptiZNHGhnluA5YOaCyD90ODhIPTypzF4KQ1e4KGNnM6oM+3Qzjp9SQP4kO/2kJZAJuUT0BKpG53QHJ+g7ZzoP2N2fOLp4Y36qzMXP/Sz06WP/8p0/7XfnZ4+6l/foQT4gV59TZv2Mc9+AAn5Ux+86j0tCwn7lz7yi9PtF/9VfcEsdP1XJsfjmNIPoB9++OlLnfuDh9P9Nz417X3ij0/Xv/wb0/Gdi4su9fE3d15cI0/PTurCbQt4b7r/ym9Plz72S9PVz/3adHzzB9HXNg5Becs2tsfkoOUGcsMINwpw8wM3npuo6WgbCFo72NohN25qeOkTbkh1Nl1NBn8TJBrMlmbSBKBD6A8yTVfTl3Yss9+SOdMGdfRQZh0+5LWJPuSTR58tlen2tNnmnza8gDo602d5k18d8DQfrkxPju6s9tO4dsRW/wh50cc6ZM277i1Zo2dHJ0vQvJWYILi2n9JEwEhL2EfwbhBeg/ngoV/UpMpMN8kAtGPSYAT89C/JgBnVpzlRo7x9PuXBEx6VNicQlMEmUB6gHz+ly4uP1B1Hpc/jqOMN3pXs7HfWlafEH/3ER8aq/yZH0m/nSjvCeRwh7wJ8nkv9ejwnTRJ5tgHPTs5Iz0k/ezyroXmOw5trzzUK0o6fo/cPy8W5BM4G1SYCelDdA2sAj/3wQqNuPzCQJ2gnudF0Nj3U25MVDckvoJH0MLjPQJ++pqvpG301wZDyjd6+qrJOpvRx4wtJk61EgzDBQtn8aLax41MdoI/RJMv6XSzAJI/Ar7Xf66dRQJvH9iSL9tCrbkp4lMNPSscDHVobY/v1HnVRNrttXh6UdZWf3a6Z8QzMNSWv65U1yrp07UI/uPJ2DZgzCWAATdBt4oSyBuGFJ/sBbfrzqQ15DMKFMsDEAuUW75JYmYN8dKK/PoFRSpI1l7/3zenay9+pPuIberd8BKm7Jg/UHza2+OXJxEX2Z10eaNSzXX2KOU44d1nW+pyM0t/0YUnmFH36kP0j4IE357rqjbE7d0+O232YdcI6ck0t98BScr557lHPs1BAUx59hwenqwCaoNqg3qcsAHTb5wL7gipPcqOAr5fwNIj6FkTgPwbu1LFJSZ8y+qJMJgSUsW+xUVD5TDYMdoG2Fnszj3yW+JZjUY429dSLDscDTGSMvNTV41Mz1OnH75zjkd96ArrQlr4D9JtkUqb6m76XuqB981b73HSdAc43wWcjpWfg2J9y4vFxuTcs984O77vUuZuOd9cR3psT0LnLUicuyFjERIJxA3q9VxsT9Htxvyd3mUy89GRG0vXZdtO1ji0AiQR+BZN//FIfYyX0APTov3T0GVc4d/ip7ZwfaLalNX+bz5RtDN1/dcov9AcZ26N+4bzAl3aA4zkne9heQ+JnoHDdjG3AGntm0iSZATSUYCTpLlboHJAE18rnwubDnEUvXOjU0etha4DuYSvdASYcmH7Bl3Ij4NPvLXDo+yGQepBjLM6B7QzQTm6/OrWf8P2p6cqn/9x0cudC8an/N4hxUkcfviYdUEcv/YzfDyBojhcZoQ/288s4vOCVX+V58Oanp7OT9qgbUMZ5l56QB2AX+3n5Zz54wuf+3RLI7ZcgBJ77l6arn/v16fKn/sx0dnB7pUNbGSD8+GnxtRwcbMC6Ce+9PV39/K/Vr+ncf/nfrTYmfJlwUM4Nlhs8N6Fw8wE3CpsdHejq+tpBlbzY8HCDDxp9+jb6l36ONABvymJ39EOoux2iXaajH7AAGW2McN4Aso5DeNCgR77mM0mqG1W3vMxpt3veD2j6D8aDFh3OLaV/I2SfnDxYnQeUYyAA5BnpvqTTR4aF+4r1yD5xz0B7clrOiyFwr0H0DINo+8ckQ/JWjIF4IAP61JtQLoP+zSC/wH7rlDWpkLwF+JuJB5MPNdlS+hgXsqNNUf1S38y3+FtotO2nzhMzQD70O7cAu9a1hV7nF1/9Co4+An2GTx2LvP4FtAH81SPo8I9Qj/ofH7Ukt+vFsxfk2QySDjz7km7dcxaduT5HQD8oZ20G78Ig2kDagNwgHZBAgEagn8G6CQMDddASDD3BgTz9I+RBp8hEiPL6+Cz9lPDAqw4gzxo9gQLUS93kh0+jQMv5yTnRL+rIS0d/K5vvOS4BLceFHZMc2H398tX6bhPa6hr9Tui3cvou9CVtA+gHcbdyrXgGuqYA/aw9AlvXJuAznPVrgAtYj8c39pZA22C+BtaReBC0BW0D+THopjSIX+gzLfuQU/ZZQKcJhAWljR8kUK6/8vzyNIxfaUEGWW07HhI6QP9NGuyCOpKWyRznTj2U8JtE0g/o1LFLewT8+WQJNOfaJBR0+4DjAtLxC/9E+q3cCHxzHAB9jx/1ZIdnl2vJs9E2dc+/8dwU6jk9ebwEzoBgXRhEE7zzlRtgQG9QLwjEDdJrkmFvf0k2CIJ2QJ0gnvd1vPX23Qp4a5Kh9BnUC2xio/ozJEAWWkCf8BFZAB1+dDsufcYn6pTqhJ42aAvH4Vgo4cGeeqRlW33QrAP60AM/0HdQxzTTV4jxJh09zKPJGOskspjvfKoIWecqdTBfvCDYNSIyxhK0Pfc4B0cZUT+Ljx/Ue24Lplvywjsp99B2J+13WuOH5APeg0d4jzUGGUG/917v5BkbAGgi7+oZ46gvx0HbxEA+YeG4mg6TFj2R4L0f6B9Q/9jHPT7BPNFPH3Vlt5D28ZOn9e9de72Ub1ZfsEFJO+Wg5/x3+LfqwL7z0Wy2xInzpI/UBd/I4Jx6L3imea79xEkTyly8LlgOxDxMU14e6NS3QL9OiS0ftmQF/cjhA5cDLwX6pW/w5RhSv8kSgH19cnyU+rb497hcOq6/OF3+vT9Vv45z/av/aDq+XxZ+0aE9gI/I+AGivL4D/c+svba2oP7jOxemK5/+8xPvMDnY+/qKh355sTWOWaRM2k/oN3X0gUf3iu1PfWC68bV/VN97oq7U3S92Za2UQyE34NHVb06XPvFHp71P/LHp6MZLy0bwEEle+1q9bVw3TdssbtD1AUY/QAZZEwTqTF7krdfNVfg42PSpHWotyZAHX6O7kdsmHe32/n5gA/oEfZboXOttugU+bulO3rWOntxgbO1w6XPVfO1JHfXAK0/Oj1CuofmGzdTR6v1vtuI92V/tA+qumYR7dqT7wQrU4VpWn0C+fgg/frcG7ATTBM4j6CPJQADP0w88oUEdeu2PIL3qKchgHYxJA7CSC4yBPKCu7oS6TYIsuuVR78ybciYg3k/SpNqf9ci32Jpt5BjlA7SrjyQ+ImljEkR9JDXglQ+ZanfWMQL6Mv/Ymv1InJMpNMczYuR/ctLOOM83z2vhOZh1z9ZxXQLo8rse6/or6zDXpYB+VPQaxO8CQfSYBAAE4SRIMkAXBPMmAOCFh9IgHXpLcpjo6O8CsRSZVGi8PfGgDaG+Vm96LfU7x5Gy6Bp9zqSFSQf6tCFv6lPPFux/Fp+6GR/2BPb5alP+dLEvyDXJImgnrc/DGtgbkybg6bxGXJ95tnnuAZPHrDn/CcVnOuBe4poFrOGDaxdrQL4K7udgHLqBdA2moc+AbwnMI0hPWiYWRryfYB5gCz98+sIkAW0SBejSV+rIWKaO9HvE4svs73thGR/tGKP92FmSPJE4Afic7aQzhprQKf2r5Mg8PuppRzllsQtt9XeYeRPoUHfqXObo8purM4t1wtrhXrh1PkJzLVKHP89KgczJ8dkSfBtAC4N7AmlpY5Bu4A8vwbggWOdFpiNMjtREwZxYyYQJMImQbf1If7Z8HuHY0m98BeqjnjazXxu0TUDovzLypT7lKeWlT/9H7KJj2wTKalzBoz2AHmzho4kS6iRLqOM/PuuLSB3oPD56Uj8z8ywTrCvONO9vfr5u8QrW4eOTco9b4oJ2d+331f4+QO643k9HGrze1Ufs4mk00e+7vU/a+r6NvsbT+mh3Gw3dxzYe+klIkHxI/+Vp8t1eQ9eXtByD0D/u9OtYp8nDk3O8Bf0yaUOSp7/yoPmYNuFFhvqWz/hjjJiAH13OC3Ld3z5GHmjwDAOeb3luQWcNAdYT/TuTJhyM/JfCD1gEcrFSbh2OKgc6kn0eqvYLZQB86aw6scllAPv4on37lQXaBe+lV3+ST178zjEAdVA+KRN///VPTHsf/SP1p3zvvfz/ru8QoU+ZyleQ+tUJ7E+MtsR5H89KoPG9+oTLlc/8henk9mvn+FIfbedOni3ASwnv2AfQo07apze/P+197Jeng4tfWuiOBd7+dy9jnzcgcBHf/u4/ny5+5BfqTzGf3H2r0voiPw82QW4ENgib0Q1JySHixktZbSOfPoi2ufs7OqCxGTtv42+befSz6aBPPR5ka76tR946kKePstmB3nwD0jxozvshWuY850Gb6moHa+9HH3X4mCP8dEweQqmn2T5vv/19mhzIvxd1gR6+tsU6cp2MZ41rtq2hvg5p00+dtcZ+yv6EH7KeH0/PntSA2WRBJgwMygmizyUlZpkMvEeZmiyYkwSj/FIPPdSBeoT6Rllg4mPLDlBf6oQG38ibqGOckb4hj5xJDXipZ2KEpBKoPs3JEfVu2VSv+ijzyZAFw9j1b6nPeigrLWTxL/kAvAC6/eLxSU9Us25ce55p0CxHwJtw7YKU3wXP59OyNgmYn4UWYLcEh8E4oE1A3hMn/Ssurb8H5pQmG2ijl9KESII+kgYmFhqdr9e0r9iMgL/Vy6V6llO/PmRiQ9/tA8qob5ecSLryaTv9Uyf+0K/ubTS/HDdyqa+Pqf8tmHsTOtLUgz1kRn209d1+UP2/v786v1iTrtFxDbHOAGvOiyB1Svqpc8cziXJ088oqQAcE4NAIpg3K5cmgnYRBBuj8HLBI+rOgzrQPagD/Tnsyw6RBYkws6KPBf+oC2Ki+F5uZ6LBvHAtQBox9jtO5SF50moCoY5jHkf7knALk0GOfNOn2ZT370K8c/jGe7Bf0i3Fe9fHk5uW6zlxTrBkBzTVGn8g16HpLHtrg5Gj9RAMBdAbkwoB8V6CdgJ+ECIG6SRESJjxRYnIEHnQQ4NM2qTDaom4iQx9NJNTkwZzUWJ5GmdvWt6BedVU6Phc7Qhp8+rwL+K7PtOs4tFd07MTMkz5swblIGjYFc502mRvnA7q+LTa0GbpB1TWP6fiov8PS9eTnp/dBzz/X2i5wroGTg3I3me+43uvzbk9p7DCi361bkO6d2Hsrd1nvzdDyTi+/aHfffh/mLi2kAf30Ti7s1x/lWtt7d7+n249P+tz53gvNRuqC7vgcq/zw9TnW/57Q0RfrJnjgTf+dJ3iMnYBzoJ71mNsPSiTQI7+yoI+rxHTz+SXaudT+wUDds466n5X0PTNpAhPKWIBjsAJc2BrNPo3aph+d1NHlh76QD306m0AfffC6cdhE+jACmdEv6NKAk0GZdMH4HUfS1QP9wTufny5++A/WX5O59+rvFv52QYHHcemTfgDk6ScJtNU/YouHn2g9vvG9ae9jf3S6UOwfXnu5+sxLcf2+KfDS5Hh32cpDCeAfvB5aifyb0Yb//g/+ff1a0u8/bTL0Ie+8tb9l8aEseuEGObj6wnTluT8/XfrYH57uv/bhZXFvwc3nRmDj0VaXUH8/sM4fZLsAL7qtAw8eAF0/mu300c3cfKWEPw8Z4Oam37Ggq/N2Xeqx7aEFXdg3Qt2g6Vgfhhxgfs/Rt07Tn+NNffgH7Ms6Y8Iv202m2VQO5AEH/tOP2oeiayoxrn3b7ktouddY59RZk8k/rtvfL22DZ5AJAgFNrPoiAE+aQTgJgspTYFKhBuSzLgN0ZUwopL3F5qxn7BM1YTGDhAV6/IoMGP1M27bxcQupG8Dr2FIPNJMmJnFMnKAHvkxSyG+fflQfB90jTTtg6S/wZbGVFnAsyObfmz7H5FydFhprivVS10hZk5zR1Fk7ri3Wkjy7AA9Ax7j2ngX4Hp09WQLyMag2iB6Db2AgL0++M0R55AzM5bdfaBfAJ5Ke0H5r90SKuvR3BHzI4Q+80PIJDOTaONb20temuyUrUnfKb+kQ6HC+RvlEJj229KzRxq+c4Gkfx4c97DoG284H/Em/fXB07jN6XIeedcDPXddUrj/OTu4ClOh4dO9WC6BLwCwMvmugPQfgAJp98lLfSpSMciJ50EWwztMV1IW86dMCkxBzwJ/tKjOXiUwemIgA9KVN+1M2AZ9+0Fbnlpx603fGDF/aFPq0BW3Ahx5k0y5IXePfSugP880TMPVJmIL6dMvMi67TuzeeeWa5zrb6ALLjZzo01tu7T3+0CthrcD3XEwbeAlrWF8xBu4E7MEFBaWCuLDRBH2XViU8R5Cu/ZU+bK/4B2sK2eiwFyRFBn76OT8SMUCe20aMPjH3xK6Hv6esWrUA/1S9G+/CZCEGOOrYp/Tss/TPUyziBsuDpkx4TulZEnn11Dc1rKs+8XGucb+Dk4MGSKBF8PYR3fPiVEO6p3Hmpt7t0u7Pm3Rl63puR8Y6rLMg78oh2HxbNBthKNqTORPPvvI70pdHS1k8G/UUn93nstjG3ZI08XWY9V0KZESZM4Ekdjg27zjM8/t0af9OB/Yw1hDGF/iHDnCJvrHi6f321Vlg73O0yVhasIeJof/J6Z9IERSxaSj54R0XAD2QW8wgW9SiPYb9jC30EjsPbguvzSRMfMaWELzcUtnLz0C9G/SB57RP2M1k5VqAvj46P63tDeDri0kd+qQT6H58en/ZfidGmmx+kv278sd9DIUGf+gTf07v3g/9XTdjwCzknt9oTJvoHsg6Y++Wnf+fF0fSVcZ8eTk9OHk7vPjqafvx0fclKvxP+rfXz6eHN6epzf3G6+9L/UXUg65wC53C92Vqi4/jexenuy2U8H/n59lLY26/VjbF1cCwLv/S5sYQ63VCtzSZbH2RsrmxvARn4KPtB1Dfslm9A35DDBzYwpTpF39jtwINHfmWkKyOPctgR41wID2Hq+tj8a/MiD4cKP9dFHf3YFvqkzwJ5fUz+RPKnnDgrPK4V1ixwrbjnWa9trfY15bqGxyQhdWgedOhChrWMjDpc3wTOBuPvBwbgBuGJmliYEwVL0kDMNAJ7eAnQM4FCsJ8Bf+qttNstgWOCoGLmrboD6hfwpq6tvhzXOd8DOW50ZQJCun1jW1vo4atOgPlIvc5DyjhWddHPOCl5/wlAjwkj/VEux0a/9TpfxfZiC97b5Qyc1xhrzvUDPOs8+yg9I7cwnpPC83IL8CN7VGwTcBMsZzBOAG0QT2A99gP7W5DfEgfnEwPtazpNxiRHT3QA9Rm4qyf7u77zQD/Y6hPqkrfp8z0jPXHyXskKdMCHDnUqq+4R9IH0Qb9Eylvfsn8e23Pa9Lax7AJ2sq7d+0cnm+uHNTOenZ5vwDU4rlXp1E/npAmBtskMA3SDaGGQbgC+xSPsy/7UC9ABSH7wdRZBEO+TDwJ5/Rv1j/rSN6BtyuSpuiP5Ai98InXIC/ARmcq/MWeJcQxbPIC+XZBnHHvyODeAPuyt5rD47bwC3wlDn/qcl9MHd5e1wtrx/AJ+Budn6vsBsq5bA32C6iXoHwA9MdIzSZLgPSgG6xmgj3pSn8H8Lh4De5MDAP6xb4XSh66aBInESerVHtDH7E+eHEsmTRyrfQtt8EWoL2nJq61lfDOUsz/bScN2/j2QXfQV/c4fdf6GFTf6Oxh3gTML5FmWa9EzkDug5aPjg+XeC7jf8k9CEiaAey/3Ye6l3Ffzbrp1r246WpKDujGBvJT9fi26TrG+Dydvl/EOTV3/m+61juTrthvP2p+1D+8Xjvl88kKenyxpggw+wdN1jGi8+r8eR9OxBeZhK1bRHnh81M+2XD+Az89cR5k0Ic7YmTTxwxalNdCdF6GGqEOn7gevRpWRxzo6AIENLxI1wEm9Og2dSyvOJgyODKKw7UZKG+oF6deWb9AYr6A96sImk4fdR6W8/8Znpou/+/Ptpatvf2F6UviRzcuMvmkDmnNKqa3kh0YfdaGMc8MLWG9+83+eLn7wZ6bbz/9v09nRvUp3jMhQOj7BOBgDc1jn8e7edP+HH5yufPYvT5c/9YFp75O/Ol3+5Aema1/4G9PRlW9NP3p8ttgfAT39rv4VGw/f/myZkz9ULhHfqjTsgZzLs4PrdTN56IB6CN15a7r6hb9Wf/nn1gv/+7qvwAPLjKHyuWHaJl0H8uPBYuIh+9xglE3X9sZk4+VB4DhEy6BeWG1ufGzttX+W2NQ3fbJfnzJRog79aD70R9mAtu1v89TajkE90tpctwTLOK/OmX7gk343v/oBD+CTB8Aj4NU+dk4eFj1l/xik5lrhjGD95H6lLh/9ZH8zGeh+d93JSx/yrEv33mkJkg2YM6A2wM7EhkmJGnDPSQTota/UfcqCdg3s4ZmTGATw0ORBh3pB1TkH8YAkgAkFZPXDRAdYdM/+VxR62nccQPkRyNSyyMOPrEgbJCf4uWJ+7reOY7Q/+ynUn3Vk9CnHXPUUeWjKOJYR9gPmyMQJfVVn0bf4X+r8RDG4Fz+1DL1iti/O7h/W8831IfJc9tzLs0+elEm6/OiA5hoV0OxjrZ6WtboVRBu8E3ivv/bRkxQZvEsjYE86SJpJA+sG62kb8KQECQ3p2MYPn4zAL/rUYfJD/amLvta/O7nR7ZNo6MkG6CYkdkE/qCuXNp1D0PS1seszPPigjmejJ0gAMk1uTaduHzba+NrPSwva9GObOdW3o3KOsUaAaybB+mKt0ec5x/r03JQG0JHr9dHD+zVQJvA2WeBTI9RrcmFOLNR+6HMfJXIG2wbyBu0mFPKrLAbwY8BO3Scgah8JitBZ7aX9WXetF7p6tG9dwJN9dVwbvqDTPvVSh0c43gS6GWPaGMFTHehybqFhP3n0Vz30m0iq45/lsJly6BRVrvTjq/3wQxO0ncfRJr+c47k3Is8uaa4lMMpBg9fPePqv3zxZAm2D6BpID8G57Rpwz8E3bXgzMB+xetqiyG3p3ULykIAgObHyb9BZUdqr/kEX9SVpUOrp55Zu6iYTRp0jdvKWUnrK4wPjEviHXJWd5eS3L/UvvDOPY5JvkS+QVvnRXaAuwPixwZMrt263p+ATrifOLu990qQnkKmfn/OdseL05Nz91Tuvd9F6D53vw/1Oy32534G9uzb0O7N3WdpCnfZLbzqb3q17ciJ9hhcZdKgXPfjknbv73RMlo830Hb+MGyiNp0DKywu9868TRgl5Uw7kPDAmfIGGz2KtS38T6+SMcdfIr75xPp0nHhBwfeRa41xiHbmGiJOJL4gzXGPPTJoIF6KLlLoKBMYp4aUOj04lH8aFQQ10DlMTI/TRpk9gmwuABzB+Uaek7aCFEzECW/qHDYAfCe2lfWTgxbeHl1+c9j7+K9PFD/2B6e4rH5rOTtayOV6gfPanr36wMJZxvgR8P3pSPnTuXZyuf/lvT5d+9xemO9//D4t//HHRj3yONevwneyXy9Glb0xXv/i3pgsf/Jnp4kd+abr0yQ9Mlz/7Vyrt6uf+6rTHC20/9LPT9S/+jenk5svT07P+ZJBrIgFd/Wdljq5/9R9PPP1y/PBOnbOlbwZBMoucRe2iFw8vfX269Ilfqb+ms7/39bqp+ibqmz03Ym4WaJTjgZOHimgyTa99lGkvNx382M/Nqh+iy679QW8eFE0+X9DUbdLGF8fJIZU21KksbTLn7eDr71AB+imv8zDOi+jzsvbJ8Ted+t3+hs6P860sc0X/iNQPz6ODO3VdsJa8+LvWKF2/gPWdYH2Z0ESHdNercq5B+qi7L07vbAfmgmQAJcE5CQOfaMignLbJEPpXP+k7lwt/BunUA+gnsE8Q4CO3JDZKaZLCr+CYQAC08Vd7maBYdJjkCMgzQj/pB7R9SoREBW3saJM2dtKnhD5QR0ZefMCeY6RP/qq3+JB+ObaECZQ6/4Xfv0Wi+hy6sEOpvsf7J3XdeSaLXEdjn+DzSSQdfcqxJlmD42cgpevYNZovOhXQ8ldwRCZOeoDeYaAu1gmJ/sSHQTz6RqQtEwu0TaSoCzpt6Pbps3zYIoGAH8qlv+M49JVSOI7koy1oO67m5+1l/sYxOR6Qc5C6tSfULZQD9uOzvgDa2u5z017QK/RFHvzFx/24F3kuUhfSpOeaYj1Bh4d16LvhQE2sHB+ugmZgQL4kJuZA3SDb9hYymM8gngDeJzRIBNQgnsTIXE95/ahJglnHLmQiIcegvoQ29YHkAXR1UYeGPCWJCvhSB0B+BHT8GG2nTzl3i/8F6tAnkHpB0ipfAeMRyskHTVkhL/Xqzzx3+oc/JH74yixrxfMszzfOtPx8pkzA7/pyjckr7tw5rQEzgbuJEOAvrRjQG7wbnC+Yg3KRwTjIvgzkRxi8g0oL/ZT44ZMiQN7KL+/MJxb+vfZzyNAWnbPNLdiv7RGMJe0jk+MUW/LOdY4FOPfpr7Yo6RejHYEf6RdyaYt6/i0T0MD9++d/9MI1w3nm2cdZ5mek/dRHpB7vqAnuqt5Hx7spde7D3lO964q8P9uvbEe/P3PPTUiDT1u7gK3m843ahh857uBAnenf2oe1T97hjUGIF3ripH89KJF2tJs0sLazTtzYr3/+OifjGmWcs+57n0Nsjr4BfKZffTkXzmP6/fjk4Nw68eyiDp01xnrjM9TPV861nyhpIlywKqaED4UoTr7kBdC5LBLk87SJH+rQxktjDoRDNw9hbNGvDZB20z58joGNN/Jv+YcvIw86+FnfvU/8yekCCZMffmg6PWoT6pjSf4Dv+Mv8qEt9ySPo87KDTnF6dDDdf/3j9YkQnsTYf/u56clpz34pW3mLvDYcO1/B4SWx17/89+oTMrw09t6rHy1BxHfLgisb8PCg4Gg6PtifDnhs7a3npsu/96vTpY/+4en2d//ldLp/ezWXwHk0cGX81E8fXK8/fXzvh79bx40fjhscP7gRG7UF9QvuvDXd/NY/qV97uvnN35xO7q5fAsTm6YH5GmwQ+KjDIzxoKBtvbsgmR7uV2b8+KOlz4wp9E4zBevO3JSooabdDqfHw/hCfmsmDq8mdf9zNg0e98lEHybvMZ9HXH6drY1MPY3JuHN8afR5oI6fupqP3p03HoS9pr+vtdk4P79d14t5mLbc12w4pSte5a24Lud6tI4tudbL+/PCta7GcdwTRBtIE0cIkgIkS6pRjsJ2JBPnQR5/9gDpyGdAv/AVj4iWhrJBff0QmTdQr0m+R+gBy2W9iJMeDfzy5QZIHwAOvyReTIrtggkTbQnlRx1DsQlcG6Eftn/0G+OSc4iOy6MGfmowpOpTT3oinxy15x7rLtcX62QU+m+DP9en6ArTpg5e65/MWXLfwXbzRXuAK3rrWSn+VpQfaLeFAYE7QbrCewT4wqE8o29ADdoL1UbegbaIEHuomd5pck0FPC/5booM+ExRr282OvLswjgdf3ksGpH8mbkCTbWPOcYD1+Ps8JJxn50Q4bscK0MeY8ZtSHmDb+XVcIH0DR+Wznc9ZP2spWUucZ34GU+b6c70B6nnOsmZBXb9PHrfgPYLnJTlSYGBPoL3QC68B+hic00aHfSRKrr38nenG/JPAgKAeHvnVpQ4TCu8H+o2c/ttWf9qwbf8I9NFvgoLEicmTMVlRdc40+dGRfiTQTb86oDEG9YH0ZfQZ/cynyD55R1rqk65d6Yt/hXZ87Z3lXMvStSOgsab8jBXwy0Pbz17PQej3SpBM0LxXAmoSJQnoBOMG1LRr0mROONAnLQNvMSYTTERkYC+SN3XQJ83gH8g78jMOYIIhEwajPnwW+rZC4VHPufENPKlrlNE+NEp9qiBBMvfnu0p8Xwny+Jt6c+wJfUEOeerV1xnpY45z8an4cnBwPmnCemHdcH5xvhHf5Ock5QjXX+Lp8a0aUHf0oN07MLHCs+7B2339H5EgYw7R5NaJE9rclbkfe5/fwqhXOjqhJy80oVzKQsce93PfYegdvcUliRY7AOM0fd2Cd/z0BduUSU/Qx/wr3/X0uMJ508+E/MrC+yx78ABkH530r4K51vh8pGS9cJ5xtvk+u8TOpImKxsXIh7J1AZ8f0luLO3lxCB088pJJEwBdu+pT3kNZOgME2qHfCwJ60QXoQ446fdThUzdInwU0bcDDBL578mC69rm/Mr3zwZ+a7nz3XxY/mx5fEIPMOF7BmPCR8dOm7pi0gy59Ro9zcXL/6nTt83+t/pzx1c//lenpyUHV44cWdYFOZNWprdNbP2xPx3z4D04P3/x49V3f6EcXtpAF+HBy/9p0Bbu/89PT9S/9nelxWWiMUR+rb2WuGDvAHnp+9PRp/doPtvzumONG7vD+zbpht8BmvvvWZ6dLH//l6fKnfnU6uvqtsuB7AqFvpr4Z8oBwI1FKcyN5YCrnZjTQxz6JDG01e/3pCmnaGH1RX8oBZZWhTKAP+yYbaHtoqQMg62EEDzY8EEG30ecGwJt6Ek3Pej7fC37QtHZ/HE+fpOMLvPiW/NDhb75enp486t/VZy26Dt0TlK7LhOsXuFdGuO6oJ79r+OxBOX8iUE8YSI90gvGa4CCgn5+KIBA36ZEJBkCgn8kC+k08UC5ys+wKhWYSBT71SYfG0yg+BQPoN9lRZUu/tpBP3bS3xicqf+HDPqXQZ3Tbx/gcZ0WZm4qNOQT4aV0/0q9qY/YBXvnlqfaLbXH3nasL7rx9pY43fUJ28SkR/r07rxlQ18e8/gTrrn2WkMhunz0nB/vTg9vXpocFRw/LfN0vf5e7N+pTfaeHB+W8K3+3wsMa5EXYlHwYs9bRlfqBa/TWnBwgcDbYN/g3sE4QWMNj8oKAPIPxBAG/iRRkkTPAx94om8kK/WlJnOv1Z3ZJ6vgEB3qw79dSsAONhET+NC94/fLVSqPPcaC76etP02BT245PSIePOiW+JaDpG9AWcuoU8gD6nG+THtrStnOYepuP7Ws28El3TtL/94OrxQZrj/XGXQWwdjzn2tpqa4dzlPVL2ztCwnM28eOCDKAziAYjnUCc4J0kCLhZcPv1l1ZPkcBDcoT+qz/49nTrtRfr125IPsBj4G4CRv20ayJkBvX3gl8lAum3QK/JgkwYANrV51LiN2NwXCZD8Bv/qeM/46JUH3R02Efb8eSYAHa0z7iFX1+Crs/6je5ETTzNc619/YaeiRL68R1efRH01WRQ8KPr6Mblui5YK6wp1lKuNegJeD23gGcnvKxbz7a8Ox4eEoCcLQF+BusVc2Bt0A7NoJzESuWfn4yAzgtT9+YEBYG8Tz/kUxDSE/Drwwhto9df46lB/gxolNoFJg/AqFeb+LGLj379FcqYoBDIIc/P+jIPVQ/zNvfjlzZAyoL0YYWY1/Qh/ZAXG9hN+PdKX4R/Z+fVuT3cb/EFYI14z2PdULJmXF/2weeasm91rs2f5U+Ob9c7KHfRnjBJZEKl328pR6CDe7j3WPhbjNHiFOjC+26W3JOpc7/PuMd6yqLXO/97wft1v1u3+ED/oHlPVz+l93djDmOhBLwCXnh8iS7y7e7f45Mtv/Ul51d9TX6d+Gn9DfT7HhpsIyMPfY4X0Kcv0B0rgPf4XsHGZ6jrh/Xi56SALt/OpIlKM5FAO5MJwEVrP3XpLGodERoG8iG7ix+kHcqEfuqbgDf50y6Alhsv4djsh58nNe6++H/Ur7Rc/+L/MD0+vF19o88NOvoN1I8v1KHJi6w2tKcu8Pj4/vTgtY9Mlz/5q9Olj/3R6e7Lvz09Orw7+3M+EBTqrfN2tD/df/NTVZ6vzDy699aKz/HSdrEA7NP/6PhwulPGffHDf2i68bX/cTp6UAKAmPP8j1e1N4/1+Pab9SmVW9/9l9PZSfv72vfoqARMZfG6UdYgA/vOdPVLf2u69JFfqPImEtYboMu4KceNtkbbNMizqQCHBAcCiZLMvKacBwil8kD/xehXa68TLvR7IOSGBqNPlLSxC2irk3K0D/Lw1g8gDZ6mo/X3NnxrmU5rcI5Bt9N5oVN2/9uYc36dY/ocM3pyzQPXJ+vRdSptF0Ydwv7Ukev+0YPDJSAnOBcZpI/IoB1IHwNwoZ7sg1bl0RXA9rl62FIGXdhDDwkDkyckS0gWWNIPH7po2wdMNsinb9pf+VBgP3CsyzjeC7MOnzbJREa1UXjwZfGrjGVX0kR++0YeYHvlM3M2z1sCvqrj1oO6Nlwrns3g0Qlv4d+fDh/cm+7f3Jvu7L02XX/929Ol731uuvLKVyv2vv+F6eKLnym0z0+XX/7ydOml56ZL3//8dPXVb0xXf/j16eZbJei6VvbBzUvlbD+s4IXino0C+6z9e4flklkTAj3oNiDPNjDwJ3A3YB8DbxMlAL3qNkHQEgH5hIVoyQETJ8qQ2PAJmExwCPyi9OmNlnB4sEpm5JMd+uM4WpLlek2skGAhuUICo/uY6L4ijz/tyZIG9EEX4/xln/6Dpkfcrv3YSF8To94R6KDkb+B8juhj6rhV+DnPOLPyvgSNtQLyzuNZZ7+XQMrsc52z5o6ulPM5gvWaRJghzaA6QQBPwsRkiIkDEimU0CrvrAcbwEQCNIJ3oA37K/baUyQmF+jHBkkCyhr0F/3qWeRnfurq1U6OTX8p8RWYZACZCKq2igy6oOuDvPaNQFYefdDXLYx+i5SjRN8qeTLT9DlBPzoFOvQrxwBO77X7bYJ1wvrzvph0z673y8t98U75DCB4NpgeA29gUF0D9AjkCbgBwTYJg5o0KHRkMkCvmJMvBvs18ZDB/NxHQmC0afCfPhH0i/dKmiRM8sBbfSi80ClNlOjHe2EcQ9pBf/rrWLSFrKCdvAnnWJ3OBWNgvp0D2rvktUtbX6lDUxa+a9ePl89ewXqhZM24nlxnxniuMQAPZ5rnWoJ/3nqn9a4NvLv2e3O7JwP7RJNv8P4Ln0E89dQt1OedN+mU3Jn7U+ftbpxofnXbu9HGho68g6MfW6ln9MV4w3pDf/IEWf1JuQR6M0kzxgi0nUv4KKXpk3Ig541y7VP3Fxhn8EMWbeyOYT0WeE/3by6fk4B143pz/ST4/DRxQvsnSpqwMFHOgtWgizXrlhjBoAsX0AcvTqsffTquLnhtp5w02/RRogd96KWfUqQd5JCBR9DegrbAg7eeqz8rfPkTf2J6crT++hIXEcYJH/bc0IJ2zpk6xZbt07tvz0+X/Mx0lRez3nytvmg1eUY9Yul/dDrd/Ob/VP2+9uW/M508uF7HlONiPmg7DuEFCzpfA7r17f+l+nL/1Q/Xl97m3xE4Lm0/PTubbnz170+XP/VnSmB6eelH34+flHrZNGDcUNTZIA8vfa1+DWnvk39iOrrzZl34dcGXDTQeIuNGVDd6kHHjubkM4A3i6ZdXO2LZaNVu91V/tSX0BXSdPWmSQOcWlME3YeLBJIo8KYe99dykve43fq6zvYkuA4/Y4sOm+qDpU3sreXtiBz5o96+/sRxoyDUb5W93eLuuM9eze0RAZ29tgbXkejMjPMJ1Td21Dc19cPrgcB3cbyADb0CADd3gnSCfkgDcr4GYEAAG8dSXhMEcsNufqPoLsq5NgT5AYoFEQ33J6TtXqy/UTT7Aiw14SY74hAiQBxq29HdlswCaY0tAd7z6gl500daOekfAQ2niAv94Yka5TJqIUUcmYUa/HRMlNnLeE+o6e9i+kum5WNdWWSO8m+n+1bema699syZF/svwXE20UL/6w69NN9/6btH9Zvkgv1sT3D8qNln3fF7dKYEygTvJABIOgGDbpx0yGDeIB7QN+DMBkMG9SQb7kMkgPeVMRpg4abZakka6MtBoo48kB0kPEytNV7cxovu9TnJQJ4GCDuzmWEHT2+ZolEtIB9hKZF/K0Meco18ffDLG+aUur3B+HEv2tXk8XP6mI3Js4sFhCypYG/k5m/D8ZO3Ay1kHzXMPjDLLOi94ePmtVeC8C5k4yODeIN4AvPab+CgwaPeJC5E8JkXQL0390tFNUoBkQcWctDFxArBlPWkAHfhookSdY/LBcaCXNnT9Uz/98lXeQVbeSkfP7CMlY0i6OgBjxtaCmB99ANSr/lk+bVEXOZfS0jfnEJAwOrh7e7mzsjb4vM3PUNaVcF3KK1yPgHWWaw199++1JwwIpAmcTRoYaBNQ80TJ0i7IgHwJygufgbuJAOh7JdAH8Bm0Z7Ig++xPENTTb5KCOjR8TmhLucWvgtQPj3Tt0Q9IgGDHOVDXOQRfJk8o0al/dd7mhARy2qUOL/LqqMmXAfbDm2N++517q3HneLbg+PBHuZosKTLOP/Vbt3rShHXDGQaILXKdCeNT11yutVxzyvLP5rzjA+7R3Ef9p2S7r7b77fo+3ZD3bIAM8upNaEO9nd7fIdLuwc2e9334007Katd+eYT6+z8nW7LEcUpPwC/STuqWnsBn7v1J03f6MkYSbaxtHnM+2/y2OC71JTpff9IF/ylpQ8c+scedK+X8vVY+l+YxOt/KHD24uZxHrivPJWB84NoBnn/gPZMmBsQoQ5HGUIKyNCzgpZ9SHpF89MmrQxzIOK3jyuGDdtwQ4+AcsL7CZ9LCzUef/SmnLL4ALxjwndx5q/6sMO/Z4FdhkgfgN+3UjX+pG+AHdOraFo6Rd4eQmLj4oZ+tT5jcf/k/rF7EKpwjfc4+7D/avzVd++L/UJ8Q4SeASWKg37kb7YOV/Dxf6n98eKf486fqS2JP7lxY8SsDbGNn/8pLxf7PTXde/p2VTd5m7SZpG0l4QLWvgNz46m/Up03uvvx/1g3ohgFsEDd7bih1JT+bJQ8FZBttfaBB42BJGoeGek2M4Bulh4GJBfsFMvimj9jrB9XFRQcl8vgMnxvc8Y1+JuwX0rvf6znRZ320LeTjkUXa1Ntc5t8J9DlpfrQ3WGujy7XDUR4PYuSQf3y0/ioge4QPS9YP6yj3GWA9jmsOSHeNSVfOPULpfkXm7PBkCbJ9EoOAnYQCJYE6SQECb3jqUxAF8Bls17450K/8zwjMwapvTrAI+klEEOBrc8FsA+CDPtKXCQJotS9kTTpYT3+0qX0w+gUyQbEaQ4wldYJqv/jjPFba7B+gzQttKUcdy7wOY6i8s0/4rW7qI9C5RdvCu6ftw/FJOSuPH9yZ7lx6Zdr73ueXZMc6+fFfGS89N1199evTjTe+Mz28dXnav3tzuvugJRIIpH1CxCcUtgJrgvQWzLenGQjODf6BT3ZkMsUkBDpbwN4TKehDj8kEYHICmdEnQVt/1NVs9Re5Nt7+9Z0m49MiLUnT4FeTbld9+AOd0rlJOelZb+0+T7TTJzCOJ9FttAQNc/jqpSvLky8N/ckWeGgz3865ttA3+gBv97OPRd+wf3La7jvAe5LnHZ+tfr5CgyfPvPzcp52oZ2Dp46535+Ib7Ss0JYA2KUFJIM3XPugzObFgDroNwpcgH8xBekKekS6Ukwf+TCyITDCY+NAP5FPOxIo8yjM2oB51OxaAD3xlRp302U+JnPorQp86U98Ibeo7NPVim6SScyMd7NKJHuWSrh7qoyxt5NTNnPCuPtYLXz0XrjE+V/Mu62etawo6SJp1P3ubzI964B+Jga3gG3oN8Eu5lXyQbiAuTRicG7gb9BvUKzfqo22SAtQ+EgulRH7LZupIetK0rS5Q5eb24svcpg5t1MfcOS/y6Zcy8jnPVe/Mn1j0F5vyK4M+E1jKOwbaAjolffohaJMw0Z5Ax/37p/UsYl1wHpmwa+ukw/sd8YmJFdcb8JyTb+Gfn243VqDunTTvzUK6T4A02vo+zh2dPu+00LK+C/Ks79M9VkC//d7TvS932Xa373dr/ln5Vi3lo09+eGjLj9/EOgB76vOur5/KOGf6lnqhNfj+k/yBC2OFFotBz9gAWuvPOWjxGX1A+0Ie9emH4J+zoo2v/+Mb5EtggWuLtcO62gJ9YmfShEULzOYBg5lxkaZi6VtOjeAQ5cOdg9TDFNj2ANa+uj2IARst2yLlQPozQhl06YOXjh89Pp1ufeM363s97r74r6d3z9rmTluORaBz9HWUGe3j4/7116arX/ibNdHAEyLHt99eeNAl73vhydH96ebX/2/F55+a7n7v305PH7V3udS+WV/qwn9p/B15J4wvdXVs+M8v6fBzwje/9g8Lfe2Lf9PU8fDe/ena1/9J/WrQSVm42uBJFTZIButuVsEhcfD2702XPv5Hpiuf+XPT6Z0f1g3D4nfDvB+4oTzgkHXz5WazzgbraIcBsv3Jie6jyZL3Spp4SAD4GG/qAR4ieQjQVs6xAzc/SH6gz6m3yfe6c66fWU8aSPld0Afqu3iTDi++4+/Jwb3VPmWdu5ZYV3k+gF37XbprLHWI3I/wYO/04KgG5plsqC8Unb/qMj6FUYN1guw5uLc0oCe4h38MyAnWNxMO6BNzW170ZoIhEwiLncJfdZYS+8jqT/LqH33y1D50zjYo8UE/n4XVGGbkGIF2SDCtkjyi2Ke/ysf4oSUYJ3AMApo2Kd8v0ufEj5+UAPLkeNq/uTddf/1b9es1mwmO94FLL322JkK2+t4P+HrPhR9+c3rt7dend65ema7eW3+9BmSiwgC7ob/QtQXl7VdjrBPIU/bAPIP0ljRBNgN/QV8L7tf+6Ad1gnySEAloSUdePdmHvP36Y0IhkybZnzzqAmu+88BO+r0F+5pMmxsTU8wHiROfpAGZIIEfPp62ce4SyiCfdMeEDuzj55NyZnk3SeT5xhmY9PHshJ5nrfc27nXc8+5dfmd5N4kJAJMNBuyrpy8KDOjFkjAx+ZEYEyEz0C3okwfbNYlT/FiSCzMM8LdQeWbdK7mZJp82pZtEwL5PwYDVWGJ841iqrmKHOQKZeJK2+Df4lDT9Sz+xp3+7oD+U1rPPsVJm34iDy2/V9eG6EL4rMNecn7P5Wcs6ZL3x3ibf3TTyt/rTcwF0BYmCLZS+JbCfeQ3GwS55g3gCdp6UeOvtsvfmJyZMBKjXwB9IwwZtEgiZPJG+BWWxX8tCUzaTHNIp6xMzsy+0KevY5idpsAeN0nrVwThnXdleeEo7EyAmOHKsiZG+iw/Qpx3q+sxc+7TLOC7nYZmL4t/xcYsdXHeUfZ30NQa843nPozQ+orSeMo9PDuudk3t03m3bnbQH49xN2x26xQDEDJlgMIYA3rm9/27Be7pI3cnXfGj342ZjHehnP21to4/4JH0b7co7AjnQ/Olxw1Y8kHFL+o1+6+p13hyj8ytdm+mLSL8dM38n/2bifJzRbAD9SZ9so/fJWV9bub7yM3EL/kN3Z9JERSpmISLI4el7LDDiIjfJAjRAH4uXQ1OoFxjEZD/QJrLqSD4+/JGnT125YdSb0J4ToF51A3UDLxonV79Vkw+XP/HHp99/2v5zTT9lXkqoj7aAEw3o0wdtg7PTk/r1H170evEjvzjde+Oz9cWqJi7wVb/RrR10jWN49+xsuvP8/9pe3vrFvzH9/rv9P1P4DY86HKtzjp0Evvt3RubpY3T/Vp2Poyvf6DZnnQBfKNX9uCzoy5/8wHTlub9UXyS7jHm/Lf6tpIMbg0TJ1c/92nTpY7803X/1g8vmyY0McvPkBmRjskmQY8NwKECXF3qCDUc/GzvhQURdeey6eUf/BXzYH2Udt4cDgA5f+reGh8LuxASgz/nLOaKuXM7hCF+Klfp22xsfsTsP/UE3JXKM0/L0+HC1hsY1CC3XWSL3n2vY9ZXrEeS+U546vxhFYoTgnEDer4RQN8mQ9SXIJsifYXAvkDehscWTgXrySCOwr4mJQstkQfUrEh0mHainPerJAxYdMw2eyhf9yGKXJz+2YDKk+pZjEEU+x7n4gY1S+pQO9eTbhTqeWTft1Tygd9bNfGErEyPPQvqsrZPyuXd078Z0483nW8JjI5Hxk+DKy1+Z9n7wxc2+94u3vvuZ6flvPze9+N0vTz94+VvTW3vvTBdv3FiSCwb8gCC7JQHKxbSULenRnnogsOe9IAbuBOMmAmjD15Mo6ydN4LEfmLyAz8RC+mKygjp0fBmBHnVr06SHaH2t3yRIJk3QQ6kvytGWz3rjUV8D/jUdzT51fR7HRamtNl/9qZKG9s6TNrf960Np3wQUfwtKZbagTw3lPvbgYDmzPOco/Vwf4Zno5733Gure1bxPcMZ6Rh7dudmD/Tf6V1doE8wTUGdQT31JLAwJhYq5L19wat8YqO+C/mQSYUws0F99FsV36CYJSBhgGzmTBiYRMoGAX/qYiQd4GItjSMi7os1QVv0AXpMnQr8ch2MhYcQTPiSxkEF+9M1SYB8a+minfe2NPgH4l/5r5Q4yf1bm/VD42QoP68k2gN9kyfjZDIwL1HP1Wn8aQhhQE+TTl8E2ATZBek0mzAkFAvT8ykf2CQJ4EiWAOqjJk/kFqtrJBAF19ORXStIP+ZLfxIE0/DnHO7d9giX7Fv/xu5T6Sh0f8kkZ6Vu+YwPd1ZdSz6QJtGpjllXGfnwA6pXP8Ql4tEkpL36ln0B79I260HNy/Gg5o1h3rA3XjGslAa/ri7ZnWCL5ebo979uA+6cxgfBuKqARR5CU8KkTEwzo4H6LzIh2/827ckPaV48+IAedOiU6TGwYi+gnPgHtqaP19a/4JOyDH7+NDbyXA3VQ9+4PuL/rvzaB/La1g8/SoTEW+xgHcymPYwGNt8VXLR5pPm4Bv/VP/xt6Agz9gvaj/SI7r4lxbXEu5eei9QSJ451Jk1ywgg9kShYkSregcgN6HUr4gY8ugxkTC2a10aXNPLjRiYygDR246ayDvExkP0AnUKf+2f/08HoJ2H952is4vfPayo+EeqjLI9Jfxwigg0cPrk13Xvjn9WeAr3/pb5Ug4HuFtyeKEs6x+qDlvJ4d3plufee3pgsf/Nnp5jd+s2ZXd/kM/HtRIp/zow3tiJObr0yXPvpLxde/PT05aZc59aNDv6Ex5/+p4OCdEgR8+Oem/bc+Of34aeM7O7hRFzdg8edmMIAH917+d9PFj/z8dPXzf3U6uv3GsjnZYGyEpiM3TNs05zHyrBMMbr6+AZscbTfvmme3TmUEiQhKZKTJ78auG3q2mfpE6tRfStrOm2MB0hp8Q7hY8+uz7dSJP/jnYdbRM7r0JXIc6hTaAk+Obtd14voFrjPoYFy/0hPQ85xwbyXUnTKA9wSZTFiSChswAbAE8wkC8KzPyCRDTTSUfoN0YSA/0oFyGezjo/34ZBKBNv3QRMotmH2gn/oWT/pssmQZnwh+oV+gJjYKtEGZ/c/Cpp0d8qu/0zwPjgm/pSVIjPH0C3N3cuNeCSIuTddf/vZm4uI/F/UlsP+FyZcLBd/5Vsfz3/7s9OKLX51efuWF6e0rl6fLJRgnqM9gPxMBwGRCJhEMxkdkgmAESQt0W26hy7ZEh7LpI22TC9Sl4Vcma5RJwMc4KLHXbKzHSN8WtvSNwBeQY2ry5dJffMrERpvH/pSM86JP9Mujnibbk1NNd0OOS6ALHXfLRS3PMj6TPS8587zfeLYlxjPROjpSHzjlJcdz4Px+QLBv0E2gTkCfyZOtJAOgb6lHaTIgEwEmCQj0TYiYzMngvyYeZmTyQT8XzHIifU+fHIO2k98+bcNjYgj66BvQLxM6jIF6+uO80meyBB7HvNjXx8FP60K9KZfjG8emL2cHD+s6YU25zoBrxjrg7kgiRLpris9W75O5Rk2moJ++W7daoG5QbyIhn8YwyLadMMAHBOUmFiz5tZvXXr9ZkyM1eJ+TEVmvyYe5nomJShOlT2AX//TXeiYC9JcS/6lTCuj6TDv1V3qxaYKn0kvbxA3QP3idC6E9fGIuhXNMEiV9rEmcGQtPoa94BlS6cqXt30D+OqZ57sbxKU8dmZs321fBPK/GM827mmCdje1x/VFHVvCVW++nxA4E7u2u2u6z3HEN3PM+Do/3XO+10Iw9uNMiL5880Lyv5306adpWXnA3RkferbFn4gTgZ/bLI5KujeXeHT6kT46lw7H0f46mvvdCjiN92wJ88Df9zWbOmb7rv30iYwzl0ZU26Ht62l6ovrV+PN+AsfYIeHYmTVy8o/I0Qj0dgD4epiQIRsMuaGTgJXCHV8CjTnlGHdAcoL6wyfQ74QYcYaaSetoDT894ier/Y3qHr7jUd4I0n7SX9kdZwTgTyAj6T26/Pl197i9NFz/0B6Y7xcajg/aEjxs99WCHkrE7T/YDvvJy61v/U02YXPvS355OD+5WO8qOfuoP+px/ebSffyPBo03Xv/L36i/jkEBJ/tHWMr/vPp3ufPefT1c+/d9P754+bOOob7Nuh07bXP2QaQu/bbyTu29Oe5/+QLH3i9PNF/75crCZpWwbZL1R3TxC/SOSd2sjCv0CyOXGdnMKaW5u0O23Pvz2cIbuoaJfQh1b/nSfWxLEcTqetUxPlCgLr37htwdw87ElO+zLbLi81JvP6w8WefRfGw1tXvCjlvMBxnoQuW9df2CLJpSzT12uxS3QDz9yj+7s1+CaRIKBdSYfbNu3K6gHBusgkxHSqKtHXZSr4D8SAPCbBEi52jfbXHjntkhfEvnUiLr1syJ0wFv7Sz3nBJskHVrioc/NiEzyoBu5hDrUQ1mf9hnmYpeNqmfmUY+68TnbS796r96e7r722nTlO1+ZLj6/nbg4h5eemy7zFMn8Szn/rfHdb68TJy+88IX65Mnz3/nc9P3vf3N69a1Xpks3eUFqe2HpGPTvSgpkwC4M/OVLfnWoN9ESBT34zycust+kSE9urH+SN5MJqV/b6FGHfGm7QR3bT8Ikmmy3Sfu8vkTjA+nXeZ1Nl3NHm/G1JEq3BS2h3ibTk0FH5fOZc817C2eW9TwHpckjn0Gq56L8noXU6/n5+HENrg2y3w9WiYYIyA3KAXwmLGiPgTv9lLSTl7oBfaWXUrq6hTaBMikr4KWEnrL4ZHuEyQygffxHB23tWNdWpc3JGmR9eoQkiAmdROqxra5qk/HF3CXwM3kTIy/y+XezRMfR1bfrWsi7ca4l141rCLC2oOX9POFnretQIPvgwdkqoDdpQjBOsG0CwGBcHuojDM5JNLz+xq2aMCG5YMKEpAN9JhrUT9vkBHXpI+irgf9ee+ksPuKrSRN0QodXf5OWgJb69Im2furrwlegXsrUqy1gG59MmOQcV18j4aEuZWr/QN+Cehm/vKPM2HY8zgG0/f3+jYNcayDXyi541xvPN/Ww7mifPmw/zkDSwSc4jCcAdH/EYHxaw7t7v8uu77TjvZo6NJH37xEjL/Lo9Y4NjHn0nbZ3dpH8SU8+bOkn/qe/YBzb1rjlBfqfUGez0cah7wn/BvDAy/yM9pqO9OW8D4A+x9h5G5LOj5rkGgG0jYX9TBzPMAHfzqRJHpoqpnQRsiA1mgvbhUsgnk+N+ESDhtVHnT4XvfqUod8BCQemLerwKOvGE/hMSZ8y8Ap1oFva8fXvlUD9j0x7n/gT0xl/vLAPcjwj8EUfRdokAXNw5flp72O/Mu19/I9N91/76PS4yMHjfCfUN9IFP6fV3mHy09OVz/7a9Pj4QaWjj6QVjxTxd9AHx0uJvyRM6DdhpR/Om3MnDq8+X79KdP+V/7jS55rJtQOoPzkpl81P/enp3vf+zfSfflR0PjldDhI2gQsbuMk8HO6+8anp0sd/ub0U9vXfm/bjMbm2GdzQ66cf1K8NkZsasOnySYw8wHJjohN+6NrTX6H9pHEQ81IiSvz2+5GMT/+RaZu8+9n8Wic7ttB4mt/S0v+mN9FtgPQV5Bg8rCnByKsO5xGb1FO/wM/mT+N/9/Gjup7G/THC9SVoj7Tcf8kjPEcAbeyiu8ruHy9BeE0WlOA+kwy0CdozcQHfwi8Kn/0j6DcpkHRoSxA/g6SBXxOCx8SGdcqa3CigLd/oN6Bf3orwdZNegC5R/SPpUPzy6zWAX7kBvPtleYHu7Ie+oKvKxjgWW6Vcxhxy2BsBXR+ANIAe9Dov9PPuFPxRXtlVMqb03/zBS9Olb35huviNn+zdI3vf/+L/z5ImP3h+SJo8/7npxRe+NNA+P/3gleenNy+9PV2+c3e6OgfsBu1j4sBAfgv0Nb72klbKUTaTC5YE9yQFSGjwNAUlvM2WL3NtLzxNe+hWXt3ZT1vb1Jv+/qTHOEZtAuVGyNv8al+vyYRGK9vTIunvlq5E09l8kkYbHU1Pt4d/6gXd3xLwhO+3D46Wz1/PQ86wPO+A55rnpfXljCs83qf8TE8egA2CZoLnc4H2Fkqg7RMWNfAuNGUJ1gn+eUICjMkByvq0xfz0xeZTIQUmDtC706858B8Bnf6V3ExTJ3X59XlMVmgbSINHPse5jKG0K+ZkieOiHJ+WSb2U+ok/47xu2R4BXft1rDMcH6g2gp44u3dz5z2O9cG6gUZ9BOuJNSZYc66x/IyGpr7Dg7OaDDCApzRoXyUEIsjPdiYFADSCcZMMBOjwW1b6Xjkn1FOQcpQmDkbAm0kAEzyZNAEmBORTzvGAJXkz26WObyZLgP47B8o6bpNH9gvb+KRv1b8iVzHzJN/Sj465HMfwTChbsOWjemgzLnmwe/aox5CsL9cb8OwDeVYlWE/e+TjfqG/x8SS+d1vu3cYY3MlJlIwvDuWOugXvudxj27293We9cwv45B1pAB/EaEPd7R+WzZ8WK/hP1/7uEscEfaSNfaN+4wFo+GRfx/knRfSf8WRMYayCDvia783/MVHivDv3xkP66byItE9bmz8JTh+WMZb1AVwTrh3OJWJlcxbEwnmWCV6ZsTNpkosNxShlAdPGKG0doP9ZgMeAPKGz9PlECjT4cTD5Uh8+uJFow4M8Msim78ADGl50AXVQpp2Gs+nGV/5BfXfH/dc+sfQzmb5nJP0DtJ1ofBh9FvwM8P3XPlJ/1ebqZ/9yfbkq85rAp8o768DPkQfUed2/Pd342v9YfUXfo7LgHBf9+EzSxPnZ5RfQjqUHFx+StNFZcfaoJpOufvYv1Z/IpM/HLuW3vsg8fjzd/+EH64tkj659t9grf+ONhe0GdcPV9t2361M//ATxlef+/PTw0jeXDQf6xm0HCnrc/GxuNnLnSXuN5iHgQUCJfNPReNy8+APwLTdywv6WaFjzjQdgR/On0ddJCPwfD1zaI7bGps9pn8Mp/aKeh1l+f7Pxrl/o1JC21h8a6efIJ/h6luuO/UPJOpFGnXXleqTNenZvAdZzrm/02I8M6y/l1Zuo/WfFhznwNrA3WWJwPoJgfPXkwhz4G5xn4sNAvSYWSln5Zrovec1EwNI/66yJBjAkNMToO6C+JE3mZIjjWfzWt9nWUi9lTTaUMhMl/JSxiRITE/CM/iSWMejD4Av+je9L0W/h2BPqT5pjNVGCfzlO2vxNHly4PF15/hvTxa891/Ct7YTF+4Nfw/nPf+nrs/D6C+ukyXvhu9/98vTD1783vX3lUgnOb9VgnWQDgbjJgjFgpx9ksG8CIAP4pKOXBIbJABMmiZ5EWb/vQx0jul+7nxKhja/wKJP9W9Bek2tfBdJnfOPlrb7cVZ8Zl31tjC1poo4t0Ic/6ZPjFfCIXToS9+efGuZuwTkHuINQ8t6ze3fKHr3/YPmFE2iW+e45zz7ORkrPRkvAZzZBs4G7wfUYWCeWALyUBOQZ3AODeJMHggSDX1chkQBtTAQoR33lUwLbAzLZkD4AdStf+WbeykeyppTpi7wgxwCv/ZTSkVU+kyLS9QVgmz50ZdKkInzTRvVPzPrUXXXOdAA9Mf5tgDb8e757fLC6v/HZmWAd8Rmbn6XUbcPjHTP7/cx2/fm5fHb6uCUM9vbbV07mpEYG9Bl0V8zBNgE4gbnBuUH+CPnVpQ5lK720k0+gd0TlV0+B7ToO/J/BGBYfSr91xyakg5RHn4Av7Veb+Bx6NlF40Dv6pr2kZ13ZcU5Sr230bPWBnDex8BXcur1+Yp4159obkXwJ1xfr0jgz1594clpit/n+mndi6om85+dd1qSAd1zvsvA/C3lvbu0ml/fvUabxrf8pKx2/pCWaTHtiXxtA/7mjqyOBrPGA4wfaoa/FMv0fp/SnDX1dy+U/XPuT6hlXAXlNoFB22RYHwrP2Zx1Xge6TutO/Mg/H9+s6yThBQBPG8sbz1gFxxs6kicpYbPnhCu1ZAfi4UAG8OoOsyIwOg9Bp7QJp6newtqnTn3rVp05KdMkP7IemTev7l9vLX69+7q/UNvocx66kCfL6rG8jfvTkyfTwjY/XpzR46uLdR/t1TpUDtvU99Y54dFguaJ/79arv0sd/ZTq7f6EeONiSxzq6nG/HCrCXH5Ljh2XqENDvfPdfFLs/NT1+uFd1AGVsA/gZCzYfHdyZky2/Xuu8lIeNIMYN0DfBlenwxvfLnP3q/H6TX5uO7rRfs1nztneGtE3ZNg90eNrGbZtXYNN+kPKib8B20CLHpr5/nSdHemKhHw4N0pFxDMAxtUO365YuPOjAVtIErP1UtutUb84tPpEUaQdTP3xo+2giv3Henoxpjymidz2vPamz7Uc/QOUH0sDT04NlvbC+WB+5n9yzCfcsvIL1TJBAEGGAoKxnFjaUT1nsuuYNzi1rQB5tA3eD9VXSpATlJBFMLpgIWeh7N2uywScdbN+9cK0mIvi1HpMLwuSBvqRNyuQ1aZA0gE55HQN1dQhpNblQYLKH0rHU8RTfM/lg24RF6rRPvaPf+OL49L+itNGV0PcFw1jRi/60gc2a1Cmlfwv6Hl64PO1980s9YQJe2E5YvB+QMLn51gvT5ZeLzo3+/1K8/d3t5Miz8VwtX/reN6ZX33xlevvqlWnv9t3pWg3m2xMk6+AeWnuiRDoBu0G+CRKTCiYsOr0lRbLPfl562n9Rpn9lp/G0JzrkB9o16bAL+ogMdZMSXWdPvGgP/1oC5H79xZo3rlybfzbYl7ReX17U2vxdPyXS0H0dgT/r8W0lddpcg+ynbsKm+dFw/8HDeqfh7PIzO89I70+cZ5xx0OHJz+M8Dz33/Hz2jAT17nB0cC5wN6AWBvIE3T4xkYF4DeDnwH5JMMw021tPn6QOgB3KrQSA9nehJiCKfCYK0kb2LwkHEMmILZ9414gg2QMvOnIMyi76CrSnzQR8yGsXHfJWzH8LeNOXRT/lrMMnWYB0II1EFTI+5UNdfcfXLy53QdeEn52uLddhfo5CA9ZZj5RbOgB86PIOfe16OXvmALsG6iWYXiU0DLLnYBw++1NmF+SnzGBeHYnkSaxszHWSDCQMpFMnIQK9Jh/22rtQTJ4s8gPo28LIN45VW4C6kGYiRF3SaaOr6gs6oK3vzrf2toBMJlnGedNOIuV50mhcFyNYS7l+5M11l1COumcmMk/jH7XcVbnTApMhCXiMDwQy9nvvVR+Axzu19+pdUCf15O3yLVZp9/jmb9rqd/zz7V1jAmu/lWmJC2KARD79kbENbXzvthvUQdygbBtDj2fSF2OaHls0Xxw/uqijl7+FoD1ijHHS36bv4nRaPtvMEbiucm3lWQXddZRgTe1MmsjkAahilKKceipygcpHW8PqoE5gI0hA8KFPHx/eyLnI0w660pa6kPXSYB0wKeo3kNI/ylGfqHoP709XPvMX6otZ9y99fbFFaf29AJ/jEI+PH073vv9/Thc/9LP1qzSPDh+s7MLDWPMDxnr6WPlPT0pA8tJ09bO/Vr9CdO+V/zg9mV8ei311AYNC6vQxP5Tq0k7alVekf+Lwynfqy115jwo/P4yukSfHpK79vW/VJ0bu/OC3yxyUYCYWN5uERd82T9uIbCY3+fH156ern/tL9Ws617/yG9PRzR/Uzetmsu7myY0s6uaZDyx5pdNO22zoVm9JAA8Q7VHHb+gg7QD6kVOfukbd6k8+xw3kpe5B74HTZZre5G86+1eW8Ef/Hb91+BiDh51joB+d6kO+2+zvoZFH0G60Nj5o+AWeHN5YftUJsD5YK7nmQK5R15O0pAP43f+eN/K4tvMSB/KQfLJf9gUB+hyQE4BTGribxBgDdYNx6iYbKuakAQmS+hPGl9uvxgD1UyewNyGBvAkJg/+0k/6YZFAXGGWok2TI5ETy6yf2TILYpx5L7ac/KxRZx8NYHQO2q7+Z9JihX9oB+Jj8m7LzOPTHuv5Trz6WdvUd34o/99++OO1968vrhMk3t5MVPwku/xf+Ss574cXhvSY/Eb79XH3/yQ9e+c70+juv1/efXKkJhZZoMMjPQL+hJQgI5P21F+omSEwkUPfrONDgEdCA7fNJh5aIIKFz8SZPetyartwrNm9en97cuzC9dfni9M7Vy9Pbe+/UXw66dPPGdOHa1entKxdreZH21avThRs3Z3vNx57oaEkPbeMLYyFZ8uqlKxWv7V2tgAYcq/6px+QR9Zyz8/PWkD4A5tqEkDD5ox2Q83lnv71o3XOPUnieeb5Rh26Z5yTnIXzeAzwXlQXeE3785PEqUN8K3DN4NwAnYF9oBOoRzGdgTrsmCOifeWibNJDPxANJmmxTH32wD2iPunz4XZM9s//IyIfvfq1m5VeBtJoYglZkTDbYZz+l/om0vSSbBkgfx5FtxyEW+aJbPseTfpkoGeF4cyzInty/s1pPfjYK1w19JtvkFcq4TvkcTh3Q8rOa+p077WkNkhYE0gT+BuGUBPkmBHYlFBYUmTFI3xXEZ6JEjLyU6NR+oiYX5qRI+qC/e5GMUGaX/8qs6IxflHb1pZTo06769EXIw9M7ft2nvkh2TuSMkH8BfCROij1tgMW3mS4vvuAf85nztwV13bzVflFUsBaI3YzbBP8UM45j/cDLuqItMkbxzHONAe+D/KPWe2sG8CPyfu1d2XvsswDfGBcA2t6/R3ivFut7eb83e7f3zq2f6Ss8SUu6UJc+A2xl3AJMNlAfx+B8NB/7vMCPDuMI+PRp1xzro3qcj5wDQFv72S+gYdNxABM4B/eu1acvfRKTNWbyJM81zq/x3EvQtzNp4oGHQuEh5+L0oBwVA3kwQh15dSbk5xDOg3h0Xh3I4AObyKSLPgHqAh42T45BvqSpH90P3vrcdPFDPzdd/fxfn07271Z5gzCBTLa37Kd+cLcmTP7AdONr/3g6LXrzEJAfP+RXH6ANz+NHp9P+hS9Plz/z5+uLWC//3q9OJ3femp6erT+YmEfnzr+R8wotdaecthhT+oecPoiT+1drcokEyPGdCyudAp3+HZ2ns9PTMhf/vialHr79qeVQASx6Nk5ucOHGObxUxv+pX60vhiVh8+hBZmdb4oMSfW4yNw80Nr5w42GTDYwdaMDNqm03pn50tCxtygDl0O8YhIeENqVtHWYi7SsDHKNw/uDTjrJNviUxUq7NQffZMSGPDPPGHDKvygj1JdKe89t1l3GfPFz2u0kT16al62dErq9c22N/rlfWnv3qH9uP9st5MicGagBe6gTeBuVjksJ+AR+ofSVIJ3GwvPdjrt995+p0+63Ly9MoJBjgR6fy2qKODWkJkybZFpkgGRMN2lBntTEnOvCHREf1nyTIDGQX3tKmvuimDD/kUScldH1TRv6azBDqnu0JbYywP8fruEDW0f3w4pXpan4lR7zfF8CClwr/Fv2/Mcb3mvzn4vnvfHZ64fkvTD945YXptbdfnS7cuF7fgWJg3xIPPcFhkqF9daUlS9o7Odp7OQjy4aWfJzT6z+nennWc/7oJuHTr1vTO1SvTm5cuTK++/fr08mvfm773g2/Vl9y+8J3PTS9+90vTd1/4Yvj9ufouF+r0175v8zTNc9OLL36l4MvTS9/7+vTK69+fXn/njZqE2bvd3xuin/gvaAOTFY43E0D67/xkoiTp6kJHtrvu9S8ICej0M5fMW2Lv9r3pcTnDOJs4wzjT8szKz/TsA95LOANBnolAvmyjx/P45Eb5TI3AHBjIj0G6yQRgsA4NPpMF1An2KelbkhAhTyAv3WRBtTPzpH2RiQTa6Ze+QFslLuZEA30+lZFJkwR0+vOpEugmGtCjPUr9AjW5wdxhc8Q8pyNyPOhjPsaEDuNZdM/QJn05Bz8J9q9eWD4rc824tvycpHStSEu+cV3mWqTcsnFwMD8xshGIG2BvIQN4ZUkwjImQFV8kIbaQCQP01WRCqS8JB2BiIXipL3q0Mdja6fvMg61ziRMR+pBf+VCAbAIZSnwjYULyJLHIzv7Dm+OVhp70e7Spjup38W1XsqQmfGb/4QWH5e/uGnCtEM8ReySI8/JJYtaZ6wkg69rLNZk8gPajwzvLPRR4jxbew4H38/FOm2h33q4PQG/xSIszjDu4L3MfPn/3Vke7l48+jfrxbUxAgPQdwIs+/aRsd/YWezS7fWz0edenbjyFD+lrG1tPqGjDUl20pSGHT9gF+phjlM96ylPq0wjpvb8nrGrS5Hb5O+y3JzZZXz5UMcLkGuvHcw54phmz7EyakChggbLQhJkZF6lKVA5N0KYvgyJAWzmdASnrJnLhJxiUvlHXrj4B+Ow3qSLo29JN38nBw+n6V/9Re5fJG59ayaFLpByApn149a/Wjw6mey//f+qv2tz4+m/WPudRPmnSR5wePpj2L/OUxa9X3/Y+8cenOy/9m+nx8f5q3M4xMvgFLedYyAeQz7EtNsu8oUN+6tLx87Tg1gv/anrngz813X7p39aX2+qLuqlDSx8BX825/uXfmC7+7i9MD99+rm4KwYZpaBvazQLNjfbwjY9Olz7xR+tXde5+71/XnyJ20yDDpr979bXV10zoQ3/bWO0wQ7eb1o3rhpVPn5JvhH4pLz/llg10QpdXeSDPefTv/nkgUIcmkk+/sUNdOK9rWrORBxolBzH9acs2c0yZ9gW6ckz6hS8nD8oYT9t/PllbeX64ZlynrhfWj3sNuKbkA5wrQrmUB65t9zB92nx0fFoujj3QN3mQ5ZJQmAN9EgMmHEiEAOWBSYgM3k0QGNSPiQTaJAI2kx8biQGgb/qXNkGlF7vSUx/t6tfsm0+diPRVWf0TS0IkdIpd/qLXOQM1yTLb0h/4gHIgdSfUu9XHr+TceOn58wmTEoRvJSnO4aXnpiuvfHXa+2/8RMku/KTvNXk/IBFRf4Hn5W9PP3zjlenNSxfrExsXbpaAvQTyJhYI7HuC4PxXXlpff1KiJQ4aTDCQmLlw/Wqx8c706ls/rEmbF7/3tWp/y7f/EpBUqU/W/PCF6fW3X6/Jk8uLX+uv8pjIMJlBCQ9jh5+xPStpYpIlkyTwnU+atPlJXQCbzh+6Evf3D+tZxWWOsyrvS55Znl+cbbY9H/M8BdA497wPeQZ6NqoD/WcPyr4vwX1NMsxBvgG5wbmBeQb149MMNRgv/OpQ1gTAErDP9PrkQ5HN5AllJg0WlD79MdFAHVTfZlkAzQTDmDxJWfSJ1I9tfKKURv+id9YH1Jf+ULd/5F3oczvhOKiri3b6kz6NcKxgqz/xqNx9XReWrgnXRYJ+6Kyxrfs8srm+qNse9T19/O507Xr/uskYiJs4yOBd2Ad8yiFpI5TTFoC+BPXBR0k/CZP3TJrM9Co/Jw8yUZC6gYmDcRzSk7di1rHonXn1Y+R3XJTqp3TM2qG+jKOU9qv3WVj8nH0bx5KwDyB35876NQHC9cc5BTKWos15SN21B1hD4xrMsy/Be03Wd9/+JDbw/iqMK1ImkbLtbt3jB6Fe79DyK5+xizqeBe7U3M3H5EPyNHvtqQ/v797bm6/9nSr65JjkA+gYxwVNpKxlH0diPYaOFosgqy75kz7GOiD91NeRB9rJQXv4wTPINSZs17i2rLE821xfucZ2Jk3y8RWBAgUxrkEPQg3JI02jaRjQNtDZNSDgB/3YhtdNRR15N5+8ZpGcEPiBfgPa8BzculAC8V+c9n7vT9VEhTqAdvRzC6Pvj46P6tdQLtafAf6N6ej+jZW/8u2qg+MHN2oi5+KH/+B06SO/NN154X+fTu68Wex1/wFy+uHfgHkd59uFAPjbwJ+21aNe/36U1Z8yT6wNcHB7r/3C0Mf/2HRcFiey8KEbWeY7/1b6R/3kztv1KZXLn/qz09GNF+eNst5Aom3ESFyU+oPXf3e69IlfLvZ/Ybr94r+ajoo+eNk8JElIlqQsBwuHDHX0p41x01J6yNDum777mHrN9KJfHxu/Mt13bSawMR5ATX+zBZ1+xsV7R3jcjKQQZbfTkDbqgRH61LmNdaKD8Yz9lqkPMFfMu4cYpbaBvlCenbZDiTXBWnC9uB5dQ6454dqhnutyCyknkGHveQZgH5rrsa7Ju+0XXWpQT3LjPZBBv4CeATuJBJ8AMcFgH4F+TYrM2JKjbvJAPhMEQl/GREcmHqQhv0p2hF35RjnK9MnxWI6oek2iFCCrz/hnsinn0iddanu2ad+Kfx6HPo9t4DxV+6V99/XXpkvf+Nw6YfKN7QTFLlz6XpH/v+hJE/DSd7aTBP818Py3P1vw3PTdF75UExo8sfHqhbenNy/v1YQHyQS+NkOAn0kDEwnSpfEkyYXr16a3r+5Nb158e/rh6y9NL5EkKXa27P+3QntC5fPTq2+8Uv0xWUECwyQJfvcESnuvS0uwtCSLYzLpIaCR3PB9LcIkSdoigcLTI/JCk48Serd1f7q1f1jPJc+oPNM8r+jzHBvPOUrPQj73pSOHjHciz2BKz93KW85oAnUCeYNqg3QDeeokRkyaSK94pyU6KAnoa6LAZIHlrDsDfvhNumBv7BthfyYaaGMbLD7DX3ilw4P9mjyZ/Ukd6lH3yKPv9mVygrZ8+Kev2kubow3larv0axOeqmseA3PuPIE6xpgLZd8L6j65c6P+3VkLI1wTwH9IsF5cd35uu05p53q1Tj/wLupnvrh//9ESyBuUE7zXoHtOONBeBeuJOXCnTv8qeLcv+tFlEC9fJk6kG+QnkBX6CnyCA7q86t7SpY4tPuuZfMmnNijlQQf9yQtdG+qRPkK/HIf2kV09lVIwyuLHkqwq+nOMjk8ftEHbNcR5lOuMNULbO5nrhj7o49rznAPGONmGB17arjV+hMB7KfBeTD3vrtx1vbfK3+j9XoyseuijnbyC9hj4e5dufdr0n6MtKdF8W9/xt9Hjkq6z3csTW8kHoZ9Cnc2vbiP5qEPLvtZe+yV/8sqf+tQJD7Av/w4pmzJN9zo+OTu4uawhPzcTrD9zA7ThYZ25Vlxnrk3KnUkTBHPxqkykYdo6pmKhQWGSRLCYoSs72nRgDMqA3Q99AB0Z7KScepQX8DtB8ADpPDHBkxx3X/3owiPUBT19BeOYxcHFL00XPvgz096nPjAd75dAoPiLLWRS9xawd/LgRn0ag4TJja/9o+npyVHVm3aFYx7pAjnnWkCHH9mUB+NcCej5d7j35ufKnP30dO0rf6+029elAAuRfmTSniU4uPjVOj+XP/2BErC+uVrswI3TN2Bib7r7/X9Tv6YD7r7y29PxxoHQN2CXzc3mYZW0XTjvW3+iRJh06LT1AZH66OOQ7j9J3F4sSzKk2egZY/jqd/NKP/Um3+02f5pP2hNrvgbo6Yt8+r8eQySsYry2m4/rRxE95BJnJ4d1nbEGWBvuB9efa4z1B894diSNMpG05Beu9YT2tI8vR7fu1wCdIF4YvBvMG6RnYmAFg/Y5cDfRYJIhA/xMNtDWNja0oyy6aGcyw0SESQf1Kp8Y+6in34ud9D8h70BzXPqoHoEdkyD6vAv6RYl+SumU+Xd41liQhXawV4Ll73xlnTD5+nby48orX5l/Ced83//V4IWwL/43TJys0V4ky9dkXnzpq9P3vv/N6dU3flDw8vT6269Nb+1dmN648Ob05sW3pgtX96a3L18o9Ffrr/aAl3/4wkSSRD3//wASQrzTxfefmCwxudETJ+cBb+MzmdKQyRKhLmVIivD1mwR8JErQPfLf2D+sl/08n6h7PnqOUffs9HM171UGpwYO6lCWz2g+w1MfJW3waP/B9PBS+7UYvo5yo/xN+ZrKrddeXAXt1AnoCcApTWQIEyk1mDdhUJAJhuRXx6jLtvqSR6ALmBwhaWLixDr+UqIjkweLf5FMEOl3osqgo9THpEnqpqQvf54ZOj7gm77nOKlX2ZmXdh37O+v3lgjoygjHiE19XvmKXzf2VmvDtQTGz1LWCHyuuWd93trH+ssg1n7XWa65u3f7V3QMvg24a1A+B94JaFtYyZEsEIWGbvqFCYFFX+HTnqAt9E8kHzq0PWKXzC46fpiUoLx566zWHYv09A0gS+n41Jvjq9DOBpAZ52b00TZ98o1P3ghlqB/u939eGyO4FnJ9uNZcm7mu5AcjH3BNyUe56D4r6/jwVr3Deu9t99pMnJyPJbYC9xHejRNbfOjI2ADA6z92tSfkV5+xBKVY62rxgL6L5BGpQ53aali/MqH9Q7XFUdpJPanDeTWuaYmbi4su9SeY+/q1msLf/hY9lkDv6L+2KdG5xDCH11cxL+uDtTaCdWic6/pZ1sq8bijl35k00dhoyMWeNAxCk5eAGcNbCzyRdOq23QCAtn44sC3bI7Z4gXqpK0v90dGD6dLHf7n+Cg1fH8FuylgH+gpyYhNHV9uLUq9/6W8Xfe3FuvqEPrNblIIDhItM5X1wvT6dwstej2/8oNhoc4Ssc0IppD8L6Z/+Q8/xOX/6yItz8Ct9d37pPyqXK/wk2XTvjU8vL9vxO4jwpl3kF19Pj6eb3/i/V9kbX/2H0/Ht12Lz9KC8b94B9y9Md176F+Vv9kfqEyd3XvjfppPbP1z63Wi54RJutvGAzM24bMCNJEKrN193ox8G6Es72OVgMGFCya/yUHpY6Buy2qTt0y1py7FQOneAg1jkWHIeEvTBow3l1Kc96tJpK/v/be/Mv2U9rvL8HxJDiFcSIMSE2WZIIMEJ/gFWFqwQWGFIyLTCzIpsQLIta5awbEuWNV7pSrrSnc48z33me2VIpZ7qfvq8p+7XF9nBwWbdH95VVbv28O791VfdX50+3WOMT4mbz91qP/mECWuAvcX1lusTsF+4PtFznPBBwDXcAzuhDb5Zs7mOWZ98KZRw7nj3oByvjx/Y86G8PZhPDgrysCPRDg48UJjo5gFC6jXdfNCvINb0kEZMDgnoc6jCp0qmn7yo4ItmOTTJnwJu89UuD1f68aWDhuB7iX+i071UkxgL6ybvPAwC8mjcJrnIkT5y9Hr/2qQv5FN+Fcj2F9bKUv9vOff54te5N575O/00yYfB2y8/Xl75kF8M+7f9yQ4+jXLRH/8bzMX4/++nSL4Z8KmTN954obw/f7sdegA/9cGhRR6SCD794cFHf0CCPA9TOIxBPh5f/qQJ4F95+NUe2gvb8fedEGtzf3RpzwKO2b983WSPcy7/8EQLfFClda/Ezv1WXfzkHkw/cX50VA5WF6afJvGwpD2kTx7ufWDPh3n6+fDvoUE+uHsg0MunqDb6NRZoBwcTGJ+DnPa9IxNuU07oTXg17pMDkzY/sW88aixiepgwk1MP7Drbqdz+BHkgQky5+/0omZecp/wmPulPD1Mitgcq2NAX2KPT5yPX873Z7/NnwbXnGqJlfbmeXEv01XUe0B+CPkcHp2V94/jeB/vaz0OBfGD3cCDBQzstulO76kNZAj8+3DPv4YJ22gpjA+fzExeJZmOs8JE66U/+YmpX2+nhRBxKyBWkjxY75OmTsXOzYD3SZ8L5hspl+i9MYZNx4Lm0MipHhxf7DeuDdcf7Lp4TkLmucu9SzzlA3zU2tE6BzzHoGNO4d8+r7Ki+j9u/+DJV4XtY3rvm+3XHvMe+wMUBANCH7519/9z79j1ye39cwXtlxvn+PGN7cKB+ziV8Tz/0vh4MzaWNzyr4MqYy4bPBmOfFs40+ej7ZR9fnBfpD+tR16FMxzIHkLrI+7Tocbra14x8Qcv9xr3FduPfRJphXHz3WE8+839AnTRIZ2EXqHM4d48N54IMLgIB6+DGJ1EWHljFzmaxjYWxseGjXP3r6F+gah6IeLny5Pbyvv/gb5a/unLdiGwOomzd3+qO4+EF+urdUFp/4qXL7kR8sx5vXL+nqgxYOchYt553lMl/tl5//5XJ2sDm1pzWOb5YSzMPN3Gjlr71gfHa0X/ndri+uz9UHjFfLcX0RlZM62qdtj4P5F9sXuy48/om6eOsirjmQizy8fj0HcLj0SrX9aPvEyeJznyqj3Y32P2inB+vtm669KcY3570bDl8Eu/XWn04OTv5JWXruk+Vk81rT0fay/cVNnn7y5s1NEJ12E9YNzw3twnZs39/M+NAOaCeYQ//y5js+QOFTJ2wYbhoZC1s5CXiNZeY03pT6eAC5m3fvJ6Febvz6GrLTpza0Tf9gtdw92S9fr/cT69YNKNcVcFOjBawb1g9z2Li2BWufNn24trD/P3/1101HPeNpz5g16V85hGu/rdsa/3R0VM726h6yfVBONuIwoTs4YMxBSD7Yp+7Q4YhgzoOA6YHB5GDDT5D4rz/tV3jmVqcHEMIDFOXqT//dJVF9TzlO4k8PeyacnG865hFAzqHEJc4Rw0MNx/BqXFK3tunTg4+c11fKGqcJz3sw4Wbs9ms5Lzx7cVjy0r2HEN+JuFlx7eXHy1tfe7y8XnN6ecYhyquvPj8o/04HX2b7yivPDc7dD3xhLAc9HPBcfe9qye9v4fCCAxIOLzzs8HDk4lMi6+3fbBxzOOKhiuBwxH/DuTg8GR/OZMv8uF/fb+3slc0K9zn2H/eqHu5z6LrH0Xdv7eXI8Icd8HWZeWxy/+P9Ensire+dGg4P655e94XNlXpf3ayv9+9demDvkQcCHGR4CNB/wiMf4Hswhx+AT+w89EBGf/XtV8r6u69ND3WQe6Dg4YOHCYBxHp44bww5yav1lU04e4iRPM05kbUAxIUrBzy0cqBljn6TTz69o2zKfeJTHo2TmPAyppjqVsgXnGzU1+rRXnutdN2wJrjm/roE7fbmVgPvpVkHri/XFfD1l77rxTXqmutBTGK7ToGv/fimPT2p7ysPzsrW1ml9Hrn4pZvpQcQEPJjzQA74wlMPE3iAR8ZhBg/tHmrQ1xcyP6mBvB0GxIFEe+CfxMEX87TT+HUeW/3lIYFzeXihrfo5JxqHGju/vNX++9c3y3vXN8q199cb6Oe/BCXy4CK5WxvaxrfymfKc5AT6XNIWwOn6ze0GODBvvLRjvLJ6WHZ2eL659zmE9dKeeerayznewwnXhWvFNegYfdeW61HokziOL83zNQcnh+196gfH2+XO4dr0fa7v5wXvdX3f7kM8cnSF75MT+V6asbq8Vxf4wr/z+PV5BHAocL9PcQN8yAlfyC7++DqGemOdi2chkXxSjz7tmPfFe391QG9DrOSKLPXAmFc+B11w1S/Qh/4B/oRj/h3n9PDil2m59uw3rhX3GeTseUBd16Lw9dAxfTDz0CQ3wH5BOiawC1YCBsZ5/680Aj1fsJOML9YCGRu2n1pAdxYnIW95yjG53mN3clxWX/i19uC+fe3RqbzXxd4XGX2rox5fcsmXtN78zPeU3fcevaRH3rS+aLgZMG5+69zB/FfK3Od+qCw/96m6QJebbcI4tPoG+J4eutTaWSe5N/26QXCIs3/jqbL49M83jgl+3Wfh8Y+XraufLkdrb5e7p8fTDQrI1z5oC/Hu3bL6lV9t/6bDzyqTB5zIidjwkg+2Ll76nPguP/9L7cAKLDzxs+Vg7XrN4+Kw7PSo5sO/dhzVB7yG+nC0v1mxUR9sN9up4s7bny7zn/9YufXn/6jW7wfLaPHF9tB+Plqv2Kj92h5uNNw52ix3j7fKWZ3jY3qg3WwTnB+iOwY+zkZrdTPdKCd7Kw0HW/PlgMOh3brBVf32M2YVp1V37GNlEhu79Ya7RxsNzV/TW+kw9jHGUgOyHpyM20fnaKdujttsUPBhM+awgvgrdbMetydVDo7Z5HbqBlhxXO3QbfrVF7pAvpe5rdZ6bdYXlVq3WjvqNs6z1o36UeN6DdoLz9lh+fqd07YmLq7x+M2VazXXZYI17H3uWvZNPvPYuvaGfOgfffeBvA+QO4df5K5hIDeQMRN3Tuq9dFTv44oPTuq9fHxWPjisuvt1je+O2gFLO2SpuLN3VM526t5W99TjTR46Kjh82arzDfXNqPq1L9A7XNspo9Xtsre0XjbnlsvW3ErZnl8t+yub5WRzvxxVn4dr203vrNqD0+oTMH+BGi/7NX7Tq2Nb5tp40m8HRBOcb4+mOKqxxP7SRtlfrKjtAQcaK1vlsPJtBxa1D44mhyDI+eTOeY13tnlQjtd2mx79sxoPcOiB37Oqgy6gf1p14HHEgQic4IkcX5UTON+pD3W7HG6N68930xzvHJT1966UWy8/Xm69cu/BA/+Gs/Tui+PvKunmvhPBQQr/wvNezZcvjn2n4u2vjQ9W3qy48tLj5Y0KDlm+UfB9Kt8UvnrR8q9Fl4BM9OMAn6oBl/ovPVVe/dpT0/EscJhkO4Q333qpLG5tVfClrhvtF2vo8y8yS9t7ZWFz/KWu41/j2WpY2t5t44WNrbLMv/TwrzWb2xU7ZbnaLvMJlTrH/NLWTlmpftarvzU+xVLHa1V/b3RURnX/GU32N/Yj9jr2F14zh/ZM5YIx+5TzgL3M11z8sYch15/7nfsgerxX8NOhu9s70z5gDn7oJVr8+rrNd5+cjer9u79bX1+2yvH2et27VstobbHsL98uuws32q+yjGp/v7Y78/W9B+OV+maZX+gBde6QcW0vUN80T3DYdG6Vnbn3yubNd8r6+1fL1q13y+78+2X79rXWcpCDHr/6A45X5+qedLMcLN4YY+lGkx9WP4z3sK0+tm68XXarD8YHi9fre4b6gAGq/j1ovq6Xg4Wqu3C9HC3fLPvVrv0LU/Wzdb3yanirbL7/Zmu3b1b/t94p+3PXyk7tI1+/xqHNlTaPbKMdnIyx+g6HKeO57RtXmz3Yq/bEhcMhudbY5ALI9Xi1vp6v1YeH9cVx/ahZrekh8s36+l2vzdlB3csnX8CeYE1wTWlZh7z+cu13trYvHZqwntDrbQFrhLXiPOvDtZh62qHna7Nwrgdz2OLzrL7eHtcH78PRWTk4OC37e6dla+uwrK+PytraQfv3ns3Nk7K9c1a2tk/L5lZFHa+vc1BxUJZX9lu7tlZtNo4nOGo6W9vYjIE+P4cLVlZ56B813Y2q17BRfVbQrjXfo7K0zKHBbplfqPf/0n4bz83vNCBjvLzCA9dRs11b52P+2FbYVqC3uIQvDii2K7bKjZubDTdrf36BX/XhwGOMpeVR9Xt4CQvYNx91H6vzfMlua5mrsnkOUNrBCvPkCZeKygleIDnBk0+JkNfNW5vl9txWw/zCTvWx27A4wcpKfY7cOCjb9bX4YL/ub8fjPYjryDrxfVd/nWfBNWSfdeX+RwtS37XWx2AsB9ZfD9fhWK/uyfWZg8OUs2OeO/bK2eFu3e/qPXRU37fUZ46z+kxxUt8DH+/V9/88A0zAc4Zo74157mjvj8fPHrxXniKeO453eU9f++35ALtxHzngBxTA4fbiJRzt3AueSwD9w23e8zvHH5LrswDPKpNnjh48U/Ac0Z4lQt6eDUar9dmgcp48N4Dmsz1XXDxP8KzBM8bhdt2DetTnlP2Nm+0XbXhugc84xvhZ44Ir8rGMZ65WB1qewSa1bs9+9drcORm1f7niWZJrzdoQXNtcC/3a8HkAsMex/7kH8nrIPpjnGOxzMw9NdKzDfKEFBlPPMU4JIgEPPAR66JOQCeDPeTdnkxXyoJ9FMXk50HIj8RDkvD6yn3lwIflCUn8+FxkY0gU5Vke93VvPt09drL74n+r48l+MvMkBNz+AJ+MPzupmf+UP2i/jbL/5J/UG2xnM0bi0bADWhdpRd0DNuQ7OgaPd9bL2yn8vtx7+vnY4tPTMJ8vujafK3q0vloO5L5fR/FfK/u0vlu13Hi4LT/5s+x6V9a/9Tn043LnEeYg/7XldwAuP/US1+2jZu/FE5X3xVwhqA2dr0PSrXI58dwt8bjz0Dxrmqx8+/XJWNy/sMg9BvrT4s05HK1cufmHosz9YDm4+Vf56wlEd62krct4cQa4jYd3JK+WuAfrpJ3WcpwYZExALpH4P9HJMDeHjmkCW/EGuT/R6ZF0Zqwu0lSP+5OAcYJw6uT4YMy8/dPQ/xEV/joG2+NRXAhv0WBezfoc9+cIhuQH5A/XhkDHUBcrlmXMA//KdheRiDYzJvPUG1jXHwL/IGE8438O4xDEn2j4/YI6AdSa8LkCZvPFDm/kgIzYcrXtyJVafl1z163zyUw8fzqE/2qkPwFfrXtwdLlzCN/CvOLeb7rfuX3eW3v1qWbn++uDcA3yr8ERZevuFcri7eWmfYB2xXllHQ+vc9e8adI1rn3B9u5bxjS593usIbPWJ/v32juRk7OSgLyEHebBXpC/fN7Bf5vsIX1v6vLznQN6TcjAuMuroPjzEE6Aj9IutftIOHeXERde8BHLrhz6+GCNHRl++5Ef9aRkjN6f0KYiLT+bl4noA+KKG5GzeqZtyOQDGQ7W+Hx+vaa8viCnwD4iVtRfoG8d80l4f2us/4+kjfaJPvtSl100YAzv9GpN6AnzIYQjMGZf6pA+RY3lqox01JQ98Omdt7gd9pD5x5E9dgXlkXEHMtB+C1z/tlIEhXYGudYYDXECuYTkk0EfHvaHPxxxd2+kLW9oh9HGEvvWfNSOvIRtAbiLlGRMfPfBtrOTPnP7ka12ZQ997mr4x+vgirw1jfYOeQ84lkrcwrry9DmnXcxlC6pOje4z7Z69vTHgb25o4FuoyzxrybCB1Mn4fCyA351k6CfSMaW29Vsakn2DefDKe/GcemrgZGxRHErXtyeGUVkhSG0mgxxzALyc6zPXARv/9BRS5CHt5zwufcqIPF3Cw8FL7pMXSc5+aFsb42ivr51J2uLXQvriVA5jT3cWpf/nDixaZ9uB4f7usfPlX2mEGP6f79bsXm92shUoO5GJu9N20aP3rwPGobmZby2XhyX9Z/X+k3P7sx8r+/Fer3cWbGv3KF3CAwr/NzD36I+Xu8cGUD3pwyrE+RsuvNhsOXPZufanW5PJGLNxgBZxHmwuV4/jA48ZD39Xa1a/+Zjnc2265AH2hnzdc5sBhE4cufnJl552/aH8Vc43Iv4e11hdjrpcfD2y+a51pXYNZD+xyHhl9IEf0cw3rl5owFurog1YZY2uGHX7/JuQ68RrMAv7Rs9Y90DHPoVhw1Z6xff0K9ZFTl9QT1jd9UwN0kVMrZPrp4VzOY5PXVD19KSO2YKwfYmetBLbGs1bU3f1G+yEfcPHaM6YlrochIGXq5vwsoKd/2uRoHYX8WF/wZh7Q9yEKO7kDdbBzbF7C2gBykP/9IE/j4CfnGRubvusCfkeV/9563Yv/lr7UlU+lLL75xTL3Lf1Uyrf3d6l8p+P260/X9TB8/RaufqnsbfCpzvEnMVh7rt2E9zVQlms772PAGHgfsvb1jQ/vN8Gc95L+Aesffe5LDoRp2VNc+8zR1zfx3LewRS4nfQpjmpf3W4J52vSDf3kiNx5If+wdtvaZZy9hjF/8yV3gWx/0raWx1RkCc+ioi+/ev0iu9LGnz9yQHT61Q5fWOuknwbVCBzvAtTEPWvllDJC5oJc69vELqGN7rzdZE4L46PWcmJO7MUTWi75g7PUztvrmBk9kxsl+xkyggx1z+FcHuXkqY14dwXyCWNTcPvq+nskD0GcN+pqmvfOAa0qMrMMswNX8XQ9AP6DnIydiWG98AGt6P6BnfLnjj1iMmcevkF/ml8BWe+azztrQxwdwzjEx7Od8H0tfYEhf6C/5pG4vU97L8JPx87rjY2htoIetMXqf6qY/7j9jOA/k0CP95VpIf9gbv+fQg3li4wd/6mdMZPhEZwip77oG+kfHHIHzyN2DzEVd68CYuZxPGTCXHt4XPSdhXj2QO0eLHX7MpYc80M/Y3mPYzTw08cbUMIlk0QhEobjI+WJuUHQggZ5BlXlqmaRFxgDYWiwLCPpNJJHxAH69sHD1xHTlxd8cP2DffrHNZfzkZEFB+mm+drfbp0s4+Ni7/kSLDfTlWIxrdFpGq2+V5Wc/WRa+8KPl4NZzlzbBjD0L1p2WMX7hNdpeLZtvf7asvPDr7ZMvfN/I3o2naz2GNwGgHODnYPHV9smXpWf/bTndW72kmzz1xUektq9+utWAfzHajYMT18BQLcT5wUZZe/HXm70HJ3zJ7N7iWzXH8bUiN7gZe1zHcU5TX2cn1c9vlJuf+YftAGf76kPlg/OLv1QLcwDa02ftMG8dRNoyzrwYY48N41lIH76Z7uH6hQt65kXtyN9rTaxZyDjYyjd19JsgBjlZa5E66SOhrbli5/Uml/QB4KYcPWycS3/4yfUDvCaOATb4pIb0sZMbPrO+xlAGD/vqiOQED5EczDnhvQn6OTmnb2UAv3kN5YWua1Qk7wRzuYaMQQvkD+CUuQG5OpavfuWub2uhXvJHH6CDLvPJ1Xkg30TmmfPwss5wxT/ylfdfG3xAfoC/v5i/8mxZu/nm4C8gzb35xbJ0/Uq5/foz98yBhTq/t75Yzuvadb26doX3G2DMOqN13eYaBamvTs67hgFrl/3K+8P7Ke9B9xL0kHmf4UuOxEDu/eq9Jv+MCZI7MK8hGCNl2NISJ+fNgb5cMx/kjs2HcQKdhP6J2fPocT9da9tDLtSYsTnIGeT1dH4WjEfuea1E+rof4I+/oRoJY/Txh+qkLnbJ03rNgr7grE0PuVgv/SN37Qr2bd6D81F4dLFTlzZj9sgchfcB8nw/nP3UZ6wsr0teG/1ZryFgj55cidW/Jqk3BGP1HBLqWBOQ1wYdWvwRa6g+yuTTw+tGa76pn/6MLydg/kJ/Qp/J3VyAcYVxgD7lw3z6BM6rk32hnbapawzH8FPWI/35/gifyhPyuB/wib1+hD4yz95nz+1+8sy/h/Xo7bQ1dt7DjPtrBLy+rlugnx5Ddr2/xFC89CdPkHLQ++jhXOrhJ+UzD01QIFFalSWSC4XNwU8CsAFaSAiyaTCvHRcGufbIkpxxhoBd+hHKgD4A+uoQz8UCHzc0MNrfL7cf/r4y/+iPjr87Y2KTMFehrcDfzo3n26/lrL70m5P/rxrzZg4bc6Y1n9Hq22X+Cz9W5j/3sXK48mabMxf5DkEfQF383T2rtRltlo03/rgsfOHHp4cX/KrN4c5KtR3HN44+BD7EONZxOVi+0g4e1r72u02mrotbO+UfnJ+W/etfaLH5d6ejxRfvuWkcD+Hu6VHZfutPx9+z8tD4Uydzn/8XZW/+pQmni43FmPgkH3m0638yKusv/VbzAf+t13+vfeJE3kPQn9eAPnH0S2v87NuyFvJfQ9xYqLfz+pYvcT/sCyQtdnJCRjsEdATc0U1/CXMD9OGrnej1Ul+5NRPYIDcvOfRIG4GdPKihtfUTR9Q3P23k4SsxtQM9T68F8Bo4bz3ApTU5sU0d+vqBC/Hd/4hLnIRrwfnUoY+cvn7xKX9jZz8hJ2qZvLO+xki/wPi0rkvXGLUF1kqO2oKsIX3mzYPYyU0ujPu6JjJv+TgGcsAffTiyFug33nu7ZfHtLw8+HD/A33P8P3y6iJ+c3lq6WU7iHnXNgby3WMPIcm0jH9rHXbvoeD9oL1jjtKxh9xLg/uY9gR197knvM+8P7z9k6rjfGEcYP7n3cA6QDzbEwJ980xdyIE/lCXnCDV34wtG9BjAG6hhP4KevsVDmPNx7HnDQb4/kwl7p64zIuuMn/ZqzYF5ejOUknMsai/QrX2siB2rBnECXOetHDrxm0s8csU37jCV3OVk/IBdaOGKPP68L0Dc6zHkN5SMHQG3NiTk54IfW2ujX2vQ590i+Al/YWnPHgBizbOmjmzn2SD7WFZhn6srFOEAes5D62BuLcV4j5ojPHHGprdcD5LpRJi/HCecEfq0JbY9eLk/tsj+kAz9h3XIeTtYUHdcOY+bUwc4cemQ+AA7UjxpbS2TkYu1F8k4f9/PvvLzvhyF7csq+SC6Jfk57+REnawyYR5ecE72detoBrgGvU/jLuNYy69ev6ftBDvgiBzkTTygT8DRfwTgBZ3Rp8U0MuRoTmDNgn2IML/RmHpoYFCOD0+qMwGx0vrBLWjsC5SYpUVqQhQUWiz6xLL5y+vrO+PSJqz595igqfXlr50ZNH9ne3AvtwXr95f82tfOCYC/QF8QF+Grj7aXxwctjH2//aoO9+auHP150tTk92CyLT/1cmf/cD5Xj9XenF8t8HZuXoD60cKfly11Ptufap1vmPv/Dk8OKf1p9/3zZvfFknb9cL1rG5KQfc6Sfi4t5FvjetUfawcNo5Y0mA8mP1uvWanV0WDZe/8N28DH/+R8pR2vvTjmAjKO/3u/xxrX2CRzicnBy+5EfKKOFl6rN5WtqzOSPn7aWqp+NV/5r88E13rryR+WDs+PpjUsceegPtOszAdcLGfrO9Xy9JmlnnYH8gGtLpI7cE7n+0w9caLUH8uM6q+ccsRhb37zn8J11MC466meMRPLkkzP9p2eYw0+O0bU/C/IB8Ia/95PwiwvpwwV+3mt9fak7exUtY3xihz7xsEfmtey5ZM7W1Rje797b6iSMyRz9Hsz1cfvY9LkWvY7XEXi91PO6kBcxXH99XDkqA8YV5Ie9wA96XtsE8RLw6WXGBfTlzJhc6Q8BPeaJn+tBXnubq2XuynODD8YP8AD3Awcne2tz9T4Y3yO57vr7DJn3huvV9e98D9e66x9bWm0Yu559b8WahouxtEWuLvPuQczpm3sEmfe88fAhV/Nhjtb7swd2fU3kRP6A+eSKP3NjnvzlDSd09GsevU/mk0dyhLtt8jFu2sg5QTx4GEt79yXmrSvwC3Lvt0fJj77+ch6fxmUsfyFvOesDG95DUifiK0+4HgAHJoK1BG98pL55J4hrDgn5qEffGmVO9nuO2KQuMlpri61Abosfc8AmOTBnDX3vQd91zVwir43oeTFGxxhArvJJW+bMlTFy4suhv67MW2Nr2sM8hTywxxfx4II9cq4395U8mKOm1Eygg8z9RF0xNO5l9+N8P1gnkHJrCuAlXBNylS9AlvnK0drTV64ttZd35uC8vKgtNU4d+14DdNMGGWPWq/wBYzhk7sYT8tS3wK++5UBLTcgdW+OrNwTmjJ01sYbWUT4pJxYy/OgjY+KLsflmLtaMWoq8F6yxvhLaoYcvOLge4OWelofZ8qXm2pgXPvVH37r0kBd962RO5KndPYcm6xvDhyYo04eUm5lwHqdDdgYWypjHpk9CWcpTpq1x5OTFBujpX13s0JcHstWv/Idy88++t+zPvzDVSWgLjJ+ys6OD6uPX6oP5R8vu9aer7PIN4MLAl/U6Ptgpy8/9YjsI4Od6zREwj11eQJA+Ab9Qc7L5fvt3lnkOSz7zPWXl+V9uv4xzuPxaOT/any4+WmyMD+CTcUHmNc2v6h3vrpXFp/91mX/0x8rh9sr0+stFPXNksY521svqC/+x3Hzou8r8Ez9dDjdvT+3Sd88hQQ58Se3CYz/ZviCWT/LsvP2Z8sHZ2M7Y5kQfuTwY3zk5KltX/rDwfS78mxL2HKZY28xBGF9QPzbdlGmXtrNk8iF/6+S8OszTGs91I9DT1vUuzD99208Z0B/+WWMgYxm7R8bQl+h5z4IxzBfubmz4wXfG0W9CvR5Zh4zJdc57AKBPK6eU61+Z8oR5A+bxYbz0J5TRCsb4oi9H4DXxTZfc9W2e6WsWkidjrzWxrRV9ZMRJW+Rp39cAmJNcE8TKvNBLm4yHHC60xkpeyZt51owvovSFfvY3VwcfiB/gAT4M5t54pv2rTq5XWtefa5U12a951/SHBQ96tMbpgZx4xB2aVy4v9gfvC+8n5cjoow93fdAH6JqnuYrkhw+gf6Cf3g6obx8uaQvf1BHG03cP94b71d39B/2heeLAxfgCmUh9/GAj19QT1ipj9vGx90GW/hA/r4M1lZuxc07Msk956uc8HKyV/RzrEzvXFzL4uAfrk9Z4xkjkHPasiR7mCehbryE/Ap55L8pVyNl81MF/j3ye0A5kfP3gAx3a5GXtgPXMmgJ1hb4c9/EAfXQEfO1jL4/MPXPr7TK2UDdl+FT3m0X6S6SO/EDqOM45WzVBB9cAABbHSURBVG2tVfrrkXVk/+Eas+bwlXrWAOjXWLTO6SPrrT9tUj/9DcH42ZcvfonnvqmOMYRy2gRz8PI+y5zpJ0fmycV5gL1ztNrQAuZTfxZ6XgA5PvDN2L6Ai7kDa533anKyFnKWYx83AQfXh305A85HOCeZeWjC5kMQF0ReLBywAeiMgNr1cwA5G5rjTFw7IHn6xDF55do4x9hi4Ze4xul9AuS0/JQUv7Iy9+gPl9Pt21NezgPtKRx+qUe2o4UX2ycZlv/yU9Xuwjc2XiD6yNHnf6Y33qgP8Q99pGy8+j/b4Qe8XRTmBLRrXCe+ms7hftl8/ffKzU/zM8Hf2w5L+LcW/ANzgDM85YoMH/im7X0D80WOHrXlVG/r2hPtUyxbV//sEkfgYtZHzi0+8wvtwGPu4e8rx7XG+JXfhwU//TX+SeiPNGy//WftEzRyzXjw7esIVl/6L+3TJmDvxjOVx+U1oa/en3PkRT1dV5kr8dBxjeQ1AOpQo5QDbLxO6Lm2ATbGyXi5QWRM+SJLm4xnjvRdGwnyS/7yw7fQR8qA8eCQ9rTI0bGfOXBS7P1s7vS9NnkNjC2okX687n0+gjG+5EpfLtQduW0fQ9/a0qZcnuYtzH/WOPnpo4c8iOu1QW7b6wh4kQ/5oUP++dc4fdBnjla5/oRx5N3DOXOx/gIfXqehemUf7o7Vw968rLm65qre1sJ739Av4zzAA/SYu/JsOdob/5uy69L7BNB3/fX3CNCmR9qhZ8uepx0xjUvrPUWf2N5fzNOnTdvk5Bx99wP6+tEXdujRug8kvL+Yx6fIOPhC15hCHQA35mm5j90PGCdv7IyR/lKGXQKZecETP/LveSfQg4uvuelTvkAOcrV2fQzzZGyNM766wD0RmLv29jOuftzXtVPHGMYBWRN09Jt26Mk1c0okJ+tDzRgbU35px9g45o08152x5SmwxX+OE/pQR31bOKYdscxDTsjlij/G6PheBPAe2HtHoGP9iYGvfj6R7xXQF9bSueSVvIdkvl+xzvSVwYF8RPqRn2M55ryczEcbQB+95HM/WF+gX5A6Q3HQcZ1TP2T4YJ1ooy85pQ/nsEWGjXVPTvrJ/JUJZQA+1hl9WvcQIV99guSUayB1BFztpx1jOOA/OShHF9BPH4nU03eOmUeGf96fE0tkjgA95NpobzsUfwhwBfjkfqPG9PGdvIbAHHpeF3XlzycEOXTVHzx7KIeDPoF5ipmHJihrrFONIAI5yJhc6lMAg2KXhUHeAz0XDuM+7v0AH1pssRN/U0x0+LcYvndjuT7Yf3A6ahtL3ki54QzhzuFW+xQE34dytr82je3Fsy7GpD9aeq3MPfLPytKznyx3T8a/SmNNAX1tc7G0XPe3yva7nytzn/1Y47320m+Vo7WrtXYXL1Ygc1CW8Ealn/UxTg/kxwd7Ze6xT5SFJ3+ufYpEvi40eepLf0fbi+2LZPkXm8Unf7ac785NeXh9khN1hbdycTLaLRuv/377tAgHTltv/FE5Px7/H6x+QPKGm/zA2tf+cztouv3I95fDlStTeXI3LuO0BXKRZx/beeXpT+BXe+bw6/Wnjw1j7i3rm/UEyUk4B9QH8rAvDzmYB2PftCgHXov0n+g5GMu5jJlcUk8wRm+WrTwyXtoKDgYEeSXwhQ721Jf7zDj48b5j3j5Al03XsTI5A+uX9x8x+761TV25WSNzBBlT5HyCteMeoh5j55NvD2uUHHNemUDXa2INae3rRzl80IUH/Lx2PeAIZ/T1h9wcuA5eC7kB89tauFYffB8cmnxH4tvosIt/1TkZjR+WWH+51rh3Xf+sQ9ZdyhgPrV3kCebUT/89vDcT7h3cY/ZzHjt8E1c/7g0p+7DQBp/4J645AuaQuQ/m/pYc5Ym+97sxhqBPdKk1/HnfyRthXicB+wHXyRqjK6y1HIV6fQ5AP/STN0APO+bSLvMSzqvDPHrkRJ8YvrZ4XXpO2tKaCzbmm3r4vR+ILTd92Tdnc1CWNRT4Ugf9hHUQxgO5NlIn5ck3Zb0vbe3TwidfN1JfPXVn6Qh1AXWwFoJY+uihjyG5uTmPH3z7Oq1fOdgXxrZPvqwF1k8P5Oigmxw+DNSlJR7I3Ht9AF+uFy1jY6aPROqkPO2IR23yfYzXAt2UAWTWjXGuB5B8Wavej7SpB/CVOcvNuHJCNpRvctJW6Beopy7XLu1AzuuDMdcYHuQp1O31BTJzkgN96pa1A86pm761VQcZ3H1/hh9rbdweqQOQkZMHHfhEZ8h+SM4YPs5h7/3hPmuNUo8+MuX2XXvWeMahyXZzDHhxQpFkdAIg4cViTBD0GEMcfW8gNwmQyWGnrskJ/CVMOhMW2FrwIViUXm//5jPtF1Y2Xv7tesNcPAgLF9Agzs/bp0tuVfv92883GTbEgG/mYb53j3fK3Gf/eft3mrOD9WmczAWQq7Vs9a19vntl/gs/3uLxxahH69fKndPLDw1ycyMAzsErY8ALeXJNyJl5cbD4cjt02L31/FQPeV/XBD5O9jfK4tM/P/5S1899rJzszE83KfXkbf2wo38Jp/WhduVKmX/sJ9u/I+289Sfl65MDIyHvFrfWTcD1eK/yeOrn2qdN+Hnjo/3xgR9wPbumtUt55iVf8sgXdutOv4cvJuZIHPwSH376hjtjudHHJuNnnl4foTz1gZyFNZNfzxu+yHo/Ca8N8eDZ6jxZt9Qvefc5GB+kvJ+Tm7FE6ss5c0OurvzMi3nnHDNP/Wi5Lh4Im5dwPWFLiw4y6ydvxz03x66ZnAOZl9x7yL2fl0uuA+XkJPdcL/oxZnKcBfOjtWb6ow+I2+fiPHx84AHwklv6zhz1qx4+0RHj9Xq3bC+8O/gQ/ADf3lh+96Uyf+UvB+f+rrD6/svl7uTn+ROuTdek+7j3Hi37h/PuiXlPAnRp+7U8FK+H+4X3pPeMwDec8l6hlROQh/e/95r3nXJ807fFFzF7vdwfgHL63J8J9dRJpL65Ibe25OX+zNj6ch3MS31zVAbwJ+QKlKHT24Dk6rV2rA/trIs2yODGmBjmxxzyoddMgd8co5+xhfXvkTrYAXzIBx3zVsd5+uaUMDfH+u31MzbQznoBa+H1FilLfTDLH3kwzphilr2ckRsbP0O6mZuxgbq9zf2Anj7hkDVnLQBlOZf2QHvzEOjrQ54ZfxbwSf5AW+MI4yUfbdGXr1BXHnKxn757G5C+RNqk3xz3Maxr1ha53Bk7n/EzTvp3PCTreeZ88mDfEoy1M27ycE6/tO59IPuAPZJWf16nIbjm4Zcx5d/Hdz7HtMamr+0sH0A/xIUHrXP04QSY04d+7GsP0LGfMvSpB4cnHqD42qEv484C5yP3HJqsrW+3C6dzk++D01JkNjWSQUZQNzqTzM0HG8Ec+rlIstjEQgcYF6gL9EMMdYEbH0jbi+Kela0rf9z+dWTn2udDfrnQIn3zLzV7159sBxirX/7V9kstzslHYNs4H+yUxed+sX0vB987Ip8hwKO1x8dltPpOWfkK/5ry3e3QZOudh1vecjVO1oRaWPPk4bxx6FP7ftEA7YDjr5+flsWn/lVZePJnyvnJxRtA5vKFBtjXB9/jsvjMJ1u9Fx77RDnZvNF05EiLPrHg1PKfcMk80btzPGpfEktNdt7588rr4uPG6gHzTRxu3Ci3Hv7+xmP1q79TRnvjLxJ1rfsQ5xpM6Bc+1Mu6wClrLWbJyI0cXevAOuZ1874gHjJrm3VlLmsFGOuPeWT4oWUMtBfMEU8fPbIOCWx6IMdG38YEcu39JLAhX6Gffo2JlKHf+zMHYjPv/oSdvtGDO/Ny9J4A2joGfR7GAZmzMbBPznBwDJKXOWGjfSL9Z+3RRwYH9OCdgGfqM06OYIhTz0s95PTxwzp2L0n/cEKPT/7IIdc+8B6krw3+zZEYxqevT3nmeOW9lwcfgB/g2xc3X3msrN16q8y98ezg/N8Vbr/2RNmcu1pODg/auhOu49wjXMMivzQ070HWM617BX3Wr2ve9Wws53qom/elc3IC7kfIvY8zlx76SBkc8SV/ZPjBX/qUh3bq5r0KtEt7+Ws7C/Bwn6HO5smY13Bri8xrwXXQ3lzoE5PYmQvITyo6D/CLnZzpkyMgvtfb62rMvmbaEp8WfWx570EOxlFHZH3o44tWpG6C+FkXgZx5fcoPX8z1uoJc8dXrkANz9JlXJzknL3kb19oMobcB6dN6o6vcuCC5Zn1dD8oZyzl9GJ95gZ668s880NePfWNhpwwwJr7zub6pK2Bt8LqqDX6JJbeslzzQkadc+9r0QC/rQCs3c8fHkB90k7/3HzAfgY7QL+j9MY89NlmjvI6AGhhfffwhA/S1Bb5PkQP+5AkYi+QHiOda069xUpa2zieQZxziIte2B3L5oivv9IOOYM1wwJzPNfinVlw/147rhxb++tK3SP/O06eOzGNL3xpaY8cJuDsP8AU3fNDqmz7Av7HR1x495tK2hzXrkVz6fIB565/zkcmhyX7Z2NybHpoQ2OA40KEEnLfA3kDAhaQeY+QSQs6YOYuQN0TqodP7VwZSH3thDDcOeU59np22L1Hl0w+jlbem8bJA6e9SzNFWWXj8E+X2X/zjcrw9d8kGP6krNl77X+2QZZ2fJK4P/cQSqafsbLTTvreEX+WZe+QHyuZbD5XDrflLnIiX9sZ3nr55J8cE9uiyaFgg6HrzeANN6151t6/+73ZYwadr5KqNsQC21F0fyE52FsriEz/TPunBp0X4meXkog8gL0BfX8a6e7xXVr/8K5XLR1ptzk8uHrQAffnhW19g79bz5daff7T9m8/u9fEBFrUC9LHBnnj0rSlrlPtATsYzlrkD44KUJ8zHGMZPHX0ot67W6H6695NjK6yLm08ibQXy3GzccPSDf2oC0FdOX86M6RMTe+e1A/JETt/cXQvq0GZN5J5x0aMV6LlWmOvzRSbUA8QVKe85A+31qzxhLPypD/QH0MtcBGPqlzlSB1pk6Ys2a5I2PTLHhLU3Bn6Rm7884dTzQk8dZLQZ0/rLTf+06jNODiDrP27vlLUbrw8+AD/AA3wzmHv96bKzfL2+xlw8rLDfAde6652WN6e8SeXNKnsbrxusX9c+61Q/9L2HEv069/7p9QByod9eRlz4yYM+vACc8z41JrZy1q4H+sakby7Gpi+f5JxxzE9bbRLGyz0C3vn6Yx9Ye+C1wb73C+TqvNxoGSfv1Es5MmLAL/2aF2N0APqO1XWMj3wtFXl9hiC39IcdfLClpQ76lqe5Zy7yc80khyHO9o2TY2XoZT0ANTZWQk7JS31tnEMf38B4PcdE5gOvrIN+ehu5OFZP9DGTtxyVo2c90p55dZmHX+4xjL1fWdOMsaP1/sV/1imRdVcnc+ohd3TtAzmnLmM50Jc7Lbkgp0VH/nlvCn0DYuEbW4E/oDzH5AKM6ZzIOHBDR04geVlnkD60AeYOsj7y6JH6Qjm5pFz/OY/MOqhHP2vGmFyG8gDkbR+9jCMyF+Po2zb11VEP4NeaE0s+CV4jadFxncvLWuPTGMQF+gbYY5ccEslPXuYh9NkD//ICxgTTQ5Ot7f3ip034OZ0MjnMNDIbcRULfIgJutBwzn2STKH2Ab1pjzkLe+CDn9C/kAk82Cfk22flJWX72F9oD/PnRxfcaJOTWY/ONP2h2ezefHrS7jPOy+/4TTX/xiZ9uBw/IrSdIfd70n+2vtIOSm5/57nY4c360c6mWgLjJKf2NL3K9KY7rhnuwU453V8to6dWy8+7DZeuN3ys71x4ph+vXyulot+octi+nxY4Fq2/jOBaHfA/Mw99flp79d+W82ipXF47W2bqDqb+zs3Zwwic9+F6Wg9V3prynOhPow2vNmFhyPTs8aF/iy08sj5bfbHLmtUtf3sC0d05PysbXfrsdmC3W+t4ZrU958tcl14zAJ2sVe2Mglw9z8uJGzjfL2sgj/abMfg9iADi5ho2Zfj8svO+w7cF88pOXa4y4wPEsP4l2naoevrJeztPXJ33zRd981UcncwFy6msjsNGfutgh0wd96usYuB70K1yL/RpJ3inDl/zNF0703YzRYd3lPBji6xy61FYf6qqXduaRcufgmTKQOaY8awIH5b09Y/krs1705ZjQL3rMkxPIOJlL6oux//Oy1f49h+/GePC9Jg/wt4P5N58r++vzdQ2O16LrM+9X4f2IHvPep/RZw87Reg8K1/LQOk89MXSvAfwmmDc+QMccfF1E1scFxOl9JYyX92HqM9/boJN5pq322Ok7faWc1vrmNSAn3pgjd48k/7RP9DHw4Ryv5UJ5+iIfawv3lMvHvOmjq0xdMJQ70C719Ec/a5h2Xl/iUQPqxDh1gDwyPjLskqtAl3jqKROZI5BHrweyZtjAccgnepmnXJlT33hD9sI5YwH6Q7qC2PIEGQtb8xPI05Y2eYHUN35fi9TRnpax1xK9Xoae8fFn3bJ+xPKeMz+5AuTqm3fqoyMfOHC/5X3C2PsOHfljh74wnv6EsuSUHFNnFowJ4CPgZXzXADLnkWNjbuRgrcVQPCDHrLt1A6mbOVhj4bw6tPKwpqkDkJFLXgOQdoydZ4wPeMmVsXkbm3wyjrrmdj/uxLDGyYN6wyEPt4XrBnu4EJ9W6Nsx8RLOg15Gv+ea15X6uB7AUJ/zEc5JLh2acIqSgSCGwyRJQIvmInHBWGTthP7oUxTmU4ZfbG0TXpx+jvH9oA32cgXn/HLO536ozD/2E5f0k3NeZIDseHuh/VrO0tP/pv2KTfImljH0d7j0SvuXHL7HZH/l4oAAuJDUbfqLL7bvPVl49EfK6Paz1d+9N585yDEXJN/bsfP+k2X9td8v84//VDvgWHjs4+3LWFe+9O/LyvO/VOUfb5z4lAbfMbL+6v8oB3Nfmf7LDX5m1YC/ti1/8ZfaJ2AOFl+Z1strKbfMyWtg/3RvpSy1X9X5rvZdJ6eTL9ElN+axpzVv/blW5MICPtpZbvkt1FwPd1abrPGsfDJmgjjn+ytl/tEfbodZm6/8bn1ovbfG2JoPcRmTqzeRN7n1t3bIcjNwI5ZPwjyTnzHlSouu/okHH+z8GLGHPeYg//QHvF76AdbK1hqbs7yEMuLQF9gD7IQ8lKc+MWjRYQ5eGUdb5uSWUAekPrrmpx3z1EaoC+hbt1kYimV/aKyNXFwzgLXhi1mfl/bIgTWEH/Je1+sO0NPGWmPn+tAHQDf1gGN4Aa5H6jAGxMCXslz/yPCtT2E9gP1eR2QOAH/CXMGsa7a9+F5ZvPqlcvu1JwcfgL/TMX/luXL79acG5x7gWwd+Uedga216D+T9IXId5xh912+vB7wvWNMi17T3bA/8yiX9Mef91t/7YCgOclrl7hvai4xjDTIe/dRhPvcJgNx42qW90Ie6yQOZrRwAetgYh5bYXjd9Cu2Mja/czxhbY/r4B9YemFfGoK8cO+PxGtDLgH7hoQw+2Sb0jx9rYR69rnrMC8byS8ziTV+Yo3JaY1sP/KQva5U+5c0aw14dbVOf2njtrZV+gNxmjc3bsTrG6OcEcvXUFeaW+YHkjw/t9Jl2rgdAPYauHxzMHTDWt/rWmn5yRJda2dofqqU2xkwoQ1cOgtjcYz6Uk5P5mxvjIb8iOZsbsciPeWsjP/NW3vtjDqAvB5D1Fl4fYB2BOeS8Y4EOcmJl3B7aC/wjh7vXwrri1/1S34K5ITljuZMj9u57yhkzZw3wpa1+nddWv8wbM1vlriOvhdfH2PoA9InhpzJFPjNhk7Ezvv5Ff73l1cvopx1j/As4uYZpsxb2OR/Z2Nwt/xeuPmwHbglgjgAAAABJRU5ErkJggg=="/>
          <p:cNvSpPr>
            <a:spLocks noChangeAspect="1" noChangeArrowheads="1"/>
          </p:cNvSpPr>
          <p:nvPr>
            <p:custDataLst>
              <p:tags r:id="rId3"/>
            </p:custDataLst>
          </p:nvPr>
        </p:nvSpPr>
        <p:spPr bwMode="auto">
          <a:xfrm>
            <a:off x="155574" y="-144463"/>
            <a:ext cx="8378825" cy="83788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ZoneTexte 11"/>
          <p:cNvSpPr txBox="1"/>
          <p:nvPr>
            <p:custDataLst>
              <p:tags r:id="rId4"/>
            </p:custDataLst>
          </p:nvPr>
        </p:nvSpPr>
        <p:spPr>
          <a:xfrm>
            <a:off x="0" y="-1"/>
            <a:ext cx="12192000" cy="682157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rtlCol="0">
            <a:spAutoFit/>
          </a:bodyPr>
          <a:lstStyle/>
          <a:p>
            <a:endParaRPr lang="fr-CA" dirty="0"/>
          </a:p>
        </p:txBody>
      </p:sp>
      <p:pic>
        <p:nvPicPr>
          <p:cNvPr id="2" name="Image 1"/>
          <p:cNvPicPr>
            <a:picLocks noChangeAspect="1"/>
          </p:cNvPicPr>
          <p:nvPr>
            <p:custDataLst>
              <p:tags r:id="rId5"/>
            </p:custDataLst>
          </p:nvPr>
        </p:nvPicPr>
        <p:blipFill>
          <a:blip r:embed="rId13"/>
          <a:stretch>
            <a:fillRect/>
          </a:stretch>
        </p:blipFill>
        <p:spPr>
          <a:xfrm rot="20119301">
            <a:off x="291782" y="818872"/>
            <a:ext cx="5849125" cy="3760151"/>
          </a:xfrm>
          <a:prstGeom prst="rect">
            <a:avLst/>
          </a:prstGeom>
        </p:spPr>
      </p:pic>
      <p:pic>
        <p:nvPicPr>
          <p:cNvPr id="3" name="Image 2"/>
          <p:cNvPicPr>
            <a:picLocks noChangeAspect="1"/>
          </p:cNvPicPr>
          <p:nvPr>
            <p:custDataLst>
              <p:tags r:id="rId6"/>
            </p:custDataLst>
          </p:nvPr>
        </p:nvPicPr>
        <p:blipFill rotWithShape="1">
          <a:blip r:embed="rId14"/>
          <a:srcRect b="33134"/>
          <a:stretch/>
        </p:blipFill>
        <p:spPr>
          <a:xfrm>
            <a:off x="3105970" y="4306328"/>
            <a:ext cx="5471063" cy="2347438"/>
          </a:xfrm>
          <a:prstGeom prst="rect">
            <a:avLst/>
          </a:prstGeom>
        </p:spPr>
      </p:pic>
      <p:pic>
        <p:nvPicPr>
          <p:cNvPr id="11" name="Image 10">
            <a:extLst>
              <a:ext uri="{FF2B5EF4-FFF2-40B4-BE49-F238E27FC236}">
                <a16:creationId xmlns:a16="http://schemas.microsoft.com/office/drawing/2014/main" id="{D80AA35C-2A92-4118-A1C0-F2272155E4F4}"/>
              </a:ext>
            </a:extLst>
          </p:cNvPr>
          <p:cNvPicPr>
            <a:picLocks noChangeAspect="1"/>
          </p:cNvPicPr>
          <p:nvPr>
            <p:custDataLst>
              <p:tags r:id="rId7"/>
            </p:custDataLst>
          </p:nvPr>
        </p:nvPicPr>
        <p:blipFill rotWithShape="1">
          <a:blip r:embed="rId15"/>
          <a:srcRect l="20262" b="27560"/>
          <a:stretch/>
        </p:blipFill>
        <p:spPr>
          <a:xfrm rot="1597223">
            <a:off x="7957455" y="956197"/>
            <a:ext cx="4049491" cy="955281"/>
          </a:xfrm>
          <a:prstGeom prst="rect">
            <a:avLst/>
          </a:prstGeom>
          <a:ln>
            <a:solidFill>
              <a:schemeClr val="tx1"/>
            </a:solidFill>
          </a:ln>
        </p:spPr>
      </p:pic>
      <p:pic>
        <p:nvPicPr>
          <p:cNvPr id="8" name="Image 7"/>
          <p:cNvPicPr>
            <a:picLocks noChangeAspect="1"/>
          </p:cNvPicPr>
          <p:nvPr>
            <p:custDataLst>
              <p:tags r:id="rId8"/>
            </p:custDataLst>
          </p:nvPr>
        </p:nvPicPr>
        <p:blipFill>
          <a:blip r:embed="rId16"/>
          <a:stretch>
            <a:fillRect/>
          </a:stretch>
        </p:blipFill>
        <p:spPr>
          <a:xfrm>
            <a:off x="9509663" y="3132071"/>
            <a:ext cx="2623352" cy="3521695"/>
          </a:xfrm>
          <a:prstGeom prst="rect">
            <a:avLst/>
          </a:prstGeom>
          <a:ln>
            <a:solidFill>
              <a:schemeClr val="bg1">
                <a:lumMod val="50000"/>
              </a:schemeClr>
            </a:solidFill>
          </a:ln>
        </p:spPr>
      </p:pic>
      <p:sp>
        <p:nvSpPr>
          <p:cNvPr id="13" name="ZoneTexte 12"/>
          <p:cNvSpPr txBox="1"/>
          <p:nvPr>
            <p:custDataLst>
              <p:tags r:id="rId9"/>
            </p:custDataLst>
          </p:nvPr>
        </p:nvSpPr>
        <p:spPr>
          <a:xfrm>
            <a:off x="6624546" y="1953183"/>
            <a:ext cx="3687241" cy="1200329"/>
          </a:xfrm>
          <a:prstGeom prst="rect">
            <a:avLst/>
          </a:prstGeom>
          <a:noFill/>
        </p:spPr>
        <p:txBody>
          <a:bodyPr wrap="square" rtlCol="0">
            <a:spAutoFit/>
          </a:bodyPr>
          <a:lstStyle/>
          <a:p>
            <a:pPr algn="ctr"/>
            <a:r>
              <a:rPr lang="fr-CA" sz="3600" dirty="0">
                <a:solidFill>
                  <a:schemeClr val="bg1"/>
                </a:solidFill>
              </a:rPr>
              <a:t>Outils de l’accompagnateur</a:t>
            </a:r>
          </a:p>
        </p:txBody>
      </p:sp>
      <p:pic>
        <p:nvPicPr>
          <p:cNvPr id="14" name="Image 13" descr="Crayon Black Design · Images vectorielles gratuites sur Pixabay"/>
          <p:cNvPicPr>
            <a:picLocks noChangeAspect="1"/>
          </p:cNvPicPr>
          <p:nvPr>
            <p:custDataLst>
              <p:tags r:id="rId10"/>
            </p:custDataLst>
          </p:nvPr>
        </p:nvPicPr>
        <p:blipFill>
          <a:blip r:embed="rId17" cstate="hqprint">
            <a:extLst>
              <a:ext uri="{28A0092B-C50C-407E-A947-70E740481C1C}">
                <a14:useLocalDpi xmlns:a14="http://schemas.microsoft.com/office/drawing/2010/main" val="0"/>
              </a:ext>
            </a:extLst>
          </a:blip>
          <a:stretch>
            <a:fillRect/>
          </a:stretch>
        </p:blipFill>
        <p:spPr>
          <a:xfrm>
            <a:off x="221676" y="99587"/>
            <a:ext cx="1673072" cy="1680072"/>
          </a:xfrm>
          <a:prstGeom prst="rect">
            <a:avLst/>
          </a:prstGeom>
        </p:spPr>
      </p:pic>
    </p:spTree>
    <p:extLst>
      <p:ext uri="{BB962C8B-B14F-4D97-AF65-F5344CB8AC3E}">
        <p14:creationId xmlns:p14="http://schemas.microsoft.com/office/powerpoint/2010/main" val="23333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789D82-C033-40AA-8CC1-EB13CDB23D53}"/>
              </a:ext>
            </a:extLst>
          </p:cNvPr>
          <p:cNvPicPr>
            <a:picLocks noChangeAspect="1"/>
          </p:cNvPicPr>
          <p:nvPr>
            <p:custDataLst>
              <p:tags r:id="rId1"/>
            </p:custDataLst>
          </p:nvPr>
        </p:nvPicPr>
        <p:blipFill>
          <a:blip r:embed="rId6"/>
          <a:stretch>
            <a:fillRect/>
          </a:stretch>
        </p:blipFill>
        <p:spPr>
          <a:xfrm>
            <a:off x="2660211" y="672246"/>
            <a:ext cx="2141569" cy="1163094"/>
          </a:xfrm>
          <a:prstGeom prst="rect">
            <a:avLst/>
          </a:prstGeom>
          <a:solidFill>
            <a:srgbClr val="C00000"/>
          </a:solidFill>
        </p:spPr>
      </p:pic>
      <p:pic>
        <p:nvPicPr>
          <p:cNvPr id="4" name="Image 3">
            <a:extLst>
              <a:ext uri="{FF2B5EF4-FFF2-40B4-BE49-F238E27FC236}">
                <a16:creationId xmlns:a16="http://schemas.microsoft.com/office/drawing/2014/main" id="{F010FBB3-61E8-43B6-9787-D3E74D20ABA8}"/>
              </a:ext>
            </a:extLst>
          </p:cNvPr>
          <p:cNvPicPr>
            <a:picLocks noChangeAspect="1"/>
          </p:cNvPicPr>
          <p:nvPr>
            <p:custDataLst>
              <p:tags r:id="rId2"/>
            </p:custDataLst>
          </p:nvPr>
        </p:nvPicPr>
        <p:blipFill>
          <a:blip r:embed="rId7"/>
          <a:stretch>
            <a:fillRect/>
          </a:stretch>
        </p:blipFill>
        <p:spPr>
          <a:xfrm>
            <a:off x="2660209" y="5152306"/>
            <a:ext cx="2141569" cy="1202064"/>
          </a:xfrm>
          <a:prstGeom prst="rect">
            <a:avLst/>
          </a:prstGeom>
        </p:spPr>
      </p:pic>
      <p:sp>
        <p:nvSpPr>
          <p:cNvPr id="5" name="ZoneTexte 4">
            <a:extLst>
              <a:ext uri="{FF2B5EF4-FFF2-40B4-BE49-F238E27FC236}">
                <a16:creationId xmlns:a16="http://schemas.microsoft.com/office/drawing/2014/main" id="{B6064F2B-AB09-450E-9E6B-72A18006C02C}"/>
              </a:ext>
            </a:extLst>
          </p:cNvPr>
          <p:cNvSpPr txBox="1"/>
          <p:nvPr>
            <p:custDataLst>
              <p:tags r:id="rId3"/>
            </p:custDataLst>
          </p:nvPr>
        </p:nvSpPr>
        <p:spPr>
          <a:xfrm>
            <a:off x="2130592" y="3008947"/>
            <a:ext cx="3195021" cy="1200329"/>
          </a:xfrm>
          <a:prstGeom prst="rect">
            <a:avLst/>
          </a:prstGeom>
          <a:noFill/>
        </p:spPr>
        <p:txBody>
          <a:bodyPr wrap="square" rtlCol="0">
            <a:spAutoFit/>
            <a:scene3d>
              <a:camera prst="isometricOffAxis1Right"/>
              <a:lightRig rig="threePt" dir="t"/>
            </a:scene3d>
          </a:bodyPr>
          <a:lstStyle/>
          <a:p>
            <a:pPr algn="ctr"/>
            <a:r>
              <a:rPr lang="fr-CA" sz="2400" dirty="0">
                <a:effectLst>
                  <a:outerShdw blurRad="60007" dist="200025" dir="15000000" sy="30000" kx="-1800000" algn="bl" rotWithShape="0">
                    <a:prstClr val="black">
                      <a:alpha val="32000"/>
                    </a:prstClr>
                  </a:outerShdw>
                </a:effectLst>
              </a:rPr>
              <a:t>Un cahier pour chacune des étapes</a:t>
            </a:r>
            <a:br>
              <a:rPr lang="fr-CA" sz="2400" dirty="0">
                <a:effectLst>
                  <a:outerShdw blurRad="60007" dist="200025" dir="15000000" sy="30000" kx="-1800000" algn="bl" rotWithShape="0">
                    <a:prstClr val="black">
                      <a:alpha val="32000"/>
                    </a:prstClr>
                  </a:outerShdw>
                </a:effectLst>
              </a:rPr>
            </a:br>
            <a:r>
              <a:rPr lang="fr-CA" sz="2400" dirty="0">
                <a:effectLst>
                  <a:outerShdw blurRad="60007" dist="200025" dir="15000000" sy="30000" kx="-1800000" algn="bl" rotWithShape="0">
                    <a:prstClr val="black">
                      <a:alpha val="32000"/>
                    </a:prstClr>
                  </a:outerShdw>
                </a:effectLst>
              </a:rPr>
              <a:t>1 et 2</a:t>
            </a:r>
          </a:p>
        </p:txBody>
      </p:sp>
      <p:pic>
        <p:nvPicPr>
          <p:cNvPr id="6" name="Image 5">
            <a:extLst>
              <a:ext uri="{FF2B5EF4-FFF2-40B4-BE49-F238E27FC236}">
                <a16:creationId xmlns:a16="http://schemas.microsoft.com/office/drawing/2014/main" id="{BF489748-56CF-4339-8E01-9521C98DD50E}"/>
              </a:ext>
            </a:extLst>
          </p:cNvPr>
          <p:cNvPicPr>
            <a:picLocks noChangeAspect="1"/>
          </p:cNvPicPr>
          <p:nvPr/>
        </p:nvPicPr>
        <p:blipFill rotWithShape="1">
          <a:blip r:embed="rId8"/>
          <a:srcRect l="2409" t="1367" r="2409"/>
          <a:stretch/>
        </p:blipFill>
        <p:spPr>
          <a:xfrm>
            <a:off x="5605992" y="504092"/>
            <a:ext cx="6023300" cy="5929189"/>
          </a:xfrm>
          <a:prstGeom prst="rect">
            <a:avLst/>
          </a:prstGeom>
          <a:ln>
            <a:solidFill>
              <a:schemeClr val="bg2">
                <a:lumMod val="50000"/>
              </a:schemeClr>
            </a:solidFill>
          </a:ln>
        </p:spPr>
      </p:pic>
    </p:spTree>
    <p:extLst>
      <p:ext uri="{BB962C8B-B14F-4D97-AF65-F5344CB8AC3E}">
        <p14:creationId xmlns:p14="http://schemas.microsoft.com/office/powerpoint/2010/main" val="102145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123763" y="78957"/>
            <a:ext cx="7086338" cy="1653653"/>
          </a:xfrm>
        </p:spPr>
        <p:txBody>
          <a:bodyPr>
            <a:normAutofit/>
          </a:bodyPr>
          <a:lstStyle/>
          <a:p>
            <a:r>
              <a:rPr lang="fr-CA" dirty="0"/>
              <a:t>Rôle du nouvel enseignant</a:t>
            </a:r>
          </a:p>
        </p:txBody>
      </p:sp>
      <p:grpSp>
        <p:nvGrpSpPr>
          <p:cNvPr id="3" name="Groupe 2"/>
          <p:cNvGrpSpPr/>
          <p:nvPr>
            <p:custDataLst>
              <p:tags r:id="rId2"/>
            </p:custDataLst>
          </p:nvPr>
        </p:nvGrpSpPr>
        <p:grpSpPr>
          <a:xfrm>
            <a:off x="1974274" y="1153391"/>
            <a:ext cx="9881754" cy="5579918"/>
            <a:chOff x="2503906" y="1596788"/>
            <a:chExt cx="8065601" cy="4866954"/>
          </a:xfrm>
        </p:grpSpPr>
        <p:sp>
          <p:nvSpPr>
            <p:cNvPr id="7" name="Flèche droite 6"/>
            <p:cNvSpPr/>
            <p:nvPr>
              <p:custDataLst>
                <p:tags r:id="rId4"/>
              </p:custDataLst>
            </p:nvPr>
          </p:nvSpPr>
          <p:spPr>
            <a:xfrm>
              <a:off x="3123764" y="1596788"/>
              <a:ext cx="7445743" cy="4866954"/>
            </a:xfrm>
            <a:prstGeom prst="rightArrow">
              <a:avLst/>
            </a:prstGeom>
            <a:solidFill>
              <a:srgbClr val="C00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orme libre 7"/>
            <p:cNvSpPr/>
            <p:nvPr>
              <p:custDataLst>
                <p:tags r:id="rId5"/>
              </p:custDataLst>
            </p:nvPr>
          </p:nvSpPr>
          <p:spPr>
            <a:xfrm>
              <a:off x="2503906" y="2125266"/>
              <a:ext cx="1620000" cy="1688732"/>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Choisir un accompagnateur</a:t>
              </a:r>
            </a:p>
            <a:p>
              <a:pPr algn="ctr" defTabSz="400050">
                <a:lnSpc>
                  <a:spcPct val="90000"/>
                </a:lnSpc>
                <a:spcBef>
                  <a:spcPct val="0"/>
                </a:spcBef>
                <a:spcAft>
                  <a:spcPct val="35000"/>
                </a:spcAft>
              </a:pPr>
              <a:r>
                <a:rPr lang="fr-CA" sz="1500" b="1" dirty="0">
                  <a:solidFill>
                    <a:srgbClr val="000000"/>
                  </a:solidFill>
                </a:rPr>
                <a:t>Échanger sur les attentes mutuelles</a:t>
              </a:r>
            </a:p>
          </p:txBody>
        </p:sp>
        <p:sp>
          <p:nvSpPr>
            <p:cNvPr id="9" name="Forme libre 8"/>
            <p:cNvSpPr/>
            <p:nvPr>
              <p:custDataLst>
                <p:tags r:id="rId6"/>
              </p:custDataLst>
            </p:nvPr>
          </p:nvSpPr>
          <p:spPr>
            <a:xfrm>
              <a:off x="4395338" y="2125266"/>
              <a:ext cx="1620000" cy="1688732"/>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Reconnaître qu’il est le premier responsable de la réussite de son insertion professionnelle</a:t>
              </a:r>
            </a:p>
          </p:txBody>
        </p:sp>
        <p:sp>
          <p:nvSpPr>
            <p:cNvPr id="10" name="Forme libre 9"/>
            <p:cNvSpPr/>
            <p:nvPr>
              <p:custDataLst>
                <p:tags r:id="rId7"/>
              </p:custDataLst>
            </p:nvPr>
          </p:nvSpPr>
          <p:spPr>
            <a:xfrm>
              <a:off x="6339767" y="2125267"/>
              <a:ext cx="1620000" cy="1688733"/>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Poursuivre le développement de sa pratique réflexive</a:t>
              </a:r>
            </a:p>
          </p:txBody>
        </p:sp>
        <p:sp>
          <p:nvSpPr>
            <p:cNvPr id="11" name="Forme libre 10"/>
            <p:cNvSpPr/>
            <p:nvPr>
              <p:custDataLst>
                <p:tags r:id="rId8"/>
              </p:custDataLst>
            </p:nvPr>
          </p:nvSpPr>
          <p:spPr>
            <a:xfrm>
              <a:off x="8333115" y="2125266"/>
              <a:ext cx="1620000" cy="1688732"/>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Faire preuve d’ouverture d’esprit</a:t>
              </a:r>
            </a:p>
          </p:txBody>
        </p:sp>
        <p:sp>
          <p:nvSpPr>
            <p:cNvPr id="12" name="Forme libre 11"/>
            <p:cNvSpPr/>
            <p:nvPr>
              <p:custDataLst>
                <p:tags r:id="rId9"/>
              </p:custDataLst>
            </p:nvPr>
          </p:nvSpPr>
          <p:spPr>
            <a:xfrm>
              <a:off x="2581364" y="4017729"/>
              <a:ext cx="1542542" cy="1753274"/>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Échanger sur ses besoins, ses réussites, ses difficultés, ses apprentissages, ses défis et sa formation continue</a:t>
              </a:r>
            </a:p>
          </p:txBody>
        </p:sp>
        <p:sp>
          <p:nvSpPr>
            <p:cNvPr id="13" name="Forme libre 12"/>
            <p:cNvSpPr/>
            <p:nvPr>
              <p:custDataLst>
                <p:tags r:id="rId10"/>
              </p:custDataLst>
            </p:nvPr>
          </p:nvSpPr>
          <p:spPr>
            <a:xfrm>
              <a:off x="4395337" y="4017729"/>
              <a:ext cx="1620000" cy="1753274"/>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Poursuivre les objectifs établis avec son accompagnateur</a:t>
              </a:r>
            </a:p>
          </p:txBody>
        </p:sp>
        <p:sp>
          <p:nvSpPr>
            <p:cNvPr id="14" name="Forme libre 13"/>
            <p:cNvSpPr/>
            <p:nvPr>
              <p:custDataLst>
                <p:tags r:id="rId11"/>
              </p:custDataLst>
            </p:nvPr>
          </p:nvSpPr>
          <p:spPr>
            <a:xfrm>
              <a:off x="6364226" y="4010973"/>
              <a:ext cx="1620000" cy="1760030"/>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Assister aux rencontres prévues avec son mentor</a:t>
              </a:r>
              <a:br>
                <a:rPr lang="fr-CA" sz="1500" b="1" dirty="0">
                  <a:solidFill>
                    <a:srgbClr val="000000"/>
                  </a:solidFill>
                </a:rPr>
              </a:br>
              <a:r>
                <a:rPr lang="fr-CA" sz="1500" b="1" dirty="0">
                  <a:solidFill>
                    <a:srgbClr val="000000"/>
                  </a:solidFill>
                </a:rPr>
                <a:t> et son accompagnateur </a:t>
              </a:r>
            </a:p>
          </p:txBody>
        </p:sp>
        <p:sp>
          <p:nvSpPr>
            <p:cNvPr id="15" name="Forme libre 14"/>
            <p:cNvSpPr/>
            <p:nvPr>
              <p:custDataLst>
                <p:tags r:id="rId12"/>
              </p:custDataLst>
            </p:nvPr>
          </p:nvSpPr>
          <p:spPr>
            <a:xfrm>
              <a:off x="8333115" y="4010973"/>
              <a:ext cx="1620000" cy="1760030"/>
            </a:xfrm>
            <a:custGeom>
              <a:avLst/>
              <a:gdLst>
                <a:gd name="connsiteX0" fmla="*/ 0 w 1259253"/>
                <a:gd name="connsiteY0" fmla="*/ 209880 h 1995843"/>
                <a:gd name="connsiteX1" fmla="*/ 209880 w 1259253"/>
                <a:gd name="connsiteY1" fmla="*/ 0 h 1995843"/>
                <a:gd name="connsiteX2" fmla="*/ 1049373 w 1259253"/>
                <a:gd name="connsiteY2" fmla="*/ 0 h 1995843"/>
                <a:gd name="connsiteX3" fmla="*/ 1259253 w 1259253"/>
                <a:gd name="connsiteY3" fmla="*/ 209880 h 1995843"/>
                <a:gd name="connsiteX4" fmla="*/ 1259253 w 1259253"/>
                <a:gd name="connsiteY4" fmla="*/ 1785963 h 1995843"/>
                <a:gd name="connsiteX5" fmla="*/ 1049373 w 1259253"/>
                <a:gd name="connsiteY5" fmla="*/ 1995843 h 1995843"/>
                <a:gd name="connsiteX6" fmla="*/ 209880 w 1259253"/>
                <a:gd name="connsiteY6" fmla="*/ 1995843 h 1995843"/>
                <a:gd name="connsiteX7" fmla="*/ 0 w 1259253"/>
                <a:gd name="connsiteY7" fmla="*/ 1785963 h 1995843"/>
                <a:gd name="connsiteX8" fmla="*/ 0 w 1259253"/>
                <a:gd name="connsiteY8" fmla="*/ 209880 h 19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253" h="1995843">
                  <a:moveTo>
                    <a:pt x="0" y="209880"/>
                  </a:moveTo>
                  <a:cubicBezTo>
                    <a:pt x="0" y="93966"/>
                    <a:pt x="93966" y="0"/>
                    <a:pt x="209880" y="0"/>
                  </a:cubicBezTo>
                  <a:lnTo>
                    <a:pt x="1049373" y="0"/>
                  </a:lnTo>
                  <a:cubicBezTo>
                    <a:pt x="1165287" y="0"/>
                    <a:pt x="1259253" y="93966"/>
                    <a:pt x="1259253" y="209880"/>
                  </a:cubicBezTo>
                  <a:lnTo>
                    <a:pt x="1259253" y="1785963"/>
                  </a:lnTo>
                  <a:cubicBezTo>
                    <a:pt x="1259253" y="1901877"/>
                    <a:pt x="1165287" y="1995843"/>
                    <a:pt x="1049373" y="1995843"/>
                  </a:cubicBezTo>
                  <a:lnTo>
                    <a:pt x="209880" y="1995843"/>
                  </a:lnTo>
                  <a:cubicBezTo>
                    <a:pt x="93966" y="1995843"/>
                    <a:pt x="0" y="1901877"/>
                    <a:pt x="0" y="1785963"/>
                  </a:cubicBezTo>
                  <a:lnTo>
                    <a:pt x="0" y="20988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394" tIns="80394" rIns="80394" bIns="80394" numCol="1" spcCol="1270" anchor="ctr" anchorCtr="0">
              <a:noAutofit/>
            </a:bodyPr>
            <a:lstStyle/>
            <a:p>
              <a:pPr algn="ctr" defTabSz="400050">
                <a:lnSpc>
                  <a:spcPct val="90000"/>
                </a:lnSpc>
                <a:spcBef>
                  <a:spcPct val="0"/>
                </a:spcBef>
                <a:spcAft>
                  <a:spcPct val="35000"/>
                </a:spcAft>
              </a:pPr>
              <a:r>
                <a:rPr lang="fr-CA" sz="1500" b="1" dirty="0">
                  <a:solidFill>
                    <a:srgbClr val="000000"/>
                  </a:solidFill>
                </a:rPr>
                <a:t>Développer des connaissances, des attitudes et des habiletés nécessaires à la profession</a:t>
              </a:r>
            </a:p>
          </p:txBody>
        </p:sp>
      </p:grpSp>
      <p:sp>
        <p:nvSpPr>
          <p:cNvPr id="16" name="ZoneTexte 15"/>
          <p:cNvSpPr txBox="1"/>
          <p:nvPr>
            <p:custDataLst>
              <p:tags r:id="rId3"/>
            </p:custDataLst>
          </p:nvPr>
        </p:nvSpPr>
        <p:spPr>
          <a:xfrm>
            <a:off x="1685494" y="6163660"/>
            <a:ext cx="1087820" cy="300082"/>
          </a:xfrm>
          <a:prstGeom prst="rect">
            <a:avLst/>
          </a:prstGeom>
          <a:noFill/>
        </p:spPr>
        <p:txBody>
          <a:bodyPr wrap="square" rtlCol="0">
            <a:spAutoFit/>
          </a:bodyPr>
          <a:lstStyle/>
          <a:p>
            <a:r>
              <a:rPr lang="fr-CA" sz="1350" dirty="0">
                <a:solidFill>
                  <a:schemeClr val="bg1"/>
                </a:solidFill>
              </a:rPr>
              <a:t>IPE FGJ/FGA</a:t>
            </a:r>
          </a:p>
        </p:txBody>
      </p:sp>
    </p:spTree>
    <p:extLst>
      <p:ext uri="{BB962C8B-B14F-4D97-AF65-F5344CB8AC3E}">
        <p14:creationId xmlns:p14="http://schemas.microsoft.com/office/powerpoint/2010/main" val="216310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822852" y="365125"/>
            <a:ext cx="7530947" cy="1325563"/>
          </a:xfrm>
        </p:spPr>
        <p:txBody>
          <a:bodyPr>
            <a:normAutofit/>
          </a:bodyPr>
          <a:lstStyle/>
          <a:p>
            <a:pPr algn="ctr"/>
            <a:r>
              <a:rPr lang="fr-CA" sz="4000" dirty="0">
                <a:ea typeface="Cambria" panose="02040503050406030204" pitchFamily="18" charset="0"/>
              </a:rPr>
              <a:t>Intention</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469294880"/>
              </p:ext>
            </p:extLst>
          </p:nvPr>
        </p:nvGraphicFramePr>
        <p:xfrm>
          <a:off x="1681163" y="1825625"/>
          <a:ext cx="9672637"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ZoneTexte 4"/>
          <p:cNvSpPr txBox="1"/>
          <p:nvPr>
            <p:custDataLst>
              <p:tags r:id="rId3"/>
            </p:custDataLst>
          </p:nvPr>
        </p:nvSpPr>
        <p:spPr>
          <a:xfrm>
            <a:off x="1681163" y="6324546"/>
            <a:ext cx="3521980" cy="461665"/>
          </a:xfrm>
          <a:prstGeom prst="rect">
            <a:avLst/>
          </a:prstGeom>
          <a:noFill/>
        </p:spPr>
        <p:txBody>
          <a:bodyPr wrap="square" rtlCol="0">
            <a:spAutoFit/>
          </a:bodyPr>
          <a:lstStyle/>
          <a:p>
            <a:r>
              <a:rPr lang="fr-CA" sz="1200" dirty="0"/>
              <a:t>Merci à l’IPE FGJ/FGA,</a:t>
            </a:r>
            <a:br>
              <a:rPr lang="fr-CA" sz="1200" dirty="0"/>
            </a:br>
            <a:r>
              <a:rPr lang="fr-CA" sz="1200" dirty="0"/>
              <a:t>plus particulièrement à Marie-Guylaine Dallaire</a:t>
            </a:r>
          </a:p>
        </p:txBody>
      </p:sp>
    </p:spTree>
    <p:extLst>
      <p:ext uri="{BB962C8B-B14F-4D97-AF65-F5344CB8AC3E}">
        <p14:creationId xmlns:p14="http://schemas.microsoft.com/office/powerpoint/2010/main" val="210805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4D6F9-77AD-49B9-B22B-C5CEAB30B853}"/>
              </a:ext>
            </a:extLst>
          </p:cNvPr>
          <p:cNvSpPr>
            <a:spLocks noGrp="1"/>
          </p:cNvSpPr>
          <p:nvPr>
            <p:ph type="title"/>
          </p:nvPr>
        </p:nvSpPr>
        <p:spPr/>
        <p:txBody>
          <a:bodyPr>
            <a:normAutofit fontScale="90000"/>
          </a:bodyPr>
          <a:lstStyle/>
          <a:p>
            <a:r>
              <a:rPr lang="fr-CA" dirty="0"/>
              <a:t>Portrait d’une intégration FP </a:t>
            </a:r>
            <a:br>
              <a:rPr lang="fr-CA" dirty="0"/>
            </a:br>
            <a:r>
              <a:rPr lang="fr-CA" dirty="0"/>
              <a:t>au CSSDM</a:t>
            </a:r>
          </a:p>
        </p:txBody>
      </p:sp>
      <p:sp>
        <p:nvSpPr>
          <p:cNvPr id="9" name="Espace réservé du contenu 8">
            <a:extLst>
              <a:ext uri="{FF2B5EF4-FFF2-40B4-BE49-F238E27FC236}">
                <a16:creationId xmlns:a16="http://schemas.microsoft.com/office/drawing/2014/main" id="{2361EA89-6E51-4A50-B2A4-F0B9702646DE}"/>
              </a:ext>
            </a:extLst>
          </p:cNvPr>
          <p:cNvSpPr>
            <a:spLocks noGrp="1"/>
          </p:cNvSpPr>
          <p:nvPr>
            <p:ph idx="1"/>
          </p:nvPr>
        </p:nvSpPr>
        <p:spPr>
          <a:xfrm>
            <a:off x="2076462" y="2064616"/>
            <a:ext cx="9672191" cy="4351338"/>
          </a:xfrm>
        </p:spPr>
        <p:txBody>
          <a:bodyPr>
            <a:normAutofit/>
          </a:bodyPr>
          <a:lstStyle/>
          <a:p>
            <a:pPr lvl="0"/>
            <a:r>
              <a:rPr lang="fr-CA" sz="3200" dirty="0"/>
              <a:t>Avant l’entrée en fonction : (1 à 2 semaines)</a:t>
            </a:r>
          </a:p>
          <a:p>
            <a:pPr lvl="1"/>
            <a:r>
              <a:rPr lang="fr-CA" sz="2800" dirty="0"/>
              <a:t>Ils se joignent aux rencontres par secteur</a:t>
            </a:r>
          </a:p>
          <a:p>
            <a:pPr lvl="1"/>
            <a:r>
              <a:rPr lang="fr-CA" sz="2800" dirty="0"/>
              <a:t>Les nouveaux enseignants sont incorporer dans le TEAMS ou le Moodle afin de s’approprier le matériel des compétences</a:t>
            </a:r>
          </a:p>
          <a:p>
            <a:pPr lvl="1"/>
            <a:r>
              <a:rPr lang="fr-CA" sz="2800" dirty="0"/>
              <a:t>Des heures leur sont attribuées pour l’observation avec un enseignant d’expérience, dans les compétences qu’ils ont à leur horaire</a:t>
            </a:r>
          </a:p>
          <a:p>
            <a:pPr lvl="2"/>
            <a:r>
              <a:rPr lang="fr-CA" sz="2400" dirty="0"/>
              <a:t>Les heures varient entre 6 et 12 heures selon l’ampleur de la compétence, plus la journée de l’évaluation aux fins de la sanction</a:t>
            </a:r>
          </a:p>
        </p:txBody>
      </p:sp>
    </p:spTree>
    <p:extLst>
      <p:ext uri="{BB962C8B-B14F-4D97-AF65-F5344CB8AC3E}">
        <p14:creationId xmlns:p14="http://schemas.microsoft.com/office/powerpoint/2010/main" val="199042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0" y="0"/>
            <a:ext cx="12191999" cy="682157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rtlCol="0">
            <a:spAutoFit/>
          </a:bodyPr>
          <a:lstStyle/>
          <a:p>
            <a:endParaRPr lang="fr-CA" dirty="0"/>
          </a:p>
        </p:txBody>
      </p:sp>
      <p:sp>
        <p:nvSpPr>
          <p:cNvPr id="2" name="Titre 1"/>
          <p:cNvSpPr>
            <a:spLocks noGrp="1"/>
          </p:cNvSpPr>
          <p:nvPr>
            <p:ph type="title"/>
            <p:custDataLst>
              <p:tags r:id="rId2"/>
            </p:custDataLst>
          </p:nvPr>
        </p:nvSpPr>
        <p:spPr>
          <a:xfrm>
            <a:off x="121186" y="365125"/>
            <a:ext cx="11920250" cy="1325563"/>
          </a:xfrm>
        </p:spPr>
        <p:txBody>
          <a:bodyPr/>
          <a:lstStyle/>
          <a:p>
            <a:pPr algn="ctr"/>
            <a:r>
              <a:rPr lang="fr-CA" b="1" dirty="0">
                <a:solidFill>
                  <a:schemeClr val="bg1"/>
                </a:solidFill>
                <a:ea typeface="Cambria" panose="02040503050406030204" pitchFamily="18" charset="0"/>
              </a:rPr>
              <a:t>ACTIVITÉ 2</a:t>
            </a:r>
            <a:br>
              <a:rPr lang="fr-CA" b="1" dirty="0">
                <a:solidFill>
                  <a:schemeClr val="bg1"/>
                </a:solidFill>
                <a:ea typeface="Cambria" panose="02040503050406030204" pitchFamily="18" charset="0"/>
              </a:rPr>
            </a:br>
            <a:r>
              <a:rPr lang="fr-CA" b="1" dirty="0">
                <a:solidFill>
                  <a:schemeClr val="bg1"/>
                </a:solidFill>
                <a:ea typeface="Cambria" panose="02040503050406030204" pitchFamily="18" charset="0"/>
              </a:rPr>
              <a:t>Rôle de chacun des acteurs IPE </a:t>
            </a:r>
            <a:endParaRPr lang="fr-CA" b="1" dirty="0">
              <a:solidFill>
                <a:schemeClr val="bg1"/>
              </a:solidFill>
            </a:endParaRPr>
          </a:p>
        </p:txBody>
      </p:sp>
      <p:pic>
        <p:nvPicPr>
          <p:cNvPr id="3" name="Image 2">
            <a:hlinkClick r:id="rId9"/>
          </p:cNvPr>
          <p:cNvPicPr>
            <a:picLocks noChangeAspect="1"/>
          </p:cNvPicPr>
          <p:nvPr>
            <p:custDataLst>
              <p:tags r:id="rId3"/>
            </p:custDataLst>
          </p:nvPr>
        </p:nvPicPr>
        <p:blipFill>
          <a:blip r:embed="rId10"/>
          <a:stretch>
            <a:fillRect/>
          </a:stretch>
        </p:blipFill>
        <p:spPr>
          <a:xfrm>
            <a:off x="7087959" y="2279003"/>
            <a:ext cx="3245091" cy="2938123"/>
          </a:xfrm>
          <a:prstGeom prst="rect">
            <a:avLst/>
          </a:prstGeom>
          <a:solidFill>
            <a:schemeClr val="tx1">
              <a:lumMod val="65000"/>
              <a:lumOff val="35000"/>
            </a:schemeClr>
          </a:solidFill>
          <a:ln>
            <a:solidFill>
              <a:schemeClr val="bg1">
                <a:lumMod val="50000"/>
              </a:schemeClr>
            </a:solidFill>
          </a:ln>
        </p:spPr>
      </p:pic>
      <p:pic>
        <p:nvPicPr>
          <p:cNvPr id="5" name="Image 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9441605" y="5217127"/>
            <a:ext cx="2365416" cy="1053349"/>
          </a:xfrm>
          <a:prstGeom prst="rect">
            <a:avLst/>
          </a:prstGeom>
        </p:spPr>
      </p:pic>
      <p:sp>
        <p:nvSpPr>
          <p:cNvPr id="6" name="ZoneTexte 5"/>
          <p:cNvSpPr txBox="1"/>
          <p:nvPr>
            <p:custDataLst>
              <p:tags r:id="rId5"/>
            </p:custDataLst>
          </p:nvPr>
        </p:nvSpPr>
        <p:spPr>
          <a:xfrm>
            <a:off x="10463725" y="5682226"/>
            <a:ext cx="1008112" cy="276999"/>
          </a:xfrm>
          <a:prstGeom prst="rect">
            <a:avLst/>
          </a:prstGeom>
          <a:noFill/>
        </p:spPr>
        <p:txBody>
          <a:bodyPr wrap="square" rtlCol="0">
            <a:spAutoFit/>
          </a:bodyPr>
          <a:lstStyle/>
          <a:p>
            <a:r>
              <a:rPr lang="fr-CA" sz="1200" dirty="0">
                <a:solidFill>
                  <a:schemeClr val="bg1"/>
                </a:solidFill>
              </a:rPr>
              <a:t>10 minutes</a:t>
            </a:r>
          </a:p>
        </p:txBody>
      </p:sp>
      <p:sp>
        <p:nvSpPr>
          <p:cNvPr id="8" name="Rectangle 7"/>
          <p:cNvSpPr/>
          <p:nvPr>
            <p:custDataLst>
              <p:tags r:id="rId6"/>
            </p:custDataLst>
          </p:nvPr>
        </p:nvSpPr>
        <p:spPr>
          <a:xfrm>
            <a:off x="481070" y="2062489"/>
            <a:ext cx="6096000" cy="3785652"/>
          </a:xfrm>
          <a:prstGeom prst="rect">
            <a:avLst/>
          </a:prstGeom>
        </p:spPr>
        <p:txBody>
          <a:bodyPr>
            <a:spAutoFit/>
          </a:bodyPr>
          <a:lstStyle/>
          <a:p>
            <a:pPr>
              <a:spcAft>
                <a:spcPts val="600"/>
              </a:spcAft>
            </a:pPr>
            <a:r>
              <a:rPr lang="fr-CA" sz="2400" b="1" dirty="0">
                <a:solidFill>
                  <a:schemeClr val="bg1"/>
                </a:solidFill>
              </a:rPr>
              <a:t>Trouvez le rôle de chacun des acteurs :</a:t>
            </a:r>
          </a:p>
          <a:p>
            <a:pPr>
              <a:spcAft>
                <a:spcPts val="600"/>
              </a:spcAft>
            </a:pPr>
            <a:r>
              <a:rPr lang="fr-CA" b="1" dirty="0">
                <a:solidFill>
                  <a:schemeClr val="bg1"/>
                </a:solidFill>
              </a:rPr>
              <a:t> </a:t>
            </a:r>
          </a:p>
          <a:p>
            <a:pPr marL="914400" lvl="1" indent="-457200">
              <a:spcAft>
                <a:spcPts val="600"/>
              </a:spcAft>
              <a:buFont typeface="Wingdings" panose="05000000000000000000" pitchFamily="2" charset="2"/>
              <a:buChar char="ü"/>
            </a:pPr>
            <a:r>
              <a:rPr lang="fr-CA" sz="2800" dirty="0">
                <a:solidFill>
                  <a:schemeClr val="bg1"/>
                </a:solidFill>
              </a:rPr>
              <a:t>La direction / direction adjointe</a:t>
            </a:r>
          </a:p>
          <a:p>
            <a:pPr marL="914400" lvl="1" indent="-457200">
              <a:spcAft>
                <a:spcPts val="600"/>
              </a:spcAft>
              <a:buFont typeface="Wingdings" panose="05000000000000000000" pitchFamily="2" charset="2"/>
              <a:buChar char="ü"/>
            </a:pPr>
            <a:r>
              <a:rPr lang="fr-CA" sz="2800" dirty="0">
                <a:solidFill>
                  <a:schemeClr val="bg1"/>
                </a:solidFill>
              </a:rPr>
              <a:t>Le ou la conseiller(ère) pédagogique</a:t>
            </a:r>
          </a:p>
          <a:p>
            <a:pPr marL="914400" lvl="1" indent="-457200">
              <a:spcAft>
                <a:spcPts val="600"/>
              </a:spcAft>
              <a:buFont typeface="Wingdings" panose="05000000000000000000" pitchFamily="2" charset="2"/>
              <a:buChar char="ü"/>
            </a:pPr>
            <a:r>
              <a:rPr lang="fr-CA" sz="2800" dirty="0">
                <a:solidFill>
                  <a:schemeClr val="bg1"/>
                </a:solidFill>
              </a:rPr>
              <a:t>Le mentor</a:t>
            </a:r>
          </a:p>
          <a:p>
            <a:pPr marL="914400" lvl="1" indent="-457200">
              <a:spcAft>
                <a:spcPts val="600"/>
              </a:spcAft>
              <a:buFont typeface="Wingdings" panose="05000000000000000000" pitchFamily="2" charset="2"/>
              <a:buChar char="ü"/>
            </a:pPr>
            <a:r>
              <a:rPr lang="fr-CA" sz="2800" dirty="0">
                <a:solidFill>
                  <a:schemeClr val="bg1"/>
                </a:solidFill>
              </a:rPr>
              <a:t>L’accompagnateur</a:t>
            </a:r>
          </a:p>
          <a:p>
            <a:pPr marL="914400" lvl="1" indent="-457200">
              <a:spcAft>
                <a:spcPts val="600"/>
              </a:spcAft>
              <a:buFont typeface="Wingdings" panose="05000000000000000000" pitchFamily="2" charset="2"/>
              <a:buChar char="ü"/>
            </a:pPr>
            <a:r>
              <a:rPr lang="fr-CA" sz="2800" dirty="0">
                <a:solidFill>
                  <a:schemeClr val="bg1"/>
                </a:solidFill>
              </a:rPr>
              <a:t>Autre</a:t>
            </a:r>
          </a:p>
        </p:txBody>
      </p:sp>
    </p:spTree>
    <p:extLst>
      <p:ext uri="{BB962C8B-B14F-4D97-AF65-F5344CB8AC3E}">
        <p14:creationId xmlns:p14="http://schemas.microsoft.com/office/powerpoint/2010/main" val="78728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sz="4000" dirty="0">
                <a:ea typeface="Cambria" panose="02040503050406030204" pitchFamily="18" charset="0"/>
              </a:rPr>
              <a:t>Pause</a:t>
            </a:r>
          </a:p>
        </p:txBody>
      </p:sp>
      <p:pic>
        <p:nvPicPr>
          <p:cNvPr id="7" name="Espace réservé du contenu 6">
            <a:extLst>
              <a:ext uri="{FF2B5EF4-FFF2-40B4-BE49-F238E27FC236}">
                <a16:creationId xmlns:a16="http://schemas.microsoft.com/office/drawing/2014/main" id="{A61379DB-E9FD-4D5C-9E98-94BAE653E3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41812" y="1825625"/>
            <a:ext cx="4351338" cy="4351338"/>
          </a:xfrm>
        </p:spPr>
      </p:pic>
      <p:sp>
        <p:nvSpPr>
          <p:cNvPr id="8" name="Rectangle 7">
            <a:extLst>
              <a:ext uri="{FF2B5EF4-FFF2-40B4-BE49-F238E27FC236}">
                <a16:creationId xmlns:a16="http://schemas.microsoft.com/office/drawing/2014/main" id="{DBAB45DB-5636-4AA6-914E-B006B336EFBE}"/>
              </a:ext>
            </a:extLst>
          </p:cNvPr>
          <p:cNvSpPr/>
          <p:nvPr/>
        </p:nvSpPr>
        <p:spPr>
          <a:xfrm>
            <a:off x="9476838" y="6492875"/>
            <a:ext cx="2593980" cy="246221"/>
          </a:xfrm>
          <a:prstGeom prst="rect">
            <a:avLst/>
          </a:prstGeom>
        </p:spPr>
        <p:txBody>
          <a:bodyPr wrap="none">
            <a:spAutoFit/>
          </a:bodyPr>
          <a:lstStyle/>
          <a:p>
            <a:pPr lvl="0">
              <a:defRPr/>
            </a:pPr>
            <a:r>
              <a:rPr lang="fr-CA" sz="1000" kern="0" dirty="0">
                <a:solidFill>
                  <a:prstClr val="black"/>
                </a:solidFill>
              </a:rPr>
              <a:t>Image : Générée par IA, Optimisé par DALL·E 3</a:t>
            </a:r>
          </a:p>
        </p:txBody>
      </p:sp>
    </p:spTree>
    <p:extLst>
      <p:ext uri="{BB962C8B-B14F-4D97-AF65-F5344CB8AC3E}">
        <p14:creationId xmlns:p14="http://schemas.microsoft.com/office/powerpoint/2010/main" val="120561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40629" y="2379643"/>
            <a:ext cx="8680480" cy="2302525"/>
          </a:xfr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txBody>
          <a:bodyPr>
            <a:normAutofit/>
          </a:bodyPr>
          <a:lstStyle/>
          <a:p>
            <a:pPr lvl="0" algn="ctr"/>
            <a:r>
              <a:rPr lang="fr-CA" b="1" dirty="0"/>
              <a:t>Soutenir la mise en place </a:t>
            </a:r>
            <a:br>
              <a:rPr lang="fr-CA" b="1" dirty="0"/>
            </a:br>
            <a:r>
              <a:rPr lang="fr-CA" b="1" dirty="0"/>
              <a:t>de moyens d'accompagnement</a:t>
            </a:r>
          </a:p>
        </p:txBody>
      </p:sp>
    </p:spTree>
    <p:extLst>
      <p:ext uri="{BB962C8B-B14F-4D97-AF65-F5344CB8AC3E}">
        <p14:creationId xmlns:p14="http://schemas.microsoft.com/office/powerpoint/2010/main" val="2322652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2A88-AA37-49DD-A3D3-33C2D73A1500}"/>
              </a:ext>
            </a:extLst>
          </p:cNvPr>
          <p:cNvSpPr>
            <a:spLocks noGrp="1"/>
          </p:cNvSpPr>
          <p:nvPr>
            <p:ph type="title"/>
            <p:custDataLst>
              <p:tags r:id="rId1"/>
            </p:custDataLst>
          </p:nvPr>
        </p:nvSpPr>
        <p:spPr>
          <a:xfrm>
            <a:off x="1712172" y="899935"/>
            <a:ext cx="6397481" cy="1325563"/>
          </a:xfrm>
        </p:spPr>
        <p:txBody>
          <a:bodyPr>
            <a:normAutofit/>
          </a:bodyPr>
          <a:lstStyle/>
          <a:p>
            <a:r>
              <a:rPr lang="fr-CA" sz="4000" dirty="0">
                <a:ea typeface="Cambria" panose="02040503050406030204" pitchFamily="18" charset="0"/>
              </a:rPr>
              <a:t>Activité 3 - Échanges</a:t>
            </a:r>
            <a:endParaRPr lang="fr-CA" sz="4000" dirty="0">
              <a:solidFill>
                <a:schemeClr val="accent3">
                  <a:lumMod val="75000"/>
                </a:schemeClr>
              </a:solidFill>
              <a:ea typeface="Cambria" panose="02040503050406030204" pitchFamily="18" charset="0"/>
            </a:endParaRPr>
          </a:p>
        </p:txBody>
      </p:sp>
      <p:sp>
        <p:nvSpPr>
          <p:cNvPr id="16" name="Espace réservé du contenu 1"/>
          <p:cNvSpPr>
            <a:spLocks noGrp="1"/>
          </p:cNvSpPr>
          <p:nvPr>
            <p:ph idx="1"/>
            <p:custDataLst>
              <p:tags r:id="rId2"/>
            </p:custDataLst>
          </p:nvPr>
        </p:nvSpPr>
        <p:spPr>
          <a:xfrm>
            <a:off x="1705063" y="2857369"/>
            <a:ext cx="9672191" cy="3219630"/>
          </a:xfrm>
        </p:spPr>
        <p:txBody>
          <a:bodyPr>
            <a:normAutofit/>
          </a:bodyPr>
          <a:lstStyle/>
          <a:p>
            <a:pPr marL="0" indent="0">
              <a:lnSpc>
                <a:spcPct val="150000"/>
              </a:lnSpc>
              <a:buNone/>
            </a:pPr>
            <a:r>
              <a:rPr lang="fr-CA" sz="3200" dirty="0"/>
              <a:t>Quels moyens concrets pouvez-vous effectuer </a:t>
            </a:r>
            <a:r>
              <a:rPr lang="fr-CA" sz="3200" b="1" dirty="0">
                <a:solidFill>
                  <a:srgbClr val="FF0000"/>
                </a:solidFill>
              </a:rPr>
              <a:t>immédiatement</a:t>
            </a:r>
            <a:r>
              <a:rPr lang="fr-CA" sz="3200" dirty="0"/>
              <a:t> dans votre centre pour favoriser l’insertion professionnelle des nouveaux enseignants</a:t>
            </a:r>
          </a:p>
        </p:txBody>
      </p:sp>
      <p:grpSp>
        <p:nvGrpSpPr>
          <p:cNvPr id="26" name="Groupe 25"/>
          <p:cNvGrpSpPr/>
          <p:nvPr>
            <p:custDataLst>
              <p:tags r:id="rId3"/>
            </p:custDataLst>
          </p:nvPr>
        </p:nvGrpSpPr>
        <p:grpSpPr>
          <a:xfrm>
            <a:off x="9324988" y="5506452"/>
            <a:ext cx="2365416" cy="1053349"/>
            <a:chOff x="6768206" y="5877272"/>
            <a:chExt cx="2365416" cy="1053349"/>
          </a:xfrm>
        </p:grpSpPr>
        <p:pic>
          <p:nvPicPr>
            <p:cNvPr id="27" name="Imag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28" name="ZoneTexte 27"/>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5 minutes</a:t>
              </a:r>
            </a:p>
          </p:txBody>
        </p:sp>
      </p:grpSp>
      <p:sp>
        <p:nvSpPr>
          <p:cNvPr id="11" name="ZoneTexte 18"/>
          <p:cNvSpPr txBox="1"/>
          <p:nvPr>
            <p:custDataLst>
              <p:tags r:id="rId4"/>
            </p:custDataLst>
          </p:nvPr>
        </p:nvSpPr>
        <p:spPr>
          <a:xfrm>
            <a:off x="1712172" y="6076999"/>
            <a:ext cx="3619500"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000" b="1" dirty="0">
                <a:solidFill>
                  <a:srgbClr val="C00000"/>
                </a:solidFill>
                <a:latin typeface="Calibri"/>
              </a:rPr>
              <a:t>Retour en plénière</a:t>
            </a:r>
          </a:p>
        </p:txBody>
      </p:sp>
      <p:pic>
        <p:nvPicPr>
          <p:cNvPr id="3" name="Image 2" descr="Échange D'Idées Débat Discussion - Image gratuite sur Pixabay"/>
          <p:cNvPicPr>
            <a:picLocks noChangeAspect="1"/>
          </p:cNvPicPr>
          <p:nvPr>
            <p:custDataLst>
              <p:tags r:id="rId5"/>
            </p:custDataLst>
          </p:nvPr>
        </p:nvPicPr>
        <p:blipFill>
          <a:blip r:embed="rId9" cstate="hqprint">
            <a:extLst>
              <a:ext uri="{28A0092B-C50C-407E-A947-70E740481C1C}">
                <a14:useLocalDpi xmlns:a14="http://schemas.microsoft.com/office/drawing/2010/main" val="0"/>
              </a:ext>
            </a:extLst>
          </a:blip>
          <a:stretch>
            <a:fillRect/>
          </a:stretch>
        </p:blipFill>
        <p:spPr>
          <a:xfrm>
            <a:off x="8109653" y="275892"/>
            <a:ext cx="3451384" cy="2440236"/>
          </a:xfrm>
          <a:prstGeom prst="rect">
            <a:avLst/>
          </a:prstGeom>
        </p:spPr>
      </p:pic>
      <p:sp>
        <p:nvSpPr>
          <p:cNvPr id="9" name="ZoneTexte 8">
            <a:extLst>
              <a:ext uri="{FF2B5EF4-FFF2-40B4-BE49-F238E27FC236}">
                <a16:creationId xmlns:a16="http://schemas.microsoft.com/office/drawing/2014/main" id="{DE9340E7-ED5A-4420-9D9D-65AEE13E3ECB}"/>
              </a:ext>
            </a:extLst>
          </p:cNvPr>
          <p:cNvSpPr txBox="1"/>
          <p:nvPr/>
        </p:nvSpPr>
        <p:spPr>
          <a:xfrm>
            <a:off x="9835345" y="2716128"/>
            <a:ext cx="1674747" cy="246221"/>
          </a:xfrm>
          <a:prstGeom prst="rect">
            <a:avLst/>
          </a:prstGeom>
          <a:noFill/>
        </p:spPr>
        <p:txBody>
          <a:bodyPr wrap="square" rtlCol="0">
            <a:spAutoFit/>
          </a:bodyPr>
          <a:lstStyle/>
          <a:p>
            <a:pPr algn="r"/>
            <a:r>
              <a:rPr lang="fr-CA" sz="1000" dirty="0"/>
              <a:t>Image : Courtoisie Pixabay</a:t>
            </a:r>
          </a:p>
        </p:txBody>
      </p:sp>
    </p:spTree>
    <p:extLst>
      <p:ext uri="{BB962C8B-B14F-4D97-AF65-F5344CB8AC3E}">
        <p14:creationId xmlns:p14="http://schemas.microsoft.com/office/powerpoint/2010/main" val="2386411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custDataLst>
              <p:tags r:id="rId1"/>
            </p:custDataLst>
          </p:nvPr>
        </p:nvSpPr>
        <p:spPr>
          <a:xfrm>
            <a:off x="1" y="0"/>
            <a:ext cx="12192000" cy="1260000"/>
          </a:xfrm>
          <a:solidFill>
            <a:srgbClr val="C00000"/>
          </a:solidFill>
        </p:spPr>
        <p:txBody>
          <a:bodyPr>
            <a:noAutofit/>
          </a:bodyPr>
          <a:lstStyle/>
          <a:p>
            <a:pPr algn="ctr"/>
            <a:r>
              <a:rPr lang="fr-CA" sz="4000" b="1" dirty="0">
                <a:solidFill>
                  <a:schemeClr val="bg1"/>
                </a:solidFill>
                <a:latin typeface="Cambria" panose="02040503050406030204" pitchFamily="18" charset="0"/>
                <a:ea typeface="Cambria" panose="02040503050406030204" pitchFamily="18" charset="0"/>
              </a:rPr>
              <a:t>ACCUEIL </a:t>
            </a:r>
            <a:br>
              <a:rPr lang="fr-CA" sz="4000" b="1" dirty="0">
                <a:solidFill>
                  <a:schemeClr val="bg1"/>
                </a:solidFill>
                <a:latin typeface="Cambria" panose="02040503050406030204" pitchFamily="18" charset="0"/>
                <a:ea typeface="Cambria" panose="02040503050406030204" pitchFamily="18" charset="0"/>
              </a:rPr>
            </a:br>
            <a:r>
              <a:rPr lang="fr-CA" sz="4000" b="1" dirty="0">
                <a:solidFill>
                  <a:schemeClr val="bg1"/>
                </a:solidFill>
                <a:latin typeface="Cambria" panose="02040503050406030204" pitchFamily="18" charset="0"/>
                <a:ea typeface="Cambria" panose="02040503050406030204" pitchFamily="18" charset="0"/>
              </a:rPr>
              <a:t>Actions concrètes</a:t>
            </a:r>
          </a:p>
        </p:txBody>
      </p:sp>
      <p:sp>
        <p:nvSpPr>
          <p:cNvPr id="3" name="Espace réservé du contenu 2"/>
          <p:cNvSpPr>
            <a:spLocks noGrp="1"/>
          </p:cNvSpPr>
          <p:nvPr>
            <p:ph idx="4294967295"/>
            <p:custDataLst>
              <p:tags r:id="rId2"/>
            </p:custDataLst>
          </p:nvPr>
        </p:nvSpPr>
        <p:spPr>
          <a:xfrm>
            <a:off x="396607" y="1405275"/>
            <a:ext cx="11662044" cy="5337048"/>
          </a:xfrm>
        </p:spPr>
        <p:txBody>
          <a:bodyPr>
            <a:noAutofit/>
          </a:bodyPr>
          <a:lstStyle/>
          <a:p>
            <a:pPr lvl="0"/>
            <a:r>
              <a:rPr lang="fr-CA" b="1" dirty="0"/>
              <a:t>Accueillir</a:t>
            </a:r>
            <a:r>
              <a:rPr lang="fr-CA" dirty="0"/>
              <a:t> et </a:t>
            </a:r>
            <a:r>
              <a:rPr lang="fr-CA" sz="2800" b="1" dirty="0"/>
              <a:t>visiter le centre </a:t>
            </a:r>
            <a:r>
              <a:rPr lang="fr-CA" sz="2800" dirty="0"/>
              <a:t>dès l’arrivée de l’enseignant</a:t>
            </a:r>
          </a:p>
          <a:p>
            <a:pPr lvl="0"/>
            <a:r>
              <a:rPr lang="fr-CA" b="1" dirty="0"/>
              <a:t>Identifier les besoins </a:t>
            </a:r>
            <a:r>
              <a:rPr lang="fr-CA" dirty="0"/>
              <a:t>de soutien et de développement professionnel</a:t>
            </a:r>
          </a:p>
          <a:p>
            <a:pPr lvl="0"/>
            <a:r>
              <a:rPr lang="fr-CA" b="1" dirty="0"/>
              <a:t>Consacrer du temps exclusivement aux nouveaux enseignants</a:t>
            </a:r>
            <a:endParaRPr lang="fr-CA" sz="600" dirty="0"/>
          </a:p>
          <a:p>
            <a:pPr lvl="0"/>
            <a:r>
              <a:rPr lang="fr-CA" b="1" dirty="0"/>
              <a:t>Intégrer les nouveaux </a:t>
            </a:r>
            <a:r>
              <a:rPr lang="fr-CA" dirty="0"/>
              <a:t>enseignants dans la vie professionnelle du centre</a:t>
            </a:r>
          </a:p>
          <a:p>
            <a:r>
              <a:rPr lang="fr-CA" b="1" dirty="0">
                <a:solidFill>
                  <a:srgbClr val="C00000"/>
                </a:solidFill>
              </a:rPr>
              <a:t>Attribuer des tâches adaptées aux nouveaux enseignants</a:t>
            </a:r>
          </a:p>
          <a:p>
            <a:pPr lvl="0"/>
            <a:r>
              <a:rPr lang="fr-CA" b="1" dirty="0"/>
              <a:t>Rendre facilement accessible </a:t>
            </a:r>
            <a:r>
              <a:rPr lang="fr-CA" dirty="0"/>
              <a:t>les formulaires, manuels, etc.</a:t>
            </a:r>
          </a:p>
          <a:p>
            <a:pPr lvl="0"/>
            <a:r>
              <a:rPr lang="fr-CA" b="1" dirty="0"/>
              <a:t>Demander les accès à la technologie </a:t>
            </a:r>
            <a:r>
              <a:rPr lang="fr-CA" dirty="0"/>
              <a:t>avant l’arrivée du nouvel enseignant (portable, mot de passe, etc.)</a:t>
            </a:r>
          </a:p>
          <a:p>
            <a:r>
              <a:rPr lang="fr-CA" b="1" dirty="0"/>
              <a:t>Réduire le stress</a:t>
            </a:r>
            <a:r>
              <a:rPr lang="fr-CA" dirty="0"/>
              <a:t>, en favorisant un bon climat de travail</a:t>
            </a:r>
          </a:p>
          <a:p>
            <a:r>
              <a:rPr lang="fr-CA" b="1" dirty="0"/>
              <a:t>Établir une relation avec eux </a:t>
            </a:r>
            <a:r>
              <a:rPr lang="fr-CA" dirty="0"/>
              <a:t>pour les aider ou les rediriger</a:t>
            </a:r>
          </a:p>
          <a:p>
            <a:r>
              <a:rPr lang="fr-CA" dirty="0"/>
              <a:t>Identifier des </a:t>
            </a:r>
            <a:r>
              <a:rPr lang="fr-CA" b="1" dirty="0"/>
              <a:t>attentes réalistes </a:t>
            </a:r>
            <a:r>
              <a:rPr lang="fr-CA" dirty="0"/>
              <a:t>et pertinentes</a:t>
            </a:r>
          </a:p>
          <a:p>
            <a:endParaRPr lang="fr-CA" dirty="0"/>
          </a:p>
          <a:p>
            <a:pPr lvl="0"/>
            <a:endParaRPr lang="fr-CA" dirty="0"/>
          </a:p>
          <a:p>
            <a:pPr lvl="0"/>
            <a:endParaRPr lang="fr-CA" sz="600" dirty="0"/>
          </a:p>
        </p:txBody>
      </p:sp>
    </p:spTree>
    <p:extLst>
      <p:ext uri="{BB962C8B-B14F-4D97-AF65-F5344CB8AC3E}">
        <p14:creationId xmlns:p14="http://schemas.microsoft.com/office/powerpoint/2010/main" val="1715028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81608" y="124494"/>
            <a:ext cx="9641628" cy="1325563"/>
          </a:xfrm>
        </p:spPr>
        <p:txBody>
          <a:bodyPr>
            <a:normAutofit/>
          </a:bodyPr>
          <a:lstStyle/>
          <a:p>
            <a:r>
              <a:rPr lang="fr-CA" sz="4000" dirty="0">
                <a:ea typeface="Cambria" panose="02040503050406030204" pitchFamily="18" charset="0"/>
              </a:rPr>
              <a:t>Points sur lesquels vous pouvez </a:t>
            </a:r>
            <a:br>
              <a:rPr lang="fr-CA" sz="4000" dirty="0">
                <a:ea typeface="Cambria" panose="02040503050406030204" pitchFamily="18" charset="0"/>
              </a:rPr>
            </a:br>
            <a:r>
              <a:rPr lang="fr-CA" sz="4000" dirty="0">
                <a:ea typeface="Cambria" panose="02040503050406030204" pitchFamily="18" charset="0"/>
              </a:rPr>
              <a:t>faire la différence en IPE </a:t>
            </a:r>
          </a:p>
        </p:txBody>
      </p:sp>
      <p:graphicFrame>
        <p:nvGraphicFramePr>
          <p:cNvPr id="7" name="Espace réservé du contenu 6"/>
          <p:cNvGraphicFramePr>
            <a:graphicFrameLocks noGrp="1"/>
          </p:cNvGraphicFramePr>
          <p:nvPr>
            <p:ph idx="1"/>
            <p:custDataLst>
              <p:tags r:id="rId2"/>
            </p:custDataLst>
            <p:extLst>
              <p:ext uri="{D42A27DB-BD31-4B8C-83A1-F6EECF244321}">
                <p14:modId xmlns:p14="http://schemas.microsoft.com/office/powerpoint/2010/main" val="2651760425"/>
              </p:ext>
            </p:extLst>
          </p:nvPr>
        </p:nvGraphicFramePr>
        <p:xfrm>
          <a:off x="1681608" y="1450057"/>
          <a:ext cx="10221634" cy="5407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2317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49213" y="3097397"/>
            <a:ext cx="7275872" cy="3441055"/>
          </a:xfr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txBody>
          <a:bodyPr>
            <a:normAutofit/>
          </a:bodyPr>
          <a:lstStyle/>
          <a:p>
            <a:pPr lvl="0"/>
            <a:r>
              <a:rPr lang="fr-CA" sz="4000" b="1" dirty="0"/>
              <a:t>Sachez que l’équipe IPE peut vous soutenir </a:t>
            </a:r>
            <a:r>
              <a:rPr lang="fr-CA" sz="3600" b="1" dirty="0">
                <a:solidFill>
                  <a:schemeClr val="bg2">
                    <a:lumMod val="25000"/>
                  </a:schemeClr>
                </a:solidFill>
              </a:rPr>
              <a:t>pour la mise en place d’un comité IPE de votre centre </a:t>
            </a:r>
            <a:br>
              <a:rPr lang="fr-CA" sz="3600" b="1" dirty="0">
                <a:solidFill>
                  <a:schemeClr val="bg2">
                    <a:lumMod val="25000"/>
                  </a:schemeClr>
                </a:solidFill>
              </a:rPr>
            </a:br>
            <a:br>
              <a:rPr lang="fr-CA" sz="3600" dirty="0">
                <a:solidFill>
                  <a:schemeClr val="bg2">
                    <a:lumMod val="25000"/>
                  </a:schemeClr>
                </a:solidFill>
              </a:rPr>
            </a:br>
            <a:r>
              <a:rPr lang="fr-CA" sz="3200" i="1" dirty="0">
                <a:solidFill>
                  <a:schemeClr val="bg2">
                    <a:lumMod val="25000"/>
                  </a:schemeClr>
                </a:solidFill>
              </a:rPr>
              <a:t>(DE, DA, CP, Mentor, accompagnateur, nouveau enseignant, etc.)</a:t>
            </a:r>
            <a:endParaRPr lang="fr-CA" sz="3600" b="1" i="1" dirty="0">
              <a:solidFill>
                <a:schemeClr val="bg2">
                  <a:lumMod val="25000"/>
                </a:schemeClr>
              </a:solidFill>
            </a:endParaRPr>
          </a:p>
        </p:txBody>
      </p:sp>
      <p:sp>
        <p:nvSpPr>
          <p:cNvPr id="3" name="Pensées 2"/>
          <p:cNvSpPr/>
          <p:nvPr>
            <p:custDataLst>
              <p:tags r:id="rId2"/>
            </p:custDataLst>
          </p:nvPr>
        </p:nvSpPr>
        <p:spPr>
          <a:xfrm>
            <a:off x="176982" y="98322"/>
            <a:ext cx="4886632" cy="2241755"/>
          </a:xfrm>
          <a:prstGeom prst="cloudCallout">
            <a:avLst>
              <a:gd name="adj1" fmla="val 62266"/>
              <a:gd name="adj2" fmla="val 6732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L’important est de se parler afin d’être sur la même longueur d’onde pour les nouveaux enseignants</a:t>
            </a:r>
          </a:p>
        </p:txBody>
      </p:sp>
    </p:spTree>
    <p:extLst>
      <p:ext uri="{BB962C8B-B14F-4D97-AF65-F5344CB8AC3E}">
        <p14:creationId xmlns:p14="http://schemas.microsoft.com/office/powerpoint/2010/main" val="1514688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80F6963-468D-4231-9081-AAEBA5750958}"/>
              </a:ext>
            </a:extLst>
          </p:cNvPr>
          <p:cNvPicPr>
            <a:picLocks noChangeAspect="1"/>
          </p:cNvPicPr>
          <p:nvPr/>
        </p:nvPicPr>
        <p:blipFill>
          <a:blip r:embed="rId3"/>
          <a:stretch>
            <a:fillRect/>
          </a:stretch>
        </p:blipFill>
        <p:spPr>
          <a:xfrm>
            <a:off x="1368136" y="1297"/>
            <a:ext cx="9453939" cy="6856703"/>
          </a:xfrm>
          <a:prstGeom prst="rect">
            <a:avLst/>
          </a:prstGeom>
        </p:spPr>
      </p:pic>
    </p:spTree>
    <p:extLst>
      <p:ext uri="{BB962C8B-B14F-4D97-AF65-F5344CB8AC3E}">
        <p14:creationId xmlns:p14="http://schemas.microsoft.com/office/powerpoint/2010/main" val="1328542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custDataLst>
              <p:tags r:id="rId1"/>
            </p:custDataLst>
          </p:nvPr>
        </p:nvSpPr>
        <p:spPr>
          <a:xfrm>
            <a:off x="0" y="0"/>
            <a:ext cx="12191999" cy="682157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rtlCol="0">
            <a:spAutoFit/>
          </a:bodyPr>
          <a:lstStyle/>
          <a:p>
            <a:endParaRPr lang="fr-CA" dirty="0"/>
          </a:p>
        </p:txBody>
      </p:sp>
      <p:sp>
        <p:nvSpPr>
          <p:cNvPr id="2" name="Titre 1"/>
          <p:cNvSpPr>
            <a:spLocks noGrp="1"/>
          </p:cNvSpPr>
          <p:nvPr>
            <p:ph type="title" idx="4294967295"/>
          </p:nvPr>
        </p:nvSpPr>
        <p:spPr>
          <a:xfrm>
            <a:off x="2446338" y="365125"/>
            <a:ext cx="7817014" cy="1325563"/>
          </a:xfrm>
        </p:spPr>
        <p:txBody>
          <a:bodyPr/>
          <a:lstStyle/>
          <a:p>
            <a:pPr algn="ctr"/>
            <a:r>
              <a:rPr lang="fr-CA" b="1" dirty="0">
                <a:solidFill>
                  <a:schemeClr val="bg1"/>
                </a:solidFill>
              </a:rPr>
              <a:t>Rôles et suivis de chacun</a:t>
            </a:r>
          </a:p>
        </p:txBody>
      </p:sp>
      <p:sp>
        <p:nvSpPr>
          <p:cNvPr id="3" name="Espace réservé du texte 2"/>
          <p:cNvSpPr>
            <a:spLocks noGrp="1"/>
          </p:cNvSpPr>
          <p:nvPr>
            <p:ph type="body" idx="4294967295"/>
          </p:nvPr>
        </p:nvSpPr>
        <p:spPr>
          <a:xfrm>
            <a:off x="9545480" y="1491029"/>
            <a:ext cx="1231900" cy="742950"/>
          </a:xfrm>
        </p:spPr>
        <p:txBody>
          <a:bodyPr>
            <a:normAutofit/>
          </a:bodyPr>
          <a:lstStyle/>
          <a:p>
            <a:pPr marL="0" indent="0" algn="ctr">
              <a:buNone/>
            </a:pPr>
            <a:r>
              <a:rPr lang="fr-CA" sz="3200" b="1" dirty="0">
                <a:solidFill>
                  <a:schemeClr val="bg1"/>
                </a:solidFill>
              </a:rPr>
              <a:t>IPE</a:t>
            </a:r>
          </a:p>
        </p:txBody>
      </p:sp>
      <p:sp>
        <p:nvSpPr>
          <p:cNvPr id="4" name="Espace réservé du contenu 3"/>
          <p:cNvSpPr>
            <a:spLocks noGrp="1"/>
          </p:cNvSpPr>
          <p:nvPr>
            <p:ph sz="half" idx="4294967295"/>
          </p:nvPr>
        </p:nvSpPr>
        <p:spPr>
          <a:xfrm>
            <a:off x="8657259" y="2349203"/>
            <a:ext cx="3189287" cy="3567113"/>
          </a:xfrm>
        </p:spPr>
        <p:txBody>
          <a:bodyPr>
            <a:normAutofit/>
          </a:bodyPr>
          <a:lstStyle/>
          <a:p>
            <a:r>
              <a:rPr lang="fr-CA" sz="2400" dirty="0">
                <a:solidFill>
                  <a:schemeClr val="bg1"/>
                </a:solidFill>
              </a:rPr>
              <a:t>Valider l’admission IPE des enseignants</a:t>
            </a:r>
          </a:p>
          <a:p>
            <a:r>
              <a:rPr lang="fr-CA" sz="2400" dirty="0">
                <a:solidFill>
                  <a:schemeClr val="bg1"/>
                </a:solidFill>
              </a:rPr>
              <a:t>Accès administrateur</a:t>
            </a:r>
          </a:p>
        </p:txBody>
      </p:sp>
      <p:sp>
        <p:nvSpPr>
          <p:cNvPr id="5" name="Espace réservé du texte 4"/>
          <p:cNvSpPr>
            <a:spLocks noGrp="1"/>
          </p:cNvSpPr>
          <p:nvPr>
            <p:ph type="body" sz="quarter" idx="4294967295"/>
          </p:nvPr>
        </p:nvSpPr>
        <p:spPr>
          <a:xfrm>
            <a:off x="801013" y="1529447"/>
            <a:ext cx="4049165" cy="863600"/>
          </a:xfrm>
        </p:spPr>
        <p:txBody>
          <a:bodyPr>
            <a:normAutofit fontScale="85000" lnSpcReduction="20000"/>
          </a:bodyPr>
          <a:lstStyle/>
          <a:p>
            <a:pPr marL="0" indent="0" algn="ctr">
              <a:buNone/>
            </a:pPr>
            <a:r>
              <a:rPr lang="fr-CA" sz="3800" b="1" dirty="0">
                <a:solidFill>
                  <a:schemeClr val="bg1"/>
                </a:solidFill>
              </a:rPr>
              <a:t>Accompagnateurs</a:t>
            </a:r>
            <a:br>
              <a:rPr lang="fr-CA" sz="3800" b="1" dirty="0">
                <a:solidFill>
                  <a:schemeClr val="bg1"/>
                </a:solidFill>
              </a:rPr>
            </a:br>
            <a:r>
              <a:rPr lang="fr-CA" sz="3800" b="1" dirty="0">
                <a:solidFill>
                  <a:schemeClr val="bg1"/>
                </a:solidFill>
              </a:rPr>
              <a:t>et mentors</a:t>
            </a:r>
          </a:p>
          <a:p>
            <a:endParaRPr lang="fr-CA" dirty="0"/>
          </a:p>
        </p:txBody>
      </p:sp>
      <p:sp>
        <p:nvSpPr>
          <p:cNvPr id="6" name="Espace réservé du contenu 5"/>
          <p:cNvSpPr>
            <a:spLocks noGrp="1"/>
          </p:cNvSpPr>
          <p:nvPr>
            <p:ph sz="quarter" idx="4294967295"/>
          </p:nvPr>
        </p:nvSpPr>
        <p:spPr>
          <a:xfrm>
            <a:off x="4608094" y="2407717"/>
            <a:ext cx="4189915" cy="4167114"/>
          </a:xfrm>
        </p:spPr>
        <p:txBody>
          <a:bodyPr>
            <a:noAutofit/>
          </a:bodyPr>
          <a:lstStyle/>
          <a:p>
            <a:r>
              <a:rPr lang="fr-CA" sz="2400" dirty="0">
                <a:solidFill>
                  <a:schemeClr val="bg1"/>
                </a:solidFill>
              </a:rPr>
              <a:t>Consulter la liste des nouveaux enseignants admissibles en IPE (ceux qui ne sont pas encore jumelés)</a:t>
            </a:r>
          </a:p>
          <a:p>
            <a:r>
              <a:rPr lang="fr-CA" sz="2400" dirty="0">
                <a:solidFill>
                  <a:schemeClr val="bg1"/>
                </a:solidFill>
              </a:rPr>
              <a:t>Autoriser les jumelages</a:t>
            </a:r>
          </a:p>
          <a:p>
            <a:r>
              <a:rPr lang="fr-CA" sz="2400" dirty="0">
                <a:solidFill>
                  <a:schemeClr val="bg1"/>
                </a:solidFill>
              </a:rPr>
              <a:t>Demander une validation d’admissibilité à l’IPE</a:t>
            </a:r>
          </a:p>
          <a:p>
            <a:r>
              <a:rPr lang="fr-CA" sz="2400" dirty="0">
                <a:solidFill>
                  <a:schemeClr val="bg1"/>
                </a:solidFill>
              </a:rPr>
              <a:t>Au besoin :</a:t>
            </a:r>
          </a:p>
          <a:p>
            <a:r>
              <a:rPr lang="fr-CA" sz="2400" dirty="0">
                <a:solidFill>
                  <a:schemeClr val="bg1"/>
                </a:solidFill>
              </a:rPr>
              <a:t>Ajouter les accompagnateurs qui ont suivi la formation</a:t>
            </a:r>
          </a:p>
        </p:txBody>
      </p:sp>
      <p:sp>
        <p:nvSpPr>
          <p:cNvPr id="8" name="Espace réservé du texte 4"/>
          <p:cNvSpPr txBox="1">
            <a:spLocks/>
          </p:cNvSpPr>
          <p:nvPr/>
        </p:nvSpPr>
        <p:spPr>
          <a:xfrm>
            <a:off x="4918167" y="1581680"/>
            <a:ext cx="3387384" cy="74309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pPr algn="ctr"/>
            <a:r>
              <a:rPr lang="fr-CA" sz="3200" dirty="0">
                <a:solidFill>
                  <a:schemeClr val="bg1"/>
                </a:solidFill>
              </a:rPr>
              <a:t>Gestionnaires </a:t>
            </a:r>
            <a:br>
              <a:rPr lang="fr-CA" sz="3200" dirty="0">
                <a:solidFill>
                  <a:schemeClr val="bg1"/>
                </a:solidFill>
              </a:rPr>
            </a:br>
            <a:r>
              <a:rPr lang="fr-CA" sz="3200" dirty="0">
                <a:solidFill>
                  <a:schemeClr val="bg1"/>
                </a:solidFill>
              </a:rPr>
              <a:t>et CP</a:t>
            </a:r>
          </a:p>
        </p:txBody>
      </p:sp>
      <p:sp>
        <p:nvSpPr>
          <p:cNvPr id="14" name="Espace réservé du contenu 5"/>
          <p:cNvSpPr txBox="1">
            <a:spLocks/>
          </p:cNvSpPr>
          <p:nvPr/>
        </p:nvSpPr>
        <p:spPr>
          <a:xfrm>
            <a:off x="599886" y="2770242"/>
            <a:ext cx="3455494" cy="356616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chemeClr val="bg1"/>
              </a:buClr>
            </a:pPr>
            <a:r>
              <a:rPr lang="fr-CA" sz="2400" dirty="0">
                <a:solidFill>
                  <a:schemeClr val="bg1"/>
                </a:solidFill>
              </a:rPr>
              <a:t>Consulter la liste des enseignants admissibles qui attendent un jumelage</a:t>
            </a:r>
          </a:p>
          <a:p>
            <a:pPr>
              <a:buClr>
                <a:schemeClr val="bg1"/>
              </a:buClr>
            </a:pPr>
            <a:r>
              <a:rPr lang="fr-CA" sz="2400" dirty="0">
                <a:solidFill>
                  <a:schemeClr val="bg1"/>
                </a:solidFill>
              </a:rPr>
              <a:t>Demander l’autorisation d’un jumelage à la direction </a:t>
            </a:r>
          </a:p>
          <a:p>
            <a:pPr>
              <a:buClr>
                <a:schemeClr val="bg1"/>
              </a:buClr>
            </a:pPr>
            <a:r>
              <a:rPr lang="fr-CA" sz="2400" dirty="0">
                <a:solidFill>
                  <a:schemeClr val="bg1"/>
                </a:solidFill>
              </a:rPr>
              <a:t>Modifier leurs périodes de disponibilité, au besoin</a:t>
            </a:r>
          </a:p>
        </p:txBody>
      </p:sp>
      <p:pic>
        <p:nvPicPr>
          <p:cNvPr id="7" name="Image 6"/>
          <p:cNvPicPr>
            <a:picLocks noChangeAspect="1"/>
          </p:cNvPicPr>
          <p:nvPr/>
        </p:nvPicPr>
        <p:blipFill>
          <a:blip r:embed="rId4"/>
          <a:stretch>
            <a:fillRect/>
          </a:stretch>
        </p:blipFill>
        <p:spPr>
          <a:xfrm>
            <a:off x="599886" y="207727"/>
            <a:ext cx="1205001" cy="1105766"/>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6684" y="5952742"/>
            <a:ext cx="2115316" cy="905258"/>
          </a:xfrm>
          <a:prstGeom prst="rect">
            <a:avLst/>
          </a:prstGeom>
        </p:spPr>
      </p:pic>
    </p:spTree>
    <p:extLst>
      <p:ext uri="{BB962C8B-B14F-4D97-AF65-F5344CB8AC3E}">
        <p14:creationId xmlns:p14="http://schemas.microsoft.com/office/powerpoint/2010/main" val="258763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39159" y="-151084"/>
            <a:ext cx="9729952" cy="1325563"/>
          </a:xfrm>
        </p:spPr>
        <p:txBody>
          <a:bodyPr>
            <a:normAutofit/>
          </a:bodyPr>
          <a:lstStyle/>
          <a:p>
            <a:r>
              <a:rPr lang="fr-CA" sz="4000" dirty="0">
                <a:ea typeface="Cambria" panose="02040503050406030204" pitchFamily="18" charset="0"/>
              </a:rPr>
              <a:t>Déroulement</a:t>
            </a:r>
          </a:p>
        </p:txBody>
      </p:sp>
      <p:sp>
        <p:nvSpPr>
          <p:cNvPr id="3" name="Espace réservé du contenu 2"/>
          <p:cNvSpPr>
            <a:spLocks noGrp="1"/>
          </p:cNvSpPr>
          <p:nvPr>
            <p:ph idx="1"/>
            <p:custDataLst>
              <p:tags r:id="rId2"/>
            </p:custDataLst>
          </p:nvPr>
        </p:nvSpPr>
        <p:spPr>
          <a:xfrm>
            <a:off x="1939159" y="1174479"/>
            <a:ext cx="7118577" cy="5157309"/>
          </a:xfrm>
        </p:spPr>
        <p:txBody>
          <a:bodyPr>
            <a:normAutofit lnSpcReduction="10000"/>
          </a:bodyPr>
          <a:lstStyle/>
          <a:p>
            <a:r>
              <a:rPr lang="fr-CA" sz="2200" dirty="0"/>
              <a:t>Portrait des enseignants débutants en FP</a:t>
            </a:r>
          </a:p>
          <a:p>
            <a:r>
              <a:rPr lang="fr-CA" sz="2200" dirty="0"/>
              <a:t>Défis de l’insertion professionnelle </a:t>
            </a:r>
          </a:p>
          <a:p>
            <a:r>
              <a:rPr lang="fr-CA" sz="2200" dirty="0"/>
              <a:t>Présentation des nouveautés du programme IPE </a:t>
            </a:r>
          </a:p>
          <a:p>
            <a:pPr lvl="1"/>
            <a:r>
              <a:rPr lang="fr-CA" sz="2200" dirty="0"/>
              <a:t>Critères d’admissibilité</a:t>
            </a:r>
          </a:p>
          <a:p>
            <a:r>
              <a:rPr lang="fr-CA" sz="2200" dirty="0"/>
              <a:t>Rôles des acteurs IPE </a:t>
            </a:r>
          </a:p>
          <a:p>
            <a:r>
              <a:rPr lang="fr-CA" sz="2200" dirty="0"/>
              <a:t>Moodle IPE </a:t>
            </a:r>
          </a:p>
          <a:p>
            <a:r>
              <a:rPr lang="fr-CA" sz="2200" dirty="0"/>
              <a:t>Moyens d’accompagnement </a:t>
            </a:r>
          </a:p>
          <a:p>
            <a:pPr lvl="1"/>
            <a:r>
              <a:rPr lang="fr-CA" sz="2200" dirty="0"/>
              <a:t>Actions concrètes</a:t>
            </a:r>
          </a:p>
          <a:p>
            <a:pPr lvl="1"/>
            <a:r>
              <a:rPr lang="fr-CA" sz="2200" dirty="0"/>
              <a:t>L’accueil et l’accompagnement pour </a:t>
            </a:r>
            <a:br>
              <a:rPr lang="fr-CA" sz="2200" dirty="0"/>
            </a:br>
            <a:r>
              <a:rPr lang="fr-CA" sz="2200" dirty="0"/>
              <a:t>favoriser l’insertion</a:t>
            </a:r>
          </a:p>
          <a:p>
            <a:r>
              <a:rPr lang="fr-CA" sz="2200" dirty="0"/>
              <a:t>Le volet administratif du programme d’insertion professionnelle</a:t>
            </a:r>
          </a:p>
          <a:p>
            <a:r>
              <a:rPr lang="fr-CA" sz="2200" dirty="0"/>
              <a:t>Plateformes de gestion IPE (</a:t>
            </a:r>
            <a:r>
              <a:rPr lang="fr-CA" sz="2200" dirty="0" err="1"/>
              <a:t>GestIPE</a:t>
            </a:r>
            <a:r>
              <a:rPr lang="fr-CA" sz="2200" dirty="0"/>
              <a:t> et Folio )</a:t>
            </a:r>
          </a:p>
          <a:p>
            <a:r>
              <a:rPr lang="fr-CA" sz="2200" dirty="0"/>
              <a:t>Retour sur la formation</a:t>
            </a:r>
          </a:p>
          <a:p>
            <a:endParaRPr lang="fr-CA" dirty="0"/>
          </a:p>
          <a:p>
            <a:endParaRPr lang="fr-CA" dirty="0"/>
          </a:p>
        </p:txBody>
      </p:sp>
      <p:sp>
        <p:nvSpPr>
          <p:cNvPr id="4" name="Pensées 3"/>
          <p:cNvSpPr/>
          <p:nvPr>
            <p:custDataLst>
              <p:tags r:id="rId3"/>
            </p:custDataLst>
          </p:nvPr>
        </p:nvSpPr>
        <p:spPr>
          <a:xfrm>
            <a:off x="8725123" y="728932"/>
            <a:ext cx="3276602" cy="2427514"/>
          </a:xfrm>
          <a:prstGeom prst="cloudCallout">
            <a:avLst>
              <a:gd name="adj1" fmla="val -70825"/>
              <a:gd name="adj2" fmla="val 508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Une pause à la </a:t>
            </a:r>
            <a:r>
              <a:rPr lang="fr-CA" sz="2400" dirty="0" err="1"/>
              <a:t>mi-formation</a:t>
            </a:r>
            <a:r>
              <a:rPr lang="fr-CA" sz="2400" dirty="0"/>
              <a:t> vous sera proposée</a:t>
            </a:r>
          </a:p>
        </p:txBody>
      </p:sp>
    </p:spTree>
    <p:extLst>
      <p:ext uri="{BB962C8B-B14F-4D97-AF65-F5344CB8AC3E}">
        <p14:creationId xmlns:p14="http://schemas.microsoft.com/office/powerpoint/2010/main" val="16798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2A88-AA37-49DD-A3D3-33C2D73A1500}"/>
              </a:ext>
            </a:extLst>
          </p:cNvPr>
          <p:cNvSpPr>
            <a:spLocks noGrp="1"/>
          </p:cNvSpPr>
          <p:nvPr>
            <p:ph type="title"/>
            <p:custDataLst>
              <p:tags r:id="rId1"/>
            </p:custDataLst>
          </p:nvPr>
        </p:nvSpPr>
        <p:spPr/>
        <p:txBody>
          <a:bodyPr>
            <a:normAutofit/>
          </a:bodyPr>
          <a:lstStyle/>
          <a:p>
            <a:r>
              <a:rPr lang="fr-CA" sz="4000" dirty="0">
                <a:ea typeface="Cambria" panose="02040503050406030204" pitchFamily="18" charset="0"/>
              </a:rPr>
              <a:t>ACTIVITÉ 4</a:t>
            </a:r>
            <a:br>
              <a:rPr lang="fr-CA" sz="4000" dirty="0">
                <a:ea typeface="Cambria" panose="02040503050406030204" pitchFamily="18" charset="0"/>
              </a:rPr>
            </a:br>
            <a:r>
              <a:rPr lang="fr-CA" sz="4000" dirty="0">
                <a:ea typeface="Cambria" panose="02040503050406030204" pitchFamily="18" charset="0"/>
              </a:rPr>
              <a:t>État d’esprit</a:t>
            </a:r>
          </a:p>
        </p:txBody>
      </p:sp>
      <p:grpSp>
        <p:nvGrpSpPr>
          <p:cNvPr id="26" name="Groupe 25"/>
          <p:cNvGrpSpPr/>
          <p:nvPr>
            <p:custDataLst>
              <p:tags r:id="rId2"/>
            </p:custDataLst>
          </p:nvPr>
        </p:nvGrpSpPr>
        <p:grpSpPr>
          <a:xfrm>
            <a:off x="9826584" y="5586662"/>
            <a:ext cx="2365416" cy="1053349"/>
            <a:chOff x="6768206" y="5877272"/>
            <a:chExt cx="2365416" cy="1053349"/>
          </a:xfrm>
        </p:grpSpPr>
        <p:pic>
          <p:nvPicPr>
            <p:cNvPr id="27" name="Imag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28" name="ZoneTexte 27"/>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10 minutes</a:t>
              </a:r>
            </a:p>
          </p:txBody>
        </p:sp>
      </p:grpSp>
      <p:sp>
        <p:nvSpPr>
          <p:cNvPr id="16" name="Espace réservé du contenu 1"/>
          <p:cNvSpPr>
            <a:spLocks noGrp="1"/>
          </p:cNvSpPr>
          <p:nvPr>
            <p:ph idx="1"/>
            <p:custDataLst>
              <p:tags r:id="rId3"/>
            </p:custDataLst>
          </p:nvPr>
        </p:nvSpPr>
        <p:spPr>
          <a:xfrm>
            <a:off x="1631492" y="2627013"/>
            <a:ext cx="9672191" cy="4285069"/>
          </a:xfrm>
        </p:spPr>
        <p:txBody>
          <a:bodyPr>
            <a:normAutofit/>
          </a:bodyPr>
          <a:lstStyle/>
          <a:p>
            <a:pPr marL="0" indent="0">
              <a:spcBef>
                <a:spcPts val="0"/>
              </a:spcBef>
              <a:spcAft>
                <a:spcPts val="1200"/>
              </a:spcAft>
              <a:buNone/>
            </a:pPr>
            <a:r>
              <a:rPr lang="fr-CA" b="1" dirty="0">
                <a:solidFill>
                  <a:schemeClr val="accent3">
                    <a:lumMod val="75000"/>
                  </a:schemeClr>
                </a:solidFill>
              </a:rPr>
              <a:t>Quelles sont vos préoccupations face à l’insertion de votre nouveau personnel enseignant ?</a:t>
            </a:r>
          </a:p>
          <a:p>
            <a:pPr lvl="1">
              <a:spcBef>
                <a:spcPts val="0"/>
              </a:spcBef>
              <a:spcAft>
                <a:spcPts val="1200"/>
              </a:spcAft>
            </a:pPr>
            <a:r>
              <a:rPr lang="fr-CA" sz="2800" dirty="0">
                <a:solidFill>
                  <a:schemeClr val="tx2">
                    <a:lumMod val="75000"/>
                  </a:schemeClr>
                </a:solidFill>
              </a:rPr>
              <a:t>Inscrivez individuellement vos anticipations </a:t>
            </a:r>
          </a:p>
          <a:p>
            <a:pPr lvl="1">
              <a:spcBef>
                <a:spcPts val="0"/>
              </a:spcBef>
              <a:spcAft>
                <a:spcPts val="1200"/>
              </a:spcAft>
            </a:pPr>
            <a:r>
              <a:rPr lang="fr-CA" sz="2800" dirty="0">
                <a:solidFill>
                  <a:schemeClr val="tx2">
                    <a:lumMod val="75000"/>
                  </a:schemeClr>
                </a:solidFill>
              </a:rPr>
              <a:t>En équipe de deux, voyez si vous avez des appréhensions communes</a:t>
            </a:r>
          </a:p>
          <a:p>
            <a:pPr lvl="1">
              <a:spcBef>
                <a:spcPts val="0"/>
              </a:spcBef>
              <a:spcAft>
                <a:spcPts val="1200"/>
              </a:spcAft>
            </a:pPr>
            <a:r>
              <a:rPr lang="fr-CA" sz="2800" dirty="0">
                <a:solidFill>
                  <a:schemeClr val="tx2">
                    <a:lumMod val="75000"/>
                  </a:schemeClr>
                </a:solidFill>
              </a:rPr>
              <a:t>Essayons de trouver des pistes de solution ensemble</a:t>
            </a:r>
          </a:p>
        </p:txBody>
      </p:sp>
      <p:pic>
        <p:nvPicPr>
          <p:cNvPr id="4" name="Image 3">
            <a:extLst>
              <a:ext uri="{FF2B5EF4-FFF2-40B4-BE49-F238E27FC236}">
                <a16:creationId xmlns:a16="http://schemas.microsoft.com/office/drawing/2014/main" id="{748735BD-15C0-4F35-8BF1-CEDACC0D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8864" y="127793"/>
            <a:ext cx="1800225" cy="1800225"/>
          </a:xfrm>
          <a:prstGeom prst="rect">
            <a:avLst/>
          </a:prstGeom>
        </p:spPr>
      </p:pic>
      <p:sp>
        <p:nvSpPr>
          <p:cNvPr id="10" name="Rectangle 9">
            <a:extLst>
              <a:ext uri="{FF2B5EF4-FFF2-40B4-BE49-F238E27FC236}">
                <a16:creationId xmlns:a16="http://schemas.microsoft.com/office/drawing/2014/main" id="{D0C87628-BC30-4939-B856-E06AE3465518}"/>
              </a:ext>
            </a:extLst>
          </p:cNvPr>
          <p:cNvSpPr/>
          <p:nvPr/>
        </p:nvSpPr>
        <p:spPr>
          <a:xfrm>
            <a:off x="10453931" y="1928018"/>
            <a:ext cx="1699504" cy="461665"/>
          </a:xfrm>
          <a:prstGeom prst="rect">
            <a:avLst/>
          </a:prstGeom>
        </p:spPr>
        <p:txBody>
          <a:bodyPr wrap="none">
            <a:spAutoFit/>
          </a:bodyPr>
          <a:lstStyle/>
          <a:p>
            <a:pPr lvl="0">
              <a:defRPr/>
            </a:pPr>
            <a:r>
              <a:rPr lang="fr-CA" sz="1200" kern="0" dirty="0">
                <a:solidFill>
                  <a:prstClr val="black"/>
                </a:solidFill>
              </a:rPr>
              <a:t>Image : Générée par IA, </a:t>
            </a:r>
            <a:br>
              <a:rPr lang="fr-CA" sz="1200" kern="0" dirty="0">
                <a:solidFill>
                  <a:prstClr val="black"/>
                </a:solidFill>
              </a:rPr>
            </a:br>
            <a:r>
              <a:rPr lang="fr-CA" sz="1200" kern="0" dirty="0">
                <a:solidFill>
                  <a:prstClr val="black"/>
                </a:solidFill>
              </a:rPr>
              <a:t>Optimisé par DALL·E 3</a:t>
            </a:r>
          </a:p>
        </p:txBody>
      </p:sp>
    </p:spTree>
    <p:extLst>
      <p:ext uri="{BB962C8B-B14F-4D97-AF65-F5344CB8AC3E}">
        <p14:creationId xmlns:p14="http://schemas.microsoft.com/office/powerpoint/2010/main" val="420301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4000" dirty="0">
                <a:ea typeface="Cambria" panose="02040503050406030204" pitchFamily="18" charset="0"/>
              </a:rPr>
              <a:t>En résumé, votre apport à l’insertion professionnelle des enseignants c’est :</a:t>
            </a:r>
          </a:p>
        </p:txBody>
      </p:sp>
      <p:sp>
        <p:nvSpPr>
          <p:cNvPr id="4" name="Flèche droite 3"/>
          <p:cNvSpPr/>
          <p:nvPr>
            <p:custDataLst>
              <p:tags r:id="rId2"/>
            </p:custDataLst>
          </p:nvPr>
        </p:nvSpPr>
        <p:spPr>
          <a:xfrm>
            <a:off x="1626869" y="1825625"/>
            <a:ext cx="10278992" cy="4351338"/>
          </a:xfrm>
          <a:prstGeom prst="rightArrow">
            <a:avLst/>
          </a:prstGeom>
          <a:solidFill>
            <a:srgbClr val="C00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orme libre 5"/>
          <p:cNvSpPr/>
          <p:nvPr>
            <p:custDataLst>
              <p:tags r:id="rId3"/>
            </p:custDataLst>
          </p:nvPr>
        </p:nvSpPr>
        <p:spPr>
          <a:xfrm>
            <a:off x="2087618" y="1825625"/>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600" dirty="0">
                <a:solidFill>
                  <a:schemeClr val="tx1"/>
                </a:solidFill>
              </a:rPr>
              <a:t>Bien les a</a:t>
            </a:r>
            <a:r>
              <a:rPr lang="fr-CA" sz="2600" kern="1200" dirty="0">
                <a:solidFill>
                  <a:schemeClr val="tx1"/>
                </a:solidFill>
              </a:rPr>
              <a:t>ccueillir </a:t>
            </a:r>
            <a:br>
              <a:rPr lang="fr-CA" sz="2600" kern="1200" dirty="0">
                <a:solidFill>
                  <a:schemeClr val="tx1"/>
                </a:solidFill>
              </a:rPr>
            </a:br>
            <a:r>
              <a:rPr lang="fr-CA" kern="1200" dirty="0">
                <a:solidFill>
                  <a:schemeClr val="tx1"/>
                </a:solidFill>
              </a:rPr>
              <a:t>(humain et matériel) </a:t>
            </a:r>
          </a:p>
        </p:txBody>
      </p:sp>
      <p:sp>
        <p:nvSpPr>
          <p:cNvPr id="7" name="Forme libre 6"/>
          <p:cNvSpPr/>
          <p:nvPr>
            <p:custDataLst>
              <p:tags r:id="rId4"/>
            </p:custDataLst>
          </p:nvPr>
        </p:nvSpPr>
        <p:spPr>
          <a:xfrm>
            <a:off x="4626764" y="1825625"/>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600" kern="1200" dirty="0">
                <a:solidFill>
                  <a:schemeClr val="tx1"/>
                </a:solidFill>
              </a:rPr>
              <a:t>Identifier leurs besoins</a:t>
            </a:r>
          </a:p>
        </p:txBody>
      </p:sp>
      <p:sp>
        <p:nvSpPr>
          <p:cNvPr id="8" name="Forme libre 7"/>
          <p:cNvSpPr/>
          <p:nvPr>
            <p:custDataLst>
              <p:tags r:id="rId5"/>
            </p:custDataLst>
          </p:nvPr>
        </p:nvSpPr>
        <p:spPr>
          <a:xfrm>
            <a:off x="7165910" y="1825625"/>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600" dirty="0">
                <a:solidFill>
                  <a:schemeClr val="tx1"/>
                </a:solidFill>
              </a:rPr>
              <a:t>Leur c</a:t>
            </a:r>
            <a:r>
              <a:rPr lang="fr-CA" sz="2600" kern="1200" dirty="0">
                <a:solidFill>
                  <a:schemeClr val="tx1"/>
                </a:solidFill>
              </a:rPr>
              <a:t>onsacrer du temps</a:t>
            </a:r>
          </a:p>
        </p:txBody>
      </p:sp>
      <p:sp>
        <p:nvSpPr>
          <p:cNvPr id="9" name="Forme libre 8"/>
          <p:cNvSpPr/>
          <p:nvPr>
            <p:custDataLst>
              <p:tags r:id="rId6"/>
            </p:custDataLst>
          </p:nvPr>
        </p:nvSpPr>
        <p:spPr>
          <a:xfrm>
            <a:off x="2087618" y="4108318"/>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500" dirty="0">
                <a:solidFill>
                  <a:schemeClr val="tx1"/>
                </a:solidFill>
              </a:rPr>
              <a:t>B</a:t>
            </a:r>
            <a:r>
              <a:rPr lang="fr-CA" sz="2500" kern="1200" dirty="0">
                <a:solidFill>
                  <a:schemeClr val="tx1"/>
                </a:solidFill>
              </a:rPr>
              <a:t>ien les intégrer à l’équipe-école</a:t>
            </a:r>
          </a:p>
        </p:txBody>
      </p:sp>
      <p:sp>
        <p:nvSpPr>
          <p:cNvPr id="10" name="Forme libre 9"/>
          <p:cNvSpPr/>
          <p:nvPr>
            <p:custDataLst>
              <p:tags r:id="rId7"/>
            </p:custDataLst>
          </p:nvPr>
        </p:nvSpPr>
        <p:spPr>
          <a:xfrm>
            <a:off x="4626764" y="4108318"/>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600" dirty="0">
                <a:solidFill>
                  <a:schemeClr val="tx1"/>
                </a:solidFill>
              </a:rPr>
              <a:t>A</a:t>
            </a:r>
            <a:r>
              <a:rPr lang="fr-CA" sz="2600" kern="1200" dirty="0">
                <a:solidFill>
                  <a:schemeClr val="tx1"/>
                </a:solidFill>
              </a:rPr>
              <a:t>ttribuer des tâches adaptées</a:t>
            </a:r>
          </a:p>
        </p:txBody>
      </p:sp>
      <p:sp>
        <p:nvSpPr>
          <p:cNvPr id="11" name="Forme libre 10"/>
          <p:cNvSpPr/>
          <p:nvPr>
            <p:custDataLst>
              <p:tags r:id="rId8"/>
            </p:custDataLst>
          </p:nvPr>
        </p:nvSpPr>
        <p:spPr>
          <a:xfrm>
            <a:off x="7165910" y="4108318"/>
            <a:ext cx="2340000" cy="1740535"/>
          </a:xfrm>
          <a:custGeom>
            <a:avLst/>
            <a:gdLst>
              <a:gd name="connsiteX0" fmla="*/ 0 w 1681571"/>
              <a:gd name="connsiteY0" fmla="*/ 280267 h 1740535"/>
              <a:gd name="connsiteX1" fmla="*/ 280267 w 1681571"/>
              <a:gd name="connsiteY1" fmla="*/ 0 h 1740535"/>
              <a:gd name="connsiteX2" fmla="*/ 1401304 w 1681571"/>
              <a:gd name="connsiteY2" fmla="*/ 0 h 1740535"/>
              <a:gd name="connsiteX3" fmla="*/ 1681571 w 1681571"/>
              <a:gd name="connsiteY3" fmla="*/ 280267 h 1740535"/>
              <a:gd name="connsiteX4" fmla="*/ 1681571 w 1681571"/>
              <a:gd name="connsiteY4" fmla="*/ 1460268 h 1740535"/>
              <a:gd name="connsiteX5" fmla="*/ 1401304 w 1681571"/>
              <a:gd name="connsiteY5" fmla="*/ 1740535 h 1740535"/>
              <a:gd name="connsiteX6" fmla="*/ 280267 w 1681571"/>
              <a:gd name="connsiteY6" fmla="*/ 1740535 h 1740535"/>
              <a:gd name="connsiteX7" fmla="*/ 0 w 1681571"/>
              <a:gd name="connsiteY7" fmla="*/ 1460268 h 1740535"/>
              <a:gd name="connsiteX8" fmla="*/ 0 w 1681571"/>
              <a:gd name="connsiteY8" fmla="*/ 280267 h 17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571" h="1740535">
                <a:moveTo>
                  <a:pt x="0" y="280267"/>
                </a:moveTo>
                <a:cubicBezTo>
                  <a:pt x="0" y="125480"/>
                  <a:pt x="125480" y="0"/>
                  <a:pt x="280267" y="0"/>
                </a:cubicBezTo>
                <a:lnTo>
                  <a:pt x="1401304" y="0"/>
                </a:lnTo>
                <a:cubicBezTo>
                  <a:pt x="1556091" y="0"/>
                  <a:pt x="1681571" y="125480"/>
                  <a:pt x="1681571" y="280267"/>
                </a:cubicBezTo>
                <a:lnTo>
                  <a:pt x="1681571" y="1460268"/>
                </a:lnTo>
                <a:cubicBezTo>
                  <a:pt x="1681571" y="1615055"/>
                  <a:pt x="1556091" y="1740535"/>
                  <a:pt x="1401304" y="1740535"/>
                </a:cubicBezTo>
                <a:lnTo>
                  <a:pt x="280267" y="1740535"/>
                </a:lnTo>
                <a:cubicBezTo>
                  <a:pt x="125480" y="1740535"/>
                  <a:pt x="0" y="1615055"/>
                  <a:pt x="0" y="1460268"/>
                </a:cubicBezTo>
                <a:lnTo>
                  <a:pt x="0" y="280267"/>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428" tIns="135428" rIns="135428" bIns="135428" numCol="1" spcCol="1270" anchor="ctr" anchorCtr="0">
            <a:noAutofit/>
          </a:bodyPr>
          <a:lstStyle/>
          <a:p>
            <a:pPr lvl="0" algn="ctr" defTabSz="622300" rtl="0">
              <a:lnSpc>
                <a:spcPct val="90000"/>
              </a:lnSpc>
              <a:spcBef>
                <a:spcPct val="0"/>
              </a:spcBef>
              <a:spcAft>
                <a:spcPct val="35000"/>
              </a:spcAft>
            </a:pPr>
            <a:r>
              <a:rPr lang="fr-CA" sz="2600" kern="1200" dirty="0">
                <a:solidFill>
                  <a:schemeClr val="tx1"/>
                </a:solidFill>
              </a:rPr>
              <a:t>Faciliter l’accès au </a:t>
            </a:r>
            <a:r>
              <a:rPr lang="fr-CA" sz="2600" kern="1200" dirty="0" err="1">
                <a:solidFill>
                  <a:schemeClr val="tx1"/>
                </a:solidFill>
              </a:rPr>
              <a:t>prog</a:t>
            </a:r>
            <a:r>
              <a:rPr lang="fr-CA" sz="2600" kern="1200" dirty="0">
                <a:solidFill>
                  <a:schemeClr val="tx1"/>
                </a:solidFill>
              </a:rPr>
              <a:t>. IPE</a:t>
            </a:r>
            <a:endParaRPr lang="fr-CA" sz="2400" dirty="0">
              <a:solidFill>
                <a:schemeClr val="tx1"/>
              </a:solidFill>
            </a:endParaRPr>
          </a:p>
          <a:p>
            <a:pPr lvl="0" algn="ctr" defTabSz="622300" rtl="0">
              <a:lnSpc>
                <a:spcPct val="90000"/>
              </a:lnSpc>
              <a:spcBef>
                <a:spcPct val="0"/>
              </a:spcBef>
              <a:spcAft>
                <a:spcPct val="35000"/>
              </a:spcAft>
            </a:pPr>
            <a:r>
              <a:rPr lang="fr-CA" kern="1200" dirty="0">
                <a:solidFill>
                  <a:schemeClr val="tx1"/>
                </a:solidFill>
              </a:rPr>
              <a:t>(libération, jumelage, ATP, etc.)</a:t>
            </a:r>
          </a:p>
        </p:txBody>
      </p:sp>
    </p:spTree>
    <p:extLst>
      <p:ext uri="{BB962C8B-B14F-4D97-AF65-F5344CB8AC3E}">
        <p14:creationId xmlns:p14="http://schemas.microsoft.com/office/powerpoint/2010/main" val="3419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Attentes</a:t>
            </a:r>
          </a:p>
        </p:txBody>
      </p:sp>
      <p:sp>
        <p:nvSpPr>
          <p:cNvPr id="3" name="Espace réservé du contenu 2"/>
          <p:cNvSpPr>
            <a:spLocks noGrp="1"/>
          </p:cNvSpPr>
          <p:nvPr>
            <p:ph idx="1"/>
            <p:custDataLst>
              <p:tags r:id="rId2"/>
            </p:custDataLst>
          </p:nvPr>
        </p:nvSpPr>
        <p:spPr/>
        <p:txBody>
          <a:bodyPr/>
          <a:lstStyle/>
          <a:p>
            <a:endParaRPr lang="fr-CA" dirty="0"/>
          </a:p>
        </p:txBody>
      </p:sp>
    </p:spTree>
    <p:extLst>
      <p:ext uri="{BB962C8B-B14F-4D97-AF65-F5344CB8AC3E}">
        <p14:creationId xmlns:p14="http://schemas.microsoft.com/office/powerpoint/2010/main" val="1920088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232900" y="607392"/>
            <a:ext cx="2494280" cy="1645920"/>
          </a:xfrm>
        </p:spPr>
        <p:txBody>
          <a:bodyPr/>
          <a:lstStyle/>
          <a:p>
            <a:r>
              <a:rPr lang="fr-CA" b="1" dirty="0">
                <a:solidFill>
                  <a:schemeClr val="tx2"/>
                </a:solidFill>
              </a:rPr>
              <a:t>Des ressources et des outils</a:t>
            </a:r>
          </a:p>
        </p:txBody>
      </p:sp>
      <p:sp>
        <p:nvSpPr>
          <p:cNvPr id="3" name="Espace réservé du contenu 2"/>
          <p:cNvSpPr>
            <a:spLocks noGrp="1"/>
          </p:cNvSpPr>
          <p:nvPr>
            <p:ph idx="1"/>
            <p:custDataLst>
              <p:tags r:id="rId2"/>
            </p:custDataLst>
          </p:nvPr>
        </p:nvSpPr>
        <p:spPr>
          <a:xfrm>
            <a:off x="1719942" y="402956"/>
            <a:ext cx="7258957" cy="6188344"/>
          </a:xfrm>
          <a:solidFill>
            <a:schemeClr val="bg1">
              <a:lumMod val="95000"/>
            </a:schemeClr>
          </a:solidFill>
        </p:spPr>
        <p:txBody>
          <a:bodyPr vert="horz" lIns="91440" tIns="45720" rIns="91440" bIns="45720" rtlCol="0" anchor="t">
            <a:normAutofit fontScale="85000" lnSpcReduction="10000"/>
          </a:bodyPr>
          <a:lstStyle/>
          <a:p>
            <a:pPr marL="0" indent="0">
              <a:buNone/>
            </a:pPr>
            <a:r>
              <a:rPr lang="fr-CA" sz="4300" b="1" dirty="0">
                <a:solidFill>
                  <a:srgbClr val="C00000"/>
                </a:solidFill>
                <a:latin typeface="Cambria" panose="02040503050406030204" pitchFamily="18" charset="0"/>
                <a:ea typeface="Cambria" panose="02040503050406030204" pitchFamily="18" charset="0"/>
              </a:rPr>
              <a:t>Dans le Moodle, vous trouverez :</a:t>
            </a:r>
          </a:p>
          <a:p>
            <a:pPr marL="0" indent="0">
              <a:buNone/>
            </a:pPr>
            <a:endParaRPr lang="fr-CA" sz="2400" b="1" dirty="0">
              <a:solidFill>
                <a:schemeClr val="tx2"/>
              </a:solidFill>
            </a:endParaRPr>
          </a:p>
          <a:p>
            <a:pPr>
              <a:spcBef>
                <a:spcPts val="600"/>
              </a:spcBef>
              <a:spcAft>
                <a:spcPts val="600"/>
              </a:spcAft>
            </a:pPr>
            <a:r>
              <a:rPr lang="fr-CA" sz="2400" dirty="0"/>
              <a:t>Un guide d’accompagnement des directions</a:t>
            </a:r>
          </a:p>
          <a:p>
            <a:pPr>
              <a:spcBef>
                <a:spcPts val="600"/>
              </a:spcBef>
              <a:spcAft>
                <a:spcPts val="600"/>
              </a:spcAft>
            </a:pPr>
            <a:r>
              <a:rPr lang="fr-CA" sz="2400" dirty="0"/>
              <a:t>Obstacles à l’insertion professionnelle</a:t>
            </a:r>
          </a:p>
          <a:p>
            <a:pPr>
              <a:spcBef>
                <a:spcPts val="600"/>
              </a:spcBef>
              <a:spcAft>
                <a:spcPts val="600"/>
              </a:spcAft>
            </a:pPr>
            <a:r>
              <a:rPr lang="fr-CA" sz="2400" dirty="0"/>
              <a:t>Questions — Approche de coaching</a:t>
            </a:r>
          </a:p>
          <a:p>
            <a:pPr>
              <a:spcBef>
                <a:spcPts val="600"/>
              </a:spcBef>
              <a:spcAft>
                <a:spcPts val="600"/>
              </a:spcAft>
            </a:pPr>
            <a:r>
              <a:rPr lang="fr-CA" sz="2400" dirty="0"/>
              <a:t>Les motifs de l’enseignant pour quitter</a:t>
            </a:r>
          </a:p>
          <a:p>
            <a:pPr>
              <a:spcBef>
                <a:spcPts val="600"/>
              </a:spcBef>
              <a:spcAft>
                <a:spcPts val="600"/>
              </a:spcAft>
            </a:pPr>
            <a:r>
              <a:rPr lang="fr-CA" sz="2400" dirty="0"/>
              <a:t>Les défis de la formation des enseignants</a:t>
            </a:r>
          </a:p>
          <a:p>
            <a:pPr>
              <a:spcBef>
                <a:spcPts val="600"/>
              </a:spcBef>
              <a:spcAft>
                <a:spcPts val="600"/>
              </a:spcAft>
            </a:pPr>
            <a:r>
              <a:rPr lang="fr-CA" sz="2400" dirty="0"/>
              <a:t>Stratégies pour développer une culture IPE (17)</a:t>
            </a:r>
          </a:p>
          <a:p>
            <a:pPr>
              <a:spcBef>
                <a:spcPts val="600"/>
              </a:spcBef>
              <a:spcAft>
                <a:spcPts val="600"/>
              </a:spcAft>
            </a:pPr>
            <a:r>
              <a:rPr lang="fr-CA" sz="2400" dirty="0"/>
              <a:t>Un plan d’accompagnement vide, à adapter</a:t>
            </a:r>
          </a:p>
          <a:p>
            <a:pPr>
              <a:spcBef>
                <a:spcPts val="600"/>
              </a:spcBef>
              <a:spcAft>
                <a:spcPts val="600"/>
              </a:spcAft>
            </a:pPr>
            <a:r>
              <a:rPr lang="fr-CA" sz="2400" dirty="0"/>
              <a:t>Un pense-bête modifiable selon vos besoins</a:t>
            </a:r>
          </a:p>
          <a:p>
            <a:pPr>
              <a:spcBef>
                <a:spcPts val="600"/>
              </a:spcBef>
              <a:spcAft>
                <a:spcPts val="600"/>
              </a:spcAft>
            </a:pPr>
            <a:r>
              <a:rPr lang="fr-CA" sz="2400" dirty="0"/>
              <a:t>Le mode de paiement et modalité IPE-FP</a:t>
            </a:r>
          </a:p>
          <a:p>
            <a:pPr marL="0" indent="0">
              <a:spcBef>
                <a:spcPts val="600"/>
              </a:spcBef>
              <a:spcAft>
                <a:spcPts val="600"/>
              </a:spcAft>
              <a:buNone/>
            </a:pPr>
            <a:r>
              <a:rPr lang="fr-CA" sz="2400" u="sng" dirty="0">
                <a:solidFill>
                  <a:srgbClr val="C00000"/>
                </a:solidFill>
              </a:rPr>
              <a:t>Des liens </a:t>
            </a:r>
            <a:r>
              <a:rPr lang="fr-CA" sz="2400" dirty="0">
                <a:solidFill>
                  <a:srgbClr val="C00000"/>
                </a:solidFill>
              </a:rPr>
              <a:t>:</a:t>
            </a:r>
          </a:p>
          <a:p>
            <a:pPr>
              <a:spcBef>
                <a:spcPts val="600"/>
              </a:spcBef>
              <a:spcAft>
                <a:spcPts val="600"/>
              </a:spcAft>
            </a:pPr>
            <a:r>
              <a:rPr lang="fr-CA" sz="2400" dirty="0"/>
              <a:t>Accueil et comité des nouveaux enseignants </a:t>
            </a:r>
            <a:r>
              <a:rPr lang="fr-CA" sz="1800" dirty="0"/>
              <a:t>(vidéos inspirantes) </a:t>
            </a:r>
          </a:p>
          <a:p>
            <a:pPr>
              <a:spcBef>
                <a:spcPts val="600"/>
              </a:spcBef>
              <a:spcAft>
                <a:spcPts val="600"/>
              </a:spcAft>
            </a:pPr>
            <a:r>
              <a:rPr lang="fr-CA" sz="2400" dirty="0"/>
              <a:t>Le </a:t>
            </a:r>
            <a:r>
              <a:rPr lang="fr-CA" sz="2400" cap="small" dirty="0" err="1"/>
              <a:t>cnipe-fp</a:t>
            </a:r>
            <a:endParaRPr lang="fr-CA" sz="2400" cap="small" dirty="0"/>
          </a:p>
          <a:p>
            <a:pPr>
              <a:spcBef>
                <a:spcPts val="600"/>
              </a:spcBef>
              <a:spcAft>
                <a:spcPts val="600"/>
              </a:spcAft>
            </a:pPr>
            <a:r>
              <a:rPr lang="fr-CA" sz="2400" dirty="0"/>
              <a:t>L’Observatoire FP</a:t>
            </a:r>
            <a:endParaRPr lang="fr-CA" sz="900" dirty="0"/>
          </a:p>
          <a:p>
            <a:pPr marL="0" indent="0">
              <a:buNone/>
            </a:pPr>
            <a:endParaRPr lang="fr-CA" sz="2200" b="1" dirty="0">
              <a:solidFill>
                <a:schemeClr val="tx2"/>
              </a:solidFill>
            </a:endParaRPr>
          </a:p>
          <a:p>
            <a:endParaRPr lang="fr-CA" sz="2200" b="1" dirty="0"/>
          </a:p>
          <a:p>
            <a:endParaRPr lang="fr-CA" sz="2200" b="1" dirty="0"/>
          </a:p>
        </p:txBody>
      </p:sp>
      <p:sp>
        <p:nvSpPr>
          <p:cNvPr id="4" name="Espace réservé du texte 3"/>
          <p:cNvSpPr>
            <a:spLocks noGrp="1"/>
          </p:cNvSpPr>
          <p:nvPr>
            <p:ph type="body" sz="half" idx="2"/>
            <p:custDataLst>
              <p:tags r:id="rId3"/>
            </p:custDataLst>
          </p:nvPr>
        </p:nvSpPr>
        <p:spPr>
          <a:xfrm>
            <a:off x="9232900" y="2286000"/>
            <a:ext cx="2654300" cy="3505200"/>
          </a:xfrm>
        </p:spPr>
        <p:txBody>
          <a:bodyPr>
            <a:normAutofit fontScale="92500"/>
          </a:bodyPr>
          <a:lstStyle/>
          <a:p>
            <a:r>
              <a:rPr lang="fr-CA" dirty="0"/>
              <a:t> </a:t>
            </a:r>
          </a:p>
          <a:p>
            <a:r>
              <a:rPr lang="fr-CA" sz="2400" dirty="0">
                <a:solidFill>
                  <a:srgbClr val="C00000"/>
                </a:solidFill>
              </a:rPr>
              <a:t>Quelques documents et lectures qui pourront vous inspirer à poursuivre la mise en œuvre de l’IPE-FP dans votre établissement ou à aller plus loin dans vos réflexions</a:t>
            </a:r>
          </a:p>
        </p:txBody>
      </p:sp>
    </p:spTree>
    <p:extLst>
      <p:ext uri="{BB962C8B-B14F-4D97-AF65-F5344CB8AC3E}">
        <p14:creationId xmlns:p14="http://schemas.microsoft.com/office/powerpoint/2010/main" val="819237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2A88-AA37-49DD-A3D3-33C2D73A1500}"/>
              </a:ext>
            </a:extLst>
          </p:cNvPr>
          <p:cNvSpPr>
            <a:spLocks noGrp="1"/>
          </p:cNvSpPr>
          <p:nvPr>
            <p:ph type="title"/>
            <p:custDataLst>
              <p:tags r:id="rId1"/>
            </p:custDataLst>
          </p:nvPr>
        </p:nvSpPr>
        <p:spPr/>
        <p:txBody>
          <a:bodyPr>
            <a:normAutofit/>
          </a:bodyPr>
          <a:lstStyle/>
          <a:p>
            <a:r>
              <a:rPr lang="fr-CA" sz="4000" dirty="0">
                <a:ea typeface="Cambria" panose="02040503050406030204" pitchFamily="18" charset="0"/>
              </a:rPr>
              <a:t>ACTIVITÉ </a:t>
            </a:r>
            <a:br>
              <a:rPr lang="fr-CA" sz="4000" dirty="0">
                <a:ea typeface="Cambria" panose="02040503050406030204" pitchFamily="18" charset="0"/>
              </a:rPr>
            </a:br>
            <a:r>
              <a:rPr lang="fr-CA" sz="4000" dirty="0">
                <a:ea typeface="Cambria" panose="02040503050406030204" pitchFamily="18" charset="0"/>
              </a:rPr>
              <a:t>Je repars avec…</a:t>
            </a:r>
            <a:endParaRPr lang="fr-CA" sz="4000" dirty="0">
              <a:solidFill>
                <a:schemeClr val="accent3">
                  <a:lumMod val="75000"/>
                </a:schemeClr>
              </a:solidFill>
              <a:ea typeface="Cambria" panose="02040503050406030204" pitchFamily="18" charset="0"/>
            </a:endParaRPr>
          </a:p>
        </p:txBody>
      </p:sp>
      <p:sp>
        <p:nvSpPr>
          <p:cNvPr id="16" name="Espace réservé du contenu 1"/>
          <p:cNvSpPr>
            <a:spLocks noGrp="1"/>
          </p:cNvSpPr>
          <p:nvPr>
            <p:ph idx="1"/>
            <p:custDataLst>
              <p:tags r:id="rId2"/>
            </p:custDataLst>
          </p:nvPr>
        </p:nvSpPr>
        <p:spPr>
          <a:xfrm>
            <a:off x="1892749" y="1932422"/>
            <a:ext cx="9672191" cy="4351338"/>
          </a:xfrm>
        </p:spPr>
        <p:txBody>
          <a:bodyPr>
            <a:normAutofit/>
          </a:bodyPr>
          <a:lstStyle/>
          <a:p>
            <a:pPr marL="457200" indent="-457200">
              <a:spcBef>
                <a:spcPts val="1800"/>
              </a:spcBef>
              <a:spcAft>
                <a:spcPts val="1800"/>
              </a:spcAft>
              <a:buFont typeface="+mj-lt"/>
              <a:buAutoNum type="arabicPeriod"/>
            </a:pPr>
            <a:r>
              <a:rPr lang="fr-CA" sz="2600" dirty="0">
                <a:solidFill>
                  <a:schemeClr val="tx1"/>
                </a:solidFill>
              </a:rPr>
              <a:t>Compléter individuellement ce que vous retenez de la formation</a:t>
            </a:r>
          </a:p>
          <a:p>
            <a:pPr marL="457200" indent="-457200">
              <a:spcBef>
                <a:spcPts val="1800"/>
              </a:spcBef>
              <a:buFont typeface="+mj-lt"/>
              <a:buAutoNum type="arabicPeriod"/>
            </a:pPr>
            <a:r>
              <a:rPr lang="fr-CA" sz="2600" dirty="0">
                <a:solidFill>
                  <a:schemeClr val="tx1"/>
                </a:solidFill>
              </a:rPr>
              <a:t>Par la suite, un par un oralement, en débutant votre phrase par </a:t>
            </a:r>
            <a:br>
              <a:rPr lang="fr-CA" sz="2600" dirty="0">
                <a:solidFill>
                  <a:schemeClr val="tx1"/>
                </a:solidFill>
              </a:rPr>
            </a:br>
            <a:r>
              <a:rPr lang="fr-CA" sz="2600" dirty="0">
                <a:solidFill>
                  <a:schemeClr val="tx1"/>
                </a:solidFill>
              </a:rPr>
              <a:t>« Je repars avec… »</a:t>
            </a:r>
          </a:p>
        </p:txBody>
      </p:sp>
      <p:grpSp>
        <p:nvGrpSpPr>
          <p:cNvPr id="26" name="Groupe 25"/>
          <p:cNvGrpSpPr/>
          <p:nvPr>
            <p:custDataLst>
              <p:tags r:id="rId3"/>
            </p:custDataLst>
          </p:nvPr>
        </p:nvGrpSpPr>
        <p:grpSpPr>
          <a:xfrm>
            <a:off x="9613756" y="5259578"/>
            <a:ext cx="2365416" cy="1053349"/>
            <a:chOff x="6768206" y="5877272"/>
            <a:chExt cx="2365416" cy="1053349"/>
          </a:xfrm>
        </p:grpSpPr>
        <p:pic>
          <p:nvPicPr>
            <p:cNvPr id="27" name="Imag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28" name="ZoneTexte 27"/>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15 minutes</a:t>
              </a:r>
            </a:p>
          </p:txBody>
        </p:sp>
      </p:grpSp>
      <p:grpSp>
        <p:nvGrpSpPr>
          <p:cNvPr id="8" name="Groupe 7"/>
          <p:cNvGrpSpPr/>
          <p:nvPr>
            <p:custDataLst>
              <p:tags r:id="rId4"/>
            </p:custDataLst>
          </p:nvPr>
        </p:nvGrpSpPr>
        <p:grpSpPr>
          <a:xfrm>
            <a:off x="4977114" y="3760542"/>
            <a:ext cx="4745620" cy="2327742"/>
            <a:chOff x="5636593" y="2778041"/>
            <a:chExt cx="5185836" cy="2764952"/>
          </a:xfrm>
        </p:grpSpPr>
        <p:pic>
          <p:nvPicPr>
            <p:cNvPr id="9" name="Image 8" descr="baluchon — Wiktionnaire"/>
            <p:cNvPicPr>
              <a:picLocks noChangeAspect="1"/>
            </p:cNvPicPr>
            <p:nvPr>
              <p:custDataLst>
                <p:tags r:id="rId5"/>
              </p:custDataLst>
            </p:nvPr>
          </p:nvPicPr>
          <p:blipFill>
            <a:blip r:embed="rId10" cstate="hqprint">
              <a:extLst>
                <a:ext uri="{28A0092B-C50C-407E-A947-70E740481C1C}">
                  <a14:useLocalDpi xmlns:a14="http://schemas.microsoft.com/office/drawing/2010/main" val="0"/>
                </a:ext>
              </a:extLst>
            </a:blip>
            <a:stretch>
              <a:fillRect/>
            </a:stretch>
          </p:blipFill>
          <p:spPr>
            <a:xfrm>
              <a:off x="5636593" y="3287468"/>
              <a:ext cx="3657607" cy="2255525"/>
            </a:xfrm>
            <a:prstGeom prst="rect">
              <a:avLst/>
            </a:prstGeom>
          </p:spPr>
        </p:pic>
        <p:cxnSp>
          <p:nvCxnSpPr>
            <p:cNvPr id="10" name="Connecteur droit 9"/>
            <p:cNvCxnSpPr/>
            <p:nvPr>
              <p:custDataLst>
                <p:tags r:id="rId6"/>
              </p:custDataLst>
            </p:nvPr>
          </p:nvCxnSpPr>
          <p:spPr>
            <a:xfrm flipV="1">
              <a:off x="7733696" y="2778041"/>
              <a:ext cx="3088733" cy="1200332"/>
            </a:xfrm>
            <a:prstGeom prst="line">
              <a:avLst/>
            </a:prstGeom>
            <a:ln w="76200"/>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grpSp>
      <p:pic>
        <p:nvPicPr>
          <p:cNvPr id="3" name="Image 2">
            <a:extLst>
              <a:ext uri="{FF2B5EF4-FFF2-40B4-BE49-F238E27FC236}">
                <a16:creationId xmlns:a16="http://schemas.microsoft.com/office/drawing/2014/main" id="{B290D622-5433-445E-A4E1-9D4FAFACF73A}"/>
              </a:ext>
            </a:extLst>
          </p:cNvPr>
          <p:cNvPicPr>
            <a:picLocks noChangeAspect="1"/>
          </p:cNvPicPr>
          <p:nvPr/>
        </p:nvPicPr>
        <p:blipFill>
          <a:blip r:embed="rId11"/>
          <a:stretch>
            <a:fillRect/>
          </a:stretch>
        </p:blipFill>
        <p:spPr>
          <a:xfrm flipV="1">
            <a:off x="8229600" y="6462601"/>
            <a:ext cx="3853111" cy="367535"/>
          </a:xfrm>
          <a:prstGeom prst="rect">
            <a:avLst/>
          </a:prstGeom>
        </p:spPr>
      </p:pic>
    </p:spTree>
    <p:extLst>
      <p:ext uri="{BB962C8B-B14F-4D97-AF65-F5344CB8AC3E}">
        <p14:creationId xmlns:p14="http://schemas.microsoft.com/office/powerpoint/2010/main" val="2513941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4000" dirty="0">
                <a:ea typeface="Cambria" panose="02040503050406030204" pitchFamily="18" charset="0"/>
              </a:rPr>
              <a:t>Évaluation de la formation</a:t>
            </a:r>
          </a:p>
        </p:txBody>
      </p:sp>
      <p:sp>
        <p:nvSpPr>
          <p:cNvPr id="12" name="ZoneTexte 11"/>
          <p:cNvSpPr txBox="1"/>
          <p:nvPr>
            <p:custDataLst>
              <p:tags r:id="rId2"/>
            </p:custDataLst>
          </p:nvPr>
        </p:nvSpPr>
        <p:spPr>
          <a:xfrm>
            <a:off x="1910255" y="3429000"/>
            <a:ext cx="8371490" cy="707886"/>
          </a:xfrm>
          <a:prstGeom prst="rect">
            <a:avLst/>
          </a:prstGeom>
          <a:noFill/>
        </p:spPr>
        <p:txBody>
          <a:bodyPr wrap="square" rtlCol="0">
            <a:spAutoFit/>
          </a:bodyPr>
          <a:lstStyle/>
          <a:p>
            <a:r>
              <a:rPr lang="fr-CA" sz="4000" dirty="0">
                <a:solidFill>
                  <a:srgbClr val="C00000"/>
                </a:solidFill>
              </a:rPr>
              <a:t>Faites-nous un sandwich!</a:t>
            </a:r>
          </a:p>
        </p:txBody>
      </p:sp>
      <p:pic>
        <p:nvPicPr>
          <p:cNvPr id="13" name="Image 12"/>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777063" y="2709323"/>
            <a:ext cx="3774235" cy="3478335"/>
          </a:xfrm>
          <a:prstGeom prst="rect">
            <a:avLst/>
          </a:prstGeom>
        </p:spPr>
      </p:pic>
    </p:spTree>
    <p:extLst>
      <p:ext uri="{BB962C8B-B14F-4D97-AF65-F5344CB8AC3E}">
        <p14:creationId xmlns:p14="http://schemas.microsoft.com/office/powerpoint/2010/main" val="13392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828800" y="1047750"/>
            <a:ext cx="9525000" cy="5129213"/>
          </a:xfrm>
        </p:spPr>
        <p:txBody>
          <a:bodyPr>
            <a:normAutofit/>
          </a:bodyPr>
          <a:lstStyle/>
          <a:p>
            <a:pPr marL="0" indent="0" algn="ctr">
              <a:buNone/>
            </a:pPr>
            <a:r>
              <a:rPr lang="fr-CA" sz="4000" b="1" dirty="0">
                <a:solidFill>
                  <a:srgbClr val="C00000"/>
                </a:solidFill>
                <a:latin typeface="Cambria" panose="02040503050406030204" pitchFamily="18" charset="0"/>
                <a:ea typeface="Cambria" panose="02040503050406030204" pitchFamily="18" charset="0"/>
              </a:rPr>
              <a:t>Merci de votre implication </a:t>
            </a:r>
            <a:br>
              <a:rPr lang="fr-CA" sz="4000" b="1" dirty="0">
                <a:solidFill>
                  <a:srgbClr val="C00000"/>
                </a:solidFill>
                <a:latin typeface="Cambria" panose="02040503050406030204" pitchFamily="18" charset="0"/>
                <a:ea typeface="Cambria" panose="02040503050406030204" pitchFamily="18" charset="0"/>
              </a:rPr>
            </a:br>
            <a:r>
              <a:rPr lang="fr-CA" sz="4000" b="1" dirty="0">
                <a:solidFill>
                  <a:srgbClr val="C00000"/>
                </a:solidFill>
                <a:latin typeface="Cambria" panose="02040503050406030204" pitchFamily="18" charset="0"/>
                <a:ea typeface="Cambria" panose="02040503050406030204" pitchFamily="18" charset="0"/>
              </a:rPr>
              <a:t>auprès des nouveaux enseignants!</a:t>
            </a:r>
          </a:p>
        </p:txBody>
      </p:sp>
      <p:pic>
        <p:nvPicPr>
          <p:cNvPr id="4" name="Image 3">
            <a:extLst>
              <a:ext uri="{FF2B5EF4-FFF2-40B4-BE49-F238E27FC236}">
                <a16:creationId xmlns:a16="http://schemas.microsoft.com/office/drawing/2014/main" id="{B0813324-FC42-4849-8DAD-500F7DF4B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362" y="2614913"/>
            <a:ext cx="3409709" cy="3409709"/>
          </a:xfrm>
          <a:prstGeom prst="rect">
            <a:avLst/>
          </a:prstGeom>
        </p:spPr>
      </p:pic>
      <p:sp>
        <p:nvSpPr>
          <p:cNvPr id="6" name="Rectangle 5">
            <a:extLst>
              <a:ext uri="{FF2B5EF4-FFF2-40B4-BE49-F238E27FC236}">
                <a16:creationId xmlns:a16="http://schemas.microsoft.com/office/drawing/2014/main" id="{AFA44FB4-32C3-4534-8246-9AEE16F98EB4}"/>
              </a:ext>
            </a:extLst>
          </p:cNvPr>
          <p:cNvSpPr/>
          <p:nvPr/>
        </p:nvSpPr>
        <p:spPr>
          <a:xfrm>
            <a:off x="9598020" y="6611137"/>
            <a:ext cx="2593980" cy="246221"/>
          </a:xfrm>
          <a:prstGeom prst="rect">
            <a:avLst/>
          </a:prstGeom>
        </p:spPr>
        <p:txBody>
          <a:bodyPr wrap="none">
            <a:spAutoFit/>
          </a:bodyPr>
          <a:lstStyle/>
          <a:p>
            <a:pPr lvl="0">
              <a:defRPr/>
            </a:pPr>
            <a:r>
              <a:rPr lang="fr-CA" sz="1000" kern="0" dirty="0">
                <a:solidFill>
                  <a:prstClr val="black"/>
                </a:solidFill>
              </a:rPr>
              <a:t>Image : Générée par IA, Optimisé par DALL·E 3</a:t>
            </a:r>
          </a:p>
        </p:txBody>
      </p:sp>
    </p:spTree>
    <p:extLst>
      <p:ext uri="{BB962C8B-B14F-4D97-AF65-F5344CB8AC3E}">
        <p14:creationId xmlns:p14="http://schemas.microsoft.com/office/powerpoint/2010/main" val="2652422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23057" y="136526"/>
            <a:ext cx="9641628" cy="679904"/>
          </a:xfrm>
        </p:spPr>
        <p:txBody>
          <a:bodyPr>
            <a:normAutofit/>
          </a:bodyPr>
          <a:lstStyle/>
          <a:p>
            <a:r>
              <a:rPr lang="fr-CA" sz="4000" dirty="0">
                <a:ea typeface="Cambria" panose="02040503050406030204" pitchFamily="18" charset="0"/>
              </a:rPr>
              <a:t>Médiagraphie</a:t>
            </a:r>
          </a:p>
        </p:txBody>
      </p:sp>
      <p:sp>
        <p:nvSpPr>
          <p:cNvPr id="3" name="Espace réservé du contenu 2"/>
          <p:cNvSpPr>
            <a:spLocks noGrp="1"/>
          </p:cNvSpPr>
          <p:nvPr>
            <p:ph idx="1"/>
            <p:custDataLst>
              <p:tags r:id="rId2"/>
            </p:custDataLst>
          </p:nvPr>
        </p:nvSpPr>
        <p:spPr>
          <a:xfrm>
            <a:off x="2047164" y="816430"/>
            <a:ext cx="9130352" cy="5943599"/>
          </a:xfrm>
        </p:spPr>
        <p:txBody>
          <a:bodyPr>
            <a:noAutofit/>
          </a:bodyPr>
          <a:lstStyle/>
          <a:p>
            <a:pPr marL="457200" indent="-457200">
              <a:buNone/>
            </a:pPr>
            <a:r>
              <a:rPr lang="fr-FR" sz="2000" dirty="0"/>
              <a:t>ARPIN, L., et L. CAPRA. </a:t>
            </a:r>
            <a:r>
              <a:rPr lang="fr-FR" sz="2000" i="1" dirty="0"/>
              <a:t>Accompagner dans son parcours professionnel</a:t>
            </a:r>
            <a:r>
              <a:rPr lang="fr-FR" sz="2000" dirty="0"/>
              <a:t>, Montréal, </a:t>
            </a:r>
            <a:r>
              <a:rPr lang="fr-FR" sz="2000" dirty="0" err="1"/>
              <a:t>Chenelière</a:t>
            </a:r>
            <a:r>
              <a:rPr lang="fr-FR" sz="2000" dirty="0"/>
              <a:t> Éducation, 2007. </a:t>
            </a:r>
            <a:endParaRPr lang="fr-CA" sz="2000" dirty="0"/>
          </a:p>
          <a:p>
            <a:pPr marL="457200" indent="-457200">
              <a:buNone/>
            </a:pPr>
            <a:r>
              <a:rPr lang="fr-FR" sz="2000" dirty="0"/>
              <a:t>BAREIL, C. </a:t>
            </a:r>
            <a:r>
              <a:rPr lang="fr-FR" sz="2000" i="1" dirty="0"/>
              <a:t>Gérer le volet humain du changement</a:t>
            </a:r>
            <a:r>
              <a:rPr lang="fr-FR" sz="2000" dirty="0"/>
              <a:t>, Montréal, Les Éditions Transcontinental, 2004. </a:t>
            </a:r>
            <a:endParaRPr lang="fr-CA" sz="2000" dirty="0"/>
          </a:p>
          <a:p>
            <a:pPr marL="457200" indent="-457200">
              <a:buNone/>
            </a:pPr>
            <a:r>
              <a:rPr lang="fr-FR" sz="2000" dirty="0"/>
              <a:t>BOUTINET, J.-P. et autres. </a:t>
            </a:r>
            <a:r>
              <a:rPr lang="fr-FR" sz="2000" i="1" dirty="0"/>
              <a:t>Penser l’accompagnement adulte. Ruptures, transitions, rebonds</a:t>
            </a:r>
            <a:r>
              <a:rPr lang="fr-FR" sz="2000" dirty="0"/>
              <a:t>, France, Presses universitaires de France, 2007.</a:t>
            </a:r>
          </a:p>
          <a:p>
            <a:pPr marL="457200" indent="-457200">
              <a:buNone/>
            </a:pPr>
            <a:r>
              <a:rPr lang="fr-FR" sz="2000" dirty="0"/>
              <a:t>DAHAN, A. </a:t>
            </a:r>
            <a:r>
              <a:rPr lang="fr-FR" sz="2000" i="1" dirty="0"/>
              <a:t>Mettre en œuvre le changement dans une organisation professionnelle publique ? Pratiques et identité professionnelles face aux Réformes</a:t>
            </a:r>
            <a:r>
              <a:rPr lang="fr-FR" sz="2000" dirty="0"/>
              <a:t>, Grenoble, [document inédit], thèse de doctorat, 2011.</a:t>
            </a:r>
          </a:p>
          <a:p>
            <a:pPr marL="457200" indent="-457200">
              <a:spcBef>
                <a:spcPts val="300"/>
              </a:spcBef>
              <a:buNone/>
            </a:pPr>
            <a:r>
              <a:rPr lang="fr-CA" sz="2000" dirty="0"/>
              <a:t>KARSENTI, Thierry, M.A, </a:t>
            </a:r>
            <a:r>
              <a:rPr lang="fr-CA" sz="2000" dirty="0" err="1"/>
              <a:t>M.Ed</a:t>
            </a:r>
            <a:r>
              <a:rPr lang="fr-CA" sz="2000" dirty="0"/>
              <a:t>., </a:t>
            </a:r>
            <a:r>
              <a:rPr lang="fr-CA" sz="2000" dirty="0" err="1"/>
              <a:t>Ph.D</a:t>
            </a:r>
            <a:r>
              <a:rPr lang="fr-CA" sz="2000" dirty="0"/>
              <a:t>. </a:t>
            </a:r>
            <a:r>
              <a:rPr lang="fr-CA" sz="2000" i="1" dirty="0"/>
              <a:t>17 stratégies pour développer une culture d’insertion professionnelle responsable chez les enseignants, </a:t>
            </a:r>
            <a:r>
              <a:rPr lang="fr-CA" sz="2000" dirty="0"/>
              <a:t>Chaire de recherche du Canada sur les technologies de l’information et de la communication (TIC) en éducation.</a:t>
            </a:r>
          </a:p>
          <a:p>
            <a:pPr marL="457200" indent="-457200" algn="ctr">
              <a:spcBef>
                <a:spcPts val="300"/>
              </a:spcBef>
              <a:buNone/>
            </a:pPr>
            <a:r>
              <a:rPr lang="fr-CA" sz="2000" b="1" dirty="0"/>
              <a:t>LIENS CSSDM :</a:t>
            </a:r>
          </a:p>
          <a:p>
            <a:pPr marL="457200" indent="-457200">
              <a:buNone/>
            </a:pPr>
            <a:r>
              <a:rPr lang="fr-CA" sz="2000" dirty="0"/>
              <a:t>FMS : </a:t>
            </a:r>
            <a:r>
              <a:rPr lang="fr-CA" sz="2000" dirty="0">
                <a:hlinkClick r:id="rId5"/>
              </a:rPr>
              <a:t>https://cybersavoir.csdm.qc.ca/fms</a:t>
            </a:r>
            <a:r>
              <a:rPr lang="fr-CA" sz="2000" dirty="0"/>
              <a:t> </a:t>
            </a:r>
          </a:p>
          <a:p>
            <a:pPr marL="457200" indent="-457200">
              <a:buNone/>
            </a:pPr>
            <a:r>
              <a:rPr lang="fr-CA" sz="2000" dirty="0"/>
              <a:t>COSP : </a:t>
            </a:r>
            <a:r>
              <a:rPr lang="fr-CA" sz="2000" dirty="0">
                <a:hlinkClick r:id="rId6"/>
              </a:rPr>
              <a:t>https://cybersavoir.csdm.qc.ca/COSP</a:t>
            </a:r>
            <a:r>
              <a:rPr lang="fr-CA" sz="2000" dirty="0"/>
              <a:t>   </a:t>
            </a:r>
          </a:p>
          <a:p>
            <a:pPr marL="457200" indent="-457200">
              <a:buNone/>
            </a:pPr>
            <a:r>
              <a:rPr lang="fr-CA" sz="2000" dirty="0"/>
              <a:t>TRANSIT : </a:t>
            </a:r>
            <a:r>
              <a:rPr lang="fr-CA" sz="2000" dirty="0">
                <a:hlinkClick r:id="rId7"/>
              </a:rPr>
              <a:t>https://cybersavoir.csdm.qc.ca/transit</a:t>
            </a:r>
            <a:r>
              <a:rPr lang="fr-CA" sz="2000" dirty="0"/>
              <a:t> </a:t>
            </a:r>
          </a:p>
          <a:p>
            <a:pPr marL="457200" indent="-457200">
              <a:buNone/>
            </a:pPr>
            <a:r>
              <a:rPr lang="fr-CA" sz="2000" dirty="0"/>
              <a:t>Moodle institutionnel (Zone Info-profs FP) : </a:t>
            </a:r>
            <a:r>
              <a:rPr lang="fr-CA" sz="2000" dirty="0">
                <a:hlinkClick r:id="rId8"/>
              </a:rPr>
              <a:t>https://fad.csdm.ca</a:t>
            </a:r>
            <a:r>
              <a:rPr lang="fr-CA" sz="2000" dirty="0"/>
              <a:t> </a:t>
            </a:r>
            <a:endParaRPr lang="fr-FR" sz="2000" dirty="0"/>
          </a:p>
        </p:txBody>
      </p:sp>
    </p:spTree>
    <p:extLst>
      <p:ext uri="{BB962C8B-B14F-4D97-AF65-F5344CB8AC3E}">
        <p14:creationId xmlns:p14="http://schemas.microsoft.com/office/powerpoint/2010/main" val="2784484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23057" y="136526"/>
            <a:ext cx="9641628" cy="679904"/>
          </a:xfrm>
        </p:spPr>
        <p:txBody>
          <a:bodyPr>
            <a:normAutofit/>
          </a:bodyPr>
          <a:lstStyle/>
          <a:p>
            <a:r>
              <a:rPr lang="fr-CA" sz="4000" dirty="0">
                <a:ea typeface="Cambria" panose="02040503050406030204" pitchFamily="18" charset="0"/>
              </a:rPr>
              <a:t>Médiagraphie</a:t>
            </a:r>
          </a:p>
        </p:txBody>
      </p:sp>
      <p:sp>
        <p:nvSpPr>
          <p:cNvPr id="3" name="Espace réservé du contenu 2"/>
          <p:cNvSpPr>
            <a:spLocks noGrp="1"/>
          </p:cNvSpPr>
          <p:nvPr>
            <p:ph idx="1"/>
            <p:custDataLst>
              <p:tags r:id="rId2"/>
            </p:custDataLst>
          </p:nvPr>
        </p:nvSpPr>
        <p:spPr>
          <a:xfrm>
            <a:off x="1719943" y="1437532"/>
            <a:ext cx="10472057" cy="5943599"/>
          </a:xfrm>
        </p:spPr>
        <p:txBody>
          <a:bodyPr>
            <a:noAutofit/>
          </a:bodyPr>
          <a:lstStyle/>
          <a:p>
            <a:pPr marL="0" indent="0">
              <a:buNone/>
            </a:pPr>
            <a:r>
              <a:rPr lang="fr-CA" sz="2000" b="1" dirty="0">
                <a:solidFill>
                  <a:srgbClr val="C00000"/>
                </a:solidFill>
              </a:rPr>
              <a:t>Documents en ligne :</a:t>
            </a:r>
          </a:p>
          <a:p>
            <a:pPr marL="457200" indent="-457200">
              <a:buNone/>
            </a:pPr>
            <a:r>
              <a:rPr lang="fr-CA" sz="2000" dirty="0"/>
              <a:t>ESCOUADE EDU. </a:t>
            </a:r>
            <a:r>
              <a:rPr lang="fr-CA" sz="2000" i="1" dirty="0"/>
              <a:t>Approche de coaching 12 questions clés</a:t>
            </a:r>
            <a:r>
              <a:rPr lang="fr-CA" sz="2000" dirty="0"/>
              <a:t>. [</a:t>
            </a:r>
            <a:r>
              <a:rPr lang="fr-CA" sz="2000" dirty="0">
                <a:hlinkClick r:id="rId5"/>
              </a:rPr>
              <a:t>https://escouadeedu.ca/</a:t>
            </a:r>
            <a:r>
              <a:rPr lang="fr-CA" sz="2000" dirty="0"/>
              <a:t>]</a:t>
            </a:r>
          </a:p>
          <a:p>
            <a:pPr marL="457200" indent="-457200">
              <a:buNone/>
            </a:pPr>
            <a:r>
              <a:rPr lang="fr-CA" sz="2000" dirty="0"/>
              <a:t>CFORP, </a:t>
            </a:r>
            <a:r>
              <a:rPr lang="fr-CA" sz="2000" dirty="0" err="1"/>
              <a:t>Tactic</a:t>
            </a:r>
            <a:r>
              <a:rPr lang="fr-CA" sz="2000" dirty="0"/>
              <a:t>. </a:t>
            </a:r>
            <a:r>
              <a:rPr lang="fr-CA" sz="2000" i="1" dirty="0"/>
              <a:t>Guide d’accompagnement des directions d’école</a:t>
            </a:r>
            <a:r>
              <a:rPr lang="fr-CA" sz="2000" dirty="0"/>
              <a:t>. [</a:t>
            </a:r>
            <a:r>
              <a:rPr lang="fr-CA" sz="2000" dirty="0">
                <a:hlinkClick r:id="rId6"/>
              </a:rPr>
              <a:t>http://tactic.cforp.ca/fichiers/guide-direction-2017.pdf</a:t>
            </a:r>
            <a:r>
              <a:rPr lang="fr-CA" sz="2000" dirty="0"/>
              <a:t>]</a:t>
            </a:r>
          </a:p>
          <a:p>
            <a:pPr marL="457200" indent="-457200">
              <a:buNone/>
            </a:pPr>
            <a:r>
              <a:rPr lang="fr-FR" sz="2000" dirty="0"/>
              <a:t>CNIPE Carrefour National de l’Insertion professionnelle en Enseignement. [</a:t>
            </a:r>
            <a:r>
              <a:rPr lang="fr-FR" sz="2000" u="sng" dirty="0">
                <a:hlinkClick r:id="rId7"/>
              </a:rPr>
              <a:t>http://www.cnipe.ca/?PAR-COURS-gestion-de-classe-en-FP</a:t>
            </a:r>
            <a:r>
              <a:rPr lang="fr-FR" sz="2000" u="sng" dirty="0"/>
              <a:t>]</a:t>
            </a:r>
            <a:r>
              <a:rPr lang="fr-FR" sz="2000" dirty="0">
                <a:solidFill>
                  <a:schemeClr val="tx1"/>
                </a:solidFill>
              </a:rPr>
              <a:t> .</a:t>
            </a:r>
          </a:p>
          <a:p>
            <a:pPr marL="457200" indent="-457200">
              <a:buNone/>
            </a:pPr>
            <a:r>
              <a:rPr lang="fr-CA" sz="2000" dirty="0"/>
              <a:t>DESMEULES, Amélie, et Christine HAMEL. «Les motifs évoqués par les enseignants débutants pour expliquer leur envie de quitter le métier et les implications pour soutenir leur persévérance», </a:t>
            </a:r>
            <a:r>
              <a:rPr lang="fr-CA" sz="2000" i="1" dirty="0"/>
              <a:t>Formation et profession</a:t>
            </a:r>
            <a:r>
              <a:rPr lang="fr-CA" sz="2000" dirty="0"/>
              <a:t>, 25(3), Canada, 2017, p. 19-35. </a:t>
            </a:r>
            <a:r>
              <a:rPr lang="fr-CA" sz="2000" dirty="0">
                <a:hlinkClick r:id="rId8"/>
              </a:rPr>
              <a:t>https://formation-profession.org/files/numeros/18/v25_n03_427.pdf</a:t>
            </a:r>
            <a:r>
              <a:rPr lang="fr-CA" sz="2000" dirty="0"/>
              <a:t>]</a:t>
            </a:r>
          </a:p>
          <a:p>
            <a:pPr marL="457200" indent="-457200">
              <a:buNone/>
            </a:pPr>
            <a:r>
              <a:rPr lang="fr-CA" sz="2000" dirty="0"/>
              <a:t>GOYETTE, Nancy, et Stéphane MARTINEAU. </a:t>
            </a:r>
            <a:r>
              <a:rPr lang="fr-CA" sz="2000" dirty="0">
                <a:solidFill>
                  <a:schemeClr val="tx1"/>
                </a:solidFill>
              </a:rPr>
              <a:t>«Les défis de la formation initiale des enseignants et le développement d’une identité professionnelle favorisant le bien-être», Érudit. [</a:t>
            </a:r>
            <a:r>
              <a:rPr lang="fr-CA" sz="2000" dirty="0">
                <a:solidFill>
                  <a:srgbClr val="C00000"/>
                </a:solidFill>
                <a:hlinkClick r:id="rId9"/>
              </a:rPr>
              <a:t>https://www.erudit.org/fr/revues/phro/2018-v7-n4-phro04319/1056316ar/ </a:t>
            </a:r>
            <a:r>
              <a:rPr lang="fr-CA" sz="2000" dirty="0">
                <a:solidFill>
                  <a:schemeClr val="tx1"/>
                </a:solidFill>
              </a:rPr>
              <a:t>]</a:t>
            </a:r>
            <a:endParaRPr lang="fr-CA" sz="2000" dirty="0"/>
          </a:p>
          <a:p>
            <a:pPr marL="457200" indent="-457200">
              <a:buNone/>
            </a:pPr>
            <a:r>
              <a:rPr lang="fr-CA" sz="2000" dirty="0">
                <a:solidFill>
                  <a:schemeClr val="tx1"/>
                </a:solidFill>
              </a:rPr>
              <a:t>L’OBSERVATOIRE. </a:t>
            </a:r>
            <a:r>
              <a:rPr lang="fr-CA" sz="2000" i="1" dirty="0">
                <a:solidFill>
                  <a:schemeClr val="tx1"/>
                </a:solidFill>
              </a:rPr>
              <a:t>Pour l’avancement de la formation professionnelle</a:t>
            </a:r>
            <a:r>
              <a:rPr lang="fr-CA" sz="2000" dirty="0">
                <a:solidFill>
                  <a:schemeClr val="tx1"/>
                </a:solidFill>
              </a:rPr>
              <a:t>. </a:t>
            </a:r>
            <a:br>
              <a:rPr lang="fr-CA" sz="2000" dirty="0">
                <a:solidFill>
                  <a:schemeClr val="tx1"/>
                </a:solidFill>
              </a:rPr>
            </a:br>
            <a:r>
              <a:rPr lang="fr-CA" sz="2000" dirty="0">
                <a:solidFill>
                  <a:schemeClr val="tx1"/>
                </a:solidFill>
              </a:rPr>
              <a:t>[</a:t>
            </a:r>
            <a:r>
              <a:rPr lang="fr-CA" sz="2000" dirty="0">
                <a:solidFill>
                  <a:schemeClr val="tx1"/>
                </a:solidFill>
                <a:hlinkClick r:id="rId10"/>
              </a:rPr>
              <a:t>https://observatoirefp.org/ </a:t>
            </a:r>
            <a:r>
              <a:rPr lang="fr-CA" sz="2000" dirty="0">
                <a:solidFill>
                  <a:schemeClr val="tx1"/>
                </a:solidFill>
              </a:rPr>
              <a:t>]</a:t>
            </a:r>
          </a:p>
        </p:txBody>
      </p:sp>
    </p:spTree>
    <p:extLst>
      <p:ext uri="{BB962C8B-B14F-4D97-AF65-F5344CB8AC3E}">
        <p14:creationId xmlns:p14="http://schemas.microsoft.com/office/powerpoint/2010/main" val="369370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85894-6C44-4724-BA3F-13EA2C04325D}"/>
              </a:ext>
            </a:extLst>
          </p:cNvPr>
          <p:cNvSpPr>
            <a:spLocks noGrp="1"/>
          </p:cNvSpPr>
          <p:nvPr>
            <p:ph type="title"/>
            <p:custDataLst>
              <p:tags r:id="rId1"/>
            </p:custDataLst>
          </p:nvPr>
        </p:nvSpPr>
        <p:spPr>
          <a:xfrm>
            <a:off x="1901178" y="0"/>
            <a:ext cx="9926062" cy="1325563"/>
          </a:xfrm>
        </p:spPr>
        <p:txBody>
          <a:bodyPr/>
          <a:lstStyle/>
          <a:p>
            <a:pPr algn="ctr"/>
            <a:r>
              <a:rPr lang="fr-CA" b="1" dirty="0">
                <a:cs typeface="Calibri Light"/>
              </a:rPr>
              <a:t>Présentation du Moodle</a:t>
            </a:r>
          </a:p>
        </p:txBody>
      </p:sp>
      <p:sp>
        <p:nvSpPr>
          <p:cNvPr id="4" name="Espace réservé du pied de page 3">
            <a:extLst>
              <a:ext uri="{FF2B5EF4-FFF2-40B4-BE49-F238E27FC236}">
                <a16:creationId xmlns:a16="http://schemas.microsoft.com/office/drawing/2014/main" id="{A8158BFC-48BD-4330-986F-8945E51F4990}"/>
              </a:ext>
            </a:extLst>
          </p:cNvPr>
          <p:cNvSpPr>
            <a:spLocks noGrp="1"/>
          </p:cNvSpPr>
          <p:nvPr>
            <p:ph type="ftr" sz="quarter" idx="11"/>
            <p:custDataLst>
              <p:tags r:id="rId2"/>
            </p:custDataLst>
          </p:nvPr>
        </p:nvSpPr>
        <p:spPr/>
        <p:txBody>
          <a:bodyPr/>
          <a:lstStyle/>
          <a:p>
            <a:r>
              <a:rPr lang="fr-FR"/>
              <a:t>Titre du document, de la section, etc.</a:t>
            </a:r>
          </a:p>
        </p:txBody>
      </p:sp>
      <p:sp>
        <p:nvSpPr>
          <p:cNvPr id="5" name="Espace réservé du numéro de diapositive 4">
            <a:extLst>
              <a:ext uri="{FF2B5EF4-FFF2-40B4-BE49-F238E27FC236}">
                <a16:creationId xmlns:a16="http://schemas.microsoft.com/office/drawing/2014/main" id="{A8611C06-AB07-4306-B13A-08EEF27C6DCE}"/>
              </a:ext>
            </a:extLst>
          </p:cNvPr>
          <p:cNvSpPr>
            <a:spLocks noGrp="1"/>
          </p:cNvSpPr>
          <p:nvPr>
            <p:ph type="sldNum" sz="quarter" idx="12"/>
            <p:custDataLst>
              <p:tags r:id="rId3"/>
            </p:custDataLst>
          </p:nvPr>
        </p:nvSpPr>
        <p:spPr/>
        <p:txBody>
          <a:bodyPr/>
          <a:lstStyle/>
          <a:p>
            <a:fld id="{34FF8D3F-28FD-D740-AC5E-55BA3FA8C3DC}" type="slidenum">
              <a:rPr lang="fr-FR" smtClean="0"/>
              <a:t>5</a:t>
            </a:fld>
            <a:endParaRPr lang="fr-FR"/>
          </a:p>
        </p:txBody>
      </p:sp>
      <p:pic>
        <p:nvPicPr>
          <p:cNvPr id="6" name="Image 5">
            <a:extLst>
              <a:ext uri="{FF2B5EF4-FFF2-40B4-BE49-F238E27FC236}">
                <a16:creationId xmlns:a16="http://schemas.microsoft.com/office/drawing/2014/main" id="{5E50C60A-6EDD-4CE7-B06A-3C98BB7AAB2A}"/>
              </a:ext>
            </a:extLst>
          </p:cNvPr>
          <p:cNvPicPr>
            <a:picLocks noChangeAspect="1"/>
          </p:cNvPicPr>
          <p:nvPr>
            <p:custDataLst>
              <p:tags r:id="rId4"/>
            </p:custDataLst>
          </p:nvPr>
        </p:nvPicPr>
        <p:blipFill>
          <a:blip r:embed="rId9"/>
          <a:stretch>
            <a:fillRect/>
          </a:stretch>
        </p:blipFill>
        <p:spPr>
          <a:xfrm>
            <a:off x="1901178" y="1005611"/>
            <a:ext cx="9926062" cy="5852389"/>
          </a:xfrm>
          <a:prstGeom prst="rect">
            <a:avLst/>
          </a:prstGeom>
        </p:spPr>
      </p:pic>
      <p:sp>
        <p:nvSpPr>
          <p:cNvPr id="3" name="Pensées 2"/>
          <p:cNvSpPr/>
          <p:nvPr>
            <p:custDataLst>
              <p:tags r:id="rId5"/>
            </p:custDataLst>
          </p:nvPr>
        </p:nvSpPr>
        <p:spPr>
          <a:xfrm>
            <a:off x="0" y="127802"/>
            <a:ext cx="2787267" cy="1667948"/>
          </a:xfrm>
          <a:prstGeom prst="cloudCallout">
            <a:avLst>
              <a:gd name="adj1" fmla="val 69623"/>
              <a:gd name="adj2" fmla="val -19000"/>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fad.csdm.ca</a:t>
            </a:r>
          </a:p>
        </p:txBody>
      </p:sp>
      <p:sp>
        <p:nvSpPr>
          <p:cNvPr id="7" name="Pensées 6"/>
          <p:cNvSpPr/>
          <p:nvPr>
            <p:custDataLst>
              <p:tags r:id="rId6"/>
            </p:custDataLst>
          </p:nvPr>
        </p:nvSpPr>
        <p:spPr>
          <a:xfrm rot="20912508">
            <a:off x="-97603" y="2608933"/>
            <a:ext cx="2787267" cy="1667948"/>
          </a:xfrm>
          <a:prstGeom prst="cloudCallout">
            <a:avLst>
              <a:gd name="adj1" fmla="val 71461"/>
              <a:gd name="adj2" fmla="val -47822"/>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Capsules pré-IPE méconnues </a:t>
            </a:r>
          </a:p>
        </p:txBody>
      </p:sp>
    </p:spTree>
    <p:extLst>
      <p:ext uri="{BB962C8B-B14F-4D97-AF65-F5344CB8AC3E}">
        <p14:creationId xmlns:p14="http://schemas.microsoft.com/office/powerpoint/2010/main" val="8676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08463" y="2495236"/>
            <a:ext cx="9441455" cy="2462353"/>
          </a:xfr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solidFill>
              <a:srgbClr val="C00000"/>
            </a:solidFill>
          </a:ln>
        </p:spPr>
        <p:txBody>
          <a:bodyPr>
            <a:normAutofit/>
          </a:bodyPr>
          <a:lstStyle/>
          <a:p>
            <a:pPr algn="ctr"/>
            <a:r>
              <a:rPr lang="fr-CA" b="1" dirty="0">
                <a:solidFill>
                  <a:srgbClr val="C00000"/>
                </a:solidFill>
              </a:rPr>
              <a:t>Prendre conscience des défis </a:t>
            </a:r>
            <a:br>
              <a:rPr lang="fr-CA" b="1" dirty="0">
                <a:solidFill>
                  <a:srgbClr val="C00000"/>
                </a:solidFill>
              </a:rPr>
            </a:br>
            <a:r>
              <a:rPr lang="fr-CA" b="1" dirty="0">
                <a:solidFill>
                  <a:srgbClr val="C00000"/>
                </a:solidFill>
              </a:rPr>
              <a:t>de l’insertion professionnelle </a:t>
            </a:r>
            <a:endParaRPr lang="fr-CA" dirty="0">
              <a:solidFill>
                <a:srgbClr val="C00000"/>
              </a:solidFill>
            </a:endParaRPr>
          </a:p>
        </p:txBody>
      </p:sp>
    </p:spTree>
    <p:extLst>
      <p:ext uri="{BB962C8B-B14F-4D97-AF65-F5344CB8AC3E}">
        <p14:creationId xmlns:p14="http://schemas.microsoft.com/office/powerpoint/2010/main" val="363834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32A88-AA37-49DD-A3D3-33C2D73A1500}"/>
              </a:ext>
            </a:extLst>
          </p:cNvPr>
          <p:cNvSpPr>
            <a:spLocks noGrp="1"/>
          </p:cNvSpPr>
          <p:nvPr>
            <p:ph type="title"/>
            <p:custDataLst>
              <p:tags r:id="rId1"/>
            </p:custDataLst>
          </p:nvPr>
        </p:nvSpPr>
        <p:spPr>
          <a:xfrm>
            <a:off x="1782045" y="810538"/>
            <a:ext cx="7441189" cy="1325563"/>
          </a:xfrm>
        </p:spPr>
        <p:txBody>
          <a:bodyPr>
            <a:normAutofit/>
          </a:bodyPr>
          <a:lstStyle/>
          <a:p>
            <a:r>
              <a:rPr lang="fr-CA" sz="4000" dirty="0">
                <a:ea typeface="Cambria" panose="02040503050406030204" pitchFamily="18" charset="0"/>
              </a:rPr>
              <a:t>Activité 1 - Échanges</a:t>
            </a:r>
            <a:endParaRPr lang="fr-CA" sz="4000" dirty="0">
              <a:solidFill>
                <a:schemeClr val="accent3">
                  <a:lumMod val="75000"/>
                </a:schemeClr>
              </a:solidFill>
              <a:ea typeface="Cambria" panose="02040503050406030204" pitchFamily="18" charset="0"/>
            </a:endParaRPr>
          </a:p>
        </p:txBody>
      </p:sp>
      <p:sp>
        <p:nvSpPr>
          <p:cNvPr id="16" name="Espace réservé du contenu 1"/>
          <p:cNvSpPr>
            <a:spLocks noGrp="1"/>
          </p:cNvSpPr>
          <p:nvPr>
            <p:ph idx="1"/>
            <p:custDataLst>
              <p:tags r:id="rId2"/>
            </p:custDataLst>
          </p:nvPr>
        </p:nvSpPr>
        <p:spPr>
          <a:xfrm>
            <a:off x="1859155" y="2371826"/>
            <a:ext cx="9672191" cy="3843673"/>
          </a:xfrm>
        </p:spPr>
        <p:txBody>
          <a:bodyPr>
            <a:normAutofit/>
          </a:bodyPr>
          <a:lstStyle/>
          <a:p>
            <a:pPr marL="0" indent="0">
              <a:lnSpc>
                <a:spcPct val="110000"/>
              </a:lnSpc>
              <a:spcBef>
                <a:spcPts val="0"/>
              </a:spcBef>
              <a:spcAft>
                <a:spcPts val="1800"/>
              </a:spcAft>
              <a:buNone/>
            </a:pPr>
            <a:r>
              <a:rPr lang="fr-CA" dirty="0"/>
              <a:t>Dans l’activité collaborative, répondez aux questions :</a:t>
            </a:r>
          </a:p>
          <a:p>
            <a:pPr marL="0" indent="0">
              <a:lnSpc>
                <a:spcPct val="110000"/>
              </a:lnSpc>
              <a:spcBef>
                <a:spcPts val="0"/>
              </a:spcBef>
              <a:spcAft>
                <a:spcPts val="1800"/>
              </a:spcAft>
              <a:buNone/>
            </a:pPr>
            <a:r>
              <a:rPr lang="fr-CA" sz="2600" b="1" dirty="0"/>
              <a:t>Quels sont vos défis d’accompagnement en tant que direction pour chacun?</a:t>
            </a:r>
          </a:p>
          <a:p>
            <a:pPr marL="531813" indent="-531813">
              <a:lnSpc>
                <a:spcPct val="110000"/>
              </a:lnSpc>
              <a:spcBef>
                <a:spcPts val="0"/>
              </a:spcBef>
              <a:spcAft>
                <a:spcPts val="1800"/>
              </a:spcAft>
              <a:buFont typeface="Wingdings" panose="05000000000000000000" pitchFamily="2" charset="2"/>
              <a:buChar char="ü"/>
            </a:pPr>
            <a:r>
              <a:rPr lang="fr-CA" sz="2600" dirty="0"/>
              <a:t>Quel </a:t>
            </a:r>
            <a:r>
              <a:rPr lang="fr-CA" sz="2600" b="1" dirty="0"/>
              <a:t>portrait pouvez-vous faire des enseignants </a:t>
            </a:r>
            <a:r>
              <a:rPr lang="fr-CA" sz="2600" dirty="0"/>
              <a:t>débutants dans votre établissement?</a:t>
            </a:r>
          </a:p>
          <a:p>
            <a:pPr marL="531813" indent="-531813">
              <a:lnSpc>
                <a:spcPct val="110000"/>
              </a:lnSpc>
              <a:spcBef>
                <a:spcPts val="0"/>
              </a:spcBef>
              <a:spcAft>
                <a:spcPts val="1800"/>
              </a:spcAft>
              <a:buFont typeface="Wingdings" panose="05000000000000000000" pitchFamily="2" charset="2"/>
              <a:buChar char="ü"/>
            </a:pPr>
            <a:r>
              <a:rPr lang="fr-CA" sz="2600" dirty="0"/>
              <a:t>Quels sont leurs </a:t>
            </a:r>
            <a:r>
              <a:rPr lang="fr-CA" sz="2600" b="1" dirty="0"/>
              <a:t>besoins/difficultés</a:t>
            </a:r>
            <a:r>
              <a:rPr lang="fr-CA" sz="2600" dirty="0"/>
              <a:t>, selon vous?</a:t>
            </a:r>
          </a:p>
          <a:p>
            <a:pPr>
              <a:lnSpc>
                <a:spcPct val="150000"/>
              </a:lnSpc>
              <a:buFont typeface="Wingdings" panose="05000000000000000000" pitchFamily="2" charset="2"/>
              <a:buChar char="Ø"/>
            </a:pPr>
            <a:endParaRPr lang="fr-CA" sz="3200" b="1" dirty="0"/>
          </a:p>
        </p:txBody>
      </p:sp>
      <p:grpSp>
        <p:nvGrpSpPr>
          <p:cNvPr id="26" name="Groupe 25"/>
          <p:cNvGrpSpPr/>
          <p:nvPr>
            <p:custDataLst>
              <p:tags r:id="rId3"/>
            </p:custDataLst>
          </p:nvPr>
        </p:nvGrpSpPr>
        <p:grpSpPr>
          <a:xfrm>
            <a:off x="9324988" y="5506452"/>
            <a:ext cx="2365416" cy="1053349"/>
            <a:chOff x="6768206" y="5877272"/>
            <a:chExt cx="2365416" cy="1053349"/>
          </a:xfrm>
        </p:grpSpPr>
        <p:pic>
          <p:nvPicPr>
            <p:cNvPr id="27" name="Imag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28" name="ZoneTexte 27"/>
            <p:cNvSpPr txBox="1"/>
            <p:nvPr/>
          </p:nvSpPr>
          <p:spPr>
            <a:xfrm>
              <a:off x="7812360" y="6309320"/>
              <a:ext cx="1008112" cy="276999"/>
            </a:xfrm>
            <a:prstGeom prst="rect">
              <a:avLst/>
            </a:prstGeom>
            <a:noFill/>
          </p:spPr>
          <p:txBody>
            <a:bodyPr wrap="square" rtlCol="0">
              <a:spAutoFit/>
            </a:bodyPr>
            <a:lstStyle/>
            <a:p>
              <a:r>
                <a:rPr lang="fr-CA" sz="1200" dirty="0">
                  <a:solidFill>
                    <a:schemeClr val="bg1"/>
                  </a:solidFill>
                </a:rPr>
                <a:t>5 minutes</a:t>
              </a:r>
            </a:p>
          </p:txBody>
        </p:sp>
      </p:grpSp>
      <p:sp>
        <p:nvSpPr>
          <p:cNvPr id="11" name="ZoneTexte 18"/>
          <p:cNvSpPr txBox="1"/>
          <p:nvPr>
            <p:custDataLst>
              <p:tags r:id="rId4"/>
            </p:custDataLst>
          </p:nvPr>
        </p:nvSpPr>
        <p:spPr>
          <a:xfrm>
            <a:off x="1782045" y="6015444"/>
            <a:ext cx="2283467"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2000" b="1" dirty="0">
                <a:solidFill>
                  <a:srgbClr val="C00000"/>
                </a:solidFill>
                <a:latin typeface="Calibri"/>
              </a:rPr>
              <a:t>Retour en plénière</a:t>
            </a:r>
          </a:p>
        </p:txBody>
      </p:sp>
      <p:pic>
        <p:nvPicPr>
          <p:cNvPr id="5" name="Image 4" descr="Échange D'Idées Débat Discussion · Image gratuite sur Pixabay"/>
          <p:cNvPicPr>
            <a:picLocks noChangeAspect="1"/>
          </p:cNvPicPr>
          <p:nvPr>
            <p:custDataLst>
              <p:tags r:id="rId5"/>
            </p:custDataLst>
          </p:nvPr>
        </p:nvPicPr>
        <p:blipFill>
          <a:blip r:embed="rId9" cstate="hqprint">
            <a:grayscl/>
            <a:extLst>
              <a:ext uri="{28A0092B-C50C-407E-A947-70E740481C1C}">
                <a14:useLocalDpi xmlns:a14="http://schemas.microsoft.com/office/drawing/2010/main" val="0"/>
              </a:ext>
            </a:extLst>
          </a:blip>
          <a:stretch>
            <a:fillRect/>
          </a:stretch>
        </p:blipFill>
        <p:spPr>
          <a:xfrm>
            <a:off x="9223234" y="309942"/>
            <a:ext cx="2585711" cy="1826159"/>
          </a:xfrm>
          <a:prstGeom prst="rect">
            <a:avLst/>
          </a:prstGeom>
        </p:spPr>
      </p:pic>
      <p:sp>
        <p:nvSpPr>
          <p:cNvPr id="3" name="ZoneTexte 2">
            <a:extLst>
              <a:ext uri="{FF2B5EF4-FFF2-40B4-BE49-F238E27FC236}">
                <a16:creationId xmlns:a16="http://schemas.microsoft.com/office/drawing/2014/main" id="{2FD352B9-A34C-40F1-994A-D40A30C20F56}"/>
              </a:ext>
            </a:extLst>
          </p:cNvPr>
          <p:cNvSpPr txBox="1"/>
          <p:nvPr/>
        </p:nvSpPr>
        <p:spPr>
          <a:xfrm>
            <a:off x="9933709" y="2062030"/>
            <a:ext cx="1674747" cy="246221"/>
          </a:xfrm>
          <a:prstGeom prst="rect">
            <a:avLst/>
          </a:prstGeom>
          <a:noFill/>
        </p:spPr>
        <p:txBody>
          <a:bodyPr wrap="square" rtlCol="0">
            <a:spAutoFit/>
          </a:bodyPr>
          <a:lstStyle/>
          <a:p>
            <a:pPr algn="r"/>
            <a:r>
              <a:rPr lang="fr-CA" sz="1000" dirty="0"/>
              <a:t>Image : Courtoisie Pixabay</a:t>
            </a:r>
          </a:p>
        </p:txBody>
      </p:sp>
    </p:spTree>
    <p:extLst>
      <p:ext uri="{BB962C8B-B14F-4D97-AF65-F5344CB8AC3E}">
        <p14:creationId xmlns:p14="http://schemas.microsoft.com/office/powerpoint/2010/main" val="314386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03582" y="82132"/>
            <a:ext cx="11469441" cy="900000"/>
          </a:xfrm>
          <a:solidFill>
            <a:srgbClr val="C00000"/>
          </a:solidFill>
        </p:spPr>
        <p:txBody>
          <a:bodyPr>
            <a:normAutofit/>
          </a:bodyPr>
          <a:lstStyle/>
          <a:p>
            <a:pPr algn="ctr"/>
            <a:r>
              <a:rPr lang="fr-CA" sz="4000" b="1" dirty="0">
                <a:solidFill>
                  <a:schemeClr val="bg1"/>
                </a:solidFill>
                <a:latin typeface="Cambria" panose="02040503050406030204" pitchFamily="18" charset="0"/>
                <a:ea typeface="Cambria" panose="02040503050406030204" pitchFamily="18" charset="0"/>
              </a:rPr>
              <a:t>Difficultés et défis des N.E. selon la recherche</a:t>
            </a:r>
          </a:p>
        </p:txBody>
      </p:sp>
      <p:pic>
        <p:nvPicPr>
          <p:cNvPr id="5" name="Espace réservé du contenu 4"/>
          <p:cNvPicPr>
            <a:picLocks noGrp="1" noChangeAspect="1"/>
          </p:cNvPicPr>
          <p:nvPr>
            <p:ph sz="half" idx="4294967295"/>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03582" y="2179637"/>
            <a:ext cx="5389563" cy="3668713"/>
          </a:xfrm>
        </p:spPr>
      </p:pic>
      <p:pic>
        <p:nvPicPr>
          <p:cNvPr id="6" name="Espace réservé du contenu 5"/>
          <p:cNvPicPr>
            <a:picLocks noGrp="1" noChangeAspect="1"/>
          </p:cNvPicPr>
          <p:nvPr>
            <p:ph sz="half" idx="4294967295"/>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182086" y="2252663"/>
            <a:ext cx="5690937" cy="3595687"/>
          </a:xfrm>
          <a:ln>
            <a:solidFill>
              <a:schemeClr val="tx1"/>
            </a:solidFill>
          </a:ln>
        </p:spPr>
      </p:pic>
      <p:sp>
        <p:nvSpPr>
          <p:cNvPr id="7" name="ZoneTexte 6"/>
          <p:cNvSpPr txBox="1"/>
          <p:nvPr>
            <p:custDataLst>
              <p:tags r:id="rId4"/>
            </p:custDataLst>
          </p:nvPr>
        </p:nvSpPr>
        <p:spPr>
          <a:xfrm>
            <a:off x="404047" y="1407695"/>
            <a:ext cx="5389098" cy="707886"/>
          </a:xfrm>
          <a:prstGeom prst="rect">
            <a:avLst/>
          </a:prstGeom>
          <a:noFill/>
        </p:spPr>
        <p:txBody>
          <a:bodyPr wrap="square" rtlCol="0">
            <a:spAutoFit/>
          </a:bodyPr>
          <a:lstStyle/>
          <a:p>
            <a:pPr algn="ctr"/>
            <a:r>
              <a:rPr lang="fr-CA" sz="2000" b="1" dirty="0"/>
              <a:t>Difficultés nommées par les nouveaux enseignants </a:t>
            </a:r>
          </a:p>
        </p:txBody>
      </p:sp>
      <p:sp>
        <p:nvSpPr>
          <p:cNvPr id="8" name="ZoneTexte 7"/>
          <p:cNvSpPr txBox="1"/>
          <p:nvPr>
            <p:custDataLst>
              <p:tags r:id="rId5"/>
            </p:custDataLst>
          </p:nvPr>
        </p:nvSpPr>
        <p:spPr>
          <a:xfrm>
            <a:off x="6182087" y="1396047"/>
            <a:ext cx="5690937" cy="707886"/>
          </a:xfrm>
          <a:prstGeom prst="rect">
            <a:avLst/>
          </a:prstGeom>
          <a:noFill/>
        </p:spPr>
        <p:txBody>
          <a:bodyPr wrap="square" rtlCol="0" anchor="t">
            <a:spAutoFit/>
          </a:bodyPr>
          <a:lstStyle/>
          <a:p>
            <a:pPr algn="ctr"/>
            <a:r>
              <a:rPr lang="fr-CA" sz="2000" b="1" dirty="0"/>
              <a:t>Défis nommés menant au décrochage par les nouveaux enseignants</a:t>
            </a:r>
          </a:p>
        </p:txBody>
      </p:sp>
      <p:sp>
        <p:nvSpPr>
          <p:cNvPr id="9" name="ZoneTexte 8"/>
          <p:cNvSpPr txBox="1"/>
          <p:nvPr>
            <p:custDataLst>
              <p:tags r:id="rId6"/>
            </p:custDataLst>
          </p:nvPr>
        </p:nvSpPr>
        <p:spPr>
          <a:xfrm>
            <a:off x="403582" y="5997080"/>
            <a:ext cx="11469441" cy="292388"/>
          </a:xfrm>
          <a:prstGeom prst="rect">
            <a:avLst/>
          </a:prstGeom>
          <a:noFill/>
        </p:spPr>
        <p:txBody>
          <a:bodyPr wrap="square" rtlCol="0">
            <a:spAutoFit/>
          </a:bodyPr>
          <a:lstStyle/>
          <a:p>
            <a:r>
              <a:rPr lang="fr-CA" sz="1300" dirty="0"/>
              <a:t>Karsenti, T. «Est-il possible de prévenir le décrochage des jeunes enseignants?</a:t>
            </a:r>
            <a:r>
              <a:rPr lang="fr-CA" sz="1300" i="1" dirty="0"/>
              <a:t>», Résultats d’une recherche menée auprès de 483 jeunes enseignants</a:t>
            </a:r>
            <a:r>
              <a:rPr lang="fr-CA" sz="1300" dirty="0"/>
              <a:t>, CRIFPE, Montréal.</a:t>
            </a:r>
          </a:p>
        </p:txBody>
      </p:sp>
    </p:spTree>
    <p:extLst>
      <p:ext uri="{BB962C8B-B14F-4D97-AF65-F5344CB8AC3E}">
        <p14:creationId xmlns:p14="http://schemas.microsoft.com/office/powerpoint/2010/main" val="366323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4"/>
          <a:stretch>
            <a:fillRect/>
          </a:stretch>
        </p:blipFill>
        <p:spPr>
          <a:xfrm>
            <a:off x="1827245" y="839755"/>
            <a:ext cx="10098116" cy="5628290"/>
          </a:xfrm>
          <a:prstGeom prst="rect">
            <a:avLst/>
          </a:prstGeom>
        </p:spPr>
      </p:pic>
    </p:spTree>
    <p:extLst>
      <p:ext uri="{BB962C8B-B14F-4D97-AF65-F5344CB8AC3E}">
        <p14:creationId xmlns:p14="http://schemas.microsoft.com/office/powerpoint/2010/main" val="210261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9"/>
</p:tagLst>
</file>

<file path=ppt/tags/tag146.xml><?xml version="1.0" encoding="utf-8"?>
<p:tagLst xmlns:a="http://schemas.openxmlformats.org/drawingml/2006/main" xmlns:r="http://schemas.openxmlformats.org/officeDocument/2006/relationships" xmlns:p="http://schemas.openxmlformats.org/presentationml/2006/main">
  <p:tag name="NUM" val="10"/>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6"/>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7"/>
</p:tagLst>
</file>

<file path=ppt/tags/tag57.xml><?xml version="1.0" encoding="utf-8"?>
<p:tagLst xmlns:a="http://schemas.openxmlformats.org/drawingml/2006/main" xmlns:r="http://schemas.openxmlformats.org/officeDocument/2006/relationships" xmlns:p="http://schemas.openxmlformats.org/presentationml/2006/main">
  <p:tag name="NUM" val="18"/>
</p:tagLst>
</file>

<file path=ppt/tags/tag58.xml><?xml version="1.0" encoding="utf-8"?>
<p:tagLst xmlns:a="http://schemas.openxmlformats.org/drawingml/2006/main" xmlns:r="http://schemas.openxmlformats.org/officeDocument/2006/relationships" xmlns:p="http://schemas.openxmlformats.org/presentationml/2006/main">
  <p:tag name="NUM" val="19"/>
</p:tagLst>
</file>

<file path=ppt/tags/tag59.xml><?xml version="1.0" encoding="utf-8"?>
<p:tagLst xmlns:a="http://schemas.openxmlformats.org/drawingml/2006/main" xmlns:r="http://schemas.openxmlformats.org/officeDocument/2006/relationships" xmlns:p="http://schemas.openxmlformats.org/presentationml/2006/main">
  <p:tag name="NUM" val="20"/>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60.xml><?xml version="1.0" encoding="utf-8"?>
<p:tagLst xmlns:a="http://schemas.openxmlformats.org/drawingml/2006/main" xmlns:r="http://schemas.openxmlformats.org/officeDocument/2006/relationships" xmlns:p="http://schemas.openxmlformats.org/presentationml/2006/main">
  <p:tag name="NUM" val="2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iguïté">
  <a:themeElements>
    <a:clrScheme name="Personnalisé 10">
      <a:dk1>
        <a:srgbClr val="FFFFFF"/>
      </a:dk1>
      <a:lt1>
        <a:srgbClr val="FFFFFF"/>
      </a:lt1>
      <a:dk2>
        <a:srgbClr val="FFFFFF"/>
      </a:dk2>
      <a:lt2>
        <a:srgbClr val="FFFFFF"/>
      </a:lt2>
      <a:accent1>
        <a:srgbClr val="679B9A"/>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9C011ACB588A4CB373E8770B24E3EA" ma:contentTypeVersion="16" ma:contentTypeDescription="Crée un document." ma:contentTypeScope="" ma:versionID="99da94521bef8b8a2c279d69f12f7ec8">
  <xsd:schema xmlns:xsd="http://www.w3.org/2001/XMLSchema" xmlns:xs="http://www.w3.org/2001/XMLSchema" xmlns:p="http://schemas.microsoft.com/office/2006/metadata/properties" xmlns:ns3="bd573972-eb17-4e36-a6a2-fb32bdbaf08f" xmlns:ns4="5856b688-774c-405a-b4c1-1b3ee786a3b5" targetNamespace="http://schemas.microsoft.com/office/2006/metadata/properties" ma:root="true" ma:fieldsID="bc7e2de6861ce0af1751df1b2c618b06" ns3:_="" ns4:_="">
    <xsd:import namespace="bd573972-eb17-4e36-a6a2-fb32bdbaf08f"/>
    <xsd:import namespace="5856b688-774c-405a-b4c1-1b3ee786a3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73972-eb17-4e36-a6a2-fb32bdbaf08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56b688-774c-405a-b4c1-1b3ee786a3b5"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d573972-eb17-4e36-a6a2-fb32bdbaf0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F69B8D-4008-455C-AD3A-E86687969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73972-eb17-4e36-a6a2-fb32bdbaf08f"/>
    <ds:schemaRef ds:uri="5856b688-774c-405a-b4c1-1b3ee786a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67A749-1C9C-401C-9D01-57C9633AF78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d573972-eb17-4e36-a6a2-fb32bdbaf08f"/>
    <ds:schemaRef ds:uri="http://purl.org/dc/elements/1.1/"/>
    <ds:schemaRef ds:uri="http://schemas.microsoft.com/office/2006/metadata/properties"/>
    <ds:schemaRef ds:uri="5856b688-774c-405a-b4c1-1b3ee786a3b5"/>
    <ds:schemaRef ds:uri="http://www.w3.org/XML/1998/namespace"/>
    <ds:schemaRef ds:uri="http://purl.org/dc/dcmitype/"/>
  </ds:schemaRefs>
</ds:datastoreItem>
</file>

<file path=customXml/itemProps3.xml><?xml version="1.0" encoding="utf-8"?>
<ds:datastoreItem xmlns:ds="http://schemas.openxmlformats.org/officeDocument/2006/customXml" ds:itemID="{34BC8D42-8CBA-4FA7-B7D5-E1461D51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9900</TotalTime>
  <Words>3936</Words>
  <Application>Microsoft Office PowerPoint</Application>
  <PresentationFormat>Grand écran</PresentationFormat>
  <Paragraphs>488</Paragraphs>
  <Slides>48</Slides>
  <Notes>44</Notes>
  <HiddenSlides>1</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48</vt:i4>
      </vt:variant>
    </vt:vector>
  </HeadingPairs>
  <TitlesOfParts>
    <vt:vector size="61" baseType="lpstr">
      <vt:lpstr>MS Gothic</vt:lpstr>
      <vt:lpstr>MS Mincho</vt:lpstr>
      <vt:lpstr>Arial</vt:lpstr>
      <vt:lpstr>Arial Unicode MS</vt:lpstr>
      <vt:lpstr>Calibri</vt:lpstr>
      <vt:lpstr>Calibri Light</vt:lpstr>
      <vt:lpstr>Cambria</vt:lpstr>
      <vt:lpstr>Symbol</vt:lpstr>
      <vt:lpstr>Times New Roman</vt:lpstr>
      <vt:lpstr>Wingdings</vt:lpstr>
      <vt:lpstr>1_Thème Office</vt:lpstr>
      <vt:lpstr>Contiguïté</vt:lpstr>
      <vt:lpstr>Conception personnalisée</vt:lpstr>
      <vt:lpstr>Présentation PowerPoint</vt:lpstr>
      <vt:lpstr>Identification</vt:lpstr>
      <vt:lpstr>Intention</vt:lpstr>
      <vt:lpstr>Déroulement</vt:lpstr>
      <vt:lpstr>Présentation du Moodle</vt:lpstr>
      <vt:lpstr>Prendre conscience des défis  de l’insertion professionnelle </vt:lpstr>
      <vt:lpstr>Activité 1 - Échanges</vt:lpstr>
      <vt:lpstr>Difficultés et défis des N.E. selon la recherche</vt:lpstr>
      <vt:lpstr>Présentation PowerPoint</vt:lpstr>
      <vt:lpstr>IMPACT DU SOUTIEN VS  PERCEPTION DU SOUTIEN REÇU  (DES DIRECTIONS)</vt:lpstr>
      <vt:lpstr>Études réalisées par Gallup </vt:lpstr>
      <vt:lpstr>Présentation PowerPoint</vt:lpstr>
      <vt:lpstr>Programme d’insertion professionnelle</vt:lpstr>
      <vt:lpstr>Présentation du programme IPE </vt:lpstr>
      <vt:lpstr>Pré-IPE </vt:lpstr>
      <vt:lpstr>Présentation PowerPoint</vt:lpstr>
      <vt:lpstr>Reconnaissances  des crédits universitaires</vt:lpstr>
      <vt:lpstr>Présentation PowerPoint</vt:lpstr>
      <vt:lpstr>Accompagnateur </vt:lpstr>
      <vt:lpstr>Clarifier les rôles de chacun</vt:lpstr>
      <vt:lpstr>Rôles et responsabilités IPE-FP – CSSDM </vt:lpstr>
      <vt:lpstr> </vt:lpstr>
      <vt:lpstr>Conditions d’exercice lors de jumelages  au CSSDM (Annexe 1)</vt:lpstr>
      <vt:lpstr>Rôles du conseiller pédagogique</vt:lpstr>
      <vt:lpstr>Rôle du mentor</vt:lpstr>
      <vt:lpstr>Rôle de l’accompagnateur</vt:lpstr>
      <vt:lpstr>Présentation PowerPoint</vt:lpstr>
      <vt:lpstr>Présentation PowerPoint</vt:lpstr>
      <vt:lpstr>Rôle du nouvel enseignant</vt:lpstr>
      <vt:lpstr>Portrait d’une intégration FP  au CSSDM</vt:lpstr>
      <vt:lpstr>ACTIVITÉ 2 Rôle de chacun des acteurs IPE </vt:lpstr>
      <vt:lpstr>Pause</vt:lpstr>
      <vt:lpstr>Soutenir la mise en place  de moyens d'accompagnement</vt:lpstr>
      <vt:lpstr>Activité 3 - Échanges</vt:lpstr>
      <vt:lpstr>ACCUEIL  Actions concrètes</vt:lpstr>
      <vt:lpstr>Points sur lesquels vous pouvez  faire la différence en IPE </vt:lpstr>
      <vt:lpstr>Sachez que l’équipe IPE peut vous soutenir pour la mise en place d’un comité IPE de votre centre   (DE, DA, CP, Mentor, accompagnateur, nouveau enseignant, etc.)</vt:lpstr>
      <vt:lpstr>Présentation PowerPoint</vt:lpstr>
      <vt:lpstr>Rôles et suivis de chacun</vt:lpstr>
      <vt:lpstr>ACTIVITÉ 4 État d’esprit</vt:lpstr>
      <vt:lpstr>En résumé, votre apport à l’insertion professionnelle des enseignants c’est :</vt:lpstr>
      <vt:lpstr>Attentes</vt:lpstr>
      <vt:lpstr>Des ressources et des outils</vt:lpstr>
      <vt:lpstr>ACTIVITÉ  Je repars avec…</vt:lpstr>
      <vt:lpstr>Évaluation de la formation</vt:lpstr>
      <vt:lpstr>Présentation PowerPoint</vt:lpstr>
      <vt:lpstr>Médiagraphie</vt:lpstr>
      <vt:lpstr>Médiagraphie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Plamondon</dc:creator>
  <cp:lastModifiedBy>Sigouin-Mohin Sylvie</cp:lastModifiedBy>
  <cp:revision>606</cp:revision>
  <cp:lastPrinted>2021-03-31T13:32:18Z</cp:lastPrinted>
  <dcterms:created xsi:type="dcterms:W3CDTF">2018-11-29T18:43:45Z</dcterms:created>
  <dcterms:modified xsi:type="dcterms:W3CDTF">2024-05-24T14:55:22Z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0x010100319C011ACB588A4CB373E8770B24E3EA</vt:lpwstr>
  </property>
</Properties>
</file>