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notesSlides/notesSlide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9.xml" ContentType="application/vnd.openxmlformats-officedocument.presentationml.tags+xml"/>
  <Override PartName="/ppt/tags/tag60.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3.xml" ContentType="application/vnd.openxmlformats-officedocument.presentationml.tags+xml"/>
  <Override PartName="/ppt/tags/tag64.xml" ContentType="application/vnd.openxmlformats-officedocument.presentationml.tags+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5.xml" ContentType="application/vnd.openxmlformats-officedocument.presentationml.tags+xml"/>
  <Override PartName="/ppt/tags/tag66.xml" ContentType="application/vnd.openxmlformats-officedocument.presentationml.tags+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69.xml" ContentType="application/vnd.openxmlformats-officedocument.presentationml.tags+xml"/>
  <Override PartName="/ppt/notesSlides/notesSlide1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1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1.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5.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26.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27.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28.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9.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1.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32.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78.xml" ContentType="application/vnd.openxmlformats-officedocument.presentationml.tags+xml"/>
  <Override PartName="/ppt/notesSlides/notesSlide34.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35.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36.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37.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 id="2147483696" r:id="rId5"/>
  </p:sldMasterIdLst>
  <p:notesMasterIdLst>
    <p:notesMasterId r:id="rId55"/>
  </p:notesMasterIdLst>
  <p:handoutMasterIdLst>
    <p:handoutMasterId r:id="rId56"/>
  </p:handoutMasterIdLst>
  <p:sldIdLst>
    <p:sldId id="309" r:id="rId6"/>
    <p:sldId id="383" r:id="rId7"/>
    <p:sldId id="306" r:id="rId8"/>
    <p:sldId id="354" r:id="rId9"/>
    <p:sldId id="361" r:id="rId10"/>
    <p:sldId id="360" r:id="rId11"/>
    <p:sldId id="362" r:id="rId12"/>
    <p:sldId id="363" r:id="rId13"/>
    <p:sldId id="364" r:id="rId14"/>
    <p:sldId id="365" r:id="rId15"/>
    <p:sldId id="394" r:id="rId16"/>
    <p:sldId id="367" r:id="rId17"/>
    <p:sldId id="395" r:id="rId18"/>
    <p:sldId id="372" r:id="rId19"/>
    <p:sldId id="374" r:id="rId20"/>
    <p:sldId id="404" r:id="rId21"/>
    <p:sldId id="416" r:id="rId22"/>
    <p:sldId id="417" r:id="rId23"/>
    <p:sldId id="418" r:id="rId24"/>
    <p:sldId id="419" r:id="rId25"/>
    <p:sldId id="420" r:id="rId26"/>
    <p:sldId id="379" r:id="rId27"/>
    <p:sldId id="377" r:id="rId28"/>
    <p:sldId id="401" r:id="rId29"/>
    <p:sldId id="381" r:id="rId30"/>
    <p:sldId id="369" r:id="rId31"/>
    <p:sldId id="368" r:id="rId32"/>
    <p:sldId id="341" r:id="rId33"/>
    <p:sldId id="298" r:id="rId34"/>
    <p:sldId id="375" r:id="rId35"/>
    <p:sldId id="376" r:id="rId36"/>
    <p:sldId id="345" r:id="rId37"/>
    <p:sldId id="403" r:id="rId38"/>
    <p:sldId id="398" r:id="rId39"/>
    <p:sldId id="402" r:id="rId40"/>
    <p:sldId id="399" r:id="rId41"/>
    <p:sldId id="400" r:id="rId42"/>
    <p:sldId id="350" r:id="rId43"/>
    <p:sldId id="390" r:id="rId44"/>
    <p:sldId id="351" r:id="rId45"/>
    <p:sldId id="389" r:id="rId46"/>
    <p:sldId id="388" r:id="rId47"/>
    <p:sldId id="387" r:id="rId48"/>
    <p:sldId id="337" r:id="rId49"/>
    <p:sldId id="366" r:id="rId50"/>
    <p:sldId id="315" r:id="rId51"/>
    <p:sldId id="314" r:id="rId52"/>
    <p:sldId id="342" r:id="rId53"/>
    <p:sldId id="313" r:id="rId54"/>
  </p:sldIdLst>
  <p:sldSz cx="9144000" cy="6858000" type="screen4x3"/>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B0EDC774-17ED-430D-935D-AB7215BADF7D}">
          <p14:sldIdLst>
            <p14:sldId id="309"/>
          </p14:sldIdLst>
        </p14:section>
        <p14:section name="Section 2" id="{9C2C5BA2-EFC1-4F26-B93C-7F8BD71E8DD3}">
          <p14:sldIdLst>
            <p14:sldId id="383"/>
            <p14:sldId id="306"/>
            <p14:sldId id="354"/>
            <p14:sldId id="361"/>
            <p14:sldId id="360"/>
            <p14:sldId id="362"/>
            <p14:sldId id="363"/>
            <p14:sldId id="364"/>
            <p14:sldId id="365"/>
            <p14:sldId id="394"/>
            <p14:sldId id="367"/>
            <p14:sldId id="395"/>
            <p14:sldId id="372"/>
            <p14:sldId id="374"/>
            <p14:sldId id="404"/>
            <p14:sldId id="416"/>
            <p14:sldId id="417"/>
            <p14:sldId id="418"/>
            <p14:sldId id="419"/>
            <p14:sldId id="420"/>
            <p14:sldId id="379"/>
            <p14:sldId id="377"/>
            <p14:sldId id="401"/>
            <p14:sldId id="381"/>
            <p14:sldId id="369"/>
            <p14:sldId id="368"/>
            <p14:sldId id="341"/>
            <p14:sldId id="298"/>
            <p14:sldId id="375"/>
            <p14:sldId id="376"/>
            <p14:sldId id="345"/>
            <p14:sldId id="403"/>
            <p14:sldId id="398"/>
            <p14:sldId id="402"/>
            <p14:sldId id="399"/>
            <p14:sldId id="400"/>
            <p14:sldId id="350"/>
            <p14:sldId id="390"/>
            <p14:sldId id="351"/>
            <p14:sldId id="389"/>
            <p14:sldId id="388"/>
            <p14:sldId id="387"/>
            <p14:sldId id="337"/>
            <p14:sldId id="366"/>
            <p14:sldId id="315"/>
            <p14:sldId id="314"/>
            <p14:sldId id="342"/>
            <p14:sldId id="3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E7E7"/>
    <a:srgbClr val="FFBDBD"/>
    <a:srgbClr val="FF0000"/>
    <a:srgbClr val="FF3300"/>
    <a:srgbClr val="FF9999"/>
    <a:srgbClr val="FF7C80"/>
    <a:srgbClr val="FF6600"/>
    <a:srgbClr val="FF505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4" autoAdjust="0"/>
    <p:restoredTop sz="95268" autoAdjust="0"/>
  </p:normalViewPr>
  <p:slideViewPr>
    <p:cSldViewPr snapToGrid="0">
      <p:cViewPr varScale="1">
        <p:scale>
          <a:sx n="109" d="100"/>
          <a:sy n="109" d="100"/>
        </p:scale>
        <p:origin x="1710" y="126"/>
      </p:cViewPr>
      <p:guideLst>
        <p:guide orient="horz" pos="2160"/>
        <p:guide pos="2880"/>
      </p:guideLst>
    </p:cSldViewPr>
  </p:slideViewPr>
  <p:outlineViewPr>
    <p:cViewPr>
      <p:scale>
        <a:sx n="33" d="100"/>
        <a:sy n="33" d="100"/>
      </p:scale>
      <p:origin x="0" y="-1008"/>
    </p:cViewPr>
  </p:outlineViewPr>
  <p:notesTextViewPr>
    <p:cViewPr>
      <p:scale>
        <a:sx n="150" d="100"/>
        <a:sy n="150" d="100"/>
      </p:scale>
      <p:origin x="0" y="0"/>
    </p:cViewPr>
  </p:notesTextViewPr>
  <p:notesViewPr>
    <p:cSldViewPr snapToGrid="0">
      <p:cViewPr>
        <p:scale>
          <a:sx n="1" d="2"/>
          <a:sy n="1" d="2"/>
        </p:scale>
        <p:origin x="4524" y="105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684B62-69C5-47BA-BEF8-47F84E878F5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fr-FR"/>
        </a:p>
      </dgm:t>
    </dgm:pt>
    <dgm:pt modelId="{6F6B26D5-85BB-48CA-A74C-2535DE32929D}">
      <dgm:prSet custT="1"/>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solidFill>
            <a:schemeClr val="accent5">
              <a:lumMod val="50000"/>
            </a:schemeClr>
          </a:solidFill>
        </a:ln>
      </dgm:spPr>
      <dgm:t>
        <a:bodyPr/>
        <a:lstStyle/>
        <a:p>
          <a:pPr rtl="0"/>
          <a:r>
            <a:rPr lang="fr-CA" sz="2600" b="1" dirty="0">
              <a:solidFill>
                <a:schemeClr val="bg1"/>
              </a:solidFill>
            </a:rPr>
            <a:t>Vos attentes relatives </a:t>
          </a:r>
          <a:br>
            <a:rPr lang="fr-CA" sz="2600" b="1" dirty="0">
              <a:solidFill>
                <a:schemeClr val="bg1"/>
              </a:solidFill>
            </a:rPr>
          </a:br>
          <a:r>
            <a:rPr lang="fr-CA" sz="2600" b="1" dirty="0">
              <a:solidFill>
                <a:schemeClr val="bg1"/>
              </a:solidFill>
            </a:rPr>
            <a:t>à la formation</a:t>
          </a:r>
          <a:endParaRPr lang="fr-CA" sz="2600" dirty="0">
            <a:solidFill>
              <a:schemeClr val="bg1"/>
            </a:solidFill>
          </a:endParaRPr>
        </a:p>
      </dgm:t>
    </dgm:pt>
    <dgm:pt modelId="{21D67A1A-C216-46A9-8C3D-26D82EAF0B8F}" type="parTrans" cxnId="{CEAE43F6-C4B0-44C5-8949-4A60FE308951}">
      <dgm:prSet/>
      <dgm:spPr/>
      <dgm:t>
        <a:bodyPr/>
        <a:lstStyle/>
        <a:p>
          <a:endParaRPr lang="fr-FR"/>
        </a:p>
      </dgm:t>
    </dgm:pt>
    <dgm:pt modelId="{80DE930E-C442-4C69-B0A8-46BBE560F17F}" type="sibTrans" cxnId="{CEAE43F6-C4B0-44C5-8949-4A60FE308951}">
      <dgm:prSet/>
      <dgm:spPr/>
      <dgm:t>
        <a:bodyPr/>
        <a:lstStyle/>
        <a:p>
          <a:endParaRPr lang="fr-FR"/>
        </a:p>
      </dgm:t>
    </dgm:pt>
    <dgm:pt modelId="{CD32DCA7-87E5-4379-BDDF-E57B66AE4FD8}" type="pres">
      <dgm:prSet presAssocID="{A1684B62-69C5-47BA-BEF8-47F84E878F54}" presName="compositeShape" presStyleCnt="0">
        <dgm:presLayoutVars>
          <dgm:dir/>
          <dgm:resizeHandles/>
        </dgm:presLayoutVars>
      </dgm:prSet>
      <dgm:spPr/>
    </dgm:pt>
    <dgm:pt modelId="{444D2B5D-A30E-4A14-9999-EDDE6416CAC1}" type="pres">
      <dgm:prSet presAssocID="{A1684B62-69C5-47BA-BEF8-47F84E878F54}" presName="pyramid" presStyleLbl="node1" presStyleIdx="0" presStyleCnt="1" custScaleX="126396" custScaleY="100000"/>
      <dgm:spPr>
        <a:solidFill>
          <a:schemeClr val="bg1">
            <a:lumMod val="75000"/>
          </a:schemeClr>
        </a:solidFill>
      </dgm:spPr>
    </dgm:pt>
    <dgm:pt modelId="{A973D04A-7214-4B9D-A68F-1CF2F46381C5}" type="pres">
      <dgm:prSet presAssocID="{A1684B62-69C5-47BA-BEF8-47F84E878F54}" presName="theList" presStyleCnt="0"/>
      <dgm:spPr/>
    </dgm:pt>
    <dgm:pt modelId="{831FFA88-BF08-4351-B6F1-C4B2966B0F48}" type="pres">
      <dgm:prSet presAssocID="{6F6B26D5-85BB-48CA-A74C-2535DE32929D}" presName="aNode" presStyleLbl="fgAcc1" presStyleIdx="0" presStyleCnt="1" custScaleX="124820" custScaleY="32774" custLinFactY="226" custLinFactNeighborX="-49730" custLinFactNeighborY="100000">
        <dgm:presLayoutVars>
          <dgm:bulletEnabled val="1"/>
        </dgm:presLayoutVars>
      </dgm:prSet>
      <dgm:spPr/>
    </dgm:pt>
    <dgm:pt modelId="{4B61C470-EC94-4DBD-981E-6A56DB424618}" type="pres">
      <dgm:prSet presAssocID="{6F6B26D5-85BB-48CA-A74C-2535DE32929D}" presName="aSpace" presStyleCnt="0"/>
      <dgm:spPr/>
    </dgm:pt>
  </dgm:ptLst>
  <dgm:cxnLst>
    <dgm:cxn modelId="{A2BC6C14-E705-4FAA-BB66-9CE1902B7B14}" type="presOf" srcId="{A1684B62-69C5-47BA-BEF8-47F84E878F54}" destId="{CD32DCA7-87E5-4379-BDDF-E57B66AE4FD8}" srcOrd="0" destOrd="0" presId="urn:microsoft.com/office/officeart/2005/8/layout/pyramid2"/>
    <dgm:cxn modelId="{E8B332A0-71D3-4FB6-855B-9D90AAD33C37}" type="presOf" srcId="{6F6B26D5-85BB-48CA-A74C-2535DE32929D}" destId="{831FFA88-BF08-4351-B6F1-C4B2966B0F48}" srcOrd="0" destOrd="0" presId="urn:microsoft.com/office/officeart/2005/8/layout/pyramid2"/>
    <dgm:cxn modelId="{CEAE43F6-C4B0-44C5-8949-4A60FE308951}" srcId="{A1684B62-69C5-47BA-BEF8-47F84E878F54}" destId="{6F6B26D5-85BB-48CA-A74C-2535DE32929D}" srcOrd="0" destOrd="0" parTransId="{21D67A1A-C216-46A9-8C3D-26D82EAF0B8F}" sibTransId="{80DE930E-C442-4C69-B0A8-46BBE560F17F}"/>
    <dgm:cxn modelId="{42995557-0EAB-4B7F-A362-FF999C2E288D}" type="presParOf" srcId="{CD32DCA7-87E5-4379-BDDF-E57B66AE4FD8}" destId="{444D2B5D-A30E-4A14-9999-EDDE6416CAC1}" srcOrd="0" destOrd="0" presId="urn:microsoft.com/office/officeart/2005/8/layout/pyramid2"/>
    <dgm:cxn modelId="{1E055A81-6FB8-4AF8-8FE2-63A2BD21D59F}" type="presParOf" srcId="{CD32DCA7-87E5-4379-BDDF-E57B66AE4FD8}" destId="{A973D04A-7214-4B9D-A68F-1CF2F46381C5}" srcOrd="1" destOrd="0" presId="urn:microsoft.com/office/officeart/2005/8/layout/pyramid2"/>
    <dgm:cxn modelId="{978B5C05-8F3F-4732-9A96-038ED1589C81}" type="presParOf" srcId="{A973D04A-7214-4B9D-A68F-1CF2F46381C5}" destId="{831FFA88-BF08-4351-B6F1-C4B2966B0F48}" srcOrd="0" destOrd="0" presId="urn:microsoft.com/office/officeart/2005/8/layout/pyramid2"/>
    <dgm:cxn modelId="{4E08C705-8983-468B-B3B5-35AF59F5DB4C}" type="presParOf" srcId="{A973D04A-7214-4B9D-A68F-1CF2F46381C5}" destId="{4B61C470-EC94-4DBD-981E-6A56DB424618}" srcOrd="1"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E0890F-737C-420A-9EC5-72AB19DDCFA1}"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fr-CA"/>
        </a:p>
      </dgm:t>
    </dgm:pt>
    <dgm:pt modelId="{F5E21A5B-8004-4224-AFC9-3895DD4C1E9E}">
      <dgm:prSet/>
      <dgm:spPr>
        <a:solidFill>
          <a:srgbClr val="C00000"/>
        </a:solidFill>
      </dgm:spPr>
      <dgm:t>
        <a:bodyPr/>
        <a:lstStyle/>
        <a:p>
          <a:r>
            <a:rPr lang="fr-CA" dirty="0">
              <a:solidFill>
                <a:schemeClr val="bg1"/>
              </a:solidFill>
            </a:rPr>
            <a:t>Conseillance pédagogique</a:t>
          </a:r>
        </a:p>
      </dgm:t>
    </dgm:pt>
    <dgm:pt modelId="{51F572AB-6EEA-464A-9B04-10998D7900CA}" type="parTrans" cxnId="{F0EAEF99-EA52-4BEE-AF8E-753E371A3F0C}">
      <dgm:prSet/>
      <dgm:spPr/>
      <dgm:t>
        <a:bodyPr/>
        <a:lstStyle/>
        <a:p>
          <a:endParaRPr lang="fr-CA"/>
        </a:p>
      </dgm:t>
    </dgm:pt>
    <dgm:pt modelId="{A870B047-F538-4EFD-B60C-1ED0540A7AFE}" type="sibTrans" cxnId="{F0EAEF99-EA52-4BEE-AF8E-753E371A3F0C}">
      <dgm:prSet/>
      <dgm:spPr/>
      <dgm:t>
        <a:bodyPr/>
        <a:lstStyle/>
        <a:p>
          <a:endParaRPr lang="fr-CA"/>
        </a:p>
      </dgm:t>
    </dgm:pt>
    <dgm:pt modelId="{CD01D6CC-41E7-4FD2-A427-1C51CFD4FECE}">
      <dgm:prSet/>
      <dgm:spPr>
        <a:gradFill flip="none" rotWithShape="0">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dgm:spPr>
      <dgm:t>
        <a:bodyPr/>
        <a:lstStyle/>
        <a:p>
          <a:r>
            <a:rPr lang="fr-CA" dirty="0">
              <a:solidFill>
                <a:schemeClr val="tx1"/>
              </a:solidFill>
            </a:rPr>
            <a:t>Soutenir les mentors et les accompagnateurs dans leurs accompagnements</a:t>
          </a:r>
          <a:br>
            <a:rPr lang="fr-CA" dirty="0">
              <a:solidFill>
                <a:schemeClr val="tx1"/>
              </a:solidFill>
            </a:rPr>
          </a:br>
          <a:br>
            <a:rPr lang="fr-CA" dirty="0">
              <a:solidFill>
                <a:schemeClr val="tx1"/>
              </a:solidFill>
            </a:rPr>
          </a:br>
          <a:r>
            <a:rPr lang="fr-CA" dirty="0">
              <a:solidFill>
                <a:schemeClr val="tx1"/>
              </a:solidFill>
            </a:rPr>
            <a:t>Conseiller les nouveaux enseignants relativement</a:t>
          </a:r>
        </a:p>
      </dgm:t>
    </dgm:pt>
    <dgm:pt modelId="{22D8610F-0A54-4D73-A861-2BBB26A0197B}" type="parTrans" cxnId="{6ECD7335-4219-4A59-A4C9-11466E9C81AC}">
      <dgm:prSet/>
      <dgm:spPr/>
      <dgm:t>
        <a:bodyPr/>
        <a:lstStyle/>
        <a:p>
          <a:endParaRPr lang="fr-CA"/>
        </a:p>
      </dgm:t>
    </dgm:pt>
    <dgm:pt modelId="{07BE8D59-0A82-4078-8B15-47511DAB3319}" type="sibTrans" cxnId="{6ECD7335-4219-4A59-A4C9-11466E9C81AC}">
      <dgm:prSet/>
      <dgm:spPr/>
      <dgm:t>
        <a:bodyPr/>
        <a:lstStyle/>
        <a:p>
          <a:endParaRPr lang="fr-CA"/>
        </a:p>
      </dgm:t>
    </dgm:pt>
    <dgm:pt modelId="{5299D83E-F1E1-4943-B2AC-03B8154D72B6}">
      <dgm:prSet custT="1"/>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sz="1600" dirty="0">
              <a:solidFill>
                <a:schemeClr val="tx1"/>
              </a:solidFill>
            </a:rPr>
            <a:t>À leurs questionnements en lien avec l’enseignement</a:t>
          </a:r>
        </a:p>
      </dgm:t>
    </dgm:pt>
    <dgm:pt modelId="{AE22F185-7B7C-4003-BE65-78FCA9F4A355}" type="parTrans" cxnId="{97EE2F01-60C2-4780-B483-D90B784539E1}">
      <dgm:prSet/>
      <dgm:spPr/>
      <dgm:t>
        <a:bodyPr/>
        <a:lstStyle/>
        <a:p>
          <a:endParaRPr lang="fr-CA"/>
        </a:p>
      </dgm:t>
    </dgm:pt>
    <dgm:pt modelId="{FF9D2A78-164E-47F9-80D1-6B8077F7D04D}" type="sibTrans" cxnId="{97EE2F01-60C2-4780-B483-D90B784539E1}">
      <dgm:prSet/>
      <dgm:spPr/>
      <dgm:t>
        <a:bodyPr/>
        <a:lstStyle/>
        <a:p>
          <a:endParaRPr lang="fr-CA"/>
        </a:p>
      </dgm:t>
    </dgm:pt>
    <dgm:pt modelId="{363C5BED-6AEA-4018-BCC7-BBFD8A63313F}">
      <dgm:prSet custT="1"/>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sz="1600" dirty="0">
              <a:solidFill>
                <a:schemeClr val="tx1"/>
              </a:solidFill>
            </a:rPr>
            <a:t>Au matériel qui vise à enseigner (didactique) </a:t>
          </a:r>
        </a:p>
      </dgm:t>
    </dgm:pt>
    <dgm:pt modelId="{C7D60DFB-7679-4EE6-8788-FCC15D549946}" type="parTrans" cxnId="{68DB8E7A-7F06-4ECC-9865-F8CDCC60499D}">
      <dgm:prSet/>
      <dgm:spPr/>
      <dgm:t>
        <a:bodyPr/>
        <a:lstStyle/>
        <a:p>
          <a:endParaRPr lang="fr-CA"/>
        </a:p>
      </dgm:t>
    </dgm:pt>
    <dgm:pt modelId="{A2A741C7-1248-42E7-ADAF-2722C74B83C8}" type="sibTrans" cxnId="{68DB8E7A-7F06-4ECC-9865-F8CDCC60499D}">
      <dgm:prSet/>
      <dgm:spPr/>
      <dgm:t>
        <a:bodyPr/>
        <a:lstStyle/>
        <a:p>
          <a:endParaRPr lang="fr-CA"/>
        </a:p>
      </dgm:t>
    </dgm:pt>
    <dgm:pt modelId="{9D31A6E4-369E-48C8-8B80-475A8F577DE2}">
      <dgm:prSet/>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dirty="0">
              <a:solidFill>
                <a:schemeClr val="tx1"/>
              </a:solidFill>
            </a:rPr>
            <a:t>À l'évaluation des programmes d'études</a:t>
          </a:r>
          <a:br>
            <a:rPr lang="fr-CA" dirty="0">
              <a:solidFill>
                <a:schemeClr val="tx1"/>
              </a:solidFill>
            </a:rPr>
          </a:br>
          <a:r>
            <a:rPr lang="fr-CA" dirty="0">
              <a:solidFill>
                <a:schemeClr val="tx1"/>
              </a:solidFill>
            </a:rPr>
            <a:t>(sanction) </a:t>
          </a:r>
        </a:p>
      </dgm:t>
    </dgm:pt>
    <dgm:pt modelId="{0F4E2B16-365E-49B8-B78D-5291B6B6FB95}" type="parTrans" cxnId="{7AA8C9A9-DF3F-4C9B-B589-BB73356520FE}">
      <dgm:prSet/>
      <dgm:spPr/>
      <dgm:t>
        <a:bodyPr/>
        <a:lstStyle/>
        <a:p>
          <a:endParaRPr lang="fr-CA"/>
        </a:p>
      </dgm:t>
    </dgm:pt>
    <dgm:pt modelId="{930FCE8F-658A-4EF7-AEBB-2BA2231689F4}" type="sibTrans" cxnId="{7AA8C9A9-DF3F-4C9B-B589-BB73356520FE}">
      <dgm:prSet/>
      <dgm:spPr/>
      <dgm:t>
        <a:bodyPr/>
        <a:lstStyle/>
        <a:p>
          <a:endParaRPr lang="fr-CA"/>
        </a:p>
      </dgm:t>
    </dgm:pt>
    <dgm:pt modelId="{1EE04B7D-A2F9-4751-8CDF-7B01810CF1A6}">
      <dgm:prSet/>
      <dgm:spPr>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dgm:spPr>
      <dgm:t>
        <a:bodyPr/>
        <a:lstStyle/>
        <a:p>
          <a:r>
            <a:rPr lang="fr-CA" dirty="0">
              <a:solidFill>
                <a:schemeClr val="tx1"/>
              </a:solidFill>
            </a:rPr>
            <a:t>À la gestion de classe problématique, à la différenciation pédagogique (EBP)</a:t>
          </a:r>
        </a:p>
      </dgm:t>
    </dgm:pt>
    <dgm:pt modelId="{AF514299-DB44-4E28-AB92-30F9BE19498E}" type="parTrans" cxnId="{0DDA498B-075F-4365-9DCC-677E32D23852}">
      <dgm:prSet/>
      <dgm:spPr/>
      <dgm:t>
        <a:bodyPr/>
        <a:lstStyle/>
        <a:p>
          <a:endParaRPr lang="fr-CA"/>
        </a:p>
      </dgm:t>
    </dgm:pt>
    <dgm:pt modelId="{483E4A48-6B05-4408-905B-EBFC22F1E08E}" type="sibTrans" cxnId="{0DDA498B-075F-4365-9DCC-677E32D23852}">
      <dgm:prSet/>
      <dgm:spPr/>
      <dgm:t>
        <a:bodyPr/>
        <a:lstStyle/>
        <a:p>
          <a:endParaRPr lang="fr-CA"/>
        </a:p>
      </dgm:t>
    </dgm:pt>
    <dgm:pt modelId="{1AB7F8F4-594A-48B3-A11D-AE99CBDB907D}" type="pres">
      <dgm:prSet presAssocID="{6CE0890F-737C-420A-9EC5-72AB19DDCFA1}" presName="Name0" presStyleCnt="0">
        <dgm:presLayoutVars>
          <dgm:chPref val="1"/>
          <dgm:dir/>
          <dgm:animOne val="branch"/>
          <dgm:animLvl val="lvl"/>
          <dgm:resizeHandles/>
        </dgm:presLayoutVars>
      </dgm:prSet>
      <dgm:spPr/>
    </dgm:pt>
    <dgm:pt modelId="{64189730-DB74-4F09-A676-ED7EE9372D1D}" type="pres">
      <dgm:prSet presAssocID="{F5E21A5B-8004-4224-AFC9-3895DD4C1E9E}" presName="vertOne" presStyleCnt="0"/>
      <dgm:spPr/>
    </dgm:pt>
    <dgm:pt modelId="{18A254DB-1770-41AA-858A-E6B9C4345792}" type="pres">
      <dgm:prSet presAssocID="{F5E21A5B-8004-4224-AFC9-3895DD4C1E9E}" presName="txOne" presStyleLbl="node0" presStyleIdx="0" presStyleCnt="2" custScaleX="136163" custScaleY="217677">
        <dgm:presLayoutVars>
          <dgm:chPref val="3"/>
        </dgm:presLayoutVars>
      </dgm:prSet>
      <dgm:spPr/>
    </dgm:pt>
    <dgm:pt modelId="{749165F7-1257-4018-AF25-533DD4E7DDE2}" type="pres">
      <dgm:prSet presAssocID="{F5E21A5B-8004-4224-AFC9-3895DD4C1E9E}" presName="horzOne" presStyleCnt="0"/>
      <dgm:spPr/>
    </dgm:pt>
    <dgm:pt modelId="{64760C98-BE68-48B9-93EB-F13C5721E0B2}" type="pres">
      <dgm:prSet presAssocID="{A870B047-F538-4EFD-B60C-1ED0540A7AFE}" presName="sibSpaceOne" presStyleCnt="0"/>
      <dgm:spPr/>
    </dgm:pt>
    <dgm:pt modelId="{010C5234-95CB-4E26-A89F-821EA70B7B9B}" type="pres">
      <dgm:prSet presAssocID="{CD01D6CC-41E7-4FD2-A427-1C51CFD4FECE}" presName="vertOne" presStyleCnt="0"/>
      <dgm:spPr/>
    </dgm:pt>
    <dgm:pt modelId="{B89A2712-9CD2-4985-8B95-F3933CF70F91}" type="pres">
      <dgm:prSet presAssocID="{CD01D6CC-41E7-4FD2-A427-1C51CFD4FECE}" presName="txOne" presStyleLbl="node0" presStyleIdx="1" presStyleCnt="2">
        <dgm:presLayoutVars>
          <dgm:chPref val="3"/>
        </dgm:presLayoutVars>
      </dgm:prSet>
      <dgm:spPr/>
    </dgm:pt>
    <dgm:pt modelId="{336D797E-FA0A-4C6E-B017-39970B952BFD}" type="pres">
      <dgm:prSet presAssocID="{CD01D6CC-41E7-4FD2-A427-1C51CFD4FECE}" presName="parTransOne" presStyleCnt="0"/>
      <dgm:spPr/>
    </dgm:pt>
    <dgm:pt modelId="{371895AB-F60E-4768-A94F-8DF44963B05D}" type="pres">
      <dgm:prSet presAssocID="{CD01D6CC-41E7-4FD2-A427-1C51CFD4FECE}" presName="horzOne" presStyleCnt="0"/>
      <dgm:spPr/>
    </dgm:pt>
    <dgm:pt modelId="{87FC21A7-E092-4764-A76B-79EB4C89624C}" type="pres">
      <dgm:prSet presAssocID="{5299D83E-F1E1-4943-B2AC-03B8154D72B6}" presName="vertTwo" presStyleCnt="0"/>
      <dgm:spPr/>
    </dgm:pt>
    <dgm:pt modelId="{DA588282-9A58-4B9D-8B7F-DB6D88254DAC}" type="pres">
      <dgm:prSet presAssocID="{5299D83E-F1E1-4943-B2AC-03B8154D72B6}" presName="txTwo" presStyleLbl="node2" presStyleIdx="0" presStyleCnt="4" custScaleX="116982">
        <dgm:presLayoutVars>
          <dgm:chPref val="3"/>
        </dgm:presLayoutVars>
      </dgm:prSet>
      <dgm:spPr/>
    </dgm:pt>
    <dgm:pt modelId="{B3410A0B-8389-4CEB-8B39-2803706BE574}" type="pres">
      <dgm:prSet presAssocID="{5299D83E-F1E1-4943-B2AC-03B8154D72B6}" presName="horzTwo" presStyleCnt="0"/>
      <dgm:spPr/>
    </dgm:pt>
    <dgm:pt modelId="{493E453B-73D5-45D2-A401-7228DBFC5B85}" type="pres">
      <dgm:prSet presAssocID="{FF9D2A78-164E-47F9-80D1-6B8077F7D04D}" presName="sibSpaceTwo" presStyleCnt="0"/>
      <dgm:spPr/>
    </dgm:pt>
    <dgm:pt modelId="{36DF1892-93FE-4A37-B18B-E102C4923EC9}" type="pres">
      <dgm:prSet presAssocID="{363C5BED-6AEA-4018-BCC7-BBFD8A63313F}" presName="vertTwo" presStyleCnt="0"/>
      <dgm:spPr/>
    </dgm:pt>
    <dgm:pt modelId="{26D9FDC1-82CE-4A83-88FA-BDC01C35B62F}" type="pres">
      <dgm:prSet presAssocID="{363C5BED-6AEA-4018-BCC7-BBFD8A63313F}" presName="txTwo" presStyleLbl="node2" presStyleIdx="1" presStyleCnt="4" custScaleX="111070">
        <dgm:presLayoutVars>
          <dgm:chPref val="3"/>
        </dgm:presLayoutVars>
      </dgm:prSet>
      <dgm:spPr/>
    </dgm:pt>
    <dgm:pt modelId="{A365FBD5-F312-4FD4-BD86-8E61EDE49FC1}" type="pres">
      <dgm:prSet presAssocID="{363C5BED-6AEA-4018-BCC7-BBFD8A63313F}" presName="horzTwo" presStyleCnt="0"/>
      <dgm:spPr/>
    </dgm:pt>
    <dgm:pt modelId="{C446DFFE-6578-43FB-A6AD-1F397F5B70F4}" type="pres">
      <dgm:prSet presAssocID="{A2A741C7-1248-42E7-ADAF-2722C74B83C8}" presName="sibSpaceTwo" presStyleCnt="0"/>
      <dgm:spPr/>
    </dgm:pt>
    <dgm:pt modelId="{F7748C6C-0497-4655-9290-A698A6F85A5E}" type="pres">
      <dgm:prSet presAssocID="{9D31A6E4-369E-48C8-8B80-475A8F577DE2}" presName="vertTwo" presStyleCnt="0"/>
      <dgm:spPr/>
    </dgm:pt>
    <dgm:pt modelId="{DD6BA616-EE69-4D9F-BA18-BA13536CDFB0}" type="pres">
      <dgm:prSet presAssocID="{9D31A6E4-369E-48C8-8B80-475A8F577DE2}" presName="txTwo" presStyleLbl="node2" presStyleIdx="2" presStyleCnt="4">
        <dgm:presLayoutVars>
          <dgm:chPref val="3"/>
        </dgm:presLayoutVars>
      </dgm:prSet>
      <dgm:spPr/>
    </dgm:pt>
    <dgm:pt modelId="{32325A37-6300-4C49-8DBC-A1726377C716}" type="pres">
      <dgm:prSet presAssocID="{9D31A6E4-369E-48C8-8B80-475A8F577DE2}" presName="horzTwo" presStyleCnt="0"/>
      <dgm:spPr/>
    </dgm:pt>
    <dgm:pt modelId="{2B900442-621C-481A-9629-2B51A1785B41}" type="pres">
      <dgm:prSet presAssocID="{930FCE8F-658A-4EF7-AEBB-2BA2231689F4}" presName="sibSpaceTwo" presStyleCnt="0"/>
      <dgm:spPr/>
    </dgm:pt>
    <dgm:pt modelId="{B594EE3E-D6D2-4095-A9CE-E69A5263589A}" type="pres">
      <dgm:prSet presAssocID="{1EE04B7D-A2F9-4751-8CDF-7B01810CF1A6}" presName="vertTwo" presStyleCnt="0"/>
      <dgm:spPr/>
    </dgm:pt>
    <dgm:pt modelId="{4EA94DA3-13E7-4826-AEC3-2E891C68B611}" type="pres">
      <dgm:prSet presAssocID="{1EE04B7D-A2F9-4751-8CDF-7B01810CF1A6}" presName="txTwo" presStyleLbl="node2" presStyleIdx="3" presStyleCnt="4">
        <dgm:presLayoutVars>
          <dgm:chPref val="3"/>
        </dgm:presLayoutVars>
      </dgm:prSet>
      <dgm:spPr/>
    </dgm:pt>
    <dgm:pt modelId="{6A27B8A0-A36E-4AE5-B7BE-FDE7E98DFEAF}" type="pres">
      <dgm:prSet presAssocID="{1EE04B7D-A2F9-4751-8CDF-7B01810CF1A6}" presName="horzTwo" presStyleCnt="0"/>
      <dgm:spPr/>
    </dgm:pt>
  </dgm:ptLst>
  <dgm:cxnLst>
    <dgm:cxn modelId="{97EE2F01-60C2-4780-B483-D90B784539E1}" srcId="{CD01D6CC-41E7-4FD2-A427-1C51CFD4FECE}" destId="{5299D83E-F1E1-4943-B2AC-03B8154D72B6}" srcOrd="0" destOrd="0" parTransId="{AE22F185-7B7C-4003-BE65-78FCA9F4A355}" sibTransId="{FF9D2A78-164E-47F9-80D1-6B8077F7D04D}"/>
    <dgm:cxn modelId="{6ECD7335-4219-4A59-A4C9-11466E9C81AC}" srcId="{6CE0890F-737C-420A-9EC5-72AB19DDCFA1}" destId="{CD01D6CC-41E7-4FD2-A427-1C51CFD4FECE}" srcOrd="1" destOrd="0" parTransId="{22D8610F-0A54-4D73-A861-2BBB26A0197B}" sibTransId="{07BE8D59-0A82-4078-8B15-47511DAB3319}"/>
    <dgm:cxn modelId="{9441F760-0FEB-42B8-A471-8170E2F09E63}" type="presOf" srcId="{6CE0890F-737C-420A-9EC5-72AB19DDCFA1}" destId="{1AB7F8F4-594A-48B3-A11D-AE99CBDB907D}" srcOrd="0" destOrd="0" presId="urn:microsoft.com/office/officeart/2005/8/layout/hierarchy4"/>
    <dgm:cxn modelId="{3AFD144E-3C39-46B3-9764-884B9EDA32A9}" type="presOf" srcId="{1EE04B7D-A2F9-4751-8CDF-7B01810CF1A6}" destId="{4EA94DA3-13E7-4826-AEC3-2E891C68B611}" srcOrd="0" destOrd="0" presId="urn:microsoft.com/office/officeart/2005/8/layout/hierarchy4"/>
    <dgm:cxn modelId="{CC6B1D78-29AD-4801-ABFF-5C5ACF616F4B}" type="presOf" srcId="{363C5BED-6AEA-4018-BCC7-BBFD8A63313F}" destId="{26D9FDC1-82CE-4A83-88FA-BDC01C35B62F}" srcOrd="0" destOrd="0" presId="urn:microsoft.com/office/officeart/2005/8/layout/hierarchy4"/>
    <dgm:cxn modelId="{68DB8E7A-7F06-4ECC-9865-F8CDCC60499D}" srcId="{CD01D6CC-41E7-4FD2-A427-1C51CFD4FECE}" destId="{363C5BED-6AEA-4018-BCC7-BBFD8A63313F}" srcOrd="1" destOrd="0" parTransId="{C7D60DFB-7679-4EE6-8788-FCC15D549946}" sibTransId="{A2A741C7-1248-42E7-ADAF-2722C74B83C8}"/>
    <dgm:cxn modelId="{3C77FB88-CD5D-4FC6-95DD-0F71AC67A670}" type="presOf" srcId="{F5E21A5B-8004-4224-AFC9-3895DD4C1E9E}" destId="{18A254DB-1770-41AA-858A-E6B9C4345792}" srcOrd="0" destOrd="0" presId="urn:microsoft.com/office/officeart/2005/8/layout/hierarchy4"/>
    <dgm:cxn modelId="{0DDA498B-075F-4365-9DCC-677E32D23852}" srcId="{CD01D6CC-41E7-4FD2-A427-1C51CFD4FECE}" destId="{1EE04B7D-A2F9-4751-8CDF-7B01810CF1A6}" srcOrd="3" destOrd="0" parTransId="{AF514299-DB44-4E28-AB92-30F9BE19498E}" sibTransId="{483E4A48-6B05-4408-905B-EBFC22F1E08E}"/>
    <dgm:cxn modelId="{F0EAEF99-EA52-4BEE-AF8E-753E371A3F0C}" srcId="{6CE0890F-737C-420A-9EC5-72AB19DDCFA1}" destId="{F5E21A5B-8004-4224-AFC9-3895DD4C1E9E}" srcOrd="0" destOrd="0" parTransId="{51F572AB-6EEA-464A-9B04-10998D7900CA}" sibTransId="{A870B047-F538-4EFD-B60C-1ED0540A7AFE}"/>
    <dgm:cxn modelId="{26A60EA4-1490-4E94-84B9-2E248B1181D9}" type="presOf" srcId="{CD01D6CC-41E7-4FD2-A427-1C51CFD4FECE}" destId="{B89A2712-9CD2-4985-8B95-F3933CF70F91}" srcOrd="0" destOrd="0" presId="urn:microsoft.com/office/officeart/2005/8/layout/hierarchy4"/>
    <dgm:cxn modelId="{7AA8C9A9-DF3F-4C9B-B589-BB73356520FE}" srcId="{CD01D6CC-41E7-4FD2-A427-1C51CFD4FECE}" destId="{9D31A6E4-369E-48C8-8B80-475A8F577DE2}" srcOrd="2" destOrd="0" parTransId="{0F4E2B16-365E-49B8-B78D-5291B6B6FB95}" sibTransId="{930FCE8F-658A-4EF7-AEBB-2BA2231689F4}"/>
    <dgm:cxn modelId="{355458C5-E5A0-4A30-B9BA-732CF697BC4F}" type="presOf" srcId="{9D31A6E4-369E-48C8-8B80-475A8F577DE2}" destId="{DD6BA616-EE69-4D9F-BA18-BA13536CDFB0}" srcOrd="0" destOrd="0" presId="urn:microsoft.com/office/officeart/2005/8/layout/hierarchy4"/>
    <dgm:cxn modelId="{1A424CFB-2E32-4483-86F6-DD7869EC955A}" type="presOf" srcId="{5299D83E-F1E1-4943-B2AC-03B8154D72B6}" destId="{DA588282-9A58-4B9D-8B7F-DB6D88254DAC}" srcOrd="0" destOrd="0" presId="urn:microsoft.com/office/officeart/2005/8/layout/hierarchy4"/>
    <dgm:cxn modelId="{A6489EAE-9293-45B9-9741-9A23F5D2FA1D}" type="presParOf" srcId="{1AB7F8F4-594A-48B3-A11D-AE99CBDB907D}" destId="{64189730-DB74-4F09-A676-ED7EE9372D1D}" srcOrd="0" destOrd="0" presId="urn:microsoft.com/office/officeart/2005/8/layout/hierarchy4"/>
    <dgm:cxn modelId="{17CDEC00-7DB9-44B9-99DA-CE8CEC852F3B}" type="presParOf" srcId="{64189730-DB74-4F09-A676-ED7EE9372D1D}" destId="{18A254DB-1770-41AA-858A-E6B9C4345792}" srcOrd="0" destOrd="0" presId="urn:microsoft.com/office/officeart/2005/8/layout/hierarchy4"/>
    <dgm:cxn modelId="{21461B1A-8376-4EA8-8F57-1A61196D661F}" type="presParOf" srcId="{64189730-DB74-4F09-A676-ED7EE9372D1D}" destId="{749165F7-1257-4018-AF25-533DD4E7DDE2}" srcOrd="1" destOrd="0" presId="urn:microsoft.com/office/officeart/2005/8/layout/hierarchy4"/>
    <dgm:cxn modelId="{8FC8EE97-7D77-44B0-8A50-94F0CD786563}" type="presParOf" srcId="{1AB7F8F4-594A-48B3-A11D-AE99CBDB907D}" destId="{64760C98-BE68-48B9-93EB-F13C5721E0B2}" srcOrd="1" destOrd="0" presId="urn:microsoft.com/office/officeart/2005/8/layout/hierarchy4"/>
    <dgm:cxn modelId="{5DE462B8-69C4-4AE1-9A16-759CBB81EFAD}" type="presParOf" srcId="{1AB7F8F4-594A-48B3-A11D-AE99CBDB907D}" destId="{010C5234-95CB-4E26-A89F-821EA70B7B9B}" srcOrd="2" destOrd="0" presId="urn:microsoft.com/office/officeart/2005/8/layout/hierarchy4"/>
    <dgm:cxn modelId="{E6332631-6323-44E9-A0F0-B7B9E578DD73}" type="presParOf" srcId="{010C5234-95CB-4E26-A89F-821EA70B7B9B}" destId="{B89A2712-9CD2-4985-8B95-F3933CF70F91}" srcOrd="0" destOrd="0" presId="urn:microsoft.com/office/officeart/2005/8/layout/hierarchy4"/>
    <dgm:cxn modelId="{6A974D1D-5A74-42AA-AB01-40612E9E5EB3}" type="presParOf" srcId="{010C5234-95CB-4E26-A89F-821EA70B7B9B}" destId="{336D797E-FA0A-4C6E-B017-39970B952BFD}" srcOrd="1" destOrd="0" presId="urn:microsoft.com/office/officeart/2005/8/layout/hierarchy4"/>
    <dgm:cxn modelId="{E6775D20-B00E-4164-BEDB-B608780F8160}" type="presParOf" srcId="{010C5234-95CB-4E26-A89F-821EA70B7B9B}" destId="{371895AB-F60E-4768-A94F-8DF44963B05D}" srcOrd="2" destOrd="0" presId="urn:microsoft.com/office/officeart/2005/8/layout/hierarchy4"/>
    <dgm:cxn modelId="{E443EAA1-E69E-4F2E-B949-EDF6C4C7321B}" type="presParOf" srcId="{371895AB-F60E-4768-A94F-8DF44963B05D}" destId="{87FC21A7-E092-4764-A76B-79EB4C89624C}" srcOrd="0" destOrd="0" presId="urn:microsoft.com/office/officeart/2005/8/layout/hierarchy4"/>
    <dgm:cxn modelId="{22E183CD-234E-4CAB-9C11-75231A2B317F}" type="presParOf" srcId="{87FC21A7-E092-4764-A76B-79EB4C89624C}" destId="{DA588282-9A58-4B9D-8B7F-DB6D88254DAC}" srcOrd="0" destOrd="0" presId="urn:microsoft.com/office/officeart/2005/8/layout/hierarchy4"/>
    <dgm:cxn modelId="{FF8EB1C3-A07D-4901-BCEF-5B4BDBE72AC6}" type="presParOf" srcId="{87FC21A7-E092-4764-A76B-79EB4C89624C}" destId="{B3410A0B-8389-4CEB-8B39-2803706BE574}" srcOrd="1" destOrd="0" presId="urn:microsoft.com/office/officeart/2005/8/layout/hierarchy4"/>
    <dgm:cxn modelId="{EC1A079D-D7F4-4E84-839B-73339EE064E9}" type="presParOf" srcId="{371895AB-F60E-4768-A94F-8DF44963B05D}" destId="{493E453B-73D5-45D2-A401-7228DBFC5B85}" srcOrd="1" destOrd="0" presId="urn:microsoft.com/office/officeart/2005/8/layout/hierarchy4"/>
    <dgm:cxn modelId="{7F75ACFA-8041-4F17-AD33-7D221B031B94}" type="presParOf" srcId="{371895AB-F60E-4768-A94F-8DF44963B05D}" destId="{36DF1892-93FE-4A37-B18B-E102C4923EC9}" srcOrd="2" destOrd="0" presId="urn:microsoft.com/office/officeart/2005/8/layout/hierarchy4"/>
    <dgm:cxn modelId="{B8C9C192-B871-4F31-9C98-77C722056458}" type="presParOf" srcId="{36DF1892-93FE-4A37-B18B-E102C4923EC9}" destId="{26D9FDC1-82CE-4A83-88FA-BDC01C35B62F}" srcOrd="0" destOrd="0" presId="urn:microsoft.com/office/officeart/2005/8/layout/hierarchy4"/>
    <dgm:cxn modelId="{AEA602AF-6EE4-481E-BCED-B56A8B4E2201}" type="presParOf" srcId="{36DF1892-93FE-4A37-B18B-E102C4923EC9}" destId="{A365FBD5-F312-4FD4-BD86-8E61EDE49FC1}" srcOrd="1" destOrd="0" presId="urn:microsoft.com/office/officeart/2005/8/layout/hierarchy4"/>
    <dgm:cxn modelId="{D69AF624-833E-4ED5-9F0F-3AEA86523D8C}" type="presParOf" srcId="{371895AB-F60E-4768-A94F-8DF44963B05D}" destId="{C446DFFE-6578-43FB-A6AD-1F397F5B70F4}" srcOrd="3" destOrd="0" presId="urn:microsoft.com/office/officeart/2005/8/layout/hierarchy4"/>
    <dgm:cxn modelId="{DFADF73B-393B-4A35-8611-04EE869256AB}" type="presParOf" srcId="{371895AB-F60E-4768-A94F-8DF44963B05D}" destId="{F7748C6C-0497-4655-9290-A698A6F85A5E}" srcOrd="4" destOrd="0" presId="urn:microsoft.com/office/officeart/2005/8/layout/hierarchy4"/>
    <dgm:cxn modelId="{76E6773C-1B5C-40D4-9304-CE8878E9BD51}" type="presParOf" srcId="{F7748C6C-0497-4655-9290-A698A6F85A5E}" destId="{DD6BA616-EE69-4D9F-BA18-BA13536CDFB0}" srcOrd="0" destOrd="0" presId="urn:microsoft.com/office/officeart/2005/8/layout/hierarchy4"/>
    <dgm:cxn modelId="{7F5C4974-AF46-40E7-B8B6-222F7A3A83C7}" type="presParOf" srcId="{F7748C6C-0497-4655-9290-A698A6F85A5E}" destId="{32325A37-6300-4C49-8DBC-A1726377C716}" srcOrd="1" destOrd="0" presId="urn:microsoft.com/office/officeart/2005/8/layout/hierarchy4"/>
    <dgm:cxn modelId="{2B31746E-D43A-4A3C-BB29-3807626E98B2}" type="presParOf" srcId="{371895AB-F60E-4768-A94F-8DF44963B05D}" destId="{2B900442-621C-481A-9629-2B51A1785B41}" srcOrd="5" destOrd="0" presId="urn:microsoft.com/office/officeart/2005/8/layout/hierarchy4"/>
    <dgm:cxn modelId="{11337266-5A29-4504-BBBE-9D7931D78515}" type="presParOf" srcId="{371895AB-F60E-4768-A94F-8DF44963B05D}" destId="{B594EE3E-D6D2-4095-A9CE-E69A5263589A}" srcOrd="6" destOrd="0" presId="urn:microsoft.com/office/officeart/2005/8/layout/hierarchy4"/>
    <dgm:cxn modelId="{291337BC-9E29-41F7-9CCD-9074F9DBB975}" type="presParOf" srcId="{B594EE3E-D6D2-4095-A9CE-E69A5263589A}" destId="{4EA94DA3-13E7-4826-AEC3-2E891C68B611}" srcOrd="0" destOrd="0" presId="urn:microsoft.com/office/officeart/2005/8/layout/hierarchy4"/>
    <dgm:cxn modelId="{D21111B5-5BA2-4A3F-9E86-7E5AB984F0DC}" type="presParOf" srcId="{B594EE3E-D6D2-4095-A9CE-E69A5263589A}" destId="{6A27B8A0-A36E-4AE5-B7BE-FDE7E98DFEAF}" srcOrd="1" destOrd="0" presId="urn:microsoft.com/office/officeart/2005/8/layout/hierarchy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0E8E80-9E7F-4A6A-BD5B-A525CD18C3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B4A623D4-5A4F-40DB-9E44-0EFEA3CBC42E}">
      <dgm:prSet custT="1"/>
      <dgm:spPr>
        <a:solidFill>
          <a:srgbClr val="C00000"/>
        </a:solidFill>
      </dgm:spPr>
      <dgm:t>
        <a:bodyPr/>
        <a:lstStyle/>
        <a:p>
          <a:pPr rtl="0"/>
          <a:r>
            <a:rPr lang="fr-CA" sz="3600" dirty="0"/>
            <a:t>A-t-on répondu à vos attentes ?</a:t>
          </a:r>
        </a:p>
      </dgm:t>
    </dgm:pt>
    <dgm:pt modelId="{C74803DB-499E-46B4-91E0-8400F1F95FB7}" type="parTrans" cxnId="{56771B42-BFB2-43D6-A5BF-49CB8238B8C5}">
      <dgm:prSet/>
      <dgm:spPr/>
      <dgm:t>
        <a:bodyPr/>
        <a:lstStyle/>
        <a:p>
          <a:endParaRPr lang="fr-FR"/>
        </a:p>
      </dgm:t>
    </dgm:pt>
    <dgm:pt modelId="{168D935C-FBEA-40CE-9ADB-ED478807C37E}" type="sibTrans" cxnId="{56771B42-BFB2-43D6-A5BF-49CB8238B8C5}">
      <dgm:prSet/>
      <dgm:spPr/>
      <dgm:t>
        <a:bodyPr/>
        <a:lstStyle/>
        <a:p>
          <a:endParaRPr lang="fr-FR"/>
        </a:p>
      </dgm:t>
    </dgm:pt>
    <dgm:pt modelId="{1AD61DDB-834A-4385-BC96-7787378CFA0A}" type="pres">
      <dgm:prSet presAssocID="{F20E8E80-9E7F-4A6A-BD5B-A525CD18C32E}" presName="linear" presStyleCnt="0">
        <dgm:presLayoutVars>
          <dgm:animLvl val="lvl"/>
          <dgm:resizeHandles val="exact"/>
        </dgm:presLayoutVars>
      </dgm:prSet>
      <dgm:spPr/>
    </dgm:pt>
    <dgm:pt modelId="{9E908101-91BD-4834-BA0B-1684782A9F5E}" type="pres">
      <dgm:prSet presAssocID="{B4A623D4-5A4F-40DB-9E44-0EFEA3CBC42E}" presName="parentText" presStyleLbl="node1" presStyleIdx="0" presStyleCnt="1">
        <dgm:presLayoutVars>
          <dgm:chMax val="0"/>
          <dgm:bulletEnabled val="1"/>
        </dgm:presLayoutVars>
      </dgm:prSet>
      <dgm:spPr/>
    </dgm:pt>
  </dgm:ptLst>
  <dgm:cxnLst>
    <dgm:cxn modelId="{56771B42-BFB2-43D6-A5BF-49CB8238B8C5}" srcId="{F20E8E80-9E7F-4A6A-BD5B-A525CD18C32E}" destId="{B4A623D4-5A4F-40DB-9E44-0EFEA3CBC42E}" srcOrd="0" destOrd="0" parTransId="{C74803DB-499E-46B4-91E0-8400F1F95FB7}" sibTransId="{168D935C-FBEA-40CE-9ADB-ED478807C37E}"/>
    <dgm:cxn modelId="{9A051BF2-33C3-4460-B492-74F72EDCF6CF}" type="presOf" srcId="{F20E8E80-9E7F-4A6A-BD5B-A525CD18C32E}" destId="{1AD61DDB-834A-4385-BC96-7787378CFA0A}" srcOrd="0" destOrd="0" presId="urn:microsoft.com/office/officeart/2005/8/layout/vList2"/>
    <dgm:cxn modelId="{6601A4F3-CAAF-4847-8EDA-27C7B1B3B2EF}" type="presOf" srcId="{B4A623D4-5A4F-40DB-9E44-0EFEA3CBC42E}" destId="{9E908101-91BD-4834-BA0B-1684782A9F5E}" srcOrd="0" destOrd="0" presId="urn:microsoft.com/office/officeart/2005/8/layout/vList2"/>
    <dgm:cxn modelId="{3F05EA53-CAFA-4A9E-972E-B5DDBA10A939}" type="presParOf" srcId="{1AD61DDB-834A-4385-BC96-7787378CFA0A}" destId="{9E908101-91BD-4834-BA0B-1684782A9F5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EC22B8-E506-46F7-837F-16B533152777}" type="doc">
      <dgm:prSet loTypeId="urn:microsoft.com/office/officeart/2005/8/layout/vList6" loCatId="list" qsTypeId="urn:microsoft.com/office/officeart/2005/8/quickstyle/3d2" qsCatId="3D" csTypeId="urn:microsoft.com/office/officeart/2005/8/colors/colorful4" csCatId="colorful" phldr="1"/>
      <dgm:spPr/>
      <dgm:t>
        <a:bodyPr/>
        <a:lstStyle/>
        <a:p>
          <a:endParaRPr lang="fr-CA"/>
        </a:p>
      </dgm:t>
    </dgm:pt>
    <dgm:pt modelId="{F57F77DA-06B3-4EF2-9455-7220D600D067}">
      <dgm:prSet phldrT="[Texte]" custT="1"/>
      <dgm:spPr>
        <a:solidFill>
          <a:srgbClr val="FF4F4F"/>
        </a:solidFill>
      </dgm:spPr>
      <dgm:t>
        <a:bodyPr/>
        <a:lstStyle/>
        <a:p>
          <a:r>
            <a:rPr lang="fr-CA" sz="2000" b="1" dirty="0"/>
            <a:t>Vous connaîtrez</a:t>
          </a:r>
        </a:p>
      </dgm:t>
    </dgm:pt>
    <dgm:pt modelId="{71B898DF-DA54-4EED-AD10-03BC06DBFC03}" type="parTrans" cxnId="{B67B6DA0-F56F-475A-AED6-A03D428EF958}">
      <dgm:prSet/>
      <dgm:spPr/>
      <dgm:t>
        <a:bodyPr/>
        <a:lstStyle/>
        <a:p>
          <a:endParaRPr lang="fr-CA" sz="1200"/>
        </a:p>
      </dgm:t>
    </dgm:pt>
    <dgm:pt modelId="{99587913-1518-4FB4-87DC-FCC2AF21186A}" type="sibTrans" cxnId="{B67B6DA0-F56F-475A-AED6-A03D428EF958}">
      <dgm:prSet/>
      <dgm:spPr/>
      <dgm:t>
        <a:bodyPr/>
        <a:lstStyle/>
        <a:p>
          <a:endParaRPr lang="fr-CA" sz="1200"/>
        </a:p>
      </dgm:t>
    </dgm:pt>
    <dgm:pt modelId="{07730974-92B5-4761-BFA8-DDAAF0B30A13}">
      <dgm:prSet phldrT="[Texte]" custT="1"/>
      <dgm:spPr>
        <a:solidFill>
          <a:srgbClr val="FF7D7D"/>
        </a:solidFill>
      </dgm:spPr>
      <dgm:t>
        <a:bodyPr/>
        <a:lstStyle/>
        <a:p>
          <a:r>
            <a:rPr lang="fr-CA" sz="2000" b="1" dirty="0">
              <a:solidFill>
                <a:srgbClr val="5F5F5F"/>
              </a:solidFill>
            </a:rPr>
            <a:t>Vous serez en</a:t>
          </a:r>
        </a:p>
        <a:p>
          <a:r>
            <a:rPr lang="fr-CA" sz="2000" b="1" dirty="0">
              <a:solidFill>
                <a:srgbClr val="5F5F5F"/>
              </a:solidFill>
            </a:rPr>
            <a:t> mesure  </a:t>
          </a:r>
        </a:p>
      </dgm:t>
    </dgm:pt>
    <dgm:pt modelId="{E83FAFD5-F6CA-4417-BEEC-E94ABDFE1AAC}" type="parTrans" cxnId="{8C30CD46-3D24-4E7D-8CFE-B23B6DEA6F6B}">
      <dgm:prSet/>
      <dgm:spPr/>
      <dgm:t>
        <a:bodyPr/>
        <a:lstStyle/>
        <a:p>
          <a:endParaRPr lang="fr-CA" sz="1200"/>
        </a:p>
      </dgm:t>
    </dgm:pt>
    <dgm:pt modelId="{91CC0FF3-EAE5-45F7-9A6E-656CB19982D6}" type="sibTrans" cxnId="{8C30CD46-3D24-4E7D-8CFE-B23B6DEA6F6B}">
      <dgm:prSet/>
      <dgm:spPr/>
      <dgm:t>
        <a:bodyPr/>
        <a:lstStyle/>
        <a:p>
          <a:endParaRPr lang="fr-CA" sz="1200"/>
        </a:p>
      </dgm:t>
    </dgm:pt>
    <dgm:pt modelId="{C0B148EA-85D7-4FAF-A2A1-BCB9F73481D6}">
      <dgm:prSet custT="1"/>
      <dgm:spPr>
        <a:solidFill>
          <a:srgbClr val="FFB7B7"/>
        </a:solidFill>
      </dgm:spPr>
      <dgm:t>
        <a:bodyPr/>
        <a:lstStyle/>
        <a:p>
          <a:r>
            <a:rPr lang="fr-CA" sz="2000" b="1" dirty="0">
              <a:solidFill>
                <a:srgbClr val="5F5F5F"/>
              </a:solidFill>
            </a:rPr>
            <a:t>Vous serez à même </a:t>
          </a:r>
        </a:p>
      </dgm:t>
    </dgm:pt>
    <dgm:pt modelId="{2374ED7A-F643-4818-B277-1A0BC921A806}" type="parTrans" cxnId="{C7BF89E9-6F83-4BF1-A6A9-39562BF3D872}">
      <dgm:prSet/>
      <dgm:spPr/>
      <dgm:t>
        <a:bodyPr/>
        <a:lstStyle/>
        <a:p>
          <a:endParaRPr lang="fr-CA" sz="1200"/>
        </a:p>
      </dgm:t>
    </dgm:pt>
    <dgm:pt modelId="{4CF327FE-9352-4D73-86FA-8A8E0492F615}" type="sibTrans" cxnId="{C7BF89E9-6F83-4BF1-A6A9-39562BF3D872}">
      <dgm:prSet/>
      <dgm:spPr/>
      <dgm:t>
        <a:bodyPr/>
        <a:lstStyle/>
        <a:p>
          <a:endParaRPr lang="fr-CA" sz="1200"/>
        </a:p>
      </dgm:t>
    </dgm:pt>
    <dgm:pt modelId="{01D0E74D-435A-47EA-B005-C9558D229251}">
      <dgm:prSet custT="1"/>
      <dgm:spPr>
        <a:solidFill>
          <a:schemeClr val="bg1">
            <a:lumMod val="85000"/>
          </a:schemeClr>
        </a:solidFill>
      </dgm:spPr>
      <dgm:t>
        <a:bodyPr/>
        <a:lstStyle/>
        <a:p>
          <a:r>
            <a:rPr lang="fr-CA" sz="2000" b="1" dirty="0">
              <a:solidFill>
                <a:srgbClr val="4D4D4D"/>
              </a:solidFill>
            </a:rPr>
            <a:t>Vous vous familiariserez</a:t>
          </a:r>
        </a:p>
      </dgm:t>
    </dgm:pt>
    <dgm:pt modelId="{53724889-5601-4F3C-A866-5AA18E5A0E99}" type="parTrans" cxnId="{A3591430-C3A1-4471-80F5-6632449BC1CD}">
      <dgm:prSet/>
      <dgm:spPr/>
      <dgm:t>
        <a:bodyPr/>
        <a:lstStyle/>
        <a:p>
          <a:endParaRPr lang="fr-CA" sz="1200"/>
        </a:p>
      </dgm:t>
    </dgm:pt>
    <dgm:pt modelId="{C794EA48-2FFB-4856-BED0-08016D6CEB3E}" type="sibTrans" cxnId="{A3591430-C3A1-4471-80F5-6632449BC1CD}">
      <dgm:prSet/>
      <dgm:spPr/>
      <dgm:t>
        <a:bodyPr/>
        <a:lstStyle/>
        <a:p>
          <a:endParaRPr lang="fr-CA" sz="1200"/>
        </a:p>
      </dgm:t>
    </dgm:pt>
    <dgm:pt modelId="{E701D8F9-4B90-4726-9599-B58CA86D0AF8}">
      <dgm:prSet custT="1"/>
      <dgm:spPr>
        <a:solidFill>
          <a:srgbClr val="EAEAEA">
            <a:alpha val="89804"/>
          </a:srgbClr>
        </a:solidFill>
      </dgm:spPr>
      <dgm:t>
        <a:bodyPr/>
        <a:lstStyle/>
        <a:p>
          <a:r>
            <a:rPr lang="fr-CA" sz="1800" dirty="0">
              <a:solidFill>
                <a:srgbClr val="4D4D4D"/>
              </a:solidFill>
            </a:rPr>
            <a:t>de comprendre </a:t>
          </a:r>
          <a:r>
            <a:rPr lang="fr-CA" sz="1800" b="1" dirty="0">
              <a:solidFill>
                <a:srgbClr val="000000"/>
              </a:solidFill>
            </a:rPr>
            <a:t>les rôles et les fonctions des différents acteurs IPE</a:t>
          </a:r>
          <a:endParaRPr lang="fr-CA" sz="1800" b="1" dirty="0">
            <a:solidFill>
              <a:srgbClr val="4D4D4D"/>
            </a:solidFill>
          </a:endParaRPr>
        </a:p>
      </dgm:t>
    </dgm:pt>
    <dgm:pt modelId="{269E122D-F427-415D-9957-AEDB12D0EC37}" type="parTrans" cxnId="{50B1CC31-931C-4CA3-AD70-B072E87344FE}">
      <dgm:prSet/>
      <dgm:spPr/>
      <dgm:t>
        <a:bodyPr/>
        <a:lstStyle/>
        <a:p>
          <a:endParaRPr lang="fr-CA" sz="1200"/>
        </a:p>
      </dgm:t>
    </dgm:pt>
    <dgm:pt modelId="{8575F612-6498-46F2-AA04-465A583AE365}" type="sibTrans" cxnId="{50B1CC31-931C-4CA3-AD70-B072E87344FE}">
      <dgm:prSet/>
      <dgm:spPr/>
      <dgm:t>
        <a:bodyPr/>
        <a:lstStyle/>
        <a:p>
          <a:endParaRPr lang="fr-CA" sz="1200"/>
        </a:p>
      </dgm:t>
    </dgm:pt>
    <dgm:pt modelId="{C804FFE1-69E3-4AA8-B74E-52BC564F9EB6}">
      <dgm:prSet custT="1"/>
      <dgm:spPr>
        <a:solidFill>
          <a:srgbClr val="F8F8F8">
            <a:alpha val="89804"/>
          </a:srgbClr>
        </a:solidFill>
      </dgm:spPr>
      <dgm:t>
        <a:bodyPr/>
        <a:lstStyle/>
        <a:p>
          <a:pPr>
            <a:lnSpc>
              <a:spcPct val="90000"/>
            </a:lnSpc>
          </a:pPr>
          <a:r>
            <a:rPr lang="fr-CA" sz="1800" dirty="0">
              <a:solidFill>
                <a:srgbClr val="4D4D4D"/>
              </a:solidFill>
            </a:rPr>
            <a:t>en pratiquant les </a:t>
          </a:r>
          <a:r>
            <a:rPr lang="fr-CA" sz="1800" b="1" dirty="0">
              <a:solidFill>
                <a:srgbClr val="4D4D4D"/>
              </a:solidFill>
            </a:rPr>
            <a:t>technologies utilisées à l’IPE</a:t>
          </a:r>
        </a:p>
      </dgm:t>
    </dgm:pt>
    <dgm:pt modelId="{019F32FE-4928-47AA-BB5F-C3B68938F1E5}" type="parTrans" cxnId="{2E549108-894B-4EE8-BF6A-8E891CA9822B}">
      <dgm:prSet/>
      <dgm:spPr/>
      <dgm:t>
        <a:bodyPr/>
        <a:lstStyle/>
        <a:p>
          <a:endParaRPr lang="fr-CA" sz="1200"/>
        </a:p>
      </dgm:t>
    </dgm:pt>
    <dgm:pt modelId="{34BFDC1F-9F10-420B-9526-E2C26F31EB98}" type="sibTrans" cxnId="{2E549108-894B-4EE8-BF6A-8E891CA9822B}">
      <dgm:prSet/>
      <dgm:spPr/>
      <dgm:t>
        <a:bodyPr/>
        <a:lstStyle/>
        <a:p>
          <a:endParaRPr lang="fr-CA" sz="1200"/>
        </a:p>
      </dgm:t>
    </dgm:pt>
    <dgm:pt modelId="{3C2528B8-61CE-4F5C-9455-FF123D927856}">
      <dgm:prSet phldrT="[Texte]" custT="1"/>
      <dgm:spPr>
        <a:solidFill>
          <a:srgbClr val="C0C0C0">
            <a:alpha val="89804"/>
          </a:srgbClr>
        </a:solidFill>
      </dgm:spPr>
      <dgm:t>
        <a:bodyPr/>
        <a:lstStyle/>
        <a:p>
          <a:r>
            <a:rPr lang="fr-CA" sz="1800" dirty="0">
              <a:solidFill>
                <a:srgbClr val="140000"/>
              </a:solidFill>
            </a:rPr>
            <a:t>de naviguer sur l’</a:t>
          </a:r>
          <a:r>
            <a:rPr lang="fr-CA" sz="1800" b="1" dirty="0">
              <a:solidFill>
                <a:srgbClr val="140000"/>
              </a:solidFill>
            </a:rPr>
            <a:t>Inforoute</a:t>
          </a:r>
          <a:r>
            <a:rPr lang="fr-CA" sz="1800" dirty="0">
              <a:solidFill>
                <a:srgbClr val="140000"/>
              </a:solidFill>
            </a:rPr>
            <a:t> afin de trouver votre programme</a:t>
          </a:r>
        </a:p>
      </dgm:t>
    </dgm:pt>
    <dgm:pt modelId="{EA93325C-A950-4EF5-8C23-FB9B9C9EF4A1}" type="sibTrans" cxnId="{F05ECBB0-CC3B-4713-B537-31E25442802E}">
      <dgm:prSet/>
      <dgm:spPr/>
      <dgm:t>
        <a:bodyPr/>
        <a:lstStyle/>
        <a:p>
          <a:endParaRPr lang="fr-CA" sz="1200"/>
        </a:p>
      </dgm:t>
    </dgm:pt>
    <dgm:pt modelId="{75C1448A-7EC3-4AEA-A91D-F5BBCDAEF081}" type="parTrans" cxnId="{F05ECBB0-CC3B-4713-B537-31E25442802E}">
      <dgm:prSet/>
      <dgm:spPr/>
      <dgm:t>
        <a:bodyPr/>
        <a:lstStyle/>
        <a:p>
          <a:endParaRPr lang="fr-CA" sz="1200"/>
        </a:p>
      </dgm:t>
    </dgm:pt>
    <dgm:pt modelId="{DE77FCBA-EDB3-4266-A5E6-450D96E74F77}">
      <dgm:prSet phldrT="[Texte]" custT="1"/>
      <dgm:spPr>
        <a:solidFill>
          <a:srgbClr val="4D4D4D">
            <a:alpha val="89804"/>
          </a:srgbClr>
        </a:solidFill>
      </dgm:spPr>
      <dgm:t>
        <a:bodyPr/>
        <a:lstStyle/>
        <a:p>
          <a:r>
            <a:rPr lang="fr-CA" sz="1800" dirty="0">
              <a:solidFill>
                <a:schemeClr val="bg1"/>
              </a:solidFill>
            </a:rPr>
            <a:t>si vous adhérez au </a:t>
          </a:r>
          <a:r>
            <a:rPr lang="fr-CA" sz="1800" b="1" dirty="0">
              <a:solidFill>
                <a:schemeClr val="bg1"/>
              </a:solidFill>
            </a:rPr>
            <a:t>programme de reconnaissances de crédits universitaires</a:t>
          </a:r>
          <a:endParaRPr lang="fr-CA" sz="1800" dirty="0">
            <a:solidFill>
              <a:schemeClr val="bg1"/>
            </a:solidFill>
          </a:endParaRPr>
        </a:p>
      </dgm:t>
    </dgm:pt>
    <dgm:pt modelId="{8A900DD9-EBAE-4789-9847-1A1A4948A2EC}" type="parTrans" cxnId="{2F19422C-4C3A-4341-9146-C3D454240E95}">
      <dgm:prSet/>
      <dgm:spPr/>
      <dgm:t>
        <a:bodyPr/>
        <a:lstStyle/>
        <a:p>
          <a:endParaRPr lang="fr-FR"/>
        </a:p>
      </dgm:t>
    </dgm:pt>
    <dgm:pt modelId="{3C683BF7-DA5A-4531-ACC0-725B2DE34E66}" type="sibTrans" cxnId="{2F19422C-4C3A-4341-9146-C3D454240E95}">
      <dgm:prSet/>
      <dgm:spPr/>
      <dgm:t>
        <a:bodyPr/>
        <a:lstStyle/>
        <a:p>
          <a:endParaRPr lang="fr-FR"/>
        </a:p>
      </dgm:t>
    </dgm:pt>
    <dgm:pt modelId="{F6F28033-4C7B-43AB-B24A-7F17FB598080}">
      <dgm:prSet custT="1"/>
      <dgm:spPr>
        <a:solidFill>
          <a:srgbClr val="FFE7E7">
            <a:alpha val="89804"/>
          </a:srgbClr>
        </a:solidFill>
      </dgm:spPr>
      <dgm:t>
        <a:bodyPr/>
        <a:lstStyle/>
        <a:p>
          <a:r>
            <a:rPr lang="fr-CA" sz="2000" b="1" kern="1200" dirty="0">
              <a:solidFill>
                <a:srgbClr val="4D4D4D"/>
              </a:solidFill>
              <a:latin typeface="Calibri"/>
              <a:ea typeface="+mn-ea"/>
              <a:cs typeface="+mn-cs"/>
            </a:rPr>
            <a:t>Vous</a:t>
          </a:r>
          <a:r>
            <a:rPr lang="fr-CA" sz="2000" b="1" kern="1200" dirty="0">
              <a:solidFill>
                <a:srgbClr val="000000"/>
              </a:solidFill>
            </a:rPr>
            <a:t> </a:t>
          </a:r>
          <a:r>
            <a:rPr lang="fr-CA" sz="2000" b="1" kern="1200" dirty="0">
              <a:solidFill>
                <a:srgbClr val="4D4D4D"/>
              </a:solidFill>
              <a:latin typeface="Calibri"/>
              <a:ea typeface="+mn-ea"/>
              <a:cs typeface="+mn-cs"/>
            </a:rPr>
            <a:t>pourrez</a:t>
          </a:r>
          <a:r>
            <a:rPr lang="fr-CA" sz="2000" b="1" kern="1200" dirty="0">
              <a:solidFill>
                <a:srgbClr val="000000"/>
              </a:solidFill>
            </a:rPr>
            <a:t> </a:t>
          </a:r>
          <a:r>
            <a:rPr lang="fr-CA" sz="2000" b="1" kern="1200" dirty="0">
              <a:solidFill>
                <a:srgbClr val="4D4D4D"/>
              </a:solidFill>
              <a:latin typeface="Calibri"/>
              <a:ea typeface="+mn-ea"/>
              <a:cs typeface="+mn-cs"/>
            </a:rPr>
            <a:t>choisir</a:t>
          </a:r>
        </a:p>
      </dgm:t>
    </dgm:pt>
    <dgm:pt modelId="{38E986F3-8734-4A0D-9731-0C83AF5981C4}" type="sibTrans" cxnId="{1FDC0B0F-4426-4F09-AA31-5B5839830A14}">
      <dgm:prSet/>
      <dgm:spPr/>
      <dgm:t>
        <a:bodyPr/>
        <a:lstStyle/>
        <a:p>
          <a:endParaRPr lang="fr-CA" sz="1200"/>
        </a:p>
      </dgm:t>
    </dgm:pt>
    <dgm:pt modelId="{FD4EA7FA-BC63-49C2-A3DC-3A339D7B8AF4}" type="parTrans" cxnId="{1FDC0B0F-4426-4F09-AA31-5B5839830A14}">
      <dgm:prSet/>
      <dgm:spPr/>
      <dgm:t>
        <a:bodyPr/>
        <a:lstStyle/>
        <a:p>
          <a:endParaRPr lang="fr-CA" sz="1200"/>
        </a:p>
      </dgm:t>
    </dgm:pt>
    <dgm:pt modelId="{C73F05E2-1D2B-4E5E-8002-F1691468C9CD}">
      <dgm:prSet phldrT="[Texte]" custT="1"/>
      <dgm:spPr>
        <a:solidFill>
          <a:srgbClr val="777777"/>
        </a:solidFill>
      </dgm:spPr>
      <dgm:t>
        <a:bodyPr/>
        <a:lstStyle/>
        <a:p>
          <a:pPr algn="l">
            <a:lnSpc>
              <a:spcPct val="90000"/>
            </a:lnSpc>
            <a:spcBef>
              <a:spcPts val="0"/>
            </a:spcBef>
          </a:pPr>
          <a:r>
            <a:rPr lang="fr-CA" sz="1800" dirty="0">
              <a:solidFill>
                <a:schemeClr val="bg1"/>
              </a:solidFill>
            </a:rPr>
            <a:t>les </a:t>
          </a:r>
          <a:r>
            <a:rPr lang="fr-CA" sz="1800" b="1" dirty="0">
              <a:solidFill>
                <a:schemeClr val="bg1"/>
              </a:solidFill>
            </a:rPr>
            <a:t>objectifs et le fonctionnement  </a:t>
          </a:r>
          <a:r>
            <a:rPr lang="fr-CA" sz="1800" dirty="0">
              <a:solidFill>
                <a:schemeClr val="bg1"/>
              </a:solidFill>
            </a:rPr>
            <a:t>du programme IPE</a:t>
          </a:r>
        </a:p>
      </dgm:t>
    </dgm:pt>
    <dgm:pt modelId="{E81B75E4-A614-4A1C-8CF1-2F5FF0D92768}" type="sibTrans" cxnId="{A6631977-7248-42BF-8D68-6CA83346324F}">
      <dgm:prSet/>
      <dgm:spPr/>
      <dgm:t>
        <a:bodyPr/>
        <a:lstStyle/>
        <a:p>
          <a:endParaRPr lang="fr-CA" sz="1200"/>
        </a:p>
      </dgm:t>
    </dgm:pt>
    <dgm:pt modelId="{9DA9E2B1-3FAC-4B12-B064-573690F438A9}" type="parTrans" cxnId="{A6631977-7248-42BF-8D68-6CA83346324F}">
      <dgm:prSet/>
      <dgm:spPr/>
      <dgm:t>
        <a:bodyPr/>
        <a:lstStyle/>
        <a:p>
          <a:endParaRPr lang="fr-CA" sz="1200"/>
        </a:p>
      </dgm:t>
    </dgm:pt>
    <dgm:pt modelId="{2738A4CE-F042-4E75-A786-FC94D439F395}" type="pres">
      <dgm:prSet presAssocID="{B2EC22B8-E506-46F7-837F-16B533152777}" presName="Name0" presStyleCnt="0">
        <dgm:presLayoutVars>
          <dgm:dir/>
          <dgm:animLvl val="lvl"/>
          <dgm:resizeHandles/>
        </dgm:presLayoutVars>
      </dgm:prSet>
      <dgm:spPr/>
    </dgm:pt>
    <dgm:pt modelId="{3F644F07-1866-46F4-AE91-944F8FD716C1}" type="pres">
      <dgm:prSet presAssocID="{F57F77DA-06B3-4EF2-9455-7220D600D067}" presName="linNode" presStyleCnt="0"/>
      <dgm:spPr/>
    </dgm:pt>
    <dgm:pt modelId="{7033FCCE-D922-413F-9DA1-8B5D6F6DAE1E}" type="pres">
      <dgm:prSet presAssocID="{F57F77DA-06B3-4EF2-9455-7220D600D067}" presName="parentShp" presStyleLbl="node1" presStyleIdx="0" presStyleCnt="5">
        <dgm:presLayoutVars>
          <dgm:bulletEnabled val="1"/>
        </dgm:presLayoutVars>
      </dgm:prSet>
      <dgm:spPr/>
    </dgm:pt>
    <dgm:pt modelId="{83839317-4D78-49FD-81F9-7C5C10BC5A0A}" type="pres">
      <dgm:prSet presAssocID="{F57F77DA-06B3-4EF2-9455-7220D600D067}" presName="childShp" presStyleLbl="bgAccFollowNode1" presStyleIdx="0" presStyleCnt="5" custScaleY="107645" custLinFactNeighborY="3776">
        <dgm:presLayoutVars>
          <dgm:bulletEnabled val="1"/>
        </dgm:presLayoutVars>
      </dgm:prSet>
      <dgm:spPr/>
    </dgm:pt>
    <dgm:pt modelId="{F52D5C74-70EA-41C8-B6E9-1033D36807D4}" type="pres">
      <dgm:prSet presAssocID="{99587913-1518-4FB4-87DC-FCC2AF21186A}" presName="spacing" presStyleCnt="0"/>
      <dgm:spPr/>
    </dgm:pt>
    <dgm:pt modelId="{A0831D88-2553-4A7D-ABDB-AED862E9B6F5}" type="pres">
      <dgm:prSet presAssocID="{07730974-92B5-4761-BFA8-DDAAF0B30A13}" presName="linNode" presStyleCnt="0"/>
      <dgm:spPr/>
    </dgm:pt>
    <dgm:pt modelId="{0EFDA05E-F524-406A-B43E-FF7DD627B1F5}" type="pres">
      <dgm:prSet presAssocID="{07730974-92B5-4761-BFA8-DDAAF0B30A13}" presName="parentShp" presStyleLbl="node1" presStyleIdx="1" presStyleCnt="5">
        <dgm:presLayoutVars>
          <dgm:bulletEnabled val="1"/>
        </dgm:presLayoutVars>
      </dgm:prSet>
      <dgm:spPr/>
    </dgm:pt>
    <dgm:pt modelId="{B4BD8025-1AAD-45CD-8A1D-8A6899D0465E}" type="pres">
      <dgm:prSet presAssocID="{07730974-92B5-4761-BFA8-DDAAF0B30A13}" presName="childShp" presStyleLbl="bgAccFollowNode1" presStyleIdx="1" presStyleCnt="5" custScaleY="104787">
        <dgm:presLayoutVars>
          <dgm:bulletEnabled val="1"/>
        </dgm:presLayoutVars>
      </dgm:prSet>
      <dgm:spPr/>
    </dgm:pt>
    <dgm:pt modelId="{339FD0AC-E4FD-4775-90D4-8D2FBEF9E78C}" type="pres">
      <dgm:prSet presAssocID="{91CC0FF3-EAE5-45F7-9A6E-656CB19982D6}" presName="spacing" presStyleCnt="0"/>
      <dgm:spPr/>
    </dgm:pt>
    <dgm:pt modelId="{0B16E992-8C58-436B-BC1D-9862D7CBED6A}" type="pres">
      <dgm:prSet presAssocID="{C0B148EA-85D7-4FAF-A2A1-BCB9F73481D6}" presName="linNode" presStyleCnt="0"/>
      <dgm:spPr/>
    </dgm:pt>
    <dgm:pt modelId="{339668C8-C809-4BE6-AC6B-E3A33651B3D4}" type="pres">
      <dgm:prSet presAssocID="{C0B148EA-85D7-4FAF-A2A1-BCB9F73481D6}" presName="parentShp" presStyleLbl="node1" presStyleIdx="2" presStyleCnt="5">
        <dgm:presLayoutVars>
          <dgm:bulletEnabled val="1"/>
        </dgm:presLayoutVars>
      </dgm:prSet>
      <dgm:spPr/>
    </dgm:pt>
    <dgm:pt modelId="{3F60C4D9-5288-45BC-BDCE-F23B5A7CD004}" type="pres">
      <dgm:prSet presAssocID="{C0B148EA-85D7-4FAF-A2A1-BCB9F73481D6}" presName="childShp" presStyleLbl="bgAccFollowNode1" presStyleIdx="2" presStyleCnt="5" custScaleY="106358">
        <dgm:presLayoutVars>
          <dgm:bulletEnabled val="1"/>
        </dgm:presLayoutVars>
      </dgm:prSet>
      <dgm:spPr/>
    </dgm:pt>
    <dgm:pt modelId="{CE3513A3-CCD0-4569-ACA0-972737C7C152}" type="pres">
      <dgm:prSet presAssocID="{4CF327FE-9352-4D73-86FA-8A8E0492F615}" presName="spacing" presStyleCnt="0"/>
      <dgm:spPr/>
    </dgm:pt>
    <dgm:pt modelId="{CF2FF40F-24DA-4FA0-B804-95B96EDA4E76}" type="pres">
      <dgm:prSet presAssocID="{01D0E74D-435A-47EA-B005-C9558D229251}" presName="linNode" presStyleCnt="0"/>
      <dgm:spPr/>
    </dgm:pt>
    <dgm:pt modelId="{16C55412-C087-4314-B573-F22DD5DDBF6E}" type="pres">
      <dgm:prSet presAssocID="{01D0E74D-435A-47EA-B005-C9558D229251}" presName="parentShp" presStyleLbl="node1" presStyleIdx="3" presStyleCnt="5" custLinFactY="30116" custLinFactNeighborX="309" custLinFactNeighborY="100000">
        <dgm:presLayoutVars>
          <dgm:bulletEnabled val="1"/>
        </dgm:presLayoutVars>
      </dgm:prSet>
      <dgm:spPr/>
    </dgm:pt>
    <dgm:pt modelId="{57384A74-6C0F-4760-A0DF-C15BEDFE399A}" type="pres">
      <dgm:prSet presAssocID="{01D0E74D-435A-47EA-B005-C9558D229251}" presName="childShp" presStyleLbl="bgAccFollowNode1" presStyleIdx="3" presStyleCnt="5" custScaleX="99545" custScaleY="107650" custLinFactY="30116" custLinFactNeighborX="463" custLinFactNeighborY="100000">
        <dgm:presLayoutVars>
          <dgm:bulletEnabled val="1"/>
        </dgm:presLayoutVars>
      </dgm:prSet>
      <dgm:spPr/>
    </dgm:pt>
    <dgm:pt modelId="{C7252DD5-F7A4-4604-A3A5-4B41AF925272}" type="pres">
      <dgm:prSet presAssocID="{C794EA48-2FFB-4856-BED0-08016D6CEB3E}" presName="spacing" presStyleCnt="0"/>
      <dgm:spPr/>
    </dgm:pt>
    <dgm:pt modelId="{B963AF40-1653-430A-9971-69A6701A0474}" type="pres">
      <dgm:prSet presAssocID="{F6F28033-4C7B-43AB-B24A-7F17FB598080}" presName="linNode" presStyleCnt="0"/>
      <dgm:spPr/>
    </dgm:pt>
    <dgm:pt modelId="{D65DA708-7B07-440C-8DE1-CDBB19492B25}" type="pres">
      <dgm:prSet presAssocID="{F6F28033-4C7B-43AB-B24A-7F17FB598080}" presName="parentShp" presStyleLbl="node1" presStyleIdx="4" presStyleCnt="5" custLinFactY="-24941" custLinFactNeighborX="1738" custLinFactNeighborY="-100000">
        <dgm:presLayoutVars>
          <dgm:bulletEnabled val="1"/>
        </dgm:presLayoutVars>
      </dgm:prSet>
      <dgm:spPr/>
    </dgm:pt>
    <dgm:pt modelId="{82956A1A-BC99-402C-9033-A11CB6043138}" type="pres">
      <dgm:prSet presAssocID="{F6F28033-4C7B-43AB-B24A-7F17FB598080}" presName="childShp" presStyleLbl="bgAccFollowNode1" presStyleIdx="4" presStyleCnt="5" custScaleX="98601" custScaleY="114791" custLinFactY="-21093" custLinFactNeighborX="1171" custLinFactNeighborY="-100000">
        <dgm:presLayoutVars>
          <dgm:bulletEnabled val="1"/>
        </dgm:presLayoutVars>
      </dgm:prSet>
      <dgm:spPr/>
    </dgm:pt>
  </dgm:ptLst>
  <dgm:cxnLst>
    <dgm:cxn modelId="{B2759F07-EF38-44BD-AA96-9A625FA31770}" type="presOf" srcId="{C804FFE1-69E3-4AA8-B74E-52BC564F9EB6}" destId="{57384A74-6C0F-4760-A0DF-C15BEDFE399A}" srcOrd="0" destOrd="0" presId="urn:microsoft.com/office/officeart/2005/8/layout/vList6"/>
    <dgm:cxn modelId="{2E549108-894B-4EE8-BF6A-8E891CA9822B}" srcId="{01D0E74D-435A-47EA-B005-C9558D229251}" destId="{C804FFE1-69E3-4AA8-B74E-52BC564F9EB6}" srcOrd="0" destOrd="0" parTransId="{019F32FE-4928-47AA-BB5F-C3B68938F1E5}" sibTransId="{34BFDC1F-9F10-420B-9526-E2C26F31EB98}"/>
    <dgm:cxn modelId="{215DA408-641D-4698-8070-A2A12263D27E}" type="presOf" srcId="{F57F77DA-06B3-4EF2-9455-7220D600D067}" destId="{7033FCCE-D922-413F-9DA1-8B5D6F6DAE1E}" srcOrd="0" destOrd="0" presId="urn:microsoft.com/office/officeart/2005/8/layout/vList6"/>
    <dgm:cxn modelId="{1FDC0B0F-4426-4F09-AA31-5B5839830A14}" srcId="{B2EC22B8-E506-46F7-837F-16B533152777}" destId="{F6F28033-4C7B-43AB-B24A-7F17FB598080}" srcOrd="4" destOrd="0" parTransId="{FD4EA7FA-BC63-49C2-A3DC-3A339D7B8AF4}" sibTransId="{38E986F3-8734-4A0D-9731-0C83AF5981C4}"/>
    <dgm:cxn modelId="{82823E1F-994D-41C7-B9F8-562DB3922461}" type="presOf" srcId="{C73F05E2-1D2B-4E5E-8002-F1691468C9CD}" destId="{83839317-4D78-49FD-81F9-7C5C10BC5A0A}" srcOrd="0" destOrd="0" presId="urn:microsoft.com/office/officeart/2005/8/layout/vList6"/>
    <dgm:cxn modelId="{2F19422C-4C3A-4341-9146-C3D454240E95}" srcId="{F6F28033-4C7B-43AB-B24A-7F17FB598080}" destId="{DE77FCBA-EDB3-4266-A5E6-450D96E74F77}" srcOrd="0" destOrd="0" parTransId="{8A900DD9-EBAE-4789-9847-1A1A4948A2EC}" sibTransId="{3C683BF7-DA5A-4531-ACC0-725B2DE34E66}"/>
    <dgm:cxn modelId="{A3591430-C3A1-4471-80F5-6632449BC1CD}" srcId="{B2EC22B8-E506-46F7-837F-16B533152777}" destId="{01D0E74D-435A-47EA-B005-C9558D229251}" srcOrd="3" destOrd="0" parTransId="{53724889-5601-4F3C-A866-5AA18E5A0E99}" sibTransId="{C794EA48-2FFB-4856-BED0-08016D6CEB3E}"/>
    <dgm:cxn modelId="{50B1CC31-931C-4CA3-AD70-B072E87344FE}" srcId="{C0B148EA-85D7-4FAF-A2A1-BCB9F73481D6}" destId="{E701D8F9-4B90-4726-9599-B58CA86D0AF8}" srcOrd="0" destOrd="0" parTransId="{269E122D-F427-415D-9957-AEDB12D0EC37}" sibTransId="{8575F612-6498-46F2-AA04-465A583AE365}"/>
    <dgm:cxn modelId="{5CB78345-84E9-4417-877A-3D3AB3155829}" type="presOf" srcId="{E701D8F9-4B90-4726-9599-B58CA86D0AF8}" destId="{3F60C4D9-5288-45BC-BDCE-F23B5A7CD004}" srcOrd="0" destOrd="0" presId="urn:microsoft.com/office/officeart/2005/8/layout/vList6"/>
    <dgm:cxn modelId="{8C30CD46-3D24-4E7D-8CFE-B23B6DEA6F6B}" srcId="{B2EC22B8-E506-46F7-837F-16B533152777}" destId="{07730974-92B5-4761-BFA8-DDAAF0B30A13}" srcOrd="1" destOrd="0" parTransId="{E83FAFD5-F6CA-4417-BEEC-E94ABDFE1AAC}" sibTransId="{91CC0FF3-EAE5-45F7-9A6E-656CB19982D6}"/>
    <dgm:cxn modelId="{8217B24C-518A-41EF-ABCE-0FE1CF2B8107}" type="presOf" srcId="{F6F28033-4C7B-43AB-B24A-7F17FB598080}" destId="{D65DA708-7B07-440C-8DE1-CDBB19492B25}" srcOrd="0" destOrd="0" presId="urn:microsoft.com/office/officeart/2005/8/layout/vList6"/>
    <dgm:cxn modelId="{1F58C96D-FB1F-4BC3-87F3-2AD71F677D8F}" type="presOf" srcId="{3C2528B8-61CE-4F5C-9455-FF123D927856}" destId="{B4BD8025-1AAD-45CD-8A1D-8A6899D0465E}" srcOrd="0" destOrd="0" presId="urn:microsoft.com/office/officeart/2005/8/layout/vList6"/>
    <dgm:cxn modelId="{F68E8C56-A935-44E7-82E7-1377D6EB089F}" type="presOf" srcId="{01D0E74D-435A-47EA-B005-C9558D229251}" destId="{16C55412-C087-4314-B573-F22DD5DDBF6E}" srcOrd="0" destOrd="0" presId="urn:microsoft.com/office/officeart/2005/8/layout/vList6"/>
    <dgm:cxn modelId="{A6631977-7248-42BF-8D68-6CA83346324F}" srcId="{F57F77DA-06B3-4EF2-9455-7220D600D067}" destId="{C73F05E2-1D2B-4E5E-8002-F1691468C9CD}" srcOrd="0" destOrd="0" parTransId="{9DA9E2B1-3FAC-4B12-B064-573690F438A9}" sibTransId="{E81B75E4-A614-4A1C-8CF1-2F5FF0D92768}"/>
    <dgm:cxn modelId="{5A519280-F60B-4E06-9AB5-79CE5D358AC8}" type="presOf" srcId="{07730974-92B5-4761-BFA8-DDAAF0B30A13}" destId="{0EFDA05E-F524-406A-B43E-FF7DD627B1F5}" srcOrd="0" destOrd="0" presId="urn:microsoft.com/office/officeart/2005/8/layout/vList6"/>
    <dgm:cxn modelId="{B67B6DA0-F56F-475A-AED6-A03D428EF958}" srcId="{B2EC22B8-E506-46F7-837F-16B533152777}" destId="{F57F77DA-06B3-4EF2-9455-7220D600D067}" srcOrd="0" destOrd="0" parTransId="{71B898DF-DA54-4EED-AD10-03BC06DBFC03}" sibTransId="{99587913-1518-4FB4-87DC-FCC2AF21186A}"/>
    <dgm:cxn modelId="{394639A7-1DA6-4256-ACC0-EF60345E4E91}" type="presOf" srcId="{B2EC22B8-E506-46F7-837F-16B533152777}" destId="{2738A4CE-F042-4E75-A786-FC94D439F395}" srcOrd="0" destOrd="0" presId="urn:microsoft.com/office/officeart/2005/8/layout/vList6"/>
    <dgm:cxn modelId="{F05ECBB0-CC3B-4713-B537-31E25442802E}" srcId="{07730974-92B5-4761-BFA8-DDAAF0B30A13}" destId="{3C2528B8-61CE-4F5C-9455-FF123D927856}" srcOrd="0" destOrd="0" parTransId="{75C1448A-7EC3-4AEA-A91D-F5BBCDAEF081}" sibTransId="{EA93325C-A950-4EF5-8C23-FB9B9C9EF4A1}"/>
    <dgm:cxn modelId="{7AAB74D7-506F-4186-B7B5-361A8AC7FBCC}" type="presOf" srcId="{C0B148EA-85D7-4FAF-A2A1-BCB9F73481D6}" destId="{339668C8-C809-4BE6-AC6B-E3A33651B3D4}" srcOrd="0" destOrd="0" presId="urn:microsoft.com/office/officeart/2005/8/layout/vList6"/>
    <dgm:cxn modelId="{C7BF89E9-6F83-4BF1-A6A9-39562BF3D872}" srcId="{B2EC22B8-E506-46F7-837F-16B533152777}" destId="{C0B148EA-85D7-4FAF-A2A1-BCB9F73481D6}" srcOrd="2" destOrd="0" parTransId="{2374ED7A-F643-4818-B277-1A0BC921A806}" sibTransId="{4CF327FE-9352-4D73-86FA-8A8E0492F615}"/>
    <dgm:cxn modelId="{D5221EFF-A8CA-4B0B-865A-039D2C6F616F}" type="presOf" srcId="{DE77FCBA-EDB3-4266-A5E6-450D96E74F77}" destId="{82956A1A-BC99-402C-9033-A11CB6043138}" srcOrd="0" destOrd="0" presId="urn:microsoft.com/office/officeart/2005/8/layout/vList6"/>
    <dgm:cxn modelId="{6E0374BD-A882-41BB-89D2-B3CF6B7526F8}" type="presParOf" srcId="{2738A4CE-F042-4E75-A786-FC94D439F395}" destId="{3F644F07-1866-46F4-AE91-944F8FD716C1}" srcOrd="0" destOrd="0" presId="urn:microsoft.com/office/officeart/2005/8/layout/vList6"/>
    <dgm:cxn modelId="{02A0D48A-7714-47E3-81A1-2AD9AA3F3233}" type="presParOf" srcId="{3F644F07-1866-46F4-AE91-944F8FD716C1}" destId="{7033FCCE-D922-413F-9DA1-8B5D6F6DAE1E}" srcOrd="0" destOrd="0" presId="urn:microsoft.com/office/officeart/2005/8/layout/vList6"/>
    <dgm:cxn modelId="{C70E84FC-5379-4D73-94D5-1DB37A9CFE9B}" type="presParOf" srcId="{3F644F07-1866-46F4-AE91-944F8FD716C1}" destId="{83839317-4D78-49FD-81F9-7C5C10BC5A0A}" srcOrd="1" destOrd="0" presId="urn:microsoft.com/office/officeart/2005/8/layout/vList6"/>
    <dgm:cxn modelId="{A6EE55D9-AAB8-4464-AEC3-BD3DC0FAC9C4}" type="presParOf" srcId="{2738A4CE-F042-4E75-A786-FC94D439F395}" destId="{F52D5C74-70EA-41C8-B6E9-1033D36807D4}" srcOrd="1" destOrd="0" presId="urn:microsoft.com/office/officeart/2005/8/layout/vList6"/>
    <dgm:cxn modelId="{AC38D6F5-F865-4792-B938-77A1755BEEAF}" type="presParOf" srcId="{2738A4CE-F042-4E75-A786-FC94D439F395}" destId="{A0831D88-2553-4A7D-ABDB-AED862E9B6F5}" srcOrd="2" destOrd="0" presId="urn:microsoft.com/office/officeart/2005/8/layout/vList6"/>
    <dgm:cxn modelId="{E753CF57-A304-4290-84F6-7C3091B6E5F2}" type="presParOf" srcId="{A0831D88-2553-4A7D-ABDB-AED862E9B6F5}" destId="{0EFDA05E-F524-406A-B43E-FF7DD627B1F5}" srcOrd="0" destOrd="0" presId="urn:microsoft.com/office/officeart/2005/8/layout/vList6"/>
    <dgm:cxn modelId="{438A492D-D629-4B29-BA32-A19325ED4F79}" type="presParOf" srcId="{A0831D88-2553-4A7D-ABDB-AED862E9B6F5}" destId="{B4BD8025-1AAD-45CD-8A1D-8A6899D0465E}" srcOrd="1" destOrd="0" presId="urn:microsoft.com/office/officeart/2005/8/layout/vList6"/>
    <dgm:cxn modelId="{FD0861B5-BBB4-4168-B080-A04DFB20ABF4}" type="presParOf" srcId="{2738A4CE-F042-4E75-A786-FC94D439F395}" destId="{339FD0AC-E4FD-4775-90D4-8D2FBEF9E78C}" srcOrd="3" destOrd="0" presId="urn:microsoft.com/office/officeart/2005/8/layout/vList6"/>
    <dgm:cxn modelId="{62D55B55-C218-45E8-8AA0-F16734593472}" type="presParOf" srcId="{2738A4CE-F042-4E75-A786-FC94D439F395}" destId="{0B16E992-8C58-436B-BC1D-9862D7CBED6A}" srcOrd="4" destOrd="0" presId="urn:microsoft.com/office/officeart/2005/8/layout/vList6"/>
    <dgm:cxn modelId="{E7A87721-BE47-4375-BDBE-992E525F130A}" type="presParOf" srcId="{0B16E992-8C58-436B-BC1D-9862D7CBED6A}" destId="{339668C8-C809-4BE6-AC6B-E3A33651B3D4}" srcOrd="0" destOrd="0" presId="urn:microsoft.com/office/officeart/2005/8/layout/vList6"/>
    <dgm:cxn modelId="{675F6BF2-54FF-4BF5-AB5F-4D9DEC079204}" type="presParOf" srcId="{0B16E992-8C58-436B-BC1D-9862D7CBED6A}" destId="{3F60C4D9-5288-45BC-BDCE-F23B5A7CD004}" srcOrd="1" destOrd="0" presId="urn:microsoft.com/office/officeart/2005/8/layout/vList6"/>
    <dgm:cxn modelId="{AC47D99D-2413-4D1A-852F-3ED11377FADF}" type="presParOf" srcId="{2738A4CE-F042-4E75-A786-FC94D439F395}" destId="{CE3513A3-CCD0-4569-ACA0-972737C7C152}" srcOrd="5" destOrd="0" presId="urn:microsoft.com/office/officeart/2005/8/layout/vList6"/>
    <dgm:cxn modelId="{8717861A-3275-4E3D-9C37-F61C9C9E2F44}" type="presParOf" srcId="{2738A4CE-F042-4E75-A786-FC94D439F395}" destId="{CF2FF40F-24DA-4FA0-B804-95B96EDA4E76}" srcOrd="6" destOrd="0" presId="urn:microsoft.com/office/officeart/2005/8/layout/vList6"/>
    <dgm:cxn modelId="{B900B875-FF2D-4621-A0FA-118016BBA8E7}" type="presParOf" srcId="{CF2FF40F-24DA-4FA0-B804-95B96EDA4E76}" destId="{16C55412-C087-4314-B573-F22DD5DDBF6E}" srcOrd="0" destOrd="0" presId="urn:microsoft.com/office/officeart/2005/8/layout/vList6"/>
    <dgm:cxn modelId="{8A8DE95D-0FB4-4535-AA97-A16C46FFECE6}" type="presParOf" srcId="{CF2FF40F-24DA-4FA0-B804-95B96EDA4E76}" destId="{57384A74-6C0F-4760-A0DF-C15BEDFE399A}" srcOrd="1" destOrd="0" presId="urn:microsoft.com/office/officeart/2005/8/layout/vList6"/>
    <dgm:cxn modelId="{6A6B9ED2-45CC-49F4-A236-00351A8F96BC}" type="presParOf" srcId="{2738A4CE-F042-4E75-A786-FC94D439F395}" destId="{C7252DD5-F7A4-4604-A3A5-4B41AF925272}" srcOrd="7" destOrd="0" presId="urn:microsoft.com/office/officeart/2005/8/layout/vList6"/>
    <dgm:cxn modelId="{A4024B06-F204-4282-A44C-6D7B1D63F28C}" type="presParOf" srcId="{2738A4CE-F042-4E75-A786-FC94D439F395}" destId="{B963AF40-1653-430A-9971-69A6701A0474}" srcOrd="8" destOrd="0" presId="urn:microsoft.com/office/officeart/2005/8/layout/vList6"/>
    <dgm:cxn modelId="{097BA079-0836-4580-B518-DB553A8317F7}" type="presParOf" srcId="{B963AF40-1653-430A-9971-69A6701A0474}" destId="{D65DA708-7B07-440C-8DE1-CDBB19492B25}" srcOrd="0" destOrd="0" presId="urn:microsoft.com/office/officeart/2005/8/layout/vList6"/>
    <dgm:cxn modelId="{10A0D2EA-24D5-41C3-B990-7DDDEE1E9B48}" type="presParOf" srcId="{B963AF40-1653-430A-9971-69A6701A0474}" destId="{82956A1A-BC99-402C-9033-A11CB6043138}" srcOrd="1" destOrd="0" presId="urn:microsoft.com/office/officeart/2005/8/layout/vList6"/>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248F64-CC17-4E35-9C63-23B547774C5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fr-FR"/>
        </a:p>
      </dgm:t>
    </dgm:pt>
    <dgm:pt modelId="{8AC54B16-9A98-4B9F-944D-3F7271158323}">
      <dgm:prSet custT="1"/>
      <dgm:spPr>
        <a:solidFill>
          <a:srgbClr val="A50021">
            <a:alpha val="87000"/>
          </a:srgbClr>
        </a:solidFill>
      </dgm:spPr>
      <dgm:t>
        <a:bodyPr/>
        <a:lstStyle/>
        <a:p>
          <a:pPr rtl="0"/>
          <a:r>
            <a:rPr lang="fr-CA" sz="1600" dirty="0"/>
            <a:t>Procurer rapidement les bases de la profession enseignante </a:t>
          </a:r>
        </a:p>
      </dgm:t>
    </dgm:pt>
    <dgm:pt modelId="{898869A0-8061-42EA-B1AB-6BCF7E4B5D30}" type="parTrans" cxnId="{694D33D2-9140-4FD8-A0D9-DDD8EC1B037B}">
      <dgm:prSet/>
      <dgm:spPr/>
      <dgm:t>
        <a:bodyPr/>
        <a:lstStyle/>
        <a:p>
          <a:endParaRPr lang="fr-FR"/>
        </a:p>
      </dgm:t>
    </dgm:pt>
    <dgm:pt modelId="{EC351A94-8962-4DE6-90E3-F9E909400E9A}" type="sibTrans" cxnId="{694D33D2-9140-4FD8-A0D9-DDD8EC1B037B}">
      <dgm:prSet/>
      <dgm:spPr/>
      <dgm:t>
        <a:bodyPr/>
        <a:lstStyle/>
        <a:p>
          <a:endParaRPr lang="fr-FR"/>
        </a:p>
      </dgm:t>
    </dgm:pt>
    <dgm:pt modelId="{1A6EE2C7-998B-4BB1-AAF8-9EAF862E31D7}">
      <dgm:prSet custT="1"/>
      <dgm:spPr>
        <a:solidFill>
          <a:srgbClr val="CC0000">
            <a:alpha val="87000"/>
          </a:srgbClr>
        </a:solidFill>
      </dgm:spPr>
      <dgm:t>
        <a:bodyPr/>
        <a:lstStyle/>
        <a:p>
          <a:pPr rtl="0"/>
          <a:r>
            <a:rPr lang="fr-CA" sz="1600" dirty="0"/>
            <a:t>Favoriser l’insertion professionnelle des nouveaux enseignants dans le cadre de vos fonctions</a:t>
          </a:r>
        </a:p>
      </dgm:t>
    </dgm:pt>
    <dgm:pt modelId="{193ED996-DA13-4406-B52D-B7DF415825A6}" type="parTrans" cxnId="{759EEE71-6B1A-4A26-A1FF-52C99B8E4667}">
      <dgm:prSet/>
      <dgm:spPr/>
      <dgm:t>
        <a:bodyPr/>
        <a:lstStyle/>
        <a:p>
          <a:endParaRPr lang="fr-FR"/>
        </a:p>
      </dgm:t>
    </dgm:pt>
    <dgm:pt modelId="{5D333596-6C62-4024-B213-8B1903DDB827}" type="sibTrans" cxnId="{759EEE71-6B1A-4A26-A1FF-52C99B8E4667}">
      <dgm:prSet/>
      <dgm:spPr/>
      <dgm:t>
        <a:bodyPr/>
        <a:lstStyle/>
        <a:p>
          <a:endParaRPr lang="fr-FR"/>
        </a:p>
      </dgm:t>
    </dgm:pt>
    <dgm:pt modelId="{F2D26958-EB3C-48EA-A428-15FA4D5A70DE}">
      <dgm:prSet custT="1"/>
      <dgm:spPr>
        <a:solidFill>
          <a:srgbClr val="FF0000">
            <a:alpha val="87000"/>
          </a:srgbClr>
        </a:solidFill>
      </dgm:spPr>
      <dgm:t>
        <a:bodyPr/>
        <a:lstStyle/>
        <a:p>
          <a:pPr rtl="0"/>
          <a:r>
            <a:rPr lang="fr-CA" sz="1600" dirty="0"/>
            <a:t>Promulguer des outils pédagogiques (planification, gestion de classe, numériques, etc.)</a:t>
          </a:r>
        </a:p>
      </dgm:t>
    </dgm:pt>
    <dgm:pt modelId="{EBB78041-87AA-4349-886F-6CB0236C8974}" type="parTrans" cxnId="{4F0D3A46-07DF-4831-B9D5-A90915D3FCBA}">
      <dgm:prSet/>
      <dgm:spPr/>
      <dgm:t>
        <a:bodyPr/>
        <a:lstStyle/>
        <a:p>
          <a:endParaRPr lang="fr-FR"/>
        </a:p>
      </dgm:t>
    </dgm:pt>
    <dgm:pt modelId="{F0C56253-5B9F-4927-8BA5-D998AC3A45F4}" type="sibTrans" cxnId="{4F0D3A46-07DF-4831-B9D5-A90915D3FCBA}">
      <dgm:prSet/>
      <dgm:spPr/>
      <dgm:t>
        <a:bodyPr/>
        <a:lstStyle/>
        <a:p>
          <a:endParaRPr lang="fr-FR"/>
        </a:p>
      </dgm:t>
    </dgm:pt>
    <dgm:pt modelId="{7EA3D76D-6932-4692-A398-D308D5C90A13}">
      <dgm:prSet custT="1"/>
      <dgm:spPr>
        <a:solidFill>
          <a:srgbClr val="FF5050">
            <a:alpha val="95000"/>
          </a:srgbClr>
        </a:solidFill>
      </dgm:spPr>
      <dgm:t>
        <a:bodyPr/>
        <a:lstStyle/>
        <a:p>
          <a:pPr rtl="0"/>
          <a:r>
            <a:rPr lang="fr-CA" sz="1600" dirty="0"/>
            <a:t>Fournir de l’accompagnement (CP, mentor, accompagnateur, équipe IPE)</a:t>
          </a:r>
        </a:p>
      </dgm:t>
    </dgm:pt>
    <dgm:pt modelId="{48FD3956-D51D-47B6-A79B-C6FDB67DE3A3}" type="parTrans" cxnId="{43B61C29-4039-4DB0-BE92-57652AF43BF5}">
      <dgm:prSet/>
      <dgm:spPr/>
      <dgm:t>
        <a:bodyPr/>
        <a:lstStyle/>
        <a:p>
          <a:endParaRPr lang="fr-FR"/>
        </a:p>
      </dgm:t>
    </dgm:pt>
    <dgm:pt modelId="{9EFD81BD-D7B7-45B4-9C3A-395A2A384055}" type="sibTrans" cxnId="{43B61C29-4039-4DB0-BE92-57652AF43BF5}">
      <dgm:prSet/>
      <dgm:spPr/>
      <dgm:t>
        <a:bodyPr/>
        <a:lstStyle/>
        <a:p>
          <a:endParaRPr lang="fr-FR"/>
        </a:p>
      </dgm:t>
    </dgm:pt>
    <dgm:pt modelId="{B3BCDEA9-2C2E-41AB-B157-1F0498D50548}">
      <dgm:prSet custT="1"/>
      <dgm:spPr>
        <a:solidFill>
          <a:srgbClr val="FF7C80"/>
        </a:solidFill>
      </dgm:spPr>
      <dgm:t>
        <a:bodyPr/>
        <a:lstStyle/>
        <a:p>
          <a:pPr rtl="0"/>
          <a:r>
            <a:rPr lang="fr-CA" sz="1600" dirty="0">
              <a:solidFill>
                <a:srgbClr val="000000"/>
              </a:solidFill>
            </a:rPr>
            <a:t>Développer votre réseau de contact</a:t>
          </a:r>
        </a:p>
      </dgm:t>
    </dgm:pt>
    <dgm:pt modelId="{8DD6E61A-0CCF-4339-842B-58B82C21B860}" type="parTrans" cxnId="{DE2808B0-7DB8-4029-B0F6-3A86B9EE0788}">
      <dgm:prSet/>
      <dgm:spPr/>
      <dgm:t>
        <a:bodyPr/>
        <a:lstStyle/>
        <a:p>
          <a:endParaRPr lang="fr-FR"/>
        </a:p>
      </dgm:t>
    </dgm:pt>
    <dgm:pt modelId="{EAD189C5-5F86-420D-9D50-2726E6CDF9CE}" type="sibTrans" cxnId="{DE2808B0-7DB8-4029-B0F6-3A86B9EE0788}">
      <dgm:prSet/>
      <dgm:spPr/>
      <dgm:t>
        <a:bodyPr/>
        <a:lstStyle/>
        <a:p>
          <a:endParaRPr lang="fr-FR"/>
        </a:p>
      </dgm:t>
    </dgm:pt>
    <dgm:pt modelId="{6D02B824-BD48-493A-8156-D18FA0CC378C}">
      <dgm:prSet custT="1"/>
      <dgm:spPr>
        <a:solidFill>
          <a:srgbClr val="FF9999"/>
        </a:solidFill>
      </dgm:spPr>
      <dgm:t>
        <a:bodyPr/>
        <a:lstStyle/>
        <a:p>
          <a:pPr rtl="0"/>
          <a:r>
            <a:rPr lang="fr-CA" sz="1600" dirty="0">
              <a:solidFill>
                <a:srgbClr val="000000"/>
              </a:solidFill>
            </a:rPr>
            <a:t>Accès à une médiagraphie (références) </a:t>
          </a:r>
        </a:p>
      </dgm:t>
    </dgm:pt>
    <dgm:pt modelId="{77CEBECB-D537-4E9F-BCA9-FF757E837FE2}" type="parTrans" cxnId="{6ADBD816-A60B-4F07-BD7F-30B2340F0E6D}">
      <dgm:prSet/>
      <dgm:spPr/>
      <dgm:t>
        <a:bodyPr/>
        <a:lstStyle/>
        <a:p>
          <a:endParaRPr lang="fr-FR"/>
        </a:p>
      </dgm:t>
    </dgm:pt>
    <dgm:pt modelId="{8BB03686-5CCB-413A-AF5B-663733A50D8F}" type="sibTrans" cxnId="{6ADBD816-A60B-4F07-BD7F-30B2340F0E6D}">
      <dgm:prSet/>
      <dgm:spPr/>
      <dgm:t>
        <a:bodyPr/>
        <a:lstStyle/>
        <a:p>
          <a:endParaRPr lang="fr-FR"/>
        </a:p>
      </dgm:t>
    </dgm:pt>
    <dgm:pt modelId="{B6609049-4672-48C9-A5BE-3F8F7B172B0F}">
      <dgm:prSet custT="1"/>
      <dgm:spPr>
        <a:solidFill>
          <a:srgbClr val="FFBDBD"/>
        </a:solidFill>
      </dgm:spPr>
      <dgm:t>
        <a:bodyPr/>
        <a:lstStyle/>
        <a:p>
          <a:pPr rtl="0"/>
          <a:r>
            <a:rPr lang="fr-CA" sz="1600" dirty="0">
              <a:solidFill>
                <a:srgbClr val="000000"/>
              </a:solidFill>
            </a:rPr>
            <a:t>Initiation aux travaux universitaires (facultatif)</a:t>
          </a:r>
        </a:p>
      </dgm:t>
    </dgm:pt>
    <dgm:pt modelId="{10BB9D06-8A2A-4E16-9971-BF09900666C0}" type="parTrans" cxnId="{F4B11EB8-210B-42B0-877E-09BAFC98925B}">
      <dgm:prSet/>
      <dgm:spPr/>
      <dgm:t>
        <a:bodyPr/>
        <a:lstStyle/>
        <a:p>
          <a:endParaRPr lang="fr-FR"/>
        </a:p>
      </dgm:t>
    </dgm:pt>
    <dgm:pt modelId="{3B7D31B2-4FEA-46CD-8920-5EAD122D4468}" type="sibTrans" cxnId="{F4B11EB8-210B-42B0-877E-09BAFC98925B}">
      <dgm:prSet/>
      <dgm:spPr/>
      <dgm:t>
        <a:bodyPr/>
        <a:lstStyle/>
        <a:p>
          <a:endParaRPr lang="fr-FR"/>
        </a:p>
      </dgm:t>
    </dgm:pt>
    <dgm:pt modelId="{BFE924CB-04F8-400E-BDBE-E502D0A7D717}" type="pres">
      <dgm:prSet presAssocID="{C3248F64-CC17-4E35-9C63-23B547774C5B}" presName="linear" presStyleCnt="0">
        <dgm:presLayoutVars>
          <dgm:animLvl val="lvl"/>
          <dgm:resizeHandles val="exact"/>
        </dgm:presLayoutVars>
      </dgm:prSet>
      <dgm:spPr/>
    </dgm:pt>
    <dgm:pt modelId="{D985B13B-2012-4043-A07D-53CBE02EF4B0}" type="pres">
      <dgm:prSet presAssocID="{8AC54B16-9A98-4B9F-944D-3F7271158323}" presName="parentText" presStyleLbl="node1" presStyleIdx="0" presStyleCnt="7">
        <dgm:presLayoutVars>
          <dgm:chMax val="0"/>
          <dgm:bulletEnabled val="1"/>
        </dgm:presLayoutVars>
      </dgm:prSet>
      <dgm:spPr/>
    </dgm:pt>
    <dgm:pt modelId="{D994D42A-45C1-4094-8DC2-BFDB21183B10}" type="pres">
      <dgm:prSet presAssocID="{EC351A94-8962-4DE6-90E3-F9E909400E9A}" presName="spacer" presStyleCnt="0"/>
      <dgm:spPr/>
    </dgm:pt>
    <dgm:pt modelId="{82B42028-9C14-4DFE-A442-4EF0C05F8FCF}" type="pres">
      <dgm:prSet presAssocID="{1A6EE2C7-998B-4BB1-AAF8-9EAF862E31D7}" presName="parentText" presStyleLbl="node1" presStyleIdx="1" presStyleCnt="7">
        <dgm:presLayoutVars>
          <dgm:chMax val="0"/>
          <dgm:bulletEnabled val="1"/>
        </dgm:presLayoutVars>
      </dgm:prSet>
      <dgm:spPr/>
    </dgm:pt>
    <dgm:pt modelId="{111CCF04-4C6F-4C6B-9583-366BD20341B4}" type="pres">
      <dgm:prSet presAssocID="{5D333596-6C62-4024-B213-8B1903DDB827}" presName="spacer" presStyleCnt="0"/>
      <dgm:spPr/>
    </dgm:pt>
    <dgm:pt modelId="{493D359A-9F31-4EB2-8CEF-46B610435185}" type="pres">
      <dgm:prSet presAssocID="{F2D26958-EB3C-48EA-A428-15FA4D5A70DE}" presName="parentText" presStyleLbl="node1" presStyleIdx="2" presStyleCnt="7">
        <dgm:presLayoutVars>
          <dgm:chMax val="0"/>
          <dgm:bulletEnabled val="1"/>
        </dgm:presLayoutVars>
      </dgm:prSet>
      <dgm:spPr/>
    </dgm:pt>
    <dgm:pt modelId="{D39F0D11-5668-424A-BE03-B26D86838DE1}" type="pres">
      <dgm:prSet presAssocID="{F0C56253-5B9F-4927-8BA5-D998AC3A45F4}" presName="spacer" presStyleCnt="0"/>
      <dgm:spPr/>
    </dgm:pt>
    <dgm:pt modelId="{0A819344-4EED-4BC9-B9EC-5731A0D932EA}" type="pres">
      <dgm:prSet presAssocID="{7EA3D76D-6932-4692-A398-D308D5C90A13}" presName="parentText" presStyleLbl="node1" presStyleIdx="3" presStyleCnt="7" custLinFactNeighborX="-29970">
        <dgm:presLayoutVars>
          <dgm:chMax val="0"/>
          <dgm:bulletEnabled val="1"/>
        </dgm:presLayoutVars>
      </dgm:prSet>
      <dgm:spPr/>
    </dgm:pt>
    <dgm:pt modelId="{7AD12DEA-FDB3-4AB1-83C6-93DB360363CA}" type="pres">
      <dgm:prSet presAssocID="{9EFD81BD-D7B7-45B4-9C3A-395A2A384055}" presName="spacer" presStyleCnt="0"/>
      <dgm:spPr/>
    </dgm:pt>
    <dgm:pt modelId="{3D59B973-40D2-4F50-8C37-E14B8BC7BC07}" type="pres">
      <dgm:prSet presAssocID="{B3BCDEA9-2C2E-41AB-B157-1F0498D50548}" presName="parentText" presStyleLbl="node1" presStyleIdx="4" presStyleCnt="7">
        <dgm:presLayoutVars>
          <dgm:chMax val="0"/>
          <dgm:bulletEnabled val="1"/>
        </dgm:presLayoutVars>
      </dgm:prSet>
      <dgm:spPr/>
    </dgm:pt>
    <dgm:pt modelId="{C49B4247-C223-43B0-B6FE-A076DAEB307D}" type="pres">
      <dgm:prSet presAssocID="{EAD189C5-5F86-420D-9D50-2726E6CDF9CE}" presName="spacer" presStyleCnt="0"/>
      <dgm:spPr/>
    </dgm:pt>
    <dgm:pt modelId="{E617BAF9-C42E-4501-870E-EB5A2292ED63}" type="pres">
      <dgm:prSet presAssocID="{6D02B824-BD48-493A-8156-D18FA0CC378C}" presName="parentText" presStyleLbl="node1" presStyleIdx="5" presStyleCnt="7" custLinFactY="1082" custLinFactNeighborX="-24790" custLinFactNeighborY="100000">
        <dgm:presLayoutVars>
          <dgm:chMax val="0"/>
          <dgm:bulletEnabled val="1"/>
        </dgm:presLayoutVars>
      </dgm:prSet>
      <dgm:spPr/>
    </dgm:pt>
    <dgm:pt modelId="{71895980-2795-4F59-A9B0-438FDF34ECA4}" type="pres">
      <dgm:prSet presAssocID="{8BB03686-5CCB-413A-AF5B-663733A50D8F}" presName="spacer" presStyleCnt="0"/>
      <dgm:spPr/>
    </dgm:pt>
    <dgm:pt modelId="{D06F4132-0543-47F1-86E7-27541DE0A805}" type="pres">
      <dgm:prSet presAssocID="{B6609049-4672-48C9-A5BE-3F8F7B172B0F}" presName="parentText" presStyleLbl="node1" presStyleIdx="6" presStyleCnt="7" custLinFactY="7749" custLinFactNeighborX="-26575" custLinFactNeighborY="100000">
        <dgm:presLayoutVars>
          <dgm:chMax val="0"/>
          <dgm:bulletEnabled val="1"/>
        </dgm:presLayoutVars>
      </dgm:prSet>
      <dgm:spPr/>
    </dgm:pt>
  </dgm:ptLst>
  <dgm:cxnLst>
    <dgm:cxn modelId="{3EDCD115-FC7D-408D-964E-7F9907F10993}" type="presOf" srcId="{B3BCDEA9-2C2E-41AB-B157-1F0498D50548}" destId="{3D59B973-40D2-4F50-8C37-E14B8BC7BC07}" srcOrd="0" destOrd="0" presId="urn:microsoft.com/office/officeart/2005/8/layout/vList2"/>
    <dgm:cxn modelId="{6ADBD816-A60B-4F07-BD7F-30B2340F0E6D}" srcId="{C3248F64-CC17-4E35-9C63-23B547774C5B}" destId="{6D02B824-BD48-493A-8156-D18FA0CC378C}" srcOrd="5" destOrd="0" parTransId="{77CEBECB-D537-4E9F-BCA9-FF757E837FE2}" sibTransId="{8BB03686-5CCB-413A-AF5B-663733A50D8F}"/>
    <dgm:cxn modelId="{43B61C29-4039-4DB0-BE92-57652AF43BF5}" srcId="{C3248F64-CC17-4E35-9C63-23B547774C5B}" destId="{7EA3D76D-6932-4692-A398-D308D5C90A13}" srcOrd="3" destOrd="0" parTransId="{48FD3956-D51D-47B6-A79B-C6FDB67DE3A3}" sibTransId="{9EFD81BD-D7B7-45B4-9C3A-395A2A384055}"/>
    <dgm:cxn modelId="{A41A492C-C047-4E96-A5A0-C8E9341F2B5B}" type="presOf" srcId="{F2D26958-EB3C-48EA-A428-15FA4D5A70DE}" destId="{493D359A-9F31-4EB2-8CEF-46B610435185}" srcOrd="0" destOrd="0" presId="urn:microsoft.com/office/officeart/2005/8/layout/vList2"/>
    <dgm:cxn modelId="{096FAF32-E03D-4319-9AB6-9B98E3479DD1}" type="presOf" srcId="{7EA3D76D-6932-4692-A398-D308D5C90A13}" destId="{0A819344-4EED-4BC9-B9EC-5731A0D932EA}" srcOrd="0" destOrd="0" presId="urn:microsoft.com/office/officeart/2005/8/layout/vList2"/>
    <dgm:cxn modelId="{E4BE3634-ACE2-4F3D-9AC5-0C36EE62D989}" type="presOf" srcId="{6D02B824-BD48-493A-8156-D18FA0CC378C}" destId="{E617BAF9-C42E-4501-870E-EB5A2292ED63}" srcOrd="0" destOrd="0" presId="urn:microsoft.com/office/officeart/2005/8/layout/vList2"/>
    <dgm:cxn modelId="{2B96CB38-9F6F-4BC6-8FC6-07AB7D97625C}" type="presOf" srcId="{B6609049-4672-48C9-A5BE-3F8F7B172B0F}" destId="{D06F4132-0543-47F1-86E7-27541DE0A805}" srcOrd="0" destOrd="0" presId="urn:microsoft.com/office/officeart/2005/8/layout/vList2"/>
    <dgm:cxn modelId="{4F0D3A46-07DF-4831-B9D5-A90915D3FCBA}" srcId="{C3248F64-CC17-4E35-9C63-23B547774C5B}" destId="{F2D26958-EB3C-48EA-A428-15FA4D5A70DE}" srcOrd="2" destOrd="0" parTransId="{EBB78041-87AA-4349-886F-6CB0236C8974}" sibTransId="{F0C56253-5B9F-4927-8BA5-D998AC3A45F4}"/>
    <dgm:cxn modelId="{975EDF49-28C6-4255-87A9-72885F75F955}" type="presOf" srcId="{1A6EE2C7-998B-4BB1-AAF8-9EAF862E31D7}" destId="{82B42028-9C14-4DFE-A442-4EF0C05F8FCF}" srcOrd="0" destOrd="0" presId="urn:microsoft.com/office/officeart/2005/8/layout/vList2"/>
    <dgm:cxn modelId="{759EEE71-6B1A-4A26-A1FF-52C99B8E4667}" srcId="{C3248F64-CC17-4E35-9C63-23B547774C5B}" destId="{1A6EE2C7-998B-4BB1-AAF8-9EAF862E31D7}" srcOrd="1" destOrd="0" parTransId="{193ED996-DA13-4406-B52D-B7DF415825A6}" sibTransId="{5D333596-6C62-4024-B213-8B1903DDB827}"/>
    <dgm:cxn modelId="{AF429355-1E39-4786-B32D-8EBF78FBC0C7}" type="presOf" srcId="{8AC54B16-9A98-4B9F-944D-3F7271158323}" destId="{D985B13B-2012-4043-A07D-53CBE02EF4B0}" srcOrd="0" destOrd="0" presId="urn:microsoft.com/office/officeart/2005/8/layout/vList2"/>
    <dgm:cxn modelId="{7F6231A1-1836-4171-B9F6-65A38F1B23EC}" type="presOf" srcId="{C3248F64-CC17-4E35-9C63-23B547774C5B}" destId="{BFE924CB-04F8-400E-BDBE-E502D0A7D717}" srcOrd="0" destOrd="0" presId="urn:microsoft.com/office/officeart/2005/8/layout/vList2"/>
    <dgm:cxn modelId="{DE2808B0-7DB8-4029-B0F6-3A86B9EE0788}" srcId="{C3248F64-CC17-4E35-9C63-23B547774C5B}" destId="{B3BCDEA9-2C2E-41AB-B157-1F0498D50548}" srcOrd="4" destOrd="0" parTransId="{8DD6E61A-0CCF-4339-842B-58B82C21B860}" sibTransId="{EAD189C5-5F86-420D-9D50-2726E6CDF9CE}"/>
    <dgm:cxn modelId="{F4B11EB8-210B-42B0-877E-09BAFC98925B}" srcId="{C3248F64-CC17-4E35-9C63-23B547774C5B}" destId="{B6609049-4672-48C9-A5BE-3F8F7B172B0F}" srcOrd="6" destOrd="0" parTransId="{10BB9D06-8A2A-4E16-9971-BF09900666C0}" sibTransId="{3B7D31B2-4FEA-46CD-8920-5EAD122D4468}"/>
    <dgm:cxn modelId="{694D33D2-9140-4FD8-A0D9-DDD8EC1B037B}" srcId="{C3248F64-CC17-4E35-9C63-23B547774C5B}" destId="{8AC54B16-9A98-4B9F-944D-3F7271158323}" srcOrd="0" destOrd="0" parTransId="{898869A0-8061-42EA-B1AB-6BCF7E4B5D30}" sibTransId="{EC351A94-8962-4DE6-90E3-F9E909400E9A}"/>
    <dgm:cxn modelId="{E72F2794-CD6D-4B96-9304-A62FBA0283FE}" type="presParOf" srcId="{BFE924CB-04F8-400E-BDBE-E502D0A7D717}" destId="{D985B13B-2012-4043-A07D-53CBE02EF4B0}" srcOrd="0" destOrd="0" presId="urn:microsoft.com/office/officeart/2005/8/layout/vList2"/>
    <dgm:cxn modelId="{808060EC-214F-46B3-AA18-8A81D1DBD527}" type="presParOf" srcId="{BFE924CB-04F8-400E-BDBE-E502D0A7D717}" destId="{D994D42A-45C1-4094-8DC2-BFDB21183B10}" srcOrd="1" destOrd="0" presId="urn:microsoft.com/office/officeart/2005/8/layout/vList2"/>
    <dgm:cxn modelId="{568674B7-D91A-48AC-9241-72BF33314993}" type="presParOf" srcId="{BFE924CB-04F8-400E-BDBE-E502D0A7D717}" destId="{82B42028-9C14-4DFE-A442-4EF0C05F8FCF}" srcOrd="2" destOrd="0" presId="urn:microsoft.com/office/officeart/2005/8/layout/vList2"/>
    <dgm:cxn modelId="{BF5872F4-5031-4E06-8EC8-40C7902E8856}" type="presParOf" srcId="{BFE924CB-04F8-400E-BDBE-E502D0A7D717}" destId="{111CCF04-4C6F-4C6B-9583-366BD20341B4}" srcOrd="3" destOrd="0" presId="urn:microsoft.com/office/officeart/2005/8/layout/vList2"/>
    <dgm:cxn modelId="{BD4ECB02-8F09-4A5B-8538-12D60E5C4501}" type="presParOf" srcId="{BFE924CB-04F8-400E-BDBE-E502D0A7D717}" destId="{493D359A-9F31-4EB2-8CEF-46B610435185}" srcOrd="4" destOrd="0" presId="urn:microsoft.com/office/officeart/2005/8/layout/vList2"/>
    <dgm:cxn modelId="{D610492C-D3FB-4F98-BD8C-8223F71FAAC3}" type="presParOf" srcId="{BFE924CB-04F8-400E-BDBE-E502D0A7D717}" destId="{D39F0D11-5668-424A-BE03-B26D86838DE1}" srcOrd="5" destOrd="0" presId="urn:microsoft.com/office/officeart/2005/8/layout/vList2"/>
    <dgm:cxn modelId="{D8350A75-D071-452F-A019-893317634464}" type="presParOf" srcId="{BFE924CB-04F8-400E-BDBE-E502D0A7D717}" destId="{0A819344-4EED-4BC9-B9EC-5731A0D932EA}" srcOrd="6" destOrd="0" presId="urn:microsoft.com/office/officeart/2005/8/layout/vList2"/>
    <dgm:cxn modelId="{E2434CA2-0141-442A-A4F6-282C5B51205B}" type="presParOf" srcId="{BFE924CB-04F8-400E-BDBE-E502D0A7D717}" destId="{7AD12DEA-FDB3-4AB1-83C6-93DB360363CA}" srcOrd="7" destOrd="0" presId="urn:microsoft.com/office/officeart/2005/8/layout/vList2"/>
    <dgm:cxn modelId="{51C67C20-AF0A-4D05-BB26-02A095A3A7BD}" type="presParOf" srcId="{BFE924CB-04F8-400E-BDBE-E502D0A7D717}" destId="{3D59B973-40D2-4F50-8C37-E14B8BC7BC07}" srcOrd="8" destOrd="0" presId="urn:microsoft.com/office/officeart/2005/8/layout/vList2"/>
    <dgm:cxn modelId="{63C05B0D-3C67-4E68-B175-3E184971DA19}" type="presParOf" srcId="{BFE924CB-04F8-400E-BDBE-E502D0A7D717}" destId="{C49B4247-C223-43B0-B6FE-A076DAEB307D}" srcOrd="9" destOrd="0" presId="urn:microsoft.com/office/officeart/2005/8/layout/vList2"/>
    <dgm:cxn modelId="{F3C3C48F-97B1-4AF2-8BE1-8A92720862A6}" type="presParOf" srcId="{BFE924CB-04F8-400E-BDBE-E502D0A7D717}" destId="{E617BAF9-C42E-4501-870E-EB5A2292ED63}" srcOrd="10" destOrd="0" presId="urn:microsoft.com/office/officeart/2005/8/layout/vList2"/>
    <dgm:cxn modelId="{6A543E79-35CD-4BBF-91EF-7374709AAE38}" type="presParOf" srcId="{BFE924CB-04F8-400E-BDBE-E502D0A7D717}" destId="{71895980-2795-4F59-A9B0-438FDF34ECA4}" srcOrd="11" destOrd="0" presId="urn:microsoft.com/office/officeart/2005/8/layout/vList2"/>
    <dgm:cxn modelId="{EA20A751-64FB-4CE8-91A8-7FF5FE9593FD}" type="presParOf" srcId="{BFE924CB-04F8-400E-BDBE-E502D0A7D717}" destId="{D06F4132-0543-47F1-86E7-27541DE0A805}" srcOrd="12" destOrd="0" presId="urn:microsoft.com/office/officeart/2005/8/layout/vList2"/>
  </dgm:cxnLst>
  <dgm:bg>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6CB54-B4B8-42D3-81B9-0C35B59B96BF}"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fr-CA"/>
        </a:p>
      </dgm:t>
    </dgm:pt>
    <dgm:pt modelId="{8CB26906-CD39-4055-95FE-FCE377B852DE}">
      <dgm:prSet custT="1">
        <dgm:style>
          <a:lnRef idx="1">
            <a:schemeClr val="accent1"/>
          </a:lnRef>
          <a:fillRef idx="2">
            <a:schemeClr val="accent1"/>
          </a:fillRef>
          <a:effectRef idx="1">
            <a:schemeClr val="accent1"/>
          </a:effectRef>
          <a:fontRef idx="minor">
            <a:schemeClr val="dk1"/>
          </a:fontRef>
        </dgm:style>
      </dgm:prSet>
      <dgm:spPr>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fr-CA" sz="2800" b="0" dirty="0">
              <a:solidFill>
                <a:schemeClr val="bg1"/>
              </a:solidFill>
            </a:rPr>
            <a:t>IPEFP-01</a:t>
          </a:r>
          <a:br>
            <a:rPr lang="fr-CA" sz="2800" b="1" dirty="0">
              <a:solidFill>
                <a:schemeClr val="bg1"/>
              </a:solidFill>
            </a:rPr>
          </a:br>
          <a:br>
            <a:rPr lang="fr-CA" sz="2800" b="1" dirty="0">
              <a:solidFill>
                <a:schemeClr val="bg1"/>
              </a:solidFill>
            </a:rPr>
          </a:br>
          <a:r>
            <a:rPr lang="fr-CA" sz="2800" b="1" dirty="0">
              <a:solidFill>
                <a:schemeClr val="bg1"/>
              </a:solidFill>
            </a:rPr>
            <a:t>RÔLES ET FONCTIONS DE L’ENSEIGNANT </a:t>
          </a:r>
          <a:br>
            <a:rPr lang="fr-CA" sz="2800" b="1" dirty="0">
              <a:solidFill>
                <a:schemeClr val="bg1"/>
              </a:solidFill>
            </a:rPr>
          </a:br>
          <a:br>
            <a:rPr lang="fr-CA" sz="2800" b="1" dirty="0">
              <a:solidFill>
                <a:schemeClr val="bg1"/>
              </a:solidFill>
            </a:rPr>
          </a:br>
          <a:r>
            <a:rPr lang="fr-CA" sz="2800" b="0" i="1" dirty="0">
              <a:solidFill>
                <a:schemeClr val="bg1"/>
              </a:solidFill>
            </a:rPr>
            <a:t>(7 h)</a:t>
          </a:r>
        </a:p>
      </dgm:t>
    </dgm:pt>
    <dgm:pt modelId="{E2719EE4-2B18-4553-99E4-E180A2F33A31}" type="parTrans" cxnId="{B9FA7900-9808-4932-B9E5-F74EA861078E}">
      <dgm:prSet/>
      <dgm:spPr/>
      <dgm:t>
        <a:bodyPr/>
        <a:lstStyle/>
        <a:p>
          <a:endParaRPr lang="fr-CA"/>
        </a:p>
      </dgm:t>
    </dgm:pt>
    <dgm:pt modelId="{1608E191-D9A9-4514-8F2A-7C488D6060ED}" type="sibTrans" cxnId="{B9FA7900-9808-4932-B9E5-F74EA861078E}">
      <dgm:prSet/>
      <dgm:spPr/>
      <dgm:t>
        <a:bodyPr/>
        <a:lstStyle/>
        <a:p>
          <a:endParaRPr lang="fr-CA"/>
        </a:p>
      </dgm:t>
    </dgm:pt>
    <dgm:pt modelId="{5A7C66DF-5994-45AD-AF98-BE43B16E7F88}">
      <dgm:prSet/>
      <dgm:spPr>
        <a:solidFill>
          <a:schemeClr val="bg1">
            <a:lumMod val="85000"/>
            <a:alpha val="90000"/>
          </a:schemeClr>
        </a:solidFill>
      </dgm:spPr>
      <dgm:t>
        <a:bodyPr/>
        <a:lstStyle/>
        <a:p>
          <a:pPr>
            <a:spcAft>
              <a:spcPts val="600"/>
            </a:spcAft>
          </a:pPr>
          <a:r>
            <a:rPr lang="fr-CA" dirty="0">
              <a:solidFill>
                <a:srgbClr val="000000"/>
              </a:solidFill>
            </a:rPr>
            <a:t>Les fonctions et les responsabilités de l’enseignant</a:t>
          </a:r>
        </a:p>
      </dgm:t>
    </dgm:pt>
    <dgm:pt modelId="{876B1D1B-698D-49E1-85CC-CB65A1314BD0}" type="parTrans" cxnId="{8EE12D3F-A39B-4226-8936-A68BBF0B9C7A}">
      <dgm:prSet/>
      <dgm:spPr/>
      <dgm:t>
        <a:bodyPr/>
        <a:lstStyle/>
        <a:p>
          <a:endParaRPr lang="fr-CA"/>
        </a:p>
      </dgm:t>
    </dgm:pt>
    <dgm:pt modelId="{145B7B7F-4132-4B12-A967-C3DB938E6A12}" type="sibTrans" cxnId="{8EE12D3F-A39B-4226-8936-A68BBF0B9C7A}">
      <dgm:prSet/>
      <dgm:spPr/>
      <dgm:t>
        <a:bodyPr/>
        <a:lstStyle/>
        <a:p>
          <a:endParaRPr lang="fr-CA"/>
        </a:p>
      </dgm:t>
    </dgm:pt>
    <dgm:pt modelId="{27C525EE-0AC8-418F-84D3-BE63EC8C2520}">
      <dgm:prSet/>
      <dgm:spPr>
        <a:solidFill>
          <a:schemeClr val="bg1">
            <a:lumMod val="85000"/>
            <a:alpha val="90000"/>
          </a:schemeClr>
        </a:solidFill>
      </dgm:spPr>
      <dgm:t>
        <a:bodyPr/>
        <a:lstStyle/>
        <a:p>
          <a:pPr>
            <a:spcAft>
              <a:spcPts val="600"/>
            </a:spcAft>
          </a:pPr>
          <a:r>
            <a:rPr lang="fr-CA" dirty="0">
              <a:solidFill>
                <a:srgbClr val="000000"/>
              </a:solidFill>
            </a:rPr>
            <a:t>L’analyse d’un programme d’études </a:t>
          </a:r>
        </a:p>
      </dgm:t>
    </dgm:pt>
    <dgm:pt modelId="{582B127E-516F-49BE-B237-D0A7AA4B6D71}" type="parTrans" cxnId="{31846E6D-01CD-4484-8B59-768DCA2A2994}">
      <dgm:prSet/>
      <dgm:spPr/>
      <dgm:t>
        <a:bodyPr/>
        <a:lstStyle/>
        <a:p>
          <a:endParaRPr lang="fr-CA"/>
        </a:p>
      </dgm:t>
    </dgm:pt>
    <dgm:pt modelId="{BB4839EA-DCD9-4A3B-B654-2892AEE32D3E}" type="sibTrans" cxnId="{31846E6D-01CD-4484-8B59-768DCA2A2994}">
      <dgm:prSet/>
      <dgm:spPr/>
      <dgm:t>
        <a:bodyPr/>
        <a:lstStyle/>
        <a:p>
          <a:endParaRPr lang="fr-CA"/>
        </a:p>
      </dgm:t>
    </dgm:pt>
    <dgm:pt modelId="{E91693E7-5A30-4351-9BCD-545F2B4636FB}">
      <dgm:prSet/>
      <dgm:spPr>
        <a:solidFill>
          <a:schemeClr val="bg1">
            <a:lumMod val="85000"/>
            <a:alpha val="90000"/>
          </a:schemeClr>
        </a:solidFill>
      </dgm:spPr>
      <dgm:t>
        <a:bodyPr/>
        <a:lstStyle/>
        <a:p>
          <a:pPr>
            <a:spcAft>
              <a:spcPts val="600"/>
            </a:spcAft>
          </a:pPr>
          <a:r>
            <a:rPr lang="fr-CA" dirty="0">
              <a:solidFill>
                <a:srgbClr val="000000"/>
              </a:solidFill>
            </a:rPr>
            <a:t>L’andragogie</a:t>
          </a:r>
        </a:p>
      </dgm:t>
    </dgm:pt>
    <dgm:pt modelId="{946E82EF-115A-4C40-9A5B-33B1986E94FD}" type="parTrans" cxnId="{3B596ED4-BD7E-401B-83A2-A8F9E78EA440}">
      <dgm:prSet/>
      <dgm:spPr/>
      <dgm:t>
        <a:bodyPr/>
        <a:lstStyle/>
        <a:p>
          <a:endParaRPr lang="fr-CA"/>
        </a:p>
      </dgm:t>
    </dgm:pt>
    <dgm:pt modelId="{96713D98-CF0F-4837-8CD6-7F858C8E10A8}" type="sibTrans" cxnId="{3B596ED4-BD7E-401B-83A2-A8F9E78EA440}">
      <dgm:prSet/>
      <dgm:spPr/>
      <dgm:t>
        <a:bodyPr/>
        <a:lstStyle/>
        <a:p>
          <a:endParaRPr lang="fr-CA"/>
        </a:p>
      </dgm:t>
    </dgm:pt>
    <dgm:pt modelId="{C2172ED7-46FC-47A4-9DE2-EECF048641D3}">
      <dgm:prSet/>
      <dgm:spPr>
        <a:solidFill>
          <a:schemeClr val="bg1">
            <a:lumMod val="85000"/>
            <a:alpha val="90000"/>
          </a:schemeClr>
        </a:solidFill>
      </dgm:spPr>
      <dgm:t>
        <a:bodyPr/>
        <a:lstStyle/>
        <a:p>
          <a:pPr>
            <a:spcAft>
              <a:spcPts val="600"/>
            </a:spcAft>
          </a:pPr>
          <a:r>
            <a:rPr lang="fr-CA" dirty="0">
              <a:solidFill>
                <a:srgbClr val="000000"/>
              </a:solidFill>
            </a:rPr>
            <a:t>Les 13 compétences de la profession enseignante </a:t>
          </a:r>
        </a:p>
      </dgm:t>
    </dgm:pt>
    <dgm:pt modelId="{A0A05036-8518-472D-BC88-C8612515BDCB}" type="parTrans" cxnId="{81E2BE30-5895-4B70-8D51-CBF001752CB7}">
      <dgm:prSet/>
      <dgm:spPr/>
      <dgm:t>
        <a:bodyPr/>
        <a:lstStyle/>
        <a:p>
          <a:endParaRPr lang="fr-CA"/>
        </a:p>
      </dgm:t>
    </dgm:pt>
    <dgm:pt modelId="{9BB08BE1-7601-4C9D-AA5A-A354A0C0A453}" type="sibTrans" cxnId="{81E2BE30-5895-4B70-8D51-CBF001752CB7}">
      <dgm:prSet/>
      <dgm:spPr/>
      <dgm:t>
        <a:bodyPr/>
        <a:lstStyle/>
        <a:p>
          <a:endParaRPr lang="fr-CA"/>
        </a:p>
      </dgm:t>
    </dgm:pt>
    <dgm:pt modelId="{8C5B71C0-C5AB-4B3B-9551-5C52BE6BC637}">
      <dgm:prSet/>
      <dgm:spPr>
        <a:solidFill>
          <a:schemeClr val="bg1">
            <a:lumMod val="85000"/>
            <a:alpha val="90000"/>
          </a:schemeClr>
        </a:solidFill>
      </dgm:spPr>
      <dgm:t>
        <a:bodyPr/>
        <a:lstStyle/>
        <a:p>
          <a:pPr>
            <a:spcAft>
              <a:spcPts val="600"/>
            </a:spcAft>
          </a:pPr>
          <a:r>
            <a:rPr lang="fr-CA" dirty="0">
              <a:solidFill>
                <a:srgbClr val="000000"/>
              </a:solidFill>
            </a:rPr>
            <a:t>L’éthique en enseignement</a:t>
          </a:r>
        </a:p>
      </dgm:t>
    </dgm:pt>
    <dgm:pt modelId="{9558E542-F3D5-4FDD-8ACD-444264E0A5DA}" type="parTrans" cxnId="{BD3DE962-8A10-411E-A5AB-7D1263D205B0}">
      <dgm:prSet/>
      <dgm:spPr/>
      <dgm:t>
        <a:bodyPr/>
        <a:lstStyle/>
        <a:p>
          <a:endParaRPr lang="fr-CA"/>
        </a:p>
      </dgm:t>
    </dgm:pt>
    <dgm:pt modelId="{9C49C6D4-14DC-465C-83FB-BE5E07B8F281}" type="sibTrans" cxnId="{BD3DE962-8A10-411E-A5AB-7D1263D205B0}">
      <dgm:prSet/>
      <dgm:spPr/>
      <dgm:t>
        <a:bodyPr/>
        <a:lstStyle/>
        <a:p>
          <a:endParaRPr lang="fr-CA"/>
        </a:p>
      </dgm:t>
    </dgm:pt>
    <dgm:pt modelId="{FCF70AB5-623C-4481-9300-01C9A53C5F31}">
      <dgm:prSet/>
      <dgm:spPr>
        <a:solidFill>
          <a:schemeClr val="bg1">
            <a:lumMod val="85000"/>
            <a:alpha val="90000"/>
          </a:schemeClr>
        </a:solidFill>
      </dgm:spPr>
      <dgm:t>
        <a:bodyPr/>
        <a:lstStyle/>
        <a:p>
          <a:pPr>
            <a:spcAft>
              <a:spcPts val="600"/>
            </a:spcAft>
          </a:pPr>
          <a:r>
            <a:rPr lang="fr-CA" dirty="0">
              <a:solidFill>
                <a:srgbClr val="000000"/>
              </a:solidFill>
            </a:rPr>
            <a:t>Les fondements de l’enseignement en FP</a:t>
          </a:r>
        </a:p>
      </dgm:t>
    </dgm:pt>
    <dgm:pt modelId="{D6B8C37D-5A42-4E91-BF97-54F56C60E493}" type="parTrans" cxnId="{E8349306-0538-4D9E-87DC-264F3209539B}">
      <dgm:prSet/>
      <dgm:spPr/>
      <dgm:t>
        <a:bodyPr/>
        <a:lstStyle/>
        <a:p>
          <a:endParaRPr lang="fr-CA"/>
        </a:p>
      </dgm:t>
    </dgm:pt>
    <dgm:pt modelId="{BE44FA00-4646-461B-8FFA-4C38810AFAD2}" type="sibTrans" cxnId="{E8349306-0538-4D9E-87DC-264F3209539B}">
      <dgm:prSet/>
      <dgm:spPr/>
      <dgm:t>
        <a:bodyPr/>
        <a:lstStyle/>
        <a:p>
          <a:endParaRPr lang="fr-CA"/>
        </a:p>
      </dgm:t>
    </dgm:pt>
    <dgm:pt modelId="{659554EA-B1D0-4994-A5DE-8E227606D1E6}">
      <dgm:prSet/>
      <dgm:spPr>
        <a:solidFill>
          <a:schemeClr val="bg1">
            <a:lumMod val="85000"/>
            <a:alpha val="90000"/>
          </a:schemeClr>
        </a:solidFill>
      </dgm:spPr>
      <dgm:t>
        <a:bodyPr/>
        <a:lstStyle/>
        <a:p>
          <a:pPr>
            <a:spcAft>
              <a:spcPts val="600"/>
            </a:spcAft>
          </a:pPr>
          <a:r>
            <a:rPr lang="fr-CA" dirty="0">
              <a:solidFill>
                <a:srgbClr val="000000"/>
              </a:solidFill>
            </a:rPr>
            <a:t>Les élèves ayant des besoins particuliers</a:t>
          </a:r>
        </a:p>
      </dgm:t>
    </dgm:pt>
    <dgm:pt modelId="{9D9AA2B1-13B2-4374-9D4A-8C813278ADFA}" type="parTrans" cxnId="{BA5C4204-A93F-4561-BEEE-ADE98FC7BBC3}">
      <dgm:prSet/>
      <dgm:spPr/>
      <dgm:t>
        <a:bodyPr/>
        <a:lstStyle/>
        <a:p>
          <a:endParaRPr lang="fr-CA"/>
        </a:p>
      </dgm:t>
    </dgm:pt>
    <dgm:pt modelId="{A664366E-0439-48FA-AF5F-AA26FBA40288}" type="sibTrans" cxnId="{BA5C4204-A93F-4561-BEEE-ADE98FC7BBC3}">
      <dgm:prSet/>
      <dgm:spPr/>
      <dgm:t>
        <a:bodyPr/>
        <a:lstStyle/>
        <a:p>
          <a:endParaRPr lang="fr-CA"/>
        </a:p>
      </dgm:t>
    </dgm:pt>
    <dgm:pt modelId="{53FCD82F-654C-4D81-9996-6104BD8A64DE}" type="pres">
      <dgm:prSet presAssocID="{7546CB54-B4B8-42D3-81B9-0C35B59B96BF}" presName="Name0" presStyleCnt="0">
        <dgm:presLayoutVars>
          <dgm:dir/>
          <dgm:animLvl val="lvl"/>
          <dgm:resizeHandles val="exact"/>
        </dgm:presLayoutVars>
      </dgm:prSet>
      <dgm:spPr/>
    </dgm:pt>
    <dgm:pt modelId="{941946A0-3229-49F9-B95A-45F4C0D1A50A}" type="pres">
      <dgm:prSet presAssocID="{8CB26906-CD39-4055-95FE-FCE377B852DE}" presName="linNode" presStyleCnt="0"/>
      <dgm:spPr/>
    </dgm:pt>
    <dgm:pt modelId="{BB1D7E3C-3271-47CF-8171-C8D59F2A0640}" type="pres">
      <dgm:prSet presAssocID="{8CB26906-CD39-4055-95FE-FCE377B852DE}" presName="parentText" presStyleLbl="node1" presStyleIdx="0" presStyleCnt="1" custScaleX="99877">
        <dgm:presLayoutVars>
          <dgm:chMax val="1"/>
          <dgm:bulletEnabled val="1"/>
        </dgm:presLayoutVars>
      </dgm:prSet>
      <dgm:spPr/>
    </dgm:pt>
    <dgm:pt modelId="{DF7102F2-C613-484D-B367-DF58E512FADC}" type="pres">
      <dgm:prSet presAssocID="{8CB26906-CD39-4055-95FE-FCE377B852DE}" presName="descendantText" presStyleLbl="alignAccFollowNode1" presStyleIdx="0" presStyleCnt="1">
        <dgm:presLayoutVars>
          <dgm:bulletEnabled val="1"/>
        </dgm:presLayoutVars>
      </dgm:prSet>
      <dgm:spPr/>
    </dgm:pt>
  </dgm:ptLst>
  <dgm:cxnLst>
    <dgm:cxn modelId="{B9FA7900-9808-4932-B9E5-F74EA861078E}" srcId="{7546CB54-B4B8-42D3-81B9-0C35B59B96BF}" destId="{8CB26906-CD39-4055-95FE-FCE377B852DE}" srcOrd="0" destOrd="0" parTransId="{E2719EE4-2B18-4553-99E4-E180A2F33A31}" sibTransId="{1608E191-D9A9-4514-8F2A-7C488D6060ED}"/>
    <dgm:cxn modelId="{1C230801-487D-44B7-894F-64384D1A82A6}" type="presOf" srcId="{8C5B71C0-C5AB-4B3B-9551-5C52BE6BC637}" destId="{DF7102F2-C613-484D-B367-DF58E512FADC}" srcOrd="0" destOrd="4" presId="urn:microsoft.com/office/officeart/2005/8/layout/vList5"/>
    <dgm:cxn modelId="{BA5C4204-A93F-4561-BEEE-ADE98FC7BBC3}" srcId="{8CB26906-CD39-4055-95FE-FCE377B852DE}" destId="{659554EA-B1D0-4994-A5DE-8E227606D1E6}" srcOrd="6" destOrd="0" parTransId="{9D9AA2B1-13B2-4374-9D4A-8C813278ADFA}" sibTransId="{A664366E-0439-48FA-AF5F-AA26FBA40288}"/>
    <dgm:cxn modelId="{E8349306-0538-4D9E-87DC-264F3209539B}" srcId="{8CB26906-CD39-4055-95FE-FCE377B852DE}" destId="{FCF70AB5-623C-4481-9300-01C9A53C5F31}" srcOrd="5" destOrd="0" parTransId="{D6B8C37D-5A42-4E91-BF97-54F56C60E493}" sibTransId="{BE44FA00-4646-461B-8FFA-4C38810AFAD2}"/>
    <dgm:cxn modelId="{08A8F81C-BE16-48F3-B74F-BFD4A9F08526}" type="presOf" srcId="{5A7C66DF-5994-45AD-AF98-BE43B16E7F88}" destId="{DF7102F2-C613-484D-B367-DF58E512FADC}" srcOrd="0" destOrd="0" presId="urn:microsoft.com/office/officeart/2005/8/layout/vList5"/>
    <dgm:cxn modelId="{81E2BE30-5895-4B70-8D51-CBF001752CB7}" srcId="{8CB26906-CD39-4055-95FE-FCE377B852DE}" destId="{C2172ED7-46FC-47A4-9DE2-EECF048641D3}" srcOrd="3" destOrd="0" parTransId="{A0A05036-8518-472D-BC88-C8612515BDCB}" sibTransId="{9BB08BE1-7601-4C9D-AA5A-A354A0C0A453}"/>
    <dgm:cxn modelId="{8EE12D3F-A39B-4226-8936-A68BBF0B9C7A}" srcId="{8CB26906-CD39-4055-95FE-FCE377B852DE}" destId="{5A7C66DF-5994-45AD-AF98-BE43B16E7F88}" srcOrd="0" destOrd="0" parTransId="{876B1D1B-698D-49E1-85CC-CB65A1314BD0}" sibTransId="{145B7B7F-4132-4B12-A967-C3DB938E6A12}"/>
    <dgm:cxn modelId="{2EEEC35B-D5C4-440F-86F9-9BABF99D3E6C}" type="presOf" srcId="{27C525EE-0AC8-418F-84D3-BE63EC8C2520}" destId="{DF7102F2-C613-484D-B367-DF58E512FADC}" srcOrd="0" destOrd="1" presId="urn:microsoft.com/office/officeart/2005/8/layout/vList5"/>
    <dgm:cxn modelId="{BD3DE962-8A10-411E-A5AB-7D1263D205B0}" srcId="{8CB26906-CD39-4055-95FE-FCE377B852DE}" destId="{8C5B71C0-C5AB-4B3B-9551-5C52BE6BC637}" srcOrd="4" destOrd="0" parTransId="{9558E542-F3D5-4FDD-8ACD-444264E0A5DA}" sibTransId="{9C49C6D4-14DC-465C-83FB-BE5E07B8F281}"/>
    <dgm:cxn modelId="{F2805E4A-67C4-4606-B770-CAA249DB5112}" type="presOf" srcId="{8CB26906-CD39-4055-95FE-FCE377B852DE}" destId="{BB1D7E3C-3271-47CF-8171-C8D59F2A0640}" srcOrd="0" destOrd="0" presId="urn:microsoft.com/office/officeart/2005/8/layout/vList5"/>
    <dgm:cxn modelId="{31846E6D-01CD-4484-8B59-768DCA2A2994}" srcId="{8CB26906-CD39-4055-95FE-FCE377B852DE}" destId="{27C525EE-0AC8-418F-84D3-BE63EC8C2520}" srcOrd="1" destOrd="0" parTransId="{582B127E-516F-49BE-B237-D0A7AA4B6D71}" sibTransId="{BB4839EA-DCD9-4A3B-B654-2892AEE32D3E}"/>
    <dgm:cxn modelId="{BE0CEC95-D795-48D7-B7F9-1D185F883F5E}" type="presOf" srcId="{C2172ED7-46FC-47A4-9DE2-EECF048641D3}" destId="{DF7102F2-C613-484D-B367-DF58E512FADC}" srcOrd="0" destOrd="3" presId="urn:microsoft.com/office/officeart/2005/8/layout/vList5"/>
    <dgm:cxn modelId="{4E7D95A0-EC93-4242-900A-82617BD695B1}" type="presOf" srcId="{7546CB54-B4B8-42D3-81B9-0C35B59B96BF}" destId="{53FCD82F-654C-4D81-9996-6104BD8A64DE}" srcOrd="0" destOrd="0" presId="urn:microsoft.com/office/officeart/2005/8/layout/vList5"/>
    <dgm:cxn modelId="{8E6B4FB2-0283-4592-A94D-0FAAEBEB1356}" type="presOf" srcId="{FCF70AB5-623C-4481-9300-01C9A53C5F31}" destId="{DF7102F2-C613-484D-B367-DF58E512FADC}" srcOrd="0" destOrd="5" presId="urn:microsoft.com/office/officeart/2005/8/layout/vList5"/>
    <dgm:cxn modelId="{E54399C6-C644-4899-8FCC-B6163826497B}" type="presOf" srcId="{E91693E7-5A30-4351-9BCD-545F2B4636FB}" destId="{DF7102F2-C613-484D-B367-DF58E512FADC}" srcOrd="0" destOrd="2" presId="urn:microsoft.com/office/officeart/2005/8/layout/vList5"/>
    <dgm:cxn modelId="{670937C8-4264-4351-B650-0DA76C8B8326}" type="presOf" srcId="{659554EA-B1D0-4994-A5DE-8E227606D1E6}" destId="{DF7102F2-C613-484D-B367-DF58E512FADC}" srcOrd="0" destOrd="6" presId="urn:microsoft.com/office/officeart/2005/8/layout/vList5"/>
    <dgm:cxn modelId="{3B596ED4-BD7E-401B-83A2-A8F9E78EA440}" srcId="{8CB26906-CD39-4055-95FE-FCE377B852DE}" destId="{E91693E7-5A30-4351-9BCD-545F2B4636FB}" srcOrd="2" destOrd="0" parTransId="{946E82EF-115A-4C40-9A5B-33B1986E94FD}" sibTransId="{96713D98-CF0F-4837-8CD6-7F858C8E10A8}"/>
    <dgm:cxn modelId="{F73BBA9E-03DE-4974-BF4C-612FC9BC3B27}" type="presParOf" srcId="{53FCD82F-654C-4D81-9996-6104BD8A64DE}" destId="{941946A0-3229-49F9-B95A-45F4C0D1A50A}" srcOrd="0" destOrd="0" presId="urn:microsoft.com/office/officeart/2005/8/layout/vList5"/>
    <dgm:cxn modelId="{1624AF84-849B-40E1-835C-27354EF58957}" type="presParOf" srcId="{941946A0-3229-49F9-B95A-45F4C0D1A50A}" destId="{BB1D7E3C-3271-47CF-8171-C8D59F2A0640}" srcOrd="0" destOrd="0" presId="urn:microsoft.com/office/officeart/2005/8/layout/vList5"/>
    <dgm:cxn modelId="{552039FA-C4DF-4B37-9B20-F9CFF9AFEB41}" type="presParOf" srcId="{941946A0-3229-49F9-B95A-45F4C0D1A50A}" destId="{DF7102F2-C613-484D-B367-DF58E512FADC}"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C2EF96-9C28-41E9-AC34-DA270B9EEBE8}"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fr-CA"/>
        </a:p>
      </dgm:t>
    </dgm:pt>
    <dgm:pt modelId="{15324301-833F-41F0-8573-37C72BFB1D0B}">
      <dgm:prSet>
        <dgm:style>
          <a:lnRef idx="1">
            <a:schemeClr val="accent1"/>
          </a:lnRef>
          <a:fillRef idx="2">
            <a:schemeClr val="accent1"/>
          </a:fillRef>
          <a:effectRef idx="1">
            <a:schemeClr val="accent1"/>
          </a:effectRef>
          <a:fontRef idx="minor">
            <a:schemeClr val="dk1"/>
          </a:fontRef>
        </dgm:style>
      </dgm:prSet>
      <dgm:spPr>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fr-CA" b="0" dirty="0">
              <a:solidFill>
                <a:schemeClr val="bg1"/>
              </a:solidFill>
            </a:rPr>
            <a:t>IPEFP-02</a:t>
          </a:r>
          <a:br>
            <a:rPr lang="fr-CA" b="1" dirty="0">
              <a:solidFill>
                <a:schemeClr val="bg1"/>
              </a:solidFill>
            </a:rPr>
          </a:br>
          <a:br>
            <a:rPr lang="fr-CA" b="1" dirty="0">
              <a:solidFill>
                <a:schemeClr val="bg1"/>
              </a:solidFill>
            </a:rPr>
          </a:br>
          <a:r>
            <a:rPr lang="fr-CA" b="1" dirty="0">
              <a:solidFill>
                <a:schemeClr val="bg1"/>
              </a:solidFill>
            </a:rPr>
            <a:t>PLANIFICATION DE L’ENSEIGNEMENT</a:t>
          </a:r>
          <a:br>
            <a:rPr lang="fr-CA" b="1" dirty="0">
              <a:solidFill>
                <a:schemeClr val="bg1"/>
              </a:solidFill>
            </a:rPr>
          </a:br>
          <a:br>
            <a:rPr lang="fr-CA" b="1" dirty="0">
              <a:solidFill>
                <a:schemeClr val="bg1"/>
              </a:solidFill>
            </a:rPr>
          </a:br>
          <a:r>
            <a:rPr lang="fr-CA" b="0" i="1" dirty="0">
              <a:solidFill>
                <a:schemeClr val="bg1"/>
              </a:solidFill>
            </a:rPr>
            <a:t>(7 h)</a:t>
          </a:r>
        </a:p>
      </dgm:t>
    </dgm:pt>
    <dgm:pt modelId="{2211754E-B802-437D-82BF-088028EC2391}" type="parTrans" cxnId="{7662BB1E-83E3-4BD6-9755-74F08E830206}">
      <dgm:prSet/>
      <dgm:spPr/>
      <dgm:t>
        <a:bodyPr/>
        <a:lstStyle/>
        <a:p>
          <a:endParaRPr lang="fr-CA"/>
        </a:p>
      </dgm:t>
    </dgm:pt>
    <dgm:pt modelId="{65DE7D0A-E397-4E4D-8C8A-C5C325D4E89F}" type="sibTrans" cxnId="{7662BB1E-83E3-4BD6-9755-74F08E830206}">
      <dgm:prSet/>
      <dgm:spPr/>
      <dgm:t>
        <a:bodyPr/>
        <a:lstStyle/>
        <a:p>
          <a:endParaRPr lang="fr-CA"/>
        </a:p>
      </dgm:t>
    </dgm:pt>
    <dgm:pt modelId="{4529F842-7A48-4CF8-8E7D-4F5074310D63}">
      <dgm:prSet/>
      <dgm:spPr>
        <a:solidFill>
          <a:schemeClr val="bg1">
            <a:lumMod val="85000"/>
            <a:alpha val="90000"/>
          </a:schemeClr>
        </a:solidFill>
      </dgm:spPr>
      <dgm:t>
        <a:bodyPr/>
        <a:lstStyle/>
        <a:p>
          <a:r>
            <a:rPr lang="fr-CA" dirty="0">
              <a:solidFill>
                <a:srgbClr val="000000"/>
              </a:solidFill>
            </a:rPr>
            <a:t>L’analyse des compétences </a:t>
          </a:r>
        </a:p>
      </dgm:t>
    </dgm:pt>
    <dgm:pt modelId="{36405507-0A57-4759-BB13-718D2994CC07}" type="parTrans" cxnId="{63A82A3F-80F5-4DEE-BB8F-866ACF65BAB7}">
      <dgm:prSet/>
      <dgm:spPr/>
      <dgm:t>
        <a:bodyPr/>
        <a:lstStyle/>
        <a:p>
          <a:endParaRPr lang="fr-CA"/>
        </a:p>
      </dgm:t>
    </dgm:pt>
    <dgm:pt modelId="{519ED549-B573-4B29-B527-81CA342BD353}" type="sibTrans" cxnId="{63A82A3F-80F5-4DEE-BB8F-866ACF65BAB7}">
      <dgm:prSet/>
      <dgm:spPr/>
      <dgm:t>
        <a:bodyPr/>
        <a:lstStyle/>
        <a:p>
          <a:endParaRPr lang="fr-CA"/>
        </a:p>
      </dgm:t>
    </dgm:pt>
    <dgm:pt modelId="{1DEEF9D0-BE4A-42F3-83C3-D1AFDFB88047}">
      <dgm:prSet/>
      <dgm:spPr>
        <a:solidFill>
          <a:schemeClr val="bg1">
            <a:lumMod val="85000"/>
            <a:alpha val="90000"/>
          </a:schemeClr>
        </a:solidFill>
      </dgm:spPr>
      <dgm:t>
        <a:bodyPr/>
        <a:lstStyle/>
        <a:p>
          <a:r>
            <a:rPr lang="fr-CA" dirty="0">
              <a:solidFill>
                <a:srgbClr val="000000"/>
              </a:solidFill>
            </a:rPr>
            <a:t>La conception universelle des apprentissages (EBP)</a:t>
          </a:r>
        </a:p>
      </dgm:t>
    </dgm:pt>
    <dgm:pt modelId="{9ABD9876-D2F1-4070-AE82-2758D6AFCFF9}" type="parTrans" cxnId="{DAA4F8C5-5C8E-4D12-8830-E77D663DA128}">
      <dgm:prSet/>
      <dgm:spPr/>
      <dgm:t>
        <a:bodyPr/>
        <a:lstStyle/>
        <a:p>
          <a:endParaRPr lang="fr-CA"/>
        </a:p>
      </dgm:t>
    </dgm:pt>
    <dgm:pt modelId="{2DE0B87E-2A74-4F0B-9EDE-6972453CB25B}" type="sibTrans" cxnId="{DAA4F8C5-5C8E-4D12-8830-E77D663DA128}">
      <dgm:prSet/>
      <dgm:spPr/>
      <dgm:t>
        <a:bodyPr/>
        <a:lstStyle/>
        <a:p>
          <a:endParaRPr lang="fr-CA"/>
        </a:p>
      </dgm:t>
    </dgm:pt>
    <dgm:pt modelId="{1A41B997-7071-4267-A3FC-CBE6B2B72747}">
      <dgm:prSet/>
      <dgm:spPr>
        <a:solidFill>
          <a:schemeClr val="bg1">
            <a:lumMod val="85000"/>
            <a:alpha val="90000"/>
          </a:schemeClr>
        </a:solidFill>
      </dgm:spPr>
      <dgm:t>
        <a:bodyPr/>
        <a:lstStyle/>
        <a:p>
          <a:r>
            <a:rPr lang="fr-CA" dirty="0">
              <a:solidFill>
                <a:srgbClr val="000000"/>
              </a:solidFill>
            </a:rPr>
            <a:t>La liste des interventions universelles </a:t>
          </a:r>
        </a:p>
      </dgm:t>
    </dgm:pt>
    <dgm:pt modelId="{7E5C3347-31E5-4761-9419-3A51907A82C5}" type="parTrans" cxnId="{CB07253F-84D1-46F0-A237-4EB5FE2D0D66}">
      <dgm:prSet/>
      <dgm:spPr/>
      <dgm:t>
        <a:bodyPr/>
        <a:lstStyle/>
        <a:p>
          <a:endParaRPr lang="fr-CA"/>
        </a:p>
      </dgm:t>
    </dgm:pt>
    <dgm:pt modelId="{7BB18DF6-5C82-434B-83A6-74283A4EEF61}" type="sibTrans" cxnId="{CB07253F-84D1-46F0-A237-4EB5FE2D0D66}">
      <dgm:prSet/>
      <dgm:spPr/>
      <dgm:t>
        <a:bodyPr/>
        <a:lstStyle/>
        <a:p>
          <a:endParaRPr lang="fr-CA"/>
        </a:p>
      </dgm:t>
    </dgm:pt>
    <dgm:pt modelId="{DA812BB4-4ACB-4B61-8AE7-05127FA81079}">
      <dgm:prSet/>
      <dgm:spPr>
        <a:solidFill>
          <a:schemeClr val="bg1">
            <a:lumMod val="85000"/>
            <a:alpha val="90000"/>
          </a:schemeClr>
        </a:solidFill>
      </dgm:spPr>
      <dgm:t>
        <a:bodyPr/>
        <a:lstStyle/>
        <a:p>
          <a:r>
            <a:rPr lang="fr-CA" dirty="0">
              <a:solidFill>
                <a:srgbClr val="000000"/>
              </a:solidFill>
            </a:rPr>
            <a:t>Appropriation et élaboration des documents de planification :</a:t>
          </a:r>
        </a:p>
      </dgm:t>
    </dgm:pt>
    <dgm:pt modelId="{0D176BD0-AE25-40F7-A94E-E1D1C382CF6A}" type="parTrans" cxnId="{AE8A7C32-0721-4A51-B226-5C4B041A1581}">
      <dgm:prSet/>
      <dgm:spPr/>
      <dgm:t>
        <a:bodyPr/>
        <a:lstStyle/>
        <a:p>
          <a:endParaRPr lang="fr-CA"/>
        </a:p>
      </dgm:t>
    </dgm:pt>
    <dgm:pt modelId="{B2078E0A-4216-49FE-A820-CDA4B4B7C7CB}" type="sibTrans" cxnId="{AE8A7C32-0721-4A51-B226-5C4B041A1581}">
      <dgm:prSet/>
      <dgm:spPr/>
      <dgm:t>
        <a:bodyPr/>
        <a:lstStyle/>
        <a:p>
          <a:endParaRPr lang="fr-CA"/>
        </a:p>
      </dgm:t>
    </dgm:pt>
    <dgm:pt modelId="{A0A3A1A6-DF58-42F7-AE43-EAA7CA1FA645}">
      <dgm:prSet/>
      <dgm:spPr>
        <a:solidFill>
          <a:schemeClr val="bg1">
            <a:lumMod val="85000"/>
            <a:alpha val="90000"/>
          </a:schemeClr>
        </a:solidFill>
      </dgm:spPr>
      <dgm:t>
        <a:bodyPr/>
        <a:lstStyle/>
        <a:p>
          <a:r>
            <a:rPr lang="fr-CA">
              <a:solidFill>
                <a:srgbClr val="000000"/>
              </a:solidFill>
            </a:rPr>
            <a:t>Plan de cours</a:t>
          </a:r>
        </a:p>
      </dgm:t>
    </dgm:pt>
    <dgm:pt modelId="{E0D48B82-87F7-4AF5-ABBC-44CA4F847619}" type="parTrans" cxnId="{23222982-B9E3-46B2-9211-85A90FB7EA29}">
      <dgm:prSet/>
      <dgm:spPr/>
      <dgm:t>
        <a:bodyPr/>
        <a:lstStyle/>
        <a:p>
          <a:endParaRPr lang="fr-CA"/>
        </a:p>
      </dgm:t>
    </dgm:pt>
    <dgm:pt modelId="{EEE0EDBE-AC19-4202-B056-D4F8C95B34E3}" type="sibTrans" cxnId="{23222982-B9E3-46B2-9211-85A90FB7EA29}">
      <dgm:prSet/>
      <dgm:spPr/>
      <dgm:t>
        <a:bodyPr/>
        <a:lstStyle/>
        <a:p>
          <a:endParaRPr lang="fr-CA"/>
        </a:p>
      </dgm:t>
    </dgm:pt>
    <dgm:pt modelId="{890B6590-C19C-4F2F-BA2E-851EC6353D38}">
      <dgm:prSet/>
      <dgm:spPr>
        <a:solidFill>
          <a:schemeClr val="bg1">
            <a:lumMod val="85000"/>
            <a:alpha val="90000"/>
          </a:schemeClr>
        </a:solidFill>
      </dgm:spPr>
      <dgm:t>
        <a:bodyPr/>
        <a:lstStyle/>
        <a:p>
          <a:r>
            <a:rPr lang="fr-CA" dirty="0">
              <a:solidFill>
                <a:srgbClr val="000000"/>
              </a:solidFill>
            </a:rPr>
            <a:t>Macro planification </a:t>
          </a:r>
        </a:p>
      </dgm:t>
    </dgm:pt>
    <dgm:pt modelId="{FD2438EB-6B1C-4892-8749-5479A7DFCC77}" type="parTrans" cxnId="{A6011B25-CB32-4CFA-911F-C6628D331ADA}">
      <dgm:prSet/>
      <dgm:spPr/>
      <dgm:t>
        <a:bodyPr/>
        <a:lstStyle/>
        <a:p>
          <a:endParaRPr lang="fr-CA"/>
        </a:p>
      </dgm:t>
    </dgm:pt>
    <dgm:pt modelId="{9CFD4FA3-748A-45F2-8094-AF6E917BFC1D}" type="sibTrans" cxnId="{A6011B25-CB32-4CFA-911F-C6628D331ADA}">
      <dgm:prSet/>
      <dgm:spPr/>
      <dgm:t>
        <a:bodyPr/>
        <a:lstStyle/>
        <a:p>
          <a:endParaRPr lang="fr-CA"/>
        </a:p>
      </dgm:t>
    </dgm:pt>
    <dgm:pt modelId="{31EFAFBE-512C-4FA8-A57E-404E7FFA3F52}">
      <dgm:prSet/>
      <dgm:spPr>
        <a:solidFill>
          <a:schemeClr val="bg1">
            <a:lumMod val="85000"/>
            <a:alpha val="90000"/>
          </a:schemeClr>
        </a:solidFill>
      </dgm:spPr>
      <dgm:t>
        <a:bodyPr/>
        <a:lstStyle/>
        <a:p>
          <a:r>
            <a:rPr lang="fr-CA" dirty="0">
              <a:solidFill>
                <a:srgbClr val="000000"/>
              </a:solidFill>
            </a:rPr>
            <a:t>Micro planification</a:t>
          </a:r>
        </a:p>
      </dgm:t>
    </dgm:pt>
    <dgm:pt modelId="{BE5BACA3-EDA1-4580-A847-AE1BCFF011EA}" type="parTrans" cxnId="{263266F8-A020-4E48-9684-EA2C6518AB90}">
      <dgm:prSet/>
      <dgm:spPr/>
      <dgm:t>
        <a:bodyPr/>
        <a:lstStyle/>
        <a:p>
          <a:endParaRPr lang="fr-CA"/>
        </a:p>
      </dgm:t>
    </dgm:pt>
    <dgm:pt modelId="{7D9ADEC2-4CDD-4518-AEF1-7A2FA4322F8C}" type="sibTrans" cxnId="{263266F8-A020-4E48-9684-EA2C6518AB90}">
      <dgm:prSet/>
      <dgm:spPr/>
      <dgm:t>
        <a:bodyPr/>
        <a:lstStyle/>
        <a:p>
          <a:endParaRPr lang="fr-CA"/>
        </a:p>
      </dgm:t>
    </dgm:pt>
    <dgm:pt modelId="{78B347AA-6185-4F61-87F0-38424A3CDC11}" type="pres">
      <dgm:prSet presAssocID="{56C2EF96-9C28-41E9-AC34-DA270B9EEBE8}" presName="Name0" presStyleCnt="0">
        <dgm:presLayoutVars>
          <dgm:dir/>
          <dgm:animLvl val="lvl"/>
          <dgm:resizeHandles val="exact"/>
        </dgm:presLayoutVars>
      </dgm:prSet>
      <dgm:spPr/>
    </dgm:pt>
    <dgm:pt modelId="{AEFC2B0A-96CF-4123-A096-A8B71A8DBC67}" type="pres">
      <dgm:prSet presAssocID="{15324301-833F-41F0-8573-37C72BFB1D0B}" presName="linNode" presStyleCnt="0"/>
      <dgm:spPr/>
    </dgm:pt>
    <dgm:pt modelId="{A33EE167-97CD-4FB7-A46C-33521A4DFCB8}" type="pres">
      <dgm:prSet presAssocID="{15324301-833F-41F0-8573-37C72BFB1D0B}" presName="parentText" presStyleLbl="node1" presStyleIdx="0" presStyleCnt="1">
        <dgm:presLayoutVars>
          <dgm:chMax val="1"/>
          <dgm:bulletEnabled val="1"/>
        </dgm:presLayoutVars>
      </dgm:prSet>
      <dgm:spPr/>
    </dgm:pt>
    <dgm:pt modelId="{4DA1FAE6-7316-454B-BFEA-37F2C19EC6C6}" type="pres">
      <dgm:prSet presAssocID="{15324301-833F-41F0-8573-37C72BFB1D0B}" presName="descendantText" presStyleLbl="alignAccFollowNode1" presStyleIdx="0" presStyleCnt="1">
        <dgm:presLayoutVars>
          <dgm:bulletEnabled val="1"/>
        </dgm:presLayoutVars>
      </dgm:prSet>
      <dgm:spPr/>
    </dgm:pt>
  </dgm:ptLst>
  <dgm:cxnLst>
    <dgm:cxn modelId="{4981D01A-BEA9-41FE-9BCB-25F94BF24EC0}" type="presOf" srcId="{A0A3A1A6-DF58-42F7-AE43-EAA7CA1FA645}" destId="{4DA1FAE6-7316-454B-BFEA-37F2C19EC6C6}" srcOrd="0" destOrd="4" presId="urn:microsoft.com/office/officeart/2005/8/layout/vList5"/>
    <dgm:cxn modelId="{7662BB1E-83E3-4BD6-9755-74F08E830206}" srcId="{56C2EF96-9C28-41E9-AC34-DA270B9EEBE8}" destId="{15324301-833F-41F0-8573-37C72BFB1D0B}" srcOrd="0" destOrd="0" parTransId="{2211754E-B802-437D-82BF-088028EC2391}" sibTransId="{65DE7D0A-E397-4E4D-8C8A-C5C325D4E89F}"/>
    <dgm:cxn modelId="{A6011B25-CB32-4CFA-911F-C6628D331ADA}" srcId="{DA812BB4-4ACB-4B61-8AE7-05127FA81079}" destId="{890B6590-C19C-4F2F-BA2E-851EC6353D38}" srcOrd="1" destOrd="0" parTransId="{FD2438EB-6B1C-4892-8749-5479A7DFCC77}" sibTransId="{9CFD4FA3-748A-45F2-8094-AF6E917BFC1D}"/>
    <dgm:cxn modelId="{6C360526-A137-44C1-8BAB-C70D87B7BA60}" type="presOf" srcId="{31EFAFBE-512C-4FA8-A57E-404E7FFA3F52}" destId="{4DA1FAE6-7316-454B-BFEA-37F2C19EC6C6}" srcOrd="0" destOrd="6" presId="urn:microsoft.com/office/officeart/2005/8/layout/vList5"/>
    <dgm:cxn modelId="{AE8A7C32-0721-4A51-B226-5C4B041A1581}" srcId="{15324301-833F-41F0-8573-37C72BFB1D0B}" destId="{DA812BB4-4ACB-4B61-8AE7-05127FA81079}" srcOrd="2" destOrd="0" parTransId="{0D176BD0-AE25-40F7-A94E-E1D1C382CF6A}" sibTransId="{B2078E0A-4216-49FE-A820-CDA4B4B7C7CB}"/>
    <dgm:cxn modelId="{3177AC3E-04FD-40F6-AD71-3972E7A73716}" type="presOf" srcId="{1A41B997-7071-4267-A3FC-CBE6B2B72747}" destId="{4DA1FAE6-7316-454B-BFEA-37F2C19EC6C6}" srcOrd="0" destOrd="2" presId="urn:microsoft.com/office/officeart/2005/8/layout/vList5"/>
    <dgm:cxn modelId="{CB07253F-84D1-46F0-A237-4EB5FE2D0D66}" srcId="{1DEEF9D0-BE4A-42F3-83C3-D1AFDFB88047}" destId="{1A41B997-7071-4267-A3FC-CBE6B2B72747}" srcOrd="0" destOrd="0" parTransId="{7E5C3347-31E5-4761-9419-3A51907A82C5}" sibTransId="{7BB18DF6-5C82-434B-83A6-74283A4EEF61}"/>
    <dgm:cxn modelId="{63A82A3F-80F5-4DEE-BB8F-866ACF65BAB7}" srcId="{15324301-833F-41F0-8573-37C72BFB1D0B}" destId="{4529F842-7A48-4CF8-8E7D-4F5074310D63}" srcOrd="0" destOrd="0" parTransId="{36405507-0A57-4759-BB13-718D2994CC07}" sibTransId="{519ED549-B573-4B29-B527-81CA342BD353}"/>
    <dgm:cxn modelId="{91397B7D-EEC6-4E81-B1F2-3EB56DA015D7}" type="presOf" srcId="{56C2EF96-9C28-41E9-AC34-DA270B9EEBE8}" destId="{78B347AA-6185-4F61-87F0-38424A3CDC11}" srcOrd="0" destOrd="0" presId="urn:microsoft.com/office/officeart/2005/8/layout/vList5"/>
    <dgm:cxn modelId="{23222982-B9E3-46B2-9211-85A90FB7EA29}" srcId="{DA812BB4-4ACB-4B61-8AE7-05127FA81079}" destId="{A0A3A1A6-DF58-42F7-AE43-EAA7CA1FA645}" srcOrd="0" destOrd="0" parTransId="{E0D48B82-87F7-4AF5-ABBC-44CA4F847619}" sibTransId="{EEE0EDBE-AC19-4202-B056-D4F8C95B34E3}"/>
    <dgm:cxn modelId="{057467A7-E75E-4E26-BA16-C9580D78D0AD}" type="presOf" srcId="{15324301-833F-41F0-8573-37C72BFB1D0B}" destId="{A33EE167-97CD-4FB7-A46C-33521A4DFCB8}" srcOrd="0" destOrd="0" presId="urn:microsoft.com/office/officeart/2005/8/layout/vList5"/>
    <dgm:cxn modelId="{962AC1AD-40AE-4D1D-931C-23EB34284FEA}" type="presOf" srcId="{4529F842-7A48-4CF8-8E7D-4F5074310D63}" destId="{4DA1FAE6-7316-454B-BFEA-37F2C19EC6C6}" srcOrd="0" destOrd="0" presId="urn:microsoft.com/office/officeart/2005/8/layout/vList5"/>
    <dgm:cxn modelId="{759F82B0-7363-4D63-9420-9B8DA72F3C65}" type="presOf" srcId="{DA812BB4-4ACB-4B61-8AE7-05127FA81079}" destId="{4DA1FAE6-7316-454B-BFEA-37F2C19EC6C6}" srcOrd="0" destOrd="3" presId="urn:microsoft.com/office/officeart/2005/8/layout/vList5"/>
    <dgm:cxn modelId="{531EF7B0-7B99-41A2-8B91-A552EAC7519B}" type="presOf" srcId="{890B6590-C19C-4F2F-BA2E-851EC6353D38}" destId="{4DA1FAE6-7316-454B-BFEA-37F2C19EC6C6}" srcOrd="0" destOrd="5" presId="urn:microsoft.com/office/officeart/2005/8/layout/vList5"/>
    <dgm:cxn modelId="{AE5921B7-D590-4548-B97A-0E41ADC6DE62}" type="presOf" srcId="{1DEEF9D0-BE4A-42F3-83C3-D1AFDFB88047}" destId="{4DA1FAE6-7316-454B-BFEA-37F2C19EC6C6}" srcOrd="0" destOrd="1" presId="urn:microsoft.com/office/officeart/2005/8/layout/vList5"/>
    <dgm:cxn modelId="{DAA4F8C5-5C8E-4D12-8830-E77D663DA128}" srcId="{15324301-833F-41F0-8573-37C72BFB1D0B}" destId="{1DEEF9D0-BE4A-42F3-83C3-D1AFDFB88047}" srcOrd="1" destOrd="0" parTransId="{9ABD9876-D2F1-4070-AE82-2758D6AFCFF9}" sibTransId="{2DE0B87E-2A74-4F0B-9EDE-6972453CB25B}"/>
    <dgm:cxn modelId="{263266F8-A020-4E48-9684-EA2C6518AB90}" srcId="{DA812BB4-4ACB-4B61-8AE7-05127FA81079}" destId="{31EFAFBE-512C-4FA8-A57E-404E7FFA3F52}" srcOrd="2" destOrd="0" parTransId="{BE5BACA3-EDA1-4580-A847-AE1BCFF011EA}" sibTransId="{7D9ADEC2-4CDD-4518-AEF1-7A2FA4322F8C}"/>
    <dgm:cxn modelId="{CC504FE9-D32A-4C10-9727-6E2C36480121}" type="presParOf" srcId="{78B347AA-6185-4F61-87F0-38424A3CDC11}" destId="{AEFC2B0A-96CF-4123-A096-A8B71A8DBC67}" srcOrd="0" destOrd="0" presId="urn:microsoft.com/office/officeart/2005/8/layout/vList5"/>
    <dgm:cxn modelId="{DEB96BF5-2916-45F1-8069-CB6CDAA05FF0}" type="presParOf" srcId="{AEFC2B0A-96CF-4123-A096-A8B71A8DBC67}" destId="{A33EE167-97CD-4FB7-A46C-33521A4DFCB8}" srcOrd="0" destOrd="0" presId="urn:microsoft.com/office/officeart/2005/8/layout/vList5"/>
    <dgm:cxn modelId="{78495995-3F4E-4290-B2F9-664BC05721DE}" type="presParOf" srcId="{AEFC2B0A-96CF-4123-A096-A8B71A8DBC67}" destId="{4DA1FAE6-7316-454B-BFEA-37F2C19EC6C6}"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618BAA-97F2-4BEB-959C-B3480C85B1C3}" type="doc">
      <dgm:prSet loTypeId="urn:microsoft.com/office/officeart/2005/8/layout/vList5" loCatId="list" qsTypeId="urn:microsoft.com/office/officeart/2005/8/quickstyle/3d3" qsCatId="3D" csTypeId="urn:microsoft.com/office/officeart/2005/8/colors/accent3_4" csCatId="accent3" phldr="1"/>
      <dgm:spPr/>
      <dgm:t>
        <a:bodyPr/>
        <a:lstStyle/>
        <a:p>
          <a:endParaRPr lang="fr-CA"/>
        </a:p>
      </dgm:t>
    </dgm:pt>
    <dgm:pt modelId="{495C828D-C988-4566-B621-956633B4D37B}">
      <dgm:prSet>
        <dgm:style>
          <a:lnRef idx="1">
            <a:schemeClr val="accent1"/>
          </a:lnRef>
          <a:fillRef idx="2">
            <a:schemeClr val="accent1"/>
          </a:fillRef>
          <a:effectRef idx="1">
            <a:schemeClr val="accent1"/>
          </a:effectRef>
          <a:fontRef idx="minor">
            <a:schemeClr val="dk1"/>
          </a:fontRef>
        </dgm:style>
      </dgm:prSet>
      <dgm:spPr>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fr-CA" b="0" dirty="0">
              <a:solidFill>
                <a:schemeClr val="bg1"/>
              </a:solidFill>
            </a:rPr>
            <a:t>IPEFP-03</a:t>
          </a:r>
          <a:br>
            <a:rPr lang="fr-CA" b="1" dirty="0">
              <a:solidFill>
                <a:schemeClr val="bg1"/>
              </a:solidFill>
            </a:rPr>
          </a:br>
          <a:br>
            <a:rPr lang="fr-CA" b="1" dirty="0">
              <a:solidFill>
                <a:schemeClr val="bg1"/>
              </a:solidFill>
            </a:rPr>
          </a:br>
          <a:r>
            <a:rPr lang="fr-CA" b="1" dirty="0">
              <a:solidFill>
                <a:schemeClr val="bg1"/>
              </a:solidFill>
            </a:rPr>
            <a:t>STRATÉGIES PÉDAGOGIQUES</a:t>
          </a:r>
          <a:br>
            <a:rPr lang="fr-CA" b="1" dirty="0">
              <a:solidFill>
                <a:schemeClr val="bg1"/>
              </a:solidFill>
            </a:rPr>
          </a:br>
          <a:br>
            <a:rPr lang="fr-CA" b="1" dirty="0">
              <a:solidFill>
                <a:schemeClr val="bg1"/>
              </a:solidFill>
            </a:rPr>
          </a:br>
          <a:r>
            <a:rPr lang="fr-CA" b="0" i="1" dirty="0">
              <a:solidFill>
                <a:schemeClr val="bg1"/>
              </a:solidFill>
            </a:rPr>
            <a:t>(7 h)</a:t>
          </a:r>
        </a:p>
      </dgm:t>
    </dgm:pt>
    <dgm:pt modelId="{63D9670E-18C8-4879-AB93-5DF94F445D52}" type="parTrans" cxnId="{89B1FE99-A3DC-420D-8DA8-8AF843413BEB}">
      <dgm:prSet/>
      <dgm:spPr/>
      <dgm:t>
        <a:bodyPr/>
        <a:lstStyle/>
        <a:p>
          <a:endParaRPr lang="fr-CA"/>
        </a:p>
      </dgm:t>
    </dgm:pt>
    <dgm:pt modelId="{9F249D76-4F6F-46B1-993E-26FA796D35F7}" type="sibTrans" cxnId="{89B1FE99-A3DC-420D-8DA8-8AF843413BEB}">
      <dgm:prSet/>
      <dgm:spPr/>
      <dgm:t>
        <a:bodyPr/>
        <a:lstStyle/>
        <a:p>
          <a:endParaRPr lang="fr-CA"/>
        </a:p>
      </dgm:t>
    </dgm:pt>
    <dgm:pt modelId="{01A8C91D-FA8C-4E01-9E8E-B942E3485904}">
      <dgm:prSet custT="1"/>
      <dgm:spPr>
        <a:solidFill>
          <a:schemeClr val="bg1">
            <a:lumMod val="85000"/>
            <a:alpha val="90000"/>
          </a:schemeClr>
        </a:solidFill>
      </dgm:spPr>
      <dgm:t>
        <a:bodyPr/>
        <a:lstStyle/>
        <a:p>
          <a:pPr>
            <a:spcAft>
              <a:spcPts val="600"/>
            </a:spcAft>
          </a:pPr>
          <a:r>
            <a:rPr lang="fr-CA" sz="2100" dirty="0"/>
            <a:t>L’exploration de stratégies d’apprentissage</a:t>
          </a:r>
        </a:p>
      </dgm:t>
    </dgm:pt>
    <dgm:pt modelId="{77B19E19-44CD-4BCC-B013-2802AAE9A21F}" type="parTrans" cxnId="{6982A88B-DBD9-4C97-8CE3-873AC373E3FB}">
      <dgm:prSet/>
      <dgm:spPr/>
      <dgm:t>
        <a:bodyPr/>
        <a:lstStyle/>
        <a:p>
          <a:endParaRPr lang="fr-CA"/>
        </a:p>
      </dgm:t>
    </dgm:pt>
    <dgm:pt modelId="{2233CC12-B609-41B5-8FDE-8358ABCD8DDE}" type="sibTrans" cxnId="{6982A88B-DBD9-4C97-8CE3-873AC373E3FB}">
      <dgm:prSet/>
      <dgm:spPr/>
      <dgm:t>
        <a:bodyPr/>
        <a:lstStyle/>
        <a:p>
          <a:endParaRPr lang="fr-CA"/>
        </a:p>
      </dgm:t>
    </dgm:pt>
    <dgm:pt modelId="{D1607D90-AAA6-493F-A918-AE8691CB8C91}">
      <dgm:prSet custT="1"/>
      <dgm:spPr>
        <a:solidFill>
          <a:schemeClr val="bg1">
            <a:lumMod val="85000"/>
            <a:alpha val="90000"/>
          </a:schemeClr>
        </a:solidFill>
      </dgm:spPr>
      <dgm:t>
        <a:bodyPr/>
        <a:lstStyle/>
        <a:p>
          <a:pPr>
            <a:spcAft>
              <a:spcPts val="600"/>
            </a:spcAft>
          </a:pPr>
          <a:r>
            <a:rPr lang="fr-CA" sz="2100" dirty="0"/>
            <a:t>L’analyse de méthodes pédagogiques</a:t>
          </a:r>
        </a:p>
      </dgm:t>
    </dgm:pt>
    <dgm:pt modelId="{7F10C32B-C2EE-47B5-A341-25742DD2817F}" type="parTrans" cxnId="{BE39A875-26C4-43C7-A72F-5449DAFCE18D}">
      <dgm:prSet/>
      <dgm:spPr/>
      <dgm:t>
        <a:bodyPr/>
        <a:lstStyle/>
        <a:p>
          <a:endParaRPr lang="fr-CA"/>
        </a:p>
      </dgm:t>
    </dgm:pt>
    <dgm:pt modelId="{A593A6EC-4C70-4815-BCA0-047C4BFAAC3F}" type="sibTrans" cxnId="{BE39A875-26C4-43C7-A72F-5449DAFCE18D}">
      <dgm:prSet/>
      <dgm:spPr/>
      <dgm:t>
        <a:bodyPr/>
        <a:lstStyle/>
        <a:p>
          <a:endParaRPr lang="fr-CA"/>
        </a:p>
      </dgm:t>
    </dgm:pt>
    <dgm:pt modelId="{B9FBAC12-5C00-4265-9DAB-7BEDBA162850}">
      <dgm:prSet custT="1"/>
      <dgm:spPr>
        <a:solidFill>
          <a:schemeClr val="bg1">
            <a:lumMod val="85000"/>
            <a:alpha val="90000"/>
          </a:schemeClr>
        </a:solidFill>
      </dgm:spPr>
      <dgm:t>
        <a:bodyPr/>
        <a:lstStyle/>
        <a:p>
          <a:pPr>
            <a:spcAft>
              <a:spcPts val="600"/>
            </a:spcAft>
          </a:pPr>
          <a:r>
            <a:rPr lang="fr-CA" sz="2100" dirty="0"/>
            <a:t>Avantages et inconvénients</a:t>
          </a:r>
        </a:p>
      </dgm:t>
    </dgm:pt>
    <dgm:pt modelId="{7A5CD211-EC27-4FEB-8417-B2F17B362E76}" type="parTrans" cxnId="{6F81092F-15E4-413D-A617-C6224C724899}">
      <dgm:prSet/>
      <dgm:spPr/>
      <dgm:t>
        <a:bodyPr/>
        <a:lstStyle/>
        <a:p>
          <a:endParaRPr lang="fr-CA"/>
        </a:p>
      </dgm:t>
    </dgm:pt>
    <dgm:pt modelId="{807C0B90-3F4C-480B-AEE1-6F26486671C8}" type="sibTrans" cxnId="{6F81092F-15E4-413D-A617-C6224C724899}">
      <dgm:prSet/>
      <dgm:spPr/>
      <dgm:t>
        <a:bodyPr/>
        <a:lstStyle/>
        <a:p>
          <a:endParaRPr lang="fr-CA"/>
        </a:p>
      </dgm:t>
    </dgm:pt>
    <dgm:pt modelId="{2D562C7C-64F1-4635-8A48-EA87D99BACD5}">
      <dgm:prSet custT="1"/>
      <dgm:spPr>
        <a:solidFill>
          <a:schemeClr val="bg1">
            <a:lumMod val="85000"/>
            <a:alpha val="90000"/>
          </a:schemeClr>
        </a:solidFill>
      </dgm:spPr>
      <dgm:t>
        <a:bodyPr/>
        <a:lstStyle/>
        <a:p>
          <a:pPr>
            <a:spcAft>
              <a:spcPts val="600"/>
            </a:spcAft>
          </a:pPr>
          <a:r>
            <a:rPr lang="fr-CA" sz="2100" dirty="0"/>
            <a:t>L’analyse de situations d’apprentissages</a:t>
          </a:r>
        </a:p>
      </dgm:t>
    </dgm:pt>
    <dgm:pt modelId="{7EE57E55-AE31-4E57-ADC5-96E516F3B6BE}" type="parTrans" cxnId="{9DCF951B-E24F-4F7A-A15C-DA6E02039152}">
      <dgm:prSet/>
      <dgm:spPr/>
      <dgm:t>
        <a:bodyPr/>
        <a:lstStyle/>
        <a:p>
          <a:endParaRPr lang="fr-CA"/>
        </a:p>
      </dgm:t>
    </dgm:pt>
    <dgm:pt modelId="{0072090E-5C7B-4634-A556-EE54F323D307}" type="sibTrans" cxnId="{9DCF951B-E24F-4F7A-A15C-DA6E02039152}">
      <dgm:prSet/>
      <dgm:spPr/>
      <dgm:t>
        <a:bodyPr/>
        <a:lstStyle/>
        <a:p>
          <a:endParaRPr lang="fr-CA"/>
        </a:p>
      </dgm:t>
    </dgm:pt>
    <dgm:pt modelId="{2B05154D-5BE9-40C2-AC77-7EABBBAD0201}">
      <dgm:prSet custT="1"/>
      <dgm:spPr>
        <a:solidFill>
          <a:schemeClr val="bg1">
            <a:lumMod val="85000"/>
            <a:alpha val="90000"/>
          </a:schemeClr>
        </a:solidFill>
      </dgm:spPr>
      <dgm:t>
        <a:bodyPr/>
        <a:lstStyle/>
        <a:p>
          <a:pPr>
            <a:spcAft>
              <a:spcPts val="600"/>
            </a:spcAft>
          </a:pPr>
          <a:r>
            <a:rPr lang="fr-CA" sz="2100" dirty="0"/>
            <a:t>La courbe d’attention</a:t>
          </a:r>
        </a:p>
      </dgm:t>
    </dgm:pt>
    <dgm:pt modelId="{0881A516-E2CA-44F9-8B3A-2250EAFB16D4}" type="parTrans" cxnId="{8A69B7CD-2BA1-4395-9677-D4D0DD1A3EA7}">
      <dgm:prSet/>
      <dgm:spPr/>
      <dgm:t>
        <a:bodyPr/>
        <a:lstStyle/>
        <a:p>
          <a:endParaRPr lang="fr-CA"/>
        </a:p>
      </dgm:t>
    </dgm:pt>
    <dgm:pt modelId="{390F9EB9-EBD5-41FF-AA3F-FC890BD5AAD3}" type="sibTrans" cxnId="{8A69B7CD-2BA1-4395-9677-D4D0DD1A3EA7}">
      <dgm:prSet/>
      <dgm:spPr/>
      <dgm:t>
        <a:bodyPr/>
        <a:lstStyle/>
        <a:p>
          <a:endParaRPr lang="fr-CA"/>
        </a:p>
      </dgm:t>
    </dgm:pt>
    <dgm:pt modelId="{245958D3-9369-4286-82D2-79A0F16007D2}">
      <dgm:prSet custT="1"/>
      <dgm:spPr>
        <a:solidFill>
          <a:schemeClr val="bg1">
            <a:lumMod val="85000"/>
            <a:alpha val="90000"/>
          </a:schemeClr>
        </a:solidFill>
      </dgm:spPr>
      <dgm:t>
        <a:bodyPr/>
        <a:lstStyle/>
        <a:p>
          <a:pPr>
            <a:spcAft>
              <a:spcPts val="600"/>
            </a:spcAft>
          </a:pPr>
          <a:r>
            <a:rPr lang="fr-CA" sz="2100" dirty="0"/>
            <a:t>La zone proximale de développement</a:t>
          </a:r>
        </a:p>
      </dgm:t>
    </dgm:pt>
    <dgm:pt modelId="{F3E95EC3-7773-4A09-A818-2A10E3E217C2}" type="parTrans" cxnId="{FC7A651F-D6BA-433A-BF09-10F93DCA8CF2}">
      <dgm:prSet/>
      <dgm:spPr/>
      <dgm:t>
        <a:bodyPr/>
        <a:lstStyle/>
        <a:p>
          <a:endParaRPr lang="fr-CA"/>
        </a:p>
      </dgm:t>
    </dgm:pt>
    <dgm:pt modelId="{3E89916F-6505-4F5B-979F-8E35F74676BD}" type="sibTrans" cxnId="{FC7A651F-D6BA-433A-BF09-10F93DCA8CF2}">
      <dgm:prSet/>
      <dgm:spPr/>
      <dgm:t>
        <a:bodyPr/>
        <a:lstStyle/>
        <a:p>
          <a:endParaRPr lang="fr-CA"/>
        </a:p>
      </dgm:t>
    </dgm:pt>
    <dgm:pt modelId="{BE141381-22E0-498C-8181-908A9A9C0BF8}">
      <dgm:prSet custT="1"/>
      <dgm:spPr>
        <a:solidFill>
          <a:schemeClr val="bg1">
            <a:lumMod val="85000"/>
            <a:alpha val="90000"/>
          </a:schemeClr>
        </a:solidFill>
      </dgm:spPr>
      <dgm:t>
        <a:bodyPr/>
        <a:lstStyle/>
        <a:p>
          <a:pPr>
            <a:spcAft>
              <a:spcPts val="600"/>
            </a:spcAft>
          </a:pPr>
          <a:r>
            <a:rPr lang="fr-CA" sz="2100" dirty="0"/>
            <a:t>La pyramide de l’apprentissage</a:t>
          </a:r>
        </a:p>
      </dgm:t>
    </dgm:pt>
    <dgm:pt modelId="{398266C4-BE76-4CDC-BD2B-EA7F795EBA3D}" type="parTrans" cxnId="{53EC9BE0-E4BD-4EB9-9F16-A584EC6B38C0}">
      <dgm:prSet/>
      <dgm:spPr/>
      <dgm:t>
        <a:bodyPr/>
        <a:lstStyle/>
        <a:p>
          <a:endParaRPr lang="fr-CA"/>
        </a:p>
      </dgm:t>
    </dgm:pt>
    <dgm:pt modelId="{F380E9EF-1BD9-47B0-B972-9BC86BAE7635}" type="sibTrans" cxnId="{53EC9BE0-E4BD-4EB9-9F16-A584EC6B38C0}">
      <dgm:prSet/>
      <dgm:spPr/>
      <dgm:t>
        <a:bodyPr/>
        <a:lstStyle/>
        <a:p>
          <a:endParaRPr lang="fr-CA"/>
        </a:p>
      </dgm:t>
    </dgm:pt>
    <dgm:pt modelId="{7CC4BE79-AB40-4B64-828B-29AA2B8BB9E1}">
      <dgm:prSet custT="1"/>
      <dgm:spPr>
        <a:solidFill>
          <a:schemeClr val="bg1">
            <a:lumMod val="85000"/>
            <a:alpha val="90000"/>
          </a:schemeClr>
        </a:solidFill>
      </dgm:spPr>
      <dgm:t>
        <a:bodyPr/>
        <a:lstStyle/>
        <a:p>
          <a:pPr>
            <a:spcAft>
              <a:spcPts val="600"/>
            </a:spcAft>
          </a:pPr>
          <a:r>
            <a:rPr lang="fr-CA" sz="2100" dirty="0"/>
            <a:t>La taxonomie de Bloom des méthodes pédagogiques</a:t>
          </a:r>
        </a:p>
      </dgm:t>
    </dgm:pt>
    <dgm:pt modelId="{7FEB7E7B-EF67-4995-A9ED-EE38224A9F71}" type="parTrans" cxnId="{666E59BA-9563-4D83-BDDA-7B979D3867A6}">
      <dgm:prSet/>
      <dgm:spPr/>
      <dgm:t>
        <a:bodyPr/>
        <a:lstStyle/>
        <a:p>
          <a:endParaRPr lang="fr-CA"/>
        </a:p>
      </dgm:t>
    </dgm:pt>
    <dgm:pt modelId="{120C1D44-8F58-4F84-A39A-261018BA2049}" type="sibTrans" cxnId="{666E59BA-9563-4D83-BDDA-7B979D3867A6}">
      <dgm:prSet/>
      <dgm:spPr/>
      <dgm:t>
        <a:bodyPr/>
        <a:lstStyle/>
        <a:p>
          <a:endParaRPr lang="fr-CA"/>
        </a:p>
      </dgm:t>
    </dgm:pt>
    <dgm:pt modelId="{7DE708AB-327C-4C37-A85A-8FF9C56F80DC}">
      <dgm:prSet custT="1"/>
      <dgm:spPr>
        <a:solidFill>
          <a:schemeClr val="bg1">
            <a:lumMod val="85000"/>
            <a:alpha val="90000"/>
          </a:schemeClr>
        </a:solidFill>
      </dgm:spPr>
      <dgm:t>
        <a:bodyPr/>
        <a:lstStyle/>
        <a:p>
          <a:pPr>
            <a:spcAft>
              <a:spcPts val="600"/>
            </a:spcAft>
          </a:pPr>
          <a:r>
            <a:rPr lang="fr-CA" sz="2100" dirty="0"/>
            <a:t>L’analyse réflexive sur l’expérimentation des stratégies utilisées</a:t>
          </a:r>
        </a:p>
      </dgm:t>
    </dgm:pt>
    <dgm:pt modelId="{88AF2745-35D9-452A-A3E4-B29C13B07A82}" type="parTrans" cxnId="{7F8DA996-FA51-4F7F-AE5A-015E6A79C5B0}">
      <dgm:prSet/>
      <dgm:spPr/>
      <dgm:t>
        <a:bodyPr/>
        <a:lstStyle/>
        <a:p>
          <a:endParaRPr lang="fr-CA"/>
        </a:p>
      </dgm:t>
    </dgm:pt>
    <dgm:pt modelId="{E4EFCAF2-461B-49AC-BD96-05CAC4C13A23}" type="sibTrans" cxnId="{7F8DA996-FA51-4F7F-AE5A-015E6A79C5B0}">
      <dgm:prSet/>
      <dgm:spPr/>
      <dgm:t>
        <a:bodyPr/>
        <a:lstStyle/>
        <a:p>
          <a:endParaRPr lang="fr-CA"/>
        </a:p>
      </dgm:t>
    </dgm:pt>
    <dgm:pt modelId="{59EB6F84-B70A-42E4-93D8-5853F9AB1865}" type="pres">
      <dgm:prSet presAssocID="{CD618BAA-97F2-4BEB-959C-B3480C85B1C3}" presName="Name0" presStyleCnt="0">
        <dgm:presLayoutVars>
          <dgm:dir/>
          <dgm:animLvl val="lvl"/>
          <dgm:resizeHandles val="exact"/>
        </dgm:presLayoutVars>
      </dgm:prSet>
      <dgm:spPr/>
    </dgm:pt>
    <dgm:pt modelId="{86F32C0F-E568-4E66-BBF5-6C9C3A590EB8}" type="pres">
      <dgm:prSet presAssocID="{495C828D-C988-4566-B621-956633B4D37B}" presName="linNode" presStyleCnt="0"/>
      <dgm:spPr/>
    </dgm:pt>
    <dgm:pt modelId="{129CF811-C3ED-4D3A-B0EB-A911E7F74AF8}" type="pres">
      <dgm:prSet presAssocID="{495C828D-C988-4566-B621-956633B4D37B}" presName="parentText" presStyleLbl="node1" presStyleIdx="0" presStyleCnt="1" custScaleX="99950">
        <dgm:presLayoutVars>
          <dgm:chMax val="1"/>
          <dgm:bulletEnabled val="1"/>
        </dgm:presLayoutVars>
      </dgm:prSet>
      <dgm:spPr/>
    </dgm:pt>
    <dgm:pt modelId="{31F452B1-749A-4057-AF80-5107C3502DBA}" type="pres">
      <dgm:prSet presAssocID="{495C828D-C988-4566-B621-956633B4D37B}" presName="descendantText" presStyleLbl="alignAccFollowNode1" presStyleIdx="0" presStyleCnt="1">
        <dgm:presLayoutVars>
          <dgm:bulletEnabled val="1"/>
        </dgm:presLayoutVars>
      </dgm:prSet>
      <dgm:spPr/>
    </dgm:pt>
  </dgm:ptLst>
  <dgm:cxnLst>
    <dgm:cxn modelId="{9DE0BC0E-79C7-4339-9A76-ECB60FCF1631}" type="presOf" srcId="{2D562C7C-64F1-4635-8A48-EA87D99BACD5}" destId="{31F452B1-749A-4057-AF80-5107C3502DBA}" srcOrd="0" destOrd="3" presId="urn:microsoft.com/office/officeart/2005/8/layout/vList5"/>
    <dgm:cxn modelId="{9DCF951B-E24F-4F7A-A15C-DA6E02039152}" srcId="{495C828D-C988-4566-B621-956633B4D37B}" destId="{2D562C7C-64F1-4635-8A48-EA87D99BACD5}" srcOrd="2" destOrd="0" parTransId="{7EE57E55-AE31-4E57-ADC5-96E516F3B6BE}" sibTransId="{0072090E-5C7B-4634-A556-EE54F323D307}"/>
    <dgm:cxn modelId="{FC7A651F-D6BA-433A-BF09-10F93DCA8CF2}" srcId="{2D562C7C-64F1-4635-8A48-EA87D99BACD5}" destId="{245958D3-9369-4286-82D2-79A0F16007D2}" srcOrd="1" destOrd="0" parTransId="{F3E95EC3-7773-4A09-A818-2A10E3E217C2}" sibTransId="{3E89916F-6505-4F5B-979F-8E35F74676BD}"/>
    <dgm:cxn modelId="{E924C51F-FA09-466B-96A8-85C6065BB12E}" type="presOf" srcId="{01A8C91D-FA8C-4E01-9E8E-B942E3485904}" destId="{31F452B1-749A-4057-AF80-5107C3502DBA}" srcOrd="0" destOrd="0" presId="urn:microsoft.com/office/officeart/2005/8/layout/vList5"/>
    <dgm:cxn modelId="{6F81092F-15E4-413D-A617-C6224C724899}" srcId="{D1607D90-AAA6-493F-A918-AE8691CB8C91}" destId="{B9FBAC12-5C00-4265-9DAB-7BEDBA162850}" srcOrd="0" destOrd="0" parTransId="{7A5CD211-EC27-4FEB-8417-B2F17B362E76}" sibTransId="{807C0B90-3F4C-480B-AEE1-6F26486671C8}"/>
    <dgm:cxn modelId="{F8F52F68-85C1-4F2B-93E8-250E37CD57E3}" type="presOf" srcId="{2B05154D-5BE9-40C2-AC77-7EABBBAD0201}" destId="{31F452B1-749A-4057-AF80-5107C3502DBA}" srcOrd="0" destOrd="4" presId="urn:microsoft.com/office/officeart/2005/8/layout/vList5"/>
    <dgm:cxn modelId="{BE39A875-26C4-43C7-A72F-5449DAFCE18D}" srcId="{495C828D-C988-4566-B621-956633B4D37B}" destId="{D1607D90-AAA6-493F-A918-AE8691CB8C91}" srcOrd="1" destOrd="0" parTransId="{7F10C32B-C2EE-47B5-A341-25742DD2817F}" sibTransId="{A593A6EC-4C70-4815-BCA0-047C4BFAAC3F}"/>
    <dgm:cxn modelId="{066C7384-9D1A-4BD1-B383-D59E98CBCBB0}" type="presOf" srcId="{495C828D-C988-4566-B621-956633B4D37B}" destId="{129CF811-C3ED-4D3A-B0EB-A911E7F74AF8}" srcOrd="0" destOrd="0" presId="urn:microsoft.com/office/officeart/2005/8/layout/vList5"/>
    <dgm:cxn modelId="{6982A88B-DBD9-4C97-8CE3-873AC373E3FB}" srcId="{495C828D-C988-4566-B621-956633B4D37B}" destId="{01A8C91D-FA8C-4E01-9E8E-B942E3485904}" srcOrd="0" destOrd="0" parTransId="{77B19E19-44CD-4BCC-B013-2802AAE9A21F}" sibTransId="{2233CC12-B609-41B5-8FDE-8358ABCD8DDE}"/>
    <dgm:cxn modelId="{7F8DA996-FA51-4F7F-AE5A-015E6A79C5B0}" srcId="{495C828D-C988-4566-B621-956633B4D37B}" destId="{7DE708AB-327C-4C37-A85A-8FF9C56F80DC}" srcOrd="4" destOrd="0" parTransId="{88AF2745-35D9-452A-A3E4-B29C13B07A82}" sibTransId="{E4EFCAF2-461B-49AC-BD96-05CAC4C13A23}"/>
    <dgm:cxn modelId="{89B1FE99-A3DC-420D-8DA8-8AF843413BEB}" srcId="{CD618BAA-97F2-4BEB-959C-B3480C85B1C3}" destId="{495C828D-C988-4566-B621-956633B4D37B}" srcOrd="0" destOrd="0" parTransId="{63D9670E-18C8-4879-AB93-5DF94F445D52}" sibTransId="{9F249D76-4F6F-46B1-993E-26FA796D35F7}"/>
    <dgm:cxn modelId="{6BB27C9E-23EB-4466-9182-68313A12BD4B}" type="presOf" srcId="{BE141381-22E0-498C-8181-908A9A9C0BF8}" destId="{31F452B1-749A-4057-AF80-5107C3502DBA}" srcOrd="0" destOrd="6" presId="urn:microsoft.com/office/officeart/2005/8/layout/vList5"/>
    <dgm:cxn modelId="{666E59BA-9563-4D83-BDDA-7B979D3867A6}" srcId="{495C828D-C988-4566-B621-956633B4D37B}" destId="{7CC4BE79-AB40-4B64-828B-29AA2B8BB9E1}" srcOrd="3" destOrd="0" parTransId="{7FEB7E7B-EF67-4995-A9ED-EE38224A9F71}" sibTransId="{120C1D44-8F58-4F84-A39A-261018BA2049}"/>
    <dgm:cxn modelId="{8A69B7CD-2BA1-4395-9677-D4D0DD1A3EA7}" srcId="{2D562C7C-64F1-4635-8A48-EA87D99BACD5}" destId="{2B05154D-5BE9-40C2-AC77-7EABBBAD0201}" srcOrd="0" destOrd="0" parTransId="{0881A516-E2CA-44F9-8B3A-2250EAFB16D4}" sibTransId="{390F9EB9-EBD5-41FF-AA3F-FC890BD5AAD3}"/>
    <dgm:cxn modelId="{D252EDCE-981A-4E96-8786-5FEFCB73A4D1}" type="presOf" srcId="{7CC4BE79-AB40-4B64-828B-29AA2B8BB9E1}" destId="{31F452B1-749A-4057-AF80-5107C3502DBA}" srcOrd="0" destOrd="7" presId="urn:microsoft.com/office/officeart/2005/8/layout/vList5"/>
    <dgm:cxn modelId="{1B4E6ADF-B76F-465E-8F34-1B123E797BFF}" type="presOf" srcId="{245958D3-9369-4286-82D2-79A0F16007D2}" destId="{31F452B1-749A-4057-AF80-5107C3502DBA}" srcOrd="0" destOrd="5" presId="urn:microsoft.com/office/officeart/2005/8/layout/vList5"/>
    <dgm:cxn modelId="{147808E0-D652-4612-888B-389EB60C3A98}" type="presOf" srcId="{D1607D90-AAA6-493F-A918-AE8691CB8C91}" destId="{31F452B1-749A-4057-AF80-5107C3502DBA}" srcOrd="0" destOrd="1" presId="urn:microsoft.com/office/officeart/2005/8/layout/vList5"/>
    <dgm:cxn modelId="{53EC9BE0-E4BD-4EB9-9F16-A584EC6B38C0}" srcId="{2D562C7C-64F1-4635-8A48-EA87D99BACD5}" destId="{BE141381-22E0-498C-8181-908A9A9C0BF8}" srcOrd="2" destOrd="0" parTransId="{398266C4-BE76-4CDC-BD2B-EA7F795EBA3D}" sibTransId="{F380E9EF-1BD9-47B0-B972-9BC86BAE7635}"/>
    <dgm:cxn modelId="{6BEFF3EA-2BC9-4497-BCE4-3BCB0AE48BD1}" type="presOf" srcId="{7DE708AB-327C-4C37-A85A-8FF9C56F80DC}" destId="{31F452B1-749A-4057-AF80-5107C3502DBA}" srcOrd="0" destOrd="8" presId="urn:microsoft.com/office/officeart/2005/8/layout/vList5"/>
    <dgm:cxn modelId="{166F57F5-6E4D-4E19-B392-854835AECD64}" type="presOf" srcId="{CD618BAA-97F2-4BEB-959C-B3480C85B1C3}" destId="{59EB6F84-B70A-42E4-93D8-5853F9AB1865}" srcOrd="0" destOrd="0" presId="urn:microsoft.com/office/officeart/2005/8/layout/vList5"/>
    <dgm:cxn modelId="{BE734AF8-54C0-4F66-8E2C-6FAB8DF9B94A}" type="presOf" srcId="{B9FBAC12-5C00-4265-9DAB-7BEDBA162850}" destId="{31F452B1-749A-4057-AF80-5107C3502DBA}" srcOrd="0" destOrd="2" presId="urn:microsoft.com/office/officeart/2005/8/layout/vList5"/>
    <dgm:cxn modelId="{9F19FFB6-C78F-4988-90F3-9F302DE1078E}" type="presParOf" srcId="{59EB6F84-B70A-42E4-93D8-5853F9AB1865}" destId="{86F32C0F-E568-4E66-BBF5-6C9C3A590EB8}" srcOrd="0" destOrd="0" presId="urn:microsoft.com/office/officeart/2005/8/layout/vList5"/>
    <dgm:cxn modelId="{217188FF-B475-43B8-9445-B8D211603FD2}" type="presParOf" srcId="{86F32C0F-E568-4E66-BBF5-6C9C3A590EB8}" destId="{129CF811-C3ED-4D3A-B0EB-A911E7F74AF8}" srcOrd="0" destOrd="0" presId="urn:microsoft.com/office/officeart/2005/8/layout/vList5"/>
    <dgm:cxn modelId="{DEDCE6BA-84B9-4820-BD60-0BC773A6802D}" type="presParOf" srcId="{86F32C0F-E568-4E66-BBF5-6C9C3A590EB8}" destId="{31F452B1-749A-4057-AF80-5107C3502DBA}"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F43090B1-7A13-46FD-A803-4DD6FED8511F}"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fr-CA"/>
        </a:p>
      </dgm:t>
    </dgm:pt>
    <dgm:pt modelId="{3112D579-59C0-4BB1-B964-A099672E69A3}">
      <dgm:prSet custT="1"/>
      <dgm:spPr>
        <a:solidFill>
          <a:schemeClr val="tx1">
            <a:lumMod val="50000"/>
            <a:lumOff val="50000"/>
          </a:schemeClr>
        </a:solidFill>
      </dgm:spPr>
      <dgm:t>
        <a:bodyPr/>
        <a:lstStyle/>
        <a:p>
          <a:r>
            <a:rPr lang="fr-CA" sz="2800" b="0" dirty="0">
              <a:solidFill>
                <a:schemeClr val="tx1"/>
              </a:solidFill>
            </a:rPr>
            <a:t>IPEFP-04</a:t>
          </a:r>
          <a:br>
            <a:rPr lang="fr-CA" sz="2800" b="1" dirty="0">
              <a:solidFill>
                <a:schemeClr val="tx1"/>
              </a:solidFill>
            </a:rPr>
          </a:br>
          <a:br>
            <a:rPr lang="fr-CA" sz="2800" b="1" dirty="0">
              <a:solidFill>
                <a:schemeClr val="tx1"/>
              </a:solidFill>
            </a:rPr>
          </a:br>
          <a:r>
            <a:rPr lang="fr-CA" sz="2800" b="1" dirty="0">
              <a:solidFill>
                <a:schemeClr val="tx1"/>
              </a:solidFill>
            </a:rPr>
            <a:t>GESTION DE CLASSE </a:t>
          </a:r>
          <a:br>
            <a:rPr lang="fr-CA" sz="2800" b="1" dirty="0">
              <a:solidFill>
                <a:schemeClr val="tx1"/>
              </a:solidFill>
            </a:rPr>
          </a:br>
          <a:br>
            <a:rPr lang="fr-CA" sz="2800" b="1" i="1" dirty="0">
              <a:solidFill>
                <a:schemeClr val="tx1"/>
              </a:solidFill>
            </a:rPr>
          </a:br>
          <a:r>
            <a:rPr lang="fr-CA" sz="2800" b="0" i="1" dirty="0">
              <a:solidFill>
                <a:schemeClr val="tx1"/>
              </a:solidFill>
            </a:rPr>
            <a:t>(7 h)</a:t>
          </a:r>
        </a:p>
      </dgm:t>
    </dgm:pt>
    <dgm:pt modelId="{3F0B6F64-42C2-40EA-9AE1-B019885F03C2}" type="parTrans" cxnId="{FAA9B59A-C6F9-49ED-AB89-7F7D4404C233}">
      <dgm:prSet/>
      <dgm:spPr/>
      <dgm:t>
        <a:bodyPr/>
        <a:lstStyle/>
        <a:p>
          <a:endParaRPr lang="fr-CA"/>
        </a:p>
      </dgm:t>
    </dgm:pt>
    <dgm:pt modelId="{52C56C40-2956-4C76-AE74-7B8FC2375F3D}" type="sibTrans" cxnId="{FAA9B59A-C6F9-49ED-AB89-7F7D4404C233}">
      <dgm:prSet/>
      <dgm:spPr/>
      <dgm:t>
        <a:bodyPr/>
        <a:lstStyle/>
        <a:p>
          <a:endParaRPr lang="fr-CA"/>
        </a:p>
      </dgm:t>
    </dgm:pt>
    <dgm:pt modelId="{3CF8FD83-4954-4824-88D5-46481AE87E9D}">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r>
            <a:rPr lang="fr-CA" dirty="0"/>
            <a:t>La définition et les incontournables efficace</a:t>
          </a:r>
        </a:p>
      </dgm:t>
    </dgm:pt>
    <dgm:pt modelId="{D6FB14B9-132B-418C-87F3-160E708CD076}" type="parTrans" cxnId="{2AECE3A9-98D0-4AC1-A2BB-204B961A208C}">
      <dgm:prSet/>
      <dgm:spPr/>
      <dgm:t>
        <a:bodyPr/>
        <a:lstStyle/>
        <a:p>
          <a:endParaRPr lang="fr-CA"/>
        </a:p>
      </dgm:t>
    </dgm:pt>
    <dgm:pt modelId="{3DD5A564-2E24-4798-8B46-946855E7E778}" type="sibTrans" cxnId="{2AECE3A9-98D0-4AC1-A2BB-204B961A208C}">
      <dgm:prSet/>
      <dgm:spPr/>
      <dgm:t>
        <a:bodyPr/>
        <a:lstStyle/>
        <a:p>
          <a:endParaRPr lang="fr-CA"/>
        </a:p>
      </dgm:t>
    </dgm:pt>
    <dgm:pt modelId="{14133065-8183-4F61-9E28-7E8458EBC14D}">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r>
            <a:rPr lang="fr-CA"/>
            <a:t>Les caractéristiques de l’apprenant adulte</a:t>
          </a:r>
        </a:p>
      </dgm:t>
    </dgm:pt>
    <dgm:pt modelId="{1693AF21-79C4-4BF7-9AEC-A0FB20A961E6}" type="parTrans" cxnId="{E79E6413-130B-481A-A4EB-A773091402ED}">
      <dgm:prSet/>
      <dgm:spPr/>
      <dgm:t>
        <a:bodyPr/>
        <a:lstStyle/>
        <a:p>
          <a:endParaRPr lang="fr-CA"/>
        </a:p>
      </dgm:t>
    </dgm:pt>
    <dgm:pt modelId="{9FABA2F4-F869-42A3-92B2-4A9F130B7ABF}" type="sibTrans" cxnId="{E79E6413-130B-481A-A4EB-A773091402ED}">
      <dgm:prSet/>
      <dgm:spPr/>
      <dgm:t>
        <a:bodyPr/>
        <a:lstStyle/>
        <a:p>
          <a:endParaRPr lang="fr-CA"/>
        </a:p>
      </dgm:t>
    </dgm:pt>
    <dgm:pt modelId="{9900F762-8174-4CA1-B8D9-F1A8FDB563C7}">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r>
            <a:rPr lang="fr-CA"/>
            <a:t>Les six composantes en gestion de classe </a:t>
          </a:r>
        </a:p>
      </dgm:t>
    </dgm:pt>
    <dgm:pt modelId="{4FA85851-8D7B-4456-BAB7-F3C9CA9C564E}" type="parTrans" cxnId="{75ED4AD8-AB8B-4F74-8CBC-42E1DF742D87}">
      <dgm:prSet/>
      <dgm:spPr/>
      <dgm:t>
        <a:bodyPr/>
        <a:lstStyle/>
        <a:p>
          <a:endParaRPr lang="fr-CA"/>
        </a:p>
      </dgm:t>
    </dgm:pt>
    <dgm:pt modelId="{13736205-A4D0-4FF4-84D8-72D731D44641}" type="sibTrans" cxnId="{75ED4AD8-AB8B-4F74-8CBC-42E1DF742D87}">
      <dgm:prSet/>
      <dgm:spPr/>
      <dgm:t>
        <a:bodyPr/>
        <a:lstStyle/>
        <a:p>
          <a:endParaRPr lang="fr-CA"/>
        </a:p>
      </dgm:t>
    </dgm:pt>
    <dgm:pt modelId="{AA5C1F9F-261C-4448-B8E1-2E90F6B3D996}">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r>
            <a:rPr lang="fr-CA" dirty="0"/>
            <a:t>L’approche réflexive - Jeux de rôles</a:t>
          </a:r>
        </a:p>
      </dgm:t>
    </dgm:pt>
    <dgm:pt modelId="{D64D3C4F-141E-4C28-9AB0-04E8AEACC578}" type="parTrans" cxnId="{587F4EF1-302F-4185-9D42-0D73257EAF8B}">
      <dgm:prSet/>
      <dgm:spPr/>
      <dgm:t>
        <a:bodyPr/>
        <a:lstStyle/>
        <a:p>
          <a:endParaRPr lang="fr-CA"/>
        </a:p>
      </dgm:t>
    </dgm:pt>
    <dgm:pt modelId="{38DA7B96-433C-452F-BA28-1A9FF5634293}" type="sibTrans" cxnId="{587F4EF1-302F-4185-9D42-0D73257EAF8B}">
      <dgm:prSet/>
      <dgm:spPr/>
      <dgm:t>
        <a:bodyPr/>
        <a:lstStyle/>
        <a:p>
          <a:endParaRPr lang="fr-CA"/>
        </a:p>
      </dgm:t>
    </dgm:pt>
    <dgm:pt modelId="{8FF0E54E-C882-4680-AD0F-BB3E457C2C54}">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r>
            <a:rPr lang="fr-CA"/>
            <a:t>La démarche graduée d’intervention</a:t>
          </a:r>
        </a:p>
      </dgm:t>
    </dgm:pt>
    <dgm:pt modelId="{64D8509F-063E-4899-B983-D43B475DD700}" type="parTrans" cxnId="{E93948FA-2098-40AB-9143-FF7E362AE41C}">
      <dgm:prSet/>
      <dgm:spPr/>
      <dgm:t>
        <a:bodyPr/>
        <a:lstStyle/>
        <a:p>
          <a:endParaRPr lang="fr-CA"/>
        </a:p>
      </dgm:t>
    </dgm:pt>
    <dgm:pt modelId="{003AC752-9B53-4DE9-9869-E612C70EE9B4}" type="sibTrans" cxnId="{E93948FA-2098-40AB-9143-FF7E362AE41C}">
      <dgm:prSet/>
      <dgm:spPr/>
      <dgm:t>
        <a:bodyPr/>
        <a:lstStyle/>
        <a:p>
          <a:endParaRPr lang="fr-CA"/>
        </a:p>
      </dgm:t>
    </dgm:pt>
    <dgm:pt modelId="{ECE73250-FCF6-45A7-A7D0-7B139D4F1DA2}">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r>
            <a:rPr lang="fr-CA"/>
            <a:t>L’analyse de situations, d’échanges et de partages de pistes d’intervention probantes</a:t>
          </a:r>
        </a:p>
      </dgm:t>
    </dgm:pt>
    <dgm:pt modelId="{E2FD7EAA-C19E-423A-B70C-94B91EF919D4}" type="parTrans" cxnId="{F281AE14-FE43-448A-8E94-D497E7DF67E8}">
      <dgm:prSet/>
      <dgm:spPr/>
      <dgm:t>
        <a:bodyPr/>
        <a:lstStyle/>
        <a:p>
          <a:endParaRPr lang="fr-CA"/>
        </a:p>
      </dgm:t>
    </dgm:pt>
    <dgm:pt modelId="{767CFC4C-9BE2-40E2-901F-CD134644E14F}" type="sibTrans" cxnId="{F281AE14-FE43-448A-8E94-D497E7DF67E8}">
      <dgm:prSet/>
      <dgm:spPr/>
      <dgm:t>
        <a:bodyPr/>
        <a:lstStyle/>
        <a:p>
          <a:endParaRPr lang="fr-CA"/>
        </a:p>
      </dgm:t>
    </dgm:pt>
    <dgm:pt modelId="{53DD0520-772A-4007-A012-6FC038EE46CF}" type="pres">
      <dgm:prSet presAssocID="{F43090B1-7A13-46FD-A803-4DD6FED8511F}" presName="Name0" presStyleCnt="0">
        <dgm:presLayoutVars>
          <dgm:dir/>
          <dgm:animLvl val="lvl"/>
          <dgm:resizeHandles val="exact"/>
        </dgm:presLayoutVars>
      </dgm:prSet>
      <dgm:spPr/>
    </dgm:pt>
    <dgm:pt modelId="{F947C336-865F-4FC2-8D8B-B1CA30EFAE76}" type="pres">
      <dgm:prSet presAssocID="{3112D579-59C0-4BB1-B964-A099672E69A3}" presName="linNode" presStyleCnt="0"/>
      <dgm:spPr/>
    </dgm:pt>
    <dgm:pt modelId="{447E3BFD-FDE2-4E0B-B1D7-954D7B0E5A1A}" type="pres">
      <dgm:prSet presAssocID="{3112D579-59C0-4BB1-B964-A099672E69A3}" presName="parentText" presStyleLbl="node1" presStyleIdx="0" presStyleCnt="1" custScaleX="99405" custLinFactNeighborX="-167" custLinFactNeighborY="602">
        <dgm:presLayoutVars>
          <dgm:chMax val="1"/>
          <dgm:bulletEnabled val="1"/>
        </dgm:presLayoutVars>
      </dgm:prSet>
      <dgm:spPr/>
    </dgm:pt>
    <dgm:pt modelId="{7E7ED919-2F6A-45B8-8639-67DA02954794}" type="pres">
      <dgm:prSet presAssocID="{3112D579-59C0-4BB1-B964-A099672E69A3}" presName="descendantText" presStyleLbl="alignAccFollowNode1" presStyleIdx="0" presStyleCnt="1">
        <dgm:presLayoutVars>
          <dgm:bulletEnabled val="1"/>
        </dgm:presLayoutVars>
      </dgm:prSet>
      <dgm:spPr/>
    </dgm:pt>
  </dgm:ptLst>
  <dgm:cxnLst>
    <dgm:cxn modelId="{E79E6413-130B-481A-A4EB-A773091402ED}" srcId="{3112D579-59C0-4BB1-B964-A099672E69A3}" destId="{14133065-8183-4F61-9E28-7E8458EBC14D}" srcOrd="1" destOrd="0" parTransId="{1693AF21-79C4-4BF7-9AEC-A0FB20A961E6}" sibTransId="{9FABA2F4-F869-42A3-92B2-4A9F130B7ABF}"/>
    <dgm:cxn modelId="{F281AE14-FE43-448A-8E94-D497E7DF67E8}" srcId="{3112D579-59C0-4BB1-B964-A099672E69A3}" destId="{ECE73250-FCF6-45A7-A7D0-7B139D4F1DA2}" srcOrd="5" destOrd="0" parTransId="{E2FD7EAA-C19E-423A-B70C-94B91EF919D4}" sibTransId="{767CFC4C-9BE2-40E2-901F-CD134644E14F}"/>
    <dgm:cxn modelId="{920F9D1E-B778-4F52-8805-11B5F9ACF39B}" type="presOf" srcId="{3112D579-59C0-4BB1-B964-A099672E69A3}" destId="{447E3BFD-FDE2-4E0B-B1D7-954D7B0E5A1A}" srcOrd="0" destOrd="0" presId="urn:microsoft.com/office/officeart/2005/8/layout/vList5"/>
    <dgm:cxn modelId="{C5D2A027-2520-4D35-9EB6-3B380A58D0AD}" type="presOf" srcId="{8FF0E54E-C882-4680-AD0F-BB3E457C2C54}" destId="{7E7ED919-2F6A-45B8-8639-67DA02954794}" srcOrd="0" destOrd="4" presId="urn:microsoft.com/office/officeart/2005/8/layout/vList5"/>
    <dgm:cxn modelId="{1C20BA72-595A-44ED-B49B-C1D788739615}" type="presOf" srcId="{AA5C1F9F-261C-4448-B8E1-2E90F6B3D996}" destId="{7E7ED919-2F6A-45B8-8639-67DA02954794}" srcOrd="0" destOrd="3" presId="urn:microsoft.com/office/officeart/2005/8/layout/vList5"/>
    <dgm:cxn modelId="{755B3380-E666-42C5-8F04-52D05F791328}" type="presOf" srcId="{3CF8FD83-4954-4824-88D5-46481AE87E9D}" destId="{7E7ED919-2F6A-45B8-8639-67DA02954794}" srcOrd="0" destOrd="0" presId="urn:microsoft.com/office/officeart/2005/8/layout/vList5"/>
    <dgm:cxn modelId="{BCDB3698-964D-40BA-84AE-CB1A62E638B1}" type="presOf" srcId="{14133065-8183-4F61-9E28-7E8458EBC14D}" destId="{7E7ED919-2F6A-45B8-8639-67DA02954794}" srcOrd="0" destOrd="1" presId="urn:microsoft.com/office/officeart/2005/8/layout/vList5"/>
    <dgm:cxn modelId="{FAA9B59A-C6F9-49ED-AB89-7F7D4404C233}" srcId="{F43090B1-7A13-46FD-A803-4DD6FED8511F}" destId="{3112D579-59C0-4BB1-B964-A099672E69A3}" srcOrd="0" destOrd="0" parTransId="{3F0B6F64-42C2-40EA-9AE1-B019885F03C2}" sibTransId="{52C56C40-2956-4C76-AE74-7B8FC2375F3D}"/>
    <dgm:cxn modelId="{C28BC19A-E07E-4CAA-BB55-A246DFAF7124}" type="presOf" srcId="{ECE73250-FCF6-45A7-A7D0-7B139D4F1DA2}" destId="{7E7ED919-2F6A-45B8-8639-67DA02954794}" srcOrd="0" destOrd="5" presId="urn:microsoft.com/office/officeart/2005/8/layout/vList5"/>
    <dgm:cxn modelId="{2AECE3A9-98D0-4AC1-A2BB-204B961A208C}" srcId="{3112D579-59C0-4BB1-B964-A099672E69A3}" destId="{3CF8FD83-4954-4824-88D5-46481AE87E9D}" srcOrd="0" destOrd="0" parTransId="{D6FB14B9-132B-418C-87F3-160E708CD076}" sibTransId="{3DD5A564-2E24-4798-8B46-946855E7E778}"/>
    <dgm:cxn modelId="{75ED4AD8-AB8B-4F74-8CBC-42E1DF742D87}" srcId="{3112D579-59C0-4BB1-B964-A099672E69A3}" destId="{9900F762-8174-4CA1-B8D9-F1A8FDB563C7}" srcOrd="2" destOrd="0" parTransId="{4FA85851-8D7B-4456-BAB7-F3C9CA9C564E}" sibTransId="{13736205-A4D0-4FF4-84D8-72D731D44641}"/>
    <dgm:cxn modelId="{DDEC03D9-567E-489F-861A-A501E76F1044}" type="presOf" srcId="{F43090B1-7A13-46FD-A803-4DD6FED8511F}" destId="{53DD0520-772A-4007-A012-6FC038EE46CF}" srcOrd="0" destOrd="0" presId="urn:microsoft.com/office/officeart/2005/8/layout/vList5"/>
    <dgm:cxn modelId="{587F4EF1-302F-4185-9D42-0D73257EAF8B}" srcId="{3112D579-59C0-4BB1-B964-A099672E69A3}" destId="{AA5C1F9F-261C-4448-B8E1-2E90F6B3D996}" srcOrd="3" destOrd="0" parTransId="{D64D3C4F-141E-4C28-9AB0-04E8AEACC578}" sibTransId="{38DA7B96-433C-452F-BA28-1A9FF5634293}"/>
    <dgm:cxn modelId="{E93948FA-2098-40AB-9143-FF7E362AE41C}" srcId="{3112D579-59C0-4BB1-B964-A099672E69A3}" destId="{8FF0E54E-C882-4680-AD0F-BB3E457C2C54}" srcOrd="4" destOrd="0" parTransId="{64D8509F-063E-4899-B983-D43B475DD700}" sibTransId="{003AC752-9B53-4DE9-9869-E612C70EE9B4}"/>
    <dgm:cxn modelId="{CAECB5FC-8FD2-43F7-881C-809C9E52F798}" type="presOf" srcId="{9900F762-8174-4CA1-B8D9-F1A8FDB563C7}" destId="{7E7ED919-2F6A-45B8-8639-67DA02954794}" srcOrd="0" destOrd="2" presId="urn:microsoft.com/office/officeart/2005/8/layout/vList5"/>
    <dgm:cxn modelId="{580EFA53-969D-4377-ADDA-9ADA6D82F515}" type="presParOf" srcId="{53DD0520-772A-4007-A012-6FC038EE46CF}" destId="{F947C336-865F-4FC2-8D8B-B1CA30EFAE76}" srcOrd="0" destOrd="0" presId="urn:microsoft.com/office/officeart/2005/8/layout/vList5"/>
    <dgm:cxn modelId="{27AD0217-76C2-4042-B4D7-ACEB31E92982}" type="presParOf" srcId="{F947C336-865F-4FC2-8D8B-B1CA30EFAE76}" destId="{447E3BFD-FDE2-4E0B-B1D7-954D7B0E5A1A}" srcOrd="0" destOrd="0" presId="urn:microsoft.com/office/officeart/2005/8/layout/vList5"/>
    <dgm:cxn modelId="{0813ECB7-8DC2-48E5-B824-460682488333}" type="presParOf" srcId="{F947C336-865F-4FC2-8D8B-B1CA30EFAE76}" destId="{7E7ED919-2F6A-45B8-8639-67DA02954794}"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917034-19DF-434A-84C9-AC1349A02F1E}"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fr-CA"/>
        </a:p>
      </dgm:t>
    </dgm:pt>
    <dgm:pt modelId="{A73179BE-EF3B-4733-9E68-552CCCDB30F3}">
      <dgm:prSet custT="1"/>
      <dgm:spPr>
        <a:solidFill>
          <a:schemeClr val="tx1">
            <a:lumMod val="50000"/>
            <a:lumOff val="50000"/>
          </a:schemeClr>
        </a:solidFill>
      </dgm:spPr>
      <dgm:t>
        <a:bodyPr/>
        <a:lstStyle/>
        <a:p>
          <a:r>
            <a:rPr lang="fr-CA" sz="2800" b="0" dirty="0">
              <a:solidFill>
                <a:schemeClr val="tx1"/>
              </a:solidFill>
            </a:rPr>
            <a:t>IPEFP-05</a:t>
          </a:r>
          <a:br>
            <a:rPr lang="fr-CA" sz="2800" b="1" dirty="0">
              <a:solidFill>
                <a:schemeClr val="tx1"/>
              </a:solidFill>
            </a:rPr>
          </a:br>
          <a:r>
            <a:rPr lang="fr-CA" sz="2800" b="1" dirty="0">
              <a:solidFill>
                <a:schemeClr val="tx1"/>
              </a:solidFill>
            </a:rPr>
            <a:t> </a:t>
          </a:r>
          <a:br>
            <a:rPr lang="fr-CA" sz="2800" b="1" dirty="0">
              <a:solidFill>
                <a:schemeClr val="tx1"/>
              </a:solidFill>
            </a:rPr>
          </a:br>
          <a:r>
            <a:rPr lang="fr-CA" sz="2800" b="1" dirty="0">
              <a:solidFill>
                <a:schemeClr val="tx1"/>
              </a:solidFill>
            </a:rPr>
            <a:t>LE NUMÉRIQUE</a:t>
          </a:r>
          <a:br>
            <a:rPr lang="fr-CA" sz="2800" b="1" dirty="0">
              <a:solidFill>
                <a:schemeClr val="tx1"/>
              </a:solidFill>
            </a:rPr>
          </a:br>
          <a:r>
            <a:rPr lang="fr-CA" sz="2800" b="1" dirty="0">
              <a:solidFill>
                <a:schemeClr val="tx1"/>
              </a:solidFill>
            </a:rPr>
            <a:t> </a:t>
          </a:r>
          <a:br>
            <a:rPr lang="fr-CA" sz="2800" b="1" dirty="0">
              <a:solidFill>
                <a:schemeClr val="tx1"/>
              </a:solidFill>
            </a:rPr>
          </a:br>
          <a:r>
            <a:rPr lang="fr-CA" sz="2800" b="0" i="1" dirty="0">
              <a:solidFill>
                <a:schemeClr val="tx1"/>
              </a:solidFill>
            </a:rPr>
            <a:t>(7 h)</a:t>
          </a:r>
        </a:p>
      </dgm:t>
    </dgm:pt>
    <dgm:pt modelId="{0AA4739F-81CC-46E4-A153-796A4F7A9D4A}" type="parTrans" cxnId="{061FCD98-8294-4FE2-9BF8-656F2596944A}">
      <dgm:prSet/>
      <dgm:spPr/>
      <dgm:t>
        <a:bodyPr/>
        <a:lstStyle/>
        <a:p>
          <a:endParaRPr lang="fr-CA"/>
        </a:p>
      </dgm:t>
    </dgm:pt>
    <dgm:pt modelId="{A49001BA-7162-4A9A-BDAC-F558ABE325C3}" type="sibTrans" cxnId="{061FCD98-8294-4FE2-9BF8-656F2596944A}">
      <dgm:prSet/>
      <dgm:spPr/>
      <dgm:t>
        <a:bodyPr/>
        <a:lstStyle/>
        <a:p>
          <a:endParaRPr lang="fr-CA"/>
        </a:p>
      </dgm:t>
    </dgm:pt>
    <dgm:pt modelId="{49DB86CC-1A9C-4F2B-BC62-DE1EEB4BB5F3}">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La sensibilisation aux droits d’auteurs </a:t>
          </a:r>
          <a:br>
            <a:rPr lang="fr-CA" dirty="0"/>
          </a:br>
          <a:r>
            <a:rPr lang="fr-CA" dirty="0"/>
            <a:t>(vidéo, image, matériel numérique, etc.)</a:t>
          </a:r>
        </a:p>
      </dgm:t>
    </dgm:pt>
    <dgm:pt modelId="{AFC8518F-DF3D-4ADC-9A8F-65002CCEAF6C}" type="parTrans" cxnId="{7E3A3834-82BA-4085-B62E-C08A97072C1A}">
      <dgm:prSet/>
      <dgm:spPr/>
      <dgm:t>
        <a:bodyPr/>
        <a:lstStyle/>
        <a:p>
          <a:endParaRPr lang="fr-CA"/>
        </a:p>
      </dgm:t>
    </dgm:pt>
    <dgm:pt modelId="{1012FC06-47FC-455A-8644-02EB8EA9EE7C}" type="sibTrans" cxnId="{7E3A3834-82BA-4085-B62E-C08A97072C1A}">
      <dgm:prSet/>
      <dgm:spPr/>
      <dgm:t>
        <a:bodyPr/>
        <a:lstStyle/>
        <a:p>
          <a:endParaRPr lang="fr-CA"/>
        </a:p>
      </dgm:t>
    </dgm:pt>
    <dgm:pt modelId="{2F9A369B-DC0B-4922-856B-F571A5625E78}">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L’initiation aux différents outils numériques</a:t>
          </a:r>
        </a:p>
      </dgm:t>
    </dgm:pt>
    <dgm:pt modelId="{8D6620E7-63EB-4ACD-A702-2700A7B74028}" type="parTrans" cxnId="{93231F8A-B844-4E11-B591-0DBCEAB28C5F}">
      <dgm:prSet/>
      <dgm:spPr/>
      <dgm:t>
        <a:bodyPr/>
        <a:lstStyle/>
        <a:p>
          <a:endParaRPr lang="fr-CA"/>
        </a:p>
      </dgm:t>
    </dgm:pt>
    <dgm:pt modelId="{EAA31087-1009-4DE7-A0BE-F9D279977451}" type="sibTrans" cxnId="{93231F8A-B844-4E11-B591-0DBCEAB28C5F}">
      <dgm:prSet/>
      <dgm:spPr/>
      <dgm:t>
        <a:bodyPr/>
        <a:lstStyle/>
        <a:p>
          <a:endParaRPr lang="fr-CA"/>
        </a:p>
      </dgm:t>
    </dgm:pt>
    <dgm:pt modelId="{B45A7EAA-1034-42FA-8C49-34F28DE209E0}">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Favoriser l’intégration des apprentissages des élèves</a:t>
          </a:r>
        </a:p>
      </dgm:t>
    </dgm:pt>
    <dgm:pt modelId="{F4069FE9-8CA3-4AEC-B5A1-0E53809510DD}" type="parTrans" cxnId="{44C7097A-05D3-4475-B303-4B84E53A2CD1}">
      <dgm:prSet/>
      <dgm:spPr/>
      <dgm:t>
        <a:bodyPr/>
        <a:lstStyle/>
        <a:p>
          <a:endParaRPr lang="fr-CA"/>
        </a:p>
      </dgm:t>
    </dgm:pt>
    <dgm:pt modelId="{C6F9E141-ECF9-443E-B1C9-024F313D5279}" type="sibTrans" cxnId="{44C7097A-05D3-4475-B303-4B84E53A2CD1}">
      <dgm:prSet/>
      <dgm:spPr/>
      <dgm:t>
        <a:bodyPr/>
        <a:lstStyle/>
        <a:p>
          <a:endParaRPr lang="fr-CA"/>
        </a:p>
      </dgm:t>
    </dgm:pt>
    <dgm:pt modelId="{F33C70D3-4B52-4E37-BD46-7D1EA1F7DB08}">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La sélection d'outils technologique (avantages et limites)</a:t>
          </a:r>
        </a:p>
      </dgm:t>
    </dgm:pt>
    <dgm:pt modelId="{77083308-8241-4230-91E4-4C5ACDF83601}" type="parTrans" cxnId="{446E0EF5-5577-4027-B3DA-910B2F57F702}">
      <dgm:prSet/>
      <dgm:spPr/>
      <dgm:t>
        <a:bodyPr/>
        <a:lstStyle/>
        <a:p>
          <a:endParaRPr lang="fr-CA"/>
        </a:p>
      </dgm:t>
    </dgm:pt>
    <dgm:pt modelId="{2286E801-3E60-481D-9E6C-716EF9447E32}" type="sibTrans" cxnId="{446E0EF5-5577-4027-B3DA-910B2F57F702}">
      <dgm:prSet/>
      <dgm:spPr/>
      <dgm:t>
        <a:bodyPr/>
        <a:lstStyle/>
        <a:p>
          <a:endParaRPr lang="fr-CA"/>
        </a:p>
      </dgm:t>
    </dgm:pt>
    <dgm:pt modelId="{3C7A24B6-A579-4BC9-9EE8-B8B21FBAB6E1}">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Les modèles théoriques (ASPID, TAM, TPACK)</a:t>
          </a:r>
        </a:p>
      </dgm:t>
    </dgm:pt>
    <dgm:pt modelId="{F0A6E66A-6686-4CD4-905A-BD495F408D26}" type="parTrans" cxnId="{16DAA59B-BD7F-475E-955D-BC19B7454B3B}">
      <dgm:prSet/>
      <dgm:spPr/>
      <dgm:t>
        <a:bodyPr/>
        <a:lstStyle/>
        <a:p>
          <a:endParaRPr lang="fr-CA"/>
        </a:p>
      </dgm:t>
    </dgm:pt>
    <dgm:pt modelId="{BBF5528A-B6AD-407C-9A39-957D129C241D}" type="sibTrans" cxnId="{16DAA59B-BD7F-475E-955D-BC19B7454B3B}">
      <dgm:prSet/>
      <dgm:spPr/>
      <dgm:t>
        <a:bodyPr/>
        <a:lstStyle/>
        <a:p>
          <a:endParaRPr lang="fr-CA"/>
        </a:p>
      </dgm:t>
    </dgm:pt>
    <dgm:pt modelId="{79BE67DA-0B05-472F-8639-8BED9F143C0E}">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L’exploration de l’intelligence artificielle à des fins d’enseignement</a:t>
          </a:r>
        </a:p>
      </dgm:t>
    </dgm:pt>
    <dgm:pt modelId="{8D114F76-23EC-46B4-AC7F-5F7D67A94434}" type="parTrans" cxnId="{AD4B4C9A-E7A7-493B-82C7-CAEFB6FC91BE}">
      <dgm:prSet/>
      <dgm:spPr/>
      <dgm:t>
        <a:bodyPr/>
        <a:lstStyle/>
        <a:p>
          <a:endParaRPr lang="fr-CA"/>
        </a:p>
      </dgm:t>
    </dgm:pt>
    <dgm:pt modelId="{47B9108C-5A7A-4E1F-9D33-08552EEF4CBF}" type="sibTrans" cxnId="{AD4B4C9A-E7A7-493B-82C7-CAEFB6FC91BE}">
      <dgm:prSet/>
      <dgm:spPr/>
      <dgm:t>
        <a:bodyPr/>
        <a:lstStyle/>
        <a:p>
          <a:endParaRPr lang="fr-CA"/>
        </a:p>
      </dgm:t>
    </dgm:pt>
    <dgm:pt modelId="{7067081F-D1B6-4110-9823-82E349242BE5}" type="pres">
      <dgm:prSet presAssocID="{A2917034-19DF-434A-84C9-AC1349A02F1E}" presName="Name0" presStyleCnt="0">
        <dgm:presLayoutVars>
          <dgm:dir/>
          <dgm:animLvl val="lvl"/>
          <dgm:resizeHandles val="exact"/>
        </dgm:presLayoutVars>
      </dgm:prSet>
      <dgm:spPr/>
    </dgm:pt>
    <dgm:pt modelId="{014B834A-D9BD-4A13-A462-73F40C3223BE}" type="pres">
      <dgm:prSet presAssocID="{A73179BE-EF3B-4733-9E68-552CCCDB30F3}" presName="linNode" presStyleCnt="0"/>
      <dgm:spPr/>
    </dgm:pt>
    <dgm:pt modelId="{88A9D0A1-9971-468A-9B96-7952B3A92D53}" type="pres">
      <dgm:prSet presAssocID="{A73179BE-EF3B-4733-9E68-552CCCDB30F3}" presName="parentText" presStyleLbl="node1" presStyleIdx="0" presStyleCnt="1">
        <dgm:presLayoutVars>
          <dgm:chMax val="1"/>
          <dgm:bulletEnabled val="1"/>
        </dgm:presLayoutVars>
      </dgm:prSet>
      <dgm:spPr/>
    </dgm:pt>
    <dgm:pt modelId="{E7F919C0-D0BE-4BA1-AF92-47478DAAA281}" type="pres">
      <dgm:prSet presAssocID="{A73179BE-EF3B-4733-9E68-552CCCDB30F3}" presName="descendantText" presStyleLbl="alignAccFollowNode1" presStyleIdx="0" presStyleCnt="1">
        <dgm:presLayoutVars>
          <dgm:bulletEnabled val="1"/>
        </dgm:presLayoutVars>
      </dgm:prSet>
      <dgm:spPr/>
    </dgm:pt>
  </dgm:ptLst>
  <dgm:cxnLst>
    <dgm:cxn modelId="{7E3A3834-82BA-4085-B62E-C08A97072C1A}" srcId="{A73179BE-EF3B-4733-9E68-552CCCDB30F3}" destId="{49DB86CC-1A9C-4F2B-BC62-DE1EEB4BB5F3}" srcOrd="0" destOrd="0" parTransId="{AFC8518F-DF3D-4ADC-9A8F-65002CCEAF6C}" sibTransId="{1012FC06-47FC-455A-8644-02EB8EA9EE7C}"/>
    <dgm:cxn modelId="{5C530B40-E0EB-4BFF-831E-956B9F2E0C11}" type="presOf" srcId="{3C7A24B6-A579-4BC9-9EE8-B8B21FBAB6E1}" destId="{E7F919C0-D0BE-4BA1-AF92-47478DAAA281}" srcOrd="0" destOrd="4" presId="urn:microsoft.com/office/officeart/2005/8/layout/vList5"/>
    <dgm:cxn modelId="{13EA7268-2232-4322-ACA7-C686A22CCCF7}" type="presOf" srcId="{79BE67DA-0B05-472F-8639-8BED9F143C0E}" destId="{E7F919C0-D0BE-4BA1-AF92-47478DAAA281}" srcOrd="0" destOrd="5" presId="urn:microsoft.com/office/officeart/2005/8/layout/vList5"/>
    <dgm:cxn modelId="{6CF03C69-A1F6-40A3-BF6B-1FD3B8625E53}" type="presOf" srcId="{F33C70D3-4B52-4E37-BD46-7D1EA1F7DB08}" destId="{E7F919C0-D0BE-4BA1-AF92-47478DAAA281}" srcOrd="0" destOrd="3" presId="urn:microsoft.com/office/officeart/2005/8/layout/vList5"/>
    <dgm:cxn modelId="{0B46194A-AE75-4AC1-952F-4090FC97F38B}" type="presOf" srcId="{2F9A369B-DC0B-4922-856B-F571A5625E78}" destId="{E7F919C0-D0BE-4BA1-AF92-47478DAAA281}" srcOrd="0" destOrd="1" presId="urn:microsoft.com/office/officeart/2005/8/layout/vList5"/>
    <dgm:cxn modelId="{20B8E64A-269F-4B50-8817-CC4678A73177}" type="presOf" srcId="{B45A7EAA-1034-42FA-8C49-34F28DE209E0}" destId="{E7F919C0-D0BE-4BA1-AF92-47478DAAA281}" srcOrd="0" destOrd="2" presId="urn:microsoft.com/office/officeart/2005/8/layout/vList5"/>
    <dgm:cxn modelId="{83135E76-8F9A-4E0D-8DB8-B2719C7B05F3}" type="presOf" srcId="{A2917034-19DF-434A-84C9-AC1349A02F1E}" destId="{7067081F-D1B6-4110-9823-82E349242BE5}" srcOrd="0" destOrd="0" presId="urn:microsoft.com/office/officeart/2005/8/layout/vList5"/>
    <dgm:cxn modelId="{44C7097A-05D3-4475-B303-4B84E53A2CD1}" srcId="{2F9A369B-DC0B-4922-856B-F571A5625E78}" destId="{B45A7EAA-1034-42FA-8C49-34F28DE209E0}" srcOrd="0" destOrd="0" parTransId="{F4069FE9-8CA3-4AEC-B5A1-0E53809510DD}" sibTransId="{C6F9E141-ECF9-443E-B1C9-024F313D5279}"/>
    <dgm:cxn modelId="{93231F8A-B844-4E11-B591-0DBCEAB28C5F}" srcId="{A73179BE-EF3B-4733-9E68-552CCCDB30F3}" destId="{2F9A369B-DC0B-4922-856B-F571A5625E78}" srcOrd="1" destOrd="0" parTransId="{8D6620E7-63EB-4ACD-A702-2700A7B74028}" sibTransId="{EAA31087-1009-4DE7-A0BE-F9D279977451}"/>
    <dgm:cxn modelId="{061FCD98-8294-4FE2-9BF8-656F2596944A}" srcId="{A2917034-19DF-434A-84C9-AC1349A02F1E}" destId="{A73179BE-EF3B-4733-9E68-552CCCDB30F3}" srcOrd="0" destOrd="0" parTransId="{0AA4739F-81CC-46E4-A153-796A4F7A9D4A}" sibTransId="{A49001BA-7162-4A9A-BDAC-F558ABE325C3}"/>
    <dgm:cxn modelId="{AD4B4C9A-E7A7-493B-82C7-CAEFB6FC91BE}" srcId="{A73179BE-EF3B-4733-9E68-552CCCDB30F3}" destId="{79BE67DA-0B05-472F-8639-8BED9F143C0E}" srcOrd="4" destOrd="0" parTransId="{8D114F76-23EC-46B4-AC7F-5F7D67A94434}" sibTransId="{47B9108C-5A7A-4E1F-9D33-08552EEF4CBF}"/>
    <dgm:cxn modelId="{16DAA59B-BD7F-475E-955D-BC19B7454B3B}" srcId="{A73179BE-EF3B-4733-9E68-552CCCDB30F3}" destId="{3C7A24B6-A579-4BC9-9EE8-B8B21FBAB6E1}" srcOrd="3" destOrd="0" parTransId="{F0A6E66A-6686-4CD4-905A-BD495F408D26}" sibTransId="{BBF5528A-B6AD-407C-9A39-957D129C241D}"/>
    <dgm:cxn modelId="{FDCF07F0-C323-4639-B8D0-3848A09D1806}" type="presOf" srcId="{A73179BE-EF3B-4733-9E68-552CCCDB30F3}" destId="{88A9D0A1-9971-468A-9B96-7952B3A92D53}" srcOrd="0" destOrd="0" presId="urn:microsoft.com/office/officeart/2005/8/layout/vList5"/>
    <dgm:cxn modelId="{446E0EF5-5577-4027-B3DA-910B2F57F702}" srcId="{A73179BE-EF3B-4733-9E68-552CCCDB30F3}" destId="{F33C70D3-4B52-4E37-BD46-7D1EA1F7DB08}" srcOrd="2" destOrd="0" parTransId="{77083308-8241-4230-91E4-4C5ACDF83601}" sibTransId="{2286E801-3E60-481D-9E6C-716EF9447E32}"/>
    <dgm:cxn modelId="{E5291FF8-72D0-40BE-9607-2FED843044FD}" type="presOf" srcId="{49DB86CC-1A9C-4F2B-BC62-DE1EEB4BB5F3}" destId="{E7F919C0-D0BE-4BA1-AF92-47478DAAA281}" srcOrd="0" destOrd="0" presId="urn:microsoft.com/office/officeart/2005/8/layout/vList5"/>
    <dgm:cxn modelId="{144CB95D-E4A8-4C46-8BF4-A362FFF10E7F}" type="presParOf" srcId="{7067081F-D1B6-4110-9823-82E349242BE5}" destId="{014B834A-D9BD-4A13-A462-73F40C3223BE}" srcOrd="0" destOrd="0" presId="urn:microsoft.com/office/officeart/2005/8/layout/vList5"/>
    <dgm:cxn modelId="{1C8EC152-4982-43B3-B654-11D06B1D90F2}" type="presParOf" srcId="{014B834A-D9BD-4A13-A462-73F40C3223BE}" destId="{88A9D0A1-9971-468A-9B96-7952B3A92D53}" srcOrd="0" destOrd="0" presId="urn:microsoft.com/office/officeart/2005/8/layout/vList5"/>
    <dgm:cxn modelId="{73DDD532-2FB2-474C-A0C5-DA0C12D4B6BC}" type="presParOf" srcId="{014B834A-D9BD-4A13-A462-73F40C3223BE}" destId="{E7F919C0-D0BE-4BA1-AF92-47478DAAA28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C44EBA-93B6-4870-B8E2-28F25AFD1118}"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fr-CA"/>
        </a:p>
      </dgm:t>
    </dgm:pt>
    <dgm:pt modelId="{D729AB33-05BE-4B90-BD73-1E5D390A7A8B}">
      <dgm:prSet/>
      <dgm:spPr>
        <a:solidFill>
          <a:schemeClr val="tx1">
            <a:lumMod val="50000"/>
            <a:lumOff val="50000"/>
          </a:schemeClr>
        </a:solidFill>
      </dgm:spPr>
      <dgm:t>
        <a:bodyPr/>
        <a:lstStyle/>
        <a:p>
          <a:r>
            <a:rPr lang="fr-CA" b="0" dirty="0">
              <a:solidFill>
                <a:schemeClr val="tx1"/>
              </a:solidFill>
            </a:rPr>
            <a:t>IPEFP-06</a:t>
          </a:r>
          <a:br>
            <a:rPr lang="fr-CA" b="1" dirty="0">
              <a:solidFill>
                <a:schemeClr val="tx1"/>
              </a:solidFill>
            </a:rPr>
          </a:br>
          <a:br>
            <a:rPr lang="fr-CA" b="1" dirty="0">
              <a:solidFill>
                <a:schemeClr val="tx1"/>
              </a:solidFill>
            </a:rPr>
          </a:br>
          <a:r>
            <a:rPr lang="fr-CA" b="1" dirty="0">
              <a:solidFill>
                <a:schemeClr val="tx1"/>
              </a:solidFill>
            </a:rPr>
            <a:t>ÉVALUATION DES APPRENTISSAGES </a:t>
          </a:r>
          <a:br>
            <a:rPr lang="fr-CA" b="1" dirty="0">
              <a:solidFill>
                <a:schemeClr val="tx1"/>
              </a:solidFill>
            </a:rPr>
          </a:br>
          <a:br>
            <a:rPr lang="fr-CA" b="1" dirty="0">
              <a:solidFill>
                <a:schemeClr val="tx1"/>
              </a:solidFill>
            </a:rPr>
          </a:br>
          <a:r>
            <a:rPr lang="fr-CA" b="0" i="1" dirty="0">
              <a:solidFill>
                <a:schemeClr val="tx1"/>
              </a:solidFill>
            </a:rPr>
            <a:t>(7 h)</a:t>
          </a:r>
        </a:p>
      </dgm:t>
    </dgm:pt>
    <dgm:pt modelId="{645E24EF-4F03-47E1-AAEC-0DD0634C9270}" type="parTrans" cxnId="{AE226B93-1740-40DD-BFB1-D7519571DCC3}">
      <dgm:prSet/>
      <dgm:spPr/>
      <dgm:t>
        <a:bodyPr/>
        <a:lstStyle/>
        <a:p>
          <a:endParaRPr lang="fr-CA"/>
        </a:p>
      </dgm:t>
    </dgm:pt>
    <dgm:pt modelId="{3E8ED92D-8DE0-497F-8507-CAF2A9471D56}" type="sibTrans" cxnId="{AE226B93-1740-40DD-BFB1-D7519571DCC3}">
      <dgm:prSet/>
      <dgm:spPr/>
      <dgm:t>
        <a:bodyPr/>
        <a:lstStyle/>
        <a:p>
          <a:endParaRPr lang="fr-CA"/>
        </a:p>
      </dgm:t>
    </dgm:pt>
    <dgm:pt modelId="{07D96AF0-9C87-4242-B2FD-ED4D30F5112A}">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Les différents types d’épreuves et leurs caractéristiques</a:t>
          </a:r>
        </a:p>
      </dgm:t>
    </dgm:pt>
    <dgm:pt modelId="{39786684-A470-45B1-A3D5-FC6951BC8632}" type="parTrans" cxnId="{D3E4FF01-C2E6-423B-A9F7-88CF115E52D9}">
      <dgm:prSet/>
      <dgm:spPr/>
      <dgm:t>
        <a:bodyPr/>
        <a:lstStyle/>
        <a:p>
          <a:endParaRPr lang="fr-CA"/>
        </a:p>
      </dgm:t>
    </dgm:pt>
    <dgm:pt modelId="{B5866653-F87E-4CA9-9502-941AC7C31353}" type="sibTrans" cxnId="{D3E4FF01-C2E6-423B-A9F7-88CF115E52D9}">
      <dgm:prSet/>
      <dgm:spPr/>
      <dgm:t>
        <a:bodyPr/>
        <a:lstStyle/>
        <a:p>
          <a:endParaRPr lang="fr-CA"/>
        </a:p>
      </dgm:t>
    </dgm:pt>
    <dgm:pt modelId="{213CC390-222D-43F2-A3A1-C33D0FE2CB94}">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Les rôles et les responsabilités en évaluation </a:t>
          </a:r>
        </a:p>
      </dgm:t>
    </dgm:pt>
    <dgm:pt modelId="{21F968B5-17EA-46CF-9C97-19F91FD3D26C}" type="parTrans" cxnId="{E5912FFA-66FB-4B26-BA4D-0DDF0D85CCD0}">
      <dgm:prSet/>
      <dgm:spPr/>
      <dgm:t>
        <a:bodyPr/>
        <a:lstStyle/>
        <a:p>
          <a:endParaRPr lang="fr-CA"/>
        </a:p>
      </dgm:t>
    </dgm:pt>
    <dgm:pt modelId="{5F243EC0-D71F-4FDB-AD08-F3177A0271B4}" type="sibTrans" cxnId="{E5912FFA-66FB-4B26-BA4D-0DDF0D85CCD0}">
      <dgm:prSet/>
      <dgm:spPr/>
      <dgm:t>
        <a:bodyPr/>
        <a:lstStyle/>
        <a:p>
          <a:endParaRPr lang="fr-CA"/>
        </a:p>
      </dgm:t>
    </dgm:pt>
    <dgm:pt modelId="{49D99AAA-BF59-490A-85F2-AF51E64DCD88}">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Les encadrements légaux </a:t>
          </a:r>
        </a:p>
      </dgm:t>
    </dgm:pt>
    <dgm:pt modelId="{48BC63D7-F197-485C-89A8-472986575E61}" type="parTrans" cxnId="{B500F341-03BB-4632-B40E-444D17122521}">
      <dgm:prSet/>
      <dgm:spPr/>
      <dgm:t>
        <a:bodyPr/>
        <a:lstStyle/>
        <a:p>
          <a:endParaRPr lang="fr-CA"/>
        </a:p>
      </dgm:t>
    </dgm:pt>
    <dgm:pt modelId="{96BEBDD2-7408-44AF-A9E0-11509492DDC3}" type="sibTrans" cxnId="{B500F341-03BB-4632-B40E-444D17122521}">
      <dgm:prSet/>
      <dgm:spPr/>
      <dgm:t>
        <a:bodyPr/>
        <a:lstStyle/>
        <a:p>
          <a:endParaRPr lang="fr-CA"/>
        </a:p>
      </dgm:t>
    </dgm:pt>
    <dgm:pt modelId="{E0745CAF-DCB9-473E-BD4B-277DA258C8FE}">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L’introduction aux normes et aux modalités</a:t>
          </a:r>
        </a:p>
      </dgm:t>
    </dgm:pt>
    <dgm:pt modelId="{10F92F75-F498-44EB-8117-1E9225512022}" type="parTrans" cxnId="{74837606-68F4-465B-BB91-A3DE83B57233}">
      <dgm:prSet/>
      <dgm:spPr/>
      <dgm:t>
        <a:bodyPr/>
        <a:lstStyle/>
        <a:p>
          <a:endParaRPr lang="fr-CA"/>
        </a:p>
      </dgm:t>
    </dgm:pt>
    <dgm:pt modelId="{6BE5C9C4-658F-441F-A93F-9A4E9181373C}" type="sibTrans" cxnId="{74837606-68F4-465B-BB91-A3DE83B57233}">
      <dgm:prSet/>
      <dgm:spPr/>
      <dgm:t>
        <a:bodyPr/>
        <a:lstStyle/>
        <a:p>
          <a:endParaRPr lang="fr-CA"/>
        </a:p>
      </dgm:t>
    </dgm:pt>
    <dgm:pt modelId="{D11675B9-B1CA-43E5-BB51-656571CB0197}">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Les valeurs et les qualités des évaluations</a:t>
          </a:r>
        </a:p>
      </dgm:t>
    </dgm:pt>
    <dgm:pt modelId="{D7A86013-F852-4476-8697-33892A47D7C2}" type="parTrans" cxnId="{9B9F616A-F91E-456B-8955-5575F38E2BF7}">
      <dgm:prSet/>
      <dgm:spPr/>
      <dgm:t>
        <a:bodyPr/>
        <a:lstStyle/>
        <a:p>
          <a:endParaRPr lang="fr-CA"/>
        </a:p>
      </dgm:t>
    </dgm:pt>
    <dgm:pt modelId="{59D8369F-2D9D-418D-8DC3-11822E26A190}" type="sibTrans" cxnId="{9B9F616A-F91E-456B-8955-5575F38E2BF7}">
      <dgm:prSet/>
      <dgm:spPr/>
      <dgm:t>
        <a:bodyPr/>
        <a:lstStyle/>
        <a:p>
          <a:endParaRPr lang="fr-CA"/>
        </a:p>
      </dgm:t>
    </dgm:pt>
    <dgm:pt modelId="{D55ED79D-5152-49B2-A82F-85D242C17E83}">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L’analyse d’épreuves d’aide à l’apprentissage</a:t>
          </a:r>
        </a:p>
      </dgm:t>
    </dgm:pt>
    <dgm:pt modelId="{4102871E-30EB-4EA8-BEF5-E5AA840370BE}" type="parTrans" cxnId="{CB02A39F-02E0-4EB5-8BB7-42586009A42A}">
      <dgm:prSet/>
      <dgm:spPr/>
      <dgm:t>
        <a:bodyPr/>
        <a:lstStyle/>
        <a:p>
          <a:endParaRPr lang="fr-CA"/>
        </a:p>
      </dgm:t>
    </dgm:pt>
    <dgm:pt modelId="{BC4F2E94-04EF-4A86-8F9F-44734439E745}" type="sibTrans" cxnId="{CB02A39F-02E0-4EB5-8BB7-42586009A42A}">
      <dgm:prSet/>
      <dgm:spPr/>
      <dgm:t>
        <a:bodyPr/>
        <a:lstStyle/>
        <a:p>
          <a:endParaRPr lang="fr-CA"/>
        </a:p>
      </dgm:t>
    </dgm:pt>
    <dgm:pt modelId="{153A2831-79D0-4058-880B-E44604E0795F}">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La différenciation pédagogique en évaluation (EBP)</a:t>
          </a:r>
        </a:p>
      </dgm:t>
    </dgm:pt>
    <dgm:pt modelId="{C6ED1B91-7EC0-4022-BB56-95973BAAC52F}" type="parTrans" cxnId="{480F3032-3A0F-4A31-BCDD-BB9A9E7564FA}">
      <dgm:prSet/>
      <dgm:spPr/>
      <dgm:t>
        <a:bodyPr/>
        <a:lstStyle/>
        <a:p>
          <a:endParaRPr lang="fr-CA"/>
        </a:p>
      </dgm:t>
    </dgm:pt>
    <dgm:pt modelId="{FE894415-7C6B-4269-9B64-0F135803F3C6}" type="sibTrans" cxnId="{480F3032-3A0F-4A31-BCDD-BB9A9E7564FA}">
      <dgm:prSet/>
      <dgm:spPr/>
      <dgm:t>
        <a:bodyPr/>
        <a:lstStyle/>
        <a:p>
          <a:endParaRPr lang="fr-CA"/>
        </a:p>
      </dgm:t>
    </dgm:pt>
    <dgm:pt modelId="{54F10083-29EE-434C-B057-E0B642BCC913}">
      <dgm:prSet/>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dgm:spPr>
      <dgm:t>
        <a:bodyPr/>
        <a:lstStyle/>
        <a:p>
          <a:pPr>
            <a:spcAft>
              <a:spcPts val="600"/>
            </a:spcAft>
          </a:pPr>
          <a:r>
            <a:rPr lang="fr-CA" dirty="0"/>
            <a:t>La taxonomie de Bloom et les niveaux d’exigence</a:t>
          </a:r>
        </a:p>
      </dgm:t>
    </dgm:pt>
    <dgm:pt modelId="{03615F21-032A-461E-8D93-42967B968668}" type="parTrans" cxnId="{6A69AA7C-556E-4EF0-9986-E2DF159F848B}">
      <dgm:prSet/>
      <dgm:spPr/>
      <dgm:t>
        <a:bodyPr/>
        <a:lstStyle/>
        <a:p>
          <a:endParaRPr lang="fr-CA"/>
        </a:p>
      </dgm:t>
    </dgm:pt>
    <dgm:pt modelId="{C74AFA38-CA06-490E-A322-0D0949441646}" type="sibTrans" cxnId="{6A69AA7C-556E-4EF0-9986-E2DF159F848B}">
      <dgm:prSet/>
      <dgm:spPr/>
      <dgm:t>
        <a:bodyPr/>
        <a:lstStyle/>
        <a:p>
          <a:endParaRPr lang="fr-CA"/>
        </a:p>
      </dgm:t>
    </dgm:pt>
    <dgm:pt modelId="{15AF2DC6-B03B-4F78-B806-0DC7AFEB7F96}" type="pres">
      <dgm:prSet presAssocID="{96C44EBA-93B6-4870-B8E2-28F25AFD1118}" presName="Name0" presStyleCnt="0">
        <dgm:presLayoutVars>
          <dgm:dir/>
          <dgm:animLvl val="lvl"/>
          <dgm:resizeHandles val="exact"/>
        </dgm:presLayoutVars>
      </dgm:prSet>
      <dgm:spPr/>
    </dgm:pt>
    <dgm:pt modelId="{19B420F9-9879-4E69-9C04-E408511A19FC}" type="pres">
      <dgm:prSet presAssocID="{D729AB33-05BE-4B90-BD73-1E5D390A7A8B}" presName="linNode" presStyleCnt="0"/>
      <dgm:spPr/>
    </dgm:pt>
    <dgm:pt modelId="{8BC9843E-0DE7-40E4-AFAB-BACA5CE738DB}" type="pres">
      <dgm:prSet presAssocID="{D729AB33-05BE-4B90-BD73-1E5D390A7A8B}" presName="parentText" presStyleLbl="node1" presStyleIdx="0" presStyleCnt="1">
        <dgm:presLayoutVars>
          <dgm:chMax val="1"/>
          <dgm:bulletEnabled val="1"/>
        </dgm:presLayoutVars>
      </dgm:prSet>
      <dgm:spPr/>
    </dgm:pt>
    <dgm:pt modelId="{7DBBA3BF-D2CE-4749-8D00-C65B302F3AE6}" type="pres">
      <dgm:prSet presAssocID="{D729AB33-05BE-4B90-BD73-1E5D390A7A8B}" presName="descendantText" presStyleLbl="alignAccFollowNode1" presStyleIdx="0" presStyleCnt="1">
        <dgm:presLayoutVars>
          <dgm:bulletEnabled val="1"/>
        </dgm:presLayoutVars>
      </dgm:prSet>
      <dgm:spPr/>
    </dgm:pt>
  </dgm:ptLst>
  <dgm:cxnLst>
    <dgm:cxn modelId="{D3E4FF01-C2E6-423B-A9F7-88CF115E52D9}" srcId="{D729AB33-05BE-4B90-BD73-1E5D390A7A8B}" destId="{07D96AF0-9C87-4242-B2FD-ED4D30F5112A}" srcOrd="0" destOrd="0" parTransId="{39786684-A470-45B1-A3D5-FC6951BC8632}" sibTransId="{B5866653-F87E-4CA9-9502-941AC7C31353}"/>
    <dgm:cxn modelId="{74837606-68F4-465B-BB91-A3DE83B57233}" srcId="{D729AB33-05BE-4B90-BD73-1E5D390A7A8B}" destId="{E0745CAF-DCB9-473E-BD4B-277DA258C8FE}" srcOrd="3" destOrd="0" parTransId="{10F92F75-F498-44EB-8117-1E9225512022}" sibTransId="{6BE5C9C4-658F-441F-A93F-9A4E9181373C}"/>
    <dgm:cxn modelId="{8776F411-3313-4B21-BB2B-FEA9FD31412B}" type="presOf" srcId="{D11675B9-B1CA-43E5-BB51-656571CB0197}" destId="{7DBBA3BF-D2CE-4749-8D00-C65B302F3AE6}" srcOrd="0" destOrd="4" presId="urn:microsoft.com/office/officeart/2005/8/layout/vList5"/>
    <dgm:cxn modelId="{5CE86D1C-9392-46A3-9F06-D2A04FA30A8B}" type="presOf" srcId="{54F10083-29EE-434C-B057-E0B642BCC913}" destId="{7DBBA3BF-D2CE-4749-8D00-C65B302F3AE6}" srcOrd="0" destOrd="7" presId="urn:microsoft.com/office/officeart/2005/8/layout/vList5"/>
    <dgm:cxn modelId="{14056521-448C-4C8C-874C-008F1B0676C5}" type="presOf" srcId="{96C44EBA-93B6-4870-B8E2-28F25AFD1118}" destId="{15AF2DC6-B03B-4F78-B806-0DC7AFEB7F96}" srcOrd="0" destOrd="0" presId="urn:microsoft.com/office/officeart/2005/8/layout/vList5"/>
    <dgm:cxn modelId="{480F3032-3A0F-4A31-BCDD-BB9A9E7564FA}" srcId="{D729AB33-05BE-4B90-BD73-1E5D390A7A8B}" destId="{153A2831-79D0-4058-880B-E44604E0795F}" srcOrd="6" destOrd="0" parTransId="{C6ED1B91-7EC0-4022-BB56-95973BAAC52F}" sibTransId="{FE894415-7C6B-4269-9B64-0F135803F3C6}"/>
    <dgm:cxn modelId="{68B4F860-74AD-4496-A361-E0357515191D}" type="presOf" srcId="{07D96AF0-9C87-4242-B2FD-ED4D30F5112A}" destId="{7DBBA3BF-D2CE-4749-8D00-C65B302F3AE6}" srcOrd="0" destOrd="0" presId="urn:microsoft.com/office/officeart/2005/8/layout/vList5"/>
    <dgm:cxn modelId="{B500F341-03BB-4632-B40E-444D17122521}" srcId="{D729AB33-05BE-4B90-BD73-1E5D390A7A8B}" destId="{49D99AAA-BF59-490A-85F2-AF51E64DCD88}" srcOrd="2" destOrd="0" parTransId="{48BC63D7-F197-485C-89A8-472986575E61}" sibTransId="{96BEBDD2-7408-44AF-A9E0-11509492DDC3}"/>
    <dgm:cxn modelId="{203FA462-310B-4815-BAFB-2EB253CBB328}" type="presOf" srcId="{213CC390-222D-43F2-A3A1-C33D0FE2CB94}" destId="{7DBBA3BF-D2CE-4749-8D00-C65B302F3AE6}" srcOrd="0" destOrd="1" presId="urn:microsoft.com/office/officeart/2005/8/layout/vList5"/>
    <dgm:cxn modelId="{9B9F616A-F91E-456B-8955-5575F38E2BF7}" srcId="{D729AB33-05BE-4B90-BD73-1E5D390A7A8B}" destId="{D11675B9-B1CA-43E5-BB51-656571CB0197}" srcOrd="4" destOrd="0" parTransId="{D7A86013-F852-4476-8697-33892A47D7C2}" sibTransId="{59D8369F-2D9D-418D-8DC3-11822E26A190}"/>
    <dgm:cxn modelId="{6A69AA7C-556E-4EF0-9986-E2DF159F848B}" srcId="{D729AB33-05BE-4B90-BD73-1E5D390A7A8B}" destId="{54F10083-29EE-434C-B057-E0B642BCC913}" srcOrd="7" destOrd="0" parTransId="{03615F21-032A-461E-8D93-42967B968668}" sibTransId="{C74AFA38-CA06-490E-A322-0D0949441646}"/>
    <dgm:cxn modelId="{4AC5FD7E-6628-4DC8-B1A3-F9520DCB0A4B}" type="presOf" srcId="{153A2831-79D0-4058-880B-E44604E0795F}" destId="{7DBBA3BF-D2CE-4749-8D00-C65B302F3AE6}" srcOrd="0" destOrd="6" presId="urn:microsoft.com/office/officeart/2005/8/layout/vList5"/>
    <dgm:cxn modelId="{3ECF597F-A5A9-448E-9340-EC7D28B173B7}" type="presOf" srcId="{D55ED79D-5152-49B2-A82F-85D242C17E83}" destId="{7DBBA3BF-D2CE-4749-8D00-C65B302F3AE6}" srcOrd="0" destOrd="5" presId="urn:microsoft.com/office/officeart/2005/8/layout/vList5"/>
    <dgm:cxn modelId="{AE226B93-1740-40DD-BFB1-D7519571DCC3}" srcId="{96C44EBA-93B6-4870-B8E2-28F25AFD1118}" destId="{D729AB33-05BE-4B90-BD73-1E5D390A7A8B}" srcOrd="0" destOrd="0" parTransId="{645E24EF-4F03-47E1-AAEC-0DD0634C9270}" sibTransId="{3E8ED92D-8DE0-497F-8507-CAF2A9471D56}"/>
    <dgm:cxn modelId="{3193EC99-91E8-453D-89C3-E451EBB7551F}" type="presOf" srcId="{D729AB33-05BE-4B90-BD73-1E5D390A7A8B}" destId="{8BC9843E-0DE7-40E4-AFAB-BACA5CE738DB}" srcOrd="0" destOrd="0" presId="urn:microsoft.com/office/officeart/2005/8/layout/vList5"/>
    <dgm:cxn modelId="{CB02A39F-02E0-4EB5-8BB7-42586009A42A}" srcId="{D729AB33-05BE-4B90-BD73-1E5D390A7A8B}" destId="{D55ED79D-5152-49B2-A82F-85D242C17E83}" srcOrd="5" destOrd="0" parTransId="{4102871E-30EB-4EA8-BEF5-E5AA840370BE}" sibTransId="{BC4F2E94-04EF-4A86-8F9F-44734439E745}"/>
    <dgm:cxn modelId="{D33A28B2-5DD8-410B-89E4-CD8294D1BD20}" type="presOf" srcId="{E0745CAF-DCB9-473E-BD4B-277DA258C8FE}" destId="{7DBBA3BF-D2CE-4749-8D00-C65B302F3AE6}" srcOrd="0" destOrd="3" presId="urn:microsoft.com/office/officeart/2005/8/layout/vList5"/>
    <dgm:cxn modelId="{0B5B22F9-F23D-4CA5-8CE0-42540C96BB92}" type="presOf" srcId="{49D99AAA-BF59-490A-85F2-AF51E64DCD88}" destId="{7DBBA3BF-D2CE-4749-8D00-C65B302F3AE6}" srcOrd="0" destOrd="2" presId="urn:microsoft.com/office/officeart/2005/8/layout/vList5"/>
    <dgm:cxn modelId="{E5912FFA-66FB-4B26-BA4D-0DDF0D85CCD0}" srcId="{D729AB33-05BE-4B90-BD73-1E5D390A7A8B}" destId="{213CC390-222D-43F2-A3A1-C33D0FE2CB94}" srcOrd="1" destOrd="0" parTransId="{21F968B5-17EA-46CF-9C97-19F91FD3D26C}" sibTransId="{5F243EC0-D71F-4FDB-AD08-F3177A0271B4}"/>
    <dgm:cxn modelId="{C12DBDFE-5E64-4724-A70F-392644097A61}" type="presParOf" srcId="{15AF2DC6-B03B-4F78-B806-0DC7AFEB7F96}" destId="{19B420F9-9879-4E69-9C04-E408511A19FC}" srcOrd="0" destOrd="0" presId="urn:microsoft.com/office/officeart/2005/8/layout/vList5"/>
    <dgm:cxn modelId="{129B2D57-5677-4D74-9390-263AA9C26FEB}" type="presParOf" srcId="{19B420F9-9879-4E69-9C04-E408511A19FC}" destId="{8BC9843E-0DE7-40E4-AFAB-BACA5CE738DB}" srcOrd="0" destOrd="0" presId="urn:microsoft.com/office/officeart/2005/8/layout/vList5"/>
    <dgm:cxn modelId="{960E30AF-8491-4212-BDD1-E726B5CF16A5}" type="presParOf" srcId="{19B420F9-9879-4E69-9C04-E408511A19FC}" destId="{7DBBA3BF-D2CE-4749-8D00-C65B302F3AE6}"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D2B5D-A30E-4A14-9999-EDDE6416CAC1}">
      <dsp:nvSpPr>
        <dsp:cNvPr id="0" name=""/>
        <dsp:cNvSpPr/>
      </dsp:nvSpPr>
      <dsp:spPr>
        <a:xfrm>
          <a:off x="-242341" y="0"/>
          <a:ext cx="6208010" cy="4911556"/>
        </a:xfrm>
        <a:prstGeom prst="triangle">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1FFA88-BF08-4351-B6F1-C4B2966B0F48}">
      <dsp:nvSpPr>
        <dsp:cNvPr id="0" name=""/>
        <dsp:cNvSpPr/>
      </dsp:nvSpPr>
      <dsp:spPr>
        <a:xfrm>
          <a:off x="877836" y="2066350"/>
          <a:ext cx="3984892" cy="1287770"/>
        </a:xfrm>
        <a:prstGeom prst="roundRect">
          <a:avLst/>
        </a:prstGeom>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25400" cap="flat" cmpd="sng" algn="ctr">
          <a:solidFill>
            <a:schemeClr val="accent5">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fr-CA" sz="2600" b="1" kern="1200" dirty="0">
              <a:solidFill>
                <a:schemeClr val="bg1"/>
              </a:solidFill>
            </a:rPr>
            <a:t>Vos attentes relatives </a:t>
          </a:r>
          <a:br>
            <a:rPr lang="fr-CA" sz="2600" b="1" kern="1200" dirty="0">
              <a:solidFill>
                <a:schemeClr val="bg1"/>
              </a:solidFill>
            </a:rPr>
          </a:br>
          <a:r>
            <a:rPr lang="fr-CA" sz="2600" b="1" kern="1200" dirty="0">
              <a:solidFill>
                <a:schemeClr val="bg1"/>
              </a:solidFill>
            </a:rPr>
            <a:t>à la formation</a:t>
          </a:r>
          <a:endParaRPr lang="fr-CA" sz="2600" kern="1200" dirty="0">
            <a:solidFill>
              <a:schemeClr val="bg1"/>
            </a:solidFill>
          </a:endParaRPr>
        </a:p>
      </dsp:txBody>
      <dsp:txXfrm>
        <a:off x="940700" y="2129214"/>
        <a:ext cx="3859164" cy="11620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254DB-1770-41AA-858A-E6B9C4345792}">
      <dsp:nvSpPr>
        <dsp:cNvPr id="0" name=""/>
        <dsp:cNvSpPr/>
      </dsp:nvSpPr>
      <dsp:spPr>
        <a:xfrm>
          <a:off x="4451" y="601"/>
          <a:ext cx="2021260" cy="5256497"/>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CA" sz="2500" kern="1200" dirty="0">
              <a:solidFill>
                <a:schemeClr val="bg1"/>
              </a:solidFill>
            </a:rPr>
            <a:t>Conseillance pédagogique</a:t>
          </a:r>
        </a:p>
      </dsp:txBody>
      <dsp:txXfrm>
        <a:off x="63652" y="59802"/>
        <a:ext cx="1902858" cy="5138095"/>
      </dsp:txXfrm>
    </dsp:sp>
    <dsp:sp modelId="{B89A2712-9CD2-4985-8B95-F3933CF70F91}">
      <dsp:nvSpPr>
        <dsp:cNvPr id="0" name=""/>
        <dsp:cNvSpPr/>
      </dsp:nvSpPr>
      <dsp:spPr>
        <a:xfrm>
          <a:off x="2275098" y="601"/>
          <a:ext cx="6728262" cy="2414815"/>
        </a:xfrm>
        <a:prstGeom prst="roundRect">
          <a:avLst>
            <a:gd name="adj" fmla="val 10000"/>
          </a:avLst>
        </a:prstGeom>
        <a:gradFill flip="none" rotWithShape="0">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CA" sz="2500" kern="1200" dirty="0">
              <a:solidFill>
                <a:schemeClr val="tx1"/>
              </a:solidFill>
            </a:rPr>
            <a:t>Soutenir les mentors et les accompagnateurs dans leurs accompagnements</a:t>
          </a:r>
          <a:br>
            <a:rPr lang="fr-CA" sz="2500" kern="1200" dirty="0">
              <a:solidFill>
                <a:schemeClr val="tx1"/>
              </a:solidFill>
            </a:rPr>
          </a:br>
          <a:br>
            <a:rPr lang="fr-CA" sz="2500" kern="1200" dirty="0">
              <a:solidFill>
                <a:schemeClr val="tx1"/>
              </a:solidFill>
            </a:rPr>
          </a:br>
          <a:r>
            <a:rPr lang="fr-CA" sz="2500" kern="1200" dirty="0">
              <a:solidFill>
                <a:schemeClr val="tx1"/>
              </a:solidFill>
            </a:rPr>
            <a:t>Conseiller les nouveaux enseignants relativement</a:t>
          </a:r>
        </a:p>
      </dsp:txBody>
      <dsp:txXfrm>
        <a:off x="2345826" y="71329"/>
        <a:ext cx="6586806" cy="2273359"/>
      </dsp:txXfrm>
    </dsp:sp>
    <dsp:sp modelId="{DA588282-9A58-4B9D-8B7F-DB6D88254DAC}">
      <dsp:nvSpPr>
        <dsp:cNvPr id="0" name=""/>
        <dsp:cNvSpPr/>
      </dsp:nvSpPr>
      <dsp:spPr>
        <a:xfrm>
          <a:off x="2275098" y="2913449"/>
          <a:ext cx="1736529"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leurs questionnements en lien avec l’enseignement</a:t>
          </a:r>
        </a:p>
      </dsp:txBody>
      <dsp:txXfrm>
        <a:off x="2325959" y="2964310"/>
        <a:ext cx="1634807" cy="2313093"/>
      </dsp:txXfrm>
    </dsp:sp>
    <dsp:sp modelId="{26D9FDC1-82CE-4A83-88FA-BDC01C35B62F}">
      <dsp:nvSpPr>
        <dsp:cNvPr id="0" name=""/>
        <dsp:cNvSpPr/>
      </dsp:nvSpPr>
      <dsp:spPr>
        <a:xfrm>
          <a:off x="4136321" y="2913449"/>
          <a:ext cx="1648769"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Au matériel qui vise à enseigner (didactique) </a:t>
          </a:r>
        </a:p>
      </dsp:txBody>
      <dsp:txXfrm>
        <a:off x="4184612" y="2961740"/>
        <a:ext cx="1552187" cy="2318233"/>
      </dsp:txXfrm>
    </dsp:sp>
    <dsp:sp modelId="{DD6BA616-EE69-4D9F-BA18-BA13536CDFB0}">
      <dsp:nvSpPr>
        <dsp:cNvPr id="0" name=""/>
        <dsp:cNvSpPr/>
      </dsp:nvSpPr>
      <dsp:spPr>
        <a:xfrm>
          <a:off x="5909784" y="2913449"/>
          <a:ext cx="1484441"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l'évaluation des programmes d'études</a:t>
          </a:r>
          <a:br>
            <a:rPr lang="fr-CA" sz="1600" kern="1200" dirty="0">
              <a:solidFill>
                <a:schemeClr val="tx1"/>
              </a:solidFill>
            </a:rPr>
          </a:br>
          <a:r>
            <a:rPr lang="fr-CA" sz="1600" kern="1200" dirty="0">
              <a:solidFill>
                <a:schemeClr val="tx1"/>
              </a:solidFill>
            </a:rPr>
            <a:t>(sanction) </a:t>
          </a:r>
        </a:p>
      </dsp:txBody>
      <dsp:txXfrm>
        <a:off x="5953262" y="2956927"/>
        <a:ext cx="1397485" cy="2327859"/>
      </dsp:txXfrm>
    </dsp:sp>
    <dsp:sp modelId="{4EA94DA3-13E7-4826-AEC3-2E891C68B611}">
      <dsp:nvSpPr>
        <dsp:cNvPr id="0" name=""/>
        <dsp:cNvSpPr/>
      </dsp:nvSpPr>
      <dsp:spPr>
        <a:xfrm>
          <a:off x="7518919" y="2913449"/>
          <a:ext cx="1484441" cy="2414815"/>
        </a:xfrm>
        <a:prstGeom prst="roundRect">
          <a:avLst>
            <a:gd name="adj" fmla="val 10000"/>
          </a:avLst>
        </a:prstGeom>
        <a:gradFill flip="none" rotWithShape="0">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A" sz="1600" kern="1200" dirty="0">
              <a:solidFill>
                <a:schemeClr val="tx1"/>
              </a:solidFill>
            </a:rPr>
            <a:t>À la gestion de classe problématique, à la différenciation pédagogique (EBP)</a:t>
          </a:r>
        </a:p>
      </dsp:txBody>
      <dsp:txXfrm>
        <a:off x="7562397" y="2956927"/>
        <a:ext cx="1397485" cy="23278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08101-91BD-4834-BA0B-1684782A9F5E}">
      <dsp:nvSpPr>
        <dsp:cNvPr id="0" name=""/>
        <dsp:cNvSpPr/>
      </dsp:nvSpPr>
      <dsp:spPr>
        <a:xfrm>
          <a:off x="0" y="1589677"/>
          <a:ext cx="6881703" cy="121680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fr-CA" sz="3600" kern="1200" dirty="0"/>
            <a:t>A-t-on répondu à vos attentes ?</a:t>
          </a:r>
        </a:p>
      </dsp:txBody>
      <dsp:txXfrm>
        <a:off x="59399" y="1649076"/>
        <a:ext cx="6762905"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39317-4D78-49FD-81F9-7C5C10BC5A0A}">
      <dsp:nvSpPr>
        <dsp:cNvPr id="0" name=""/>
        <dsp:cNvSpPr/>
      </dsp:nvSpPr>
      <dsp:spPr>
        <a:xfrm>
          <a:off x="3125360" y="36492"/>
          <a:ext cx="4682319" cy="965261"/>
        </a:xfrm>
        <a:prstGeom prst="rightArrow">
          <a:avLst>
            <a:gd name="adj1" fmla="val 75000"/>
            <a:gd name="adj2" fmla="val 50000"/>
          </a:avLst>
        </a:prstGeom>
        <a:solidFill>
          <a:srgbClr val="777777"/>
        </a:solidFill>
        <a:ln w="12700" cap="flat" cmpd="sng" algn="ctr">
          <a:solidFill>
            <a:schemeClr val="accent4">
              <a:tint val="40000"/>
              <a:alpha val="90000"/>
              <a:hueOff val="0"/>
              <a:satOff val="0"/>
              <a:lumOff val="0"/>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chemeClr val="bg1"/>
              </a:solidFill>
            </a:rPr>
            <a:t>les </a:t>
          </a:r>
          <a:r>
            <a:rPr lang="fr-CA" sz="1800" b="1" kern="1200" dirty="0">
              <a:solidFill>
                <a:schemeClr val="bg1"/>
              </a:solidFill>
            </a:rPr>
            <a:t>objectifs et le fonctionnement  </a:t>
          </a:r>
          <a:r>
            <a:rPr lang="fr-CA" sz="1800" kern="1200" dirty="0">
              <a:solidFill>
                <a:schemeClr val="bg1"/>
              </a:solidFill>
            </a:rPr>
            <a:t>du programme IPE</a:t>
          </a:r>
        </a:p>
      </dsp:txBody>
      <dsp:txXfrm>
        <a:off x="3125360" y="157150"/>
        <a:ext cx="4320346" cy="723945"/>
      </dsp:txXfrm>
    </dsp:sp>
    <dsp:sp modelId="{7033FCCE-D922-413F-9DA1-8B5D6F6DAE1E}">
      <dsp:nvSpPr>
        <dsp:cNvPr id="0" name=""/>
        <dsp:cNvSpPr/>
      </dsp:nvSpPr>
      <dsp:spPr>
        <a:xfrm>
          <a:off x="3814" y="36909"/>
          <a:ext cx="3121546" cy="896708"/>
        </a:xfrm>
        <a:prstGeom prst="roundRect">
          <a:avLst/>
        </a:prstGeom>
        <a:solidFill>
          <a:srgbClr val="FF4F4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dirty="0"/>
            <a:t>Vous connaîtrez</a:t>
          </a:r>
        </a:p>
      </dsp:txBody>
      <dsp:txXfrm>
        <a:off x="47588" y="80683"/>
        <a:ext cx="3033998" cy="809160"/>
      </dsp:txXfrm>
    </dsp:sp>
    <dsp:sp modelId="{B4BD8025-1AAD-45CD-8A1D-8A6899D0465E}">
      <dsp:nvSpPr>
        <dsp:cNvPr id="0" name=""/>
        <dsp:cNvSpPr/>
      </dsp:nvSpPr>
      <dsp:spPr>
        <a:xfrm>
          <a:off x="3125360" y="1057565"/>
          <a:ext cx="4682319" cy="939633"/>
        </a:xfrm>
        <a:prstGeom prst="rightArrow">
          <a:avLst>
            <a:gd name="adj1" fmla="val 75000"/>
            <a:gd name="adj2" fmla="val 50000"/>
          </a:avLst>
        </a:prstGeom>
        <a:solidFill>
          <a:srgbClr val="C0C0C0">
            <a:alpha val="89804"/>
          </a:srgbClr>
        </a:solidFill>
        <a:ln w="12700" cap="flat" cmpd="sng" algn="ctr">
          <a:solidFill>
            <a:schemeClr val="accent4">
              <a:tint val="40000"/>
              <a:alpha val="90000"/>
              <a:hueOff val="-1830864"/>
              <a:satOff val="8304"/>
              <a:lumOff val="8"/>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rgbClr val="140000"/>
              </a:solidFill>
            </a:rPr>
            <a:t>de naviguer sur l’</a:t>
          </a:r>
          <a:r>
            <a:rPr lang="fr-CA" sz="1800" b="1" kern="1200" dirty="0">
              <a:solidFill>
                <a:srgbClr val="140000"/>
              </a:solidFill>
            </a:rPr>
            <a:t>Inforoute</a:t>
          </a:r>
          <a:r>
            <a:rPr lang="fr-CA" sz="1800" kern="1200" dirty="0">
              <a:solidFill>
                <a:srgbClr val="140000"/>
              </a:solidFill>
            </a:rPr>
            <a:t> afin de trouver votre programme</a:t>
          </a:r>
        </a:p>
      </dsp:txBody>
      <dsp:txXfrm>
        <a:off x="3125360" y="1175019"/>
        <a:ext cx="4329957" cy="704725"/>
      </dsp:txXfrm>
    </dsp:sp>
    <dsp:sp modelId="{0EFDA05E-F524-406A-B43E-FF7DD627B1F5}">
      <dsp:nvSpPr>
        <dsp:cNvPr id="0" name=""/>
        <dsp:cNvSpPr/>
      </dsp:nvSpPr>
      <dsp:spPr>
        <a:xfrm>
          <a:off x="3814" y="1079027"/>
          <a:ext cx="3121546" cy="896708"/>
        </a:xfrm>
        <a:prstGeom prst="roundRect">
          <a:avLst/>
        </a:prstGeom>
        <a:solidFill>
          <a:srgbClr val="FF7D7D"/>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rgbClr val="5F5F5F"/>
              </a:solidFill>
            </a:rPr>
            <a:t>Vous serez en</a:t>
          </a:r>
        </a:p>
        <a:p>
          <a:pPr marL="0" lvl="0" indent="0" algn="ctr" defTabSz="889000">
            <a:lnSpc>
              <a:spcPct val="90000"/>
            </a:lnSpc>
            <a:spcBef>
              <a:spcPct val="0"/>
            </a:spcBef>
            <a:spcAft>
              <a:spcPct val="35000"/>
            </a:spcAft>
            <a:buNone/>
          </a:pPr>
          <a:r>
            <a:rPr lang="fr-CA" sz="2000" b="1" kern="1200" dirty="0">
              <a:solidFill>
                <a:srgbClr val="5F5F5F"/>
              </a:solidFill>
            </a:rPr>
            <a:t> mesure  </a:t>
          </a:r>
        </a:p>
      </dsp:txBody>
      <dsp:txXfrm>
        <a:off x="47588" y="1122801"/>
        <a:ext cx="3033998" cy="809160"/>
      </dsp:txXfrm>
    </dsp:sp>
    <dsp:sp modelId="{3F60C4D9-5288-45BC-BDCE-F23B5A7CD004}">
      <dsp:nvSpPr>
        <dsp:cNvPr id="0" name=""/>
        <dsp:cNvSpPr/>
      </dsp:nvSpPr>
      <dsp:spPr>
        <a:xfrm>
          <a:off x="3125360" y="2086869"/>
          <a:ext cx="4682319" cy="953721"/>
        </a:xfrm>
        <a:prstGeom prst="rightArrow">
          <a:avLst>
            <a:gd name="adj1" fmla="val 75000"/>
            <a:gd name="adj2" fmla="val 50000"/>
          </a:avLst>
        </a:prstGeom>
        <a:solidFill>
          <a:srgbClr val="EAEAEA">
            <a:alpha val="89804"/>
          </a:srgbClr>
        </a:solidFill>
        <a:ln w="12700" cap="flat" cmpd="sng" algn="ctr">
          <a:solidFill>
            <a:schemeClr val="accent4">
              <a:tint val="40000"/>
              <a:alpha val="90000"/>
              <a:hueOff val="-3661728"/>
              <a:satOff val="16608"/>
              <a:lumOff val="16"/>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rgbClr val="4D4D4D"/>
              </a:solidFill>
            </a:rPr>
            <a:t>de comprendre </a:t>
          </a:r>
          <a:r>
            <a:rPr lang="fr-CA" sz="1800" b="1" kern="1200" dirty="0">
              <a:solidFill>
                <a:srgbClr val="000000"/>
              </a:solidFill>
            </a:rPr>
            <a:t>les rôles et les fonctions des différents acteurs IPE</a:t>
          </a:r>
          <a:endParaRPr lang="fr-CA" sz="1800" b="1" kern="1200" dirty="0">
            <a:solidFill>
              <a:srgbClr val="4D4D4D"/>
            </a:solidFill>
          </a:endParaRPr>
        </a:p>
      </dsp:txBody>
      <dsp:txXfrm>
        <a:off x="3125360" y="2206084"/>
        <a:ext cx="4324674" cy="715291"/>
      </dsp:txXfrm>
    </dsp:sp>
    <dsp:sp modelId="{339668C8-C809-4BE6-AC6B-E3A33651B3D4}">
      <dsp:nvSpPr>
        <dsp:cNvPr id="0" name=""/>
        <dsp:cNvSpPr/>
      </dsp:nvSpPr>
      <dsp:spPr>
        <a:xfrm>
          <a:off x="3814" y="2115376"/>
          <a:ext cx="3121546" cy="896708"/>
        </a:xfrm>
        <a:prstGeom prst="roundRect">
          <a:avLst/>
        </a:prstGeom>
        <a:solidFill>
          <a:srgbClr val="FFB7B7"/>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rgbClr val="5F5F5F"/>
              </a:solidFill>
            </a:rPr>
            <a:t>Vous serez à même </a:t>
          </a:r>
        </a:p>
      </dsp:txBody>
      <dsp:txXfrm>
        <a:off x="47588" y="2159150"/>
        <a:ext cx="3033998" cy="809160"/>
      </dsp:txXfrm>
    </dsp:sp>
    <dsp:sp modelId="{57384A74-6C0F-4760-A0DF-C15BEDFE399A}">
      <dsp:nvSpPr>
        <dsp:cNvPr id="0" name=""/>
        <dsp:cNvSpPr/>
      </dsp:nvSpPr>
      <dsp:spPr>
        <a:xfrm>
          <a:off x="3150465" y="4251905"/>
          <a:ext cx="4661015" cy="965306"/>
        </a:xfrm>
        <a:prstGeom prst="rightArrow">
          <a:avLst>
            <a:gd name="adj1" fmla="val 75000"/>
            <a:gd name="adj2" fmla="val 50000"/>
          </a:avLst>
        </a:prstGeom>
        <a:solidFill>
          <a:srgbClr val="F8F8F8">
            <a:alpha val="89804"/>
          </a:srgbClr>
        </a:solidFill>
        <a:ln w="12700" cap="flat" cmpd="sng" algn="ctr">
          <a:solidFill>
            <a:schemeClr val="accent4">
              <a:tint val="40000"/>
              <a:alpha val="90000"/>
              <a:hueOff val="-5492592"/>
              <a:satOff val="24911"/>
              <a:lumOff val="25"/>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rgbClr val="4D4D4D"/>
              </a:solidFill>
            </a:rPr>
            <a:t>en pratiquant les </a:t>
          </a:r>
          <a:r>
            <a:rPr lang="fr-CA" sz="1800" b="1" kern="1200" dirty="0">
              <a:solidFill>
                <a:srgbClr val="4D4D4D"/>
              </a:solidFill>
            </a:rPr>
            <a:t>technologies utilisées à l’IPE</a:t>
          </a:r>
        </a:p>
      </dsp:txBody>
      <dsp:txXfrm>
        <a:off x="3150465" y="4372568"/>
        <a:ext cx="4299025" cy="723980"/>
      </dsp:txXfrm>
    </dsp:sp>
    <dsp:sp modelId="{16C55412-C087-4314-B573-F22DD5DDBF6E}">
      <dsp:nvSpPr>
        <dsp:cNvPr id="0" name=""/>
        <dsp:cNvSpPr/>
      </dsp:nvSpPr>
      <dsp:spPr>
        <a:xfrm>
          <a:off x="28934" y="4320503"/>
          <a:ext cx="3121546" cy="896708"/>
        </a:xfrm>
        <a:prstGeom prst="roundRect">
          <a:avLst/>
        </a:prstGeom>
        <a:solidFill>
          <a:schemeClr val="bg1">
            <a:lumMod val="8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rgbClr val="4D4D4D"/>
              </a:solidFill>
            </a:rPr>
            <a:t>Vous vous familiariserez</a:t>
          </a:r>
        </a:p>
      </dsp:txBody>
      <dsp:txXfrm>
        <a:off x="72708" y="4364277"/>
        <a:ext cx="3033998" cy="809160"/>
      </dsp:txXfrm>
    </dsp:sp>
    <dsp:sp modelId="{82956A1A-BC99-402C-9033-A11CB6043138}">
      <dsp:nvSpPr>
        <dsp:cNvPr id="0" name=""/>
        <dsp:cNvSpPr/>
      </dsp:nvSpPr>
      <dsp:spPr>
        <a:xfrm>
          <a:off x="3194666" y="3099387"/>
          <a:ext cx="4616814" cy="1029340"/>
        </a:xfrm>
        <a:prstGeom prst="rightArrow">
          <a:avLst>
            <a:gd name="adj1" fmla="val 75000"/>
            <a:gd name="adj2" fmla="val 50000"/>
          </a:avLst>
        </a:prstGeom>
        <a:solidFill>
          <a:srgbClr val="4D4D4D">
            <a:alpha val="89804"/>
          </a:srgbClr>
        </a:solidFill>
        <a:ln w="12700" cap="flat" cmpd="sng" algn="ctr">
          <a:solidFill>
            <a:schemeClr val="accent4">
              <a:tint val="40000"/>
              <a:alpha val="90000"/>
              <a:hueOff val="-7323457"/>
              <a:satOff val="33215"/>
              <a:lumOff val="33"/>
              <a:alphaOff val="0"/>
            </a:schemeClr>
          </a:solidFill>
          <a:prstDash val="solid"/>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fr-CA" sz="1800" kern="1200" dirty="0">
              <a:solidFill>
                <a:schemeClr val="bg1"/>
              </a:solidFill>
            </a:rPr>
            <a:t>si vous adhérez au </a:t>
          </a:r>
          <a:r>
            <a:rPr lang="fr-CA" sz="1800" b="1" kern="1200" dirty="0">
              <a:solidFill>
                <a:schemeClr val="bg1"/>
              </a:solidFill>
            </a:rPr>
            <a:t>programme de reconnaissances de crédits universitaires</a:t>
          </a:r>
          <a:endParaRPr lang="fr-CA" sz="1800" kern="1200" dirty="0">
            <a:solidFill>
              <a:schemeClr val="bg1"/>
            </a:solidFill>
          </a:endParaRPr>
        </a:p>
      </dsp:txBody>
      <dsp:txXfrm>
        <a:off x="3194666" y="3228055"/>
        <a:ext cx="4230812" cy="772005"/>
      </dsp:txXfrm>
    </dsp:sp>
    <dsp:sp modelId="{D65DA708-7B07-440C-8DE1-CDBB19492B25}">
      <dsp:nvSpPr>
        <dsp:cNvPr id="0" name=""/>
        <dsp:cNvSpPr/>
      </dsp:nvSpPr>
      <dsp:spPr>
        <a:xfrm>
          <a:off x="117945" y="3131198"/>
          <a:ext cx="3121546" cy="896708"/>
        </a:xfrm>
        <a:prstGeom prst="roundRect">
          <a:avLst/>
        </a:prstGeom>
        <a:solidFill>
          <a:srgbClr val="FFE7E7">
            <a:alpha val="89804"/>
          </a:srgb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CA" sz="2000" b="1" kern="1200" dirty="0">
              <a:solidFill>
                <a:srgbClr val="4D4D4D"/>
              </a:solidFill>
              <a:latin typeface="Calibri"/>
              <a:ea typeface="+mn-ea"/>
              <a:cs typeface="+mn-cs"/>
            </a:rPr>
            <a:t>Vous</a:t>
          </a:r>
          <a:r>
            <a:rPr lang="fr-CA" sz="2000" b="1" kern="1200" dirty="0">
              <a:solidFill>
                <a:srgbClr val="000000"/>
              </a:solidFill>
            </a:rPr>
            <a:t> </a:t>
          </a:r>
          <a:r>
            <a:rPr lang="fr-CA" sz="2000" b="1" kern="1200" dirty="0">
              <a:solidFill>
                <a:srgbClr val="4D4D4D"/>
              </a:solidFill>
              <a:latin typeface="Calibri"/>
              <a:ea typeface="+mn-ea"/>
              <a:cs typeface="+mn-cs"/>
            </a:rPr>
            <a:t>pourrez</a:t>
          </a:r>
          <a:r>
            <a:rPr lang="fr-CA" sz="2000" b="1" kern="1200" dirty="0">
              <a:solidFill>
                <a:srgbClr val="000000"/>
              </a:solidFill>
            </a:rPr>
            <a:t> </a:t>
          </a:r>
          <a:r>
            <a:rPr lang="fr-CA" sz="2000" b="1" kern="1200" dirty="0">
              <a:solidFill>
                <a:srgbClr val="4D4D4D"/>
              </a:solidFill>
              <a:latin typeface="Calibri"/>
              <a:ea typeface="+mn-ea"/>
              <a:cs typeface="+mn-cs"/>
            </a:rPr>
            <a:t>choisir</a:t>
          </a:r>
        </a:p>
      </dsp:txBody>
      <dsp:txXfrm>
        <a:off x="161719" y="3174972"/>
        <a:ext cx="3033998" cy="809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5B13B-2012-4043-A07D-53CBE02EF4B0}">
      <dsp:nvSpPr>
        <dsp:cNvPr id="0" name=""/>
        <dsp:cNvSpPr/>
      </dsp:nvSpPr>
      <dsp:spPr>
        <a:xfrm>
          <a:off x="0" y="1388"/>
          <a:ext cx="6881703" cy="610127"/>
        </a:xfrm>
        <a:prstGeom prst="roundRect">
          <a:avLst/>
        </a:prstGeom>
        <a:solidFill>
          <a:srgbClr val="A50021">
            <a:alpha val="87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CA" sz="1600" kern="1200" dirty="0"/>
            <a:t>Procurer rapidement les bases de la profession enseignante </a:t>
          </a:r>
        </a:p>
      </dsp:txBody>
      <dsp:txXfrm>
        <a:off x="29784" y="31172"/>
        <a:ext cx="6822135" cy="550559"/>
      </dsp:txXfrm>
    </dsp:sp>
    <dsp:sp modelId="{82B42028-9C14-4DFE-A442-4EF0C05F8FCF}">
      <dsp:nvSpPr>
        <dsp:cNvPr id="0" name=""/>
        <dsp:cNvSpPr/>
      </dsp:nvSpPr>
      <dsp:spPr>
        <a:xfrm>
          <a:off x="0" y="625254"/>
          <a:ext cx="6881703" cy="610127"/>
        </a:xfrm>
        <a:prstGeom prst="roundRect">
          <a:avLst/>
        </a:prstGeom>
        <a:solidFill>
          <a:srgbClr val="CC0000">
            <a:alpha val="87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CA" sz="1600" kern="1200" dirty="0"/>
            <a:t>Favoriser l’insertion professionnelle des nouveaux enseignants dans le cadre de vos fonctions</a:t>
          </a:r>
        </a:p>
      </dsp:txBody>
      <dsp:txXfrm>
        <a:off x="29784" y="655038"/>
        <a:ext cx="6822135" cy="550559"/>
      </dsp:txXfrm>
    </dsp:sp>
    <dsp:sp modelId="{493D359A-9F31-4EB2-8CEF-46B610435185}">
      <dsp:nvSpPr>
        <dsp:cNvPr id="0" name=""/>
        <dsp:cNvSpPr/>
      </dsp:nvSpPr>
      <dsp:spPr>
        <a:xfrm>
          <a:off x="0" y="1249120"/>
          <a:ext cx="6881703" cy="610127"/>
        </a:xfrm>
        <a:prstGeom prst="roundRect">
          <a:avLst/>
        </a:prstGeom>
        <a:solidFill>
          <a:srgbClr val="FF0000">
            <a:alpha val="87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CA" sz="1600" kern="1200" dirty="0"/>
            <a:t>Promulguer des outils pédagogiques (planification, gestion de classe, numériques, etc.)</a:t>
          </a:r>
        </a:p>
      </dsp:txBody>
      <dsp:txXfrm>
        <a:off x="29784" y="1278904"/>
        <a:ext cx="6822135" cy="550559"/>
      </dsp:txXfrm>
    </dsp:sp>
    <dsp:sp modelId="{0A819344-4EED-4BC9-B9EC-5731A0D932EA}">
      <dsp:nvSpPr>
        <dsp:cNvPr id="0" name=""/>
        <dsp:cNvSpPr/>
      </dsp:nvSpPr>
      <dsp:spPr>
        <a:xfrm>
          <a:off x="0" y="1872986"/>
          <a:ext cx="6881703" cy="610127"/>
        </a:xfrm>
        <a:prstGeom prst="roundRect">
          <a:avLst/>
        </a:prstGeom>
        <a:solidFill>
          <a:srgbClr val="FF5050">
            <a:alpha val="9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CA" sz="1600" kern="1200" dirty="0"/>
            <a:t>Fournir de l’accompagnement (CP, mentor, accompagnateur, équipe IPE)</a:t>
          </a:r>
        </a:p>
      </dsp:txBody>
      <dsp:txXfrm>
        <a:off x="29784" y="1902770"/>
        <a:ext cx="6822135" cy="550559"/>
      </dsp:txXfrm>
    </dsp:sp>
    <dsp:sp modelId="{3D59B973-40D2-4F50-8C37-E14B8BC7BC07}">
      <dsp:nvSpPr>
        <dsp:cNvPr id="0" name=""/>
        <dsp:cNvSpPr/>
      </dsp:nvSpPr>
      <dsp:spPr>
        <a:xfrm>
          <a:off x="0" y="2496852"/>
          <a:ext cx="6881703" cy="610127"/>
        </a:xfrm>
        <a:prstGeom prst="roundRect">
          <a:avLst/>
        </a:prstGeom>
        <a:solidFill>
          <a:srgbClr val="FF7C8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CA" sz="1600" kern="1200" dirty="0">
              <a:solidFill>
                <a:srgbClr val="000000"/>
              </a:solidFill>
            </a:rPr>
            <a:t>Développer votre réseau de contact</a:t>
          </a:r>
        </a:p>
      </dsp:txBody>
      <dsp:txXfrm>
        <a:off x="29784" y="2526636"/>
        <a:ext cx="6822135" cy="550559"/>
      </dsp:txXfrm>
    </dsp:sp>
    <dsp:sp modelId="{E617BAF9-C42E-4501-870E-EB5A2292ED63}">
      <dsp:nvSpPr>
        <dsp:cNvPr id="0" name=""/>
        <dsp:cNvSpPr/>
      </dsp:nvSpPr>
      <dsp:spPr>
        <a:xfrm>
          <a:off x="0" y="3141059"/>
          <a:ext cx="6881703" cy="610127"/>
        </a:xfrm>
        <a:prstGeom prst="roundRect">
          <a:avLst/>
        </a:prstGeom>
        <a:solidFill>
          <a:srgbClr val="FF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CA" sz="1600" kern="1200" dirty="0">
              <a:solidFill>
                <a:srgbClr val="000000"/>
              </a:solidFill>
            </a:rPr>
            <a:t>Accès à une médiagraphie (références) </a:t>
          </a:r>
        </a:p>
      </dsp:txBody>
      <dsp:txXfrm>
        <a:off x="29784" y="3170843"/>
        <a:ext cx="6822135" cy="550559"/>
      </dsp:txXfrm>
    </dsp:sp>
    <dsp:sp modelId="{D06F4132-0543-47F1-86E7-27541DE0A805}">
      <dsp:nvSpPr>
        <dsp:cNvPr id="0" name=""/>
        <dsp:cNvSpPr/>
      </dsp:nvSpPr>
      <dsp:spPr>
        <a:xfrm>
          <a:off x="0" y="3745972"/>
          <a:ext cx="6881703" cy="610127"/>
        </a:xfrm>
        <a:prstGeom prst="roundRect">
          <a:avLst/>
        </a:prstGeom>
        <a:solidFill>
          <a:srgbClr val="FFBD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r-CA" sz="1600" kern="1200" dirty="0">
              <a:solidFill>
                <a:srgbClr val="000000"/>
              </a:solidFill>
            </a:rPr>
            <a:t>Initiation aux travaux universitaires (facultatif)</a:t>
          </a:r>
        </a:p>
      </dsp:txBody>
      <dsp:txXfrm>
        <a:off x="29784" y="3775756"/>
        <a:ext cx="6822135" cy="550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102F2-C613-484D-B367-DF58E512FADC}">
      <dsp:nvSpPr>
        <dsp:cNvPr id="0" name=""/>
        <dsp:cNvSpPr/>
      </dsp:nvSpPr>
      <dsp:spPr>
        <a:xfrm rot="5400000">
          <a:off x="3633104" y="-139602"/>
          <a:ext cx="4031142" cy="5318132"/>
        </a:xfrm>
        <a:prstGeom prst="round2SameRect">
          <a:avLst/>
        </a:prstGeom>
        <a:solidFill>
          <a:schemeClr val="bg1">
            <a:lumMod val="85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ts val="600"/>
            </a:spcAft>
            <a:buChar char="•"/>
          </a:pPr>
          <a:r>
            <a:rPr lang="fr-CA" sz="2200" kern="1200" dirty="0">
              <a:solidFill>
                <a:srgbClr val="000000"/>
              </a:solidFill>
            </a:rPr>
            <a:t>Les fonctions et les responsabilités de l’enseignant</a:t>
          </a:r>
        </a:p>
        <a:p>
          <a:pPr marL="228600" lvl="1" indent="-228600" algn="l" defTabSz="977900">
            <a:lnSpc>
              <a:spcPct val="90000"/>
            </a:lnSpc>
            <a:spcBef>
              <a:spcPct val="0"/>
            </a:spcBef>
            <a:spcAft>
              <a:spcPts val="600"/>
            </a:spcAft>
            <a:buChar char="•"/>
          </a:pPr>
          <a:r>
            <a:rPr lang="fr-CA" sz="2200" kern="1200" dirty="0">
              <a:solidFill>
                <a:srgbClr val="000000"/>
              </a:solidFill>
            </a:rPr>
            <a:t>L’analyse d’un programme d’études </a:t>
          </a:r>
        </a:p>
        <a:p>
          <a:pPr marL="228600" lvl="1" indent="-228600" algn="l" defTabSz="977900">
            <a:lnSpc>
              <a:spcPct val="90000"/>
            </a:lnSpc>
            <a:spcBef>
              <a:spcPct val="0"/>
            </a:spcBef>
            <a:spcAft>
              <a:spcPts val="600"/>
            </a:spcAft>
            <a:buChar char="•"/>
          </a:pPr>
          <a:r>
            <a:rPr lang="fr-CA" sz="2200" kern="1200" dirty="0">
              <a:solidFill>
                <a:srgbClr val="000000"/>
              </a:solidFill>
            </a:rPr>
            <a:t>L’andragogie</a:t>
          </a:r>
        </a:p>
        <a:p>
          <a:pPr marL="228600" lvl="1" indent="-228600" algn="l" defTabSz="977900">
            <a:lnSpc>
              <a:spcPct val="90000"/>
            </a:lnSpc>
            <a:spcBef>
              <a:spcPct val="0"/>
            </a:spcBef>
            <a:spcAft>
              <a:spcPts val="600"/>
            </a:spcAft>
            <a:buChar char="•"/>
          </a:pPr>
          <a:r>
            <a:rPr lang="fr-CA" sz="2200" kern="1200" dirty="0">
              <a:solidFill>
                <a:srgbClr val="000000"/>
              </a:solidFill>
            </a:rPr>
            <a:t>Les 13 compétences de la profession enseignante </a:t>
          </a:r>
        </a:p>
        <a:p>
          <a:pPr marL="228600" lvl="1" indent="-228600" algn="l" defTabSz="977900">
            <a:lnSpc>
              <a:spcPct val="90000"/>
            </a:lnSpc>
            <a:spcBef>
              <a:spcPct val="0"/>
            </a:spcBef>
            <a:spcAft>
              <a:spcPts val="600"/>
            </a:spcAft>
            <a:buChar char="•"/>
          </a:pPr>
          <a:r>
            <a:rPr lang="fr-CA" sz="2200" kern="1200" dirty="0">
              <a:solidFill>
                <a:srgbClr val="000000"/>
              </a:solidFill>
            </a:rPr>
            <a:t>L’éthique en enseignement</a:t>
          </a:r>
        </a:p>
        <a:p>
          <a:pPr marL="228600" lvl="1" indent="-228600" algn="l" defTabSz="977900">
            <a:lnSpc>
              <a:spcPct val="90000"/>
            </a:lnSpc>
            <a:spcBef>
              <a:spcPct val="0"/>
            </a:spcBef>
            <a:spcAft>
              <a:spcPts val="600"/>
            </a:spcAft>
            <a:buChar char="•"/>
          </a:pPr>
          <a:r>
            <a:rPr lang="fr-CA" sz="2200" kern="1200" dirty="0">
              <a:solidFill>
                <a:srgbClr val="000000"/>
              </a:solidFill>
            </a:rPr>
            <a:t>Les fondements de l’enseignement en FP</a:t>
          </a:r>
        </a:p>
        <a:p>
          <a:pPr marL="228600" lvl="1" indent="-228600" algn="l" defTabSz="977900">
            <a:lnSpc>
              <a:spcPct val="90000"/>
            </a:lnSpc>
            <a:spcBef>
              <a:spcPct val="0"/>
            </a:spcBef>
            <a:spcAft>
              <a:spcPts val="600"/>
            </a:spcAft>
            <a:buChar char="•"/>
          </a:pPr>
          <a:r>
            <a:rPr lang="fr-CA" sz="2200" kern="1200" dirty="0">
              <a:solidFill>
                <a:srgbClr val="000000"/>
              </a:solidFill>
            </a:rPr>
            <a:t>Les élèves ayant des besoins particuliers</a:t>
          </a:r>
        </a:p>
      </dsp:txBody>
      <dsp:txXfrm rot="-5400000">
        <a:off x="2989609" y="700677"/>
        <a:ext cx="5121348" cy="3637574"/>
      </dsp:txXfrm>
    </dsp:sp>
    <dsp:sp modelId="{BB1D7E3C-3271-47CF-8171-C8D59F2A0640}">
      <dsp:nvSpPr>
        <dsp:cNvPr id="0" name=""/>
        <dsp:cNvSpPr/>
      </dsp:nvSpPr>
      <dsp:spPr>
        <a:xfrm>
          <a:off x="1839" y="0"/>
          <a:ext cx="2987770" cy="5038928"/>
        </a:xfrm>
        <a:prstGeom prst="roundRect">
          <a:avLst/>
        </a:prstGeom>
        <a:solidFill>
          <a:srgbClr val="C00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CA" sz="2800" b="0" kern="1200" dirty="0">
              <a:solidFill>
                <a:schemeClr val="bg1"/>
              </a:solidFill>
            </a:rPr>
            <a:t>IPEFP-01</a:t>
          </a:r>
          <a:br>
            <a:rPr lang="fr-CA" sz="2800" b="1" kern="1200" dirty="0">
              <a:solidFill>
                <a:schemeClr val="bg1"/>
              </a:solidFill>
            </a:rPr>
          </a:br>
          <a:br>
            <a:rPr lang="fr-CA" sz="2800" b="1" kern="1200" dirty="0">
              <a:solidFill>
                <a:schemeClr val="bg1"/>
              </a:solidFill>
            </a:rPr>
          </a:br>
          <a:r>
            <a:rPr lang="fr-CA" sz="2800" b="1" kern="1200" dirty="0">
              <a:solidFill>
                <a:schemeClr val="bg1"/>
              </a:solidFill>
            </a:rPr>
            <a:t>RÔLES ET FONCTIONS DE L’ENSEIGNANT </a:t>
          </a:r>
          <a:br>
            <a:rPr lang="fr-CA" sz="2800" b="1" kern="1200" dirty="0">
              <a:solidFill>
                <a:schemeClr val="bg1"/>
              </a:solidFill>
            </a:rPr>
          </a:br>
          <a:br>
            <a:rPr lang="fr-CA" sz="2800" b="1" kern="1200" dirty="0">
              <a:solidFill>
                <a:schemeClr val="bg1"/>
              </a:solidFill>
            </a:rPr>
          </a:br>
          <a:r>
            <a:rPr lang="fr-CA" sz="2800" b="0" i="1" kern="1200" dirty="0">
              <a:solidFill>
                <a:schemeClr val="bg1"/>
              </a:solidFill>
            </a:rPr>
            <a:t>(7 h)</a:t>
          </a:r>
        </a:p>
      </dsp:txBody>
      <dsp:txXfrm>
        <a:off x="147690" y="145851"/>
        <a:ext cx="2696068" cy="47472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1FAE6-7316-454B-BFEA-37F2C19EC6C6}">
      <dsp:nvSpPr>
        <dsp:cNvPr id="0" name=""/>
        <dsp:cNvSpPr/>
      </dsp:nvSpPr>
      <dsp:spPr>
        <a:xfrm rot="5400000">
          <a:off x="4197679" y="-637939"/>
          <a:ext cx="3431918" cy="5565777"/>
        </a:xfrm>
        <a:prstGeom prst="round2SameRect">
          <a:avLst/>
        </a:prstGeom>
        <a:solidFill>
          <a:schemeClr val="bg1">
            <a:lumMod val="85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fr-CA" sz="2100" kern="1200" dirty="0">
              <a:solidFill>
                <a:srgbClr val="000000"/>
              </a:solidFill>
            </a:rPr>
            <a:t>L’analyse des compétences </a:t>
          </a:r>
        </a:p>
        <a:p>
          <a:pPr marL="228600" lvl="1" indent="-228600" algn="l" defTabSz="933450">
            <a:lnSpc>
              <a:spcPct val="90000"/>
            </a:lnSpc>
            <a:spcBef>
              <a:spcPct val="0"/>
            </a:spcBef>
            <a:spcAft>
              <a:spcPct val="15000"/>
            </a:spcAft>
            <a:buChar char="•"/>
          </a:pPr>
          <a:r>
            <a:rPr lang="fr-CA" sz="2100" kern="1200" dirty="0">
              <a:solidFill>
                <a:srgbClr val="000000"/>
              </a:solidFill>
            </a:rPr>
            <a:t>La conception universelle des apprentissages (EBP)</a:t>
          </a:r>
        </a:p>
        <a:p>
          <a:pPr marL="457200" lvl="2" indent="-228600" algn="l" defTabSz="933450">
            <a:lnSpc>
              <a:spcPct val="90000"/>
            </a:lnSpc>
            <a:spcBef>
              <a:spcPct val="0"/>
            </a:spcBef>
            <a:spcAft>
              <a:spcPct val="15000"/>
            </a:spcAft>
            <a:buChar char="•"/>
          </a:pPr>
          <a:r>
            <a:rPr lang="fr-CA" sz="2100" kern="1200" dirty="0">
              <a:solidFill>
                <a:srgbClr val="000000"/>
              </a:solidFill>
            </a:rPr>
            <a:t>La liste des interventions universelles </a:t>
          </a:r>
        </a:p>
        <a:p>
          <a:pPr marL="228600" lvl="1" indent="-228600" algn="l" defTabSz="933450">
            <a:lnSpc>
              <a:spcPct val="90000"/>
            </a:lnSpc>
            <a:spcBef>
              <a:spcPct val="0"/>
            </a:spcBef>
            <a:spcAft>
              <a:spcPct val="15000"/>
            </a:spcAft>
            <a:buChar char="•"/>
          </a:pPr>
          <a:r>
            <a:rPr lang="fr-CA" sz="2100" kern="1200" dirty="0">
              <a:solidFill>
                <a:srgbClr val="000000"/>
              </a:solidFill>
            </a:rPr>
            <a:t>Appropriation et élaboration des documents de planification :</a:t>
          </a:r>
        </a:p>
        <a:p>
          <a:pPr marL="457200" lvl="2" indent="-228600" algn="l" defTabSz="933450">
            <a:lnSpc>
              <a:spcPct val="90000"/>
            </a:lnSpc>
            <a:spcBef>
              <a:spcPct val="0"/>
            </a:spcBef>
            <a:spcAft>
              <a:spcPct val="15000"/>
            </a:spcAft>
            <a:buChar char="•"/>
          </a:pPr>
          <a:r>
            <a:rPr lang="fr-CA" sz="2100" kern="1200">
              <a:solidFill>
                <a:srgbClr val="000000"/>
              </a:solidFill>
            </a:rPr>
            <a:t>Plan de cours</a:t>
          </a:r>
        </a:p>
        <a:p>
          <a:pPr marL="457200" lvl="2" indent="-228600" algn="l" defTabSz="933450">
            <a:lnSpc>
              <a:spcPct val="90000"/>
            </a:lnSpc>
            <a:spcBef>
              <a:spcPct val="0"/>
            </a:spcBef>
            <a:spcAft>
              <a:spcPct val="15000"/>
            </a:spcAft>
            <a:buChar char="•"/>
          </a:pPr>
          <a:r>
            <a:rPr lang="fr-CA" sz="2100" kern="1200" dirty="0">
              <a:solidFill>
                <a:srgbClr val="000000"/>
              </a:solidFill>
            </a:rPr>
            <a:t>Macro planification </a:t>
          </a:r>
        </a:p>
        <a:p>
          <a:pPr marL="457200" lvl="2" indent="-228600" algn="l" defTabSz="933450">
            <a:lnSpc>
              <a:spcPct val="90000"/>
            </a:lnSpc>
            <a:spcBef>
              <a:spcPct val="0"/>
            </a:spcBef>
            <a:spcAft>
              <a:spcPct val="15000"/>
            </a:spcAft>
            <a:buChar char="•"/>
          </a:pPr>
          <a:r>
            <a:rPr lang="fr-CA" sz="2100" kern="1200" dirty="0">
              <a:solidFill>
                <a:srgbClr val="000000"/>
              </a:solidFill>
            </a:rPr>
            <a:t>Micro planification</a:t>
          </a:r>
        </a:p>
      </dsp:txBody>
      <dsp:txXfrm rot="-5400000">
        <a:off x="3130750" y="596522"/>
        <a:ext cx="5398245" cy="3096854"/>
      </dsp:txXfrm>
    </dsp:sp>
    <dsp:sp modelId="{A33EE167-97CD-4FB7-A46C-33521A4DFCB8}">
      <dsp:nvSpPr>
        <dsp:cNvPr id="0" name=""/>
        <dsp:cNvSpPr/>
      </dsp:nvSpPr>
      <dsp:spPr>
        <a:xfrm>
          <a:off x="0" y="0"/>
          <a:ext cx="3130749" cy="4289898"/>
        </a:xfrm>
        <a:prstGeom prst="roundRect">
          <a:avLst/>
        </a:prstGeom>
        <a:solidFill>
          <a:srgbClr val="C00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CA" sz="2800" b="0" kern="1200" dirty="0">
              <a:solidFill>
                <a:schemeClr val="bg1"/>
              </a:solidFill>
            </a:rPr>
            <a:t>IPEFP-02</a:t>
          </a:r>
          <a:br>
            <a:rPr lang="fr-CA" sz="2800" b="1" kern="1200" dirty="0">
              <a:solidFill>
                <a:schemeClr val="bg1"/>
              </a:solidFill>
            </a:rPr>
          </a:br>
          <a:br>
            <a:rPr lang="fr-CA" sz="2800" b="1" kern="1200" dirty="0">
              <a:solidFill>
                <a:schemeClr val="bg1"/>
              </a:solidFill>
            </a:rPr>
          </a:br>
          <a:r>
            <a:rPr lang="fr-CA" sz="2800" b="1" kern="1200" dirty="0">
              <a:solidFill>
                <a:schemeClr val="bg1"/>
              </a:solidFill>
            </a:rPr>
            <a:t>PLANIFICATION DE L’ENSEIGNEMENT</a:t>
          </a:r>
          <a:br>
            <a:rPr lang="fr-CA" sz="2800" b="1" kern="1200" dirty="0">
              <a:solidFill>
                <a:schemeClr val="bg1"/>
              </a:solidFill>
            </a:rPr>
          </a:br>
          <a:br>
            <a:rPr lang="fr-CA" sz="2800" b="1" kern="1200" dirty="0">
              <a:solidFill>
                <a:schemeClr val="bg1"/>
              </a:solidFill>
            </a:rPr>
          </a:br>
          <a:r>
            <a:rPr lang="fr-CA" sz="2800" b="0" i="1" kern="1200" dirty="0">
              <a:solidFill>
                <a:schemeClr val="bg1"/>
              </a:solidFill>
            </a:rPr>
            <a:t>(7 h)</a:t>
          </a:r>
        </a:p>
      </dsp:txBody>
      <dsp:txXfrm>
        <a:off x="152831" y="152831"/>
        <a:ext cx="2825087" cy="3984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452B1-749A-4057-AF80-5107C3502DBA}">
      <dsp:nvSpPr>
        <dsp:cNvPr id="0" name=""/>
        <dsp:cNvSpPr/>
      </dsp:nvSpPr>
      <dsp:spPr>
        <a:xfrm rot="5400000">
          <a:off x="3578295" y="50400"/>
          <a:ext cx="4444249" cy="5459941"/>
        </a:xfrm>
        <a:prstGeom prst="round2SameRect">
          <a:avLst/>
        </a:prstGeom>
        <a:solidFill>
          <a:schemeClr val="bg1">
            <a:lumMod val="85000"/>
            <a:alpha val="9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33450">
            <a:lnSpc>
              <a:spcPct val="90000"/>
            </a:lnSpc>
            <a:spcBef>
              <a:spcPct val="0"/>
            </a:spcBef>
            <a:spcAft>
              <a:spcPts val="600"/>
            </a:spcAft>
            <a:buChar char="•"/>
          </a:pPr>
          <a:r>
            <a:rPr lang="fr-CA" sz="2100" kern="1200" dirty="0"/>
            <a:t>L’exploration de stratégies d’apprentissage</a:t>
          </a:r>
        </a:p>
        <a:p>
          <a:pPr marL="228600" lvl="1" indent="-228600" algn="l" defTabSz="933450">
            <a:lnSpc>
              <a:spcPct val="90000"/>
            </a:lnSpc>
            <a:spcBef>
              <a:spcPct val="0"/>
            </a:spcBef>
            <a:spcAft>
              <a:spcPts val="600"/>
            </a:spcAft>
            <a:buChar char="•"/>
          </a:pPr>
          <a:r>
            <a:rPr lang="fr-CA" sz="2100" kern="1200" dirty="0"/>
            <a:t>L’analyse de méthodes pédagogiques</a:t>
          </a:r>
        </a:p>
        <a:p>
          <a:pPr marL="457200" lvl="2" indent="-228600" algn="l" defTabSz="933450">
            <a:lnSpc>
              <a:spcPct val="90000"/>
            </a:lnSpc>
            <a:spcBef>
              <a:spcPct val="0"/>
            </a:spcBef>
            <a:spcAft>
              <a:spcPts val="600"/>
            </a:spcAft>
            <a:buChar char="•"/>
          </a:pPr>
          <a:r>
            <a:rPr lang="fr-CA" sz="2100" kern="1200" dirty="0"/>
            <a:t>Avantages et inconvénients</a:t>
          </a:r>
        </a:p>
        <a:p>
          <a:pPr marL="228600" lvl="1" indent="-228600" algn="l" defTabSz="933450">
            <a:lnSpc>
              <a:spcPct val="90000"/>
            </a:lnSpc>
            <a:spcBef>
              <a:spcPct val="0"/>
            </a:spcBef>
            <a:spcAft>
              <a:spcPts val="600"/>
            </a:spcAft>
            <a:buChar char="•"/>
          </a:pPr>
          <a:r>
            <a:rPr lang="fr-CA" sz="2100" kern="1200" dirty="0"/>
            <a:t>L’analyse de situations d’apprentissages</a:t>
          </a:r>
        </a:p>
        <a:p>
          <a:pPr marL="457200" lvl="2" indent="-228600" algn="l" defTabSz="933450">
            <a:lnSpc>
              <a:spcPct val="90000"/>
            </a:lnSpc>
            <a:spcBef>
              <a:spcPct val="0"/>
            </a:spcBef>
            <a:spcAft>
              <a:spcPts val="600"/>
            </a:spcAft>
            <a:buChar char="•"/>
          </a:pPr>
          <a:r>
            <a:rPr lang="fr-CA" sz="2100" kern="1200" dirty="0"/>
            <a:t>La courbe d’attention</a:t>
          </a:r>
        </a:p>
        <a:p>
          <a:pPr marL="457200" lvl="2" indent="-228600" algn="l" defTabSz="933450">
            <a:lnSpc>
              <a:spcPct val="90000"/>
            </a:lnSpc>
            <a:spcBef>
              <a:spcPct val="0"/>
            </a:spcBef>
            <a:spcAft>
              <a:spcPts val="600"/>
            </a:spcAft>
            <a:buChar char="•"/>
          </a:pPr>
          <a:r>
            <a:rPr lang="fr-CA" sz="2100" kern="1200" dirty="0"/>
            <a:t>La zone proximale de développement</a:t>
          </a:r>
        </a:p>
        <a:p>
          <a:pPr marL="457200" lvl="2" indent="-228600" algn="l" defTabSz="933450">
            <a:lnSpc>
              <a:spcPct val="90000"/>
            </a:lnSpc>
            <a:spcBef>
              <a:spcPct val="0"/>
            </a:spcBef>
            <a:spcAft>
              <a:spcPts val="600"/>
            </a:spcAft>
            <a:buChar char="•"/>
          </a:pPr>
          <a:r>
            <a:rPr lang="fr-CA" sz="2100" kern="1200" dirty="0"/>
            <a:t>La pyramide de l’apprentissage</a:t>
          </a:r>
        </a:p>
        <a:p>
          <a:pPr marL="228600" lvl="1" indent="-228600" algn="l" defTabSz="933450">
            <a:lnSpc>
              <a:spcPct val="90000"/>
            </a:lnSpc>
            <a:spcBef>
              <a:spcPct val="0"/>
            </a:spcBef>
            <a:spcAft>
              <a:spcPts val="600"/>
            </a:spcAft>
            <a:buChar char="•"/>
          </a:pPr>
          <a:r>
            <a:rPr lang="fr-CA" sz="2100" kern="1200" dirty="0"/>
            <a:t>La taxonomie de Bloom des méthodes pédagogiques</a:t>
          </a:r>
        </a:p>
        <a:p>
          <a:pPr marL="228600" lvl="1" indent="-228600" algn="l" defTabSz="933450">
            <a:lnSpc>
              <a:spcPct val="90000"/>
            </a:lnSpc>
            <a:spcBef>
              <a:spcPct val="0"/>
            </a:spcBef>
            <a:spcAft>
              <a:spcPts val="600"/>
            </a:spcAft>
            <a:buChar char="•"/>
          </a:pPr>
          <a:r>
            <a:rPr lang="fr-CA" sz="2100" kern="1200" dirty="0"/>
            <a:t>L’analyse réflexive sur l’expérimentation des stratégies utilisées</a:t>
          </a:r>
        </a:p>
      </dsp:txBody>
      <dsp:txXfrm rot="-5400000">
        <a:off x="3070449" y="775196"/>
        <a:ext cx="5242991" cy="4010349"/>
      </dsp:txXfrm>
    </dsp:sp>
    <dsp:sp modelId="{129CF811-C3ED-4D3A-B0EB-A911E7F74AF8}">
      <dsp:nvSpPr>
        <dsp:cNvPr id="0" name=""/>
        <dsp:cNvSpPr/>
      </dsp:nvSpPr>
      <dsp:spPr>
        <a:xfrm>
          <a:off x="767" y="2715"/>
          <a:ext cx="3069681" cy="5555311"/>
        </a:xfrm>
        <a:prstGeom prst="roundRect">
          <a:avLst/>
        </a:prstGeom>
        <a:solidFill>
          <a:srgbClr val="C00000"/>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accent1"/>
        </a:lnRef>
        <a:fillRef idx="2">
          <a:schemeClr val="accent1"/>
        </a:fillRef>
        <a:effectRef idx="1">
          <a:schemeClr val="accent1"/>
        </a:effectRef>
        <a:fontRef idx="minor">
          <a:schemeClr val="dk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fr-CA" sz="2900" b="0" kern="1200" dirty="0">
              <a:solidFill>
                <a:schemeClr val="bg1"/>
              </a:solidFill>
            </a:rPr>
            <a:t>IPEFP-03</a:t>
          </a:r>
          <a:br>
            <a:rPr lang="fr-CA" sz="2900" b="1" kern="1200" dirty="0">
              <a:solidFill>
                <a:schemeClr val="bg1"/>
              </a:solidFill>
            </a:rPr>
          </a:br>
          <a:br>
            <a:rPr lang="fr-CA" sz="2900" b="1" kern="1200" dirty="0">
              <a:solidFill>
                <a:schemeClr val="bg1"/>
              </a:solidFill>
            </a:rPr>
          </a:br>
          <a:r>
            <a:rPr lang="fr-CA" sz="2900" b="1" kern="1200" dirty="0">
              <a:solidFill>
                <a:schemeClr val="bg1"/>
              </a:solidFill>
            </a:rPr>
            <a:t>STRATÉGIES PÉDAGOGIQUES</a:t>
          </a:r>
          <a:br>
            <a:rPr lang="fr-CA" sz="2900" b="1" kern="1200" dirty="0">
              <a:solidFill>
                <a:schemeClr val="bg1"/>
              </a:solidFill>
            </a:rPr>
          </a:br>
          <a:br>
            <a:rPr lang="fr-CA" sz="2900" b="1" kern="1200" dirty="0">
              <a:solidFill>
                <a:schemeClr val="bg1"/>
              </a:solidFill>
            </a:rPr>
          </a:br>
          <a:r>
            <a:rPr lang="fr-CA" sz="2900" b="0" i="1" kern="1200" dirty="0">
              <a:solidFill>
                <a:schemeClr val="bg1"/>
              </a:solidFill>
            </a:rPr>
            <a:t>(7 h)</a:t>
          </a:r>
        </a:p>
      </dsp:txBody>
      <dsp:txXfrm>
        <a:off x="150616" y="152564"/>
        <a:ext cx="2769983" cy="52556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ED919-2F6A-45B8-8639-67DA02954794}">
      <dsp:nvSpPr>
        <dsp:cNvPr id="0" name=""/>
        <dsp:cNvSpPr/>
      </dsp:nvSpPr>
      <dsp:spPr>
        <a:xfrm rot="5400000">
          <a:off x="3732141" y="-165369"/>
          <a:ext cx="4093399" cy="5447488"/>
        </a:xfrm>
        <a:prstGeom prst="round2SameRect">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fr-CA" sz="2300" kern="1200" dirty="0"/>
            <a:t>La définition et les incontournables efficace</a:t>
          </a:r>
        </a:p>
        <a:p>
          <a:pPr marL="228600" lvl="1" indent="-228600" algn="l" defTabSz="1022350">
            <a:lnSpc>
              <a:spcPct val="90000"/>
            </a:lnSpc>
            <a:spcBef>
              <a:spcPct val="0"/>
            </a:spcBef>
            <a:spcAft>
              <a:spcPct val="15000"/>
            </a:spcAft>
            <a:buChar char="•"/>
          </a:pPr>
          <a:r>
            <a:rPr lang="fr-CA" sz="2300" kern="1200"/>
            <a:t>Les caractéristiques de l’apprenant adulte</a:t>
          </a:r>
        </a:p>
        <a:p>
          <a:pPr marL="228600" lvl="1" indent="-228600" algn="l" defTabSz="1022350">
            <a:lnSpc>
              <a:spcPct val="90000"/>
            </a:lnSpc>
            <a:spcBef>
              <a:spcPct val="0"/>
            </a:spcBef>
            <a:spcAft>
              <a:spcPct val="15000"/>
            </a:spcAft>
            <a:buChar char="•"/>
          </a:pPr>
          <a:r>
            <a:rPr lang="fr-CA" sz="2300" kern="1200"/>
            <a:t>Les six composantes en gestion de classe </a:t>
          </a:r>
        </a:p>
        <a:p>
          <a:pPr marL="228600" lvl="1" indent="-228600" algn="l" defTabSz="1022350">
            <a:lnSpc>
              <a:spcPct val="90000"/>
            </a:lnSpc>
            <a:spcBef>
              <a:spcPct val="0"/>
            </a:spcBef>
            <a:spcAft>
              <a:spcPct val="15000"/>
            </a:spcAft>
            <a:buChar char="•"/>
          </a:pPr>
          <a:r>
            <a:rPr lang="fr-CA" sz="2300" kern="1200" dirty="0"/>
            <a:t>L’approche réflexive - Jeux de rôles</a:t>
          </a:r>
        </a:p>
        <a:p>
          <a:pPr marL="228600" lvl="1" indent="-228600" algn="l" defTabSz="1022350">
            <a:lnSpc>
              <a:spcPct val="90000"/>
            </a:lnSpc>
            <a:spcBef>
              <a:spcPct val="0"/>
            </a:spcBef>
            <a:spcAft>
              <a:spcPct val="15000"/>
            </a:spcAft>
            <a:buChar char="•"/>
          </a:pPr>
          <a:r>
            <a:rPr lang="fr-CA" sz="2300" kern="1200"/>
            <a:t>La démarche graduée d’intervention</a:t>
          </a:r>
        </a:p>
        <a:p>
          <a:pPr marL="228600" lvl="1" indent="-228600" algn="l" defTabSz="1022350">
            <a:lnSpc>
              <a:spcPct val="90000"/>
            </a:lnSpc>
            <a:spcBef>
              <a:spcPct val="0"/>
            </a:spcBef>
            <a:spcAft>
              <a:spcPct val="15000"/>
            </a:spcAft>
            <a:buChar char="•"/>
          </a:pPr>
          <a:r>
            <a:rPr lang="fr-CA" sz="2300" kern="1200"/>
            <a:t>L’analyse de situations, d’échanges et de partages de pistes d’intervention probantes</a:t>
          </a:r>
        </a:p>
      </dsp:txBody>
      <dsp:txXfrm rot="-5400000">
        <a:off x="3055097" y="711498"/>
        <a:ext cx="5247665" cy="3693753"/>
      </dsp:txXfrm>
    </dsp:sp>
    <dsp:sp modelId="{447E3BFD-FDE2-4E0B-B1D7-954D7B0E5A1A}">
      <dsp:nvSpPr>
        <dsp:cNvPr id="0" name=""/>
        <dsp:cNvSpPr/>
      </dsp:nvSpPr>
      <dsp:spPr>
        <a:xfrm>
          <a:off x="18" y="0"/>
          <a:ext cx="3045980" cy="5116748"/>
        </a:xfrm>
        <a:prstGeom prst="roundRect">
          <a:avLst/>
        </a:prstGeom>
        <a:solidFill>
          <a:schemeClr val="tx1">
            <a:lumMod val="50000"/>
            <a:lumOff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CA" sz="2800" b="0" kern="1200" dirty="0">
              <a:solidFill>
                <a:schemeClr val="tx1"/>
              </a:solidFill>
            </a:rPr>
            <a:t>IPEFP-04</a:t>
          </a:r>
          <a:br>
            <a:rPr lang="fr-CA" sz="2800" b="1" kern="1200" dirty="0">
              <a:solidFill>
                <a:schemeClr val="tx1"/>
              </a:solidFill>
            </a:rPr>
          </a:br>
          <a:br>
            <a:rPr lang="fr-CA" sz="2800" b="1" kern="1200" dirty="0">
              <a:solidFill>
                <a:schemeClr val="tx1"/>
              </a:solidFill>
            </a:rPr>
          </a:br>
          <a:r>
            <a:rPr lang="fr-CA" sz="2800" b="1" kern="1200" dirty="0">
              <a:solidFill>
                <a:schemeClr val="tx1"/>
              </a:solidFill>
            </a:rPr>
            <a:t>GESTION DE CLASSE </a:t>
          </a:r>
          <a:br>
            <a:rPr lang="fr-CA" sz="2800" b="1" kern="1200" dirty="0">
              <a:solidFill>
                <a:schemeClr val="tx1"/>
              </a:solidFill>
            </a:rPr>
          </a:br>
          <a:br>
            <a:rPr lang="fr-CA" sz="2800" b="1" i="1" kern="1200" dirty="0">
              <a:solidFill>
                <a:schemeClr val="tx1"/>
              </a:solidFill>
            </a:rPr>
          </a:br>
          <a:r>
            <a:rPr lang="fr-CA" sz="2800" b="0" i="1" kern="1200" dirty="0">
              <a:solidFill>
                <a:schemeClr val="tx1"/>
              </a:solidFill>
            </a:rPr>
            <a:t>(7 h)</a:t>
          </a:r>
        </a:p>
      </dsp:txBody>
      <dsp:txXfrm>
        <a:off x="148710" y="148692"/>
        <a:ext cx="2748596" cy="48193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919C0-D0BE-4BA1-AF92-47478DAAA281}">
      <dsp:nvSpPr>
        <dsp:cNvPr id="0" name=""/>
        <dsp:cNvSpPr/>
      </dsp:nvSpPr>
      <dsp:spPr>
        <a:xfrm rot="5400000">
          <a:off x="3489115" y="-25485"/>
          <a:ext cx="4147874" cy="5235814"/>
        </a:xfrm>
        <a:prstGeom prst="round2SameRect">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ts val="600"/>
            </a:spcAft>
            <a:buChar char="•"/>
          </a:pPr>
          <a:r>
            <a:rPr lang="fr-CA" sz="2000" kern="1200" dirty="0"/>
            <a:t>La sensibilisation aux droits d’auteurs </a:t>
          </a:r>
          <a:br>
            <a:rPr lang="fr-CA" sz="2000" kern="1200" dirty="0"/>
          </a:br>
          <a:r>
            <a:rPr lang="fr-CA" sz="2000" kern="1200" dirty="0"/>
            <a:t>(vidéo, image, matériel numérique, etc.)</a:t>
          </a:r>
        </a:p>
        <a:p>
          <a:pPr marL="228600" lvl="1" indent="-228600" algn="l" defTabSz="889000">
            <a:lnSpc>
              <a:spcPct val="90000"/>
            </a:lnSpc>
            <a:spcBef>
              <a:spcPct val="0"/>
            </a:spcBef>
            <a:spcAft>
              <a:spcPts val="600"/>
            </a:spcAft>
            <a:buChar char="•"/>
          </a:pPr>
          <a:r>
            <a:rPr lang="fr-CA" sz="2000" kern="1200" dirty="0"/>
            <a:t>L’initiation aux différents outils numériques</a:t>
          </a:r>
        </a:p>
        <a:p>
          <a:pPr marL="457200" lvl="2" indent="-228600" algn="l" defTabSz="889000">
            <a:lnSpc>
              <a:spcPct val="90000"/>
            </a:lnSpc>
            <a:spcBef>
              <a:spcPct val="0"/>
            </a:spcBef>
            <a:spcAft>
              <a:spcPts val="600"/>
            </a:spcAft>
            <a:buChar char="•"/>
          </a:pPr>
          <a:r>
            <a:rPr lang="fr-CA" sz="2000" kern="1200" dirty="0"/>
            <a:t>Favoriser l’intégration des apprentissages des élèves</a:t>
          </a:r>
        </a:p>
        <a:p>
          <a:pPr marL="228600" lvl="1" indent="-228600" algn="l" defTabSz="889000">
            <a:lnSpc>
              <a:spcPct val="90000"/>
            </a:lnSpc>
            <a:spcBef>
              <a:spcPct val="0"/>
            </a:spcBef>
            <a:spcAft>
              <a:spcPts val="600"/>
            </a:spcAft>
            <a:buChar char="•"/>
          </a:pPr>
          <a:r>
            <a:rPr lang="fr-CA" sz="2000" kern="1200" dirty="0"/>
            <a:t>La sélection d'outils technologique (avantages et limites)</a:t>
          </a:r>
        </a:p>
        <a:p>
          <a:pPr marL="228600" lvl="1" indent="-228600" algn="l" defTabSz="889000">
            <a:lnSpc>
              <a:spcPct val="90000"/>
            </a:lnSpc>
            <a:spcBef>
              <a:spcPct val="0"/>
            </a:spcBef>
            <a:spcAft>
              <a:spcPts val="600"/>
            </a:spcAft>
            <a:buChar char="•"/>
          </a:pPr>
          <a:r>
            <a:rPr lang="fr-CA" sz="2000" kern="1200" dirty="0"/>
            <a:t>Les modèles théoriques (ASPID, TAM, TPACK)</a:t>
          </a:r>
        </a:p>
        <a:p>
          <a:pPr marL="228600" lvl="1" indent="-228600" algn="l" defTabSz="889000">
            <a:lnSpc>
              <a:spcPct val="90000"/>
            </a:lnSpc>
            <a:spcBef>
              <a:spcPct val="0"/>
            </a:spcBef>
            <a:spcAft>
              <a:spcPts val="600"/>
            </a:spcAft>
            <a:buChar char="•"/>
          </a:pPr>
          <a:r>
            <a:rPr lang="fr-CA" sz="2000" kern="1200" dirty="0"/>
            <a:t>L’exploration de l’intelligence artificielle à des fins d’enseignement</a:t>
          </a:r>
        </a:p>
      </dsp:txBody>
      <dsp:txXfrm rot="-5400000">
        <a:off x="2945146" y="720968"/>
        <a:ext cx="5033331" cy="3742908"/>
      </dsp:txXfrm>
    </dsp:sp>
    <dsp:sp modelId="{88A9D0A1-9971-468A-9B96-7952B3A92D53}">
      <dsp:nvSpPr>
        <dsp:cNvPr id="0" name=""/>
        <dsp:cNvSpPr/>
      </dsp:nvSpPr>
      <dsp:spPr>
        <a:xfrm>
          <a:off x="0" y="0"/>
          <a:ext cx="2945145" cy="5184843"/>
        </a:xfrm>
        <a:prstGeom prst="roundRect">
          <a:avLst/>
        </a:prstGeom>
        <a:solidFill>
          <a:schemeClr val="tx1">
            <a:lumMod val="50000"/>
            <a:lumOff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fr-CA" sz="2800" b="0" kern="1200" dirty="0">
              <a:solidFill>
                <a:schemeClr val="tx1"/>
              </a:solidFill>
            </a:rPr>
            <a:t>IPEFP-05</a:t>
          </a:r>
          <a:br>
            <a:rPr lang="fr-CA" sz="2800" b="1" kern="1200" dirty="0">
              <a:solidFill>
                <a:schemeClr val="tx1"/>
              </a:solidFill>
            </a:rPr>
          </a:br>
          <a:r>
            <a:rPr lang="fr-CA" sz="2800" b="1" kern="1200" dirty="0">
              <a:solidFill>
                <a:schemeClr val="tx1"/>
              </a:solidFill>
            </a:rPr>
            <a:t> </a:t>
          </a:r>
          <a:br>
            <a:rPr lang="fr-CA" sz="2800" b="1" kern="1200" dirty="0">
              <a:solidFill>
                <a:schemeClr val="tx1"/>
              </a:solidFill>
            </a:rPr>
          </a:br>
          <a:r>
            <a:rPr lang="fr-CA" sz="2800" b="1" kern="1200" dirty="0">
              <a:solidFill>
                <a:schemeClr val="tx1"/>
              </a:solidFill>
            </a:rPr>
            <a:t>LE NUMÉRIQUE</a:t>
          </a:r>
          <a:br>
            <a:rPr lang="fr-CA" sz="2800" b="1" kern="1200" dirty="0">
              <a:solidFill>
                <a:schemeClr val="tx1"/>
              </a:solidFill>
            </a:rPr>
          </a:br>
          <a:r>
            <a:rPr lang="fr-CA" sz="2800" b="1" kern="1200" dirty="0">
              <a:solidFill>
                <a:schemeClr val="tx1"/>
              </a:solidFill>
            </a:rPr>
            <a:t> </a:t>
          </a:r>
          <a:br>
            <a:rPr lang="fr-CA" sz="2800" b="1" kern="1200" dirty="0">
              <a:solidFill>
                <a:schemeClr val="tx1"/>
              </a:solidFill>
            </a:rPr>
          </a:br>
          <a:r>
            <a:rPr lang="fr-CA" sz="2800" b="0" i="1" kern="1200" dirty="0">
              <a:solidFill>
                <a:schemeClr val="tx1"/>
              </a:solidFill>
            </a:rPr>
            <a:t>(7 h)</a:t>
          </a:r>
        </a:p>
      </dsp:txBody>
      <dsp:txXfrm>
        <a:off x="143770" y="143770"/>
        <a:ext cx="2657605" cy="48973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BA3BF-D2CE-4749-8D00-C65B302F3AE6}">
      <dsp:nvSpPr>
        <dsp:cNvPr id="0" name=""/>
        <dsp:cNvSpPr/>
      </dsp:nvSpPr>
      <dsp:spPr>
        <a:xfrm rot="5400000">
          <a:off x="3777900" y="-231795"/>
          <a:ext cx="3967196" cy="5422586"/>
        </a:xfrm>
        <a:prstGeom prst="round2SameRect">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ts val="600"/>
            </a:spcAft>
            <a:buChar char="•"/>
          </a:pPr>
          <a:r>
            <a:rPr lang="fr-CA" sz="1900" kern="1200" dirty="0"/>
            <a:t>Les différents types d’épreuves et leurs caractéristiques</a:t>
          </a:r>
        </a:p>
        <a:p>
          <a:pPr marL="171450" lvl="1" indent="-171450" algn="l" defTabSz="844550">
            <a:lnSpc>
              <a:spcPct val="90000"/>
            </a:lnSpc>
            <a:spcBef>
              <a:spcPct val="0"/>
            </a:spcBef>
            <a:spcAft>
              <a:spcPts val="600"/>
            </a:spcAft>
            <a:buChar char="•"/>
          </a:pPr>
          <a:r>
            <a:rPr lang="fr-CA" sz="1900" kern="1200" dirty="0"/>
            <a:t>Les rôles et les responsabilités en évaluation </a:t>
          </a:r>
        </a:p>
        <a:p>
          <a:pPr marL="171450" lvl="1" indent="-171450" algn="l" defTabSz="844550">
            <a:lnSpc>
              <a:spcPct val="90000"/>
            </a:lnSpc>
            <a:spcBef>
              <a:spcPct val="0"/>
            </a:spcBef>
            <a:spcAft>
              <a:spcPts val="600"/>
            </a:spcAft>
            <a:buChar char="•"/>
          </a:pPr>
          <a:r>
            <a:rPr lang="fr-CA" sz="1900" kern="1200" dirty="0"/>
            <a:t>Les encadrements légaux </a:t>
          </a:r>
        </a:p>
        <a:p>
          <a:pPr marL="171450" lvl="1" indent="-171450" algn="l" defTabSz="844550">
            <a:lnSpc>
              <a:spcPct val="90000"/>
            </a:lnSpc>
            <a:spcBef>
              <a:spcPct val="0"/>
            </a:spcBef>
            <a:spcAft>
              <a:spcPts val="600"/>
            </a:spcAft>
            <a:buChar char="•"/>
          </a:pPr>
          <a:r>
            <a:rPr lang="fr-CA" sz="1900" kern="1200" dirty="0"/>
            <a:t>L’introduction aux normes et aux modalités</a:t>
          </a:r>
        </a:p>
        <a:p>
          <a:pPr marL="171450" lvl="1" indent="-171450" algn="l" defTabSz="844550">
            <a:lnSpc>
              <a:spcPct val="90000"/>
            </a:lnSpc>
            <a:spcBef>
              <a:spcPct val="0"/>
            </a:spcBef>
            <a:spcAft>
              <a:spcPts val="600"/>
            </a:spcAft>
            <a:buChar char="•"/>
          </a:pPr>
          <a:r>
            <a:rPr lang="fr-CA" sz="1900" kern="1200" dirty="0"/>
            <a:t>Les valeurs et les qualités des évaluations</a:t>
          </a:r>
        </a:p>
        <a:p>
          <a:pPr marL="171450" lvl="1" indent="-171450" algn="l" defTabSz="844550">
            <a:lnSpc>
              <a:spcPct val="90000"/>
            </a:lnSpc>
            <a:spcBef>
              <a:spcPct val="0"/>
            </a:spcBef>
            <a:spcAft>
              <a:spcPts val="600"/>
            </a:spcAft>
            <a:buChar char="•"/>
          </a:pPr>
          <a:r>
            <a:rPr lang="fr-CA" sz="1900" kern="1200" dirty="0"/>
            <a:t>L’analyse d’épreuves d’aide à l’apprentissage</a:t>
          </a:r>
        </a:p>
        <a:p>
          <a:pPr marL="171450" lvl="1" indent="-171450" algn="l" defTabSz="844550">
            <a:lnSpc>
              <a:spcPct val="90000"/>
            </a:lnSpc>
            <a:spcBef>
              <a:spcPct val="0"/>
            </a:spcBef>
            <a:spcAft>
              <a:spcPts val="600"/>
            </a:spcAft>
            <a:buChar char="•"/>
          </a:pPr>
          <a:r>
            <a:rPr lang="fr-CA" sz="1900" kern="1200" dirty="0"/>
            <a:t>La différenciation pédagogique en évaluation (EBP)</a:t>
          </a:r>
        </a:p>
        <a:p>
          <a:pPr marL="171450" lvl="1" indent="-171450" algn="l" defTabSz="844550">
            <a:lnSpc>
              <a:spcPct val="90000"/>
            </a:lnSpc>
            <a:spcBef>
              <a:spcPct val="0"/>
            </a:spcBef>
            <a:spcAft>
              <a:spcPts val="600"/>
            </a:spcAft>
            <a:buChar char="•"/>
          </a:pPr>
          <a:r>
            <a:rPr lang="fr-CA" sz="1900" kern="1200" dirty="0"/>
            <a:t>La taxonomie de Bloom et les niveaux d’exigence</a:t>
          </a:r>
        </a:p>
      </dsp:txBody>
      <dsp:txXfrm rot="-5400000">
        <a:off x="3050206" y="689562"/>
        <a:ext cx="5228923" cy="3579870"/>
      </dsp:txXfrm>
    </dsp:sp>
    <dsp:sp modelId="{8BC9843E-0DE7-40E4-AFAB-BACA5CE738DB}">
      <dsp:nvSpPr>
        <dsp:cNvPr id="0" name=""/>
        <dsp:cNvSpPr/>
      </dsp:nvSpPr>
      <dsp:spPr>
        <a:xfrm>
          <a:off x="0" y="0"/>
          <a:ext cx="3050205" cy="4958995"/>
        </a:xfrm>
        <a:prstGeom prst="roundRect">
          <a:avLst/>
        </a:prstGeom>
        <a:solidFill>
          <a:schemeClr val="tx1">
            <a:lumMod val="50000"/>
            <a:lumOff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fr-CA" sz="2700" b="0" kern="1200" dirty="0">
              <a:solidFill>
                <a:schemeClr val="tx1"/>
              </a:solidFill>
            </a:rPr>
            <a:t>IPEFP-06</a:t>
          </a:r>
          <a:br>
            <a:rPr lang="fr-CA" sz="2700" b="1" kern="1200" dirty="0">
              <a:solidFill>
                <a:schemeClr val="tx1"/>
              </a:solidFill>
            </a:rPr>
          </a:br>
          <a:br>
            <a:rPr lang="fr-CA" sz="2700" b="1" kern="1200" dirty="0">
              <a:solidFill>
                <a:schemeClr val="tx1"/>
              </a:solidFill>
            </a:rPr>
          </a:br>
          <a:r>
            <a:rPr lang="fr-CA" sz="2700" b="1" kern="1200" dirty="0">
              <a:solidFill>
                <a:schemeClr val="tx1"/>
              </a:solidFill>
            </a:rPr>
            <a:t>ÉVALUATION DES APPRENTISSAGES </a:t>
          </a:r>
          <a:br>
            <a:rPr lang="fr-CA" sz="2700" b="1" kern="1200" dirty="0">
              <a:solidFill>
                <a:schemeClr val="tx1"/>
              </a:solidFill>
            </a:rPr>
          </a:br>
          <a:br>
            <a:rPr lang="fr-CA" sz="2700" b="1" kern="1200" dirty="0">
              <a:solidFill>
                <a:schemeClr val="tx1"/>
              </a:solidFill>
            </a:rPr>
          </a:br>
          <a:r>
            <a:rPr lang="fr-CA" sz="2700" b="0" i="1" kern="1200" dirty="0">
              <a:solidFill>
                <a:schemeClr val="tx1"/>
              </a:solidFill>
            </a:rPr>
            <a:t>(7 h)</a:t>
          </a:r>
        </a:p>
      </dsp:txBody>
      <dsp:txXfrm>
        <a:off x="148899" y="148899"/>
        <a:ext cx="2752407" cy="466119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1"/>
            <a:ext cx="3043823" cy="465878"/>
          </a:xfrm>
          <a:prstGeom prst="rect">
            <a:avLst/>
          </a:prstGeom>
        </p:spPr>
        <p:txBody>
          <a:bodyPr vert="horz" lIns="91541" tIns="45770" rIns="91541" bIns="45770" rtlCol="0"/>
          <a:lstStyle>
            <a:lvl1pPr algn="l">
              <a:defRPr sz="1200"/>
            </a:lvl1pPr>
          </a:lstStyle>
          <a:p>
            <a:r>
              <a:rPr lang="fr-CA"/>
              <a:t>IPE-01</a:t>
            </a:r>
          </a:p>
        </p:txBody>
      </p:sp>
      <p:sp>
        <p:nvSpPr>
          <p:cNvPr id="3" name="Espace réservé de la date 2"/>
          <p:cNvSpPr>
            <a:spLocks noGrp="1"/>
          </p:cNvSpPr>
          <p:nvPr>
            <p:ph type="dt" sz="quarter" idx="1"/>
          </p:nvPr>
        </p:nvSpPr>
        <p:spPr>
          <a:xfrm>
            <a:off x="3978080" y="1"/>
            <a:ext cx="3043823" cy="465878"/>
          </a:xfrm>
          <a:prstGeom prst="rect">
            <a:avLst/>
          </a:prstGeom>
        </p:spPr>
        <p:txBody>
          <a:bodyPr vert="horz" lIns="91541" tIns="45770" rIns="91541" bIns="45770" rtlCol="0"/>
          <a:lstStyle>
            <a:lvl1pPr algn="r">
              <a:defRPr sz="1200"/>
            </a:lvl1pPr>
          </a:lstStyle>
          <a:p>
            <a:fld id="{D336B1A9-6484-453B-B33A-C94D47BE22E5}" type="datetimeFigureOut">
              <a:rPr lang="fr-CA" smtClean="0"/>
              <a:t>2024-05-24</a:t>
            </a:fld>
            <a:endParaRPr lang="fr-CA"/>
          </a:p>
        </p:txBody>
      </p:sp>
      <p:sp>
        <p:nvSpPr>
          <p:cNvPr id="4" name="Espace réservé du pied de page 3"/>
          <p:cNvSpPr>
            <a:spLocks noGrp="1"/>
          </p:cNvSpPr>
          <p:nvPr>
            <p:ph type="ftr" sz="quarter" idx="2"/>
          </p:nvPr>
        </p:nvSpPr>
        <p:spPr>
          <a:xfrm>
            <a:off x="4" y="8841115"/>
            <a:ext cx="3043823" cy="465878"/>
          </a:xfrm>
          <a:prstGeom prst="rect">
            <a:avLst/>
          </a:prstGeom>
        </p:spPr>
        <p:txBody>
          <a:bodyPr vert="horz" lIns="91541" tIns="45770" rIns="91541" bIns="45770" rtlCol="0" anchor="b"/>
          <a:lstStyle>
            <a:lvl1pPr algn="l">
              <a:defRPr sz="1200"/>
            </a:lvl1pPr>
          </a:lstStyle>
          <a:p>
            <a:r>
              <a:rPr lang="fr-CA"/>
              <a:t>BEPGP</a:t>
            </a:r>
          </a:p>
        </p:txBody>
      </p:sp>
      <p:sp>
        <p:nvSpPr>
          <p:cNvPr id="5" name="Espace réservé du numéro de diapositive 4"/>
          <p:cNvSpPr>
            <a:spLocks noGrp="1"/>
          </p:cNvSpPr>
          <p:nvPr>
            <p:ph type="sldNum" sz="quarter" idx="3"/>
          </p:nvPr>
        </p:nvSpPr>
        <p:spPr>
          <a:xfrm>
            <a:off x="3978080" y="8841115"/>
            <a:ext cx="3043823" cy="465878"/>
          </a:xfrm>
          <a:prstGeom prst="rect">
            <a:avLst/>
          </a:prstGeom>
        </p:spPr>
        <p:txBody>
          <a:bodyPr vert="horz" lIns="91541" tIns="45770" rIns="91541" bIns="45770" rtlCol="0" anchor="b"/>
          <a:lstStyle>
            <a:lvl1pPr algn="r">
              <a:defRPr sz="1200"/>
            </a:lvl1pPr>
          </a:lstStyle>
          <a:p>
            <a:fld id="{0407E9A5-6921-4746-858E-2CE63FF23A7E}" type="slidenum">
              <a:rPr lang="fr-CA" smtClean="0"/>
              <a:t>‹N°›</a:t>
            </a:fld>
            <a:endParaRPr lang="fr-CA"/>
          </a:p>
        </p:txBody>
      </p:sp>
    </p:spTree>
    <p:extLst>
      <p:ext uri="{BB962C8B-B14F-4D97-AF65-F5344CB8AC3E}">
        <p14:creationId xmlns:p14="http://schemas.microsoft.com/office/powerpoint/2010/main" val="310119994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43343" cy="465455"/>
          </a:xfrm>
          <a:prstGeom prst="rect">
            <a:avLst/>
          </a:prstGeom>
        </p:spPr>
        <p:txBody>
          <a:bodyPr vert="horz" lIns="93280" tIns="46641" rIns="93280" bIns="46641" rtlCol="0"/>
          <a:lstStyle>
            <a:lvl1pPr algn="l">
              <a:defRPr sz="1200"/>
            </a:lvl1pPr>
          </a:lstStyle>
          <a:p>
            <a:r>
              <a:rPr lang="fr-CA"/>
              <a:t>IPE-01</a:t>
            </a:r>
          </a:p>
        </p:txBody>
      </p:sp>
      <p:sp>
        <p:nvSpPr>
          <p:cNvPr id="3" name="Espace réservé de la date 2"/>
          <p:cNvSpPr>
            <a:spLocks noGrp="1"/>
          </p:cNvSpPr>
          <p:nvPr>
            <p:ph type="dt" idx="1"/>
          </p:nvPr>
        </p:nvSpPr>
        <p:spPr>
          <a:xfrm>
            <a:off x="3978134" y="0"/>
            <a:ext cx="3043343" cy="465455"/>
          </a:xfrm>
          <a:prstGeom prst="rect">
            <a:avLst/>
          </a:prstGeom>
        </p:spPr>
        <p:txBody>
          <a:bodyPr vert="horz" lIns="93280" tIns="46641" rIns="93280" bIns="46641" rtlCol="0"/>
          <a:lstStyle>
            <a:lvl1pPr algn="r">
              <a:defRPr sz="1200"/>
            </a:lvl1pPr>
          </a:lstStyle>
          <a:p>
            <a:fld id="{CBBE91CC-3518-4A27-B5F4-55F365173333}" type="datetimeFigureOut">
              <a:rPr lang="fr-CA" smtClean="0"/>
              <a:t>2024-05-24</a:t>
            </a:fld>
            <a:endParaRPr lang="fr-CA"/>
          </a:p>
        </p:txBody>
      </p:sp>
      <p:sp>
        <p:nvSpPr>
          <p:cNvPr id="4" name="Espace réservé de l'image des diapositives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80" tIns="46641" rIns="93280" bIns="46641" rtlCol="0" anchor="ctr"/>
          <a:lstStyle/>
          <a:p>
            <a:endParaRPr lang="fr-CA"/>
          </a:p>
        </p:txBody>
      </p:sp>
      <p:sp>
        <p:nvSpPr>
          <p:cNvPr id="5" name="Espace réservé des commentaires 4"/>
          <p:cNvSpPr>
            <a:spLocks noGrp="1"/>
          </p:cNvSpPr>
          <p:nvPr>
            <p:ph type="body" sz="quarter" idx="3"/>
          </p:nvPr>
        </p:nvSpPr>
        <p:spPr>
          <a:xfrm>
            <a:off x="702310" y="4421823"/>
            <a:ext cx="5618480" cy="4189095"/>
          </a:xfrm>
          <a:prstGeom prst="rect">
            <a:avLst/>
          </a:prstGeom>
        </p:spPr>
        <p:txBody>
          <a:bodyPr vert="horz" lIns="93280" tIns="46641" rIns="93280" bIns="46641"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1" y="8842030"/>
            <a:ext cx="3043343" cy="465455"/>
          </a:xfrm>
          <a:prstGeom prst="rect">
            <a:avLst/>
          </a:prstGeom>
        </p:spPr>
        <p:txBody>
          <a:bodyPr vert="horz" lIns="93280" tIns="46641" rIns="93280" bIns="46641" rtlCol="0" anchor="b"/>
          <a:lstStyle>
            <a:lvl1pPr algn="l">
              <a:defRPr sz="1200"/>
            </a:lvl1pPr>
          </a:lstStyle>
          <a:p>
            <a:r>
              <a:rPr lang="fr-CA"/>
              <a:t>BEPGP</a:t>
            </a:r>
          </a:p>
        </p:txBody>
      </p:sp>
      <p:sp>
        <p:nvSpPr>
          <p:cNvPr id="7" name="Espace réservé du numéro de diapositive 6"/>
          <p:cNvSpPr>
            <a:spLocks noGrp="1"/>
          </p:cNvSpPr>
          <p:nvPr>
            <p:ph type="sldNum" sz="quarter" idx="5"/>
          </p:nvPr>
        </p:nvSpPr>
        <p:spPr>
          <a:xfrm>
            <a:off x="3978134" y="8842030"/>
            <a:ext cx="3043343" cy="465455"/>
          </a:xfrm>
          <a:prstGeom prst="rect">
            <a:avLst/>
          </a:prstGeom>
        </p:spPr>
        <p:txBody>
          <a:bodyPr vert="horz" lIns="93280" tIns="46641" rIns="93280" bIns="46641" rtlCol="0" anchor="b"/>
          <a:lstStyle>
            <a:lvl1pPr algn="r">
              <a:defRPr sz="1200"/>
            </a:lvl1pPr>
          </a:lstStyle>
          <a:p>
            <a:fld id="{CF4F2DB5-77BF-4F23-99F6-C38C142B263D}" type="slidenum">
              <a:rPr lang="fr-CA" smtClean="0"/>
              <a:t>‹N°›</a:t>
            </a:fld>
            <a:endParaRPr lang="fr-CA"/>
          </a:p>
        </p:txBody>
      </p:sp>
    </p:spTree>
    <p:extLst>
      <p:ext uri="{BB962C8B-B14F-4D97-AF65-F5344CB8AC3E}">
        <p14:creationId xmlns:p14="http://schemas.microsoft.com/office/powerpoint/2010/main" val="186611878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cs typeface="Calibri"/>
              </a:rPr>
              <a:t>Sylvie</a:t>
            </a:r>
          </a:p>
        </p:txBody>
      </p:sp>
      <p:sp>
        <p:nvSpPr>
          <p:cNvPr id="4" name="Espace réservé du numéro de diapositive 3"/>
          <p:cNvSpPr>
            <a:spLocks noGrp="1"/>
          </p:cNvSpPr>
          <p:nvPr>
            <p:ph type="sldNum" sz="quarter" idx="10"/>
          </p:nvPr>
        </p:nvSpPr>
        <p:spPr/>
        <p:txBody>
          <a:bodyPr/>
          <a:lstStyle/>
          <a:p>
            <a:fld id="{82A4CEB4-6328-47DA-B761-41FEDD672825}" type="slidenum">
              <a:rPr lang="fr-CA" smtClean="0"/>
              <a:t>1</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4244011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5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18</a:t>
            </a:fld>
            <a:endParaRPr lang="fr-CA"/>
          </a:p>
        </p:txBody>
      </p:sp>
    </p:spTree>
    <p:extLst>
      <p:ext uri="{BB962C8B-B14F-4D97-AF65-F5344CB8AC3E}">
        <p14:creationId xmlns:p14="http://schemas.microsoft.com/office/powerpoint/2010/main" val="400287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5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19</a:t>
            </a:fld>
            <a:endParaRPr lang="fr-CA"/>
          </a:p>
        </p:txBody>
      </p:sp>
    </p:spTree>
    <p:extLst>
      <p:ext uri="{BB962C8B-B14F-4D97-AF65-F5344CB8AC3E}">
        <p14:creationId xmlns:p14="http://schemas.microsoft.com/office/powerpoint/2010/main" val="1385193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5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20</a:t>
            </a:fld>
            <a:endParaRPr lang="fr-CA"/>
          </a:p>
        </p:txBody>
      </p:sp>
    </p:spTree>
    <p:extLst>
      <p:ext uri="{BB962C8B-B14F-4D97-AF65-F5344CB8AC3E}">
        <p14:creationId xmlns:p14="http://schemas.microsoft.com/office/powerpoint/2010/main" val="3349255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5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21</a:t>
            </a:fld>
            <a:endParaRPr lang="fr-CA"/>
          </a:p>
        </p:txBody>
      </p:sp>
    </p:spTree>
    <p:extLst>
      <p:ext uri="{BB962C8B-B14F-4D97-AF65-F5344CB8AC3E}">
        <p14:creationId xmlns:p14="http://schemas.microsoft.com/office/powerpoint/2010/main" val="389011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5 min</a:t>
            </a:r>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22</a:t>
            </a:fld>
            <a:endParaRPr lang="fr-CA"/>
          </a:p>
        </p:txBody>
      </p:sp>
    </p:spTree>
    <p:extLst>
      <p:ext uri="{BB962C8B-B14F-4D97-AF65-F5344CB8AC3E}">
        <p14:creationId xmlns:p14="http://schemas.microsoft.com/office/powerpoint/2010/main" val="59770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5 min</a:t>
            </a:r>
          </a:p>
          <a:p>
            <a:r>
              <a:rPr lang="fr-CA" b="1" dirty="0"/>
              <a:t>Réflexion sur ma responsabilité comme enseignant.</a:t>
            </a:r>
            <a:br>
              <a:rPr lang="fr-CA" b="1" dirty="0"/>
            </a:br>
            <a:r>
              <a:rPr lang="fr-CA" b="1" dirty="0"/>
              <a:t>Réflexion sur mon enseignement. </a:t>
            </a:r>
            <a:endParaRPr lang="fr-CA" dirty="0"/>
          </a:p>
          <a:p>
            <a:pPr lvl="0"/>
            <a:r>
              <a:rPr lang="fr-CA" b="1" dirty="0"/>
              <a:t>Macro ou micro planification d’une compétence d’un minimum de 2 heures. </a:t>
            </a:r>
            <a:endParaRPr lang="fr-CA" dirty="0"/>
          </a:p>
          <a:p>
            <a:pPr lvl="0"/>
            <a:r>
              <a:rPr lang="fr-CA" b="1" dirty="0"/>
              <a:t>Plan de cours détaillé d’une compétence d’au moins 30 heures. </a:t>
            </a:r>
            <a:endParaRPr lang="fr-CA" dirty="0"/>
          </a:p>
          <a:p>
            <a:pPr lvl="0"/>
            <a:r>
              <a:rPr lang="fr-CA" b="1" dirty="0"/>
              <a:t>Planification globale d’une compétence d’au moins 30 heures. </a:t>
            </a:r>
            <a:endParaRPr lang="fr-CA" dirty="0"/>
          </a:p>
          <a:p>
            <a:pPr lvl="0"/>
            <a:r>
              <a:rPr lang="fr-CA" b="1" dirty="0"/>
              <a:t>Description détaillée d’une stratégie pédagogique expérimentée en classe. </a:t>
            </a:r>
            <a:endParaRPr lang="fr-CA" dirty="0"/>
          </a:p>
          <a:p>
            <a:pPr lvl="0"/>
            <a:r>
              <a:rPr lang="fr-CA" b="1" dirty="0"/>
              <a:t>Rétroaction d’une stratégie pédagogique expérimentée en classe. </a:t>
            </a:r>
            <a:endParaRPr lang="fr-CA" dirty="0"/>
          </a:p>
          <a:p>
            <a:pPr lvl="0"/>
            <a:r>
              <a:rPr lang="fr-CA" b="1" dirty="0"/>
              <a:t>Carnet de l’accompagné - Étape 1 (Deux observations d’une leçon de 3 heures chacune de l’accompagnateur ou d’un autre enseignant).</a:t>
            </a:r>
            <a:endParaRPr lang="fr-CA" dirty="0"/>
          </a:p>
          <a:p>
            <a:pPr lvl="0"/>
            <a:r>
              <a:rPr lang="fr-CA" b="1" dirty="0"/>
              <a:t>Guide de l’accompagnateur - Étape 1 (observation d’une leçon de 3 heures de l’accompagné).</a:t>
            </a:r>
            <a:endParaRPr lang="fr-CA" dirty="0"/>
          </a:p>
          <a:p>
            <a:endParaRPr lang="fr-CA" dirty="0"/>
          </a:p>
          <a:p>
            <a:r>
              <a:rPr lang="fr-CA" b="1" dirty="0"/>
              <a:t>Étape 2</a:t>
            </a:r>
            <a:endParaRPr lang="fr-CA" dirty="0"/>
          </a:p>
          <a:p>
            <a:pPr lvl="0"/>
            <a:r>
              <a:rPr lang="fr-CA" b="1" dirty="0"/>
              <a:t>Présentation d’un outil de gestion de classe relatif aux règles et aux attentes instaurées.  </a:t>
            </a:r>
            <a:endParaRPr lang="fr-CA" dirty="0"/>
          </a:p>
          <a:p>
            <a:pPr lvl="0"/>
            <a:r>
              <a:rPr lang="fr-CA" b="1" dirty="0"/>
              <a:t>Rétroaction de l’utilisation de l’outil de gestion de classe auprès d’un groupe ou d’un élève présentant un comportement perturbateur. </a:t>
            </a:r>
            <a:endParaRPr lang="fr-CA" dirty="0"/>
          </a:p>
          <a:p>
            <a:pPr lvl="0"/>
            <a:r>
              <a:rPr lang="fr-CA" b="1" dirty="0"/>
              <a:t>Présentation d’un </a:t>
            </a:r>
            <a:r>
              <a:rPr lang="fr-CA" b="1" i="1" dirty="0"/>
              <a:t>moyen TIC déterminé dans une planification à mettre en œuvre.</a:t>
            </a:r>
            <a:endParaRPr lang="fr-CA" dirty="0"/>
          </a:p>
          <a:p>
            <a:pPr lvl="0"/>
            <a:r>
              <a:rPr lang="fr-CA" b="1" dirty="0"/>
              <a:t>Rétroaction du </a:t>
            </a:r>
            <a:r>
              <a:rPr lang="fr-CA" b="1" i="1" dirty="0"/>
              <a:t>moyen TIC</a:t>
            </a:r>
            <a:r>
              <a:rPr lang="fr-CA" b="1" dirty="0"/>
              <a:t> expérimenté en classe.</a:t>
            </a:r>
            <a:endParaRPr lang="fr-CA" dirty="0"/>
          </a:p>
          <a:p>
            <a:pPr lvl="0"/>
            <a:r>
              <a:rPr lang="fr-CA" b="1" dirty="0"/>
              <a:t>Présentation d’une évaluation en aide à l’apprentissage  </a:t>
            </a:r>
            <a:endParaRPr lang="fr-CA" dirty="0"/>
          </a:p>
          <a:p>
            <a:pPr lvl="0"/>
            <a:r>
              <a:rPr lang="fr-CA" b="1" dirty="0"/>
              <a:t>Rétroaction de l’évaluation en aide à l’apprentissage expérimentée en classe.</a:t>
            </a:r>
            <a:endParaRPr lang="fr-CA" dirty="0"/>
          </a:p>
          <a:p>
            <a:pPr lvl="0"/>
            <a:r>
              <a:rPr lang="fr-CA" b="1" dirty="0"/>
              <a:t>Carnet de l’accompagné  - </a:t>
            </a:r>
            <a:r>
              <a:rPr lang="fr-CA" b="1" i="1" dirty="0"/>
              <a:t>Étape 2</a:t>
            </a:r>
            <a:r>
              <a:rPr lang="fr-CA" b="1" dirty="0"/>
              <a:t> (Deux observations d’une leçon de 2 heures chacune de l’accompagnateur ou un autre enseignant).</a:t>
            </a:r>
            <a:endParaRPr lang="fr-CA" dirty="0"/>
          </a:p>
          <a:p>
            <a:pPr lvl="0"/>
            <a:r>
              <a:rPr lang="fr-CA" b="1" dirty="0"/>
              <a:t>Guide de l’accompagnateur – Étape 2 (observation d’une leçon de 3 heures de l’accompagné).</a:t>
            </a:r>
            <a:endParaRPr lang="fr-CA" dirty="0"/>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23</a:t>
            </a:fld>
            <a:endParaRPr lang="fr-CA"/>
          </a:p>
        </p:txBody>
      </p:sp>
    </p:spTree>
    <p:extLst>
      <p:ext uri="{BB962C8B-B14F-4D97-AF65-F5344CB8AC3E}">
        <p14:creationId xmlns:p14="http://schemas.microsoft.com/office/powerpoint/2010/main" val="4252493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p:nvPr>
        </p:nvSpPr>
        <p:spPr/>
        <p:txBody>
          <a:bodyPr/>
          <a:lstStyle/>
          <a:p>
            <a:r>
              <a:rPr lang="fr-CA"/>
              <a:t>IPE-01</a:t>
            </a:r>
          </a:p>
        </p:txBody>
      </p:sp>
      <p:sp>
        <p:nvSpPr>
          <p:cNvPr id="5" name="Espace réservé du pied de page 4"/>
          <p:cNvSpPr>
            <a:spLocks noGrp="1"/>
          </p:cNvSpPr>
          <p:nvPr>
            <p:ph type="ftr" sz="quarter" idx="4"/>
          </p:nvPr>
        </p:nvSpPr>
        <p:spPr/>
        <p:txBody>
          <a:bodyPr/>
          <a:lstStyle/>
          <a:p>
            <a:r>
              <a:rPr lang="fr-CA"/>
              <a:t>BEPGP</a:t>
            </a:r>
          </a:p>
        </p:txBody>
      </p:sp>
      <p:sp>
        <p:nvSpPr>
          <p:cNvPr id="6" name="Espace réservé du numéro de diapositive 5"/>
          <p:cNvSpPr>
            <a:spLocks noGrp="1"/>
          </p:cNvSpPr>
          <p:nvPr>
            <p:ph type="sldNum" sz="quarter" idx="5"/>
          </p:nvPr>
        </p:nvSpPr>
        <p:spPr/>
        <p:txBody>
          <a:bodyPr/>
          <a:lstStyle/>
          <a:p>
            <a:fld id="{CF4F2DB5-77BF-4F23-99F6-C38C142B263D}" type="slidenum">
              <a:rPr lang="fr-CA" smtClean="0"/>
              <a:t>24</a:t>
            </a:fld>
            <a:endParaRPr lang="fr-CA"/>
          </a:p>
        </p:txBody>
      </p:sp>
    </p:spTree>
    <p:extLst>
      <p:ext uri="{BB962C8B-B14F-4D97-AF65-F5344CB8AC3E}">
        <p14:creationId xmlns:p14="http://schemas.microsoft.com/office/powerpoint/2010/main" val="914963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endParaRPr lang="fr-CA" dirty="0">
              <a:effectLst/>
            </a:endParaRPr>
          </a:p>
          <a:p>
            <a:r>
              <a:rPr lang="fr-CA" dirty="0">
                <a:cs typeface="Calibri"/>
              </a:rPr>
              <a:t>2e rôle: s'acquitter de son rôle d'enseignant mentor???</a:t>
            </a:r>
          </a:p>
          <a:p>
            <a:r>
              <a:rPr lang="fr-CA" dirty="0">
                <a:cs typeface="Calibri"/>
              </a:rPr>
              <a:t>3e rôle: Il ne s'occupe pas juste des enseignants admissibles en IPE???</a:t>
            </a:r>
          </a:p>
          <a:p>
            <a:endParaRPr lang="fr-CA" dirty="0">
              <a:cs typeface="Calibri"/>
            </a:endParaRPr>
          </a:p>
          <a:p>
            <a:r>
              <a:rPr lang="fr-CA" dirty="0"/>
              <a:t>Dédié à l’accompagnement et au soutien de ses pairs dans le développement de leurs compétences professionnelles et dans l’exercice de leurs fonctions d’enseignement, notamment au regard de la dispensation d’activités d’apprentissage et de formation.</a:t>
            </a:r>
          </a:p>
          <a:p>
            <a:r>
              <a:rPr lang="fr-CA" dirty="0"/>
              <a:t>Le mentor partage ses savoirs, issus de sa pratique d’enseignement, et de son expertise.</a:t>
            </a:r>
            <a:endParaRPr lang="fr-CA" dirty="0">
              <a:cs typeface="Calibri"/>
            </a:endParaRPr>
          </a:p>
          <a:p>
            <a:r>
              <a:rPr lang="fr-CA" dirty="0">
                <a:cs typeface="Calibri"/>
              </a:rPr>
              <a:t>Voici les quatre mandats généraux:</a:t>
            </a:r>
          </a:p>
          <a:p>
            <a:pPr defTabSz="915656">
              <a:defRPr/>
            </a:pPr>
            <a:endParaRPr lang="fr-CA" dirty="0">
              <a:solidFill>
                <a:sysClr val="windowText" lastClr="000000"/>
              </a:solidFill>
            </a:endParaRPr>
          </a:p>
          <a:p>
            <a:pPr defTabSz="915656">
              <a:defRPr/>
            </a:pPr>
            <a:endParaRPr lang="fr-CA" dirty="0">
              <a:solidFill>
                <a:sysClr val="windowText" lastClr="000000"/>
              </a:solidFill>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25</a:t>
            </a:fld>
            <a:endParaRPr lang="fr-CA"/>
          </a:p>
        </p:txBody>
      </p:sp>
    </p:spTree>
    <p:extLst>
      <p:ext uri="{BB962C8B-B14F-4D97-AF65-F5344CB8AC3E}">
        <p14:creationId xmlns:p14="http://schemas.microsoft.com/office/powerpoint/2010/main" val="1737544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endParaRPr lang="fr-CA" dirty="0">
              <a:effectLst/>
            </a:endParaRP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26</a:t>
            </a:fld>
            <a:endParaRPr lang="fr-CA"/>
          </a:p>
        </p:txBody>
      </p:sp>
    </p:spTree>
    <p:extLst>
      <p:ext uri="{BB962C8B-B14F-4D97-AF65-F5344CB8AC3E}">
        <p14:creationId xmlns:p14="http://schemas.microsoft.com/office/powerpoint/2010/main" val="4215758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dirty="0"/>
              <a:t>Sylvie 2 min</a:t>
            </a:r>
          </a:p>
          <a:p>
            <a:endParaRPr lang="fr-CA" dirty="0"/>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27</a:t>
            </a:fld>
            <a:endParaRPr lang="fr-FR"/>
          </a:p>
        </p:txBody>
      </p:sp>
    </p:spTree>
    <p:extLst>
      <p:ext uri="{BB962C8B-B14F-4D97-AF65-F5344CB8AC3E}">
        <p14:creationId xmlns:p14="http://schemas.microsoft.com/office/powerpoint/2010/main" val="86392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présente sur carton</a:t>
            </a:r>
            <a:r>
              <a:rPr lang="fr-CA" baseline="0" dirty="0"/>
              <a:t> mettre nom et programme</a:t>
            </a:r>
            <a:r>
              <a:rPr lang="fr-CA" dirty="0"/>
              <a:t> </a:t>
            </a:r>
          </a:p>
          <a:p>
            <a:r>
              <a:rPr lang="fr-CA" dirty="0"/>
              <a:t>Jacynthe - </a:t>
            </a:r>
            <a:r>
              <a:rPr lang="fr-CA" baseline="0" dirty="0"/>
              <a:t>En présentiel, écrire les attentes </a:t>
            </a:r>
          </a:p>
          <a:p>
            <a:r>
              <a:rPr lang="fr-CA" dirty="0"/>
              <a:t>20 min</a:t>
            </a: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a:t>
            </a:fld>
            <a:endParaRPr lang="fr-CA"/>
          </a:p>
        </p:txBody>
      </p:sp>
    </p:spTree>
    <p:extLst>
      <p:ext uri="{BB962C8B-B14F-4D97-AF65-F5344CB8AC3E}">
        <p14:creationId xmlns:p14="http://schemas.microsoft.com/office/powerpoint/2010/main" val="1744976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3045">
              <a:defRPr/>
            </a:pPr>
            <a:r>
              <a:rPr lang="fr-CA" dirty="0"/>
              <a:t>Sylvie</a:t>
            </a:r>
          </a:p>
          <a:p>
            <a:pPr defTabSz="913045">
              <a:defRPr/>
            </a:pPr>
            <a:r>
              <a:rPr lang="fr-CA" dirty="0"/>
              <a:t>Développer des connaissances, des attitudes et des habiletés nécessaires à la profession</a:t>
            </a:r>
            <a:endParaRPr lang="fr-CA" b="1" dirty="0"/>
          </a:p>
          <a:p>
            <a:r>
              <a:rPr lang="fr-CA" b="1" dirty="0"/>
              <a:t>2 min</a:t>
            </a:r>
          </a:p>
          <a:p>
            <a:endParaRPr lang="fr-CA" dirty="0"/>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28</a:t>
            </a:fld>
            <a:endParaRPr lang="fr-CA"/>
          </a:p>
        </p:txBody>
      </p:sp>
    </p:spTree>
    <p:extLst>
      <p:ext uri="{BB962C8B-B14F-4D97-AF65-F5344CB8AC3E}">
        <p14:creationId xmlns:p14="http://schemas.microsoft.com/office/powerpoint/2010/main" val="3264804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5505"/>
            <a:r>
              <a:rPr lang="fr-CA" dirty="0"/>
              <a:t>Jacynthe</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29</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072916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15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30</a:t>
            </a:fld>
            <a:endParaRPr lang="fr-CA"/>
          </a:p>
        </p:txBody>
      </p:sp>
    </p:spTree>
    <p:extLst>
      <p:ext uri="{BB962C8B-B14F-4D97-AF65-F5344CB8AC3E}">
        <p14:creationId xmlns:p14="http://schemas.microsoft.com/office/powerpoint/2010/main" val="3930265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5 min</a:t>
            </a:r>
          </a:p>
          <a:p>
            <a:r>
              <a:rPr lang="fr-CA" dirty="0"/>
              <a:t>https://fad.csdm.ca/course/view.php?id=868&amp;section=6</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31</a:t>
            </a:fld>
            <a:endParaRPr lang="fr-CA"/>
          </a:p>
        </p:txBody>
      </p:sp>
    </p:spTree>
    <p:extLst>
      <p:ext uri="{BB962C8B-B14F-4D97-AF65-F5344CB8AC3E}">
        <p14:creationId xmlns:p14="http://schemas.microsoft.com/office/powerpoint/2010/main" val="2518635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14h42</a:t>
            </a:r>
          </a:p>
          <a:p>
            <a:r>
              <a:rPr lang="fr-CA" b="1" dirty="0"/>
              <a:t>10 minutes</a:t>
            </a:r>
          </a:p>
          <a:p>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32</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19181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eaLnBrk="1" latinLnBrk="0" hangingPunct="1"/>
            <a:r>
              <a:rPr lang="fr-CA" dirty="0"/>
              <a:t> Sylvie 5 min</a:t>
            </a:r>
            <a:endParaRPr lang="fr-CA" dirty="0">
              <a:effectLst/>
            </a:endParaRP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34</a:t>
            </a:fld>
            <a:endParaRPr lang="fr-CA"/>
          </a:p>
        </p:txBody>
      </p:sp>
    </p:spTree>
    <p:extLst>
      <p:ext uri="{BB962C8B-B14F-4D97-AF65-F5344CB8AC3E}">
        <p14:creationId xmlns:p14="http://schemas.microsoft.com/office/powerpoint/2010/main" val="318017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effectLst/>
              </a:rPr>
              <a:t>L’objectif du bloc C est de permettre de cumuler 135 heures des différentes activités (accompagnements des différents acteurs, observations, rétroaction, bilan réflexif) afin de faire reconnaître 3 crédits additionnels</a:t>
            </a:r>
            <a:endParaRPr lang="fr-CA" dirty="0"/>
          </a:p>
        </p:txBody>
      </p:sp>
      <p:sp>
        <p:nvSpPr>
          <p:cNvPr id="4" name="Espace réservé de l'en-tête 3"/>
          <p:cNvSpPr>
            <a:spLocks noGrp="1"/>
          </p:cNvSpPr>
          <p:nvPr>
            <p:ph type="hdr" sz="quarter" idx="10"/>
          </p:nvPr>
        </p:nvSpPr>
        <p:spPr/>
        <p:txBody>
          <a:bodyPr/>
          <a:lstStyle/>
          <a:p>
            <a:pPr defTabSz="915772">
              <a:defRPr/>
            </a:pPr>
            <a:r>
              <a:rPr lang="fr-CA">
                <a:solidFill>
                  <a:prstClr val="black"/>
                </a:solidFill>
                <a:latin typeface="Calibri"/>
              </a:rPr>
              <a:t>IPE-01</a:t>
            </a:r>
          </a:p>
        </p:txBody>
      </p:sp>
      <p:sp>
        <p:nvSpPr>
          <p:cNvPr id="5" name="Espace réservé du pied de page 4"/>
          <p:cNvSpPr>
            <a:spLocks noGrp="1"/>
          </p:cNvSpPr>
          <p:nvPr>
            <p:ph type="ftr" sz="quarter" idx="11"/>
          </p:nvPr>
        </p:nvSpPr>
        <p:spPr/>
        <p:txBody>
          <a:bodyPr/>
          <a:lstStyle/>
          <a:p>
            <a:pPr defTabSz="915772">
              <a:defRPr/>
            </a:pPr>
            <a:r>
              <a:rPr lang="fr-CA">
                <a:solidFill>
                  <a:prstClr val="black"/>
                </a:solidFill>
                <a:latin typeface="Calibri"/>
              </a:rPr>
              <a:t>BEPGP</a:t>
            </a:r>
          </a:p>
        </p:txBody>
      </p:sp>
      <p:sp>
        <p:nvSpPr>
          <p:cNvPr id="6" name="Espace réservé du numéro de diapositive 5"/>
          <p:cNvSpPr>
            <a:spLocks noGrp="1"/>
          </p:cNvSpPr>
          <p:nvPr>
            <p:ph type="sldNum" sz="quarter" idx="12"/>
          </p:nvPr>
        </p:nvSpPr>
        <p:spPr/>
        <p:txBody>
          <a:bodyPr/>
          <a:lstStyle/>
          <a:p>
            <a:pPr defTabSz="915772">
              <a:defRPr/>
            </a:pPr>
            <a:fld id="{CF4F2DB5-77BF-4F23-99F6-C38C142B263D}" type="slidenum">
              <a:rPr lang="fr-CA">
                <a:solidFill>
                  <a:prstClr val="black"/>
                </a:solidFill>
                <a:latin typeface="Calibri"/>
              </a:rPr>
              <a:pPr defTabSz="915772">
                <a:defRPr/>
              </a:pPr>
              <a:t>37</a:t>
            </a:fld>
            <a:endParaRPr lang="fr-CA">
              <a:solidFill>
                <a:prstClr val="black"/>
              </a:solidFill>
              <a:latin typeface="Calibri"/>
            </a:endParaRPr>
          </a:p>
        </p:txBody>
      </p:sp>
    </p:spTree>
    <p:extLst>
      <p:ext uri="{BB962C8B-B14F-4D97-AF65-F5344CB8AC3E}">
        <p14:creationId xmlns:p14="http://schemas.microsoft.com/office/powerpoint/2010/main" val="3068680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a:t>
            </a:r>
          </a:p>
          <a:p>
            <a:r>
              <a:rPr lang="fr-FR" b="1" dirty="0"/>
              <a:t>10 min</a:t>
            </a:r>
          </a:p>
          <a:p>
            <a:r>
              <a:rPr lang="fr-FR" b="1" dirty="0"/>
              <a:t>*Intention des programmes d’études</a:t>
            </a:r>
            <a:endParaRPr lang="fr-CA" dirty="0"/>
          </a:p>
          <a:p>
            <a:pPr lvl="0"/>
            <a:r>
              <a:rPr lang="fr-FR" dirty="0"/>
              <a:t>Rendre l’élève efficace dans l’exercice d’une profession </a:t>
            </a:r>
            <a:r>
              <a:rPr lang="fr-FR" b="1" dirty="0"/>
              <a:t>au seuil d’entrée</a:t>
            </a:r>
            <a:r>
              <a:rPr lang="fr-FR" dirty="0"/>
              <a:t> sur le marché du travail.</a:t>
            </a:r>
          </a:p>
          <a:p>
            <a:pPr lvl="0"/>
            <a:endParaRPr lang="fr-FR" dirty="0"/>
          </a:p>
          <a:p>
            <a:pPr lvl="0"/>
            <a:r>
              <a:rPr lang="fr-CA" dirty="0"/>
              <a:t>Voir le procédurier « Inforoute FP »  et le lien dans Moodle, dans Formation IPE-01</a:t>
            </a:r>
          </a:p>
          <a:p>
            <a:pPr defTabSz="915656">
              <a:defRPr/>
            </a:pPr>
            <a:r>
              <a:rPr lang="fr-CA" dirty="0"/>
              <a:t>Vous en aurez besoin dans presque tous</a:t>
            </a:r>
            <a:r>
              <a:rPr lang="fr-CA" baseline="0" dirty="0"/>
              <a:t> vos formations IPE </a:t>
            </a:r>
          </a:p>
          <a:p>
            <a:pPr defTabSz="915656">
              <a:defRPr/>
            </a:pPr>
            <a:endParaRPr lang="fr-CA" baseline="0" dirty="0"/>
          </a:p>
          <a:p>
            <a:r>
              <a:rPr lang="fr-CA" dirty="0"/>
              <a:t>Dans la zone </a:t>
            </a:r>
            <a:r>
              <a:rPr lang="fr-CA" b="1" i="1" dirty="0"/>
              <a:t>Nom d’usager</a:t>
            </a:r>
            <a:r>
              <a:rPr lang="fr-CA" dirty="0"/>
              <a:t>, tapez : </a:t>
            </a:r>
            <a:r>
              <a:rPr lang="fr-CA" b="1" dirty="0" err="1"/>
              <a:t>cpinfo</a:t>
            </a:r>
            <a:endParaRPr lang="fr-CA" dirty="0"/>
          </a:p>
          <a:p>
            <a:r>
              <a:rPr lang="fr-CA" dirty="0"/>
              <a:t>Dans la zone </a:t>
            </a:r>
            <a:r>
              <a:rPr lang="fr-CA" b="1" i="1" dirty="0"/>
              <a:t>Mot de passe</a:t>
            </a:r>
            <a:r>
              <a:rPr lang="fr-CA" dirty="0"/>
              <a:t>, tapez : </a:t>
            </a:r>
            <a:r>
              <a:rPr lang="fr-CA" b="1" dirty="0"/>
              <a:t>dp1998</a:t>
            </a:r>
            <a:endParaRPr lang="fr-CA" dirty="0"/>
          </a:p>
          <a:p>
            <a:r>
              <a:rPr lang="fr-CA" dirty="0"/>
              <a:t>Cliquez sur le bouton </a:t>
            </a:r>
            <a:r>
              <a:rPr lang="fr-CA" b="1" dirty="0"/>
              <a:t>Soumettre</a:t>
            </a:r>
          </a:p>
          <a:p>
            <a:pPr defTabSz="915656">
              <a:defRPr/>
            </a:pPr>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38</a:t>
            </a:fld>
            <a:endParaRPr lang="fr-CA"/>
          </a:p>
        </p:txBody>
      </p:sp>
    </p:spTree>
    <p:extLst>
      <p:ext uri="{BB962C8B-B14F-4D97-AF65-F5344CB8AC3E}">
        <p14:creationId xmlns:p14="http://schemas.microsoft.com/office/powerpoint/2010/main" val="578533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démonstration 5 min – </a:t>
            </a:r>
            <a:r>
              <a:rPr lang="fr-CA" b="1" dirty="0"/>
              <a:t>Dépôt dans Parcours universitaires IPE-02 (Macro)</a:t>
            </a:r>
          </a:p>
          <a:p>
            <a:r>
              <a:rPr lang="fr-CA" dirty="0"/>
              <a:t>Mentionner vidéo en support</a:t>
            </a:r>
          </a:p>
          <a:p>
            <a:r>
              <a:rPr lang="fr-CA" dirty="0"/>
              <a:t>https://www.youtube.com/watch?v=See1lseds2A</a:t>
            </a:r>
          </a:p>
          <a:p>
            <a:r>
              <a:rPr lang="fr-CA" dirty="0"/>
              <a:t>Vidéo 3:40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39</a:t>
            </a:fld>
            <a:endParaRPr lang="fr-CA"/>
          </a:p>
        </p:txBody>
      </p:sp>
    </p:spTree>
    <p:extLst>
      <p:ext uri="{BB962C8B-B14F-4D97-AF65-F5344CB8AC3E}">
        <p14:creationId xmlns:p14="http://schemas.microsoft.com/office/powerpoint/2010/main" val="1695667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4558">
              <a:defRPr/>
            </a:pPr>
            <a:r>
              <a:rPr lang="fr-CA" dirty="0"/>
              <a:t>Jacynthe</a:t>
            </a:r>
          </a:p>
          <a:p>
            <a:pPr defTabSz="914558">
              <a:defRPr/>
            </a:pPr>
            <a:r>
              <a:rPr lang="fr-CA" b="1" dirty="0">
                <a:solidFill>
                  <a:schemeClr val="accent3">
                    <a:lumMod val="75000"/>
                  </a:schemeClr>
                </a:solidFill>
              </a:rPr>
              <a:t>10 min</a:t>
            </a:r>
          </a:p>
          <a:p>
            <a:pPr defTabSz="914558">
              <a:defRPr/>
            </a:pPr>
            <a:endParaRPr lang="fr-CA" b="1" dirty="0">
              <a:solidFill>
                <a:schemeClr val="accent3">
                  <a:lumMod val="75000"/>
                </a:schemeClr>
              </a:solidFill>
            </a:endParaRPr>
          </a:p>
        </p:txBody>
      </p:sp>
      <p:sp>
        <p:nvSpPr>
          <p:cNvPr id="4" name="Espace réservé du numéro de diapositive 3"/>
          <p:cNvSpPr>
            <a:spLocks noGrp="1"/>
          </p:cNvSpPr>
          <p:nvPr>
            <p:ph type="sldNum" sz="quarter" idx="10"/>
          </p:nvPr>
        </p:nvSpPr>
        <p:spPr/>
        <p:txBody>
          <a:bodyPr/>
          <a:lstStyle/>
          <a:p>
            <a:fld id="{07E82FB6-0215-4058-BCCF-9FFB27F548A0}" type="slidenum">
              <a:rPr lang="fr-CA" smtClean="0"/>
              <a:t>40</a:t>
            </a:fld>
            <a:endParaRPr lang="fr-CA"/>
          </a:p>
        </p:txBody>
      </p:sp>
    </p:spTree>
    <p:extLst>
      <p:ext uri="{BB962C8B-B14F-4D97-AF65-F5344CB8AC3E}">
        <p14:creationId xmlns:p14="http://schemas.microsoft.com/office/powerpoint/2010/main" val="31886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2 min</a:t>
            </a:r>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3</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644567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https://youtu.be/2OqRrstBiO4</a:t>
            </a:r>
          </a:p>
          <a:p>
            <a:endParaRPr lang="fr-CA" dirty="0"/>
          </a:p>
          <a:p>
            <a:r>
              <a:rPr lang="fr-CA" dirty="0"/>
              <a:t>Arrêter la vidéo à 1m24 pour présenter les façons de se connecter au zoom (Folio, Moodle et courriel)</a:t>
            </a:r>
          </a:p>
          <a:p>
            <a:r>
              <a:rPr lang="fr-CA" dirty="0"/>
              <a:t>Reprendre à 2min14</a:t>
            </a:r>
          </a:p>
          <a:p>
            <a:r>
              <a:rPr lang="fr-CA" dirty="0"/>
              <a:t>3min46 arrêter la vidéo pour mentionner que nous souhaitons avoir le prénom, nom et le programme enseigné.</a:t>
            </a:r>
          </a:p>
          <a:p>
            <a:r>
              <a:rPr lang="fr-CA" dirty="0"/>
              <a:t>Salle d’attente aléatoire</a:t>
            </a:r>
          </a:p>
          <a:p>
            <a:endParaRPr lang="fr-CA" dirty="0"/>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41</a:t>
            </a:fld>
            <a:endParaRPr lang="fr-CA"/>
          </a:p>
        </p:txBody>
      </p:sp>
    </p:spTree>
    <p:extLst>
      <p:ext uri="{BB962C8B-B14F-4D97-AF65-F5344CB8AC3E}">
        <p14:creationId xmlns:p14="http://schemas.microsoft.com/office/powerpoint/2010/main" val="899992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35 min </a:t>
            </a:r>
          </a:p>
          <a:p>
            <a:r>
              <a:rPr lang="fr-CA" b="1" u="sng" dirty="0"/>
              <a:t>SALLE SECONDAIRE ABSOLUMENT</a:t>
            </a:r>
          </a:p>
          <a:p>
            <a:endParaRPr lang="fr-CA" b="1" u="sng" dirty="0"/>
          </a:p>
          <a:p>
            <a:r>
              <a:rPr lang="fr-CA" b="1" u="sng" dirty="0"/>
              <a:t>Ajouter comment changer la vue (galerie) des participant ainsi que comment flouter son arrière plan</a:t>
            </a:r>
          </a:p>
        </p:txBody>
      </p:sp>
      <p:sp>
        <p:nvSpPr>
          <p:cNvPr id="4" name="Espace réservé de l'en-tête 3"/>
          <p:cNvSpPr>
            <a:spLocks noGrp="1"/>
          </p:cNvSpPr>
          <p:nvPr>
            <p:ph type="hdr" sz="quarter"/>
          </p:nvPr>
        </p:nvSpPr>
        <p:spPr/>
        <p:txBody>
          <a:bodyPr/>
          <a:lstStyle/>
          <a:p>
            <a:r>
              <a:rPr lang="fr-CA"/>
              <a:t>IPE-01</a:t>
            </a:r>
          </a:p>
        </p:txBody>
      </p:sp>
      <p:sp>
        <p:nvSpPr>
          <p:cNvPr id="5" name="Espace réservé du pied de page 4"/>
          <p:cNvSpPr>
            <a:spLocks noGrp="1"/>
          </p:cNvSpPr>
          <p:nvPr>
            <p:ph type="ftr" sz="quarter" idx="4"/>
          </p:nvPr>
        </p:nvSpPr>
        <p:spPr/>
        <p:txBody>
          <a:bodyPr/>
          <a:lstStyle/>
          <a:p>
            <a:r>
              <a:rPr lang="fr-CA"/>
              <a:t>BEPGP</a:t>
            </a:r>
          </a:p>
        </p:txBody>
      </p:sp>
      <p:sp>
        <p:nvSpPr>
          <p:cNvPr id="6" name="Espace réservé du numéro de diapositive 5"/>
          <p:cNvSpPr>
            <a:spLocks noGrp="1"/>
          </p:cNvSpPr>
          <p:nvPr>
            <p:ph type="sldNum" sz="quarter" idx="5"/>
          </p:nvPr>
        </p:nvSpPr>
        <p:spPr/>
        <p:txBody>
          <a:bodyPr/>
          <a:lstStyle/>
          <a:p>
            <a:fld id="{CF4F2DB5-77BF-4F23-99F6-C38C142B263D}" type="slidenum">
              <a:rPr lang="fr-CA" smtClean="0"/>
              <a:t>42</a:t>
            </a:fld>
            <a:endParaRPr lang="fr-CA"/>
          </a:p>
        </p:txBody>
      </p:sp>
    </p:spTree>
    <p:extLst>
      <p:ext uri="{BB962C8B-B14F-4D97-AF65-F5344CB8AC3E}">
        <p14:creationId xmlns:p14="http://schemas.microsoft.com/office/powerpoint/2010/main" val="2146242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5 min</a:t>
            </a:r>
          </a:p>
          <a:p>
            <a:r>
              <a:rPr lang="fr-CA" dirty="0"/>
              <a:t>https://youtu.be/oxMKz7_4XUw (vidéo 2:06 min)</a:t>
            </a:r>
          </a:p>
          <a:p>
            <a:r>
              <a:rPr lang="fr-CA" dirty="0"/>
              <a:t>https://www.lafae.qc.ca/</a:t>
            </a:r>
          </a:p>
          <a:p>
            <a:r>
              <a:rPr lang="fr-CA" b="1" dirty="0"/>
              <a:t>Adagio https://adagio.csdm.qc.ca/ </a:t>
            </a:r>
          </a:p>
          <a:p>
            <a:r>
              <a:rPr lang="fr-CA" dirty="0"/>
              <a:t>BOÎTE À OUTILS POUR LES ENSEIGNANTS </a:t>
            </a:r>
          </a:p>
          <a:p>
            <a:r>
              <a:rPr lang="fr-CA" dirty="0" err="1"/>
              <a:t>Questa</a:t>
            </a:r>
            <a:r>
              <a:rPr lang="fr-CA" dirty="0"/>
              <a:t> (Mentor)</a:t>
            </a:r>
          </a:p>
          <a:p>
            <a:r>
              <a:rPr lang="fr-CA" dirty="0"/>
              <a:t>Folio comment faire</a:t>
            </a:r>
          </a:p>
          <a:p>
            <a:endParaRPr lang="fr-CA" dirty="0"/>
          </a:p>
          <a:p>
            <a:endParaRPr lang="fr-CA" dirty="0"/>
          </a:p>
          <a:p>
            <a:r>
              <a:rPr lang="fr-CA" dirty="0"/>
              <a:t>Aucune date limite pour octroyer un contrat</a:t>
            </a:r>
          </a:p>
          <a:p>
            <a:r>
              <a:rPr lang="fr-CA" dirty="0"/>
              <a:t>Dès que le centre attribue une tâche de 144h et plus, le gestionnaire doit faire une demande au RH qui contactera l’enseignant pour lui proposer un contrat. L’enseignant qui est qualifié est obligé d’accepter le contrat tandis que l’enseignant non qualifié peut accepter ou refuser le contrat. Selon les qualifications de l’enseignant non qualifié (expérience et scolarité) si son échelon est inférieur à 6, les RH vont lui conseiller de rester à taux horaire puisque c’est plus payant de cette façon.</a:t>
            </a:r>
          </a:p>
          <a:p>
            <a:endParaRPr lang="fr-CA" dirty="0"/>
          </a:p>
          <a:p>
            <a:r>
              <a:rPr lang="fr-CA" dirty="0"/>
              <a:t>Lorsqu’un enseignant non qualifié accepte un contrat, il a 72 heures pour soumettre ses documents afin que les RH puissent les numériser et ainsi traiter le dossier.</a:t>
            </a:r>
          </a:p>
          <a:p>
            <a:r>
              <a:rPr lang="fr-CA" dirty="0"/>
              <a:t>Par documents on sous-entend les relevés de notes officielles, les attestations ainsi que les diplômes.</a:t>
            </a:r>
          </a:p>
          <a:p>
            <a:endParaRPr lang="fr-CA" dirty="0"/>
          </a:p>
          <a:p>
            <a:r>
              <a:rPr lang="fr-CA" dirty="0"/>
              <a:t>Vers la  mi-novembre, les RH regardent les dossiers de chaque enseignant et s’ils ont ou sont en voie d’avoir 144h, les RH communique avec le centre de FP afin de faire générer un contrat à l’enseignant si le centre peut prouver qu’il aura au moins 25h de plus à donner à l’enseignant.</a:t>
            </a:r>
          </a:p>
          <a:p>
            <a:endParaRPr lang="fr-CA" dirty="0"/>
          </a:p>
          <a:p>
            <a:r>
              <a:rPr lang="fr-CA" dirty="0"/>
              <a:t>Pour la signature du contrat, les RH informatise le contrat, l’envoie au centre et appelle l’enseignant.</a:t>
            </a:r>
          </a:p>
          <a:p>
            <a:r>
              <a:rPr lang="fr-CA" dirty="0"/>
              <a:t>Contrat de masse fin mai, début juin, même principe pour la signature des contrats</a:t>
            </a:r>
          </a:p>
          <a:p>
            <a:endParaRPr lang="fr-CA" dirty="0"/>
          </a:p>
          <a:p>
            <a:r>
              <a:rPr lang="fr-CA" dirty="0"/>
              <a:t>Pour les autorisations provisoires d’enseigner, le BAC est obligatoire afin de pouvoir continuer d’enseigner.</a:t>
            </a:r>
          </a:p>
          <a:p>
            <a:endParaRPr lang="fr-CA" dirty="0"/>
          </a:p>
          <a:p>
            <a:r>
              <a:rPr lang="fr-CA" dirty="0"/>
              <a:t>1</a:t>
            </a:r>
            <a:r>
              <a:rPr lang="fr-CA" baseline="30000" dirty="0"/>
              <a:t>er</a:t>
            </a:r>
            <a:r>
              <a:rPr lang="fr-CA" dirty="0"/>
              <a:t> demande = 3 crédits (cours préliminaire des universités) Bonne pour 3 ans.</a:t>
            </a:r>
          </a:p>
          <a:p>
            <a:r>
              <a:rPr lang="fr-CA" dirty="0"/>
              <a:t>La première demande doit être fait par l’enseignant et il doit obtenir un engagement de l’employeur soit la promesse d’un contrat et envoyer le tout au RH.</a:t>
            </a:r>
          </a:p>
          <a:p>
            <a:r>
              <a:rPr lang="fr-CA" dirty="0"/>
              <a:t>Sans promesse de contrat, l’enseignant ne peut pas faire de demande.</a:t>
            </a:r>
          </a:p>
          <a:p>
            <a:endParaRPr lang="fr-CA" dirty="0"/>
          </a:p>
          <a:p>
            <a:r>
              <a:rPr lang="fr-CA" dirty="0"/>
              <a:t>2eme autorisation = 15 crédits</a:t>
            </a:r>
          </a:p>
          <a:p>
            <a:r>
              <a:rPr lang="fr-CA" dirty="0"/>
              <a:t>3eme autorisation = 39 crédits</a:t>
            </a:r>
          </a:p>
          <a:p>
            <a:r>
              <a:rPr lang="fr-CA" dirty="0"/>
              <a:t>4eme autorisation = 63 crédits</a:t>
            </a:r>
          </a:p>
          <a:p>
            <a:r>
              <a:rPr lang="fr-CA" dirty="0"/>
              <a:t>5eme autorisation = 90 crédits </a:t>
            </a:r>
          </a:p>
          <a:p>
            <a:r>
              <a:rPr lang="fr-CA" dirty="0"/>
              <a:t>Ensuite c’est le brevet à 120 crédits</a:t>
            </a:r>
          </a:p>
          <a:p>
            <a:endParaRPr lang="fr-CA" dirty="0"/>
          </a:p>
          <a:p>
            <a:r>
              <a:rPr lang="fr-CA" dirty="0"/>
              <a:t>Si  l’enseignant ne possède pas les prérequis pour obtenir une autorisation provisoire, il peut obtenir une tolérance d’engagement. Cependant, il perd son droit de poste régulier menant à la permanence.</a:t>
            </a:r>
          </a:p>
          <a:p>
            <a:endParaRPr lang="fr-CA" dirty="0"/>
          </a:p>
          <a:p>
            <a:r>
              <a:rPr lang="fr-CA" dirty="0"/>
              <a:t>La priorité à enseigner l’été va en fonction de l’enseignant qui a obtenu le moins d’heures de contrat dans l’année. L’été débute officiellement le 1 juillet et c’est du taux horaire soit 57,62$/h(an 2022).</a:t>
            </a:r>
          </a:p>
          <a:p>
            <a:endParaRPr lang="fr-CA" dirty="0"/>
          </a:p>
          <a:p>
            <a:r>
              <a:rPr lang="fr-CA" dirty="0"/>
              <a:t>Un enseignant qui a 720H de contrat a droit à une semaine de relâche rémunéré. </a:t>
            </a:r>
          </a:p>
          <a:p>
            <a:endParaRPr lang="fr-CA" dirty="0"/>
          </a:p>
          <a:p>
            <a:r>
              <a:rPr lang="fr-CA" dirty="0"/>
              <a:t>Un enseignant est payé 200 jours sur 260.</a:t>
            </a:r>
          </a:p>
          <a:p>
            <a:r>
              <a:rPr lang="fr-CA" dirty="0"/>
              <a:t>Le 60 jours restant est payé à la fin du contrat. Généralement avant le début de l’horaire d’été.</a:t>
            </a:r>
          </a:p>
          <a:p>
            <a:endParaRPr lang="fr-CA" dirty="0"/>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43</a:t>
            </a:fld>
            <a:endParaRPr lang="fr-CA"/>
          </a:p>
        </p:txBody>
      </p:sp>
    </p:spTree>
    <p:extLst>
      <p:ext uri="{BB962C8B-B14F-4D97-AF65-F5344CB8AC3E}">
        <p14:creationId xmlns:p14="http://schemas.microsoft.com/office/powerpoint/2010/main" val="2754562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5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44</a:t>
            </a:fld>
            <a:endParaRPr lang="fr-CA"/>
          </a:p>
        </p:txBody>
      </p:sp>
    </p:spTree>
    <p:extLst>
      <p:ext uri="{BB962C8B-B14F-4D97-AF65-F5344CB8AC3E}">
        <p14:creationId xmlns:p14="http://schemas.microsoft.com/office/powerpoint/2010/main" val="115951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eaLnBrk="1" latinLnBrk="0" hangingPunct="1"/>
            <a:r>
              <a:rPr lang="fr-CA" dirty="0"/>
              <a:t>5 min</a:t>
            </a:r>
            <a:endParaRPr lang="fr-CA" dirty="0">
              <a:effectLst/>
            </a:endParaRP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45</a:t>
            </a:fld>
            <a:endParaRPr lang="fr-CA"/>
          </a:p>
        </p:txBody>
      </p:sp>
    </p:spTree>
    <p:extLst>
      <p:ext uri="{BB962C8B-B14F-4D97-AF65-F5344CB8AC3E}">
        <p14:creationId xmlns:p14="http://schemas.microsoft.com/office/powerpoint/2010/main" val="2499083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Compléter le formulaire d’appréciation ensuite retour</a:t>
            </a:r>
            <a:r>
              <a:rPr lang="fr-CA" b="1" baseline="0" dirty="0"/>
              <a:t> sur la </a:t>
            </a:r>
            <a:r>
              <a:rPr lang="fr-CA" b="1" baseline="0" dirty="0" err="1"/>
              <a:t>fomation</a:t>
            </a:r>
            <a:br>
              <a:rPr lang="fr-CA" b="1" baseline="0" dirty="0"/>
            </a:br>
            <a:r>
              <a:rPr lang="fr-CA" b="1" dirty="0"/>
              <a:t>Durée: 15 min</a:t>
            </a:r>
            <a:endParaRPr lang="en-US" dirty="0"/>
          </a:p>
          <a:p>
            <a:endParaRPr lang="fr-CA" dirty="0">
              <a:cs typeface="Calibri"/>
            </a:endParaRPr>
          </a:p>
        </p:txBody>
      </p:sp>
      <p:sp>
        <p:nvSpPr>
          <p:cNvPr id="4" name="Espace réservé du numéro de diapositive 3"/>
          <p:cNvSpPr>
            <a:spLocks noGrp="1"/>
          </p:cNvSpPr>
          <p:nvPr>
            <p:ph type="sldNum" sz="quarter" idx="10"/>
          </p:nvPr>
        </p:nvSpPr>
        <p:spPr/>
        <p:txBody>
          <a:bodyPr/>
          <a:lstStyle/>
          <a:p>
            <a:fld id="{82A4CEB4-6328-47DA-B761-41FEDD672825}" type="slidenum">
              <a:rPr lang="fr-CA" smtClean="0"/>
              <a:t>46</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1910935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5772">
              <a:defRPr/>
            </a:pPr>
            <a:r>
              <a:rPr lang="fr-CA"/>
              <a:t>2 min</a:t>
            </a:r>
            <a:endParaRPr lang="fr-CA">
              <a:effectLst/>
            </a:endParaRPr>
          </a:p>
          <a:p>
            <a:endParaRPr lang="fr-CA" b="1" dirty="0"/>
          </a:p>
        </p:txBody>
      </p:sp>
      <p:sp>
        <p:nvSpPr>
          <p:cNvPr id="4" name="Espace réservé du numéro de diapositive 3"/>
          <p:cNvSpPr>
            <a:spLocks noGrp="1"/>
          </p:cNvSpPr>
          <p:nvPr>
            <p:ph type="sldNum" sz="quarter" idx="10"/>
          </p:nvPr>
        </p:nvSpPr>
        <p:spPr/>
        <p:txBody>
          <a:bodyPr/>
          <a:lstStyle/>
          <a:p>
            <a:fld id="{82A4CEB4-6328-47DA-B761-41FEDD672825}" type="slidenum">
              <a:rPr lang="fr-CA" smtClean="0"/>
              <a:t>47</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359294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48</a:t>
            </a:fld>
            <a:endParaRPr lang="fr-CA"/>
          </a:p>
        </p:txBody>
      </p:sp>
    </p:spTree>
    <p:extLst>
      <p:ext uri="{BB962C8B-B14F-4D97-AF65-F5344CB8AC3E}">
        <p14:creationId xmlns:p14="http://schemas.microsoft.com/office/powerpoint/2010/main" val="4016454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Durée 3 min</a:t>
            </a:r>
            <a:endParaRPr lang="fr-CA" dirty="0"/>
          </a:p>
        </p:txBody>
      </p:sp>
      <p:sp>
        <p:nvSpPr>
          <p:cNvPr id="4" name="Espace réservé du numéro de diapositive 3"/>
          <p:cNvSpPr>
            <a:spLocks noGrp="1"/>
          </p:cNvSpPr>
          <p:nvPr>
            <p:ph type="sldNum" sz="quarter" idx="10"/>
          </p:nvPr>
        </p:nvSpPr>
        <p:spPr/>
        <p:txBody>
          <a:bodyPr/>
          <a:lstStyle/>
          <a:p>
            <a:fld id="{CF4F2DB5-77BF-4F23-99F6-C38C142B263D}" type="slidenum">
              <a:rPr lang="fr-CA" smtClean="0"/>
              <a:t>49</a:t>
            </a:fld>
            <a:endParaRPr lang="fr-CA"/>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e l'en-tête 5"/>
          <p:cNvSpPr>
            <a:spLocks noGrp="1"/>
          </p:cNvSpPr>
          <p:nvPr>
            <p:ph type="hdr" sz="quarter" idx="12"/>
          </p:nvPr>
        </p:nvSpPr>
        <p:spPr/>
        <p:txBody>
          <a:bodyPr/>
          <a:lstStyle/>
          <a:p>
            <a:r>
              <a:rPr lang="fr-CA"/>
              <a:t>IPE-01</a:t>
            </a:r>
          </a:p>
        </p:txBody>
      </p:sp>
    </p:spTree>
    <p:extLst>
      <p:ext uri="{BB962C8B-B14F-4D97-AF65-F5344CB8AC3E}">
        <p14:creationId xmlns:p14="http://schemas.microsoft.com/office/powerpoint/2010/main" val="2528025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Jacynthe 2 min</a:t>
            </a:r>
          </a:p>
        </p:txBody>
      </p:sp>
      <p:sp>
        <p:nvSpPr>
          <p:cNvPr id="4" name="Espace réservé du numéro de diapositive 3"/>
          <p:cNvSpPr>
            <a:spLocks noGrp="1"/>
          </p:cNvSpPr>
          <p:nvPr>
            <p:ph type="sldNum" sz="quarter" idx="10"/>
          </p:nvPr>
        </p:nvSpPr>
        <p:spPr/>
        <p:txBody>
          <a:bodyPr/>
          <a:lstStyle/>
          <a:p>
            <a:fld id="{F3B0F8B6-CDF6-AF47-BD08-0FD5C2822026}" type="slidenum">
              <a:rPr lang="fr-FR" smtClean="0"/>
              <a:t>4</a:t>
            </a:fld>
            <a:endParaRPr lang="fr-FR"/>
          </a:p>
        </p:txBody>
      </p:sp>
    </p:spTree>
    <p:extLst>
      <p:ext uri="{BB962C8B-B14F-4D97-AF65-F5344CB8AC3E}">
        <p14:creationId xmlns:p14="http://schemas.microsoft.com/office/powerpoint/2010/main" val="796031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e l'en-tête 3"/>
          <p:cNvSpPr>
            <a:spLocks noGrp="1"/>
          </p:cNvSpPr>
          <p:nvPr>
            <p:ph type="hdr" sz="quarter"/>
          </p:nvPr>
        </p:nvSpPr>
        <p:spPr/>
        <p:txBody>
          <a:bodyPr/>
          <a:lstStyle/>
          <a:p>
            <a:r>
              <a:rPr lang="fr-CA"/>
              <a:t>IPE-01</a:t>
            </a:r>
          </a:p>
        </p:txBody>
      </p:sp>
      <p:sp>
        <p:nvSpPr>
          <p:cNvPr id="5" name="Espace réservé du pied de page 4"/>
          <p:cNvSpPr>
            <a:spLocks noGrp="1"/>
          </p:cNvSpPr>
          <p:nvPr>
            <p:ph type="ftr" sz="quarter" idx="4"/>
          </p:nvPr>
        </p:nvSpPr>
        <p:spPr/>
        <p:txBody>
          <a:bodyPr/>
          <a:lstStyle/>
          <a:p>
            <a:r>
              <a:rPr lang="fr-CA"/>
              <a:t>BEPGP</a:t>
            </a:r>
          </a:p>
        </p:txBody>
      </p:sp>
      <p:sp>
        <p:nvSpPr>
          <p:cNvPr id="6" name="Espace réservé du numéro de diapositive 5"/>
          <p:cNvSpPr>
            <a:spLocks noGrp="1"/>
          </p:cNvSpPr>
          <p:nvPr>
            <p:ph type="sldNum" sz="quarter" idx="5"/>
          </p:nvPr>
        </p:nvSpPr>
        <p:spPr/>
        <p:txBody>
          <a:bodyPr/>
          <a:lstStyle/>
          <a:p>
            <a:fld id="{CF4F2DB5-77BF-4F23-99F6-C38C142B263D}" type="slidenum">
              <a:rPr lang="fr-CA" smtClean="0"/>
              <a:t>8</a:t>
            </a:fld>
            <a:endParaRPr lang="fr-CA"/>
          </a:p>
        </p:txBody>
      </p:sp>
    </p:spTree>
    <p:extLst>
      <p:ext uri="{BB962C8B-B14F-4D97-AF65-F5344CB8AC3E}">
        <p14:creationId xmlns:p14="http://schemas.microsoft.com/office/powerpoint/2010/main" val="417595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2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14</a:t>
            </a:fld>
            <a:endParaRPr lang="fr-CA"/>
          </a:p>
        </p:txBody>
      </p:sp>
    </p:spTree>
    <p:extLst>
      <p:ext uri="{BB962C8B-B14F-4D97-AF65-F5344CB8AC3E}">
        <p14:creationId xmlns:p14="http://schemas.microsoft.com/office/powerpoint/2010/main" val="133698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3 min</a:t>
            </a:r>
          </a:p>
        </p:txBody>
      </p:sp>
      <p:sp>
        <p:nvSpPr>
          <p:cNvPr id="4" name="Espace réservé du pied de page 3"/>
          <p:cNvSpPr>
            <a:spLocks noGrp="1"/>
          </p:cNvSpPr>
          <p:nvPr>
            <p:ph type="ftr" sz="quarter" idx="4"/>
          </p:nvPr>
        </p:nvSpPr>
        <p:spPr/>
        <p:txBody>
          <a:bodyPr/>
          <a:lstStyle/>
          <a:p>
            <a:r>
              <a:rPr lang="fr-FR"/>
              <a:t>Titre du document, de la section, etc.</a:t>
            </a:r>
          </a:p>
        </p:txBody>
      </p:sp>
      <p:sp>
        <p:nvSpPr>
          <p:cNvPr id="5" name="Espace réservé du numéro de diapositive 4"/>
          <p:cNvSpPr>
            <a:spLocks noGrp="1"/>
          </p:cNvSpPr>
          <p:nvPr>
            <p:ph type="sldNum" sz="quarter" idx="5"/>
          </p:nvPr>
        </p:nvSpPr>
        <p:spPr/>
        <p:txBody>
          <a:bodyPr/>
          <a:lstStyle/>
          <a:p>
            <a:fld id="{7D57B799-4AC9-8E44-80D1-05CDA431C7E3}" type="slidenum">
              <a:rPr lang="fr-FR" smtClean="0"/>
              <a:t>15</a:t>
            </a:fld>
            <a:endParaRPr lang="fr-FR"/>
          </a:p>
        </p:txBody>
      </p:sp>
    </p:spTree>
    <p:extLst>
      <p:ext uri="{BB962C8B-B14F-4D97-AF65-F5344CB8AC3E}">
        <p14:creationId xmlns:p14="http://schemas.microsoft.com/office/powerpoint/2010/main" val="1623208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5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16</a:t>
            </a:fld>
            <a:endParaRPr lang="fr-CA"/>
          </a:p>
        </p:txBody>
      </p:sp>
    </p:spTree>
    <p:extLst>
      <p:ext uri="{BB962C8B-B14F-4D97-AF65-F5344CB8AC3E}">
        <p14:creationId xmlns:p14="http://schemas.microsoft.com/office/powerpoint/2010/main" val="833275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Sylvie 5 min</a:t>
            </a:r>
          </a:p>
        </p:txBody>
      </p:sp>
      <p:sp>
        <p:nvSpPr>
          <p:cNvPr id="4" name="Espace réservé de l'en-tête 3"/>
          <p:cNvSpPr>
            <a:spLocks noGrp="1"/>
          </p:cNvSpPr>
          <p:nvPr>
            <p:ph type="hdr" sz="quarter" idx="10"/>
          </p:nvPr>
        </p:nvSpPr>
        <p:spPr/>
        <p:txBody>
          <a:bodyPr/>
          <a:lstStyle/>
          <a:p>
            <a:r>
              <a:rPr lang="fr-CA"/>
              <a:t>IPE-01</a:t>
            </a:r>
          </a:p>
        </p:txBody>
      </p:sp>
      <p:sp>
        <p:nvSpPr>
          <p:cNvPr id="5" name="Espace réservé du pied de page 4"/>
          <p:cNvSpPr>
            <a:spLocks noGrp="1"/>
          </p:cNvSpPr>
          <p:nvPr>
            <p:ph type="ftr" sz="quarter" idx="11"/>
          </p:nvPr>
        </p:nvSpPr>
        <p:spPr/>
        <p:txBody>
          <a:bodyPr/>
          <a:lstStyle/>
          <a:p>
            <a:r>
              <a:rPr lang="fr-CA"/>
              <a:t>BEPGP</a:t>
            </a:r>
          </a:p>
        </p:txBody>
      </p:sp>
      <p:sp>
        <p:nvSpPr>
          <p:cNvPr id="6" name="Espace réservé du numéro de diapositive 5"/>
          <p:cNvSpPr>
            <a:spLocks noGrp="1"/>
          </p:cNvSpPr>
          <p:nvPr>
            <p:ph type="sldNum" sz="quarter" idx="12"/>
          </p:nvPr>
        </p:nvSpPr>
        <p:spPr/>
        <p:txBody>
          <a:bodyPr/>
          <a:lstStyle/>
          <a:p>
            <a:fld id="{CF4F2DB5-77BF-4F23-99F6-C38C142B263D}" type="slidenum">
              <a:rPr lang="fr-CA" smtClean="0"/>
              <a:t>17</a:t>
            </a:fld>
            <a:endParaRPr lang="fr-CA"/>
          </a:p>
        </p:txBody>
      </p:sp>
    </p:spTree>
    <p:extLst>
      <p:ext uri="{BB962C8B-B14F-4D97-AF65-F5344CB8AC3E}">
        <p14:creationId xmlns:p14="http://schemas.microsoft.com/office/powerpoint/2010/main" val="378057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239035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80800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564448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856096" y="1905002"/>
            <a:ext cx="6373504" cy="2593975"/>
          </a:xfrm>
        </p:spPr>
        <p:txBody>
          <a:bodyPr anchor="b"/>
          <a:lstStyle>
            <a:lvl1pPr>
              <a:defRPr sz="6600">
                <a:ln>
                  <a:noFill/>
                </a:ln>
                <a:solidFill>
                  <a:schemeClr val="tx2"/>
                </a:solidFill>
              </a:defRPr>
            </a:lvl1pPr>
          </a:lstStyle>
          <a:p>
            <a:r>
              <a:rPr lang="fr-FR"/>
              <a:t>Modifiez le style du titre</a:t>
            </a:r>
            <a:endParaRPr lang="en-US"/>
          </a:p>
        </p:txBody>
      </p:sp>
      <p:sp>
        <p:nvSpPr>
          <p:cNvPr id="3" name="Subtitle 2"/>
          <p:cNvSpPr>
            <a:spLocks noGrp="1"/>
          </p:cNvSpPr>
          <p:nvPr>
            <p:ph type="subTitle" idx="1"/>
          </p:nvPr>
        </p:nvSpPr>
        <p:spPr>
          <a:xfrm>
            <a:off x="1856096" y="4572000"/>
            <a:ext cx="5291464"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705970" y="274638"/>
            <a:ext cx="6881702"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1705969" y="1600200"/>
            <a:ext cx="6881703" cy="48006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705970" y="274638"/>
            <a:ext cx="6881702" cy="1143000"/>
          </a:xfrm>
        </p:spPr>
        <p:txBody>
          <a:bodyPr/>
          <a:lstStyle>
            <a:lvl1pPr>
              <a:defRPr b="1">
                <a:solidFill>
                  <a:srgbClr val="C00000"/>
                </a:solidFill>
              </a:defRPr>
            </a:lvl1pPr>
          </a:lstStyle>
          <a:p>
            <a:r>
              <a:rPr lang="fr-FR" dirty="0"/>
              <a:t>Modifiez le style du titre</a:t>
            </a:r>
            <a:endParaRPr lang="en-US" dirty="0"/>
          </a:p>
        </p:txBody>
      </p:sp>
      <p:sp>
        <p:nvSpPr>
          <p:cNvPr id="3" name="Content Placeholder 2"/>
          <p:cNvSpPr>
            <a:spLocks noGrp="1"/>
          </p:cNvSpPr>
          <p:nvPr>
            <p:ph idx="1"/>
          </p:nvPr>
        </p:nvSpPr>
        <p:spPr>
          <a:xfrm>
            <a:off x="1705969" y="1600200"/>
            <a:ext cx="6881703" cy="4800600"/>
          </a:xfrm>
        </p:spPr>
        <p:txBody>
          <a:bodyPr/>
          <a:lstStyle>
            <a:lvl1pPr>
              <a:buClr>
                <a:srgbClr val="C00000"/>
              </a:buCl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dirty="0"/>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Tree>
    <p:extLst>
      <p:ext uri="{BB962C8B-B14F-4D97-AF65-F5344CB8AC3E}">
        <p14:creationId xmlns:p14="http://schemas.microsoft.com/office/powerpoint/2010/main" val="302373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718601" y="5461000"/>
            <a:ext cx="6976796" cy="1168400"/>
          </a:xfrm>
        </p:spPr>
        <p:txBody>
          <a:bodyPr anchor="t"/>
          <a:lstStyle>
            <a:lvl1pPr algn="l">
              <a:defRPr sz="3600" b="0" cap="all"/>
            </a:lvl1pPr>
          </a:lstStyle>
          <a:p>
            <a:r>
              <a:rPr lang="fr-FR"/>
              <a:t>Modifiez le style du titre</a:t>
            </a:r>
            <a:endParaRPr lang="en-US"/>
          </a:p>
        </p:txBody>
      </p:sp>
      <p:sp>
        <p:nvSpPr>
          <p:cNvPr id="3" name="Text Placeholder 2"/>
          <p:cNvSpPr>
            <a:spLocks noGrp="1"/>
          </p:cNvSpPr>
          <p:nvPr>
            <p:ph type="body" idx="1"/>
          </p:nvPr>
        </p:nvSpPr>
        <p:spPr>
          <a:xfrm>
            <a:off x="1718601" y="378174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6" name="Footer Placeholder 5"/>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dirty="0"/>
              <a:t>Modifiez le style du titre</a:t>
            </a:r>
            <a:endParaRPr lang="en-US" dirty="0"/>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8" name="Footer Placeholder 7"/>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9" name="Slide Number Placeholder 8"/>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00000"/>
                </a:solidFill>
              </a:defRPr>
            </a:lvl1pPr>
          </a:lstStyle>
          <a:p>
            <a:r>
              <a:rPr lang="fr-FR" dirty="0"/>
              <a:t>Atelier </a:t>
            </a:r>
            <a:endParaRPr lang="en-US" dirty="0"/>
          </a:p>
        </p:txBody>
      </p:sp>
      <p:sp>
        <p:nvSpPr>
          <p:cNvPr id="3" name="Date Placeholder 2"/>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4" name="Footer Placeholder 3"/>
          <p:cNvSpPr>
            <a:spLocks noGrp="1"/>
          </p:cNvSpPr>
          <p:nvPr>
            <p:ph type="ftr" sz="quarter" idx="11"/>
          </p:nvPr>
        </p:nvSpPr>
        <p:spPr>
          <a:xfrm rot="16200000">
            <a:off x="7586913" y="4048760"/>
            <a:ext cx="2367281" cy="365760"/>
          </a:xfrm>
          <a:prstGeom prst="rect">
            <a:avLst/>
          </a:prstGeom>
        </p:spPr>
        <p:txBody>
          <a:bodyPr/>
          <a:lstStyle/>
          <a:p>
            <a:r>
              <a:rPr lang="fr-BE"/>
              <a:t>BEPGP</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3" name="Footer Placeholder 2"/>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340764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fr-FR"/>
              <a:t>Modifiez le style du titre</a:t>
            </a:r>
            <a:endParaRPr lang="en-US"/>
          </a:p>
        </p:txBody>
      </p:sp>
      <p:sp>
        <p:nvSpPr>
          <p:cNvPr id="4" name="Text Placeholder 3"/>
          <p:cNvSpPr>
            <a:spLocks noGrp="1"/>
          </p:cNvSpPr>
          <p:nvPr>
            <p:ph type="body" sz="half" idx="2"/>
          </p:nvPr>
        </p:nvSpPr>
        <p:spPr>
          <a:xfrm>
            <a:off x="304802"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6" name="Footer Placeholder 5"/>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7" name="Slide Number Placeholder 6"/>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9" name="Content Placeholder 8"/>
          <p:cNvSpPr>
            <a:spLocks noGrp="1"/>
          </p:cNvSpPr>
          <p:nvPr>
            <p:ph sz="quarter" idx="13"/>
          </p:nvPr>
        </p:nvSpPr>
        <p:spPr>
          <a:xfrm>
            <a:off x="304800" y="381000"/>
            <a:ext cx="7772400" cy="494284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fr-FR"/>
              <a:t>Modifiez le style du titre</a:t>
            </a:r>
            <a:endParaRPr lang="en-US"/>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8" name="Date Placeholder 7"/>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9" name="Slide Number Placeholder 8"/>
          <p:cNvSpPr>
            <a:spLocks noGrp="1"/>
          </p:cNvSpPr>
          <p:nvPr>
            <p:ph type="sldNum" sz="quarter" idx="11"/>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
        <p:nvSpPr>
          <p:cNvPr id="10" name="Footer Placeholder 9"/>
          <p:cNvSpPr>
            <a:spLocks noGrp="1"/>
          </p:cNvSpPr>
          <p:nvPr>
            <p:ph type="ftr" sz="quarter" idx="12"/>
          </p:nvPr>
        </p:nvSpPr>
        <p:spPr>
          <a:xfrm rot="16200000">
            <a:off x="7586913" y="4048760"/>
            <a:ext cx="2367281" cy="365760"/>
          </a:xfrm>
          <a:prstGeom prst="rect">
            <a:avLst/>
          </a:prstGeom>
        </p:spPr>
        <p:txBody>
          <a:bodyPr/>
          <a:lstStyle/>
          <a:p>
            <a:r>
              <a:rPr lang="fr-BE"/>
              <a:t>BEPGP</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rot="16200000">
            <a:off x="7551354" y="1645920"/>
            <a:ext cx="2438399" cy="365760"/>
          </a:xfrm>
          <a:prstGeom prst="rect">
            <a:avLst/>
          </a:prstGeom>
        </p:spPr>
        <p:txBody>
          <a:bodyPr/>
          <a:lstStyle/>
          <a:p>
            <a:endParaRPr lang="fr-BE"/>
          </a:p>
        </p:txBody>
      </p:sp>
      <p:sp>
        <p:nvSpPr>
          <p:cNvPr id="5" name="Footer Placeholder 4"/>
          <p:cNvSpPr>
            <a:spLocks noGrp="1"/>
          </p:cNvSpPr>
          <p:nvPr>
            <p:ph type="ftr" sz="quarter" idx="11"/>
          </p:nvPr>
        </p:nvSpPr>
        <p:spPr>
          <a:xfrm rot="16200000">
            <a:off x="7586913" y="4048760"/>
            <a:ext cx="2367281" cy="365760"/>
          </a:xfrm>
          <a:prstGeom prst="rect">
            <a:avLst/>
          </a:prstGeom>
        </p:spPr>
        <p:txBody>
          <a:bodyPr/>
          <a:lstStyle/>
          <a:p>
            <a:r>
              <a:rPr lang="fr-BE"/>
              <a:t>BEPGP</a:t>
            </a: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CF4668DC-857F-487D-BFFA-8C0CA5037977}" type="slidenum">
              <a:rPr lang="fr-BE" smtClean="0"/>
              <a:t>‹N°›</a:t>
            </a:fld>
            <a:endParaRPr lang="fr-B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2684739-D6C0-B346-B44D-56A542BB4EC3}"/>
              </a:ext>
            </a:extLst>
          </p:cNvPr>
          <p:cNvPicPr>
            <a:picLocks noChangeAspect="1"/>
          </p:cNvPicPr>
          <p:nvPr userDrawn="1"/>
        </p:nvPicPr>
        <p:blipFill>
          <a:blip r:embed="rId2"/>
          <a:stretch>
            <a:fillRect/>
          </a:stretch>
        </p:blipFill>
        <p:spPr>
          <a:xfrm>
            <a:off x="0" y="0"/>
            <a:ext cx="9123806" cy="6858000"/>
          </a:xfrm>
          <a:prstGeom prst="rect">
            <a:avLst/>
          </a:prstGeom>
        </p:spPr>
      </p:pic>
      <p:sp>
        <p:nvSpPr>
          <p:cNvPr id="2" name="Titre 1">
            <a:extLst>
              <a:ext uri="{FF2B5EF4-FFF2-40B4-BE49-F238E27FC236}">
                <a16:creationId xmlns:a16="http://schemas.microsoft.com/office/drawing/2014/main" id="{E98CF748-94A3-F243-97F1-F2A83A55B28B}"/>
              </a:ext>
            </a:extLst>
          </p:cNvPr>
          <p:cNvSpPr>
            <a:spLocks noGrp="1"/>
          </p:cNvSpPr>
          <p:nvPr>
            <p:ph type="ctrTitle" hasCustomPrompt="1"/>
          </p:nvPr>
        </p:nvSpPr>
        <p:spPr>
          <a:xfrm>
            <a:off x="863744" y="2154639"/>
            <a:ext cx="5605311" cy="2387600"/>
          </a:xfrm>
        </p:spPr>
        <p:txBody>
          <a:bodyPr anchor="t" anchorCtr="0">
            <a:normAutofit/>
          </a:bodyPr>
          <a:lstStyle>
            <a:lvl1pPr algn="l">
              <a:defRPr sz="4050" b="1">
                <a:solidFill>
                  <a:schemeClr val="bg1"/>
                </a:solidFill>
              </a:defRPr>
            </a:lvl1pPr>
          </a:lstStyle>
          <a:p>
            <a:r>
              <a:rPr lang="fr-FR" b="1"/>
              <a:t>Titre 1 </a:t>
            </a:r>
            <a:r>
              <a:rPr lang="fr-FR" b="1" err="1"/>
              <a:t>Lorem</a:t>
            </a:r>
            <a:r>
              <a:rPr lang="fr-FR" b="1"/>
              <a:t> </a:t>
            </a:r>
            <a:r>
              <a:rPr lang="fr-FR" b="1" err="1"/>
              <a:t>ipsum</a:t>
            </a:r>
            <a:r>
              <a:rPr lang="fr-FR" b="1"/>
              <a:t> </a:t>
            </a:r>
            <a:r>
              <a:rPr lang="fr-FR" b="1" err="1"/>
              <a:t>dolor</a:t>
            </a:r>
            <a:r>
              <a:rPr lang="fr-FR" b="1"/>
              <a:t> </a:t>
            </a:r>
            <a:br>
              <a:rPr lang="fr-FR" b="1"/>
            </a:br>
            <a:r>
              <a:rPr lang="fr-FR" b="1" err="1"/>
              <a:t>sit</a:t>
            </a:r>
            <a:r>
              <a:rPr lang="fr-FR" b="1"/>
              <a:t> </a:t>
            </a:r>
            <a:r>
              <a:rPr lang="fr-FR" b="1" err="1"/>
              <a:t>amet</a:t>
            </a:r>
            <a:r>
              <a:rPr lang="fr-FR" b="1"/>
              <a:t>, </a:t>
            </a:r>
            <a:r>
              <a:rPr lang="fr-FR" b="1" err="1"/>
              <a:t>consectetur</a:t>
            </a:r>
            <a:r>
              <a:rPr lang="fr-FR" b="1"/>
              <a:t> </a:t>
            </a:r>
            <a:br>
              <a:rPr lang="fr-FR" b="1"/>
            </a:br>
            <a:r>
              <a:rPr lang="fr-FR" b="1" err="1"/>
              <a:t>adipiscing</a:t>
            </a:r>
            <a:r>
              <a:rPr lang="fr-FR" b="1"/>
              <a:t> </a:t>
            </a:r>
            <a:r>
              <a:rPr lang="fr-FR" b="1" err="1"/>
              <a:t>elit</a:t>
            </a:r>
            <a:endParaRPr lang="fr-FR"/>
          </a:p>
        </p:txBody>
      </p:sp>
      <p:sp>
        <p:nvSpPr>
          <p:cNvPr id="12" name="ZoneTexte 11">
            <a:extLst>
              <a:ext uri="{FF2B5EF4-FFF2-40B4-BE49-F238E27FC236}">
                <a16:creationId xmlns:a16="http://schemas.microsoft.com/office/drawing/2014/main" id="{65715367-9CAC-7B4B-8E26-B2649A187059}"/>
              </a:ext>
            </a:extLst>
          </p:cNvPr>
          <p:cNvSpPr txBox="1"/>
          <p:nvPr userDrawn="1"/>
        </p:nvSpPr>
        <p:spPr>
          <a:xfrm>
            <a:off x="7110282" y="5953255"/>
            <a:ext cx="1608867" cy="507831"/>
          </a:xfrm>
          <a:prstGeom prst="rect">
            <a:avLst/>
          </a:prstGeom>
          <a:noFill/>
        </p:spPr>
        <p:txBody>
          <a:bodyPr wrap="square" rtlCol="0">
            <a:spAutoFit/>
          </a:bodyPr>
          <a:lstStyle/>
          <a:p>
            <a:pPr algn="r"/>
            <a:r>
              <a:rPr lang="fr-FR" sz="1350" b="1">
                <a:solidFill>
                  <a:srgbClr val="F6F6F6"/>
                </a:solidFill>
              </a:rPr>
              <a:t>C’est ensemble </a:t>
            </a:r>
            <a:br>
              <a:rPr lang="fr-FR" sz="1350" b="1">
                <a:solidFill>
                  <a:srgbClr val="F6F6F6"/>
                </a:solidFill>
              </a:rPr>
            </a:br>
            <a:r>
              <a:rPr lang="fr-FR" sz="1350" b="1">
                <a:solidFill>
                  <a:srgbClr val="F6F6F6"/>
                </a:solidFill>
              </a:rPr>
              <a:t>qu’on réussit !</a:t>
            </a:r>
          </a:p>
        </p:txBody>
      </p:sp>
    </p:spTree>
    <p:extLst>
      <p:ext uri="{BB962C8B-B14F-4D97-AF65-F5344CB8AC3E}">
        <p14:creationId xmlns:p14="http://schemas.microsoft.com/office/powerpoint/2010/main" val="175552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fr-CA"/>
          </a:p>
        </p:txBody>
      </p:sp>
      <p:sp>
        <p:nvSpPr>
          <p:cNvPr id="3" name="Espace réservé du texte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BE"/>
              <a:t>BEPGP</a:t>
            </a: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80281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BE"/>
              <a:t>BEPGP</a:t>
            </a: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846953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CA"/>
          </a:p>
        </p:txBody>
      </p:sp>
      <p:sp>
        <p:nvSpPr>
          <p:cNvPr id="3" name="Espace réservé du texte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endParaRPr lang="fr-BE"/>
          </a:p>
        </p:txBody>
      </p:sp>
      <p:sp>
        <p:nvSpPr>
          <p:cNvPr id="8" name="Espace réservé du pied de page 7"/>
          <p:cNvSpPr>
            <a:spLocks noGrp="1"/>
          </p:cNvSpPr>
          <p:nvPr>
            <p:ph type="ftr" sz="quarter" idx="11"/>
          </p:nvPr>
        </p:nvSpPr>
        <p:spPr/>
        <p:txBody>
          <a:bodyPr/>
          <a:lstStyle/>
          <a:p>
            <a:r>
              <a:rPr lang="fr-BE"/>
              <a:t>BEPGP</a:t>
            </a: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3138134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endParaRPr lang="fr-BE"/>
          </a:p>
        </p:txBody>
      </p:sp>
      <p:sp>
        <p:nvSpPr>
          <p:cNvPr id="4" name="Espace réservé du pied de page 3"/>
          <p:cNvSpPr>
            <a:spLocks noGrp="1"/>
          </p:cNvSpPr>
          <p:nvPr>
            <p:ph type="ftr" sz="quarter" idx="11"/>
          </p:nvPr>
        </p:nvSpPr>
        <p:spPr/>
        <p:txBody>
          <a:bodyPr/>
          <a:lstStyle/>
          <a:p>
            <a:r>
              <a:rPr lang="fr-BE"/>
              <a:t>BEPGP</a:t>
            </a: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420362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BE"/>
          </a:p>
        </p:txBody>
      </p:sp>
      <p:sp>
        <p:nvSpPr>
          <p:cNvPr id="3" name="Espace réservé du pied de page 2"/>
          <p:cNvSpPr>
            <a:spLocks noGrp="1"/>
          </p:cNvSpPr>
          <p:nvPr>
            <p:ph type="ftr" sz="quarter" idx="11"/>
          </p:nvPr>
        </p:nvSpPr>
        <p:spPr/>
        <p:txBody>
          <a:bodyPr/>
          <a:lstStyle/>
          <a:p>
            <a:r>
              <a:rPr lang="fr-BE"/>
              <a:t>BEPGP</a:t>
            </a: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43635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a:t>Modifiez le style du titre</a:t>
            </a:r>
            <a:endParaRPr lang="fr-CA"/>
          </a:p>
        </p:txBody>
      </p:sp>
      <p:sp>
        <p:nvSpPr>
          <p:cNvPr id="3" name="Espace réservé du contenu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BE"/>
              <a:t>BEPGP</a:t>
            </a: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1503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BE"/>
              <a:t>BEPGP</a:t>
            </a: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extLst>
      <p:ext uri="{BB962C8B-B14F-4D97-AF65-F5344CB8AC3E}">
        <p14:creationId xmlns:p14="http://schemas.microsoft.com/office/powerpoint/2010/main" val="264467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ags" Target="../tags/tag4.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tags" Target="../tags/tag7.xml"/><Relationship Id="rId34" Type="http://schemas.openxmlformats.org/officeDocument/2006/relationships/image" Target="../media/image10.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3.xml"/><Relationship Id="rId25" Type="http://schemas.openxmlformats.org/officeDocument/2006/relationships/tags" Target="../tags/tag11.xml"/><Relationship Id="rId33" Type="http://schemas.openxmlformats.org/officeDocument/2006/relationships/image" Target="../media/image9.png"/><Relationship Id="rId2" Type="http://schemas.openxmlformats.org/officeDocument/2006/relationships/slideLayout" Target="../slideLayouts/slideLayout13.xml"/><Relationship Id="rId16" Type="http://schemas.openxmlformats.org/officeDocument/2006/relationships/tags" Target="../tags/tag2.xml"/><Relationship Id="rId20" Type="http://schemas.openxmlformats.org/officeDocument/2006/relationships/tags" Target="../tags/tag6.xml"/><Relationship Id="rId29"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10.xml"/><Relationship Id="rId32" Type="http://schemas.openxmlformats.org/officeDocument/2006/relationships/image" Target="../media/image8.png"/><Relationship Id="rId5" Type="http://schemas.openxmlformats.org/officeDocument/2006/relationships/slideLayout" Target="../slideLayouts/slideLayout16.xml"/><Relationship Id="rId15" Type="http://schemas.openxmlformats.org/officeDocument/2006/relationships/tags" Target="../tags/tag1.xml"/><Relationship Id="rId23" Type="http://schemas.openxmlformats.org/officeDocument/2006/relationships/tags" Target="../tags/tag9.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tags" Target="../tags/tag5.xml"/><Relationship Id="rId31"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22" Type="http://schemas.openxmlformats.org/officeDocument/2006/relationships/tags" Target="../tags/tag8.xml"/><Relationship Id="rId27" Type="http://schemas.openxmlformats.org/officeDocument/2006/relationships/image" Target="../media/image3.png"/><Relationship Id="rId30" Type="http://schemas.openxmlformats.org/officeDocument/2006/relationships/image" Target="../media/image6.png"/><Relationship Id="rId35"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1586066" y="1600202"/>
            <a:ext cx="7100733"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a:t>BEPGP</a:t>
            </a:r>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‹N°›</a:t>
            </a:fld>
            <a:endParaRPr lang="fr-BE"/>
          </a:p>
        </p:txBody>
      </p:sp>
    </p:spTree>
    <p:extLst>
      <p:ext uri="{BB962C8B-B14F-4D97-AF65-F5344CB8AC3E}">
        <p14:creationId xmlns:p14="http://schemas.microsoft.com/office/powerpoint/2010/main" val="3825986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Tx/>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23897" y="354313"/>
            <a:ext cx="6974189" cy="1143000"/>
          </a:xfrm>
          <a:prstGeom prst="rect">
            <a:avLst/>
          </a:prstGeom>
          <a:effectLst>
            <a:innerShdw blurRad="114300">
              <a:prstClr val="black"/>
            </a:innerShdw>
          </a:effectLst>
          <a:scene3d>
            <a:camera prst="orthographicFront"/>
            <a:lightRig rig="threePt" dir="t"/>
          </a:scene3d>
          <a:sp3d>
            <a:bevelT/>
          </a:sp3d>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p>
            <a:endParaRPr lang="en-US" dirty="0"/>
          </a:p>
        </p:txBody>
      </p:sp>
      <p:sp>
        <p:nvSpPr>
          <p:cNvPr id="3" name="Text Placeholder 2"/>
          <p:cNvSpPr>
            <a:spLocks noGrp="1"/>
          </p:cNvSpPr>
          <p:nvPr>
            <p:ph type="body" idx="1"/>
          </p:nvPr>
        </p:nvSpPr>
        <p:spPr>
          <a:xfrm>
            <a:off x="1692732" y="2060848"/>
            <a:ext cx="6911715" cy="4339952"/>
          </a:xfrm>
          <a:prstGeom prst="rect">
            <a:avLst/>
          </a:prstGeom>
        </p:spPr>
        <p:txBody>
          <a:bodyPr vert="horz" lIns="91440" tIns="45720" rIns="91440" bIns="45720" rtlCol="0">
            <a:normAutofit/>
          </a:bodyPr>
          <a:lstStyle/>
          <a:p>
            <a:pPr lvl="0"/>
            <a:endParaRPr lang="en-US" dirty="0"/>
          </a:p>
        </p:txBody>
      </p:sp>
      <p:sp>
        <p:nvSpPr>
          <p:cNvPr id="7" name="Rectangle 6"/>
          <p:cNvSpPr/>
          <p:nvPr/>
        </p:nvSpPr>
        <p:spPr>
          <a:xfrm flipH="1">
            <a:off x="9143994" y="0"/>
            <a:ext cx="609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èche droite 5"/>
          <p:cNvSpPr/>
          <p:nvPr userDrawn="1"/>
        </p:nvSpPr>
        <p:spPr>
          <a:xfrm>
            <a:off x="3595" y="781797"/>
            <a:ext cx="46671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8" name="Groupe 7"/>
          <p:cNvGrpSpPr/>
          <p:nvPr userDrawn="1"/>
        </p:nvGrpSpPr>
        <p:grpSpPr>
          <a:xfrm>
            <a:off x="-182929" y="0"/>
            <a:ext cx="1895101" cy="6858000"/>
            <a:chOff x="-182929" y="0"/>
            <a:chExt cx="1895101" cy="6858000"/>
          </a:xfrm>
        </p:grpSpPr>
        <p:sp>
          <p:nvSpPr>
            <p:cNvPr id="9" name="Rectangle 8"/>
            <p:cNvSpPr/>
            <p:nvPr>
              <p:custDataLst>
                <p:tags r:id="rId15"/>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p:cNvPicPr>
              <a:picLocks noChangeAspect="1"/>
            </p:cNvPicPr>
            <p:nvPr>
              <p:custDataLst>
                <p:tags r:id="rId16"/>
              </p:custDataLst>
            </p:nvPr>
          </p:nvPicPr>
          <p:blipFill>
            <a:blip r:embed="rId26"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17"/>
              </p:custDataLst>
            </p:nvPr>
          </p:nvPicPr>
          <p:blipFill>
            <a:blip r:embed="rId27"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18"/>
              </p:custDataLst>
            </p:nvPr>
          </p:nvPicPr>
          <p:blipFill>
            <a:blip r:embed="rId28"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20"/>
              </p:custDataLst>
            </p:nvPr>
          </p:nvPicPr>
          <p:blipFill>
            <a:blip r:embed="rId30"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21"/>
              </p:custDataLst>
            </p:nvPr>
          </p:nvPicPr>
          <p:blipFill>
            <a:blip r:embed="rId31"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23"/>
              </p:custDataLst>
            </p:nvPr>
          </p:nvPicPr>
          <p:blipFill>
            <a:blip r:embed="rId33"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24"/>
              </p:custDataLst>
            </p:nvPr>
          </p:nvPicPr>
          <p:blipFill>
            <a:blip r:embed="rId34"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25"/>
              </p:custDataLst>
            </p:nvPr>
          </p:nvPicPr>
          <p:blipFill>
            <a:blip r:embed="rId35"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Tree>
  </p:cSld>
  <p:clrMap bg1="dk1" tx1="lt1" bg2="dk2" tx2="lt2" accent1="accent1" accent2="accent2" accent3="accent3" accent4="accent4" accent5="accent5" accent6="accent6" hlink="hlink" folHlink="folHlink"/>
  <p:sldLayoutIdLst>
    <p:sldLayoutId id="2147483697" r:id="rId1"/>
    <p:sldLayoutId id="2147483698" r:id="rId2"/>
    <p:sldLayoutId id="214748370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Lst>
  <p:hf sldNum="0" hdr="0" ftr="0" dt="0"/>
  <p:txStyles>
    <p:titleStyle>
      <a:lvl1pPr algn="l" defTabSz="914400" rtl="0" eaLnBrk="1" latinLnBrk="0" hangingPunct="1">
        <a:spcBef>
          <a:spcPct val="0"/>
        </a:spcBef>
        <a:buNone/>
        <a:defRPr sz="4600" kern="1200" cap="none" spc="-100" baseline="0">
          <a:ln>
            <a:noFill/>
          </a:ln>
          <a:solidFill>
            <a:srgbClr val="FF0000"/>
          </a:solidFill>
          <a:effectLst/>
          <a:latin typeface="+mj-lt"/>
          <a:ea typeface="+mj-ea"/>
          <a:cs typeface="+mj-cs"/>
        </a:defRPr>
      </a:lvl1pPr>
    </p:titleStyle>
    <p:bodyStyle>
      <a:lvl1pPr marL="342900" indent="-228600" algn="l" defTabSz="914400" rtl="0" eaLnBrk="1" latinLnBrk="0" hangingPunct="1">
        <a:spcBef>
          <a:spcPct val="20000"/>
        </a:spcBef>
        <a:buClr>
          <a:srgbClr val="FF0000"/>
        </a:buClr>
        <a:buFont typeface="Arial" pitchFamily="34" charset="0"/>
        <a:buChar char="•"/>
        <a:defRPr sz="2200" kern="1200">
          <a:solidFill>
            <a:schemeClr val="accent1">
              <a:lumMod val="50000"/>
            </a:schemeClr>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image" Target="../media/image4.png"/><Relationship Id="rId3" Type="http://schemas.openxmlformats.org/officeDocument/2006/relationships/tags" Target="../tags/tag14.xml"/><Relationship Id="rId21" Type="http://schemas.openxmlformats.org/officeDocument/2006/relationships/slideLayout" Target="../slideLayouts/slideLayout1.xml"/><Relationship Id="rId34" Type="http://schemas.openxmlformats.org/officeDocument/2006/relationships/image" Target="../media/image14.jpeg"/><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image" Target="../media/image3.png"/><Relationship Id="rId33" Type="http://schemas.openxmlformats.org/officeDocument/2006/relationships/image" Target="../media/image13.jpeg"/><Relationship Id="rId38" Type="http://schemas.openxmlformats.org/officeDocument/2006/relationships/image" Target="../media/image18.png"/><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tags" Target="../tags/tag31.xml"/><Relationship Id="rId29" Type="http://schemas.openxmlformats.org/officeDocument/2006/relationships/image" Target="../media/image7.pn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image" Target="../media/image8.png"/><Relationship Id="rId32" Type="http://schemas.openxmlformats.org/officeDocument/2006/relationships/image" Target="../media/image11.png"/><Relationship Id="rId37" Type="http://schemas.openxmlformats.org/officeDocument/2006/relationships/image" Target="../media/image17.jpeg"/><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image" Target="../media/image2.png"/><Relationship Id="rId28" Type="http://schemas.openxmlformats.org/officeDocument/2006/relationships/image" Target="../media/image6.png"/><Relationship Id="rId36" Type="http://schemas.openxmlformats.org/officeDocument/2006/relationships/image" Target="../media/image16.jpeg"/><Relationship Id="rId10" Type="http://schemas.openxmlformats.org/officeDocument/2006/relationships/tags" Target="../tags/tag21.xml"/><Relationship Id="rId19" Type="http://schemas.openxmlformats.org/officeDocument/2006/relationships/tags" Target="../tags/tag30.xml"/><Relationship Id="rId31" Type="http://schemas.openxmlformats.org/officeDocument/2006/relationships/image" Target="../media/image10.png"/><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notesSlide" Target="../notesSlides/notesSlide1.xml"/><Relationship Id="rId27" Type="http://schemas.openxmlformats.org/officeDocument/2006/relationships/image" Target="../media/image5.png"/><Relationship Id="rId30" Type="http://schemas.openxmlformats.org/officeDocument/2006/relationships/image" Target="../media/image9.png"/><Relationship Id="rId35"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9.xml"/><Relationship Id="rId1" Type="http://schemas.openxmlformats.org/officeDocument/2006/relationships/tags" Target="../tags/tag4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ags" Target="../tags/tag4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9.xml"/><Relationship Id="rId1" Type="http://schemas.openxmlformats.org/officeDocument/2006/relationships/tags" Target="../tags/tag4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tags" Target="../tags/tag47.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tags" Target="../tags/tag50.xml"/><Relationship Id="rId7" Type="http://schemas.openxmlformats.org/officeDocument/2006/relationships/diagramLayout" Target="../diagrams/layout3.xml"/><Relationship Id="rId12" Type="http://schemas.openxmlformats.org/officeDocument/2006/relationships/hyperlink" Target="https://pixabay.com/fr/illustrations/cible-dart-objectif-succ%C3%A8s-jeu-1414788/" TargetMode="Externa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diagramData" Target="../diagrams/data3.xml"/><Relationship Id="rId11" Type="http://schemas.openxmlformats.org/officeDocument/2006/relationships/image" Target="../media/image28.png"/><Relationship Id="rId5" Type="http://schemas.openxmlformats.org/officeDocument/2006/relationships/notesSlide" Target="../notesSlides/notesSlide6.xml"/><Relationship Id="rId10" Type="http://schemas.microsoft.com/office/2007/relationships/diagramDrawing" Target="../diagrams/drawing3.xml"/><Relationship Id="rId4" Type="http://schemas.openxmlformats.org/officeDocument/2006/relationships/slideLayout" Target="../slideLayouts/slideLayout13.xml"/><Relationship Id="rId9" Type="http://schemas.openxmlformats.org/officeDocument/2006/relationships/diagramColors" Target="../diagrams/colors3.xml"/></Relationships>
</file>

<file path=ppt/slides/_rels/slide15.xml.rels><?xml version="1.0" encoding="UTF-8" standalone="yes"?>
<Relationships xmlns="http://schemas.openxmlformats.org/package/2006/relationships"><Relationship Id="rId8" Type="http://schemas.openxmlformats.org/officeDocument/2006/relationships/image" Target="../media/image29.jfif"/><Relationship Id="rId3" Type="http://schemas.openxmlformats.org/officeDocument/2006/relationships/tags" Target="../tags/tag53.xml"/><Relationship Id="rId7" Type="http://schemas.openxmlformats.org/officeDocument/2006/relationships/notesSlide" Target="../notesSlides/notesSlide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13.xml"/><Relationship Id="rId5" Type="http://schemas.openxmlformats.org/officeDocument/2006/relationships/tags" Target="../tags/tag55.xml"/><Relationship Id="rId4" Type="http://schemas.openxmlformats.org/officeDocument/2006/relationships/tags" Target="../tags/tag54.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tags" Target="../tags/tag58.xml"/><Relationship Id="rId7" Type="http://schemas.openxmlformats.org/officeDocument/2006/relationships/diagramLayout" Target="../diagrams/layout4.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diagramData" Target="../diagrams/data4.xml"/><Relationship Id="rId5" Type="http://schemas.openxmlformats.org/officeDocument/2006/relationships/notesSlide" Target="../notesSlides/notesSlide8.xml"/><Relationship Id="rId10" Type="http://schemas.microsoft.com/office/2007/relationships/diagramDrawing" Target="../diagrams/drawing4.xml"/><Relationship Id="rId4" Type="http://schemas.openxmlformats.org/officeDocument/2006/relationships/slideLayout" Target="../slideLayouts/slideLayout7.xml"/><Relationship Id="rId9"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notesSlide" Target="../notesSlides/notesSlide9.xml"/><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6.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notesSlide" Target="../notesSlides/notesSlide10.xml"/><Relationship Id="rId9" Type="http://schemas.microsoft.com/office/2007/relationships/diagramDrawing" Target="../diagrams/drawing6.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7.xml"/><Relationship Id="rId7" Type="http://schemas.openxmlformats.org/officeDocument/2006/relationships/diagramQuickStyle" Target="../diagrams/quickStyle7.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notesSlide" Target="../notesSlides/notesSlide11.xml"/><Relationship Id="rId9" Type="http://schemas.microsoft.com/office/2007/relationships/diagramDrawing" Target="../diagrams/drawing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7.xml"/><Relationship Id="rId7" Type="http://schemas.openxmlformats.org/officeDocument/2006/relationships/diagramQuickStyle" Target="../diagrams/quickStyle8.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notesSlide" Target="../notesSlides/notesSlide12.xml"/><Relationship Id="rId9" Type="http://schemas.microsoft.com/office/2007/relationships/diagramDrawing" Target="../diagrams/drawing8.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7.xml"/><Relationship Id="rId7" Type="http://schemas.openxmlformats.org/officeDocument/2006/relationships/diagramQuickStyle" Target="../diagrams/quickStyle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notesSlide" Target="../notesSlides/notesSlide13.xml"/><Relationship Id="rId9" Type="http://schemas.microsoft.com/office/2007/relationships/diagramDrawing" Target="../diagrams/drawing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31.gif"/><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15.xml"/><Relationship Id="rId5" Type="http://schemas.openxmlformats.org/officeDocument/2006/relationships/slideLayout" Target="../slideLayouts/slideLayout13.xml"/><Relationship Id="rId4" Type="http://schemas.openxmlformats.org/officeDocument/2006/relationships/tags" Target="../tags/tag7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notesSlide" Target="../notesSlides/notesSlide17.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slideLayout" Target="../slideLayouts/slideLayout13.xml"/><Relationship Id="rId5" Type="http://schemas.openxmlformats.org/officeDocument/2006/relationships/tags" Target="../tags/tag80.xml"/><Relationship Id="rId10" Type="http://schemas.openxmlformats.org/officeDocument/2006/relationships/tags" Target="../tags/tag85.xml"/><Relationship Id="rId4" Type="http://schemas.openxmlformats.org/officeDocument/2006/relationships/tags" Target="../tags/tag79.xml"/><Relationship Id="rId9" Type="http://schemas.openxmlformats.org/officeDocument/2006/relationships/tags" Target="../tags/tag84.xml"/></Relationships>
</file>

<file path=ppt/slides/_rels/slide26.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32.jpeg"/><Relationship Id="rId5" Type="http://schemas.openxmlformats.org/officeDocument/2006/relationships/tags" Target="../tags/tag90.xml"/><Relationship Id="rId10" Type="http://schemas.openxmlformats.org/officeDocument/2006/relationships/notesSlide" Target="../notesSlides/notesSlide18.xml"/><Relationship Id="rId4" Type="http://schemas.openxmlformats.org/officeDocument/2006/relationships/tags" Target="../tags/tag89.xml"/><Relationship Id="rId9"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9.xml"/><Relationship Id="rId13" Type="http://schemas.microsoft.com/office/2007/relationships/diagramDrawing" Target="../diagrams/drawing10.xml"/><Relationship Id="rId3" Type="http://schemas.openxmlformats.org/officeDocument/2006/relationships/tags" Target="../tags/tag96.xml"/><Relationship Id="rId7" Type="http://schemas.openxmlformats.org/officeDocument/2006/relationships/slideLayout" Target="../slideLayouts/slideLayout6.xml"/><Relationship Id="rId12" Type="http://schemas.openxmlformats.org/officeDocument/2006/relationships/diagramColors" Target="../diagrams/colors1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diagramQuickStyle" Target="../diagrams/quickStyle10.xml"/><Relationship Id="rId5" Type="http://schemas.openxmlformats.org/officeDocument/2006/relationships/tags" Target="../tags/tag98.xml"/><Relationship Id="rId10" Type="http://schemas.openxmlformats.org/officeDocument/2006/relationships/diagramLayout" Target="../diagrams/layout10.xml"/><Relationship Id="rId4" Type="http://schemas.openxmlformats.org/officeDocument/2006/relationships/tags" Target="../tags/tag97.xml"/><Relationship Id="rId9" Type="http://schemas.openxmlformats.org/officeDocument/2006/relationships/diagramData" Target="../diagrams/data10.xml"/></Relationships>
</file>

<file path=ppt/slides/_rels/slide28.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notesSlide" Target="../notesSlides/notesSlide20.xml"/><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slideLayout" Target="../slideLayouts/slideLayout13.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5" Type="http://schemas.openxmlformats.org/officeDocument/2006/relationships/tags" Target="../tags/tag104.xml"/><Relationship Id="rId10" Type="http://schemas.openxmlformats.org/officeDocument/2006/relationships/tags" Target="../tags/tag109.xml"/><Relationship Id="rId4" Type="http://schemas.openxmlformats.org/officeDocument/2006/relationships/tags" Target="../tags/tag103.xml"/><Relationship Id="rId9" Type="http://schemas.openxmlformats.org/officeDocument/2006/relationships/tags" Target="../tags/tag108.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13.xml"/><Relationship Id="rId7" Type="http://schemas.openxmlformats.org/officeDocument/2006/relationships/image" Target="../media/image33.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tags" Target="../tags/tag114.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tags" Target="../tags/tag36.xml"/><Relationship Id="rId7" Type="http://schemas.openxmlformats.org/officeDocument/2006/relationships/diagramLayout" Target="../diagrams/layout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diagramData" Target="../diagrams/data2.xml"/><Relationship Id="rId5" Type="http://schemas.openxmlformats.org/officeDocument/2006/relationships/notesSlide" Target="../notesSlides/notesSlide3.xml"/><Relationship Id="rId10" Type="http://schemas.microsoft.com/office/2007/relationships/diagramDrawing" Target="../diagrams/drawing2.xml"/><Relationship Id="rId4" Type="http://schemas.openxmlformats.org/officeDocument/2006/relationships/slideLayout" Target="../slideLayouts/slideLayout13.xml"/><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35.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22.xml"/><Relationship Id="rId5" Type="http://schemas.openxmlformats.org/officeDocument/2006/relationships/slideLayout" Target="../slideLayouts/slideLayout13.xml"/><Relationship Id="rId4" Type="http://schemas.openxmlformats.org/officeDocument/2006/relationships/tags" Target="../tags/tag118.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21.xml"/><Relationship Id="rId7" Type="http://schemas.openxmlformats.org/officeDocument/2006/relationships/hyperlink" Target="https://fad.csdm.ca/course/view.php?id=868&amp;section=6" TargetMode="Externa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notesSlide" Target="../notesSlides/notesSlide23.xml"/><Relationship Id="rId5" Type="http://schemas.openxmlformats.org/officeDocument/2006/relationships/slideLayout" Target="../slideLayouts/slideLayout13.xml"/><Relationship Id="rId4" Type="http://schemas.openxmlformats.org/officeDocument/2006/relationships/tags" Target="../tags/tag122.xml"/><Relationship Id="rId9"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image" Target="../media/image4.png"/><Relationship Id="rId26" Type="http://schemas.openxmlformats.org/officeDocument/2006/relationships/image" Target="../media/image38.png"/><Relationship Id="rId3" Type="http://schemas.openxmlformats.org/officeDocument/2006/relationships/tags" Target="../tags/tag125.xml"/><Relationship Id="rId21" Type="http://schemas.openxmlformats.org/officeDocument/2006/relationships/image" Target="../media/image7.png"/><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image" Target="../media/image3.png"/><Relationship Id="rId25" Type="http://schemas.openxmlformats.org/officeDocument/2006/relationships/image" Target="../media/image11.png"/><Relationship Id="rId2" Type="http://schemas.openxmlformats.org/officeDocument/2006/relationships/tags" Target="../tags/tag124.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image" Target="../media/image10.png"/><Relationship Id="rId5" Type="http://schemas.openxmlformats.org/officeDocument/2006/relationships/tags" Target="../tags/tag127.xml"/><Relationship Id="rId15" Type="http://schemas.openxmlformats.org/officeDocument/2006/relationships/notesSlide" Target="../notesSlides/notesSlide24.xml"/><Relationship Id="rId23" Type="http://schemas.openxmlformats.org/officeDocument/2006/relationships/image" Target="../media/image9.png"/><Relationship Id="rId10" Type="http://schemas.openxmlformats.org/officeDocument/2006/relationships/tags" Target="../tags/tag132.xml"/><Relationship Id="rId19" Type="http://schemas.openxmlformats.org/officeDocument/2006/relationships/image" Target="../media/image5.png"/><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slideLayout" Target="../slideLayouts/slideLayout13.xml"/><Relationship Id="rId22"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image" Target="../media/image40.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39.png"/><Relationship Id="rId5" Type="http://schemas.openxmlformats.org/officeDocument/2006/relationships/slideLayout" Target="../slideLayouts/slideLayout13.xml"/><Relationship Id="rId4" Type="http://schemas.openxmlformats.org/officeDocument/2006/relationships/tags" Target="../tags/tag139.xml"/></Relationships>
</file>

<file path=ppt/slides/_rels/slide34.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hyperlink" Target="https://csdma.sharepoint.com/:i:/s/BEPGP/EbNgbXxx_iFDiXzoif5BI1IBc67EqRkrjlN1RKcmSai-Jg?e=OeP9Mh" TargetMode="External"/><Relationship Id="rId5" Type="http://schemas.openxmlformats.org/officeDocument/2006/relationships/notesSlide" Target="../notesSlides/notesSlide25.xml"/><Relationship Id="rId4"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tags" Target="../tags/tag145.xml"/><Relationship Id="rId7" Type="http://schemas.openxmlformats.org/officeDocument/2006/relationships/hyperlink" Target="https://www.flickr.com/photos/erbajolo/8361218212/" TargetMode="Externa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41.jpg"/><Relationship Id="rId5" Type="http://schemas.openxmlformats.org/officeDocument/2006/relationships/slideLayout" Target="../slideLayouts/slideLayout20.xml"/><Relationship Id="rId4" Type="http://schemas.openxmlformats.org/officeDocument/2006/relationships/tags" Target="../tags/tag146.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49.xml"/><Relationship Id="rId7" Type="http://schemas.openxmlformats.org/officeDocument/2006/relationships/image" Target="../media/image43.pn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42.png"/><Relationship Id="rId5" Type="http://schemas.openxmlformats.org/officeDocument/2006/relationships/slideLayout" Target="../slideLayouts/slideLayout19.xml"/><Relationship Id="rId4" Type="http://schemas.openxmlformats.org/officeDocument/2006/relationships/tags" Target="../tags/tag15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15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hyperlink" Target="https://www.inforoutefpt.org/" TargetMode="External"/><Relationship Id="rId3" Type="http://schemas.openxmlformats.org/officeDocument/2006/relationships/tags" Target="../tags/tag154.xml"/><Relationship Id="rId7" Type="http://schemas.openxmlformats.org/officeDocument/2006/relationships/notesSlide" Target="../notesSlides/notesSlide27.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slideLayout" Target="../slideLayouts/slideLayout13.xml"/><Relationship Id="rId5" Type="http://schemas.openxmlformats.org/officeDocument/2006/relationships/tags" Target="../tags/tag156.xml"/><Relationship Id="rId10" Type="http://schemas.openxmlformats.org/officeDocument/2006/relationships/image" Target="../media/image47.png"/><Relationship Id="rId4" Type="http://schemas.openxmlformats.org/officeDocument/2006/relationships/tags" Target="../tags/tag155.xml"/><Relationship Id="rId9"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48.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61.xml"/><Relationship Id="rId7" Type="http://schemas.openxmlformats.org/officeDocument/2006/relationships/notesSlide" Target="../notesSlides/notesSlide29.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13.xml"/><Relationship Id="rId5" Type="http://schemas.openxmlformats.org/officeDocument/2006/relationships/tags" Target="../tags/tag163.xml"/><Relationship Id="rId4" Type="http://schemas.openxmlformats.org/officeDocument/2006/relationships/tags" Target="../tags/tag162.xml"/><Relationship Id="rId9"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image" Target="../media/image50.png"/><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hyperlink" Target="https://youtu.be/2OqRrstBiO4" TargetMode="External"/><Relationship Id="rId5" Type="http://schemas.openxmlformats.org/officeDocument/2006/relationships/notesSlide" Target="../notesSlides/notesSlide30.xml"/><Relationship Id="rId4"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69.xml"/><Relationship Id="rId7" Type="http://schemas.openxmlformats.org/officeDocument/2006/relationships/notesSlide" Target="../notesSlides/notesSlide31.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slideLayout" Target="../slideLayouts/slideLayout13.xml"/><Relationship Id="rId5" Type="http://schemas.openxmlformats.org/officeDocument/2006/relationships/tags" Target="../tags/tag171.xml"/><Relationship Id="rId4" Type="http://schemas.openxmlformats.org/officeDocument/2006/relationships/tags" Target="../tags/tag170.xml"/><Relationship Id="rId9"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174.xml"/><Relationship Id="rId7" Type="http://schemas.openxmlformats.org/officeDocument/2006/relationships/hyperlink" Target="https://www.lafae.qc.ca/" TargetMode="Externa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notesSlide" Target="../notesSlides/notesSlide32.xml"/><Relationship Id="rId5" Type="http://schemas.openxmlformats.org/officeDocument/2006/relationships/slideLayout" Target="../slideLayouts/slideLayout13.xml"/><Relationship Id="rId10" Type="http://schemas.openxmlformats.org/officeDocument/2006/relationships/image" Target="../media/image53.png"/><Relationship Id="rId4" Type="http://schemas.openxmlformats.org/officeDocument/2006/relationships/tags" Target="../tags/tag175.xml"/><Relationship Id="rId9" Type="http://schemas.openxmlformats.org/officeDocument/2006/relationships/hyperlink" Target="https://adagio.csdm.qc.ca/2021/12/06/les-inscriptions-aux-activites-de-janvier-a-juin-2022-sont-lancees-dans-folio-2/" TargetMode="Externa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13.xml"/><Relationship Id="rId7" Type="http://schemas.openxmlformats.org/officeDocument/2006/relationships/diagramQuickStyle" Target="../diagrams/quickStyle11.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notesSlide" Target="../notesSlides/notesSlide33.xml"/><Relationship Id="rId9" Type="http://schemas.microsoft.com/office/2007/relationships/diagramDrawing" Target="../diagrams/drawing1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178.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18" Type="http://schemas.openxmlformats.org/officeDocument/2006/relationships/tags" Target="../tags/tag196.xml"/><Relationship Id="rId26" Type="http://schemas.openxmlformats.org/officeDocument/2006/relationships/image" Target="../media/image6.png"/><Relationship Id="rId3" Type="http://schemas.openxmlformats.org/officeDocument/2006/relationships/tags" Target="../tags/tag181.xml"/><Relationship Id="rId21" Type="http://schemas.openxmlformats.org/officeDocument/2006/relationships/image" Target="../media/image8.png"/><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tags" Target="../tags/tag195.xml"/><Relationship Id="rId25" Type="http://schemas.openxmlformats.org/officeDocument/2006/relationships/image" Target="../media/image5.png"/><Relationship Id="rId2" Type="http://schemas.openxmlformats.org/officeDocument/2006/relationships/tags" Target="../tags/tag180.xml"/><Relationship Id="rId16" Type="http://schemas.openxmlformats.org/officeDocument/2006/relationships/tags" Target="../tags/tag194.xml"/><Relationship Id="rId20" Type="http://schemas.openxmlformats.org/officeDocument/2006/relationships/notesSlide" Target="../notesSlides/notesSlide35.xml"/><Relationship Id="rId29" Type="http://schemas.openxmlformats.org/officeDocument/2006/relationships/image" Target="../media/image10.pn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24" Type="http://schemas.openxmlformats.org/officeDocument/2006/relationships/image" Target="../media/image4.png"/><Relationship Id="rId5" Type="http://schemas.openxmlformats.org/officeDocument/2006/relationships/tags" Target="../tags/tag183.xml"/><Relationship Id="rId15" Type="http://schemas.openxmlformats.org/officeDocument/2006/relationships/tags" Target="../tags/tag193.xml"/><Relationship Id="rId23" Type="http://schemas.openxmlformats.org/officeDocument/2006/relationships/image" Target="../media/image3.png"/><Relationship Id="rId28" Type="http://schemas.openxmlformats.org/officeDocument/2006/relationships/image" Target="../media/image9.png"/><Relationship Id="rId10" Type="http://schemas.openxmlformats.org/officeDocument/2006/relationships/tags" Target="../tags/tag188.xml"/><Relationship Id="rId19" Type="http://schemas.openxmlformats.org/officeDocument/2006/relationships/slideLayout" Target="../slideLayouts/slideLayout12.xml"/><Relationship Id="rId31" Type="http://schemas.openxmlformats.org/officeDocument/2006/relationships/image" Target="../media/image55.jpeg"/><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 Id="rId22" Type="http://schemas.openxmlformats.org/officeDocument/2006/relationships/image" Target="../media/image2.png"/><Relationship Id="rId27" Type="http://schemas.openxmlformats.org/officeDocument/2006/relationships/image" Target="../media/image7.png"/><Relationship Id="rId30" Type="http://schemas.openxmlformats.org/officeDocument/2006/relationships/image" Target="../media/image11.png"/></Relationships>
</file>

<file path=ppt/slides/_rels/slide47.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tags" Target="../tags/tag209.xml"/><Relationship Id="rId18" Type="http://schemas.openxmlformats.org/officeDocument/2006/relationships/tags" Target="../tags/tag214.xml"/><Relationship Id="rId26" Type="http://schemas.openxmlformats.org/officeDocument/2006/relationships/image" Target="../media/image5.png"/><Relationship Id="rId3" Type="http://schemas.openxmlformats.org/officeDocument/2006/relationships/tags" Target="../tags/tag199.xml"/><Relationship Id="rId21" Type="http://schemas.openxmlformats.org/officeDocument/2006/relationships/notesSlide" Target="../notesSlides/notesSlide36.xml"/><Relationship Id="rId34" Type="http://schemas.openxmlformats.org/officeDocument/2006/relationships/image" Target="../media/image15.jpeg"/><Relationship Id="rId7" Type="http://schemas.openxmlformats.org/officeDocument/2006/relationships/tags" Target="../tags/tag203.xml"/><Relationship Id="rId12" Type="http://schemas.openxmlformats.org/officeDocument/2006/relationships/tags" Target="../tags/tag208.xml"/><Relationship Id="rId17" Type="http://schemas.openxmlformats.org/officeDocument/2006/relationships/tags" Target="../tags/tag213.xml"/><Relationship Id="rId25" Type="http://schemas.openxmlformats.org/officeDocument/2006/relationships/image" Target="../media/image4.png"/><Relationship Id="rId33" Type="http://schemas.openxmlformats.org/officeDocument/2006/relationships/image" Target="../media/image14.jpeg"/><Relationship Id="rId2" Type="http://schemas.openxmlformats.org/officeDocument/2006/relationships/tags" Target="../tags/tag198.xml"/><Relationship Id="rId16" Type="http://schemas.openxmlformats.org/officeDocument/2006/relationships/tags" Target="../tags/tag212.xml"/><Relationship Id="rId20" Type="http://schemas.openxmlformats.org/officeDocument/2006/relationships/slideLayout" Target="../slideLayouts/slideLayout12.xml"/><Relationship Id="rId29" Type="http://schemas.openxmlformats.org/officeDocument/2006/relationships/image" Target="../media/image9.png"/><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24" Type="http://schemas.openxmlformats.org/officeDocument/2006/relationships/image" Target="../media/image3.png"/><Relationship Id="rId32" Type="http://schemas.openxmlformats.org/officeDocument/2006/relationships/image" Target="../media/image13.jpeg"/><Relationship Id="rId5" Type="http://schemas.openxmlformats.org/officeDocument/2006/relationships/tags" Target="../tags/tag201.xml"/><Relationship Id="rId15" Type="http://schemas.openxmlformats.org/officeDocument/2006/relationships/tags" Target="../tags/tag211.xml"/><Relationship Id="rId23" Type="http://schemas.openxmlformats.org/officeDocument/2006/relationships/image" Target="../media/image2.png"/><Relationship Id="rId28" Type="http://schemas.openxmlformats.org/officeDocument/2006/relationships/image" Target="../media/image7.png"/><Relationship Id="rId36" Type="http://schemas.openxmlformats.org/officeDocument/2006/relationships/image" Target="../media/image17.jpeg"/><Relationship Id="rId10" Type="http://schemas.openxmlformats.org/officeDocument/2006/relationships/tags" Target="../tags/tag206.xml"/><Relationship Id="rId19" Type="http://schemas.openxmlformats.org/officeDocument/2006/relationships/tags" Target="../tags/tag215.xml"/><Relationship Id="rId31" Type="http://schemas.openxmlformats.org/officeDocument/2006/relationships/image" Target="../media/image11.png"/><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tags" Target="../tags/tag210.xml"/><Relationship Id="rId22" Type="http://schemas.openxmlformats.org/officeDocument/2006/relationships/image" Target="../media/image8.png"/><Relationship Id="rId27" Type="http://schemas.openxmlformats.org/officeDocument/2006/relationships/image" Target="../media/image6.png"/><Relationship Id="rId30" Type="http://schemas.openxmlformats.org/officeDocument/2006/relationships/image" Target="../media/image10.png"/><Relationship Id="rId35" Type="http://schemas.openxmlformats.org/officeDocument/2006/relationships/image" Target="../media/image16.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hyperlink" Target="https://www.inforoutefpt.org/" TargetMode="External"/><Relationship Id="rId4"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tags" Target="../tags/tag230.xml"/><Relationship Id="rId18" Type="http://schemas.openxmlformats.org/officeDocument/2006/relationships/image" Target="../media/image2.png"/><Relationship Id="rId26" Type="http://schemas.openxmlformats.org/officeDocument/2006/relationships/image" Target="../media/image10.png"/><Relationship Id="rId3" Type="http://schemas.openxmlformats.org/officeDocument/2006/relationships/tags" Target="../tags/tag220.xml"/><Relationship Id="rId21" Type="http://schemas.openxmlformats.org/officeDocument/2006/relationships/image" Target="../media/image5.png"/><Relationship Id="rId7" Type="http://schemas.openxmlformats.org/officeDocument/2006/relationships/tags" Target="../tags/tag224.xml"/><Relationship Id="rId12" Type="http://schemas.openxmlformats.org/officeDocument/2006/relationships/tags" Target="../tags/tag229.xml"/><Relationship Id="rId17" Type="http://schemas.openxmlformats.org/officeDocument/2006/relationships/notesSlide" Target="../notesSlides/notesSlide38.xml"/><Relationship Id="rId25" Type="http://schemas.openxmlformats.org/officeDocument/2006/relationships/image" Target="../media/image9.png"/><Relationship Id="rId2" Type="http://schemas.openxmlformats.org/officeDocument/2006/relationships/tags" Target="../tags/tag219.xml"/><Relationship Id="rId16" Type="http://schemas.openxmlformats.org/officeDocument/2006/relationships/slideLayout" Target="../slideLayouts/slideLayout13.xml"/><Relationship Id="rId20" Type="http://schemas.openxmlformats.org/officeDocument/2006/relationships/image" Target="../media/image4.png"/><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tags" Target="../tags/tag228.xml"/><Relationship Id="rId24" Type="http://schemas.openxmlformats.org/officeDocument/2006/relationships/image" Target="../media/image8.png"/><Relationship Id="rId5" Type="http://schemas.openxmlformats.org/officeDocument/2006/relationships/tags" Target="../tags/tag222.xml"/><Relationship Id="rId15" Type="http://schemas.openxmlformats.org/officeDocument/2006/relationships/tags" Target="../tags/tag232.xml"/><Relationship Id="rId23" Type="http://schemas.openxmlformats.org/officeDocument/2006/relationships/image" Target="../media/image7.png"/><Relationship Id="rId28" Type="http://schemas.openxmlformats.org/officeDocument/2006/relationships/image" Target="../media/image56.png"/><Relationship Id="rId10" Type="http://schemas.openxmlformats.org/officeDocument/2006/relationships/tags" Target="../tags/tag227.xml"/><Relationship Id="rId19" Type="http://schemas.openxmlformats.org/officeDocument/2006/relationships/image" Target="../media/image3.png"/><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tags" Target="../tags/tag231.xml"/><Relationship Id="rId22" Type="http://schemas.openxmlformats.org/officeDocument/2006/relationships/image" Target="../media/image6.png"/><Relationship Id="rId27"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9.xml"/><Relationship Id="rId1" Type="http://schemas.openxmlformats.org/officeDocument/2006/relationships/tags" Target="../tags/tag3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9.xml"/><Relationship Id="rId1" Type="http://schemas.openxmlformats.org/officeDocument/2006/relationships/tags" Target="../tags/tag4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4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9.xml"/><Relationship Id="rId1" Type="http://schemas.openxmlformats.org/officeDocument/2006/relationships/tags" Target="../tags/tag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custDataLst>
              <p:tags r:id="rId1"/>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custDataLst>
              <p:tags r:id="rId2"/>
            </p:custDataLst>
          </p:nvPr>
        </p:nvPicPr>
        <p:blipFill>
          <a:blip r:embed="rId23"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8" name="Image 7"/>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4406265" y="3342132"/>
            <a:ext cx="331471" cy="173736"/>
          </a:xfrm>
          <a:prstGeom prst="rect">
            <a:avLst/>
          </a:prstGeom>
        </p:spPr>
      </p:pic>
      <p:pic>
        <p:nvPicPr>
          <p:cNvPr id="9" name="Image 8"/>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0" name="Image 9"/>
          <p:cNvPicPr>
            <a:picLocks noChangeAspect="1"/>
          </p:cNvPicPr>
          <p:nvPr>
            <p:custDataLst>
              <p:tags r:id="rId5"/>
            </p:custDataLst>
          </p:nvPr>
        </p:nvPicPr>
        <p:blipFill>
          <a:blip r:embed="rId26"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1" name="Image 10"/>
          <p:cNvPicPr>
            <a:picLocks noChangeAspect="1"/>
          </p:cNvPicPr>
          <p:nvPr>
            <p:custDataLst>
              <p:tags r:id="rId6"/>
            </p:custDataLst>
          </p:nvPr>
        </p:nvPicPr>
        <p:blipFill>
          <a:blip r:embed="rId27" cstate="print">
            <a:extLst>
              <a:ext uri="{28A0092B-C50C-407E-A947-70E740481C1C}">
                <a14:useLocalDpi xmlns:a14="http://schemas.microsoft.com/office/drawing/2010/main" val="0"/>
              </a:ext>
            </a:extLst>
          </a:blip>
          <a:stretch>
            <a:fillRect/>
          </a:stretch>
        </p:blipFill>
        <p:spPr>
          <a:xfrm rot="18169581">
            <a:off x="339362" y="4800657"/>
            <a:ext cx="370474" cy="1229852"/>
          </a:xfrm>
          <a:prstGeom prst="rect">
            <a:avLst/>
          </a:prstGeom>
        </p:spPr>
      </p:pic>
      <p:pic>
        <p:nvPicPr>
          <p:cNvPr id="15" name="Image 14"/>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3" name="Image 12"/>
          <p:cNvPicPr>
            <a:picLocks noChangeAspect="1"/>
          </p:cNvPicPr>
          <p:nvPr>
            <p:custDataLst>
              <p:tags r:id="rId8"/>
            </p:custDataLst>
          </p:nvPr>
        </p:nvPicPr>
        <p:blipFill>
          <a:blip r:embed="rId29"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6" name="Image 5"/>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0"/>
            </p:custDataLst>
          </p:nvPr>
        </p:nvPicPr>
        <p:blipFill>
          <a:blip r:embed="rId30"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1"/>
            </p:custDataLst>
          </p:nvPr>
        </p:nvPicPr>
        <p:blipFill>
          <a:blip r:embed="rId31"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028" name="Picture 4" descr="Pinces, Outil, Ustensile, Salade, Grip, Forme De Griffe"/>
          <p:cNvPicPr>
            <a:picLocks noChangeAspect="1" noChangeArrowheads="1"/>
          </p:cNvPicPr>
          <p:nvPr>
            <p:custDataLst>
              <p:tags r:id="rId12"/>
            </p:custDataLst>
          </p:nvPr>
        </p:nvPicPr>
        <p:blipFill>
          <a:blip r:embed="rId32"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sp>
        <p:nvSpPr>
          <p:cNvPr id="29" name="Sous-titre 2"/>
          <p:cNvSpPr txBox="1">
            <a:spLocks/>
          </p:cNvSpPr>
          <p:nvPr>
            <p:custDataLst>
              <p:tags r:id="rId13"/>
            </p:custDataLst>
          </p:nvPr>
        </p:nvSpPr>
        <p:spPr>
          <a:xfrm>
            <a:off x="2034679" y="5586752"/>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0" name="Sous-titre 2"/>
          <p:cNvSpPr txBox="1">
            <a:spLocks/>
          </p:cNvSpPr>
          <p:nvPr>
            <p:custDataLst>
              <p:tags r:id="rId14"/>
            </p:custDataLst>
          </p:nvPr>
        </p:nvSpPr>
        <p:spPr>
          <a:xfrm>
            <a:off x="1950056" y="55197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1" name="Sous-titre 2"/>
          <p:cNvSpPr txBox="1">
            <a:spLocks/>
          </p:cNvSpPr>
          <p:nvPr>
            <p:custDataLst>
              <p:tags r:id="rId15"/>
            </p:custDataLst>
          </p:nvPr>
        </p:nvSpPr>
        <p:spPr>
          <a:xfrm>
            <a:off x="2034678" y="53673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grpSp>
        <p:nvGrpSpPr>
          <p:cNvPr id="27" name="Groupe 26"/>
          <p:cNvGrpSpPr>
            <a:grpSpLocks noChangeAspect="1"/>
          </p:cNvGrpSpPr>
          <p:nvPr>
            <p:custDataLst>
              <p:tags r:id="rId16"/>
            </p:custDataLst>
          </p:nvPr>
        </p:nvGrpSpPr>
        <p:grpSpPr>
          <a:xfrm>
            <a:off x="4678150" y="147768"/>
            <a:ext cx="4385021" cy="756000"/>
            <a:chOff x="3094354" y="165246"/>
            <a:chExt cx="9953503" cy="1287026"/>
          </a:xfrm>
        </p:grpSpPr>
        <p:pic>
          <p:nvPicPr>
            <p:cNvPr id="32" name="Image 31" descr="Bureau, Notes, Bloc Notes, Entrepreneur, Main"/>
            <p:cNvPicPr/>
            <p:nvPr/>
          </p:nvPicPr>
          <p:blipFill rotWithShape="1">
            <a:blip r:embed="rId33" cstate="print">
              <a:extLst>
                <a:ext uri="{28A0092B-C50C-407E-A947-70E740481C1C}">
                  <a14:useLocalDpi xmlns:a14="http://schemas.microsoft.com/office/drawing/2010/main" val="0"/>
                </a:ext>
              </a:extLst>
            </a:blip>
            <a:srcRect r="525"/>
            <a:stretch/>
          </p:blipFill>
          <p:spPr bwMode="auto">
            <a:xfrm>
              <a:off x="3094354" y="180628"/>
              <a:ext cx="1888490" cy="1259840"/>
            </a:xfrm>
            <a:prstGeom prst="rect">
              <a:avLst/>
            </a:prstGeom>
            <a:noFill/>
            <a:ln>
              <a:noFill/>
            </a:ln>
            <a:extLst>
              <a:ext uri="{53640926-AAD7-44D8-BBD7-CCE9431645EC}">
                <a14:shadowObscured xmlns:a14="http://schemas.microsoft.com/office/drawing/2010/main"/>
              </a:ext>
            </a:extLst>
          </p:spPr>
        </p:pic>
        <p:pic>
          <p:nvPicPr>
            <p:cNvPr id="33" name="Image 32" descr="Service, Ordinateurs, RÃ©paration, Electronics"/>
            <p:cNvPicPr/>
            <p:nvPr/>
          </p:nvPicPr>
          <p:blipFill rotWithShape="1">
            <a:blip r:embed="rId34" cstate="print">
              <a:extLst>
                <a:ext uri="{28A0092B-C50C-407E-A947-70E740481C1C}">
                  <a14:useLocalDpi xmlns:a14="http://schemas.microsoft.com/office/drawing/2010/main" val="0"/>
                </a:ext>
              </a:extLst>
            </a:blip>
            <a:srcRect r="406"/>
            <a:stretch/>
          </p:blipFill>
          <p:spPr bwMode="auto">
            <a:xfrm>
              <a:off x="5047266" y="180628"/>
              <a:ext cx="1896745" cy="1259205"/>
            </a:xfrm>
            <a:prstGeom prst="rect">
              <a:avLst/>
            </a:prstGeom>
            <a:noFill/>
            <a:ln>
              <a:noFill/>
            </a:ln>
            <a:extLst>
              <a:ext uri="{53640926-AAD7-44D8-BBD7-CCE9431645EC}">
                <a14:shadowObscured xmlns:a14="http://schemas.microsoft.com/office/drawing/2010/main"/>
              </a:ext>
            </a:extLst>
          </p:spPr>
        </p:pic>
        <p:pic>
          <p:nvPicPr>
            <p:cNvPr id="34" name="Image 33" descr="Femme, Personne, Ordinateur De Bureau, Travail, Air"/>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008433" y="169671"/>
              <a:ext cx="2132330" cy="1259840"/>
            </a:xfrm>
            <a:prstGeom prst="rect">
              <a:avLst/>
            </a:prstGeom>
            <a:noFill/>
            <a:ln>
              <a:noFill/>
            </a:ln>
          </p:spPr>
        </p:pic>
        <p:pic>
          <p:nvPicPr>
            <p:cNvPr id="35" name="Image 34" descr="Femme, SÃ©chage Des Cheveux, Jeune Fille, Femmes"/>
            <p:cNvPicPr/>
            <p:nvPr/>
          </p:nvPicPr>
          <p:blipFill rotWithShape="1">
            <a:blip r:embed="rId36" cstate="print">
              <a:extLst>
                <a:ext uri="{28A0092B-C50C-407E-A947-70E740481C1C}">
                  <a14:useLocalDpi xmlns:a14="http://schemas.microsoft.com/office/drawing/2010/main" val="0"/>
                </a:ext>
              </a:extLst>
            </a:blip>
            <a:srcRect l="8443" t="23810" r="39767" b="24399"/>
            <a:stretch/>
          </p:blipFill>
          <p:spPr bwMode="auto">
            <a:xfrm>
              <a:off x="9205185" y="165246"/>
              <a:ext cx="1888490" cy="1258570"/>
            </a:xfrm>
            <a:prstGeom prst="rect">
              <a:avLst/>
            </a:prstGeom>
            <a:noFill/>
            <a:ln>
              <a:noFill/>
            </a:ln>
            <a:extLst>
              <a:ext uri="{53640926-AAD7-44D8-BBD7-CCE9431645EC}">
                <a14:shadowObscured xmlns:a14="http://schemas.microsoft.com/office/drawing/2010/main"/>
              </a:ext>
            </a:extLst>
          </p:spPr>
        </p:pic>
        <p:pic>
          <p:nvPicPr>
            <p:cNvPr id="36" name="Image 35" descr="Sac, Livre, La Mode, L'Homme, Pantalons, Sacoche"/>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1158097" y="192432"/>
              <a:ext cx="1889760" cy="1259840"/>
            </a:xfrm>
            <a:prstGeom prst="rect">
              <a:avLst/>
            </a:prstGeom>
            <a:noFill/>
            <a:ln>
              <a:noFill/>
            </a:ln>
          </p:spPr>
        </p:pic>
      </p:grpSp>
      <p:sp>
        <p:nvSpPr>
          <p:cNvPr id="38" name="Rectangle 37">
            <a:extLst>
              <a:ext uri="{FF2B5EF4-FFF2-40B4-BE49-F238E27FC236}">
                <a16:creationId xmlns:a16="http://schemas.microsoft.com/office/drawing/2014/main" id="{40F0172E-ABF9-40A3-8C0E-A2D3D62A72ED}"/>
              </a:ext>
            </a:extLst>
          </p:cNvPr>
          <p:cNvSpPr>
            <a:spLocks noChangeArrowheads="1"/>
          </p:cNvSpPr>
          <p:nvPr>
            <p:custDataLst>
              <p:tags r:id="rId17"/>
            </p:custDataLst>
          </p:nvPr>
        </p:nvSpPr>
        <p:spPr bwMode="auto">
          <a:xfrm>
            <a:off x="6729415" y="5953124"/>
            <a:ext cx="2414587" cy="904876"/>
          </a:xfrm>
          <a:prstGeom prst="rect">
            <a:avLst/>
          </a:prstGeom>
          <a:noFill/>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53882" dir="2700000" algn="ctr" rotWithShape="0">
                    <a:srgbClr val="D8D8D8"/>
                  </a:outerShdw>
                </a:effectLst>
              </a14:hiddenEffects>
            </a:ext>
          </a:extLst>
        </p:spPr>
        <p:txBody>
          <a:bodyPr rot="0" vert="horz" wrap="square" lIns="365760" tIns="182880" rIns="182880" bIns="182880" anchor="b" anchorCtr="0" upright="1">
            <a:noAutofit/>
          </a:bodyPr>
          <a:lstStyle/>
          <a:p>
            <a:r>
              <a:rPr lang="fr-CA" sz="1400" b="1" dirty="0">
                <a:latin typeface="Calibri" panose="020F0502020204030204" pitchFamily="34" charset="0"/>
                <a:ea typeface="Times New Roman" panose="02020603050405020304" pitchFamily="18" charset="0"/>
                <a:cs typeface="Times New Roman" panose="02020603050405020304" pitchFamily="18" charset="0"/>
              </a:rPr>
              <a:t>Bureau de l’expertise et du déploiement pédagogique - BEDP IV Services éducatifs</a:t>
            </a:r>
            <a:endParaRPr lang="fr-CA" sz="1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Titre 1">
            <a:extLst>
              <a:ext uri="{FF2B5EF4-FFF2-40B4-BE49-F238E27FC236}">
                <a16:creationId xmlns:a16="http://schemas.microsoft.com/office/drawing/2014/main" id="{0985FA67-83CE-4C49-863A-ED75706B4ECB}"/>
              </a:ext>
            </a:extLst>
          </p:cNvPr>
          <p:cNvSpPr>
            <a:spLocks noGrp="1"/>
          </p:cNvSpPr>
          <p:nvPr>
            <p:ph type="ctrTitle"/>
            <p:custDataLst>
              <p:tags r:id="rId18"/>
            </p:custDataLst>
          </p:nvPr>
        </p:nvSpPr>
        <p:spPr>
          <a:xfrm>
            <a:off x="2010037" y="2035411"/>
            <a:ext cx="6858000" cy="2822877"/>
          </a:xfrm>
        </p:spPr>
        <p:txBody>
          <a:bodyPr>
            <a:normAutofit/>
          </a:bodyPr>
          <a:lstStyle/>
          <a:p>
            <a:r>
              <a:rPr lang="fr-CA" sz="6000" b="1" dirty="0">
                <a:solidFill>
                  <a:srgbClr val="DE0000"/>
                </a:solidFill>
              </a:rPr>
              <a:t>Pré-IPE</a:t>
            </a:r>
            <a:br>
              <a:rPr lang="fr-CA" sz="6000" dirty="0">
                <a:solidFill>
                  <a:schemeClr val="tx1">
                    <a:lumMod val="75000"/>
                    <a:lumOff val="25000"/>
                  </a:schemeClr>
                </a:solidFill>
              </a:rPr>
            </a:br>
            <a:br>
              <a:rPr lang="fr-CA" dirty="0">
                <a:solidFill>
                  <a:schemeClr val="tx1">
                    <a:lumMod val="75000"/>
                    <a:lumOff val="25000"/>
                  </a:schemeClr>
                </a:solidFill>
              </a:rPr>
            </a:br>
            <a:r>
              <a:rPr lang="fr-CA" sz="3600" dirty="0">
                <a:solidFill>
                  <a:schemeClr val="tx1">
                    <a:lumMod val="75000"/>
                    <a:lumOff val="25000"/>
                  </a:schemeClr>
                </a:solidFill>
              </a:rPr>
              <a:t>IPEFP-00</a:t>
            </a:r>
          </a:p>
        </p:txBody>
      </p:sp>
      <p:sp>
        <p:nvSpPr>
          <p:cNvPr id="37" name="Sous-titre 2">
            <a:extLst>
              <a:ext uri="{FF2B5EF4-FFF2-40B4-BE49-F238E27FC236}">
                <a16:creationId xmlns:a16="http://schemas.microsoft.com/office/drawing/2014/main" id="{4E8C4DEE-4D72-47BD-872B-7F658B816F30}"/>
              </a:ext>
            </a:extLst>
          </p:cNvPr>
          <p:cNvSpPr>
            <a:spLocks noGrp="1"/>
          </p:cNvSpPr>
          <p:nvPr>
            <p:ph type="subTitle" idx="1"/>
            <p:custDataLst>
              <p:tags r:id="rId19"/>
            </p:custDataLst>
          </p:nvPr>
        </p:nvSpPr>
        <p:spPr>
          <a:xfrm>
            <a:off x="1667305" y="5010688"/>
            <a:ext cx="7619074" cy="1152128"/>
          </a:xfrm>
        </p:spPr>
        <p:txBody>
          <a:bodyPr vert="horz" lIns="91440" tIns="45720" rIns="91440" bIns="45720" rtlCol="0" anchor="t">
            <a:normAutofit/>
          </a:bodyPr>
          <a:lstStyle/>
          <a:p>
            <a:r>
              <a:rPr lang="fr-CA" sz="2200" dirty="0">
                <a:solidFill>
                  <a:srgbClr val="C00000"/>
                </a:solidFill>
              </a:rPr>
              <a:t>Programme d’insertion professionnelle des enseignants en formation professionnelle</a:t>
            </a:r>
            <a:endParaRPr lang="fr-FR" dirty="0"/>
          </a:p>
        </p:txBody>
      </p:sp>
      <p:pic>
        <p:nvPicPr>
          <p:cNvPr id="2" name="Image 1"/>
          <p:cNvPicPr>
            <a:picLocks noChangeAspect="1"/>
          </p:cNvPicPr>
          <p:nvPr>
            <p:custDataLst>
              <p:tags r:id="rId20"/>
            </p:custDataLst>
          </p:nvPr>
        </p:nvPicPr>
        <p:blipFill>
          <a:blip r:embed="rId38">
            <a:extLst>
              <a:ext uri="{28A0092B-C50C-407E-A947-70E740481C1C}">
                <a14:useLocalDpi xmlns:a14="http://schemas.microsoft.com/office/drawing/2010/main" val="0"/>
              </a:ext>
            </a:extLst>
          </a:blip>
          <a:stretch>
            <a:fillRect/>
          </a:stretch>
        </p:blipFill>
        <p:spPr>
          <a:xfrm>
            <a:off x="1707168" y="61107"/>
            <a:ext cx="2448143" cy="1370960"/>
          </a:xfrm>
          <a:prstGeom prst="rect">
            <a:avLst/>
          </a:prstGeom>
        </p:spPr>
      </p:pic>
    </p:spTree>
    <p:extLst>
      <p:ext uri="{BB962C8B-B14F-4D97-AF65-F5344CB8AC3E}">
        <p14:creationId xmlns:p14="http://schemas.microsoft.com/office/powerpoint/2010/main" val="376776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3"/>
          <a:stretch>
            <a:fillRect/>
          </a:stretch>
        </p:blipFill>
        <p:spPr>
          <a:xfrm>
            <a:off x="1" y="0"/>
            <a:ext cx="9325976" cy="6857999"/>
          </a:xfrm>
          <a:prstGeom prst="rect">
            <a:avLst/>
          </a:prstGeom>
        </p:spPr>
      </p:pic>
    </p:spTree>
    <p:extLst>
      <p:ext uri="{BB962C8B-B14F-4D97-AF65-F5344CB8AC3E}">
        <p14:creationId xmlns:p14="http://schemas.microsoft.com/office/powerpoint/2010/main" val="3474729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3"/>
          <a:stretch>
            <a:fillRect/>
          </a:stretch>
        </p:blipFill>
        <p:spPr>
          <a:xfrm>
            <a:off x="0" y="0"/>
            <a:ext cx="9227127" cy="6858000"/>
          </a:xfrm>
          <a:prstGeom prst="rect">
            <a:avLst/>
          </a:prstGeom>
        </p:spPr>
      </p:pic>
    </p:spTree>
    <p:extLst>
      <p:ext uri="{BB962C8B-B14F-4D97-AF65-F5344CB8AC3E}">
        <p14:creationId xmlns:p14="http://schemas.microsoft.com/office/powerpoint/2010/main" val="1650448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3"/>
          <a:stretch>
            <a:fillRect/>
          </a:stretch>
        </p:blipFill>
        <p:spPr>
          <a:xfrm>
            <a:off x="0" y="0"/>
            <a:ext cx="9236364" cy="6858000"/>
          </a:xfrm>
          <a:prstGeom prst="rect">
            <a:avLst/>
          </a:prstGeom>
        </p:spPr>
      </p:pic>
    </p:spTree>
    <p:extLst>
      <p:ext uri="{BB962C8B-B14F-4D97-AF65-F5344CB8AC3E}">
        <p14:creationId xmlns:p14="http://schemas.microsoft.com/office/powerpoint/2010/main" val="1464655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rotWithShape="1">
          <a:blip r:embed="rId3"/>
          <a:srcRect t="1472"/>
          <a:stretch/>
        </p:blipFill>
        <p:spPr>
          <a:xfrm>
            <a:off x="0" y="0"/>
            <a:ext cx="9255452" cy="6858000"/>
          </a:xfrm>
          <a:prstGeom prst="rect">
            <a:avLst/>
          </a:prstGeom>
        </p:spPr>
      </p:pic>
    </p:spTree>
    <p:extLst>
      <p:ext uri="{BB962C8B-B14F-4D97-AF65-F5344CB8AC3E}">
        <p14:creationId xmlns:p14="http://schemas.microsoft.com/office/powerpoint/2010/main" val="3162055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0" y="274638"/>
            <a:ext cx="6881702" cy="1655762"/>
          </a:xfrm>
        </p:spPr>
        <p:txBody>
          <a:bodyPr/>
          <a:lstStyle/>
          <a:p>
            <a:pPr algn="ctr"/>
            <a:r>
              <a:rPr lang="fr-CA" dirty="0"/>
              <a:t>Objectifs du </a:t>
            </a:r>
            <a:br>
              <a:rPr lang="fr-CA" dirty="0"/>
            </a:br>
            <a:r>
              <a:rPr lang="fr-CA" dirty="0"/>
              <a:t>programme IPE</a:t>
            </a:r>
          </a:p>
        </p:txBody>
      </p:sp>
      <p:graphicFrame>
        <p:nvGraphicFramePr>
          <p:cNvPr id="5" name="Espace réservé du contenu 4"/>
          <p:cNvGraphicFramePr>
            <a:graphicFrameLocks noGrp="1"/>
          </p:cNvGraphicFramePr>
          <p:nvPr>
            <p:ph idx="1"/>
            <p:custDataLst>
              <p:tags r:id="rId2"/>
            </p:custDataLst>
            <p:extLst>
              <p:ext uri="{D42A27DB-BD31-4B8C-83A1-F6EECF244321}">
                <p14:modId xmlns:p14="http://schemas.microsoft.com/office/powerpoint/2010/main" val="3420403573"/>
              </p:ext>
            </p:extLst>
          </p:nvPr>
        </p:nvGraphicFramePr>
        <p:xfrm>
          <a:off x="1705970" y="2235200"/>
          <a:ext cx="6881703" cy="43561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Image 3">
            <a:extLst>
              <a:ext uri="{FF2B5EF4-FFF2-40B4-BE49-F238E27FC236}">
                <a16:creationId xmlns:a16="http://schemas.microsoft.com/office/drawing/2014/main" id="{6BC8B19F-32A5-40A6-8DFA-B0BDEEC0D5FA}"/>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flipH="1">
            <a:off x="6990238" y="456772"/>
            <a:ext cx="1597434" cy="1291494"/>
          </a:xfrm>
          <a:prstGeom prst="rect">
            <a:avLst/>
          </a:prstGeom>
        </p:spPr>
      </p:pic>
      <p:sp>
        <p:nvSpPr>
          <p:cNvPr id="6" name="Rectangle 5">
            <a:extLst>
              <a:ext uri="{FF2B5EF4-FFF2-40B4-BE49-F238E27FC236}">
                <a16:creationId xmlns:a16="http://schemas.microsoft.com/office/drawing/2014/main" id="{6648632D-DE8D-4199-B4F8-72F3B47C626B}"/>
              </a:ext>
            </a:extLst>
          </p:cNvPr>
          <p:cNvSpPr/>
          <p:nvPr/>
        </p:nvSpPr>
        <p:spPr>
          <a:xfrm>
            <a:off x="6740045" y="1727751"/>
            <a:ext cx="1923925" cy="230832"/>
          </a:xfrm>
          <a:prstGeom prst="rect">
            <a:avLst/>
          </a:prstGeom>
        </p:spPr>
        <p:txBody>
          <a:bodyPr wrap="none">
            <a:spAutoFit/>
          </a:bodyPr>
          <a:lstStyle/>
          <a:p>
            <a:r>
              <a:rPr lang="fr-CA" sz="900" dirty="0">
                <a:solidFill>
                  <a:srgbClr val="000000"/>
                </a:solidFill>
              </a:rPr>
              <a:t>Généré par IA, Optimisé par DALL·E 3</a:t>
            </a:r>
          </a:p>
        </p:txBody>
      </p:sp>
    </p:spTree>
    <p:extLst>
      <p:ext uri="{BB962C8B-B14F-4D97-AF65-F5344CB8AC3E}">
        <p14:creationId xmlns:p14="http://schemas.microsoft.com/office/powerpoint/2010/main" val="2819324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0" y="274638"/>
            <a:ext cx="7100138" cy="1604962"/>
          </a:xfrm>
        </p:spPr>
        <p:txBody>
          <a:bodyPr/>
          <a:lstStyle/>
          <a:p>
            <a:pPr algn="ctr"/>
            <a:r>
              <a:rPr lang="fr-CA" dirty="0"/>
              <a:t>Présentation du programme IPE </a:t>
            </a:r>
          </a:p>
        </p:txBody>
      </p:sp>
      <p:sp>
        <p:nvSpPr>
          <p:cNvPr id="3" name="Espace réservé du contenu 2"/>
          <p:cNvSpPr>
            <a:spLocks noGrp="1"/>
          </p:cNvSpPr>
          <p:nvPr>
            <p:ph idx="1"/>
            <p:custDataLst>
              <p:tags r:id="rId2"/>
            </p:custDataLst>
          </p:nvPr>
        </p:nvSpPr>
        <p:spPr>
          <a:xfrm>
            <a:off x="1711682" y="2444182"/>
            <a:ext cx="7094426" cy="4110831"/>
          </a:xfrm>
        </p:spPr>
        <p:txBody>
          <a:bodyPr>
            <a:normAutofit/>
          </a:bodyPr>
          <a:lstStyle/>
          <a:p>
            <a:pPr>
              <a:buClrTx/>
            </a:pPr>
            <a:r>
              <a:rPr lang="fr-CA" dirty="0">
                <a:solidFill>
                  <a:srgbClr val="140000"/>
                </a:solidFill>
              </a:rPr>
              <a:t>Insertion professionnelle sur 5 ans </a:t>
            </a:r>
          </a:p>
          <a:p>
            <a:pPr lvl="1">
              <a:buClrTx/>
            </a:pPr>
            <a:r>
              <a:rPr lang="fr-CA" dirty="0">
                <a:solidFill>
                  <a:srgbClr val="140000"/>
                </a:solidFill>
              </a:rPr>
              <a:t>Années 1 et 2 - obligatoires *</a:t>
            </a:r>
          </a:p>
          <a:p>
            <a:pPr lvl="1">
              <a:buClrTx/>
            </a:pPr>
            <a:r>
              <a:rPr lang="fr-CA" dirty="0">
                <a:solidFill>
                  <a:srgbClr val="140000"/>
                </a:solidFill>
              </a:rPr>
              <a:t>Années 3  à  5 - facultatives</a:t>
            </a:r>
          </a:p>
          <a:p>
            <a:pPr marL="411480" lvl="1" indent="0">
              <a:buNone/>
            </a:pPr>
            <a:endParaRPr lang="fr-CA" dirty="0">
              <a:solidFill>
                <a:srgbClr val="140000"/>
              </a:solidFill>
            </a:endParaRPr>
          </a:p>
          <a:p>
            <a:pPr>
              <a:buClrTx/>
            </a:pPr>
            <a:r>
              <a:rPr lang="fr-CA" dirty="0">
                <a:solidFill>
                  <a:srgbClr val="140000"/>
                </a:solidFill>
              </a:rPr>
              <a:t>Fonctionnement des cours </a:t>
            </a:r>
          </a:p>
          <a:p>
            <a:pPr lvl="1">
              <a:buClrTx/>
            </a:pPr>
            <a:r>
              <a:rPr lang="fr-CA" dirty="0">
                <a:solidFill>
                  <a:srgbClr val="140000"/>
                </a:solidFill>
              </a:rPr>
              <a:t>IPEFP-00 - an 1	</a:t>
            </a:r>
          </a:p>
          <a:p>
            <a:pPr lvl="1">
              <a:buClrTx/>
            </a:pPr>
            <a:r>
              <a:rPr lang="fr-CA" dirty="0">
                <a:solidFill>
                  <a:srgbClr val="140000"/>
                </a:solidFill>
              </a:rPr>
              <a:t>IPEFP-01 - an 1</a:t>
            </a:r>
          </a:p>
          <a:p>
            <a:pPr lvl="1">
              <a:buClrTx/>
            </a:pPr>
            <a:r>
              <a:rPr lang="fr-CA" dirty="0">
                <a:solidFill>
                  <a:srgbClr val="140000"/>
                </a:solidFill>
              </a:rPr>
              <a:t>IPEFP-02 à IPEFP-06 - sur 2 ans</a:t>
            </a:r>
          </a:p>
          <a:p>
            <a:pPr marL="114300" indent="0">
              <a:buNone/>
            </a:pPr>
            <a:endParaRPr lang="fr-CA" dirty="0"/>
          </a:p>
          <a:p>
            <a:pPr marL="114300" indent="0">
              <a:buNone/>
            </a:pPr>
            <a:r>
              <a:rPr lang="fr-CA" dirty="0"/>
              <a:t>* </a:t>
            </a:r>
            <a:r>
              <a:rPr lang="fr-CA" sz="1600" dirty="0"/>
              <a:t>Obligatoire selon votre convention collective p 367</a:t>
            </a:r>
          </a:p>
        </p:txBody>
      </p:sp>
      <p:sp>
        <p:nvSpPr>
          <p:cNvPr id="4" name="ZoneTexte 3"/>
          <p:cNvSpPr txBox="1"/>
          <p:nvPr>
            <p:custDataLst>
              <p:tags r:id="rId3"/>
            </p:custDataLst>
          </p:nvPr>
        </p:nvSpPr>
        <p:spPr>
          <a:xfrm>
            <a:off x="4731715" y="3742804"/>
            <a:ext cx="644072" cy="415498"/>
          </a:xfrm>
          <a:prstGeom prst="rect">
            <a:avLst/>
          </a:prstGeom>
          <a:noFill/>
        </p:spPr>
        <p:txBody>
          <a:bodyPr wrap="square" rtlCol="0">
            <a:spAutoFit/>
          </a:bodyPr>
          <a:lstStyle/>
          <a:p>
            <a:r>
              <a:rPr lang="fr-CA" sz="1050" b="1" dirty="0"/>
              <a:t>IPEFP-00</a:t>
            </a:r>
          </a:p>
        </p:txBody>
      </p:sp>
      <p:pic>
        <p:nvPicPr>
          <p:cNvPr id="8" name="Image 7">
            <a:extLst>
              <a:ext uri="{FF2B5EF4-FFF2-40B4-BE49-F238E27FC236}">
                <a16:creationId xmlns:a16="http://schemas.microsoft.com/office/drawing/2014/main" id="{920BD1FF-7AB4-48DF-9CD3-3B5E6D490D1E}"/>
              </a:ext>
            </a:extLst>
          </p:cNvPr>
          <p:cNvPicPr>
            <a:picLocks noChangeAspect="1"/>
          </p:cNvPicPr>
          <p:nvPr>
            <p:custDataLst>
              <p:tags r:id="rId4"/>
            </p:custDataLst>
          </p:nvPr>
        </p:nvPicPr>
        <p:blipFill>
          <a:blip r:embed="rId8"/>
          <a:stretch>
            <a:fillRect/>
          </a:stretch>
        </p:blipFill>
        <p:spPr>
          <a:xfrm>
            <a:off x="5961648" y="3029003"/>
            <a:ext cx="2258598" cy="2258598"/>
          </a:xfrm>
          <a:prstGeom prst="rect">
            <a:avLst/>
          </a:prstGeom>
        </p:spPr>
      </p:pic>
      <p:sp>
        <p:nvSpPr>
          <p:cNvPr id="10" name="ZoneTexte 9">
            <a:extLst>
              <a:ext uri="{FF2B5EF4-FFF2-40B4-BE49-F238E27FC236}">
                <a16:creationId xmlns:a16="http://schemas.microsoft.com/office/drawing/2014/main" id="{0C9BC640-DA3C-45A8-826F-211529E804D5}"/>
              </a:ext>
            </a:extLst>
          </p:cNvPr>
          <p:cNvSpPr txBox="1"/>
          <p:nvPr>
            <p:custDataLst>
              <p:tags r:id="rId5"/>
            </p:custDataLst>
          </p:nvPr>
        </p:nvSpPr>
        <p:spPr>
          <a:xfrm>
            <a:off x="7741273" y="5413476"/>
            <a:ext cx="115656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A" sz="800" b="0" i="0" u="none" strike="noStrike" kern="0" cap="none" spc="0" normalizeH="0" baseline="0" noProof="0" dirty="0">
                <a:ln>
                  <a:noFill/>
                </a:ln>
                <a:solidFill>
                  <a:prstClr val="black"/>
                </a:solidFill>
                <a:effectLst/>
                <a:uLnTx/>
                <a:uFillTx/>
              </a:rPr>
              <a:t>Image : Généré par IA, Optimisé par DALL·E 3</a:t>
            </a:r>
          </a:p>
        </p:txBody>
      </p:sp>
    </p:spTree>
    <p:extLst>
      <p:ext uri="{BB962C8B-B14F-4D97-AF65-F5344CB8AC3E}">
        <p14:creationId xmlns:p14="http://schemas.microsoft.com/office/powerpoint/2010/main" val="1978220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F7056-86D8-4A8A-94D6-4F13F1C3D525}"/>
              </a:ext>
            </a:extLst>
          </p:cNvPr>
          <p:cNvSpPr>
            <a:spLocks noGrp="1"/>
          </p:cNvSpPr>
          <p:nvPr>
            <p:ph type="title" idx="4294967295"/>
            <p:custDataLst>
              <p:tags r:id="rId1"/>
            </p:custDataLst>
          </p:nvPr>
        </p:nvSpPr>
        <p:spPr>
          <a:xfrm>
            <a:off x="480134" y="274571"/>
            <a:ext cx="8381763" cy="78574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algn="ctr"/>
            <a:r>
              <a:rPr lang="fr-CA" dirty="0">
                <a:solidFill>
                  <a:schemeClr val="bg1"/>
                </a:solidFill>
              </a:rPr>
              <a:t>Étape 1</a:t>
            </a:r>
          </a:p>
        </p:txBody>
      </p:sp>
      <p:graphicFrame>
        <p:nvGraphicFramePr>
          <p:cNvPr id="4" name="Espace réservé du contenu 3">
            <a:extLst>
              <a:ext uri="{FF2B5EF4-FFF2-40B4-BE49-F238E27FC236}">
                <a16:creationId xmlns:a16="http://schemas.microsoft.com/office/drawing/2014/main" id="{3E7C37F0-73A9-4665-BE42-D9454EC28867}"/>
              </a:ext>
            </a:extLst>
          </p:cNvPr>
          <p:cNvGraphicFramePr>
            <a:graphicFrameLocks noGrp="1"/>
          </p:cNvGraphicFramePr>
          <p:nvPr>
            <p:ph idx="4294967295"/>
            <p:custDataLst>
              <p:tags r:id="rId2"/>
            </p:custDataLst>
            <p:extLst>
              <p:ext uri="{D42A27DB-BD31-4B8C-83A1-F6EECF244321}">
                <p14:modId xmlns:p14="http://schemas.microsoft.com/office/powerpoint/2010/main" val="3671092023"/>
              </p:ext>
            </p:extLst>
          </p:nvPr>
        </p:nvGraphicFramePr>
        <p:xfrm>
          <a:off x="480134" y="1599202"/>
          <a:ext cx="8309582" cy="50389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Ellipse 4">
            <a:extLst>
              <a:ext uri="{FF2B5EF4-FFF2-40B4-BE49-F238E27FC236}">
                <a16:creationId xmlns:a16="http://schemas.microsoft.com/office/drawing/2014/main" id="{E2E6A45A-1E54-46D0-A362-83F233E29DFC}"/>
              </a:ext>
            </a:extLst>
          </p:cNvPr>
          <p:cNvSpPr/>
          <p:nvPr>
            <p:custDataLst>
              <p:tags r:id="rId3"/>
            </p:custDataLst>
          </p:nvPr>
        </p:nvSpPr>
        <p:spPr>
          <a:xfrm rot="1804453">
            <a:off x="6774387" y="987538"/>
            <a:ext cx="1651676" cy="1392792"/>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CA" sz="1600" b="1" dirty="0">
                <a:solidFill>
                  <a:srgbClr val="C00000"/>
                </a:solidFill>
                <a:effectLst/>
                <a:ea typeface="Times New Roman" panose="02020603050405020304" pitchFamily="18" charset="0"/>
                <a:cs typeface="Times New Roman" panose="02020603050405020304" pitchFamily="18" charset="0"/>
              </a:rPr>
              <a:t>Préalable aux autres formations</a:t>
            </a:r>
            <a:endParaRPr lang="fr-CA" sz="3200" dirty="0">
              <a:solidFill>
                <a:srgbClr val="C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212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F7056-86D8-4A8A-94D6-4F13F1C3D525}"/>
              </a:ext>
            </a:extLst>
          </p:cNvPr>
          <p:cNvSpPr>
            <a:spLocks noGrp="1"/>
          </p:cNvSpPr>
          <p:nvPr>
            <p:ph type="title" idx="4294967295"/>
            <p:custDataLst>
              <p:tags r:id="rId1"/>
            </p:custDataLst>
          </p:nvPr>
        </p:nvSpPr>
        <p:spPr>
          <a:xfrm>
            <a:off x="350196" y="235490"/>
            <a:ext cx="8696527" cy="708093"/>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fr-CA" dirty="0">
                <a:solidFill>
                  <a:schemeClr val="bg1"/>
                </a:solidFill>
              </a:rPr>
              <a:t>Étape 1</a:t>
            </a:r>
          </a:p>
        </p:txBody>
      </p:sp>
      <p:graphicFrame>
        <p:nvGraphicFramePr>
          <p:cNvPr id="5" name="Espace réservé du contenu 4">
            <a:extLst>
              <a:ext uri="{FF2B5EF4-FFF2-40B4-BE49-F238E27FC236}">
                <a16:creationId xmlns:a16="http://schemas.microsoft.com/office/drawing/2014/main" id="{7EB85133-D083-4D1F-AB97-68145C253BF3}"/>
              </a:ext>
            </a:extLst>
          </p:cNvPr>
          <p:cNvGraphicFramePr>
            <a:graphicFrameLocks noGrp="1"/>
          </p:cNvGraphicFramePr>
          <p:nvPr>
            <p:ph idx="4294967295"/>
            <p:custDataLst>
              <p:tags r:id="rId2"/>
            </p:custDataLst>
            <p:extLst>
              <p:ext uri="{D42A27DB-BD31-4B8C-83A1-F6EECF244321}">
                <p14:modId xmlns:p14="http://schemas.microsoft.com/office/powerpoint/2010/main" val="240052367"/>
              </p:ext>
            </p:extLst>
          </p:nvPr>
        </p:nvGraphicFramePr>
        <p:xfrm>
          <a:off x="350196" y="1828801"/>
          <a:ext cx="8696527" cy="42898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5660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F7056-86D8-4A8A-94D6-4F13F1C3D525}"/>
              </a:ext>
            </a:extLst>
          </p:cNvPr>
          <p:cNvSpPr>
            <a:spLocks noGrp="1"/>
          </p:cNvSpPr>
          <p:nvPr>
            <p:ph type="title" idx="4294967295"/>
            <p:custDataLst>
              <p:tags r:id="rId1"/>
            </p:custDataLst>
          </p:nvPr>
        </p:nvSpPr>
        <p:spPr>
          <a:xfrm>
            <a:off x="359923" y="120211"/>
            <a:ext cx="8531158" cy="765006"/>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algn="ctr"/>
            <a:r>
              <a:rPr lang="fr-CA" dirty="0">
                <a:solidFill>
                  <a:schemeClr val="bg1"/>
                </a:solidFill>
              </a:rPr>
              <a:t>Étape 1</a:t>
            </a:r>
          </a:p>
        </p:txBody>
      </p:sp>
      <p:graphicFrame>
        <p:nvGraphicFramePr>
          <p:cNvPr id="4" name="Espace réservé du contenu 3">
            <a:extLst>
              <a:ext uri="{FF2B5EF4-FFF2-40B4-BE49-F238E27FC236}">
                <a16:creationId xmlns:a16="http://schemas.microsoft.com/office/drawing/2014/main" id="{471B3E6B-8275-4DEA-827E-78155E63570C}"/>
              </a:ext>
            </a:extLst>
          </p:cNvPr>
          <p:cNvGraphicFramePr>
            <a:graphicFrameLocks noGrp="1"/>
          </p:cNvGraphicFramePr>
          <p:nvPr>
            <p:ph idx="4294967295"/>
            <p:custDataLst>
              <p:tags r:id="rId2"/>
            </p:custDataLst>
            <p:extLst>
              <p:ext uri="{D42A27DB-BD31-4B8C-83A1-F6EECF244321}">
                <p14:modId xmlns:p14="http://schemas.microsoft.com/office/powerpoint/2010/main" val="2277894580"/>
              </p:ext>
            </p:extLst>
          </p:nvPr>
        </p:nvGraphicFramePr>
        <p:xfrm>
          <a:off x="359923" y="1177047"/>
          <a:ext cx="8531158" cy="55607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5607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F7056-86D8-4A8A-94D6-4F13F1C3D525}"/>
              </a:ext>
            </a:extLst>
          </p:cNvPr>
          <p:cNvSpPr>
            <a:spLocks noGrp="1"/>
          </p:cNvSpPr>
          <p:nvPr>
            <p:ph type="title" idx="4294967295"/>
            <p:custDataLst>
              <p:tags r:id="rId1"/>
            </p:custDataLst>
          </p:nvPr>
        </p:nvSpPr>
        <p:spPr>
          <a:xfrm>
            <a:off x="282103" y="159122"/>
            <a:ext cx="8511701" cy="803916"/>
          </a:xfr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algn="ctr"/>
            <a:r>
              <a:rPr lang="fr-CA" dirty="0">
                <a:solidFill>
                  <a:schemeClr val="tx1"/>
                </a:solidFill>
              </a:rPr>
              <a:t>Étape 2</a:t>
            </a:r>
          </a:p>
        </p:txBody>
      </p:sp>
      <p:graphicFrame>
        <p:nvGraphicFramePr>
          <p:cNvPr id="4" name="Espace réservé du contenu 3">
            <a:extLst>
              <a:ext uri="{FF2B5EF4-FFF2-40B4-BE49-F238E27FC236}">
                <a16:creationId xmlns:a16="http://schemas.microsoft.com/office/drawing/2014/main" id="{EBB351AA-13B0-464D-B1D3-CF535A353813}"/>
              </a:ext>
            </a:extLst>
          </p:cNvPr>
          <p:cNvGraphicFramePr>
            <a:graphicFrameLocks noGrp="1"/>
          </p:cNvGraphicFramePr>
          <p:nvPr>
            <p:ph idx="4294967295"/>
            <p:custDataLst>
              <p:tags r:id="rId2"/>
            </p:custDataLst>
            <p:extLst>
              <p:ext uri="{D42A27DB-BD31-4B8C-83A1-F6EECF244321}">
                <p14:modId xmlns:p14="http://schemas.microsoft.com/office/powerpoint/2010/main" val="2550231001"/>
              </p:ext>
            </p:extLst>
          </p:nvPr>
        </p:nvGraphicFramePr>
        <p:xfrm>
          <a:off x="282102" y="1459148"/>
          <a:ext cx="8511701" cy="51167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46786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05064" y="302774"/>
            <a:ext cx="7414255" cy="994172"/>
          </a:xfrm>
        </p:spPr>
        <p:txBody>
          <a:bodyPr>
            <a:normAutofit/>
          </a:bodyPr>
          <a:lstStyle/>
          <a:p>
            <a:pPr algn="ctr"/>
            <a:r>
              <a:rPr lang="fr-CA" sz="4400" dirty="0">
                <a:ea typeface="Cambria" panose="02040503050406030204" pitchFamily="18" charset="0"/>
              </a:rPr>
              <a:t>Identification</a:t>
            </a:r>
            <a:endParaRPr lang="fr-CA" sz="3000" dirty="0">
              <a:ea typeface="Cambria" panose="02040503050406030204" pitchFamily="18" charset="0"/>
            </a:endParaRPr>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1705854580"/>
              </p:ext>
            </p:extLst>
          </p:nvPr>
        </p:nvGraphicFramePr>
        <p:xfrm>
          <a:off x="2538920" y="1557339"/>
          <a:ext cx="6208024" cy="49115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79664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F7056-86D8-4A8A-94D6-4F13F1C3D525}"/>
              </a:ext>
            </a:extLst>
          </p:cNvPr>
          <p:cNvSpPr>
            <a:spLocks noGrp="1"/>
          </p:cNvSpPr>
          <p:nvPr>
            <p:ph type="title" idx="4294967295"/>
            <p:custDataLst>
              <p:tags r:id="rId1"/>
            </p:custDataLst>
          </p:nvPr>
        </p:nvSpPr>
        <p:spPr>
          <a:xfrm>
            <a:off x="389106" y="159122"/>
            <a:ext cx="8180961" cy="674687"/>
          </a:xfr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fr-CA" dirty="0">
                <a:solidFill>
                  <a:schemeClr val="tx1"/>
                </a:solidFill>
              </a:rPr>
              <a:t>Étape 2</a:t>
            </a:r>
          </a:p>
        </p:txBody>
      </p:sp>
      <p:graphicFrame>
        <p:nvGraphicFramePr>
          <p:cNvPr id="4" name="Espace réservé du contenu 3">
            <a:extLst>
              <a:ext uri="{FF2B5EF4-FFF2-40B4-BE49-F238E27FC236}">
                <a16:creationId xmlns:a16="http://schemas.microsoft.com/office/drawing/2014/main" id="{DA3D9EB8-52A3-4F18-8BA4-AF1A3EEDC40F}"/>
              </a:ext>
            </a:extLst>
          </p:cNvPr>
          <p:cNvGraphicFramePr>
            <a:graphicFrameLocks noGrp="1"/>
          </p:cNvGraphicFramePr>
          <p:nvPr>
            <p:ph idx="4294967295"/>
            <p:custDataLst>
              <p:tags r:id="rId2"/>
            </p:custDataLst>
            <p:extLst>
              <p:ext uri="{D42A27DB-BD31-4B8C-83A1-F6EECF244321}">
                <p14:modId xmlns:p14="http://schemas.microsoft.com/office/powerpoint/2010/main" val="2116637066"/>
              </p:ext>
            </p:extLst>
          </p:nvPr>
        </p:nvGraphicFramePr>
        <p:xfrm>
          <a:off x="389107" y="1303506"/>
          <a:ext cx="8180960" cy="51848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17636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BF7056-86D8-4A8A-94D6-4F13F1C3D525}"/>
              </a:ext>
            </a:extLst>
          </p:cNvPr>
          <p:cNvSpPr>
            <a:spLocks noGrp="1"/>
          </p:cNvSpPr>
          <p:nvPr>
            <p:ph type="title" idx="4294967295"/>
            <p:custDataLst>
              <p:tags r:id="rId1"/>
            </p:custDataLst>
          </p:nvPr>
        </p:nvSpPr>
        <p:spPr>
          <a:xfrm>
            <a:off x="340468" y="236944"/>
            <a:ext cx="8472792" cy="815568"/>
          </a:xfr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algn="ctr"/>
            <a:r>
              <a:rPr lang="fr-CA" dirty="0">
                <a:solidFill>
                  <a:schemeClr val="tx1"/>
                </a:solidFill>
              </a:rPr>
              <a:t>Étape 2</a:t>
            </a:r>
          </a:p>
        </p:txBody>
      </p:sp>
      <p:graphicFrame>
        <p:nvGraphicFramePr>
          <p:cNvPr id="4" name="Espace réservé du contenu 3">
            <a:extLst>
              <a:ext uri="{FF2B5EF4-FFF2-40B4-BE49-F238E27FC236}">
                <a16:creationId xmlns:a16="http://schemas.microsoft.com/office/drawing/2014/main" id="{F412E1C5-4CB9-4125-910F-6747CB96BD26}"/>
              </a:ext>
            </a:extLst>
          </p:cNvPr>
          <p:cNvGraphicFramePr>
            <a:graphicFrameLocks noGrp="1"/>
          </p:cNvGraphicFramePr>
          <p:nvPr>
            <p:ph idx="4294967295"/>
            <p:custDataLst>
              <p:tags r:id="rId2"/>
            </p:custDataLst>
            <p:extLst>
              <p:ext uri="{D42A27DB-BD31-4B8C-83A1-F6EECF244321}">
                <p14:modId xmlns:p14="http://schemas.microsoft.com/office/powerpoint/2010/main" val="4157896828"/>
              </p:ext>
            </p:extLst>
          </p:nvPr>
        </p:nvGraphicFramePr>
        <p:xfrm>
          <a:off x="340468" y="1539081"/>
          <a:ext cx="8472792" cy="49589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8405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0B1FA42-4B1D-476E-8613-D8385C9A306E}"/>
              </a:ext>
            </a:extLst>
          </p:cNvPr>
          <p:cNvPicPr>
            <a:picLocks noChangeAspect="1"/>
          </p:cNvPicPr>
          <p:nvPr>
            <p:custDataLst>
              <p:tags r:id="rId1"/>
            </p:custDataLst>
          </p:nvPr>
        </p:nvPicPr>
        <p:blipFill>
          <a:blip r:embed="rId4"/>
          <a:stretch>
            <a:fillRect/>
          </a:stretch>
        </p:blipFill>
        <p:spPr>
          <a:xfrm>
            <a:off x="128921" y="213013"/>
            <a:ext cx="8886158" cy="6431973"/>
          </a:xfrm>
          <a:prstGeom prst="rect">
            <a:avLst/>
          </a:prstGeom>
        </p:spPr>
      </p:pic>
    </p:spTree>
    <p:extLst>
      <p:ext uri="{BB962C8B-B14F-4D97-AF65-F5344CB8AC3E}">
        <p14:creationId xmlns:p14="http://schemas.microsoft.com/office/powerpoint/2010/main" val="2130726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0" y="228600"/>
            <a:ext cx="7077076" cy="1452562"/>
          </a:xfrm>
        </p:spPr>
        <p:txBody>
          <a:bodyPr/>
          <a:lstStyle/>
          <a:p>
            <a:pPr algn="ctr"/>
            <a:r>
              <a:rPr lang="fr-CA" dirty="0"/>
              <a:t>Reconnaissances des crédits universitaires</a:t>
            </a:r>
          </a:p>
        </p:txBody>
      </p:sp>
      <p:graphicFrame>
        <p:nvGraphicFramePr>
          <p:cNvPr id="8" name="Espace réservé du contenu 7"/>
          <p:cNvGraphicFramePr>
            <a:graphicFrameLocks noGrp="1"/>
          </p:cNvGraphicFramePr>
          <p:nvPr>
            <p:ph idx="1"/>
            <p:custDataLst>
              <p:tags r:id="rId2"/>
            </p:custDataLst>
            <p:extLst>
              <p:ext uri="{D42A27DB-BD31-4B8C-83A1-F6EECF244321}">
                <p14:modId xmlns:p14="http://schemas.microsoft.com/office/powerpoint/2010/main" val="2358011696"/>
              </p:ext>
            </p:extLst>
          </p:nvPr>
        </p:nvGraphicFramePr>
        <p:xfrm>
          <a:off x="1705970" y="1916688"/>
          <a:ext cx="7077076" cy="4095006"/>
        </p:xfrm>
        <a:graphic>
          <a:graphicData uri="http://schemas.openxmlformats.org/drawingml/2006/table">
            <a:tbl>
              <a:tblPr firstRow="1" firstCol="1" bandRow="1"/>
              <a:tblGrid>
                <a:gridCol w="2363743">
                  <a:extLst>
                    <a:ext uri="{9D8B030D-6E8A-4147-A177-3AD203B41FA5}">
                      <a16:colId xmlns:a16="http://schemas.microsoft.com/office/drawing/2014/main" val="2862300912"/>
                    </a:ext>
                  </a:extLst>
                </a:gridCol>
                <a:gridCol w="2564551">
                  <a:extLst>
                    <a:ext uri="{9D8B030D-6E8A-4147-A177-3AD203B41FA5}">
                      <a16:colId xmlns:a16="http://schemas.microsoft.com/office/drawing/2014/main" val="4153290294"/>
                    </a:ext>
                  </a:extLst>
                </a:gridCol>
                <a:gridCol w="2148782">
                  <a:extLst>
                    <a:ext uri="{9D8B030D-6E8A-4147-A177-3AD203B41FA5}">
                      <a16:colId xmlns:a16="http://schemas.microsoft.com/office/drawing/2014/main" val="855729982"/>
                    </a:ext>
                  </a:extLst>
                </a:gridCol>
              </a:tblGrid>
              <a:tr h="879349">
                <a:tc>
                  <a:txBody>
                    <a:bodyPr/>
                    <a:lstStyle/>
                    <a:p>
                      <a:pPr algn="ctr">
                        <a:spcBef>
                          <a:spcPts val="1800"/>
                        </a:spcBef>
                        <a:spcAft>
                          <a:spcPts val="0"/>
                        </a:spcAft>
                      </a:pPr>
                      <a:r>
                        <a:rPr lang="fr-CA" sz="2400" b="1" dirty="0">
                          <a:effectLst/>
                          <a:latin typeface="Calibri" panose="020F0502020204030204" pitchFamily="34" charset="0"/>
                          <a:ea typeface="MS Gothic" panose="020B0609070205080204" pitchFamily="49" charset="-128"/>
                          <a:cs typeface="Times New Roman" panose="02020603050405020304" pitchFamily="18" charset="0"/>
                        </a:rPr>
                        <a:t>Sherbrooke</a:t>
                      </a:r>
                    </a:p>
                    <a:p>
                      <a:pPr algn="ctr">
                        <a:spcBef>
                          <a:spcPts val="0"/>
                        </a:spcBef>
                        <a:spcAft>
                          <a:spcPts val="0"/>
                        </a:spcAft>
                      </a:pPr>
                      <a:r>
                        <a:rPr lang="fr-CA" sz="1800" b="1" dirty="0">
                          <a:effectLst/>
                          <a:latin typeface="Calibri" panose="020F0502020204030204" pitchFamily="34" charset="0"/>
                          <a:ea typeface="MS Gothic" panose="020B0609070205080204" pitchFamily="49" charset="-128"/>
                          <a:cs typeface="Times New Roman" panose="02020603050405020304" pitchFamily="18" charset="0"/>
                        </a:rPr>
                        <a:t>(6 crédits)</a:t>
                      </a:r>
                      <a:endParaRPr lang="fr-CA" sz="1600" dirty="0">
                        <a:effectLst/>
                        <a:latin typeface="Cambria" panose="02040503050406030204" pitchFamily="18" charset="0"/>
                        <a:ea typeface="MS Mincho"/>
                        <a:cs typeface="Times New Roman" panose="02020603050405020304" pitchFamily="18" charset="0"/>
                      </a:endParaRPr>
                    </a:p>
                  </a:txBody>
                  <a:tcPr marL="67833" marR="678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00000"/>
                    </a:solidFill>
                  </a:tcPr>
                </a:tc>
                <a:tc>
                  <a:txBody>
                    <a:bodyPr/>
                    <a:lstStyle/>
                    <a:p>
                      <a:pPr algn="ctr">
                        <a:spcBef>
                          <a:spcPts val="1800"/>
                        </a:spcBef>
                        <a:spcAft>
                          <a:spcPts val="0"/>
                        </a:spcAft>
                      </a:pPr>
                      <a:r>
                        <a:rPr lang="fr-CA" sz="2400" b="1" dirty="0">
                          <a:effectLst/>
                          <a:latin typeface="Calibri" panose="020F0502020204030204" pitchFamily="34" charset="0"/>
                          <a:ea typeface="MS Gothic" panose="020B0609070205080204" pitchFamily="49" charset="-128"/>
                          <a:cs typeface="Times New Roman" panose="02020603050405020304" pitchFamily="18" charset="0"/>
                        </a:rPr>
                        <a:t>UQAM</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kern="1200"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(9 crédits)</a:t>
                      </a:r>
                    </a:p>
                  </a:txBody>
                  <a:tcPr marL="67833" marR="678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fr-CA" sz="2400" b="1" dirty="0">
                          <a:effectLst/>
                          <a:latin typeface="Calibri" panose="020F0502020204030204" pitchFamily="34" charset="0"/>
                          <a:ea typeface="MS Gothic" panose="020B0609070205080204" pitchFamily="49" charset="-128"/>
                          <a:cs typeface="Times New Roman" panose="02020603050405020304" pitchFamily="18" charset="0"/>
                        </a:rPr>
                        <a:t>UQAR</a:t>
                      </a:r>
                      <a:br>
                        <a:rPr lang="fr-CA" sz="2400" b="1" dirty="0">
                          <a:effectLst/>
                          <a:latin typeface="Calibri" panose="020F0502020204030204" pitchFamily="34" charset="0"/>
                          <a:ea typeface="MS Gothic" panose="020B0609070205080204" pitchFamily="49" charset="-128"/>
                          <a:cs typeface="Times New Roman" panose="02020603050405020304" pitchFamily="18" charset="0"/>
                        </a:rPr>
                      </a:br>
                      <a:r>
                        <a:rPr lang="fr-CA" sz="1800" b="1" kern="1200"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(3 crédits)</a:t>
                      </a:r>
                    </a:p>
                  </a:txBody>
                  <a:tcPr marL="67833" marR="678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052808176"/>
                  </a:ext>
                </a:extLst>
              </a:tr>
              <a:tr h="3215657">
                <a:tc>
                  <a:txBody>
                    <a:bodyPr/>
                    <a:lstStyle/>
                    <a:p>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CA" sz="1700" dirty="0">
                        <a:solidFill>
                          <a:srgbClr val="140000"/>
                        </a:solidFill>
                        <a:effectLst/>
                        <a:latin typeface="Cambria" panose="02040503050406030204" pitchFamily="18" charset="0"/>
                        <a:ea typeface="Cambria" panose="02040503050406030204" pitchFamily="18" charset="0"/>
                      </a:endParaRPr>
                    </a:p>
                    <a:p>
                      <a:pPr marL="342900" lvl="0" indent="-342900">
                        <a:spcAft>
                          <a:spcPts val="0"/>
                        </a:spcAft>
                        <a:buFont typeface="Symbol" panose="05050102010706020507" pitchFamily="18" charset="2"/>
                        <a:buBlip>
                          <a:blip r:embed="rId7"/>
                        </a:buBlip>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IFP-111 </a:t>
                      </a:r>
                      <a:r>
                        <a:rPr lang="fr-CA" sz="17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(3 crédits) </a:t>
                      </a:r>
                      <a:r>
                        <a:rPr lang="fr-CA" sz="1700" b="1"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 Étape 1</a:t>
                      </a:r>
                    </a:p>
                    <a:p>
                      <a:pPr marL="0" lvl="0" indent="0">
                        <a:spcAft>
                          <a:spcPts val="0"/>
                        </a:spcAft>
                        <a:buFont typeface="Symbol" panose="05050102010706020507" pitchFamily="18" charset="2"/>
                        <a:buNone/>
                      </a:pPr>
                      <a:endParaRPr lang="fr-CA" sz="1700" dirty="0">
                        <a:solidFill>
                          <a:srgbClr val="140000"/>
                        </a:solidFill>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Blip>
                          <a:blip r:embed="rId7"/>
                        </a:buBlip>
                      </a:pPr>
                      <a:r>
                        <a:rPr lang="fr-CA" sz="1800" b="1"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PPM-502 </a:t>
                      </a:r>
                      <a:r>
                        <a:rPr lang="fr-CA" sz="17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 (3 crédits) </a:t>
                      </a:r>
                      <a:r>
                        <a:rPr lang="fr-CA" sz="1700" b="1"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 Étape 2</a:t>
                      </a:r>
                      <a:endParaRPr lang="fr-CA" sz="1700" dirty="0">
                        <a:solidFill>
                          <a:srgbClr val="140000"/>
                        </a:solidFill>
                        <a:effectLst/>
                        <a:latin typeface="Cambria" panose="02040503050406030204" pitchFamily="18" charset="0"/>
                        <a:ea typeface="MS Mincho"/>
                        <a:cs typeface="Times New Roman" panose="02020603050405020304" pitchFamily="18" charset="0"/>
                      </a:endParaRPr>
                    </a:p>
                  </a:txBody>
                  <a:tcPr marL="67833" marR="67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CA" sz="1700" dirty="0">
                        <a:solidFill>
                          <a:srgbClr val="140000"/>
                        </a:solidFill>
                        <a:effectLst/>
                        <a:latin typeface="Cambria" panose="02040503050406030204" pitchFamily="18" charset="0"/>
                        <a:ea typeface="Cambria" panose="02040503050406030204" pitchFamily="18" charset="0"/>
                      </a:endParaRPr>
                    </a:p>
                    <a:p>
                      <a:pPr marL="273050" lvl="0" indent="-273050">
                        <a:spcAft>
                          <a:spcPts val="1200"/>
                        </a:spcAft>
                        <a:buFont typeface="Symbol" panose="05050102010706020507" pitchFamily="18" charset="2"/>
                        <a:buBlip>
                          <a:blip r:embed="rId7"/>
                        </a:buBlip>
                        <a:tabLst/>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PRM-44X</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(3 crédits) </a:t>
                      </a:r>
                      <a:b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br>
                      <a:r>
                        <a:rPr lang="fr-CA" sz="1700" b="1"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Étape 1</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(Bloc A)</a:t>
                      </a:r>
                    </a:p>
                    <a:p>
                      <a:pPr marL="273050" lvl="0" indent="-273050">
                        <a:spcAft>
                          <a:spcPts val="1200"/>
                        </a:spcAft>
                        <a:buFont typeface="Symbol" panose="05050102010706020507" pitchFamily="18" charset="2"/>
                        <a:buBlip>
                          <a:blip r:embed="rId7"/>
                        </a:buBlip>
                        <a:tabLst/>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PRM-3504</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(3 crédits)               </a:t>
                      </a:r>
                      <a:r>
                        <a:rPr lang="fr-CA" sz="1700" b="1" kern="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Étape 2 </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(Bloc B)</a:t>
                      </a:r>
                    </a:p>
                    <a:p>
                      <a:pPr marL="273050" lvl="0" indent="-273050">
                        <a:spcAft>
                          <a:spcPts val="1200"/>
                        </a:spcAft>
                        <a:buFont typeface="Symbol" panose="05050102010706020507" pitchFamily="18" charset="2"/>
                        <a:buBlip>
                          <a:blip r:embed="rId7"/>
                        </a:buBlip>
                        <a:tabLst/>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PRM-3505</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(3 crédits) </a:t>
                      </a:r>
                      <a:r>
                        <a:rPr lang="fr-CA" sz="1700" b="1" kern="12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Activités réflexive, accompagnement et formations  </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(Bloc C)</a:t>
                      </a:r>
                    </a:p>
                  </a:txBody>
                  <a:tcPr marL="67833" marR="67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CA" sz="1700" dirty="0">
                        <a:solidFill>
                          <a:srgbClr val="140000"/>
                        </a:solidFill>
                        <a:effectLst/>
                        <a:latin typeface="Cambria" panose="02040503050406030204" pitchFamily="18" charset="0"/>
                        <a:ea typeface="Cambria" panose="02040503050406030204" pitchFamily="18" charset="0"/>
                      </a:endParaRPr>
                    </a:p>
                    <a:p>
                      <a:pPr marL="342900" lvl="0" indent="-342900">
                        <a:spcAft>
                          <a:spcPts val="0"/>
                        </a:spcAft>
                        <a:buFont typeface="Symbol" panose="05050102010706020507" pitchFamily="18" charset="2"/>
                        <a:buBlip>
                          <a:blip r:embed="rId7"/>
                        </a:buBlip>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FEP-0006 </a:t>
                      </a: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 </a:t>
                      </a:r>
                      <a:b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br>
                      <a: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t>(3 crédits)  </a:t>
                      </a:r>
                      <a:br>
                        <a:rPr lang="fr-CA" sz="1700" dirty="0">
                          <a:solidFill>
                            <a:srgbClr val="140000"/>
                          </a:solidFill>
                          <a:effectLst/>
                          <a:latin typeface="Calibri" panose="020F0502020204030204" pitchFamily="34" charset="0"/>
                          <a:ea typeface="Calibri" panose="020F0502020204030204" pitchFamily="34" charset="0"/>
                          <a:cs typeface="Times New Roman" panose="02020603050405020304" pitchFamily="18" charset="0"/>
                        </a:rPr>
                      </a:br>
                      <a:r>
                        <a:rPr lang="fr-CA" sz="1700" b="1" dirty="0">
                          <a:solidFill>
                            <a:srgbClr val="140000"/>
                          </a:solidFill>
                          <a:effectLst/>
                          <a:latin typeface="Cambria" panose="02040503050406030204" pitchFamily="18" charset="0"/>
                          <a:ea typeface="Cambria" panose="02040503050406030204" pitchFamily="18" charset="0"/>
                        </a:rPr>
                        <a:t>Étape 1 et 2 </a:t>
                      </a:r>
                      <a:endParaRPr lang="fr-CA" sz="1700" dirty="0">
                        <a:solidFill>
                          <a:srgbClr val="140000"/>
                        </a:solidFill>
                        <a:effectLst/>
                        <a:latin typeface="Cambria" panose="02040503050406030204" pitchFamily="18" charset="0"/>
                        <a:ea typeface="Cambria" panose="02040503050406030204" pitchFamily="18" charset="0"/>
                      </a:endParaRPr>
                    </a:p>
                    <a:p>
                      <a:pPr indent="125095" algn="ctr">
                        <a:spcBef>
                          <a:spcPts val="200"/>
                        </a:spcBef>
                        <a:spcAft>
                          <a:spcPts val="200"/>
                        </a:spcAft>
                      </a:pPr>
                      <a:br>
                        <a:rPr lang="fr-CA" sz="1700" b="1" u="sng" dirty="0">
                          <a:solidFill>
                            <a:srgbClr val="140000"/>
                          </a:solidFill>
                          <a:effectLst/>
                          <a:latin typeface="Cambria" panose="02040503050406030204" pitchFamily="18" charset="0"/>
                          <a:ea typeface="Cambria" panose="02040503050406030204" pitchFamily="18" charset="0"/>
                          <a:cs typeface="Times New Roman" panose="02020603050405020304" pitchFamily="18" charset="0"/>
                        </a:rPr>
                      </a:br>
                      <a:r>
                        <a:rPr lang="fr-CA" sz="1700" b="1" u="sng" dirty="0">
                          <a:solidFill>
                            <a:srgbClr val="140000"/>
                          </a:solidFill>
                          <a:effectLst/>
                          <a:latin typeface="Cambria" panose="02040503050406030204" pitchFamily="18" charset="0"/>
                          <a:ea typeface="Cambria" panose="02040503050406030204" pitchFamily="18" charset="0"/>
                          <a:cs typeface="Times New Roman" panose="02020603050405020304" pitchFamily="18" charset="0"/>
                        </a:rPr>
                        <a:t>OU</a:t>
                      </a:r>
                      <a:br>
                        <a:rPr lang="fr-CA" sz="1700" b="1" u="sng" dirty="0">
                          <a:solidFill>
                            <a:srgbClr val="140000"/>
                          </a:solidFill>
                          <a:effectLst/>
                          <a:latin typeface="Cambria" panose="02040503050406030204" pitchFamily="18" charset="0"/>
                          <a:ea typeface="Cambria" panose="02040503050406030204" pitchFamily="18" charset="0"/>
                          <a:cs typeface="Times New Roman" panose="02020603050405020304" pitchFamily="18" charset="0"/>
                        </a:rPr>
                      </a:br>
                      <a:endParaRPr lang="fr-CA" sz="1700" dirty="0">
                        <a:solidFill>
                          <a:srgbClr val="140000"/>
                        </a:solidFill>
                        <a:effectLst/>
                        <a:latin typeface="Cambria" panose="02040503050406030204" pitchFamily="18" charset="0"/>
                        <a:ea typeface="MS Mincho"/>
                        <a:cs typeface="Times New Roman" panose="02020603050405020304" pitchFamily="18" charset="0"/>
                      </a:endParaRPr>
                    </a:p>
                    <a:p>
                      <a:pPr marL="342900" lvl="0" indent="-342900">
                        <a:spcAft>
                          <a:spcPts val="0"/>
                        </a:spcAft>
                        <a:buFont typeface="Symbol" panose="05050102010706020507" pitchFamily="18" charset="2"/>
                        <a:buBlip>
                          <a:blip r:embed="rId7"/>
                        </a:buBlip>
                      </a:pPr>
                      <a:r>
                        <a:rPr lang="fr-CA" sz="1800" b="1" kern="1200" dirty="0">
                          <a:solidFill>
                            <a:srgbClr val="140000"/>
                          </a:solidFill>
                          <a:effectLst/>
                          <a:latin typeface="Calibri" panose="020F0502020204030204" pitchFamily="34" charset="0"/>
                          <a:ea typeface="MS Gothic" panose="020B0609070205080204" pitchFamily="49" charset="-128"/>
                          <a:cs typeface="Times New Roman" panose="02020603050405020304" pitchFamily="18" charset="0"/>
                        </a:rPr>
                        <a:t>FEP-40018 </a:t>
                      </a:r>
                      <a:r>
                        <a:rPr lang="fr-CA" sz="1700" dirty="0">
                          <a:solidFill>
                            <a:srgbClr val="140000"/>
                          </a:solidFill>
                          <a:effectLst/>
                          <a:latin typeface="Calibri" panose="020F0502020204030204" pitchFamily="34" charset="0"/>
                          <a:ea typeface="Cambria" panose="02040503050406030204" pitchFamily="18" charset="0"/>
                          <a:cs typeface="Times New Roman" panose="02020603050405020304" pitchFamily="18" charset="0"/>
                        </a:rPr>
                        <a:t> </a:t>
                      </a:r>
                      <a:br>
                        <a:rPr lang="fr-CA" sz="1700" dirty="0">
                          <a:solidFill>
                            <a:srgbClr val="140000"/>
                          </a:solidFill>
                          <a:effectLst/>
                          <a:latin typeface="Calibri" panose="020F0502020204030204" pitchFamily="34" charset="0"/>
                          <a:ea typeface="Cambria" panose="02040503050406030204" pitchFamily="18" charset="0"/>
                          <a:cs typeface="Times New Roman" panose="02020603050405020304" pitchFamily="18" charset="0"/>
                        </a:rPr>
                      </a:br>
                      <a:r>
                        <a:rPr lang="fr-CA" sz="1700" dirty="0">
                          <a:solidFill>
                            <a:srgbClr val="140000"/>
                          </a:solidFill>
                          <a:effectLst/>
                          <a:latin typeface="Calibri" panose="020F0502020204030204" pitchFamily="34" charset="0"/>
                          <a:ea typeface="Cambria" panose="02040503050406030204" pitchFamily="18" charset="0"/>
                          <a:cs typeface="Times New Roman" panose="02020603050405020304" pitchFamily="18" charset="0"/>
                        </a:rPr>
                        <a:t>(3 crédits) </a:t>
                      </a:r>
                      <a:br>
                        <a:rPr lang="fr-CA" sz="1700" dirty="0">
                          <a:solidFill>
                            <a:srgbClr val="140000"/>
                          </a:solidFill>
                          <a:effectLst/>
                          <a:latin typeface="Calibri" panose="020F0502020204030204" pitchFamily="34" charset="0"/>
                          <a:ea typeface="Cambria" panose="02040503050406030204" pitchFamily="18" charset="0"/>
                          <a:cs typeface="Times New Roman" panose="02020603050405020304" pitchFamily="18" charset="0"/>
                        </a:rPr>
                      </a:br>
                      <a:r>
                        <a:rPr lang="fr-CA" sz="1700" b="1" dirty="0">
                          <a:solidFill>
                            <a:srgbClr val="140000"/>
                          </a:solidFill>
                          <a:effectLst/>
                          <a:latin typeface="Cambria" panose="02040503050406030204" pitchFamily="18" charset="0"/>
                          <a:ea typeface="Cambria" panose="02040503050406030204" pitchFamily="18" charset="0"/>
                        </a:rPr>
                        <a:t>Étape 1 et 2</a:t>
                      </a:r>
                    </a:p>
                    <a:p>
                      <a:pPr marL="0" lvl="0" indent="0">
                        <a:spcAft>
                          <a:spcPts val="0"/>
                        </a:spcAft>
                        <a:buFont typeface="Symbol" panose="05050102010706020507" pitchFamily="18" charset="2"/>
                        <a:buNone/>
                      </a:pPr>
                      <a:endParaRPr lang="fr-CA" sz="1700" dirty="0">
                        <a:solidFill>
                          <a:srgbClr val="140000"/>
                        </a:solidFill>
                        <a:effectLst/>
                        <a:latin typeface="Cambria" panose="02040503050406030204" pitchFamily="18" charset="0"/>
                        <a:ea typeface="Cambria" panose="02040503050406030204" pitchFamily="18" charset="0"/>
                      </a:endParaRPr>
                    </a:p>
                  </a:txBody>
                  <a:tcPr marL="67833" marR="67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30811840"/>
                  </a:ext>
                </a:extLst>
              </a:tr>
            </a:tbl>
          </a:graphicData>
        </a:graphic>
      </p:graphicFrame>
      <p:sp>
        <p:nvSpPr>
          <p:cNvPr id="3" name="ZoneTexte 2">
            <a:extLst>
              <a:ext uri="{FF2B5EF4-FFF2-40B4-BE49-F238E27FC236}">
                <a16:creationId xmlns:a16="http://schemas.microsoft.com/office/drawing/2014/main" id="{361B0512-2901-4983-9DA4-6943325E3A7B}"/>
              </a:ext>
            </a:extLst>
          </p:cNvPr>
          <p:cNvSpPr txBox="1"/>
          <p:nvPr>
            <p:custDataLst>
              <p:tags r:id="rId3"/>
            </p:custDataLst>
          </p:nvPr>
        </p:nvSpPr>
        <p:spPr>
          <a:xfrm>
            <a:off x="1705970" y="6111452"/>
            <a:ext cx="7077077" cy="646331"/>
          </a:xfrm>
          <a:prstGeom prst="rect">
            <a:avLst/>
          </a:prstGeom>
          <a:noFill/>
        </p:spPr>
        <p:txBody>
          <a:bodyPr wrap="square" rtlCol="0">
            <a:spAutoFit/>
          </a:bodyPr>
          <a:lstStyle/>
          <a:p>
            <a:pPr algn="ctr"/>
            <a:r>
              <a:rPr lang="fr-CA" b="1" dirty="0">
                <a:solidFill>
                  <a:srgbClr val="C00000"/>
                </a:solidFill>
              </a:rPr>
              <a:t>La reconnaissance de crédits de </a:t>
            </a:r>
            <a:r>
              <a:rPr lang="fr-CA" b="1" u="sng" dirty="0">
                <a:solidFill>
                  <a:srgbClr val="C00000"/>
                </a:solidFill>
              </a:rPr>
              <a:t>l’étape 1 </a:t>
            </a:r>
            <a:r>
              <a:rPr lang="fr-CA" b="1" dirty="0">
                <a:solidFill>
                  <a:srgbClr val="C00000"/>
                </a:solidFill>
              </a:rPr>
              <a:t>doit être envoyée à l’université, </a:t>
            </a:r>
            <a:br>
              <a:rPr lang="fr-CA" b="1" dirty="0">
                <a:solidFill>
                  <a:srgbClr val="C00000"/>
                </a:solidFill>
              </a:rPr>
            </a:br>
            <a:r>
              <a:rPr lang="fr-CA" b="1" u="sng" dirty="0">
                <a:solidFill>
                  <a:srgbClr val="C00000"/>
                </a:solidFill>
              </a:rPr>
              <a:t>avant</a:t>
            </a:r>
            <a:r>
              <a:rPr lang="fr-CA" b="1" dirty="0">
                <a:solidFill>
                  <a:srgbClr val="C00000"/>
                </a:solidFill>
              </a:rPr>
              <a:t> la demande de </a:t>
            </a:r>
            <a:r>
              <a:rPr lang="fr-CA" b="1" u="sng" dirty="0">
                <a:solidFill>
                  <a:srgbClr val="C00000"/>
                </a:solidFill>
              </a:rPr>
              <a:t>l’étape 2</a:t>
            </a:r>
          </a:p>
        </p:txBody>
      </p:sp>
      <p:sp>
        <p:nvSpPr>
          <p:cNvPr id="4" name="Ellipse 3">
            <a:extLst>
              <a:ext uri="{FF2B5EF4-FFF2-40B4-BE49-F238E27FC236}">
                <a16:creationId xmlns:a16="http://schemas.microsoft.com/office/drawing/2014/main" id="{FFCEC347-8408-4C15-8A2E-7CA121EA1F87}"/>
              </a:ext>
            </a:extLst>
          </p:cNvPr>
          <p:cNvSpPr/>
          <p:nvPr>
            <p:custDataLst>
              <p:tags r:id="rId4"/>
            </p:custDataLst>
          </p:nvPr>
        </p:nvSpPr>
        <p:spPr>
          <a:xfrm rot="18834661">
            <a:off x="-386539" y="535952"/>
            <a:ext cx="3312343" cy="160521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rgbClr val="C00000"/>
                </a:solidFill>
              </a:rPr>
              <a:t>Ne pas s’inscrire à ces codes de cours, tant que les travaux ne sont pas exécutés</a:t>
            </a:r>
          </a:p>
        </p:txBody>
      </p:sp>
    </p:spTree>
    <p:extLst>
      <p:ext uri="{BB962C8B-B14F-4D97-AF65-F5344CB8AC3E}">
        <p14:creationId xmlns:p14="http://schemas.microsoft.com/office/powerpoint/2010/main" val="38105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34B55-6F65-421E-971B-7801C16F2173}"/>
              </a:ext>
            </a:extLst>
          </p:cNvPr>
          <p:cNvSpPr>
            <a:spLocks noGrp="1"/>
          </p:cNvSpPr>
          <p:nvPr>
            <p:ph type="title"/>
            <p:custDataLst>
              <p:tags r:id="rId1"/>
            </p:custDataLst>
          </p:nvPr>
        </p:nvSpPr>
        <p:spPr/>
        <p:txBody>
          <a:bodyPr/>
          <a:lstStyle/>
          <a:p>
            <a:pPr algn="ctr"/>
            <a:r>
              <a:rPr lang="fr-CA" dirty="0"/>
              <a:t>Autres cours facultatifs</a:t>
            </a:r>
          </a:p>
        </p:txBody>
      </p:sp>
      <p:sp>
        <p:nvSpPr>
          <p:cNvPr id="3" name="Espace réservé du contenu 2">
            <a:extLst>
              <a:ext uri="{FF2B5EF4-FFF2-40B4-BE49-F238E27FC236}">
                <a16:creationId xmlns:a16="http://schemas.microsoft.com/office/drawing/2014/main" id="{47DA1596-4DA6-4DBA-9BB5-2DF351617F84}"/>
              </a:ext>
            </a:extLst>
          </p:cNvPr>
          <p:cNvSpPr>
            <a:spLocks noGrp="1"/>
          </p:cNvSpPr>
          <p:nvPr>
            <p:ph idx="1"/>
            <p:custDataLst>
              <p:tags r:id="rId2"/>
            </p:custDataLst>
          </p:nvPr>
        </p:nvSpPr>
        <p:spPr/>
        <p:txBody>
          <a:bodyPr>
            <a:normAutofit fontScale="85000" lnSpcReduction="10000"/>
          </a:bodyPr>
          <a:lstStyle/>
          <a:p>
            <a:r>
              <a:rPr lang="fr-CA" b="1" dirty="0"/>
              <a:t>IPETICPS018 - TNI Smart Notebook et TNI Lumio</a:t>
            </a:r>
          </a:p>
          <a:p>
            <a:pPr lvl="1"/>
            <a:r>
              <a:rPr lang="fr-CA" dirty="0">
                <a:solidFill>
                  <a:srgbClr val="000000"/>
                </a:solidFill>
              </a:rPr>
              <a:t>Explorer les fonctionnalités de base du logiciel Smart Notebook</a:t>
            </a:r>
          </a:p>
          <a:p>
            <a:pPr lvl="1"/>
            <a:r>
              <a:rPr lang="fr-CA" dirty="0">
                <a:solidFill>
                  <a:srgbClr val="000000"/>
                </a:solidFill>
              </a:rPr>
              <a:t>Apprendre à utiliser le TNI Smart </a:t>
            </a:r>
          </a:p>
          <a:p>
            <a:pPr lvl="2"/>
            <a:r>
              <a:rPr lang="fr-CA" dirty="0">
                <a:solidFill>
                  <a:srgbClr val="000000"/>
                </a:solidFill>
              </a:rPr>
              <a:t>contrôler les fonctions de son ordinateur</a:t>
            </a:r>
          </a:p>
          <a:p>
            <a:pPr lvl="1"/>
            <a:r>
              <a:rPr lang="fr-CA" dirty="0">
                <a:solidFill>
                  <a:srgbClr val="000000"/>
                </a:solidFill>
              </a:rPr>
              <a:t>S’approprier les principales fonctions du logiciel Notebook</a:t>
            </a:r>
          </a:p>
          <a:p>
            <a:pPr lvl="1"/>
            <a:r>
              <a:rPr lang="fr-CA" dirty="0">
                <a:solidFill>
                  <a:srgbClr val="000000"/>
                </a:solidFill>
              </a:rPr>
              <a:t>Réaliser des exercices pratiques au TNI</a:t>
            </a:r>
          </a:p>
          <a:p>
            <a:pPr lvl="1"/>
            <a:endParaRPr lang="fr-CA" dirty="0">
              <a:solidFill>
                <a:srgbClr val="000000"/>
              </a:solidFill>
            </a:endParaRPr>
          </a:p>
          <a:p>
            <a:r>
              <a:rPr lang="nn-NO" b="1" dirty="0"/>
              <a:t>IPETICPS019 - Microsoft 365 et Teams </a:t>
            </a:r>
            <a:r>
              <a:rPr lang="nn-NO" sz="2000" b="1" dirty="0"/>
              <a:t>(Microsoft Teams)</a:t>
            </a:r>
          </a:p>
          <a:p>
            <a:pPr lvl="1"/>
            <a:r>
              <a:rPr lang="fr-CA" dirty="0">
                <a:solidFill>
                  <a:srgbClr val="000000"/>
                </a:solidFill>
              </a:rPr>
              <a:t>Distinguer l’utilité des applications sélectionnées de Office 365 </a:t>
            </a:r>
          </a:p>
          <a:p>
            <a:pPr lvl="1"/>
            <a:r>
              <a:rPr lang="fr-CA" dirty="0">
                <a:solidFill>
                  <a:srgbClr val="000000"/>
                </a:solidFill>
              </a:rPr>
              <a:t>Déterminer quelles intentions pédagogiques sont pertinentes</a:t>
            </a:r>
          </a:p>
          <a:p>
            <a:pPr lvl="1"/>
            <a:r>
              <a:rPr lang="fr-CA" dirty="0">
                <a:solidFill>
                  <a:srgbClr val="000000"/>
                </a:solidFill>
              </a:rPr>
              <a:t>Utiliser les fonctionnalités de communication, de création, de stockage et de partage dans l’environnement Office 365 </a:t>
            </a:r>
          </a:p>
          <a:p>
            <a:pPr lvl="1"/>
            <a:r>
              <a:rPr lang="fr-CA" dirty="0">
                <a:solidFill>
                  <a:srgbClr val="000000"/>
                </a:solidFill>
              </a:rPr>
              <a:t>Apprécier les avantages et repérer les limites de l'environnement </a:t>
            </a:r>
          </a:p>
          <a:p>
            <a:pPr lvl="1"/>
            <a:r>
              <a:rPr lang="fr-CA" dirty="0">
                <a:solidFill>
                  <a:srgbClr val="000000"/>
                </a:solidFill>
              </a:rPr>
              <a:t>Consulter des ressources en ligne pour l’utilisation d’Office 365 </a:t>
            </a:r>
          </a:p>
          <a:p>
            <a:pPr lvl="1"/>
            <a:r>
              <a:rPr lang="fr-CA" dirty="0">
                <a:solidFill>
                  <a:srgbClr val="000000"/>
                </a:solidFill>
              </a:rPr>
              <a:t>Découvrir Smart </a:t>
            </a:r>
            <a:r>
              <a:rPr lang="fr-CA" dirty="0" err="1">
                <a:solidFill>
                  <a:srgbClr val="000000"/>
                </a:solidFill>
              </a:rPr>
              <a:t>learning</a:t>
            </a:r>
            <a:r>
              <a:rPr lang="fr-CA" dirty="0">
                <a:solidFill>
                  <a:srgbClr val="000000"/>
                </a:solidFill>
              </a:rPr>
              <a:t> suite et ses avantages</a:t>
            </a:r>
          </a:p>
          <a:p>
            <a:endParaRPr lang="fr-CA" dirty="0"/>
          </a:p>
        </p:txBody>
      </p:sp>
    </p:spTree>
    <p:extLst>
      <p:ext uri="{BB962C8B-B14F-4D97-AF65-F5344CB8AC3E}">
        <p14:creationId xmlns:p14="http://schemas.microsoft.com/office/powerpoint/2010/main" val="896401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33022" y="342901"/>
            <a:ext cx="7522078" cy="1242224"/>
          </a:xfrm>
        </p:spPr>
        <p:txBody>
          <a:bodyPr/>
          <a:lstStyle/>
          <a:p>
            <a:pPr algn="ctr"/>
            <a:r>
              <a:rPr lang="fr-CA" b="1" dirty="0"/>
              <a:t>Rôle du mentor</a:t>
            </a:r>
          </a:p>
        </p:txBody>
      </p:sp>
      <p:sp>
        <p:nvSpPr>
          <p:cNvPr id="13" name="Forme libre 12"/>
          <p:cNvSpPr/>
          <p:nvPr>
            <p:custDataLst>
              <p:tags r:id="rId2"/>
            </p:custDataLst>
          </p:nvPr>
        </p:nvSpPr>
        <p:spPr>
          <a:xfrm>
            <a:off x="2063578" y="2735536"/>
            <a:ext cx="6296400"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Répondre aux questionnements pour les 200 premières heures</a:t>
            </a:r>
          </a:p>
        </p:txBody>
      </p:sp>
      <p:sp>
        <p:nvSpPr>
          <p:cNvPr id="14" name="Forme libre 13"/>
          <p:cNvSpPr/>
          <p:nvPr>
            <p:custDataLst>
              <p:tags r:id="rId3"/>
            </p:custDataLst>
          </p:nvPr>
        </p:nvSpPr>
        <p:spPr>
          <a:xfrm>
            <a:off x="2063573" y="3358421"/>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Renseigner les nouveaux enseignants aux tâches administratives</a:t>
            </a:r>
          </a:p>
        </p:txBody>
      </p:sp>
      <p:sp>
        <p:nvSpPr>
          <p:cNvPr id="15" name="Forme libre 14"/>
          <p:cNvSpPr/>
          <p:nvPr>
            <p:custDataLst>
              <p:tags r:id="rId4"/>
            </p:custDataLst>
          </p:nvPr>
        </p:nvSpPr>
        <p:spPr>
          <a:xfrm>
            <a:off x="2063574" y="3975863"/>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Introduire aux rudiments de base de l’enseignement</a:t>
            </a:r>
          </a:p>
        </p:txBody>
      </p:sp>
      <p:sp>
        <p:nvSpPr>
          <p:cNvPr id="16" name="Forme libre 15"/>
          <p:cNvSpPr/>
          <p:nvPr>
            <p:custDataLst>
              <p:tags r:id="rId5"/>
            </p:custDataLst>
          </p:nvPr>
        </p:nvSpPr>
        <p:spPr>
          <a:xfrm>
            <a:off x="2063575" y="4576978"/>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Planifier des rencontres périodiques </a:t>
            </a:r>
            <a:r>
              <a:rPr lang="fr-CA" sz="1725" dirty="0">
                <a:solidFill>
                  <a:schemeClr val="accent1">
                    <a:lumMod val="50000"/>
                  </a:schemeClr>
                </a:solidFill>
              </a:rPr>
              <a:t>avec l’accompagné</a:t>
            </a:r>
          </a:p>
        </p:txBody>
      </p:sp>
      <p:sp>
        <p:nvSpPr>
          <p:cNvPr id="17" name="Forme libre 16"/>
          <p:cNvSpPr/>
          <p:nvPr>
            <p:custDataLst>
              <p:tags r:id="rId6"/>
            </p:custDataLst>
          </p:nvPr>
        </p:nvSpPr>
        <p:spPr>
          <a:xfrm>
            <a:off x="2063576" y="5199863"/>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chemeClr val="bg1">
              <a:lumMod val="85000"/>
            </a:scheme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Informer et diriger quant au programme IPE </a:t>
            </a:r>
          </a:p>
        </p:txBody>
      </p:sp>
      <p:sp>
        <p:nvSpPr>
          <p:cNvPr id="18" name="Forme libre 17"/>
          <p:cNvSpPr/>
          <p:nvPr>
            <p:custDataLst>
              <p:tags r:id="rId7"/>
            </p:custDataLst>
          </p:nvPr>
        </p:nvSpPr>
        <p:spPr>
          <a:xfrm>
            <a:off x="2063577" y="5822748"/>
            <a:ext cx="6297377"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Assurer un accompagnement </a:t>
            </a:r>
            <a:r>
              <a:rPr lang="fr-CA" sz="1725" dirty="0">
                <a:solidFill>
                  <a:schemeClr val="accent1">
                    <a:lumMod val="50000"/>
                  </a:schemeClr>
                </a:solidFill>
              </a:rPr>
              <a:t>des nouveaux enseignants et être le principal répondant pour la 3</a:t>
            </a:r>
            <a:r>
              <a:rPr lang="fr-CA" sz="1725" baseline="30000" dirty="0">
                <a:solidFill>
                  <a:schemeClr val="accent1">
                    <a:lumMod val="50000"/>
                  </a:schemeClr>
                </a:solidFill>
              </a:rPr>
              <a:t>e</a:t>
            </a:r>
            <a:r>
              <a:rPr lang="fr-CA" sz="1725" dirty="0">
                <a:solidFill>
                  <a:schemeClr val="accent1">
                    <a:lumMod val="50000"/>
                  </a:schemeClr>
                </a:solidFill>
              </a:rPr>
              <a:t> à 5</a:t>
            </a:r>
            <a:r>
              <a:rPr lang="fr-CA" sz="1725" baseline="30000" dirty="0">
                <a:solidFill>
                  <a:schemeClr val="accent1">
                    <a:lumMod val="50000"/>
                  </a:schemeClr>
                </a:solidFill>
              </a:rPr>
              <a:t>e</a:t>
            </a:r>
            <a:r>
              <a:rPr lang="fr-CA" sz="1725" dirty="0">
                <a:solidFill>
                  <a:schemeClr val="accent1">
                    <a:lumMod val="50000"/>
                  </a:schemeClr>
                </a:solidFill>
              </a:rPr>
              <a:t> année en IPE</a:t>
            </a:r>
          </a:p>
        </p:txBody>
      </p:sp>
      <p:sp>
        <p:nvSpPr>
          <p:cNvPr id="12" name="Forme libre 11"/>
          <p:cNvSpPr/>
          <p:nvPr>
            <p:custDataLst>
              <p:tags r:id="rId8"/>
            </p:custDataLst>
          </p:nvPr>
        </p:nvSpPr>
        <p:spPr>
          <a:xfrm>
            <a:off x="2063578" y="2134421"/>
            <a:ext cx="6296400" cy="6120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solidFill>
            <a:srgbClr val="EF6767"/>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Assurer l’accueil </a:t>
            </a:r>
            <a:r>
              <a:rPr lang="fr-CA" sz="1725" dirty="0">
                <a:solidFill>
                  <a:schemeClr val="accent1">
                    <a:lumMod val="50000"/>
                  </a:schemeClr>
                </a:solidFill>
              </a:rPr>
              <a:t>au sein du personnel enseignant </a:t>
            </a:r>
          </a:p>
        </p:txBody>
      </p:sp>
      <p:sp>
        <p:nvSpPr>
          <p:cNvPr id="10" name="Étoile : 7 branches 9">
            <a:extLst>
              <a:ext uri="{FF2B5EF4-FFF2-40B4-BE49-F238E27FC236}">
                <a16:creationId xmlns:a16="http://schemas.microsoft.com/office/drawing/2014/main" id="{D3D3E469-6B25-4FAA-8ACA-C2C46941123C}"/>
              </a:ext>
            </a:extLst>
          </p:cNvPr>
          <p:cNvSpPr/>
          <p:nvPr>
            <p:custDataLst>
              <p:tags r:id="rId9"/>
            </p:custDataLst>
          </p:nvPr>
        </p:nvSpPr>
        <p:spPr>
          <a:xfrm rot="1175821">
            <a:off x="7220621" y="535566"/>
            <a:ext cx="2009775" cy="1745456"/>
          </a:xfrm>
          <a:prstGeom prst="star7">
            <a:avLst/>
          </a:prstGeom>
          <a:solidFill>
            <a:srgbClr val="C0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CA" sz="1350">
              <a:solidFill>
                <a:schemeClr val="bg1"/>
              </a:solidFill>
            </a:endParaRPr>
          </a:p>
        </p:txBody>
      </p:sp>
      <p:sp>
        <p:nvSpPr>
          <p:cNvPr id="11" name="ZoneTexte 10">
            <a:extLst>
              <a:ext uri="{FF2B5EF4-FFF2-40B4-BE49-F238E27FC236}">
                <a16:creationId xmlns:a16="http://schemas.microsoft.com/office/drawing/2014/main" id="{5C7079D3-116C-4ACE-88FD-B6746A48C366}"/>
              </a:ext>
            </a:extLst>
          </p:cNvPr>
          <p:cNvSpPr txBox="1"/>
          <p:nvPr>
            <p:custDataLst>
              <p:tags r:id="rId10"/>
            </p:custDataLst>
          </p:nvPr>
        </p:nvSpPr>
        <p:spPr>
          <a:xfrm rot="1019209">
            <a:off x="7373564" y="1133956"/>
            <a:ext cx="1581150" cy="923330"/>
          </a:xfrm>
          <a:prstGeom prst="rect">
            <a:avLst/>
          </a:prstGeom>
          <a:noFill/>
        </p:spPr>
        <p:txBody>
          <a:bodyPr wrap="square" rtlCol="0">
            <a:spAutoFit/>
          </a:bodyPr>
          <a:lstStyle/>
          <a:p>
            <a:pPr algn="ctr"/>
            <a:r>
              <a:rPr lang="fr-CA" sz="1350" b="1" dirty="0">
                <a:solidFill>
                  <a:schemeClr val="bg1"/>
                </a:solidFill>
              </a:rPr>
              <a:t>Respecter l’éthique dans l’accompagnement</a:t>
            </a:r>
          </a:p>
          <a:p>
            <a:pPr algn="ctr"/>
            <a:endParaRPr lang="fr-CA" sz="1350" dirty="0">
              <a:solidFill>
                <a:schemeClr val="bg1"/>
              </a:solidFill>
            </a:endParaRPr>
          </a:p>
        </p:txBody>
      </p:sp>
    </p:spTree>
    <p:extLst>
      <p:ext uri="{BB962C8B-B14F-4D97-AF65-F5344CB8AC3E}">
        <p14:creationId xmlns:p14="http://schemas.microsoft.com/office/powerpoint/2010/main" val="335093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621922" y="345440"/>
            <a:ext cx="7400158" cy="1208856"/>
          </a:xfrm>
        </p:spPr>
        <p:txBody>
          <a:bodyPr/>
          <a:lstStyle/>
          <a:p>
            <a:pPr algn="ctr"/>
            <a:r>
              <a:rPr lang="fr-CA" b="1" dirty="0"/>
              <a:t>Rôle de l’accompagnateur</a:t>
            </a:r>
          </a:p>
        </p:txBody>
      </p:sp>
      <p:sp>
        <p:nvSpPr>
          <p:cNvPr id="13" name="Forme libre 12"/>
          <p:cNvSpPr/>
          <p:nvPr>
            <p:custDataLst>
              <p:tags r:id="rId2"/>
            </p:custDataLst>
          </p:nvPr>
        </p:nvSpPr>
        <p:spPr>
          <a:xfrm>
            <a:off x="2063578" y="2614314"/>
            <a:ext cx="6338320" cy="4824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dirty="0">
                <a:solidFill>
                  <a:schemeClr val="bg1"/>
                </a:solidFill>
              </a:rPr>
              <a:t>Accompagner dans l’enseignement du programme d’études</a:t>
            </a:r>
          </a:p>
        </p:txBody>
      </p:sp>
      <p:sp>
        <p:nvSpPr>
          <p:cNvPr id="14" name="Forme libre 13"/>
          <p:cNvSpPr/>
          <p:nvPr>
            <p:custDataLst>
              <p:tags r:id="rId3"/>
            </p:custDataLst>
          </p:nvPr>
        </p:nvSpPr>
        <p:spPr>
          <a:xfrm>
            <a:off x="2063578" y="3277417"/>
            <a:ext cx="6297377"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1"/>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accent1">
                    <a:lumMod val="50000"/>
                  </a:schemeClr>
                </a:solidFill>
              </a:rPr>
              <a:t>Partager</a:t>
            </a:r>
            <a:r>
              <a:rPr lang="fr-CA" sz="1725" dirty="0">
                <a:solidFill>
                  <a:schemeClr val="accent1">
                    <a:lumMod val="50000"/>
                  </a:schemeClr>
                </a:solidFill>
              </a:rPr>
              <a:t> son matériel tels que plans de cours, planification, stratégies et activités pédagogiques, formatifs, etc.</a:t>
            </a:r>
            <a:endParaRPr lang="fr-CA" sz="1725" b="1" dirty="0">
              <a:solidFill>
                <a:schemeClr val="accent1">
                  <a:lumMod val="50000"/>
                </a:schemeClr>
              </a:solidFill>
            </a:endParaRPr>
          </a:p>
        </p:txBody>
      </p:sp>
      <p:sp>
        <p:nvSpPr>
          <p:cNvPr id="15" name="Forme libre 14"/>
          <p:cNvSpPr/>
          <p:nvPr>
            <p:custDataLst>
              <p:tags r:id="rId4"/>
            </p:custDataLst>
          </p:nvPr>
        </p:nvSpPr>
        <p:spPr>
          <a:xfrm>
            <a:off x="2063578" y="3920678"/>
            <a:ext cx="6297377"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dirty="0">
                <a:solidFill>
                  <a:schemeClr val="bg1"/>
                </a:solidFill>
              </a:rPr>
              <a:t>Promouvoir l’accompagnement de la pratique réflexive</a:t>
            </a:r>
          </a:p>
        </p:txBody>
      </p:sp>
      <p:sp>
        <p:nvSpPr>
          <p:cNvPr id="16" name="Forme libre 15"/>
          <p:cNvSpPr/>
          <p:nvPr>
            <p:custDataLst>
              <p:tags r:id="rId5"/>
            </p:custDataLst>
          </p:nvPr>
        </p:nvSpPr>
        <p:spPr>
          <a:xfrm>
            <a:off x="2063578" y="4553371"/>
            <a:ext cx="6297377"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1"/>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b="1">
                <a:solidFill>
                  <a:schemeClr val="accent1">
                    <a:lumMod val="50000"/>
                  </a:schemeClr>
                </a:solidFill>
              </a:rPr>
              <a:t>Rétroagir</a:t>
            </a:r>
            <a:r>
              <a:rPr lang="fr-CA" sz="1725">
                <a:solidFill>
                  <a:schemeClr val="accent1">
                    <a:lumMod val="50000"/>
                  </a:schemeClr>
                </a:solidFill>
              </a:rPr>
              <a:t> sur ses accompagnements et </a:t>
            </a:r>
            <a:r>
              <a:rPr lang="fr-CA" sz="1725" b="1">
                <a:solidFill>
                  <a:schemeClr val="accent1">
                    <a:lumMod val="50000"/>
                  </a:schemeClr>
                </a:solidFill>
              </a:rPr>
              <a:t>lors des observations</a:t>
            </a:r>
            <a:endParaRPr lang="fr-CA" sz="1725" b="1" dirty="0">
              <a:solidFill>
                <a:schemeClr val="accent1">
                  <a:lumMod val="50000"/>
                </a:schemeClr>
              </a:solidFill>
            </a:endParaRPr>
          </a:p>
        </p:txBody>
      </p:sp>
      <p:sp>
        <p:nvSpPr>
          <p:cNvPr id="17" name="Forme libre 16"/>
          <p:cNvSpPr/>
          <p:nvPr>
            <p:custDataLst>
              <p:tags r:id="rId6"/>
            </p:custDataLst>
          </p:nvPr>
        </p:nvSpPr>
        <p:spPr>
          <a:xfrm>
            <a:off x="2063578" y="5186064"/>
            <a:ext cx="6297377"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a:solidFill>
                  <a:schemeClr val="bg1"/>
                </a:solidFill>
              </a:rPr>
              <a:t>Planifier des rencontres avec l’accompagné</a:t>
            </a:r>
            <a:endParaRPr lang="fr-CA" sz="1725" dirty="0">
              <a:solidFill>
                <a:schemeClr val="bg1"/>
              </a:solidFill>
            </a:endParaRPr>
          </a:p>
        </p:txBody>
      </p:sp>
      <p:sp>
        <p:nvSpPr>
          <p:cNvPr id="18" name="Forme libre 17"/>
          <p:cNvSpPr/>
          <p:nvPr>
            <p:custDataLst>
              <p:tags r:id="rId7"/>
            </p:custDataLst>
          </p:nvPr>
        </p:nvSpPr>
        <p:spPr>
          <a:xfrm>
            <a:off x="2063578" y="5809132"/>
            <a:ext cx="6297377" cy="48387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1"/>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a:solidFill>
                  <a:schemeClr val="accent1">
                    <a:lumMod val="50000"/>
                  </a:schemeClr>
                </a:solidFill>
              </a:rPr>
              <a:t>S’engager moralement dans une relation de soutien </a:t>
            </a:r>
            <a:br>
              <a:rPr lang="fr-CA" sz="1725">
                <a:solidFill>
                  <a:schemeClr val="accent1">
                    <a:lumMod val="50000"/>
                  </a:schemeClr>
                </a:solidFill>
              </a:rPr>
            </a:br>
            <a:r>
              <a:rPr lang="fr-CA" sz="1725">
                <a:solidFill>
                  <a:schemeClr val="accent1">
                    <a:lumMod val="50000"/>
                  </a:schemeClr>
                </a:solidFill>
              </a:rPr>
              <a:t>(être disponible) et respecter la confidentialité des échanges</a:t>
            </a:r>
            <a:endParaRPr lang="fr-CA" sz="1725" dirty="0">
              <a:solidFill>
                <a:schemeClr val="accent1">
                  <a:lumMod val="50000"/>
                </a:schemeClr>
              </a:solidFill>
            </a:endParaRPr>
          </a:p>
        </p:txBody>
      </p:sp>
      <p:sp>
        <p:nvSpPr>
          <p:cNvPr id="12" name="Forme libre 11"/>
          <p:cNvSpPr/>
          <p:nvPr>
            <p:custDataLst>
              <p:tags r:id="rId8"/>
            </p:custDataLst>
          </p:nvPr>
        </p:nvSpPr>
        <p:spPr>
          <a:xfrm>
            <a:off x="2063578" y="1974097"/>
            <a:ext cx="6338320" cy="482400"/>
          </a:xfrm>
          <a:custGeom>
            <a:avLst/>
            <a:gdLst>
              <a:gd name="connsiteX0" fmla="*/ 0 w 10515600"/>
              <a:gd name="connsiteY0" fmla="*/ 91944 h 551655"/>
              <a:gd name="connsiteX1" fmla="*/ 91944 w 10515600"/>
              <a:gd name="connsiteY1" fmla="*/ 0 h 551655"/>
              <a:gd name="connsiteX2" fmla="*/ 10423656 w 10515600"/>
              <a:gd name="connsiteY2" fmla="*/ 0 h 551655"/>
              <a:gd name="connsiteX3" fmla="*/ 10515600 w 10515600"/>
              <a:gd name="connsiteY3" fmla="*/ 91944 h 551655"/>
              <a:gd name="connsiteX4" fmla="*/ 10515600 w 10515600"/>
              <a:gd name="connsiteY4" fmla="*/ 459711 h 551655"/>
              <a:gd name="connsiteX5" fmla="*/ 10423656 w 10515600"/>
              <a:gd name="connsiteY5" fmla="*/ 551655 h 551655"/>
              <a:gd name="connsiteX6" fmla="*/ 91944 w 10515600"/>
              <a:gd name="connsiteY6" fmla="*/ 551655 h 551655"/>
              <a:gd name="connsiteX7" fmla="*/ 0 w 10515600"/>
              <a:gd name="connsiteY7" fmla="*/ 459711 h 551655"/>
              <a:gd name="connsiteX8" fmla="*/ 0 w 10515600"/>
              <a:gd name="connsiteY8" fmla="*/ 91944 h 55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51655">
                <a:moveTo>
                  <a:pt x="0" y="91944"/>
                </a:moveTo>
                <a:cubicBezTo>
                  <a:pt x="0" y="41165"/>
                  <a:pt x="41165" y="0"/>
                  <a:pt x="91944" y="0"/>
                </a:cubicBezTo>
                <a:lnTo>
                  <a:pt x="10423656" y="0"/>
                </a:lnTo>
                <a:cubicBezTo>
                  <a:pt x="10474435" y="0"/>
                  <a:pt x="10515600" y="41165"/>
                  <a:pt x="10515600" y="91944"/>
                </a:cubicBezTo>
                <a:lnTo>
                  <a:pt x="10515600" y="459711"/>
                </a:lnTo>
                <a:cubicBezTo>
                  <a:pt x="10515600" y="510490"/>
                  <a:pt x="10474435" y="551655"/>
                  <a:pt x="10423656" y="551655"/>
                </a:cubicBezTo>
                <a:lnTo>
                  <a:pt x="91944" y="551655"/>
                </a:lnTo>
                <a:cubicBezTo>
                  <a:pt x="41165" y="551655"/>
                  <a:pt x="0" y="510490"/>
                  <a:pt x="0" y="459711"/>
                </a:cubicBezTo>
                <a:lnTo>
                  <a:pt x="0" y="91944"/>
                </a:lnTo>
                <a:close/>
              </a:path>
            </a:pathLst>
          </a:custGeom>
          <a:blipFill>
            <a:blip r:embed="rId11"/>
            <a:tile tx="0" ty="0" sx="100000" sy="100000" flip="none" algn="tl"/>
          </a:blip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5920" tIns="85920" rIns="85920" bIns="85920" numCol="1" spcCol="1270" anchor="ctr" anchorCtr="0">
            <a:noAutofit/>
          </a:bodyPr>
          <a:lstStyle/>
          <a:p>
            <a:pPr defTabSz="766763">
              <a:lnSpc>
                <a:spcPct val="90000"/>
              </a:lnSpc>
              <a:spcBef>
                <a:spcPct val="0"/>
              </a:spcBef>
              <a:spcAft>
                <a:spcPct val="35000"/>
              </a:spcAft>
            </a:pPr>
            <a:r>
              <a:rPr lang="fr-CA" sz="1725" dirty="0">
                <a:solidFill>
                  <a:schemeClr val="accent1">
                    <a:lumMod val="50000"/>
                  </a:schemeClr>
                </a:solidFill>
              </a:rPr>
              <a:t>Assurer l’accueil au sein de l’équipe programme</a:t>
            </a:r>
          </a:p>
        </p:txBody>
      </p:sp>
    </p:spTree>
    <p:extLst>
      <p:ext uri="{BB962C8B-B14F-4D97-AF65-F5344CB8AC3E}">
        <p14:creationId xmlns:p14="http://schemas.microsoft.com/office/powerpoint/2010/main" val="341922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454643-8BFC-4428-B476-7A03DBD30971}"/>
              </a:ext>
            </a:extLst>
          </p:cNvPr>
          <p:cNvSpPr>
            <a:spLocks noGrp="1"/>
          </p:cNvSpPr>
          <p:nvPr>
            <p:ph type="title"/>
            <p:custDataLst>
              <p:tags r:id="rId1"/>
            </p:custDataLst>
          </p:nvPr>
        </p:nvSpPr>
        <p:spPr>
          <a:xfrm>
            <a:off x="525293" y="0"/>
            <a:ext cx="8229600" cy="1143000"/>
          </a:xfrm>
        </p:spPr>
        <p:txBody>
          <a:bodyPr/>
          <a:lstStyle/>
          <a:p>
            <a:pPr algn="ctr"/>
            <a:r>
              <a:rPr lang="fr-CA" b="1" dirty="0">
                <a:solidFill>
                  <a:srgbClr val="C00000"/>
                </a:solidFill>
              </a:rPr>
              <a:t>Rôles du conseiller pédagogique</a:t>
            </a:r>
            <a:endParaRPr lang="fr-CA" dirty="0">
              <a:solidFill>
                <a:srgbClr val="C00000"/>
              </a:solidFill>
            </a:endParaRPr>
          </a:p>
        </p:txBody>
      </p:sp>
      <p:graphicFrame>
        <p:nvGraphicFramePr>
          <p:cNvPr id="8" name="Espace réservé du contenu 7">
            <a:extLst>
              <a:ext uri="{FF2B5EF4-FFF2-40B4-BE49-F238E27FC236}">
                <a16:creationId xmlns:a16="http://schemas.microsoft.com/office/drawing/2014/main" id="{4C3E045D-0852-4BC0-BE38-974B7DB022D0}"/>
              </a:ext>
            </a:extLst>
          </p:cNvPr>
          <p:cNvGraphicFramePr>
            <a:graphicFrameLocks noGrp="1"/>
          </p:cNvGraphicFramePr>
          <p:nvPr>
            <p:ph idx="4294967295"/>
            <p:custDataLst>
              <p:tags r:id="rId2"/>
            </p:custDataLst>
            <p:extLst>
              <p:ext uri="{D42A27DB-BD31-4B8C-83A1-F6EECF244321}">
                <p14:modId xmlns:p14="http://schemas.microsoft.com/office/powerpoint/2010/main" val="2915828027"/>
              </p:ext>
            </p:extLst>
          </p:nvPr>
        </p:nvGraphicFramePr>
        <p:xfrm>
          <a:off x="0" y="1333555"/>
          <a:ext cx="9007813" cy="53288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0" name="Connecteur droit 9">
            <a:extLst>
              <a:ext uri="{FF2B5EF4-FFF2-40B4-BE49-F238E27FC236}">
                <a16:creationId xmlns:a16="http://schemas.microsoft.com/office/drawing/2014/main" id="{5D47E668-0F4E-445B-950E-00EEF74C080C}"/>
              </a:ext>
            </a:extLst>
          </p:cNvPr>
          <p:cNvCxnSpPr>
            <a:cxnSpLocks/>
          </p:cNvCxnSpPr>
          <p:nvPr>
            <p:custDataLst>
              <p:tags r:id="rId3"/>
            </p:custDataLst>
          </p:nvPr>
        </p:nvCxnSpPr>
        <p:spPr>
          <a:xfrm flipH="1">
            <a:off x="3297893" y="3712421"/>
            <a:ext cx="305621" cy="554779"/>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72DBC2AB-5394-4EA5-A47A-67E9B806C419}"/>
              </a:ext>
            </a:extLst>
          </p:cNvPr>
          <p:cNvCxnSpPr>
            <a:cxnSpLocks/>
          </p:cNvCxnSpPr>
          <p:nvPr>
            <p:custDataLst>
              <p:tags r:id="rId4"/>
            </p:custDataLst>
          </p:nvPr>
        </p:nvCxnSpPr>
        <p:spPr>
          <a:xfrm>
            <a:off x="4914673" y="3717875"/>
            <a:ext cx="0" cy="529005"/>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E49EB3DA-5E12-4AD3-B97A-AFBB1C8DF939}"/>
              </a:ext>
            </a:extLst>
          </p:cNvPr>
          <p:cNvCxnSpPr>
            <a:cxnSpLocks/>
          </p:cNvCxnSpPr>
          <p:nvPr>
            <p:custDataLst>
              <p:tags r:id="rId5"/>
            </p:custDataLst>
          </p:nvPr>
        </p:nvCxnSpPr>
        <p:spPr>
          <a:xfrm>
            <a:off x="6438412" y="3670534"/>
            <a:ext cx="206228" cy="576346"/>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71674E2B-3A84-4D14-A69F-4147B82898C7}"/>
              </a:ext>
            </a:extLst>
          </p:cNvPr>
          <p:cNvCxnSpPr>
            <a:cxnSpLocks/>
          </p:cNvCxnSpPr>
          <p:nvPr>
            <p:custDataLst>
              <p:tags r:id="rId6"/>
            </p:custDataLst>
          </p:nvPr>
        </p:nvCxnSpPr>
        <p:spPr>
          <a:xfrm>
            <a:off x="8041398" y="3637237"/>
            <a:ext cx="198362" cy="609643"/>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958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599763" y="78956"/>
            <a:ext cx="7086338" cy="1653653"/>
          </a:xfrm>
        </p:spPr>
        <p:txBody>
          <a:bodyPr>
            <a:normAutofit/>
          </a:bodyPr>
          <a:lstStyle/>
          <a:p>
            <a:r>
              <a:rPr lang="fr-CA" dirty="0"/>
              <a:t>Rôle du nouvel enseignant</a:t>
            </a:r>
          </a:p>
        </p:txBody>
      </p:sp>
      <p:sp>
        <p:nvSpPr>
          <p:cNvPr id="7" name="Flèche droite 6"/>
          <p:cNvSpPr/>
          <p:nvPr>
            <p:custDataLst>
              <p:tags r:id="rId2"/>
            </p:custDataLst>
          </p:nvPr>
        </p:nvSpPr>
        <p:spPr>
          <a:xfrm>
            <a:off x="1599763" y="1596788"/>
            <a:ext cx="7445743" cy="4866954"/>
          </a:xfrm>
          <a:prstGeom prst="rightArrow">
            <a:avLst/>
          </a:prstGeom>
          <a:solidFill>
            <a:srgbClr val="C0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orme libre 7"/>
          <p:cNvSpPr/>
          <p:nvPr>
            <p:custDataLst>
              <p:tags r:id="rId3"/>
            </p:custDataLst>
          </p:nvPr>
        </p:nvSpPr>
        <p:spPr>
          <a:xfrm>
            <a:off x="979906"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Vous devez choisir un accompagnateur</a:t>
            </a:r>
          </a:p>
          <a:p>
            <a:pPr algn="ctr" defTabSz="400050">
              <a:lnSpc>
                <a:spcPct val="90000"/>
              </a:lnSpc>
              <a:spcBef>
                <a:spcPct val="0"/>
              </a:spcBef>
              <a:spcAft>
                <a:spcPct val="35000"/>
              </a:spcAft>
            </a:pPr>
            <a:r>
              <a:rPr lang="fr-CA" sz="1500" b="1" dirty="0">
                <a:solidFill>
                  <a:srgbClr val="000000"/>
                </a:solidFill>
              </a:rPr>
              <a:t>Échangez sur vos attentes mutuelles</a:t>
            </a:r>
          </a:p>
        </p:txBody>
      </p:sp>
      <p:sp>
        <p:nvSpPr>
          <p:cNvPr id="9" name="Forme libre 8"/>
          <p:cNvSpPr/>
          <p:nvPr>
            <p:custDataLst>
              <p:tags r:id="rId4"/>
            </p:custDataLst>
          </p:nvPr>
        </p:nvSpPr>
        <p:spPr>
          <a:xfrm>
            <a:off x="2871338"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Reconnaissez que vous êtes le premier responsable de la réussite de votre insertion professionnelle</a:t>
            </a:r>
          </a:p>
        </p:txBody>
      </p:sp>
      <p:sp>
        <p:nvSpPr>
          <p:cNvPr id="10" name="Forme libre 9"/>
          <p:cNvSpPr/>
          <p:nvPr>
            <p:custDataLst>
              <p:tags r:id="rId5"/>
            </p:custDataLst>
          </p:nvPr>
        </p:nvSpPr>
        <p:spPr>
          <a:xfrm>
            <a:off x="4815767" y="2125266"/>
            <a:ext cx="1620000" cy="1688733"/>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Poursuivez le développement de votre pratique réflexive</a:t>
            </a:r>
          </a:p>
        </p:txBody>
      </p:sp>
      <p:sp>
        <p:nvSpPr>
          <p:cNvPr id="11" name="Forme libre 10"/>
          <p:cNvSpPr/>
          <p:nvPr>
            <p:custDataLst>
              <p:tags r:id="rId6"/>
            </p:custDataLst>
          </p:nvPr>
        </p:nvSpPr>
        <p:spPr>
          <a:xfrm>
            <a:off x="6809115" y="2125266"/>
            <a:ext cx="1620000" cy="1688732"/>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Faites preuve d’ouverture d’esprit</a:t>
            </a:r>
          </a:p>
        </p:txBody>
      </p:sp>
      <p:sp>
        <p:nvSpPr>
          <p:cNvPr id="12" name="Forme libre 11"/>
          <p:cNvSpPr/>
          <p:nvPr>
            <p:custDataLst>
              <p:tags r:id="rId7"/>
            </p:custDataLst>
          </p:nvPr>
        </p:nvSpPr>
        <p:spPr>
          <a:xfrm>
            <a:off x="1057364" y="4017729"/>
            <a:ext cx="1542542" cy="1753274"/>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Échangez sur vos besoins, vos réussites, vos difficultés, vos apprentissages, vos défis et votre formation continue</a:t>
            </a:r>
          </a:p>
        </p:txBody>
      </p:sp>
      <p:sp>
        <p:nvSpPr>
          <p:cNvPr id="13" name="Forme libre 12"/>
          <p:cNvSpPr/>
          <p:nvPr>
            <p:custDataLst>
              <p:tags r:id="rId8"/>
            </p:custDataLst>
          </p:nvPr>
        </p:nvSpPr>
        <p:spPr>
          <a:xfrm>
            <a:off x="2871337" y="4017729"/>
            <a:ext cx="1620000" cy="1753274"/>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Poursuivez les objectifs établis avec votre accompagnateur</a:t>
            </a:r>
          </a:p>
        </p:txBody>
      </p:sp>
      <p:sp>
        <p:nvSpPr>
          <p:cNvPr id="14" name="Forme libre 13"/>
          <p:cNvSpPr/>
          <p:nvPr>
            <p:custDataLst>
              <p:tags r:id="rId9"/>
            </p:custDataLst>
          </p:nvPr>
        </p:nvSpPr>
        <p:spPr>
          <a:xfrm>
            <a:off x="4840226" y="4010973"/>
            <a:ext cx="1620000" cy="1760030"/>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Assistez aux rencontres prévues avec votre mentor</a:t>
            </a:r>
            <a:br>
              <a:rPr lang="fr-CA" sz="1500" b="1" dirty="0">
                <a:solidFill>
                  <a:srgbClr val="000000"/>
                </a:solidFill>
              </a:rPr>
            </a:br>
            <a:r>
              <a:rPr lang="fr-CA" sz="1500" b="1" dirty="0">
                <a:solidFill>
                  <a:srgbClr val="000000"/>
                </a:solidFill>
              </a:rPr>
              <a:t> et votre accompagnateur </a:t>
            </a:r>
          </a:p>
        </p:txBody>
      </p:sp>
      <p:sp>
        <p:nvSpPr>
          <p:cNvPr id="15" name="Forme libre 14"/>
          <p:cNvSpPr/>
          <p:nvPr>
            <p:custDataLst>
              <p:tags r:id="rId10"/>
            </p:custDataLst>
          </p:nvPr>
        </p:nvSpPr>
        <p:spPr>
          <a:xfrm>
            <a:off x="6809115" y="4010973"/>
            <a:ext cx="1620000" cy="1760030"/>
          </a:xfrm>
          <a:custGeom>
            <a:avLst/>
            <a:gdLst>
              <a:gd name="connsiteX0" fmla="*/ 0 w 1259253"/>
              <a:gd name="connsiteY0" fmla="*/ 209880 h 1995843"/>
              <a:gd name="connsiteX1" fmla="*/ 209880 w 1259253"/>
              <a:gd name="connsiteY1" fmla="*/ 0 h 1995843"/>
              <a:gd name="connsiteX2" fmla="*/ 1049373 w 1259253"/>
              <a:gd name="connsiteY2" fmla="*/ 0 h 1995843"/>
              <a:gd name="connsiteX3" fmla="*/ 1259253 w 1259253"/>
              <a:gd name="connsiteY3" fmla="*/ 209880 h 1995843"/>
              <a:gd name="connsiteX4" fmla="*/ 1259253 w 1259253"/>
              <a:gd name="connsiteY4" fmla="*/ 1785963 h 1995843"/>
              <a:gd name="connsiteX5" fmla="*/ 1049373 w 1259253"/>
              <a:gd name="connsiteY5" fmla="*/ 1995843 h 1995843"/>
              <a:gd name="connsiteX6" fmla="*/ 209880 w 1259253"/>
              <a:gd name="connsiteY6" fmla="*/ 1995843 h 1995843"/>
              <a:gd name="connsiteX7" fmla="*/ 0 w 1259253"/>
              <a:gd name="connsiteY7" fmla="*/ 1785963 h 1995843"/>
              <a:gd name="connsiteX8" fmla="*/ 0 w 1259253"/>
              <a:gd name="connsiteY8" fmla="*/ 209880 h 199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53" h="1995843">
                <a:moveTo>
                  <a:pt x="0" y="209880"/>
                </a:moveTo>
                <a:cubicBezTo>
                  <a:pt x="0" y="93966"/>
                  <a:pt x="93966" y="0"/>
                  <a:pt x="209880" y="0"/>
                </a:cubicBezTo>
                <a:lnTo>
                  <a:pt x="1049373" y="0"/>
                </a:lnTo>
                <a:cubicBezTo>
                  <a:pt x="1165287" y="0"/>
                  <a:pt x="1259253" y="93966"/>
                  <a:pt x="1259253" y="209880"/>
                </a:cubicBezTo>
                <a:lnTo>
                  <a:pt x="1259253" y="1785963"/>
                </a:lnTo>
                <a:cubicBezTo>
                  <a:pt x="1259253" y="1901877"/>
                  <a:pt x="1165287" y="1995843"/>
                  <a:pt x="1049373" y="1995843"/>
                </a:cubicBezTo>
                <a:lnTo>
                  <a:pt x="209880" y="1995843"/>
                </a:lnTo>
                <a:cubicBezTo>
                  <a:pt x="93966" y="1995843"/>
                  <a:pt x="0" y="1901877"/>
                  <a:pt x="0" y="1785963"/>
                </a:cubicBezTo>
                <a:lnTo>
                  <a:pt x="0" y="209880"/>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394" tIns="80394" rIns="80394" bIns="80394" numCol="1" spcCol="1270" anchor="ctr" anchorCtr="0">
            <a:noAutofit/>
          </a:bodyPr>
          <a:lstStyle/>
          <a:p>
            <a:pPr algn="ctr" defTabSz="400050">
              <a:lnSpc>
                <a:spcPct val="90000"/>
              </a:lnSpc>
              <a:spcBef>
                <a:spcPct val="0"/>
              </a:spcBef>
              <a:spcAft>
                <a:spcPct val="35000"/>
              </a:spcAft>
            </a:pPr>
            <a:r>
              <a:rPr lang="fr-CA" sz="1500" b="1" dirty="0">
                <a:solidFill>
                  <a:srgbClr val="000000"/>
                </a:solidFill>
              </a:rPr>
              <a:t>Développez des connaissances, des attitudes et des habiletés nécessaires à la profession</a:t>
            </a:r>
          </a:p>
        </p:txBody>
      </p:sp>
      <p:sp>
        <p:nvSpPr>
          <p:cNvPr id="16" name="ZoneTexte 15"/>
          <p:cNvSpPr txBox="1"/>
          <p:nvPr>
            <p:custDataLst>
              <p:tags r:id="rId11"/>
            </p:custDataLst>
          </p:nvPr>
        </p:nvSpPr>
        <p:spPr>
          <a:xfrm>
            <a:off x="161494" y="6163660"/>
            <a:ext cx="1087820" cy="300082"/>
          </a:xfrm>
          <a:prstGeom prst="rect">
            <a:avLst/>
          </a:prstGeom>
          <a:noFill/>
        </p:spPr>
        <p:txBody>
          <a:bodyPr wrap="square" rtlCol="0">
            <a:spAutoFit/>
          </a:bodyPr>
          <a:lstStyle/>
          <a:p>
            <a:r>
              <a:rPr lang="fr-CA" sz="1350" dirty="0">
                <a:solidFill>
                  <a:schemeClr val="bg1"/>
                </a:solidFill>
              </a:rPr>
              <a:t>IPE FGJ/FGA</a:t>
            </a:r>
          </a:p>
        </p:txBody>
      </p:sp>
    </p:spTree>
    <p:extLst>
      <p:ext uri="{BB962C8B-B14F-4D97-AF65-F5344CB8AC3E}">
        <p14:creationId xmlns:p14="http://schemas.microsoft.com/office/powerpoint/2010/main" val="95336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custDataLst>
              <p:tags r:id="rId1"/>
            </p:custDataLst>
          </p:nvPr>
        </p:nvSpPr>
        <p:spPr>
          <a:xfrm>
            <a:off x="0" y="0"/>
            <a:ext cx="9144000" cy="6858000"/>
          </a:xfrm>
          <a:prstGeom prst="rect">
            <a:avLst/>
          </a:prstGeom>
          <a:solidFill>
            <a:schemeClr val="bg1">
              <a:lumMod val="95000"/>
            </a:schemeClr>
          </a:solidFill>
        </p:spPr>
        <p:txBody>
          <a:bodyPr wrap="square" rtlCol="0">
            <a:spAutoFit/>
          </a:bodyPr>
          <a:lstStyle/>
          <a:p>
            <a:endParaRPr lang="fr-CA" dirty="0"/>
          </a:p>
        </p:txBody>
      </p:sp>
      <p:sp>
        <p:nvSpPr>
          <p:cNvPr id="6" name="Rectangle 5"/>
          <p:cNvSpPr/>
          <p:nvPr>
            <p:custDataLst>
              <p:tags r:id="rId2"/>
            </p:custDataLst>
          </p:nvPr>
        </p:nvSpPr>
        <p:spPr>
          <a:xfrm>
            <a:off x="2486078" y="5808707"/>
            <a:ext cx="4440808" cy="646331"/>
          </a:xfrm>
          <a:prstGeom prst="rect">
            <a:avLst/>
          </a:prstGeom>
        </p:spPr>
        <p:txBody>
          <a:bodyPr wrap="square">
            <a:spAutoFit/>
          </a:bodyPr>
          <a:lstStyle/>
          <a:p>
            <a:r>
              <a:rPr lang="fr-CA" sz="3600" b="1" dirty="0"/>
              <a:t>Adresse : fad.csdm.ca</a:t>
            </a:r>
          </a:p>
        </p:txBody>
      </p:sp>
      <p:pic>
        <p:nvPicPr>
          <p:cNvPr id="2" name="Image 1"/>
          <p:cNvPicPr>
            <a:picLocks noChangeAspect="1"/>
          </p:cNvPicPr>
          <p:nvPr>
            <p:custDataLst>
              <p:tags r:id="rId3"/>
            </p:custDataLst>
          </p:nvPr>
        </p:nvPicPr>
        <p:blipFill rotWithShape="1">
          <a:blip r:embed="rId7"/>
          <a:srcRect t="1" r="14354" b="34862"/>
          <a:stretch/>
        </p:blipFill>
        <p:spPr>
          <a:xfrm>
            <a:off x="432563" y="2609850"/>
            <a:ext cx="8547841" cy="2985284"/>
          </a:xfrm>
          <a:prstGeom prst="rect">
            <a:avLst/>
          </a:prstGeom>
        </p:spPr>
      </p:pic>
      <p:pic>
        <p:nvPicPr>
          <p:cNvPr id="4" name="Image 3"/>
          <p:cNvPicPr>
            <a:picLocks noChangeAspect="1"/>
          </p:cNvPicPr>
          <p:nvPr>
            <p:custDataLst>
              <p:tags r:id="rId4"/>
            </p:custDataLst>
          </p:nvPr>
        </p:nvPicPr>
        <p:blipFill rotWithShape="1">
          <a:blip r:embed="rId8">
            <a:extLst>
              <a:ext uri="{28A0092B-C50C-407E-A947-70E740481C1C}">
                <a14:useLocalDpi xmlns:a14="http://schemas.microsoft.com/office/drawing/2010/main" val="0"/>
              </a:ext>
            </a:extLst>
          </a:blip>
          <a:srcRect l="12338" t="30603" r="9416" b="27793"/>
          <a:stretch/>
        </p:blipFill>
        <p:spPr>
          <a:xfrm>
            <a:off x="1534302" y="500866"/>
            <a:ext cx="6344361" cy="1895411"/>
          </a:xfrm>
          <a:prstGeom prst="rect">
            <a:avLst/>
          </a:prstGeom>
        </p:spPr>
      </p:pic>
    </p:spTree>
    <p:extLst>
      <p:ext uri="{BB962C8B-B14F-4D97-AF65-F5344CB8AC3E}">
        <p14:creationId xmlns:p14="http://schemas.microsoft.com/office/powerpoint/2010/main" val="2420269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custDataLst>
              <p:tags r:id="rId1"/>
            </p:custDataLst>
            <p:extLst>
              <p:ext uri="{D42A27DB-BD31-4B8C-83A1-F6EECF244321}">
                <p14:modId xmlns:p14="http://schemas.microsoft.com/office/powerpoint/2010/main" val="223618020"/>
              </p:ext>
            </p:extLst>
          </p:nvPr>
        </p:nvGraphicFramePr>
        <p:xfrm>
          <a:off x="1332505" y="1595669"/>
          <a:ext cx="7811495" cy="52172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itre 4"/>
          <p:cNvSpPr>
            <a:spLocks noGrp="1"/>
          </p:cNvSpPr>
          <p:nvPr>
            <p:ph type="title"/>
            <p:custDataLst>
              <p:tags r:id="rId2"/>
            </p:custDataLst>
          </p:nvPr>
        </p:nvSpPr>
        <p:spPr>
          <a:xfrm>
            <a:off x="1725696" y="188640"/>
            <a:ext cx="7166783" cy="725760"/>
          </a:xfrm>
          <a:ln>
            <a:noFill/>
          </a:ln>
        </p:spPr>
        <p:txBody>
          <a:bodyPr anchor="ctr"/>
          <a:lstStyle/>
          <a:p>
            <a:pPr algn="ctr"/>
            <a:r>
              <a:rPr lang="fr-CA" sz="3600" dirty="0">
                <a:latin typeface="+mn-lt"/>
              </a:rPr>
              <a:t>Programme IPE</a:t>
            </a:r>
          </a:p>
        </p:txBody>
      </p:sp>
      <p:sp>
        <p:nvSpPr>
          <p:cNvPr id="6" name="ZoneTexte 5"/>
          <p:cNvSpPr txBox="1"/>
          <p:nvPr>
            <p:custDataLst>
              <p:tags r:id="rId3"/>
            </p:custDataLst>
          </p:nvPr>
        </p:nvSpPr>
        <p:spPr>
          <a:xfrm>
            <a:off x="1725697" y="1121603"/>
            <a:ext cx="4661854" cy="430887"/>
          </a:xfrm>
          <a:prstGeom prst="rect">
            <a:avLst/>
          </a:prstGeom>
          <a:noFill/>
        </p:spPr>
        <p:txBody>
          <a:bodyPr wrap="none" rtlCol="0">
            <a:spAutoFit/>
          </a:bodyPr>
          <a:lstStyle/>
          <a:p>
            <a:r>
              <a:rPr lang="fr-CA" sz="2200" b="1" dirty="0">
                <a:solidFill>
                  <a:srgbClr val="000000"/>
                </a:solidFill>
              </a:rPr>
              <a:t>Au terme de la séance d’information…</a:t>
            </a:r>
          </a:p>
        </p:txBody>
      </p:sp>
    </p:spTree>
    <p:extLst>
      <p:ext uri="{BB962C8B-B14F-4D97-AF65-F5344CB8AC3E}">
        <p14:creationId xmlns:p14="http://schemas.microsoft.com/office/powerpoint/2010/main" val="2454610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285894-6C44-4724-BA3F-13EA2C04325D}"/>
              </a:ext>
            </a:extLst>
          </p:cNvPr>
          <p:cNvSpPr>
            <a:spLocks noGrp="1"/>
          </p:cNvSpPr>
          <p:nvPr>
            <p:ph type="title"/>
            <p:custDataLst>
              <p:tags r:id="rId1"/>
            </p:custDataLst>
          </p:nvPr>
        </p:nvSpPr>
        <p:spPr>
          <a:xfrm>
            <a:off x="1861290" y="640611"/>
            <a:ext cx="6726383" cy="994172"/>
          </a:xfrm>
        </p:spPr>
        <p:txBody>
          <a:bodyPr/>
          <a:lstStyle/>
          <a:p>
            <a:pPr algn="ctr"/>
            <a:r>
              <a:rPr lang="fr-CA" b="1" dirty="0">
                <a:cs typeface="Calibri Light"/>
              </a:rPr>
              <a:t>Présentation du Moodle</a:t>
            </a:r>
          </a:p>
        </p:txBody>
      </p:sp>
      <p:sp>
        <p:nvSpPr>
          <p:cNvPr id="4" name="Espace réservé du pied de page 3">
            <a:extLst>
              <a:ext uri="{FF2B5EF4-FFF2-40B4-BE49-F238E27FC236}">
                <a16:creationId xmlns:a16="http://schemas.microsoft.com/office/drawing/2014/main" id="{A8158BFC-48BD-4330-986F-8945E51F4990}"/>
              </a:ext>
            </a:extLst>
          </p:cNvPr>
          <p:cNvSpPr>
            <a:spLocks noGrp="1"/>
          </p:cNvSpPr>
          <p:nvPr>
            <p:ph type="ftr" sz="quarter" idx="11"/>
            <p:custDataLst>
              <p:tags r:id="rId2"/>
            </p:custDataLst>
          </p:nvPr>
        </p:nvSpPr>
        <p:spPr/>
        <p:txBody>
          <a:bodyPr/>
          <a:lstStyle/>
          <a:p>
            <a:r>
              <a:rPr lang="fr-FR"/>
              <a:t>Titre du document, de la section, etc.</a:t>
            </a:r>
          </a:p>
        </p:txBody>
      </p:sp>
      <p:sp>
        <p:nvSpPr>
          <p:cNvPr id="5" name="Espace réservé du numéro de diapositive 4">
            <a:extLst>
              <a:ext uri="{FF2B5EF4-FFF2-40B4-BE49-F238E27FC236}">
                <a16:creationId xmlns:a16="http://schemas.microsoft.com/office/drawing/2014/main" id="{A8611C06-AB07-4306-B13A-08EEF27C6DCE}"/>
              </a:ext>
            </a:extLst>
          </p:cNvPr>
          <p:cNvSpPr>
            <a:spLocks noGrp="1"/>
          </p:cNvSpPr>
          <p:nvPr>
            <p:ph type="sldNum" sz="quarter" idx="4294967295"/>
            <p:custDataLst>
              <p:tags r:id="rId3"/>
            </p:custDataLst>
          </p:nvPr>
        </p:nvSpPr>
        <p:spPr>
          <a:xfrm>
            <a:off x="8531788" y="5648960"/>
            <a:ext cx="548640" cy="396240"/>
          </a:xfrm>
          <a:prstGeom prst="bracketPair">
            <a:avLst>
              <a:gd name="adj" fmla="val 17949"/>
            </a:avLst>
          </a:prstGeom>
        </p:spPr>
        <p:txBody>
          <a:bodyPr/>
          <a:lstStyle/>
          <a:p>
            <a:fld id="{34FF8D3F-28FD-D740-AC5E-55BA3FA8C3DC}" type="slidenum">
              <a:rPr lang="fr-FR" smtClean="0"/>
              <a:t>30</a:t>
            </a:fld>
            <a:endParaRPr lang="fr-FR"/>
          </a:p>
        </p:txBody>
      </p:sp>
      <p:pic>
        <p:nvPicPr>
          <p:cNvPr id="6" name="Image 5">
            <a:extLst>
              <a:ext uri="{FF2B5EF4-FFF2-40B4-BE49-F238E27FC236}">
                <a16:creationId xmlns:a16="http://schemas.microsoft.com/office/drawing/2014/main" id="{5E50C60A-6EDD-4CE7-B06A-3C98BB7AAB2A}"/>
              </a:ext>
            </a:extLst>
          </p:cNvPr>
          <p:cNvPicPr>
            <a:picLocks noChangeAspect="1"/>
          </p:cNvPicPr>
          <p:nvPr>
            <p:custDataLst>
              <p:tags r:id="rId4"/>
            </p:custDataLst>
          </p:nvPr>
        </p:nvPicPr>
        <p:blipFill>
          <a:blip r:embed="rId7"/>
          <a:stretch>
            <a:fillRect/>
          </a:stretch>
        </p:blipFill>
        <p:spPr>
          <a:xfrm>
            <a:off x="1805405" y="2248708"/>
            <a:ext cx="6726383" cy="3965864"/>
          </a:xfrm>
          <a:prstGeom prst="rect">
            <a:avLst/>
          </a:prstGeom>
        </p:spPr>
      </p:pic>
    </p:spTree>
    <p:extLst>
      <p:ext uri="{BB962C8B-B14F-4D97-AF65-F5344CB8AC3E}">
        <p14:creationId xmlns:p14="http://schemas.microsoft.com/office/powerpoint/2010/main" val="122062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hlinkClick r:id="rId7"/>
          </p:cNvPr>
          <p:cNvPicPr>
            <a:picLocks noChangeAspect="1"/>
          </p:cNvPicPr>
          <p:nvPr>
            <p:custDataLst>
              <p:tags r:id="rId1"/>
            </p:custDataLst>
          </p:nvPr>
        </p:nvPicPr>
        <p:blipFill>
          <a:blip r:embed="rId8"/>
          <a:stretch>
            <a:fillRect/>
          </a:stretch>
        </p:blipFill>
        <p:spPr>
          <a:xfrm>
            <a:off x="3178098" y="2531700"/>
            <a:ext cx="4277939" cy="2372029"/>
          </a:xfrm>
          <a:prstGeom prst="rect">
            <a:avLst/>
          </a:prstGeom>
        </p:spPr>
      </p:pic>
      <p:sp>
        <p:nvSpPr>
          <p:cNvPr id="5" name="Rectangle 4"/>
          <p:cNvSpPr/>
          <p:nvPr>
            <p:custDataLst>
              <p:tags r:id="rId2"/>
            </p:custDataLst>
          </p:nvPr>
        </p:nvSpPr>
        <p:spPr>
          <a:xfrm>
            <a:off x="3181485" y="204176"/>
            <a:ext cx="4168642" cy="769441"/>
          </a:xfrm>
          <a:prstGeom prst="rect">
            <a:avLst/>
          </a:prstGeom>
        </p:spPr>
        <p:txBody>
          <a:bodyPr wrap="none">
            <a:spAutoFit/>
          </a:bodyPr>
          <a:lstStyle/>
          <a:p>
            <a:r>
              <a:rPr lang="fr-CA" sz="4400" b="1" dirty="0">
                <a:solidFill>
                  <a:srgbClr val="C00000"/>
                </a:solidFill>
              </a:rPr>
              <a:t>Capsules Pré-IPE </a:t>
            </a:r>
          </a:p>
        </p:txBody>
      </p:sp>
      <p:pic>
        <p:nvPicPr>
          <p:cNvPr id="3" name="Image 2"/>
          <p:cNvPicPr>
            <a:picLocks noChangeAspect="1"/>
          </p:cNvPicPr>
          <p:nvPr>
            <p:custDataLst>
              <p:tags r:id="rId3"/>
            </p:custDataLst>
          </p:nvPr>
        </p:nvPicPr>
        <p:blipFill>
          <a:blip r:embed="rId9"/>
          <a:stretch>
            <a:fillRect/>
          </a:stretch>
        </p:blipFill>
        <p:spPr>
          <a:xfrm>
            <a:off x="1626270" y="1197503"/>
            <a:ext cx="1967830" cy="5540005"/>
          </a:xfrm>
          <a:prstGeom prst="rect">
            <a:avLst/>
          </a:prstGeom>
          <a:ln>
            <a:solidFill>
              <a:schemeClr val="accent1"/>
            </a:solidFill>
          </a:ln>
        </p:spPr>
      </p:pic>
      <p:sp>
        <p:nvSpPr>
          <p:cNvPr id="6" name="Espace réservé du contenu 5">
            <a:extLst>
              <a:ext uri="{FF2B5EF4-FFF2-40B4-BE49-F238E27FC236}">
                <a16:creationId xmlns:a16="http://schemas.microsoft.com/office/drawing/2014/main" id="{2C36EE76-780C-4F34-81F6-F59BDEBF17ED}"/>
              </a:ext>
            </a:extLst>
          </p:cNvPr>
          <p:cNvSpPr>
            <a:spLocks noGrp="1"/>
          </p:cNvSpPr>
          <p:nvPr>
            <p:ph idx="1"/>
            <p:custDataLst>
              <p:tags r:id="rId4"/>
            </p:custDataLst>
          </p:nvPr>
        </p:nvSpPr>
        <p:spPr/>
        <p:txBody>
          <a:bodyPr/>
          <a:lstStyle/>
          <a:p>
            <a:endParaRPr lang="fr-CA" dirty="0"/>
          </a:p>
        </p:txBody>
      </p:sp>
    </p:spTree>
    <p:extLst>
      <p:ext uri="{BB962C8B-B14F-4D97-AF65-F5344CB8AC3E}">
        <p14:creationId xmlns:p14="http://schemas.microsoft.com/office/powerpoint/2010/main" val="987348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55125" y="344721"/>
            <a:ext cx="6769443" cy="1143000"/>
          </a:xfrm>
          <a:ln>
            <a:noFill/>
          </a:ln>
        </p:spPr>
        <p:txBody>
          <a:bodyPr/>
          <a:lstStyle/>
          <a:p>
            <a:pPr algn="ctr"/>
            <a:r>
              <a:rPr lang="fr-CA" b="1" dirty="0">
                <a:solidFill>
                  <a:srgbClr val="5F5F5F"/>
                </a:solidFill>
                <a:latin typeface="+mn-lt"/>
              </a:rPr>
              <a:t>Pause</a:t>
            </a:r>
          </a:p>
        </p:txBody>
      </p:sp>
      <p:grpSp>
        <p:nvGrpSpPr>
          <p:cNvPr id="4" name="Groupe 3"/>
          <p:cNvGrpSpPr/>
          <p:nvPr>
            <p:custDataLst>
              <p:tags r:id="rId2"/>
            </p:custDataLst>
          </p:nvPr>
        </p:nvGrpSpPr>
        <p:grpSpPr>
          <a:xfrm>
            <a:off x="-182929" y="0"/>
            <a:ext cx="1895101" cy="6858000"/>
            <a:chOff x="-182929" y="0"/>
            <a:chExt cx="1895101" cy="6858000"/>
          </a:xfrm>
        </p:grpSpPr>
        <p:sp>
          <p:nvSpPr>
            <p:cNvPr id="5" name="Rectangle 4"/>
            <p:cNvSpPr/>
            <p:nvPr>
              <p:custDataLst>
                <p:tags r:id="rId3"/>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7" name="Image 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8" name="Image 7"/>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9" name="Image 8"/>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0" name="Image 9"/>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1" name="Image 10"/>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2" name="Image 11"/>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3" name="Image 12"/>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4" name="Image 13"/>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5" name="Picture 4" descr="Pinces, Outil, Ustensile, Salade, Grip, Forme De Griffe"/>
            <p:cNvPicPr>
              <a:picLocks noChangeAspect="1" noChangeArrowheads="1"/>
            </p:cNvPicPr>
            <p:nvPr>
              <p:custDataLst>
                <p:tags r:id="rId13"/>
              </p:custDataLst>
            </p:nvPr>
          </p:nvPicPr>
          <p:blipFill>
            <a:blip r:embed="rId25"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Image 2">
            <a:extLst>
              <a:ext uri="{FF2B5EF4-FFF2-40B4-BE49-F238E27FC236}">
                <a16:creationId xmlns:a16="http://schemas.microsoft.com/office/drawing/2014/main" id="{D47D7378-B23F-412A-BE43-B93F81D20B91}"/>
              </a:ext>
            </a:extLst>
          </p:cNvPr>
          <p:cNvPicPr>
            <a:picLocks noChangeAspect="1"/>
          </p:cNvPicPr>
          <p:nvPr/>
        </p:nvPicPr>
        <p:blipFill rotWithShape="1">
          <a:blip r:embed="rId26"/>
          <a:srcRect b="29658"/>
          <a:stretch/>
        </p:blipFill>
        <p:spPr>
          <a:xfrm>
            <a:off x="2714229" y="1689236"/>
            <a:ext cx="4851233" cy="4824043"/>
          </a:xfrm>
          <a:prstGeom prst="rect">
            <a:avLst/>
          </a:prstGeom>
        </p:spPr>
      </p:pic>
      <p:sp>
        <p:nvSpPr>
          <p:cNvPr id="16" name="Rectangle 15">
            <a:extLst>
              <a:ext uri="{FF2B5EF4-FFF2-40B4-BE49-F238E27FC236}">
                <a16:creationId xmlns:a16="http://schemas.microsoft.com/office/drawing/2014/main" id="{333F17A7-526A-4AFA-B0DD-E0DC3D9105A8}"/>
              </a:ext>
            </a:extLst>
          </p:cNvPr>
          <p:cNvSpPr/>
          <p:nvPr/>
        </p:nvSpPr>
        <p:spPr>
          <a:xfrm>
            <a:off x="5922361" y="6397863"/>
            <a:ext cx="1923925" cy="230832"/>
          </a:xfrm>
          <a:prstGeom prst="rect">
            <a:avLst/>
          </a:prstGeom>
        </p:spPr>
        <p:txBody>
          <a:bodyPr wrap="none">
            <a:spAutoFit/>
          </a:bodyPr>
          <a:lstStyle/>
          <a:p>
            <a:r>
              <a:rPr lang="fr-CA" sz="900" dirty="0">
                <a:solidFill>
                  <a:srgbClr val="000000"/>
                </a:solidFill>
              </a:rPr>
              <a:t>Généré par IA, Optimisé par DALL·E 3</a:t>
            </a:r>
          </a:p>
        </p:txBody>
      </p:sp>
    </p:spTree>
    <p:extLst>
      <p:ext uri="{BB962C8B-B14F-4D97-AF65-F5344CB8AC3E}">
        <p14:creationId xmlns:p14="http://schemas.microsoft.com/office/powerpoint/2010/main" val="2771226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A4033-B747-4090-B808-367E607AF773}"/>
              </a:ext>
            </a:extLst>
          </p:cNvPr>
          <p:cNvSpPr>
            <a:spLocks noGrp="1"/>
          </p:cNvSpPr>
          <p:nvPr>
            <p:ph type="title"/>
            <p:custDataLst>
              <p:tags r:id="rId1"/>
            </p:custDataLst>
          </p:nvPr>
        </p:nvSpPr>
        <p:spPr/>
        <p:txBody>
          <a:bodyPr/>
          <a:lstStyle/>
          <a:p>
            <a:pPr algn="ctr"/>
            <a:r>
              <a:rPr lang="fr-CA" dirty="0"/>
              <a:t>Folio</a:t>
            </a:r>
          </a:p>
        </p:txBody>
      </p:sp>
      <p:pic>
        <p:nvPicPr>
          <p:cNvPr id="4" name="Espace réservé du contenu 3">
            <a:extLst>
              <a:ext uri="{FF2B5EF4-FFF2-40B4-BE49-F238E27FC236}">
                <a16:creationId xmlns:a16="http://schemas.microsoft.com/office/drawing/2014/main" id="{1EE70B69-F9DC-4CB6-B3F4-E87E64C52CCB}"/>
              </a:ext>
            </a:extLst>
          </p:cNvPr>
          <p:cNvPicPr>
            <a:picLocks noGrp="1" noChangeAspect="1"/>
          </p:cNvPicPr>
          <p:nvPr>
            <p:ph idx="1"/>
            <p:custDataLst>
              <p:tags r:id="rId2"/>
            </p:custDataLst>
          </p:nvPr>
        </p:nvPicPr>
        <p:blipFill>
          <a:blip r:embed="rId6"/>
          <a:stretch>
            <a:fillRect/>
          </a:stretch>
        </p:blipFill>
        <p:spPr>
          <a:xfrm>
            <a:off x="2330833" y="1632866"/>
            <a:ext cx="5805407" cy="3916498"/>
          </a:xfrm>
          <a:prstGeom prst="rect">
            <a:avLst/>
          </a:prstGeom>
          <a:ln>
            <a:solidFill>
              <a:schemeClr val="accent1"/>
            </a:solidFill>
          </a:ln>
        </p:spPr>
      </p:pic>
      <p:pic>
        <p:nvPicPr>
          <p:cNvPr id="5" name="Image 4">
            <a:extLst>
              <a:ext uri="{FF2B5EF4-FFF2-40B4-BE49-F238E27FC236}">
                <a16:creationId xmlns:a16="http://schemas.microsoft.com/office/drawing/2014/main" id="{B3579D33-9DDE-45CE-9230-9FA59A86916A}"/>
              </a:ext>
            </a:extLst>
          </p:cNvPr>
          <p:cNvPicPr>
            <a:picLocks noChangeAspect="1"/>
          </p:cNvPicPr>
          <p:nvPr>
            <p:custDataLst>
              <p:tags r:id="rId3"/>
            </p:custDataLst>
          </p:nvPr>
        </p:nvPicPr>
        <p:blipFill>
          <a:blip r:embed="rId7"/>
          <a:stretch>
            <a:fillRect/>
          </a:stretch>
        </p:blipFill>
        <p:spPr>
          <a:xfrm>
            <a:off x="2555870" y="4914894"/>
            <a:ext cx="5181902" cy="1699396"/>
          </a:xfrm>
          <a:prstGeom prst="rect">
            <a:avLst/>
          </a:prstGeom>
        </p:spPr>
      </p:pic>
      <p:sp>
        <p:nvSpPr>
          <p:cNvPr id="6" name="Ellipse 5">
            <a:extLst>
              <a:ext uri="{FF2B5EF4-FFF2-40B4-BE49-F238E27FC236}">
                <a16:creationId xmlns:a16="http://schemas.microsoft.com/office/drawing/2014/main" id="{0CD03189-4B0B-45B0-8C1C-C749F8B876F0}"/>
              </a:ext>
            </a:extLst>
          </p:cNvPr>
          <p:cNvSpPr/>
          <p:nvPr>
            <p:custDataLst>
              <p:tags r:id="rId4"/>
            </p:custDataLst>
          </p:nvPr>
        </p:nvSpPr>
        <p:spPr>
          <a:xfrm>
            <a:off x="2060294" y="2095018"/>
            <a:ext cx="1747777" cy="82180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33425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Folio</a:t>
            </a:r>
          </a:p>
        </p:txBody>
      </p:sp>
      <p:sp>
        <p:nvSpPr>
          <p:cNvPr id="3" name="Espace réservé du contenu 2"/>
          <p:cNvSpPr>
            <a:spLocks noGrp="1"/>
          </p:cNvSpPr>
          <p:nvPr>
            <p:ph idx="1"/>
            <p:custDataLst>
              <p:tags r:id="rId2"/>
            </p:custDataLst>
          </p:nvPr>
        </p:nvSpPr>
        <p:spPr>
          <a:xfrm>
            <a:off x="1705970" y="1625988"/>
            <a:ext cx="6881702" cy="3102014"/>
          </a:xfrm>
        </p:spPr>
        <p:txBody>
          <a:bodyPr>
            <a:noAutofit/>
          </a:bodyPr>
          <a:lstStyle/>
          <a:p>
            <a:r>
              <a:rPr lang="fr-CA" sz="2400" b="1" dirty="0">
                <a:solidFill>
                  <a:srgbClr val="C00000"/>
                </a:solidFill>
              </a:rPr>
              <a:t>Dans Moodle de l’IPE-00, dans la section Folio </a:t>
            </a:r>
            <a:r>
              <a:rPr lang="fr-CA" sz="2400" dirty="0">
                <a:solidFill>
                  <a:srgbClr val="C00000"/>
                </a:solidFill>
              </a:rPr>
              <a:t>:</a:t>
            </a:r>
          </a:p>
          <a:p>
            <a:pPr lvl="1"/>
            <a:r>
              <a:rPr lang="fr-CA" sz="2400" dirty="0">
                <a:solidFill>
                  <a:srgbClr val="000000"/>
                </a:solidFill>
              </a:rPr>
              <a:t>S’inscrire au maximum 3 jours avant la formation</a:t>
            </a:r>
          </a:p>
          <a:p>
            <a:pPr lvl="2"/>
            <a:r>
              <a:rPr lang="fr-CA" sz="2200" b="1" i="1" dirty="0">
                <a:solidFill>
                  <a:srgbClr val="000000"/>
                </a:solidFill>
              </a:rPr>
              <a:t>Vérifiez vos disponibilités </a:t>
            </a:r>
            <a:r>
              <a:rPr lang="fr-CA" sz="2200" i="1" dirty="0">
                <a:solidFill>
                  <a:srgbClr val="000000"/>
                </a:solidFill>
              </a:rPr>
              <a:t>pour être </a:t>
            </a:r>
            <a:r>
              <a:rPr lang="fr-CA" sz="2200" b="1" i="1" dirty="0">
                <a:solidFill>
                  <a:srgbClr val="000000"/>
                </a:solidFill>
              </a:rPr>
              <a:t>présent les deux journées</a:t>
            </a:r>
            <a:r>
              <a:rPr lang="fr-CA" sz="2200" i="1" dirty="0">
                <a:solidFill>
                  <a:srgbClr val="000000"/>
                </a:solidFill>
              </a:rPr>
              <a:t> de formation </a:t>
            </a:r>
          </a:p>
          <a:p>
            <a:pPr lvl="1"/>
            <a:r>
              <a:rPr lang="fr-CA" sz="2400" dirty="0">
                <a:solidFill>
                  <a:srgbClr val="000000"/>
                </a:solidFill>
              </a:rPr>
              <a:t>Si vous êtes dans </a:t>
            </a:r>
            <a:r>
              <a:rPr lang="fr-CA" sz="2400" b="1" u="sng" dirty="0">
                <a:solidFill>
                  <a:srgbClr val="000000"/>
                </a:solidFill>
              </a:rPr>
              <a:t>l’impossibilité d’y assister</a:t>
            </a:r>
            <a:r>
              <a:rPr lang="fr-CA" sz="2400" dirty="0">
                <a:solidFill>
                  <a:srgbClr val="000000"/>
                </a:solidFill>
              </a:rPr>
              <a:t>, </a:t>
            </a:r>
            <a:r>
              <a:rPr lang="fr-CA" sz="2400" b="1" dirty="0">
                <a:solidFill>
                  <a:srgbClr val="C00000"/>
                </a:solidFill>
              </a:rPr>
              <a:t>Annulez votre formation dès que vous le savez</a:t>
            </a:r>
            <a:endParaRPr lang="fr-CA" sz="2400" b="1" dirty="0">
              <a:solidFill>
                <a:srgbClr val="000000"/>
              </a:solidFill>
            </a:endParaRPr>
          </a:p>
          <a:p>
            <a:pPr lvl="1"/>
            <a:r>
              <a:rPr lang="fr-CA" sz="2400" dirty="0">
                <a:solidFill>
                  <a:srgbClr val="000000"/>
                </a:solidFill>
              </a:rPr>
              <a:t>Compléter le sondage d’appréciation après la </a:t>
            </a:r>
            <a:br>
              <a:rPr lang="fr-CA" sz="2400" dirty="0">
                <a:solidFill>
                  <a:srgbClr val="000000"/>
                </a:solidFill>
              </a:rPr>
            </a:br>
            <a:r>
              <a:rPr lang="fr-CA" sz="2400" dirty="0">
                <a:solidFill>
                  <a:srgbClr val="000000"/>
                </a:solidFill>
              </a:rPr>
              <a:t>2</a:t>
            </a:r>
            <a:r>
              <a:rPr lang="fr-CA" sz="2400" baseline="30000" dirty="0">
                <a:solidFill>
                  <a:srgbClr val="000000"/>
                </a:solidFill>
              </a:rPr>
              <a:t>e </a:t>
            </a:r>
            <a:r>
              <a:rPr lang="fr-CA" sz="2400" dirty="0">
                <a:solidFill>
                  <a:srgbClr val="000000"/>
                </a:solidFill>
              </a:rPr>
              <a:t>journée de chacun des cours</a:t>
            </a:r>
          </a:p>
          <a:p>
            <a:pPr lvl="1"/>
            <a:r>
              <a:rPr lang="fr-CA" sz="2400" dirty="0">
                <a:solidFill>
                  <a:srgbClr val="000000"/>
                </a:solidFill>
              </a:rPr>
              <a:t>Compléter le sondage de soir et de suppléance</a:t>
            </a:r>
          </a:p>
          <a:p>
            <a:pPr lvl="1"/>
            <a:r>
              <a:rPr lang="fr-CA" sz="2400" dirty="0">
                <a:solidFill>
                  <a:srgbClr val="000000"/>
                </a:solidFill>
              </a:rPr>
              <a:t>Maximum une semaine avant la formation, si votre gestionnaire, n’a pas autorisé…</a:t>
            </a:r>
          </a:p>
          <a:p>
            <a:pPr lvl="1"/>
            <a:endParaRPr lang="fr-CA" sz="2400" dirty="0">
              <a:solidFill>
                <a:srgbClr val="FF0000"/>
              </a:solidFill>
            </a:endParaRPr>
          </a:p>
          <a:p>
            <a:endParaRPr lang="fr-CA" sz="2400" dirty="0">
              <a:solidFill>
                <a:srgbClr val="FF0000"/>
              </a:solidFill>
            </a:endParaRPr>
          </a:p>
        </p:txBody>
      </p:sp>
      <p:sp>
        <p:nvSpPr>
          <p:cNvPr id="4" name="Ellipse 3">
            <a:hlinkClick r:id="rId6"/>
            <a:extLst>
              <a:ext uri="{FF2B5EF4-FFF2-40B4-BE49-F238E27FC236}">
                <a16:creationId xmlns:a16="http://schemas.microsoft.com/office/drawing/2014/main" id="{F9AD10F7-94F5-47D8-BAC1-C54349BFAA4F}"/>
              </a:ext>
            </a:extLst>
          </p:cNvPr>
          <p:cNvSpPr/>
          <p:nvPr>
            <p:custDataLst>
              <p:tags r:id="rId3"/>
            </p:custDataLst>
          </p:nvPr>
        </p:nvSpPr>
        <p:spPr>
          <a:xfrm>
            <a:off x="8495818" y="3773347"/>
            <a:ext cx="254643" cy="15047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Explosion : 8 points 6">
            <a:extLst>
              <a:ext uri="{FF2B5EF4-FFF2-40B4-BE49-F238E27FC236}">
                <a16:creationId xmlns:a16="http://schemas.microsoft.com/office/drawing/2014/main" id="{6B84E244-36B3-4637-BE14-44896052CBB7}"/>
              </a:ext>
            </a:extLst>
          </p:cNvPr>
          <p:cNvSpPr/>
          <p:nvPr/>
        </p:nvSpPr>
        <p:spPr>
          <a:xfrm>
            <a:off x="6780179" y="5612860"/>
            <a:ext cx="2363821" cy="1089497"/>
          </a:xfrm>
          <a:prstGeom prst="irregularSeal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rPr>
              <a:t>relancez</a:t>
            </a:r>
          </a:p>
        </p:txBody>
      </p:sp>
    </p:spTree>
    <p:extLst>
      <p:ext uri="{BB962C8B-B14F-4D97-AF65-F5344CB8AC3E}">
        <p14:creationId xmlns:p14="http://schemas.microsoft.com/office/powerpoint/2010/main" val="8256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6ED97E0-2F73-4C1A-B897-06F3EF49222C}"/>
              </a:ext>
            </a:extLst>
          </p:cNvPr>
          <p:cNvSpPr>
            <a:spLocks noGrp="1"/>
          </p:cNvSpPr>
          <p:nvPr>
            <p:ph type="title"/>
            <p:custDataLst>
              <p:tags r:id="rId1"/>
            </p:custDataLst>
          </p:nvPr>
        </p:nvSpPr>
        <p:spPr>
          <a:xfrm>
            <a:off x="304801" y="5495544"/>
            <a:ext cx="7772400" cy="594360"/>
          </a:xfrm>
        </p:spPr>
        <p:txBody>
          <a:bodyPr/>
          <a:lstStyle/>
          <a:p>
            <a:r>
              <a:rPr lang="fr-CA" dirty="0"/>
              <a:t>Parcours universitaire</a:t>
            </a:r>
          </a:p>
        </p:txBody>
      </p:sp>
      <p:sp>
        <p:nvSpPr>
          <p:cNvPr id="6" name="Espace réservé du texte 5">
            <a:extLst>
              <a:ext uri="{FF2B5EF4-FFF2-40B4-BE49-F238E27FC236}">
                <a16:creationId xmlns:a16="http://schemas.microsoft.com/office/drawing/2014/main" id="{E0B12FB8-5176-435D-94EF-DE5CDF87B976}"/>
              </a:ext>
            </a:extLst>
          </p:cNvPr>
          <p:cNvSpPr>
            <a:spLocks noGrp="1"/>
          </p:cNvSpPr>
          <p:nvPr>
            <p:ph type="body" sz="half" idx="2"/>
            <p:custDataLst>
              <p:tags r:id="rId2"/>
            </p:custDataLst>
          </p:nvPr>
        </p:nvSpPr>
        <p:spPr/>
        <p:txBody>
          <a:bodyPr/>
          <a:lstStyle/>
          <a:p>
            <a:endParaRPr lang="fr-CA"/>
          </a:p>
        </p:txBody>
      </p:sp>
      <p:pic>
        <p:nvPicPr>
          <p:cNvPr id="9" name="Espace réservé du contenu 8">
            <a:extLst>
              <a:ext uri="{FF2B5EF4-FFF2-40B4-BE49-F238E27FC236}">
                <a16:creationId xmlns:a16="http://schemas.microsoft.com/office/drawing/2014/main" id="{8F4892CE-0180-4B58-911D-208DED950635}"/>
              </a:ext>
            </a:extLst>
          </p:cNvPr>
          <p:cNvPicPr>
            <a:picLocks noGrp="1" noChangeAspect="1"/>
          </p:cNvPicPr>
          <p:nvPr>
            <p:ph sz="quarter" idx="13"/>
            <p:custDataLst>
              <p:tags r:id="rId3"/>
            </p:custDataLst>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844659" y="1433632"/>
            <a:ext cx="4752975" cy="3162300"/>
          </a:xfrm>
        </p:spPr>
      </p:pic>
      <p:sp>
        <p:nvSpPr>
          <p:cNvPr id="10" name="ZoneTexte 9">
            <a:extLst>
              <a:ext uri="{FF2B5EF4-FFF2-40B4-BE49-F238E27FC236}">
                <a16:creationId xmlns:a16="http://schemas.microsoft.com/office/drawing/2014/main" id="{61B0E7E9-CD79-4FE2-81C7-F5F94AF46535}"/>
              </a:ext>
            </a:extLst>
          </p:cNvPr>
          <p:cNvSpPr txBox="1"/>
          <p:nvPr>
            <p:custDataLst>
              <p:tags r:id="rId4"/>
            </p:custDataLst>
          </p:nvPr>
        </p:nvSpPr>
        <p:spPr>
          <a:xfrm>
            <a:off x="2844659" y="4595932"/>
            <a:ext cx="4752975" cy="230832"/>
          </a:xfrm>
          <a:prstGeom prst="rect">
            <a:avLst/>
          </a:prstGeom>
          <a:noFill/>
        </p:spPr>
        <p:txBody>
          <a:bodyPr wrap="square" rtlCol="0">
            <a:spAutoFit/>
          </a:bodyPr>
          <a:lstStyle/>
          <a:p>
            <a:r>
              <a:rPr lang="fr-CA" sz="900">
                <a:hlinkClick r:id="rId7" tooltip="https://www.flickr.com/photos/erbajolo/8361218212/"/>
              </a:rPr>
              <a:t>Cette photo</a:t>
            </a:r>
            <a:r>
              <a:rPr lang="fr-CA" sz="900"/>
              <a:t> par Auteur inconnu est soumis à la licence </a:t>
            </a:r>
            <a:r>
              <a:rPr lang="fr-CA" sz="900">
                <a:hlinkClick r:id="rId8" tooltip="https://creativecommons.org/licenses/by/3.0/"/>
              </a:rPr>
              <a:t>CC BY</a:t>
            </a:r>
            <a:endParaRPr lang="fr-CA" sz="900"/>
          </a:p>
        </p:txBody>
      </p:sp>
    </p:spTree>
    <p:extLst>
      <p:ext uri="{BB962C8B-B14F-4D97-AF65-F5344CB8AC3E}">
        <p14:creationId xmlns:p14="http://schemas.microsoft.com/office/powerpoint/2010/main" val="3632951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custDataLst>
              <p:tags r:id="rId1"/>
            </p:custDataLst>
          </p:nvPr>
        </p:nvPicPr>
        <p:blipFill>
          <a:blip r:embed="rId6"/>
          <a:stretch>
            <a:fillRect/>
          </a:stretch>
        </p:blipFill>
        <p:spPr>
          <a:xfrm rot="20551049">
            <a:off x="2371725" y="604838"/>
            <a:ext cx="2438800" cy="3130322"/>
          </a:xfrm>
          <a:prstGeom prst="rect">
            <a:avLst/>
          </a:prstGeom>
          <a:ln>
            <a:solidFill>
              <a:srgbClr val="000000"/>
            </a:solidFill>
          </a:ln>
        </p:spPr>
      </p:pic>
      <p:pic>
        <p:nvPicPr>
          <p:cNvPr id="5" name="Image 4"/>
          <p:cNvPicPr>
            <a:picLocks noChangeAspect="1"/>
          </p:cNvPicPr>
          <p:nvPr>
            <p:custDataLst>
              <p:tags r:id="rId2"/>
            </p:custDataLst>
          </p:nvPr>
        </p:nvPicPr>
        <p:blipFill>
          <a:blip r:embed="rId7"/>
          <a:stretch>
            <a:fillRect/>
          </a:stretch>
        </p:blipFill>
        <p:spPr>
          <a:xfrm rot="1436777">
            <a:off x="5948029" y="584194"/>
            <a:ext cx="2370151" cy="3097293"/>
          </a:xfrm>
          <a:prstGeom prst="rect">
            <a:avLst/>
          </a:prstGeom>
          <a:ln>
            <a:solidFill>
              <a:srgbClr val="000000"/>
            </a:solidFill>
          </a:ln>
        </p:spPr>
      </p:pic>
      <p:pic>
        <p:nvPicPr>
          <p:cNvPr id="6" name="Image 5"/>
          <p:cNvPicPr>
            <a:picLocks noChangeAspect="1"/>
          </p:cNvPicPr>
          <p:nvPr>
            <p:custDataLst>
              <p:tags r:id="rId3"/>
            </p:custDataLst>
          </p:nvPr>
        </p:nvPicPr>
        <p:blipFill>
          <a:blip r:embed="rId8"/>
          <a:stretch>
            <a:fillRect/>
          </a:stretch>
        </p:blipFill>
        <p:spPr>
          <a:xfrm>
            <a:off x="4101170" y="3904409"/>
            <a:ext cx="2640595" cy="2726135"/>
          </a:xfrm>
          <a:prstGeom prst="rect">
            <a:avLst/>
          </a:prstGeom>
          <a:ln>
            <a:solidFill>
              <a:srgbClr val="000000"/>
            </a:solidFill>
          </a:ln>
        </p:spPr>
      </p:pic>
      <p:sp>
        <p:nvSpPr>
          <p:cNvPr id="2" name="Bulle narrative : rectangle à coins arrondis 1">
            <a:extLst>
              <a:ext uri="{FF2B5EF4-FFF2-40B4-BE49-F238E27FC236}">
                <a16:creationId xmlns:a16="http://schemas.microsoft.com/office/drawing/2014/main" id="{619AD896-7CAF-4857-A103-E060A4369E95}"/>
              </a:ext>
            </a:extLst>
          </p:cNvPr>
          <p:cNvSpPr/>
          <p:nvPr>
            <p:custDataLst>
              <p:tags r:id="rId4"/>
            </p:custDataLst>
          </p:nvPr>
        </p:nvSpPr>
        <p:spPr>
          <a:xfrm rot="19273968" flipH="1">
            <a:off x="597833" y="4219972"/>
            <a:ext cx="2522968" cy="1749500"/>
          </a:xfrm>
          <a:prstGeom prst="wedgeRoundRectCallout">
            <a:avLst>
              <a:gd name="adj1" fmla="val -41843"/>
              <a:gd name="adj2" fmla="val 90078"/>
              <a:gd name="adj3" fmla="val 16667"/>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t>Capsule – Comment déposer un travail universitaire</a:t>
            </a:r>
          </a:p>
        </p:txBody>
      </p:sp>
    </p:spTree>
    <p:extLst>
      <p:ext uri="{BB962C8B-B14F-4D97-AF65-F5344CB8AC3E}">
        <p14:creationId xmlns:p14="http://schemas.microsoft.com/office/powerpoint/2010/main" val="3615983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F6C662F-E805-40FA-A3A5-F70782834EEE}"/>
              </a:ext>
            </a:extLst>
          </p:cNvPr>
          <p:cNvPicPr>
            <a:picLocks noChangeAspect="1"/>
          </p:cNvPicPr>
          <p:nvPr>
            <p:custDataLst>
              <p:tags r:id="rId1"/>
            </p:custDataLst>
          </p:nvPr>
        </p:nvPicPr>
        <p:blipFill rotWithShape="1">
          <a:blip r:embed="rId4"/>
          <a:srcRect l="7505" t="19203" r="8523" b="4550"/>
          <a:stretch/>
        </p:blipFill>
        <p:spPr>
          <a:xfrm>
            <a:off x="1805650" y="1577049"/>
            <a:ext cx="7132528" cy="3955649"/>
          </a:xfrm>
          <a:prstGeom prst="rect">
            <a:avLst/>
          </a:prstGeom>
        </p:spPr>
      </p:pic>
    </p:spTree>
    <p:extLst>
      <p:ext uri="{BB962C8B-B14F-4D97-AF65-F5344CB8AC3E}">
        <p14:creationId xmlns:p14="http://schemas.microsoft.com/office/powerpoint/2010/main" val="1021451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Programme et évaluation </a:t>
            </a:r>
          </a:p>
        </p:txBody>
      </p:sp>
      <p:sp>
        <p:nvSpPr>
          <p:cNvPr id="7" name="Espace réservé du contenu 2"/>
          <p:cNvSpPr>
            <a:spLocks noGrp="1"/>
          </p:cNvSpPr>
          <p:nvPr>
            <p:ph idx="1"/>
            <p:custDataLst>
              <p:tags r:id="rId2"/>
            </p:custDataLst>
          </p:nvPr>
        </p:nvSpPr>
        <p:spPr>
          <a:xfrm>
            <a:off x="1482396" y="1634715"/>
            <a:ext cx="7661604" cy="5356394"/>
          </a:xfrm>
        </p:spPr>
        <p:txBody>
          <a:bodyPr>
            <a:normAutofit/>
          </a:bodyPr>
          <a:lstStyle/>
          <a:p>
            <a:r>
              <a:rPr lang="fr-CA" dirty="0"/>
              <a:t>Dans la barre d’adresse, tapez : </a:t>
            </a:r>
            <a:r>
              <a:rPr lang="fr-CA" u="sng" dirty="0">
                <a:hlinkClick r:id="rId8"/>
              </a:rPr>
              <a:t>https://www.inforoutefpt.org/</a:t>
            </a:r>
            <a:endParaRPr lang="fr-CA" b="1" i="1" dirty="0"/>
          </a:p>
          <a:p>
            <a:r>
              <a:rPr lang="fr-CA" dirty="0"/>
              <a:t>Au besoin, trouvez votre secteur dans zone</a:t>
            </a:r>
            <a:r>
              <a:rPr lang="fr-CA" b="1" i="1" dirty="0"/>
              <a:t> Rechercher un programme de formation</a:t>
            </a:r>
          </a:p>
          <a:p>
            <a:r>
              <a:rPr lang="fr-CA" dirty="0"/>
              <a:t>Cliquez sur </a:t>
            </a:r>
            <a:r>
              <a:rPr lang="fr-CA" b="1" i="1" dirty="0"/>
              <a:t>La FPT aux ministères / Publications </a:t>
            </a:r>
          </a:p>
          <a:p>
            <a:endParaRPr lang="fr-CA" dirty="0"/>
          </a:p>
          <a:p>
            <a:endParaRPr lang="fr-CA" dirty="0"/>
          </a:p>
          <a:p>
            <a:endParaRPr lang="fr-CA" dirty="0"/>
          </a:p>
          <a:p>
            <a:r>
              <a:rPr lang="fr-CA" dirty="0"/>
              <a:t>Trouvez votre secteur et votre </a:t>
            </a:r>
            <a:r>
              <a:rPr lang="fr-CA" b="1" i="1" dirty="0"/>
              <a:t>Programme</a:t>
            </a:r>
          </a:p>
          <a:p>
            <a:pPr marL="114300" indent="0">
              <a:buNone/>
            </a:pPr>
            <a:r>
              <a:rPr lang="fr-CA" dirty="0"/>
              <a:t> </a:t>
            </a:r>
          </a:p>
          <a:p>
            <a:pPr marL="114300" indent="0">
              <a:buNone/>
            </a:pPr>
            <a:endParaRPr lang="fr-CA" dirty="0"/>
          </a:p>
          <a:p>
            <a:pPr marL="114300" indent="0">
              <a:buNone/>
            </a:pPr>
            <a:r>
              <a:rPr lang="fr-CA" b="1" i="1" dirty="0"/>
              <a:t>*</a:t>
            </a:r>
            <a:r>
              <a:rPr lang="fr-CA" sz="2000" b="1" i="1" dirty="0"/>
              <a:t>Prenez note </a:t>
            </a:r>
            <a:r>
              <a:rPr lang="fr-CA" sz="2000" dirty="0"/>
              <a:t>: Vous pouvez aussi trouver votre </a:t>
            </a:r>
            <a:br>
              <a:rPr lang="fr-CA" sz="2000" dirty="0"/>
            </a:br>
            <a:r>
              <a:rPr lang="fr-CA" sz="2000" dirty="0"/>
              <a:t>  </a:t>
            </a:r>
            <a:r>
              <a:rPr lang="fr-CA" sz="2000" b="1" i="1" dirty="0"/>
              <a:t>Évaluation aux fins de la sanction </a:t>
            </a:r>
          </a:p>
          <a:p>
            <a:pPr marL="114300" indent="0">
              <a:buNone/>
            </a:pPr>
            <a:r>
              <a:rPr lang="fr-CA" sz="1600" i="1" dirty="0">
                <a:solidFill>
                  <a:srgbClr val="C00000"/>
                </a:solidFill>
              </a:rPr>
              <a:t>    Se ne sont pas tous les cadres d’évaluation qui se retrouvent sur l’Inforoute </a:t>
            </a:r>
          </a:p>
        </p:txBody>
      </p:sp>
      <p:grpSp>
        <p:nvGrpSpPr>
          <p:cNvPr id="4" name="Groupe 3">
            <a:extLst>
              <a:ext uri="{FF2B5EF4-FFF2-40B4-BE49-F238E27FC236}">
                <a16:creationId xmlns:a16="http://schemas.microsoft.com/office/drawing/2014/main" id="{1D22CBB0-E242-40BF-BD28-7783A4C0060F}"/>
              </a:ext>
            </a:extLst>
          </p:cNvPr>
          <p:cNvGrpSpPr/>
          <p:nvPr>
            <p:custDataLst>
              <p:tags r:id="rId3"/>
            </p:custDataLst>
          </p:nvPr>
        </p:nvGrpSpPr>
        <p:grpSpPr>
          <a:xfrm>
            <a:off x="2565993" y="3353683"/>
            <a:ext cx="4223391" cy="959229"/>
            <a:chOff x="2184028" y="4566843"/>
            <a:chExt cx="4223391" cy="959229"/>
          </a:xfrm>
        </p:grpSpPr>
        <p:sp>
          <p:nvSpPr>
            <p:cNvPr id="8" name="Flèche gauche 7"/>
            <p:cNvSpPr/>
            <p:nvPr>
              <p:custDataLst>
                <p:tags r:id="rId5"/>
              </p:custDataLst>
            </p:nvPr>
          </p:nvSpPr>
          <p:spPr>
            <a:xfrm>
              <a:off x="5395713" y="4950873"/>
              <a:ext cx="1011706" cy="39082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p:cNvPicPr>
              <a:picLocks noChangeAspect="1"/>
            </p:cNvPicPr>
            <p:nvPr/>
          </p:nvPicPr>
          <p:blipFill>
            <a:blip r:embed="rId9"/>
            <a:stretch>
              <a:fillRect/>
            </a:stretch>
          </p:blipFill>
          <p:spPr>
            <a:xfrm>
              <a:off x="2184028" y="4566843"/>
              <a:ext cx="3178546" cy="959229"/>
            </a:xfrm>
            <a:prstGeom prst="rect">
              <a:avLst/>
            </a:prstGeom>
          </p:spPr>
        </p:pic>
      </p:grpSp>
      <p:grpSp>
        <p:nvGrpSpPr>
          <p:cNvPr id="14" name="Groupe 13"/>
          <p:cNvGrpSpPr/>
          <p:nvPr>
            <p:custDataLst>
              <p:tags r:id="rId4"/>
            </p:custDataLst>
          </p:nvPr>
        </p:nvGrpSpPr>
        <p:grpSpPr>
          <a:xfrm>
            <a:off x="6879641" y="4674226"/>
            <a:ext cx="1951842" cy="885596"/>
            <a:chOff x="6768206" y="5877272"/>
            <a:chExt cx="2365416" cy="1053349"/>
          </a:xfrm>
        </p:grpSpPr>
        <p:pic>
          <p:nvPicPr>
            <p:cNvPr id="15" name="Imag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16" name="ZoneTexte 15"/>
            <p:cNvSpPr txBox="1"/>
            <p:nvPr/>
          </p:nvSpPr>
          <p:spPr>
            <a:xfrm>
              <a:off x="7812361" y="6309320"/>
              <a:ext cx="1008112" cy="307776"/>
            </a:xfrm>
            <a:prstGeom prst="rect">
              <a:avLst/>
            </a:prstGeom>
            <a:noFill/>
          </p:spPr>
          <p:txBody>
            <a:bodyPr wrap="square" rtlCol="0">
              <a:spAutoFit/>
            </a:bodyPr>
            <a:lstStyle/>
            <a:p>
              <a:r>
                <a:rPr lang="fr-CA" sz="900" dirty="0">
                  <a:solidFill>
                    <a:schemeClr val="bg1"/>
                  </a:solidFill>
                </a:rPr>
                <a:t>10 minutes</a:t>
              </a:r>
            </a:p>
          </p:txBody>
        </p:sp>
      </p:grpSp>
    </p:spTree>
    <p:extLst>
      <p:ext uri="{BB962C8B-B14F-4D97-AF65-F5344CB8AC3E}">
        <p14:creationId xmlns:p14="http://schemas.microsoft.com/office/powerpoint/2010/main" val="3365340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66363" y="535894"/>
            <a:ext cx="7002601" cy="1597705"/>
          </a:xfrm>
        </p:spPr>
        <p:txBody>
          <a:bodyPr/>
          <a:lstStyle/>
          <a:p>
            <a:pPr algn="ctr"/>
            <a:r>
              <a:rPr lang="fr-CA" dirty="0"/>
              <a:t>Dépôt du programme </a:t>
            </a:r>
          </a:p>
        </p:txBody>
      </p:sp>
      <p:pic>
        <p:nvPicPr>
          <p:cNvPr id="4" name="Espace réservé du contenu 3"/>
          <p:cNvPicPr>
            <a:picLocks noGrp="1" noChangeAspect="1"/>
          </p:cNvPicPr>
          <p:nvPr>
            <p:ph idx="1"/>
            <p:custDataLst>
              <p:tags r:id="rId2"/>
            </p:custDataLst>
          </p:nvPr>
        </p:nvPicPr>
        <p:blipFill>
          <a:blip r:embed="rId5"/>
          <a:stretch>
            <a:fillRect/>
          </a:stretch>
        </p:blipFill>
        <p:spPr>
          <a:xfrm>
            <a:off x="1766362" y="2845600"/>
            <a:ext cx="7002601" cy="3137114"/>
          </a:xfrm>
          <a:prstGeom prst="rect">
            <a:avLst/>
          </a:prstGeom>
        </p:spPr>
      </p:pic>
    </p:spTree>
    <p:extLst>
      <p:ext uri="{BB962C8B-B14F-4D97-AF65-F5344CB8AC3E}">
        <p14:creationId xmlns:p14="http://schemas.microsoft.com/office/powerpoint/2010/main" val="320205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575556" y="4131078"/>
            <a:ext cx="5130570" cy="923330"/>
          </a:xfrm>
          <a:prstGeom prst="rect">
            <a:avLst/>
          </a:prstGeom>
          <a:noFill/>
        </p:spPr>
        <p:txBody>
          <a:bodyPr wrap="square" rtlCol="0">
            <a:spAutoFit/>
          </a:bodyPr>
          <a:lstStyle/>
          <a:p>
            <a:pPr algn="l"/>
            <a:r>
              <a:rPr lang="fr-CA" sz="2700">
                <a:solidFill>
                  <a:srgbClr val="FDF4F3"/>
                </a:solidFill>
              </a:rPr>
              <a:t>Neuf (9) écoles de métiers, </a:t>
            </a:r>
            <a:br>
              <a:rPr lang="fr-CA" sz="2700">
                <a:solidFill>
                  <a:srgbClr val="FDF4F3"/>
                </a:solidFill>
              </a:rPr>
            </a:br>
            <a:r>
              <a:rPr lang="fr-CA" sz="2700">
                <a:solidFill>
                  <a:srgbClr val="FDF4F3"/>
                </a:solidFill>
              </a:rPr>
              <a:t>les voici :</a:t>
            </a:r>
          </a:p>
        </p:txBody>
      </p:sp>
      <p:sp>
        <p:nvSpPr>
          <p:cNvPr id="5" name="ZoneTexte 4"/>
          <p:cNvSpPr txBox="1"/>
          <p:nvPr>
            <p:custDataLst>
              <p:tags r:id="rId2"/>
            </p:custDataLst>
          </p:nvPr>
        </p:nvSpPr>
        <p:spPr>
          <a:xfrm>
            <a:off x="575556" y="654756"/>
            <a:ext cx="8128000" cy="2308324"/>
          </a:xfrm>
          <a:prstGeom prst="rect">
            <a:avLst/>
          </a:prstGeom>
          <a:noFill/>
        </p:spPr>
        <p:txBody>
          <a:bodyPr wrap="square" rtlCol="0">
            <a:spAutoFit/>
          </a:bodyPr>
          <a:lstStyle/>
          <a:p>
            <a:r>
              <a:rPr lang="fr-CA" sz="4800" dirty="0"/>
              <a:t>Selon vous combien d’écoles de formation professionnelle avons-nous au CSSDM?</a:t>
            </a:r>
          </a:p>
        </p:txBody>
      </p:sp>
    </p:spTree>
    <p:extLst>
      <p:ext uri="{BB962C8B-B14F-4D97-AF65-F5344CB8AC3E}">
        <p14:creationId xmlns:p14="http://schemas.microsoft.com/office/powerpoint/2010/main" val="189527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32A88-AA37-49DD-A3D3-33C2D73A1500}"/>
              </a:ext>
            </a:extLst>
          </p:cNvPr>
          <p:cNvSpPr>
            <a:spLocks noGrp="1"/>
          </p:cNvSpPr>
          <p:nvPr>
            <p:ph type="title"/>
            <p:custDataLst>
              <p:tags r:id="rId1"/>
            </p:custDataLst>
          </p:nvPr>
        </p:nvSpPr>
        <p:spPr/>
        <p:txBody>
          <a:bodyPr>
            <a:normAutofit fontScale="90000"/>
          </a:bodyPr>
          <a:lstStyle/>
          <a:p>
            <a:pPr algn="ctr"/>
            <a:r>
              <a:rPr lang="fr-CA" dirty="0"/>
              <a:t>Activité</a:t>
            </a:r>
            <a:br>
              <a:rPr lang="fr-CA" dirty="0"/>
            </a:br>
            <a:r>
              <a:rPr lang="fr-CA" dirty="0"/>
              <a:t>Recherche Moodle IPE</a:t>
            </a:r>
            <a:endParaRPr lang="fr-CA" dirty="0">
              <a:solidFill>
                <a:schemeClr val="accent3">
                  <a:lumMod val="75000"/>
                </a:schemeClr>
              </a:solidFill>
            </a:endParaRPr>
          </a:p>
        </p:txBody>
      </p:sp>
      <p:sp>
        <p:nvSpPr>
          <p:cNvPr id="16" name="Espace réservé du contenu 1"/>
          <p:cNvSpPr>
            <a:spLocks noGrp="1"/>
          </p:cNvSpPr>
          <p:nvPr>
            <p:ph idx="1"/>
            <p:custDataLst>
              <p:tags r:id="rId2"/>
            </p:custDataLst>
          </p:nvPr>
        </p:nvSpPr>
        <p:spPr>
          <a:xfrm>
            <a:off x="1705970" y="1645919"/>
            <a:ext cx="7254143" cy="5059931"/>
          </a:xfrm>
          <a:noFill/>
        </p:spPr>
        <p:txBody>
          <a:bodyPr>
            <a:normAutofit/>
          </a:bodyPr>
          <a:lstStyle/>
          <a:p>
            <a:pPr marL="411480" lvl="1" indent="0">
              <a:spcAft>
                <a:spcPts val="900"/>
              </a:spcAft>
              <a:buClrTx/>
              <a:buNone/>
            </a:pPr>
            <a:r>
              <a:rPr lang="fr-CA" sz="2400" dirty="0">
                <a:solidFill>
                  <a:schemeClr val="accent6">
                    <a:lumMod val="50000"/>
                  </a:schemeClr>
                </a:solidFill>
              </a:rPr>
              <a:t>  Individuellement </a:t>
            </a:r>
          </a:p>
          <a:p>
            <a:pPr marL="973138" lvl="2" indent="-342900">
              <a:spcAft>
                <a:spcPts val="900"/>
              </a:spcAft>
              <a:buClrTx/>
            </a:pPr>
            <a:r>
              <a:rPr lang="fr-CA" sz="2100" b="1" dirty="0">
                <a:solidFill>
                  <a:schemeClr val="accent6">
                    <a:lumMod val="50000"/>
                  </a:schemeClr>
                </a:solidFill>
              </a:rPr>
              <a:t>Téléchargez</a:t>
            </a:r>
            <a:r>
              <a:rPr lang="fr-CA" sz="2100" dirty="0">
                <a:solidFill>
                  <a:schemeClr val="accent6">
                    <a:lumMod val="50000"/>
                  </a:schemeClr>
                </a:solidFill>
              </a:rPr>
              <a:t> </a:t>
            </a:r>
            <a:r>
              <a:rPr lang="fr-CA" sz="2100" b="1" dirty="0">
                <a:solidFill>
                  <a:schemeClr val="accent6">
                    <a:lumMod val="50000"/>
                  </a:schemeClr>
                </a:solidFill>
              </a:rPr>
              <a:t>votre programme </a:t>
            </a:r>
            <a:r>
              <a:rPr lang="fr-CA" sz="2100" dirty="0">
                <a:solidFill>
                  <a:schemeClr val="accent6">
                    <a:lumMod val="50000"/>
                  </a:schemeClr>
                </a:solidFill>
              </a:rPr>
              <a:t>à partir du site Internet Inforoute</a:t>
            </a:r>
          </a:p>
          <a:p>
            <a:pPr marL="973138" lvl="2" indent="-342900">
              <a:spcAft>
                <a:spcPts val="900"/>
              </a:spcAft>
              <a:buClrTx/>
            </a:pPr>
            <a:endParaRPr lang="fr-CA" sz="2100" b="1" dirty="0">
              <a:solidFill>
                <a:schemeClr val="accent6">
                  <a:lumMod val="50000"/>
                </a:schemeClr>
              </a:solidFill>
            </a:endParaRPr>
          </a:p>
          <a:p>
            <a:pPr marL="973138" lvl="2" indent="-342900">
              <a:spcAft>
                <a:spcPts val="900"/>
              </a:spcAft>
              <a:buClrTx/>
            </a:pPr>
            <a:endParaRPr lang="fr-CA" sz="2100" b="1" dirty="0">
              <a:solidFill>
                <a:schemeClr val="accent6">
                  <a:lumMod val="50000"/>
                </a:schemeClr>
              </a:solidFill>
            </a:endParaRPr>
          </a:p>
          <a:p>
            <a:pPr marL="973138" lvl="2" indent="-342900">
              <a:spcAft>
                <a:spcPts val="900"/>
              </a:spcAft>
              <a:buClrTx/>
            </a:pPr>
            <a:endParaRPr lang="fr-CA" sz="2100" b="1" dirty="0">
              <a:solidFill>
                <a:schemeClr val="accent6">
                  <a:lumMod val="50000"/>
                </a:schemeClr>
              </a:solidFill>
            </a:endParaRPr>
          </a:p>
          <a:p>
            <a:pPr marL="973138" lvl="2" indent="-342900">
              <a:spcBef>
                <a:spcPts val="1200"/>
              </a:spcBef>
              <a:spcAft>
                <a:spcPts val="900"/>
              </a:spcAft>
              <a:buClrTx/>
            </a:pPr>
            <a:r>
              <a:rPr lang="fr-CA" sz="2100" b="1" dirty="0">
                <a:solidFill>
                  <a:schemeClr val="accent6">
                    <a:lumMod val="50000"/>
                  </a:schemeClr>
                </a:solidFill>
              </a:rPr>
              <a:t>Rendez vous sur Moodle</a:t>
            </a:r>
            <a:r>
              <a:rPr lang="fr-CA" sz="2100" dirty="0">
                <a:solidFill>
                  <a:schemeClr val="accent6">
                    <a:lumMod val="50000"/>
                  </a:schemeClr>
                </a:solidFill>
              </a:rPr>
              <a:t>, dans le :</a:t>
            </a:r>
            <a:br>
              <a:rPr lang="fr-CA" sz="2100" dirty="0">
                <a:solidFill>
                  <a:schemeClr val="accent6">
                    <a:lumMod val="50000"/>
                  </a:schemeClr>
                </a:solidFill>
              </a:rPr>
            </a:br>
            <a:r>
              <a:rPr lang="fr-CA" sz="2100" i="1" dirty="0">
                <a:solidFill>
                  <a:schemeClr val="accent6">
                    <a:lumMod val="50000"/>
                  </a:schemeClr>
                </a:solidFill>
              </a:rPr>
              <a:t>Parcours universitaire \ Étape 1 \ IPEFP-02</a:t>
            </a:r>
          </a:p>
          <a:p>
            <a:pPr marL="973138" lvl="2" indent="-342900">
              <a:spcAft>
                <a:spcPts val="900"/>
              </a:spcAft>
              <a:buClrTx/>
            </a:pPr>
            <a:r>
              <a:rPr lang="fr-CA" sz="2100" b="1" dirty="0">
                <a:solidFill>
                  <a:schemeClr val="accent6">
                    <a:lumMod val="50000"/>
                  </a:schemeClr>
                </a:solidFill>
              </a:rPr>
              <a:t>Déposez</a:t>
            </a:r>
            <a:r>
              <a:rPr lang="fr-CA" sz="2100" dirty="0">
                <a:solidFill>
                  <a:schemeClr val="accent6">
                    <a:lumMod val="50000"/>
                  </a:schemeClr>
                </a:solidFill>
              </a:rPr>
              <a:t> </a:t>
            </a:r>
            <a:r>
              <a:rPr lang="fr-CA" sz="2100" b="1" dirty="0">
                <a:solidFill>
                  <a:schemeClr val="accent6">
                    <a:lumMod val="50000"/>
                  </a:schemeClr>
                </a:solidFill>
              </a:rPr>
              <a:t>votre programme d’études </a:t>
            </a:r>
            <a:r>
              <a:rPr lang="fr-CA" sz="2100" dirty="0">
                <a:solidFill>
                  <a:schemeClr val="accent6">
                    <a:lumMod val="50000"/>
                  </a:schemeClr>
                </a:solidFill>
              </a:rPr>
              <a:t>dans la section :  </a:t>
            </a:r>
            <a:r>
              <a:rPr lang="fr-CA" sz="2100" i="1" dirty="0">
                <a:solidFill>
                  <a:schemeClr val="accent6">
                    <a:lumMod val="50000"/>
                  </a:schemeClr>
                </a:solidFill>
              </a:rPr>
              <a:t>IPEFP-02-Dépôt- Macro planification</a:t>
            </a:r>
          </a:p>
        </p:txBody>
      </p:sp>
      <p:grpSp>
        <p:nvGrpSpPr>
          <p:cNvPr id="26" name="Groupe 25"/>
          <p:cNvGrpSpPr/>
          <p:nvPr>
            <p:custDataLst>
              <p:tags r:id="rId3"/>
            </p:custDataLst>
          </p:nvPr>
        </p:nvGrpSpPr>
        <p:grpSpPr>
          <a:xfrm>
            <a:off x="7203613" y="5915839"/>
            <a:ext cx="1774062" cy="790012"/>
            <a:chOff x="6768206" y="5877272"/>
            <a:chExt cx="2365416" cy="1053349"/>
          </a:xfrm>
        </p:grpSpPr>
        <p:pic>
          <p:nvPicPr>
            <p:cNvPr id="27" name="Imag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28" name="ZoneTexte 27"/>
            <p:cNvSpPr txBox="1"/>
            <p:nvPr/>
          </p:nvSpPr>
          <p:spPr>
            <a:xfrm>
              <a:off x="7812361" y="6309320"/>
              <a:ext cx="1008112" cy="307776"/>
            </a:xfrm>
            <a:prstGeom prst="rect">
              <a:avLst/>
            </a:prstGeom>
            <a:noFill/>
          </p:spPr>
          <p:txBody>
            <a:bodyPr wrap="square" rtlCol="0">
              <a:spAutoFit/>
            </a:bodyPr>
            <a:lstStyle/>
            <a:p>
              <a:r>
                <a:rPr lang="fr-CA" sz="900" dirty="0">
                  <a:solidFill>
                    <a:schemeClr val="bg1"/>
                  </a:solidFill>
                </a:rPr>
                <a:t>10 minutes</a:t>
              </a:r>
            </a:p>
          </p:txBody>
        </p:sp>
      </p:grpSp>
      <p:sp>
        <p:nvSpPr>
          <p:cNvPr id="11" name="ZoneTexte 18"/>
          <p:cNvSpPr txBox="1"/>
          <p:nvPr>
            <p:custDataLst>
              <p:tags r:id="rId4"/>
            </p:custDataLst>
          </p:nvPr>
        </p:nvSpPr>
        <p:spPr>
          <a:xfrm>
            <a:off x="1857375" y="6309124"/>
            <a:ext cx="2714625" cy="32316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1500" b="1" dirty="0">
                <a:solidFill>
                  <a:srgbClr val="C00000"/>
                </a:solidFill>
                <a:latin typeface="Calibri"/>
              </a:rPr>
              <a:t>Retour en plénière</a:t>
            </a:r>
          </a:p>
        </p:txBody>
      </p:sp>
      <p:sp>
        <p:nvSpPr>
          <p:cNvPr id="7" name="ZoneTexte 6">
            <a:extLst>
              <a:ext uri="{FF2B5EF4-FFF2-40B4-BE49-F238E27FC236}">
                <a16:creationId xmlns:a16="http://schemas.microsoft.com/office/drawing/2014/main" id="{C86EC41A-1C73-40C0-92DE-550D08CEC396}"/>
              </a:ext>
            </a:extLst>
          </p:cNvPr>
          <p:cNvSpPr txBox="1"/>
          <p:nvPr>
            <p:custDataLst>
              <p:tags r:id="rId5"/>
            </p:custDataLst>
          </p:nvPr>
        </p:nvSpPr>
        <p:spPr>
          <a:xfrm>
            <a:off x="2421082" y="2867598"/>
            <a:ext cx="6244936" cy="1754326"/>
          </a:xfrm>
          <a:prstGeom prst="rect">
            <a:avLst/>
          </a:prstGeom>
          <a:solidFill>
            <a:srgbClr val="FFE7E7"/>
          </a:solidFill>
          <a:ln>
            <a:solidFill>
              <a:srgbClr val="000000"/>
            </a:solidFill>
          </a:ln>
        </p:spPr>
        <p:txBody>
          <a:bodyPr wrap="square" rtlCol="0">
            <a:spAutoFit/>
          </a:bodyPr>
          <a:lstStyle/>
          <a:p>
            <a:pPr algn="ctr"/>
            <a:r>
              <a:rPr lang="fr-CA" b="1" dirty="0">
                <a:solidFill>
                  <a:schemeClr val="accent6">
                    <a:lumMod val="50000"/>
                  </a:schemeClr>
                </a:solidFill>
              </a:rPr>
              <a:t>Enregistrez en prenant soin de </a:t>
            </a:r>
            <a:br>
              <a:rPr lang="fr-CA" b="1" dirty="0">
                <a:solidFill>
                  <a:schemeClr val="accent6">
                    <a:lumMod val="50000"/>
                  </a:schemeClr>
                </a:solidFill>
              </a:rPr>
            </a:br>
            <a:r>
              <a:rPr lang="fr-CA" b="1" u="sng" dirty="0">
                <a:solidFill>
                  <a:srgbClr val="C00000"/>
                </a:solidFill>
              </a:rPr>
              <a:t>toujours</a:t>
            </a:r>
            <a:r>
              <a:rPr lang="fr-CA" b="1" dirty="0">
                <a:solidFill>
                  <a:schemeClr val="accent6">
                    <a:lumMod val="50000"/>
                  </a:schemeClr>
                </a:solidFill>
              </a:rPr>
              <a:t> </a:t>
            </a:r>
            <a:br>
              <a:rPr lang="fr-CA" b="1" dirty="0">
                <a:solidFill>
                  <a:schemeClr val="accent6">
                    <a:lumMod val="50000"/>
                  </a:schemeClr>
                </a:solidFill>
              </a:rPr>
            </a:br>
            <a:r>
              <a:rPr lang="fr-CA" b="1" dirty="0">
                <a:solidFill>
                  <a:schemeClr val="accent6">
                    <a:lumMod val="50000"/>
                  </a:schemeClr>
                </a:solidFill>
              </a:rPr>
              <a:t>renommer vos documents de tous </a:t>
            </a:r>
            <a:r>
              <a:rPr lang="fr-CA" b="1">
                <a:solidFill>
                  <a:schemeClr val="accent6">
                    <a:lumMod val="50000"/>
                  </a:schemeClr>
                </a:solidFill>
              </a:rPr>
              <a:t>les IPE.</a:t>
            </a:r>
            <a:br>
              <a:rPr lang="fr-CA" b="1" dirty="0">
                <a:solidFill>
                  <a:schemeClr val="accent6">
                    <a:lumMod val="50000"/>
                  </a:schemeClr>
                </a:solidFill>
              </a:rPr>
            </a:br>
            <a:r>
              <a:rPr lang="fr-CA" b="1" dirty="0">
                <a:solidFill>
                  <a:srgbClr val="C00000"/>
                </a:solidFill>
              </a:rPr>
              <a:t>Nom de famille, prénom, cours IPE, nom du document.</a:t>
            </a:r>
          </a:p>
          <a:p>
            <a:pPr lvl="1"/>
            <a:r>
              <a:rPr lang="fr-CA" b="1" u="sng" dirty="0">
                <a:solidFill>
                  <a:schemeClr val="accent6">
                    <a:lumMod val="50000"/>
                  </a:schemeClr>
                </a:solidFill>
              </a:rPr>
              <a:t>Exemple</a:t>
            </a:r>
            <a:r>
              <a:rPr lang="fr-CA" b="1" dirty="0">
                <a:solidFill>
                  <a:schemeClr val="accent6">
                    <a:lumMod val="50000"/>
                  </a:schemeClr>
                </a:solidFill>
              </a:rPr>
              <a:t> : </a:t>
            </a:r>
          </a:p>
          <a:p>
            <a:pPr lvl="2"/>
            <a:r>
              <a:rPr lang="fr-CA" b="1" i="1" dirty="0">
                <a:solidFill>
                  <a:srgbClr val="C00000"/>
                </a:solidFill>
              </a:rPr>
              <a:t>Desjardins, Jacynthe – IPE-02 – Programme d’études</a:t>
            </a:r>
            <a:endParaRPr lang="fr-CA" b="1" dirty="0">
              <a:solidFill>
                <a:srgbClr val="C00000"/>
              </a:solidFill>
            </a:endParaRPr>
          </a:p>
        </p:txBody>
      </p:sp>
      <p:pic>
        <p:nvPicPr>
          <p:cNvPr id="1028" name="Picture 4" descr="un modèle 3D d’une petite silhouette humaine blanche, sans traits distinctifs, tenant une grande loupe avec une tête plus petite regardant à travers la loupe">
            <a:extLst>
              <a:ext uri="{FF2B5EF4-FFF2-40B4-BE49-F238E27FC236}">
                <a16:creationId xmlns:a16="http://schemas.microsoft.com/office/drawing/2014/main" id="{EC3A61A0-2634-4407-87B6-B9889DD9EC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626859" y="1918478"/>
            <a:ext cx="694309" cy="71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382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69" y="274638"/>
            <a:ext cx="7002601" cy="1440542"/>
          </a:xfrm>
        </p:spPr>
        <p:txBody>
          <a:bodyPr/>
          <a:lstStyle/>
          <a:p>
            <a:pPr algn="ctr"/>
            <a:r>
              <a:rPr lang="fr-CA" dirty="0"/>
              <a:t>Formation en ligne </a:t>
            </a:r>
            <a:br>
              <a:rPr lang="fr-CA" dirty="0"/>
            </a:br>
            <a:r>
              <a:rPr lang="fr-CA" dirty="0"/>
              <a:t>IPE-01 à  IPE-06</a:t>
            </a:r>
          </a:p>
        </p:txBody>
      </p:sp>
      <p:sp>
        <p:nvSpPr>
          <p:cNvPr id="7" name="ZoneTexte 6"/>
          <p:cNvSpPr txBox="1"/>
          <p:nvPr>
            <p:custDataLst>
              <p:tags r:id="rId2"/>
            </p:custDataLst>
          </p:nvPr>
        </p:nvSpPr>
        <p:spPr>
          <a:xfrm>
            <a:off x="2645228" y="5105400"/>
            <a:ext cx="5856514" cy="584775"/>
          </a:xfrm>
          <a:prstGeom prst="rect">
            <a:avLst/>
          </a:prstGeom>
          <a:noFill/>
        </p:spPr>
        <p:txBody>
          <a:bodyPr wrap="square" rtlCol="0">
            <a:spAutoFit/>
          </a:bodyPr>
          <a:lstStyle/>
          <a:p>
            <a:r>
              <a:rPr lang="fr-CA" sz="3200" b="1" dirty="0">
                <a:solidFill>
                  <a:srgbClr val="000000"/>
                </a:solidFill>
              </a:rPr>
              <a:t>Prise en main initiale de Zoom</a:t>
            </a:r>
          </a:p>
        </p:txBody>
      </p:sp>
      <p:pic>
        <p:nvPicPr>
          <p:cNvPr id="9" name="Image 8">
            <a:hlinkClick r:id="rId6"/>
          </p:cNvPr>
          <p:cNvPicPr>
            <a:picLocks noChangeAspect="1"/>
          </p:cNvPicPr>
          <p:nvPr>
            <p:custDataLst>
              <p:tags r:id="rId3"/>
            </p:custDataLst>
          </p:nvPr>
        </p:nvPicPr>
        <p:blipFill>
          <a:blip r:embed="rId7"/>
          <a:stretch>
            <a:fillRect/>
          </a:stretch>
        </p:blipFill>
        <p:spPr>
          <a:xfrm>
            <a:off x="3734480" y="2047194"/>
            <a:ext cx="2726192" cy="2726192"/>
          </a:xfrm>
          <a:prstGeom prst="rect">
            <a:avLst/>
          </a:prstGeom>
        </p:spPr>
      </p:pic>
    </p:spTree>
    <p:extLst>
      <p:ext uri="{BB962C8B-B14F-4D97-AF65-F5344CB8AC3E}">
        <p14:creationId xmlns:p14="http://schemas.microsoft.com/office/powerpoint/2010/main" val="3155482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69" y="274637"/>
            <a:ext cx="7002095" cy="1500999"/>
          </a:xfrm>
        </p:spPr>
        <p:txBody>
          <a:bodyPr/>
          <a:lstStyle/>
          <a:p>
            <a:pPr algn="ctr"/>
            <a:r>
              <a:rPr lang="fr-CA" dirty="0"/>
              <a:t>Activité de branchement</a:t>
            </a:r>
          </a:p>
        </p:txBody>
      </p:sp>
      <p:sp>
        <p:nvSpPr>
          <p:cNvPr id="5" name="ZoneTexte 4"/>
          <p:cNvSpPr txBox="1"/>
          <p:nvPr>
            <p:custDataLst>
              <p:tags r:id="rId2"/>
            </p:custDataLst>
          </p:nvPr>
        </p:nvSpPr>
        <p:spPr>
          <a:xfrm>
            <a:off x="5138661" y="1942596"/>
            <a:ext cx="3332801" cy="1138773"/>
          </a:xfrm>
          <a:prstGeom prst="rect">
            <a:avLst/>
          </a:prstGeom>
          <a:noFill/>
        </p:spPr>
        <p:txBody>
          <a:bodyPr wrap="square" rtlCol="0">
            <a:spAutoFit/>
          </a:bodyPr>
          <a:lstStyle/>
          <a:p>
            <a:r>
              <a:rPr lang="fr-CA" dirty="0">
                <a:solidFill>
                  <a:srgbClr val="00B0F0"/>
                </a:solidFill>
              </a:rPr>
              <a:t>Mot de passe : </a:t>
            </a:r>
            <a:r>
              <a:rPr lang="fr-CA" sz="3200" b="1" dirty="0" err="1">
                <a:solidFill>
                  <a:srgbClr val="000000"/>
                </a:solidFill>
              </a:rPr>
              <a:t>vivelafp</a:t>
            </a:r>
            <a:endParaRPr lang="fr-CA" b="1" dirty="0">
              <a:solidFill>
                <a:srgbClr val="000000"/>
              </a:solidFill>
            </a:endParaRPr>
          </a:p>
          <a:p>
            <a:pPr marL="742950" lvl="1" indent="-285750">
              <a:buFont typeface="Arial" panose="020B0604020202020204" pitchFamily="34" charset="0"/>
              <a:buChar char="•"/>
            </a:pPr>
            <a:r>
              <a:rPr lang="fr-CA" dirty="0">
                <a:solidFill>
                  <a:srgbClr val="000000"/>
                </a:solidFill>
              </a:rPr>
              <a:t>En minuscule </a:t>
            </a:r>
          </a:p>
          <a:p>
            <a:pPr marL="742950" lvl="1" indent="-285750">
              <a:buFont typeface="Arial" panose="020B0604020202020204" pitchFamily="34" charset="0"/>
              <a:buChar char="•"/>
            </a:pPr>
            <a:r>
              <a:rPr lang="fr-CA" dirty="0">
                <a:solidFill>
                  <a:srgbClr val="000000"/>
                </a:solidFill>
              </a:rPr>
              <a:t>Pas d’espace</a:t>
            </a:r>
          </a:p>
        </p:txBody>
      </p:sp>
      <p:grpSp>
        <p:nvGrpSpPr>
          <p:cNvPr id="7" name="Groupe 6"/>
          <p:cNvGrpSpPr/>
          <p:nvPr>
            <p:custDataLst>
              <p:tags r:id="rId3"/>
            </p:custDataLst>
          </p:nvPr>
        </p:nvGrpSpPr>
        <p:grpSpPr>
          <a:xfrm>
            <a:off x="7203613" y="5915839"/>
            <a:ext cx="1774062" cy="790012"/>
            <a:chOff x="6768206" y="5877272"/>
            <a:chExt cx="2365416" cy="1053349"/>
          </a:xfrm>
        </p:grpSpPr>
        <p:pic>
          <p:nvPicPr>
            <p:cNvPr id="8" name="Imag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8206" y="5877272"/>
              <a:ext cx="2365416" cy="1053349"/>
            </a:xfrm>
            <a:prstGeom prst="rect">
              <a:avLst/>
            </a:prstGeom>
          </p:spPr>
        </p:pic>
        <p:sp>
          <p:nvSpPr>
            <p:cNvPr id="9" name="ZoneTexte 8"/>
            <p:cNvSpPr txBox="1"/>
            <p:nvPr/>
          </p:nvSpPr>
          <p:spPr>
            <a:xfrm>
              <a:off x="7812361" y="6309320"/>
              <a:ext cx="1008112" cy="307776"/>
            </a:xfrm>
            <a:prstGeom prst="rect">
              <a:avLst/>
            </a:prstGeom>
            <a:noFill/>
          </p:spPr>
          <p:txBody>
            <a:bodyPr wrap="square" rtlCol="0">
              <a:spAutoFit/>
            </a:bodyPr>
            <a:lstStyle/>
            <a:p>
              <a:r>
                <a:rPr lang="fr-CA" sz="900" dirty="0">
                  <a:solidFill>
                    <a:schemeClr val="bg1"/>
                  </a:solidFill>
                </a:rPr>
                <a:t>20 minutes</a:t>
              </a:r>
            </a:p>
          </p:txBody>
        </p:sp>
      </p:grpSp>
      <p:sp>
        <p:nvSpPr>
          <p:cNvPr id="10" name="ZoneTexte 9"/>
          <p:cNvSpPr txBox="1"/>
          <p:nvPr>
            <p:custDataLst>
              <p:tags r:id="rId4"/>
            </p:custDataLst>
          </p:nvPr>
        </p:nvSpPr>
        <p:spPr>
          <a:xfrm>
            <a:off x="1997049" y="3548742"/>
            <a:ext cx="6335485" cy="3046988"/>
          </a:xfrm>
          <a:prstGeom prst="rect">
            <a:avLst/>
          </a:prstGeom>
          <a:noFill/>
        </p:spPr>
        <p:txBody>
          <a:bodyPr wrap="square" rtlCol="0">
            <a:spAutoFit/>
          </a:bodyPr>
          <a:lstStyle/>
          <a:p>
            <a:pPr marL="285750" indent="-285750">
              <a:buFont typeface="Arial" panose="020B0604020202020204" pitchFamily="34" charset="0"/>
              <a:buChar char="•"/>
            </a:pPr>
            <a:endParaRPr lang="fr-CA" dirty="0">
              <a:solidFill>
                <a:srgbClr val="000000"/>
              </a:solidFill>
            </a:endParaRPr>
          </a:p>
          <a:p>
            <a:pPr>
              <a:spcAft>
                <a:spcPts val="1200"/>
              </a:spcAft>
            </a:pPr>
            <a:r>
              <a:rPr lang="fr-CA" b="1" dirty="0">
                <a:solidFill>
                  <a:srgbClr val="000000"/>
                </a:solidFill>
              </a:rPr>
              <a:t>Simulation d’une formation en ligne</a:t>
            </a:r>
          </a:p>
          <a:p>
            <a:pPr marL="285750" indent="-285750">
              <a:spcAft>
                <a:spcPts val="600"/>
              </a:spcAft>
              <a:buFont typeface="Arial" panose="020B0604020202020204" pitchFamily="34" charset="0"/>
              <a:buChar char="•"/>
            </a:pPr>
            <a:r>
              <a:rPr lang="fr-CA" dirty="0">
                <a:solidFill>
                  <a:srgbClr val="000000"/>
                </a:solidFill>
              </a:rPr>
              <a:t>Dans Moodle, dans le menu latéral droit, cliquez sur le lien Zoom (salle </a:t>
            </a:r>
            <a:r>
              <a:rPr lang="fr-CA" b="1" dirty="0">
                <a:solidFill>
                  <a:srgbClr val="000000"/>
                </a:solidFill>
              </a:rPr>
              <a:t>principale</a:t>
            </a:r>
            <a:r>
              <a:rPr lang="fr-CA" dirty="0">
                <a:solidFill>
                  <a:srgbClr val="000000"/>
                </a:solidFill>
              </a:rPr>
              <a:t>)</a:t>
            </a:r>
            <a:endParaRPr lang="fr-CA" b="1" u="sng" dirty="0">
              <a:solidFill>
                <a:srgbClr val="C00000"/>
              </a:solidFill>
            </a:endParaRPr>
          </a:p>
          <a:p>
            <a:pPr marL="285750" indent="-285750">
              <a:spcAft>
                <a:spcPts val="600"/>
              </a:spcAft>
              <a:buFont typeface="Arial" panose="020B0604020202020204" pitchFamily="34" charset="0"/>
              <a:buChar char="•"/>
            </a:pPr>
            <a:r>
              <a:rPr lang="fr-CA" dirty="0">
                <a:solidFill>
                  <a:srgbClr val="000000"/>
                </a:solidFill>
              </a:rPr>
              <a:t>Entrez le mot de passe</a:t>
            </a:r>
          </a:p>
          <a:p>
            <a:pPr marL="285750" indent="-285750">
              <a:spcAft>
                <a:spcPts val="600"/>
              </a:spcAft>
              <a:buFont typeface="Arial" panose="020B0604020202020204" pitchFamily="34" charset="0"/>
              <a:buChar char="•"/>
            </a:pPr>
            <a:r>
              <a:rPr lang="fr-CA" dirty="0">
                <a:solidFill>
                  <a:srgbClr val="000000"/>
                </a:solidFill>
              </a:rPr>
              <a:t>Désactivez votre micro </a:t>
            </a:r>
          </a:p>
          <a:p>
            <a:pPr marL="285750" indent="-285750">
              <a:spcAft>
                <a:spcPts val="600"/>
              </a:spcAft>
              <a:buFont typeface="Arial" panose="020B0604020202020204" pitchFamily="34" charset="0"/>
              <a:buChar char="•"/>
            </a:pPr>
            <a:r>
              <a:rPr lang="fr-CA" dirty="0">
                <a:solidFill>
                  <a:srgbClr val="000000"/>
                </a:solidFill>
              </a:rPr>
              <a:t>Renommez votre identification </a:t>
            </a:r>
            <a:br>
              <a:rPr lang="fr-CA" dirty="0">
                <a:solidFill>
                  <a:srgbClr val="000000"/>
                </a:solidFill>
              </a:rPr>
            </a:br>
            <a:r>
              <a:rPr lang="fr-CA" b="1" dirty="0">
                <a:solidFill>
                  <a:srgbClr val="000000"/>
                </a:solidFill>
              </a:rPr>
              <a:t>Prénom, nom, centre, programme </a:t>
            </a:r>
          </a:p>
          <a:p>
            <a:pPr marL="285750" indent="-285750">
              <a:spcAft>
                <a:spcPts val="600"/>
              </a:spcAft>
              <a:buFont typeface="Arial" panose="020B0604020202020204" pitchFamily="34" charset="0"/>
              <a:buChar char="•"/>
            </a:pPr>
            <a:r>
              <a:rPr lang="fr-CA" dirty="0">
                <a:solidFill>
                  <a:srgbClr val="000000"/>
                </a:solidFill>
              </a:rPr>
              <a:t>Écrivez « Bonjour » dans le fil de conversation</a:t>
            </a:r>
          </a:p>
        </p:txBody>
      </p:sp>
      <p:pic>
        <p:nvPicPr>
          <p:cNvPr id="12" name="Image 11"/>
          <p:cNvPicPr>
            <a:picLocks noChangeAspect="1"/>
          </p:cNvPicPr>
          <p:nvPr>
            <p:custDataLst>
              <p:tags r:id="rId5"/>
            </p:custDataLst>
          </p:nvPr>
        </p:nvPicPr>
        <p:blipFill>
          <a:blip r:embed="rId9"/>
          <a:stretch>
            <a:fillRect/>
          </a:stretch>
        </p:blipFill>
        <p:spPr>
          <a:xfrm>
            <a:off x="1705969" y="1942596"/>
            <a:ext cx="2675707" cy="1725889"/>
          </a:xfrm>
          <a:prstGeom prst="rect">
            <a:avLst/>
          </a:prstGeom>
          <a:ln>
            <a:solidFill>
              <a:schemeClr val="accent5">
                <a:lumMod val="75000"/>
              </a:schemeClr>
            </a:solidFill>
          </a:ln>
        </p:spPr>
      </p:pic>
    </p:spTree>
    <p:extLst>
      <p:ext uri="{BB962C8B-B14F-4D97-AF65-F5344CB8AC3E}">
        <p14:creationId xmlns:p14="http://schemas.microsoft.com/office/powerpoint/2010/main" val="518678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Informations pertinentes</a:t>
            </a:r>
          </a:p>
        </p:txBody>
      </p:sp>
      <p:sp>
        <p:nvSpPr>
          <p:cNvPr id="3" name="Espace réservé du contenu 2"/>
          <p:cNvSpPr>
            <a:spLocks noGrp="1"/>
          </p:cNvSpPr>
          <p:nvPr>
            <p:ph idx="1"/>
            <p:custDataLst>
              <p:tags r:id="rId2"/>
            </p:custDataLst>
          </p:nvPr>
        </p:nvSpPr>
        <p:spPr>
          <a:xfrm>
            <a:off x="1705969" y="1600200"/>
            <a:ext cx="6881703" cy="5060482"/>
          </a:xfrm>
        </p:spPr>
        <p:txBody>
          <a:bodyPr>
            <a:normAutofit/>
          </a:bodyPr>
          <a:lstStyle/>
          <a:p>
            <a:pPr marL="114300" indent="0">
              <a:buNone/>
            </a:pPr>
            <a:endParaRPr lang="fr-CA" dirty="0"/>
          </a:p>
          <a:p>
            <a:r>
              <a:rPr lang="fr-CA" dirty="0"/>
              <a:t>Syndicat                       - </a:t>
            </a:r>
            <a:r>
              <a:rPr lang="fr-CA" dirty="0">
                <a:hlinkClick r:id="rId7"/>
              </a:rPr>
              <a:t>https://www.lafae.qc.ca/</a:t>
            </a:r>
            <a:r>
              <a:rPr lang="fr-CA" dirty="0"/>
              <a:t> </a:t>
            </a:r>
          </a:p>
          <a:p>
            <a:pPr lvl="1"/>
            <a:r>
              <a:rPr lang="fr-CA" dirty="0">
                <a:solidFill>
                  <a:schemeClr val="accent1">
                    <a:lumMod val="50000"/>
                  </a:schemeClr>
                </a:solidFill>
              </a:rPr>
              <a:t>Convention collective</a:t>
            </a:r>
          </a:p>
          <a:p>
            <a:pPr lvl="1"/>
            <a:r>
              <a:rPr lang="fr-CA" dirty="0">
                <a:solidFill>
                  <a:schemeClr val="accent1">
                    <a:lumMod val="50000"/>
                  </a:schemeClr>
                </a:solidFill>
              </a:rPr>
              <a:t>Assurances</a:t>
            </a:r>
          </a:p>
          <a:p>
            <a:pPr lvl="1"/>
            <a:endParaRPr lang="fr-CA" dirty="0">
              <a:solidFill>
                <a:schemeClr val="accent1">
                  <a:lumMod val="50000"/>
                </a:schemeClr>
              </a:solidFill>
            </a:endParaRPr>
          </a:p>
          <a:p>
            <a:r>
              <a:rPr lang="fr-CA" dirty="0"/>
              <a:t>Adagio</a:t>
            </a:r>
            <a:br>
              <a:rPr lang="fr-CA" dirty="0"/>
            </a:br>
            <a:r>
              <a:rPr lang="fr-CA" sz="1900" i="1" dirty="0"/>
              <a:t>Intranet CSSDM</a:t>
            </a:r>
          </a:p>
          <a:p>
            <a:endParaRPr lang="fr-CA" sz="1900" i="1" dirty="0"/>
          </a:p>
          <a:p>
            <a:r>
              <a:rPr lang="fr-CA" sz="1900" i="1" dirty="0"/>
              <a:t>Numéro pour joindre les </a:t>
            </a:r>
            <a:br>
              <a:rPr lang="fr-CA" sz="1900" i="1" dirty="0"/>
            </a:br>
            <a:r>
              <a:rPr lang="fr-CA" sz="1900" i="1"/>
              <a:t>ressources humaines, </a:t>
            </a:r>
            <a:r>
              <a:rPr lang="fr-CA" sz="1900" i="1" dirty="0"/>
              <a:t>pour tous détails sur votre dossier </a:t>
            </a:r>
            <a:br>
              <a:rPr lang="fr-CA" sz="1900" i="1" dirty="0"/>
            </a:br>
            <a:r>
              <a:rPr lang="fr-CA" sz="1900" i="1" dirty="0"/>
              <a:t>Composez le 514 596-6000 poste 1000</a:t>
            </a:r>
          </a:p>
        </p:txBody>
      </p:sp>
      <p:pic>
        <p:nvPicPr>
          <p:cNvPr id="5" name="Image 4"/>
          <p:cNvPicPr>
            <a:picLocks noChangeAspect="1"/>
          </p:cNvPicPr>
          <p:nvPr>
            <p:custDataLst>
              <p:tags r:id="rId3"/>
            </p:custDataLst>
          </p:nvPr>
        </p:nvPicPr>
        <p:blipFill>
          <a:blip r:embed="rId8"/>
          <a:stretch>
            <a:fillRect/>
          </a:stretch>
        </p:blipFill>
        <p:spPr>
          <a:xfrm>
            <a:off x="3241233" y="1774477"/>
            <a:ext cx="1143160" cy="552527"/>
          </a:xfrm>
          <a:prstGeom prst="rect">
            <a:avLst/>
          </a:prstGeom>
          <a:ln>
            <a:solidFill>
              <a:schemeClr val="bg2">
                <a:lumMod val="50000"/>
              </a:schemeClr>
            </a:solidFill>
          </a:ln>
        </p:spPr>
      </p:pic>
      <p:pic>
        <p:nvPicPr>
          <p:cNvPr id="6" name="Image 5">
            <a:hlinkClick r:id="rId9"/>
            <a:extLst>
              <a:ext uri="{FF2B5EF4-FFF2-40B4-BE49-F238E27FC236}">
                <a16:creationId xmlns:a16="http://schemas.microsoft.com/office/drawing/2014/main" id="{6E888E3B-313D-40BD-A8DC-56E4AFDE6FF1}"/>
              </a:ext>
            </a:extLst>
          </p:cNvPr>
          <p:cNvPicPr>
            <a:picLocks noChangeAspect="1"/>
          </p:cNvPicPr>
          <p:nvPr>
            <p:custDataLst>
              <p:tags r:id="rId4"/>
            </p:custDataLst>
          </p:nvPr>
        </p:nvPicPr>
        <p:blipFill rotWithShape="1">
          <a:blip r:embed="rId10"/>
          <a:srcRect l="11613" r="3548"/>
          <a:stretch/>
        </p:blipFill>
        <p:spPr>
          <a:xfrm>
            <a:off x="4771377" y="2960036"/>
            <a:ext cx="3278916" cy="1361708"/>
          </a:xfrm>
          <a:prstGeom prst="rect">
            <a:avLst/>
          </a:prstGeom>
          <a:ln>
            <a:solidFill>
              <a:schemeClr val="accent6">
                <a:lumMod val="50000"/>
              </a:schemeClr>
            </a:solidFill>
          </a:ln>
        </p:spPr>
      </p:pic>
    </p:spTree>
    <p:extLst>
      <p:ext uri="{BB962C8B-B14F-4D97-AF65-F5344CB8AC3E}">
        <p14:creationId xmlns:p14="http://schemas.microsoft.com/office/powerpoint/2010/main" val="2239181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705970" y="274638"/>
            <a:ext cx="6881702" cy="1449990"/>
          </a:xfrm>
        </p:spPr>
        <p:txBody>
          <a:bodyPr/>
          <a:lstStyle/>
          <a:p>
            <a:pPr algn="ctr"/>
            <a:r>
              <a:rPr lang="fr-CA" dirty="0"/>
              <a:t>Attentes du début </a:t>
            </a:r>
            <a:br>
              <a:rPr lang="fr-CA" dirty="0"/>
            </a:br>
            <a:r>
              <a:rPr lang="fr-CA" dirty="0"/>
              <a:t>du cours</a:t>
            </a:r>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2033491326"/>
              </p:ext>
            </p:extLst>
          </p:nvPr>
        </p:nvGraphicFramePr>
        <p:xfrm>
          <a:off x="1705969" y="2004646"/>
          <a:ext cx="6881703" cy="43961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43673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Questions, craintes</a:t>
            </a:r>
            <a:r>
              <a:rPr lang="fr-CA"/>
              <a:t>, etc.</a:t>
            </a:r>
            <a:endParaRPr lang="fr-CA" dirty="0"/>
          </a:p>
        </p:txBody>
      </p:sp>
      <p:pic>
        <p:nvPicPr>
          <p:cNvPr id="2050" name="Picture 2" descr="A red question mark character with facial features and limbs, expressing a confused or curious emotion. The specific details of the image are as follows:\nThe character is shaped like a red question mark.\nIt has two large white eyes with black pupils, looking in different directions.\nThe character's hands are placed on its head, indicating confusion or curiosity.\nIt appears to be floating against a white background.">
            <a:extLst>
              <a:ext uri="{FF2B5EF4-FFF2-40B4-BE49-F238E27FC236}">
                <a16:creationId xmlns:a16="http://schemas.microsoft.com/office/drawing/2014/main" id="{BF7A7B7D-6AE6-4944-AB4C-0F4D1A45A6C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05431" y="1911900"/>
            <a:ext cx="4488900" cy="4488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40BA213-107C-4748-A6D8-D8E269CFAD36}"/>
              </a:ext>
            </a:extLst>
          </p:cNvPr>
          <p:cNvSpPr/>
          <p:nvPr/>
        </p:nvSpPr>
        <p:spPr>
          <a:xfrm>
            <a:off x="5922361" y="6397863"/>
            <a:ext cx="1923925" cy="230832"/>
          </a:xfrm>
          <a:prstGeom prst="rect">
            <a:avLst/>
          </a:prstGeom>
        </p:spPr>
        <p:txBody>
          <a:bodyPr wrap="none">
            <a:spAutoFit/>
          </a:bodyPr>
          <a:lstStyle/>
          <a:p>
            <a:r>
              <a:rPr lang="fr-CA" sz="900" dirty="0">
                <a:solidFill>
                  <a:srgbClr val="000000"/>
                </a:solidFill>
              </a:rPr>
              <a:t>Généré par IA, Optimisé par DALL·E 3</a:t>
            </a:r>
          </a:p>
        </p:txBody>
      </p:sp>
    </p:spTree>
    <p:extLst>
      <p:ext uri="{BB962C8B-B14F-4D97-AF65-F5344CB8AC3E}">
        <p14:creationId xmlns:p14="http://schemas.microsoft.com/office/powerpoint/2010/main" val="2536315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tretch>
            <a:fillRect/>
          </a:stretch>
        </p:blipFill>
        <p:spPr>
          <a:xfrm>
            <a:off x="4406265" y="3342132"/>
            <a:ext cx="331471" cy="173736"/>
          </a:xfrm>
          <a:prstGeom prst="rect">
            <a:avLst/>
          </a:prstGeom>
        </p:spPr>
      </p:pic>
      <p:grpSp>
        <p:nvGrpSpPr>
          <p:cNvPr id="3" name="Groupe 2"/>
          <p:cNvGrpSpPr/>
          <p:nvPr>
            <p:custDataLst>
              <p:tags r:id="rId2"/>
            </p:custDataLst>
          </p:nvPr>
        </p:nvGrpSpPr>
        <p:grpSpPr>
          <a:xfrm>
            <a:off x="-182929" y="0"/>
            <a:ext cx="1895101" cy="6858000"/>
            <a:chOff x="-182929" y="0"/>
            <a:chExt cx="1895101" cy="6858000"/>
          </a:xfrm>
        </p:grpSpPr>
        <p:sp>
          <p:nvSpPr>
            <p:cNvPr id="4" name="Rectangle 3"/>
            <p:cNvSpPr/>
            <p:nvPr>
              <p:custDataLst>
                <p:tags r:id="rId8"/>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9" name="Image 8"/>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0" name="Image 9"/>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1" name="Image 10"/>
            <p:cNvPicPr>
              <a:picLocks noChangeAspect="1"/>
            </p:cNvPicPr>
            <p:nvPr>
              <p:custDataLst>
                <p:tags r:id="rId12"/>
              </p:custDataLst>
            </p:nvPr>
          </p:nvPicPr>
          <p:blipFill>
            <a:blip r:embed="rId25"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5" name="Image 14"/>
            <p:cNvPicPr>
              <a:picLocks noChangeAspect="1"/>
            </p:cNvPicPr>
            <p:nvPr>
              <p:custDataLst>
                <p:tags r:id="rId13"/>
              </p:custDataLst>
            </p:nvPr>
          </p:nvPicPr>
          <p:blipFill>
            <a:blip r:embed="rId26"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3" name="Image 12"/>
            <p:cNvPicPr>
              <a:picLocks noChangeAspect="1"/>
            </p:cNvPicPr>
            <p:nvPr>
              <p:custDataLst>
                <p:tags r:id="rId14"/>
              </p:custDataLst>
            </p:nvPr>
          </p:nvPicPr>
          <p:blipFill>
            <a:blip r:embed="rId27"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6" name="Image 5"/>
            <p:cNvPicPr>
              <a:picLocks noChangeAspect="1"/>
            </p:cNvPicPr>
            <p:nvPr>
              <p:custDataLst>
                <p:tags r:id="rId15"/>
              </p:custDataLst>
            </p:nvPr>
          </p:nvPicPr>
          <p:blipFill>
            <a:blip r:embed="rId21"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6"/>
              </p:custDataLst>
            </p:nvPr>
          </p:nvPicPr>
          <p:blipFill>
            <a:blip r:embed="rId28"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7"/>
              </p:custDataLst>
            </p:nvPr>
          </p:nvPicPr>
          <p:blipFill>
            <a:blip r:embed="rId29"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028" name="Picture 4" descr="Pinces, Outil, Ustensile, Salade, Grip, Forme De Griffe"/>
            <p:cNvPicPr>
              <a:picLocks noChangeAspect="1" noChangeArrowheads="1"/>
            </p:cNvPicPr>
            <p:nvPr>
              <p:custDataLst>
                <p:tags r:id="rId18"/>
              </p:custDataLst>
            </p:nvPr>
          </p:nvPicPr>
          <p:blipFill>
            <a:blip r:embed="rId30"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Sous-titre 2"/>
          <p:cNvSpPr txBox="1">
            <a:spLocks/>
          </p:cNvSpPr>
          <p:nvPr>
            <p:custDataLst>
              <p:tags r:id="rId3"/>
            </p:custDataLst>
          </p:nvPr>
        </p:nvSpPr>
        <p:spPr>
          <a:xfrm>
            <a:off x="2034679" y="5586752"/>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0" name="Sous-titre 2"/>
          <p:cNvSpPr txBox="1">
            <a:spLocks/>
          </p:cNvSpPr>
          <p:nvPr>
            <p:custDataLst>
              <p:tags r:id="rId4"/>
            </p:custDataLst>
          </p:nvPr>
        </p:nvSpPr>
        <p:spPr>
          <a:xfrm>
            <a:off x="1950056" y="55197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1" name="Sous-titre 2"/>
          <p:cNvSpPr txBox="1">
            <a:spLocks/>
          </p:cNvSpPr>
          <p:nvPr>
            <p:custDataLst>
              <p:tags r:id="rId5"/>
            </p:custDataLst>
          </p:nvPr>
        </p:nvSpPr>
        <p:spPr>
          <a:xfrm>
            <a:off x="2034678" y="53673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2" name="Rectangle 1"/>
          <p:cNvSpPr/>
          <p:nvPr>
            <p:custDataLst>
              <p:tags r:id="rId6"/>
            </p:custDataLst>
          </p:nvPr>
        </p:nvSpPr>
        <p:spPr>
          <a:xfrm>
            <a:off x="3396303" y="874648"/>
            <a:ext cx="3744167" cy="523220"/>
          </a:xfrm>
          <a:prstGeom prst="rect">
            <a:avLst/>
          </a:prstGeom>
        </p:spPr>
        <p:txBody>
          <a:bodyPr wrap="none">
            <a:spAutoFit/>
          </a:bodyPr>
          <a:lstStyle/>
          <a:p>
            <a:pPr algn="ctr"/>
            <a:r>
              <a:rPr lang="fr-CA" sz="2800" b="1">
                <a:solidFill>
                  <a:srgbClr val="777777"/>
                </a:solidFill>
              </a:rPr>
              <a:t>Retour sur la formation </a:t>
            </a:r>
          </a:p>
        </p:txBody>
      </p:sp>
      <p:sp>
        <p:nvSpPr>
          <p:cNvPr id="7" name="ZoneTexte 6"/>
          <p:cNvSpPr txBox="1"/>
          <p:nvPr>
            <p:custDataLst>
              <p:tags r:id="rId7"/>
            </p:custDataLst>
          </p:nvPr>
        </p:nvSpPr>
        <p:spPr>
          <a:xfrm>
            <a:off x="1987210" y="3179252"/>
            <a:ext cx="6579032" cy="2677656"/>
          </a:xfrm>
          <a:prstGeom prst="rect">
            <a:avLst/>
          </a:prstGeom>
          <a:noFill/>
        </p:spPr>
        <p:txBody>
          <a:bodyPr wrap="square" rtlCol="0">
            <a:spAutoFit/>
          </a:bodyPr>
          <a:lstStyle/>
          <a:p>
            <a:pPr marL="285750" indent="-285750">
              <a:buFont typeface="Arial" panose="020B0604020202020204" pitchFamily="34" charset="0"/>
              <a:buChar char="•"/>
            </a:pPr>
            <a:r>
              <a:rPr lang="fr-CA" sz="2800" dirty="0">
                <a:solidFill>
                  <a:srgbClr val="000000"/>
                </a:solidFill>
              </a:rPr>
              <a:t>Ce que j’ai appris…</a:t>
            </a:r>
          </a:p>
          <a:p>
            <a:pPr marL="285750" indent="-285750">
              <a:buFont typeface="Arial" panose="020B0604020202020204" pitchFamily="34" charset="0"/>
              <a:buChar char="•"/>
            </a:pPr>
            <a:endParaRPr lang="fr-CA" sz="2800" dirty="0">
              <a:solidFill>
                <a:srgbClr val="000000"/>
              </a:solidFill>
            </a:endParaRPr>
          </a:p>
          <a:p>
            <a:pPr marL="285750" indent="-285750">
              <a:buFont typeface="Arial" panose="020B0604020202020204" pitchFamily="34" charset="0"/>
              <a:buChar char="•"/>
            </a:pPr>
            <a:r>
              <a:rPr lang="fr-CA" sz="2800" dirty="0">
                <a:solidFill>
                  <a:srgbClr val="000000"/>
                </a:solidFill>
              </a:rPr>
              <a:t>Les questions d’ordre générales que vous vous posez comme nouvel enseignant</a:t>
            </a:r>
          </a:p>
          <a:p>
            <a:pPr marL="285750" indent="-285750">
              <a:buFont typeface="Arial" panose="020B0604020202020204" pitchFamily="34" charset="0"/>
              <a:buChar char="•"/>
            </a:pPr>
            <a:endParaRPr lang="fr-CA" sz="2800" dirty="0">
              <a:solidFill>
                <a:srgbClr val="000000"/>
              </a:solidFill>
            </a:endParaRPr>
          </a:p>
          <a:p>
            <a:pPr marL="285750" indent="-285750">
              <a:buFont typeface="Arial" panose="020B0604020202020204" pitchFamily="34" charset="0"/>
              <a:buChar char="•"/>
            </a:pPr>
            <a:r>
              <a:rPr lang="fr-CA" sz="2800" dirty="0">
                <a:solidFill>
                  <a:srgbClr val="000000"/>
                </a:solidFill>
              </a:rPr>
              <a:t>Appréciation dans Folio</a:t>
            </a:r>
          </a:p>
        </p:txBody>
      </p:sp>
      <p:pic>
        <p:nvPicPr>
          <p:cNvPr id="3074" name="Picture 2" descr="A small white figure surrounded by oversized colorful puzzle pieces on a white surface">
            <a:extLst>
              <a:ext uri="{FF2B5EF4-FFF2-40B4-BE49-F238E27FC236}">
                <a16:creationId xmlns:a16="http://schemas.microsoft.com/office/drawing/2014/main" id="{C5D2F2F5-A169-4532-AB81-2A579A68E65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059016" y="1614440"/>
            <a:ext cx="2162908" cy="216290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B3340A9-AA00-4976-B812-61BFCD9F2CB8}"/>
              </a:ext>
            </a:extLst>
          </p:cNvPr>
          <p:cNvSpPr/>
          <p:nvPr/>
        </p:nvSpPr>
        <p:spPr>
          <a:xfrm>
            <a:off x="7079745" y="3810807"/>
            <a:ext cx="1923925" cy="230832"/>
          </a:xfrm>
          <a:prstGeom prst="rect">
            <a:avLst/>
          </a:prstGeom>
        </p:spPr>
        <p:txBody>
          <a:bodyPr wrap="none">
            <a:spAutoFit/>
          </a:bodyPr>
          <a:lstStyle/>
          <a:p>
            <a:r>
              <a:rPr lang="fr-CA" sz="900" dirty="0">
                <a:solidFill>
                  <a:srgbClr val="000000"/>
                </a:solidFill>
              </a:rPr>
              <a:t>Généré par IA, Optimisé par DALL·E 3</a:t>
            </a:r>
          </a:p>
        </p:txBody>
      </p:sp>
    </p:spTree>
    <p:extLst>
      <p:ext uri="{BB962C8B-B14F-4D97-AF65-F5344CB8AC3E}">
        <p14:creationId xmlns:p14="http://schemas.microsoft.com/office/powerpoint/2010/main" val="349948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a:blip r:embed="rId22" cstate="print">
            <a:extLst>
              <a:ext uri="{28A0092B-C50C-407E-A947-70E740481C1C}">
                <a14:useLocalDpi xmlns:a14="http://schemas.microsoft.com/office/drawing/2010/main" val="0"/>
              </a:ext>
            </a:extLst>
          </a:blip>
          <a:stretch>
            <a:fillRect/>
          </a:stretch>
        </p:blipFill>
        <p:spPr>
          <a:xfrm>
            <a:off x="4406265" y="3342132"/>
            <a:ext cx="331471" cy="173736"/>
          </a:xfrm>
          <a:prstGeom prst="rect">
            <a:avLst/>
          </a:prstGeom>
        </p:spPr>
      </p:pic>
      <p:grpSp>
        <p:nvGrpSpPr>
          <p:cNvPr id="2" name="Groupe 1"/>
          <p:cNvGrpSpPr/>
          <p:nvPr>
            <p:custDataLst>
              <p:tags r:id="rId2"/>
            </p:custDataLst>
          </p:nvPr>
        </p:nvGrpSpPr>
        <p:grpSpPr>
          <a:xfrm>
            <a:off x="-182929" y="0"/>
            <a:ext cx="1895101" cy="6858000"/>
            <a:chOff x="-182929" y="0"/>
            <a:chExt cx="1895101" cy="6858000"/>
          </a:xfrm>
        </p:grpSpPr>
        <p:sp>
          <p:nvSpPr>
            <p:cNvPr id="4" name="Rectangle 3"/>
            <p:cNvSpPr/>
            <p:nvPr>
              <p:custDataLst>
                <p:tags r:id="rId9"/>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9" name="Image 8"/>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0" name="Image 9"/>
            <p:cNvPicPr>
              <a:picLocks noChangeAspect="1"/>
            </p:cNvPicPr>
            <p:nvPr>
              <p:custDataLst>
                <p:tags r:id="rId12"/>
              </p:custDataLst>
            </p:nvPr>
          </p:nvPicPr>
          <p:blipFill>
            <a:blip r:embed="rId25"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1" name="Image 10"/>
            <p:cNvPicPr>
              <a:picLocks noChangeAspect="1"/>
            </p:cNvPicPr>
            <p:nvPr>
              <p:custDataLst>
                <p:tags r:id="rId13"/>
              </p:custDataLst>
            </p:nvPr>
          </p:nvPicPr>
          <p:blipFill>
            <a:blip r:embed="rId26"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5" name="Image 14"/>
            <p:cNvPicPr>
              <a:picLocks noChangeAspect="1"/>
            </p:cNvPicPr>
            <p:nvPr>
              <p:custDataLst>
                <p:tags r:id="rId14"/>
              </p:custDataLst>
            </p:nvPr>
          </p:nvPicPr>
          <p:blipFill>
            <a:blip r:embed="rId27"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3" name="Image 12"/>
            <p:cNvPicPr>
              <a:picLocks noChangeAspect="1"/>
            </p:cNvPicPr>
            <p:nvPr>
              <p:custDataLst>
                <p:tags r:id="rId15"/>
              </p:custDataLst>
            </p:nvPr>
          </p:nvPicPr>
          <p:blipFill>
            <a:blip r:embed="rId28"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6" name="Image 5"/>
            <p:cNvPicPr>
              <a:picLocks noChangeAspect="1"/>
            </p:cNvPicPr>
            <p:nvPr>
              <p:custDataLst>
                <p:tags r:id="rId16"/>
              </p:custDataLst>
            </p:nvPr>
          </p:nvPicPr>
          <p:blipFill>
            <a:blip r:embed="rId22"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7"/>
              </p:custDataLst>
            </p:nvPr>
          </p:nvPicPr>
          <p:blipFill>
            <a:blip r:embed="rId29"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8"/>
              </p:custDataLst>
            </p:nvPr>
          </p:nvPicPr>
          <p:blipFill>
            <a:blip r:embed="rId30"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028" name="Picture 4" descr="Pinces, Outil, Ustensile, Salade, Grip, Forme De Griffe"/>
            <p:cNvPicPr>
              <a:picLocks noChangeAspect="1" noChangeArrowheads="1"/>
            </p:cNvPicPr>
            <p:nvPr>
              <p:custDataLst>
                <p:tags r:id="rId19"/>
              </p:custDataLst>
            </p:nvPr>
          </p:nvPicPr>
          <p:blipFill>
            <a:blip r:embed="rId31"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Sous-titre 2"/>
          <p:cNvSpPr txBox="1">
            <a:spLocks/>
          </p:cNvSpPr>
          <p:nvPr>
            <p:custDataLst>
              <p:tags r:id="rId3"/>
            </p:custDataLst>
          </p:nvPr>
        </p:nvSpPr>
        <p:spPr>
          <a:xfrm>
            <a:off x="2034679" y="5586752"/>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0" name="Sous-titre 2"/>
          <p:cNvSpPr txBox="1">
            <a:spLocks/>
          </p:cNvSpPr>
          <p:nvPr>
            <p:custDataLst>
              <p:tags r:id="rId4"/>
            </p:custDataLst>
          </p:nvPr>
        </p:nvSpPr>
        <p:spPr>
          <a:xfrm>
            <a:off x="1950056" y="55197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sp>
        <p:nvSpPr>
          <p:cNvPr id="31" name="Sous-titre 2"/>
          <p:cNvSpPr txBox="1">
            <a:spLocks/>
          </p:cNvSpPr>
          <p:nvPr>
            <p:custDataLst>
              <p:tags r:id="rId5"/>
            </p:custDataLst>
          </p:nvPr>
        </p:nvSpPr>
        <p:spPr>
          <a:xfrm>
            <a:off x="2034678" y="5367331"/>
            <a:ext cx="1495273" cy="5679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CA" sz="1800"/>
          </a:p>
        </p:txBody>
      </p:sp>
      <p:grpSp>
        <p:nvGrpSpPr>
          <p:cNvPr id="27" name="Groupe 26"/>
          <p:cNvGrpSpPr>
            <a:grpSpLocks noChangeAspect="1"/>
          </p:cNvGrpSpPr>
          <p:nvPr>
            <p:custDataLst>
              <p:tags r:id="rId6"/>
            </p:custDataLst>
          </p:nvPr>
        </p:nvGrpSpPr>
        <p:grpSpPr>
          <a:xfrm>
            <a:off x="4678150" y="147768"/>
            <a:ext cx="4385021" cy="756000"/>
            <a:chOff x="3094354" y="165246"/>
            <a:chExt cx="9953503" cy="1287026"/>
          </a:xfrm>
        </p:grpSpPr>
        <p:pic>
          <p:nvPicPr>
            <p:cNvPr id="32" name="Image 31" descr="Bureau, Notes, Bloc Notes, Entrepreneur, Main"/>
            <p:cNvPicPr/>
            <p:nvPr/>
          </p:nvPicPr>
          <p:blipFill rotWithShape="1">
            <a:blip r:embed="rId32" cstate="print">
              <a:extLst>
                <a:ext uri="{28A0092B-C50C-407E-A947-70E740481C1C}">
                  <a14:useLocalDpi xmlns:a14="http://schemas.microsoft.com/office/drawing/2010/main" val="0"/>
                </a:ext>
              </a:extLst>
            </a:blip>
            <a:srcRect r="525"/>
            <a:stretch/>
          </p:blipFill>
          <p:spPr bwMode="auto">
            <a:xfrm>
              <a:off x="3094354" y="180628"/>
              <a:ext cx="1888490" cy="1259840"/>
            </a:xfrm>
            <a:prstGeom prst="rect">
              <a:avLst/>
            </a:prstGeom>
            <a:noFill/>
            <a:ln>
              <a:noFill/>
            </a:ln>
            <a:extLst>
              <a:ext uri="{53640926-AAD7-44D8-BBD7-CCE9431645EC}">
                <a14:shadowObscured xmlns:a14="http://schemas.microsoft.com/office/drawing/2010/main"/>
              </a:ext>
            </a:extLst>
          </p:spPr>
        </p:pic>
        <p:pic>
          <p:nvPicPr>
            <p:cNvPr id="33" name="Image 32" descr="Service, Ordinateurs, RÃ©paration, Electronics"/>
            <p:cNvPicPr/>
            <p:nvPr/>
          </p:nvPicPr>
          <p:blipFill rotWithShape="1">
            <a:blip r:embed="rId33" cstate="print">
              <a:extLst>
                <a:ext uri="{28A0092B-C50C-407E-A947-70E740481C1C}">
                  <a14:useLocalDpi xmlns:a14="http://schemas.microsoft.com/office/drawing/2010/main" val="0"/>
                </a:ext>
              </a:extLst>
            </a:blip>
            <a:srcRect r="406"/>
            <a:stretch/>
          </p:blipFill>
          <p:spPr bwMode="auto">
            <a:xfrm>
              <a:off x="5047266" y="180628"/>
              <a:ext cx="1896745" cy="1259205"/>
            </a:xfrm>
            <a:prstGeom prst="rect">
              <a:avLst/>
            </a:prstGeom>
            <a:noFill/>
            <a:ln>
              <a:noFill/>
            </a:ln>
            <a:extLst>
              <a:ext uri="{53640926-AAD7-44D8-BBD7-CCE9431645EC}">
                <a14:shadowObscured xmlns:a14="http://schemas.microsoft.com/office/drawing/2010/main"/>
              </a:ext>
            </a:extLst>
          </p:spPr>
        </p:pic>
        <p:pic>
          <p:nvPicPr>
            <p:cNvPr id="34" name="Image 33" descr="Femme, Personne, Ordinateur De Bureau, Travail, Air"/>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008433" y="169671"/>
              <a:ext cx="2132330" cy="1259840"/>
            </a:xfrm>
            <a:prstGeom prst="rect">
              <a:avLst/>
            </a:prstGeom>
            <a:noFill/>
            <a:ln>
              <a:noFill/>
            </a:ln>
          </p:spPr>
        </p:pic>
        <p:pic>
          <p:nvPicPr>
            <p:cNvPr id="35" name="Image 34" descr="Femme, SÃ©chage Des Cheveux, Jeune Fille, Femmes"/>
            <p:cNvPicPr/>
            <p:nvPr/>
          </p:nvPicPr>
          <p:blipFill rotWithShape="1">
            <a:blip r:embed="rId35" cstate="print">
              <a:extLst>
                <a:ext uri="{28A0092B-C50C-407E-A947-70E740481C1C}">
                  <a14:useLocalDpi xmlns:a14="http://schemas.microsoft.com/office/drawing/2010/main" val="0"/>
                </a:ext>
              </a:extLst>
            </a:blip>
            <a:srcRect l="8443" t="23810" r="39767" b="24399"/>
            <a:stretch/>
          </p:blipFill>
          <p:spPr bwMode="auto">
            <a:xfrm>
              <a:off x="9205185" y="165246"/>
              <a:ext cx="1888490" cy="1258570"/>
            </a:xfrm>
            <a:prstGeom prst="rect">
              <a:avLst/>
            </a:prstGeom>
            <a:noFill/>
            <a:ln>
              <a:noFill/>
            </a:ln>
            <a:extLst>
              <a:ext uri="{53640926-AAD7-44D8-BBD7-CCE9431645EC}">
                <a14:shadowObscured xmlns:a14="http://schemas.microsoft.com/office/drawing/2010/main"/>
              </a:ext>
            </a:extLst>
          </p:spPr>
        </p:pic>
        <p:pic>
          <p:nvPicPr>
            <p:cNvPr id="36" name="Image 35" descr="Sac, Livre, La Mode, L'Homme, Pantalons, Sacoche"/>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1158097" y="192432"/>
              <a:ext cx="1889760" cy="1259840"/>
            </a:xfrm>
            <a:prstGeom prst="rect">
              <a:avLst/>
            </a:prstGeom>
            <a:noFill/>
            <a:ln>
              <a:noFill/>
            </a:ln>
          </p:spPr>
        </p:pic>
      </p:grpSp>
      <p:sp>
        <p:nvSpPr>
          <p:cNvPr id="39" name="Espace réservé du contenu 2"/>
          <p:cNvSpPr txBox="1">
            <a:spLocks/>
          </p:cNvSpPr>
          <p:nvPr>
            <p:custDataLst>
              <p:tags r:id="rId7"/>
            </p:custDataLst>
          </p:nvPr>
        </p:nvSpPr>
        <p:spPr>
          <a:xfrm>
            <a:off x="1586068" y="3073400"/>
            <a:ext cx="7477104" cy="3364940"/>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pPr marL="114300" algn="ctr"/>
            <a:endParaRPr lang="fr-CA" dirty="0">
              <a:solidFill>
                <a:srgbClr val="777777"/>
              </a:solidFill>
            </a:endParaRPr>
          </a:p>
          <a:p>
            <a:pPr marL="114300">
              <a:tabLst>
                <a:tab pos="1612900" algn="l"/>
              </a:tabLst>
            </a:pPr>
            <a:r>
              <a:rPr lang="fr-CA" sz="2800" b="1" dirty="0">
                <a:solidFill>
                  <a:srgbClr val="140000"/>
                </a:solidFill>
              </a:rPr>
              <a:t>Folio : 	</a:t>
            </a:r>
            <a:r>
              <a:rPr lang="fr-CA" sz="2800" b="1" dirty="0">
                <a:solidFill>
                  <a:srgbClr val="C00000"/>
                </a:solidFill>
              </a:rPr>
              <a:t>N’oubliez pas de vous inscrire</a:t>
            </a:r>
          </a:p>
          <a:p>
            <a:pPr marL="114300">
              <a:tabLst>
                <a:tab pos="1612900" algn="l"/>
              </a:tabLst>
            </a:pPr>
            <a:r>
              <a:rPr lang="fr-CA" sz="2800" b="1" dirty="0">
                <a:solidFill>
                  <a:srgbClr val="140000"/>
                </a:solidFill>
              </a:rPr>
              <a:t>Endroit :</a:t>
            </a:r>
            <a:r>
              <a:rPr lang="fr-CA" sz="2800" b="1" dirty="0">
                <a:solidFill>
                  <a:srgbClr val="C00000"/>
                </a:solidFill>
              </a:rPr>
              <a:t>	Zoom</a:t>
            </a:r>
          </a:p>
          <a:p>
            <a:pPr marL="114300">
              <a:tabLst>
                <a:tab pos="1441450" algn="l"/>
              </a:tabLst>
            </a:pPr>
            <a:r>
              <a:rPr lang="fr-CA" sz="2800" b="1" dirty="0">
                <a:solidFill>
                  <a:srgbClr val="140000"/>
                </a:solidFill>
              </a:rPr>
              <a:t>Documents à apporter :</a:t>
            </a:r>
          </a:p>
          <a:p>
            <a:pPr marL="1771650" lvl="1" indent="-342900" algn="l">
              <a:buFont typeface="Arial" panose="020B0604020202020204" pitchFamily="34" charset="0"/>
              <a:buChar char="•"/>
            </a:pPr>
            <a:r>
              <a:rPr lang="fr-CA" sz="2300" dirty="0">
                <a:solidFill>
                  <a:schemeClr val="bg1">
                    <a:lumMod val="50000"/>
                  </a:schemeClr>
                </a:solidFill>
              </a:rPr>
              <a:t>Programme d'études</a:t>
            </a:r>
          </a:p>
        </p:txBody>
      </p:sp>
      <p:sp>
        <p:nvSpPr>
          <p:cNvPr id="7" name="Rectangle 6"/>
          <p:cNvSpPr/>
          <p:nvPr>
            <p:custDataLst>
              <p:tags r:id="rId8"/>
            </p:custDataLst>
          </p:nvPr>
        </p:nvSpPr>
        <p:spPr>
          <a:xfrm>
            <a:off x="2136142" y="1671553"/>
            <a:ext cx="6311151" cy="1077218"/>
          </a:xfrm>
          <a:prstGeom prst="rect">
            <a:avLst/>
          </a:prstGeom>
        </p:spPr>
        <p:txBody>
          <a:bodyPr wrap="none">
            <a:spAutoFit/>
          </a:bodyPr>
          <a:lstStyle/>
          <a:p>
            <a:pPr marL="114300" algn="ctr"/>
            <a:r>
              <a:rPr lang="fr-CA" sz="3200" b="1" dirty="0">
                <a:solidFill>
                  <a:srgbClr val="777777"/>
                </a:solidFill>
              </a:rPr>
              <a:t>Le rôle et fonctions de l’enseignant </a:t>
            </a:r>
          </a:p>
          <a:p>
            <a:pPr marL="114300" algn="ctr"/>
            <a:r>
              <a:rPr lang="fr-CA" sz="3200" b="1" dirty="0">
                <a:solidFill>
                  <a:srgbClr val="777777"/>
                </a:solidFill>
              </a:rPr>
              <a:t>IPEFP-01</a:t>
            </a:r>
          </a:p>
        </p:txBody>
      </p:sp>
    </p:spTree>
    <p:extLst>
      <p:ext uri="{BB962C8B-B14F-4D97-AF65-F5344CB8AC3E}">
        <p14:creationId xmlns:p14="http://schemas.microsoft.com/office/powerpoint/2010/main" val="1516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t>Médiagraphie</a:t>
            </a:r>
          </a:p>
        </p:txBody>
      </p:sp>
      <p:sp>
        <p:nvSpPr>
          <p:cNvPr id="3" name="Espace réservé du contenu 2"/>
          <p:cNvSpPr>
            <a:spLocks noGrp="1"/>
          </p:cNvSpPr>
          <p:nvPr>
            <p:ph idx="1"/>
            <p:custDataLst>
              <p:tags r:id="rId2"/>
            </p:custDataLst>
          </p:nvPr>
        </p:nvSpPr>
        <p:spPr/>
        <p:txBody>
          <a:bodyPr>
            <a:normAutofit/>
          </a:bodyPr>
          <a:lstStyle/>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ÉDITEUR OFFICIEL DU QUÉBEC. (2016). Le régime pédagogique de la formation professionnelle.</a:t>
            </a:r>
          </a:p>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ÉDITEUR OFFICIEL DU QUÉBEC (2016). Loi sur l'instruction publique.</a:t>
            </a:r>
          </a:p>
          <a:p>
            <a:pPr marL="114300" indent="-457200">
              <a:spcBef>
                <a:spcPts val="0"/>
              </a:spcBef>
              <a:spcAft>
                <a:spcPts val="1000"/>
              </a:spcAft>
              <a:buNone/>
            </a:pPr>
            <a:r>
              <a:rPr lang="fr-FR" sz="1600" dirty="0">
                <a:latin typeface="Times New Roman" panose="02020603050405020304" pitchFamily="18" charset="0"/>
                <a:ea typeface="Calibri" panose="020F0502020204030204" pitchFamily="34" charset="0"/>
                <a:cs typeface="Times New Roman" panose="02020603050405020304" pitchFamily="18" charset="0"/>
              </a:rPr>
              <a:t>MEES. (2001). La formation l'enseignement professionnel, Les orientations et es compétences professionnelles (12 compétences)</a:t>
            </a:r>
            <a:endParaRPr lang="fr-CA" sz="1600" dirty="0">
              <a:latin typeface="Times New Roman" panose="02020603050405020304" pitchFamily="18" charset="0"/>
              <a:ea typeface="Calibri" panose="020F0502020204030204" pitchFamily="34" charset="0"/>
              <a:cs typeface="Times New Roman" panose="02020603050405020304" pitchFamily="18" charset="0"/>
            </a:endParaRPr>
          </a:p>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TURMEL, PAULINE. COMMISSION SCOLAIRE DE MONTRÉAL.  </a:t>
            </a:r>
            <a:br>
              <a:rPr lang="fr-CA" sz="1600" dirty="0">
                <a:latin typeface="Times New Roman" panose="02020603050405020304" pitchFamily="18" charset="0"/>
                <a:ea typeface="Calibri" panose="020F0502020204030204" pitchFamily="34" charset="0"/>
                <a:cs typeface="Times New Roman" panose="02020603050405020304" pitchFamily="18" charset="0"/>
              </a:rPr>
            </a:br>
            <a:r>
              <a:rPr lang="fr-CA" sz="1600" dirty="0">
                <a:latin typeface="Times New Roman" panose="02020603050405020304" pitchFamily="18" charset="0"/>
                <a:ea typeface="Calibri" panose="020F0502020204030204" pitchFamily="34" charset="0"/>
                <a:cs typeface="Times New Roman" panose="02020603050405020304" pitchFamily="18" charset="0"/>
              </a:rPr>
              <a:t>(2011-2012).</a:t>
            </a:r>
            <a:r>
              <a:rPr lang="fr-CA" sz="2400" dirty="0">
                <a:latin typeface="Times New Roman" panose="02020603050405020304" pitchFamily="18" charset="0"/>
                <a:ea typeface="Calibri" panose="020F0502020204030204" pitchFamily="34" charset="0"/>
                <a:cs typeface="Times New Roman" panose="02020603050405020304" pitchFamily="18" charset="0"/>
              </a:rPr>
              <a:t> </a:t>
            </a:r>
            <a:r>
              <a:rPr lang="fr-CA" sz="1400" dirty="0">
                <a:latin typeface="Times New Roman" panose="02020603050405020304" pitchFamily="18" charset="0"/>
                <a:ea typeface="Calibri" panose="020F0502020204030204" pitchFamily="34" charset="0"/>
                <a:cs typeface="Times New Roman" panose="02020603050405020304" pitchFamily="18" charset="0"/>
              </a:rPr>
              <a:t>Trousse d’accompagnement destinée au nouveau personnel enseignant en formation professionnelle</a:t>
            </a:r>
          </a:p>
          <a:p>
            <a:pPr marL="114300" indent="-457200">
              <a:spcBef>
                <a:spcPts val="0"/>
              </a:spcBef>
              <a:spcAft>
                <a:spcPts val="1000"/>
              </a:spcAft>
              <a:buNone/>
            </a:pPr>
            <a:r>
              <a:rPr lang="fr-CA" sz="1600" dirty="0">
                <a:latin typeface="Times New Roman" panose="02020603050405020304" pitchFamily="18" charset="0"/>
                <a:ea typeface="Calibri" panose="020F0502020204030204" pitchFamily="34" charset="0"/>
                <a:cs typeface="Times New Roman" panose="02020603050405020304" pitchFamily="18" charset="0"/>
              </a:rPr>
              <a:t>INFOROUTEFPT</a:t>
            </a:r>
            <a:r>
              <a:rPr lang="fr-CA" sz="1400" dirty="0">
                <a:latin typeface="Times New Roman" panose="02020603050405020304" pitchFamily="18" charset="0"/>
                <a:ea typeface="Calibri" panose="020F0502020204030204" pitchFamily="34" charset="0"/>
                <a:cs typeface="Times New Roman" panose="02020603050405020304" pitchFamily="18" charset="0"/>
              </a:rPr>
              <a:t>, l’autoroute de l'information</a:t>
            </a:r>
          </a:p>
          <a:p>
            <a:pPr marL="114300" indent="-457200">
              <a:spcBef>
                <a:spcPts val="0"/>
              </a:spcBef>
              <a:spcAft>
                <a:spcPts val="1000"/>
              </a:spcAft>
              <a:buNone/>
            </a:pPr>
            <a:r>
              <a:rPr lang="fr-CA" sz="1400" dirty="0">
                <a:latin typeface="Times New Roman" panose="02020603050405020304" pitchFamily="18" charset="0"/>
                <a:ea typeface="Calibri" panose="020F0502020204030204" pitchFamily="34" charset="0"/>
                <a:cs typeface="Times New Roman" panose="02020603050405020304" pitchFamily="18" charset="0"/>
                <a:hlinkClick r:id="rId5"/>
              </a:rPr>
              <a:t>https://www.inforoutefpt.org/</a:t>
            </a:r>
            <a:endParaRPr lang="fr-CA" sz="1400" dirty="0">
              <a:latin typeface="Times New Roman" panose="02020603050405020304" pitchFamily="18" charset="0"/>
              <a:ea typeface="Calibri" panose="020F0502020204030204" pitchFamily="34" charset="0"/>
              <a:cs typeface="Times New Roman" panose="02020603050405020304" pitchFamily="18" charset="0"/>
            </a:endParaRPr>
          </a:p>
          <a:p>
            <a:pPr marL="114300" indent="-457200">
              <a:spcBef>
                <a:spcPts val="0"/>
              </a:spcBef>
              <a:spcAft>
                <a:spcPts val="1000"/>
              </a:spcAft>
              <a:buNone/>
            </a:pPr>
            <a:endParaRPr lang="fr-CA" sz="1400" dirty="0">
              <a:latin typeface="Times New Roman" panose="02020603050405020304" pitchFamily="18" charset="0"/>
              <a:ea typeface="Calibri" panose="020F0502020204030204" pitchFamily="34" charset="0"/>
              <a:cs typeface="Times New Roman" panose="02020603050405020304" pitchFamily="18" charset="0"/>
            </a:endParaRPr>
          </a:p>
          <a:p>
            <a:pPr marL="114300" indent="-457200">
              <a:spcBef>
                <a:spcPts val="0"/>
              </a:spcBef>
              <a:spcAft>
                <a:spcPts val="1000"/>
              </a:spcAft>
              <a:buNone/>
            </a:pPr>
            <a:endParaRPr lang="fr-CA"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5470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809384" y="275242"/>
            <a:ext cx="6961584" cy="1143000"/>
          </a:xfrm>
          <a:ln>
            <a:noFill/>
          </a:ln>
        </p:spPr>
        <p:txBody>
          <a:bodyPr/>
          <a:lstStyle/>
          <a:p>
            <a:pPr algn="ctr"/>
            <a:r>
              <a:rPr lang="fr-CA" sz="2800" b="1">
                <a:solidFill>
                  <a:srgbClr val="777777"/>
                </a:solidFill>
                <a:latin typeface="+mn-lt"/>
              </a:rPr>
              <a:t>Appréciation de la formation</a:t>
            </a:r>
          </a:p>
        </p:txBody>
      </p:sp>
      <p:sp>
        <p:nvSpPr>
          <p:cNvPr id="4" name="Rectangle 3"/>
          <p:cNvSpPr/>
          <p:nvPr>
            <p:custDataLst>
              <p:tags r:id="rId2"/>
            </p:custDataLst>
          </p:nvPr>
        </p:nvSpPr>
        <p:spPr>
          <a:xfrm>
            <a:off x="1761782" y="3864962"/>
            <a:ext cx="7056784" cy="523220"/>
          </a:xfrm>
          <a:prstGeom prst="rect">
            <a:avLst/>
          </a:prstGeom>
        </p:spPr>
        <p:txBody>
          <a:bodyPr wrap="square">
            <a:spAutoFit/>
          </a:bodyPr>
          <a:lstStyle/>
          <a:p>
            <a:pPr marL="0" marR="0" lvl="0" indent="0" algn="ctr" defTabSz="457200" eaLnBrk="1" fontAlgn="auto" latinLnBrk="0" hangingPunct="1">
              <a:lnSpc>
                <a:spcPct val="100000"/>
              </a:lnSpc>
              <a:spcBef>
                <a:spcPct val="20000"/>
              </a:spcBef>
              <a:spcAft>
                <a:spcPts val="0"/>
              </a:spcAft>
              <a:buClrTx/>
              <a:buSzTx/>
              <a:buFontTx/>
              <a:buNone/>
              <a:tabLst/>
              <a:defRPr/>
            </a:pPr>
            <a:r>
              <a:rPr kumimoji="0" lang="fr-CA" sz="2800" b="0" i="0" u="none" strike="noStrike" kern="0" cap="none" spc="0" normalizeH="0" baseline="0" noProof="0">
                <a:ln>
                  <a:noFill/>
                </a:ln>
                <a:solidFill>
                  <a:srgbClr val="C00000"/>
                </a:solidFill>
                <a:effectLst/>
                <a:uLnTx/>
                <a:uFillTx/>
              </a:rPr>
              <a:t>Bonne fin de journée et</a:t>
            </a:r>
            <a:endParaRPr lang="fr-CA" sz="2800" kern="0">
              <a:solidFill>
                <a:srgbClr val="C00000"/>
              </a:solidFill>
            </a:endParaRPr>
          </a:p>
        </p:txBody>
      </p:sp>
      <p:sp>
        <p:nvSpPr>
          <p:cNvPr id="5" name="Rectangle 4"/>
          <p:cNvSpPr/>
          <p:nvPr>
            <p:custDataLst>
              <p:tags r:id="rId3"/>
            </p:custDataLst>
          </p:nvPr>
        </p:nvSpPr>
        <p:spPr>
          <a:xfrm>
            <a:off x="3555351" y="6002794"/>
            <a:ext cx="3469647" cy="461665"/>
          </a:xfrm>
          <a:prstGeom prst="rect">
            <a:avLst/>
          </a:prstGeom>
        </p:spPr>
        <p:txBody>
          <a:bodyPr wrap="square">
            <a:spAutoFit/>
          </a:bodyPr>
          <a:lstStyle/>
          <a:p>
            <a:pPr lvl="0" algn="ctr" defTabSz="457200">
              <a:spcBef>
                <a:spcPct val="20000"/>
              </a:spcBef>
              <a:defRPr/>
            </a:pPr>
            <a:r>
              <a:rPr lang="fr-CA" sz="2400" kern="0">
                <a:solidFill>
                  <a:srgbClr val="C00000"/>
                </a:solidFill>
              </a:rPr>
              <a:t>de votre participation!</a:t>
            </a:r>
          </a:p>
        </p:txBody>
      </p:sp>
      <p:grpSp>
        <p:nvGrpSpPr>
          <p:cNvPr id="8" name="Groupe 7"/>
          <p:cNvGrpSpPr/>
          <p:nvPr>
            <p:custDataLst>
              <p:tags r:id="rId4"/>
            </p:custDataLst>
          </p:nvPr>
        </p:nvGrpSpPr>
        <p:grpSpPr>
          <a:xfrm>
            <a:off x="-182929" y="0"/>
            <a:ext cx="1895101" cy="6858000"/>
            <a:chOff x="-182929" y="0"/>
            <a:chExt cx="1895101" cy="6858000"/>
          </a:xfrm>
        </p:grpSpPr>
        <p:sp>
          <p:nvSpPr>
            <p:cNvPr id="9" name="Rectangle 8"/>
            <p:cNvSpPr/>
            <p:nvPr>
              <p:custDataLst>
                <p:tags r:id="rId5"/>
              </p:custDataLst>
            </p:nvPr>
          </p:nvSpPr>
          <p:spPr>
            <a:xfrm>
              <a:off x="-22980" y="0"/>
              <a:ext cx="1546787" cy="6858000"/>
            </a:xfrm>
            <a:prstGeom prst="rect">
              <a:avLst/>
            </a:prstGeom>
            <a:gradFill>
              <a:gsLst>
                <a:gs pos="0">
                  <a:srgbClr val="FF5050"/>
                </a:gs>
                <a:gs pos="74000">
                  <a:srgbClr val="CC0000"/>
                </a:gs>
                <a:gs pos="83000">
                  <a:srgbClr val="C00000"/>
                </a:gs>
                <a:gs pos="100000">
                  <a:srgbClr val="C00000"/>
                </a:gs>
              </a:gsLst>
              <a:lin ang="5400000" scaled="1"/>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9"/>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rot="19818516">
              <a:off x="-20153" y="206986"/>
              <a:ext cx="1471151" cy="980768"/>
            </a:xfrm>
            <a:prstGeom prst="rect">
              <a:avLst/>
            </a:prstGeom>
          </p:spPr>
        </p:pic>
        <p:pic>
          <p:nvPicPr>
            <p:cNvPr id="11" name="Image 10"/>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rot="1044235">
              <a:off x="187113" y="3580098"/>
              <a:ext cx="1295527" cy="889857"/>
            </a:xfrm>
            <a:prstGeom prst="rect">
              <a:avLst/>
            </a:prstGeom>
          </p:spPr>
        </p:pic>
        <p:pic>
          <p:nvPicPr>
            <p:cNvPr id="12" name="Image 11"/>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rot="18408137">
              <a:off x="279337" y="4501988"/>
              <a:ext cx="502947" cy="986293"/>
            </a:xfrm>
            <a:prstGeom prst="rect">
              <a:avLst/>
            </a:prstGeom>
          </p:spPr>
        </p:pic>
        <p:pic>
          <p:nvPicPr>
            <p:cNvPr id="13" name="Image 12"/>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rot="18169581">
              <a:off x="246760" y="4720188"/>
              <a:ext cx="370474" cy="1229852"/>
            </a:xfrm>
            <a:prstGeom prst="rect">
              <a:avLst/>
            </a:prstGeom>
          </p:spPr>
        </p:pic>
        <p:pic>
          <p:nvPicPr>
            <p:cNvPr id="14" name="Image 13"/>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tretch>
              <a:fillRect/>
            </a:stretch>
          </p:blipFill>
          <p:spPr>
            <a:xfrm rot="15847712">
              <a:off x="-383259" y="2841167"/>
              <a:ext cx="1251404" cy="569286"/>
            </a:xfrm>
            <a:prstGeom prst="rect">
              <a:avLst/>
            </a:prstGeom>
          </p:spPr>
        </p:pic>
        <p:pic>
          <p:nvPicPr>
            <p:cNvPr id="15" name="Image 14"/>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4077" y="1243980"/>
              <a:ext cx="847394" cy="1220587"/>
            </a:xfrm>
            <a:prstGeom prst="rect">
              <a:avLst/>
            </a:prstGeom>
          </p:spPr>
        </p:pic>
        <p:pic>
          <p:nvPicPr>
            <p:cNvPr id="16" name="Image 15"/>
            <p:cNvPicPr>
              <a:picLocks noChangeAspect="1"/>
            </p:cNvPicPr>
            <p:nvPr>
              <p:custDataLst>
                <p:tags r:id="rId12"/>
              </p:custDataLst>
            </p:nvPr>
          </p:nvPicPr>
          <p:blipFill>
            <a:blip r:embed="rId24" cstate="print">
              <a:extLst>
                <a:ext uri="{28A0092B-C50C-407E-A947-70E740481C1C}">
                  <a14:useLocalDpi xmlns:a14="http://schemas.microsoft.com/office/drawing/2010/main" val="0"/>
                </a:ext>
              </a:extLst>
            </a:blip>
            <a:stretch>
              <a:fillRect/>
            </a:stretch>
          </p:blipFill>
          <p:spPr>
            <a:xfrm rot="16446478">
              <a:off x="569025" y="1042045"/>
              <a:ext cx="1388152" cy="409265"/>
            </a:xfrm>
            <a:prstGeom prst="rect">
              <a:avLst/>
            </a:prstGeom>
          </p:spPr>
        </p:pic>
        <p:pic>
          <p:nvPicPr>
            <p:cNvPr id="17" name="Image 16"/>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tretch>
              <a:fillRect/>
            </a:stretch>
          </p:blipFill>
          <p:spPr>
            <a:xfrm>
              <a:off x="-86397" y="5703036"/>
              <a:ext cx="1590896" cy="1061183"/>
            </a:xfrm>
            <a:prstGeom prst="rect">
              <a:avLst/>
            </a:prstGeom>
          </p:spPr>
        </p:pic>
        <p:pic>
          <p:nvPicPr>
            <p:cNvPr id="18" name="Image 17"/>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tretch>
              <a:fillRect/>
            </a:stretch>
          </p:blipFill>
          <p:spPr>
            <a:xfrm>
              <a:off x="400990" y="1902379"/>
              <a:ext cx="1311182" cy="1753724"/>
            </a:xfrm>
            <a:prstGeom prst="rect">
              <a:avLst/>
            </a:prstGeom>
          </p:spPr>
        </p:pic>
        <p:pic>
          <p:nvPicPr>
            <p:cNvPr id="19" name="Picture 4" descr="Pinces, Outil, Ustensile, Salade, Grip, Forme De Griffe"/>
            <p:cNvPicPr>
              <a:picLocks noChangeAspect="1" noChangeArrowheads="1"/>
            </p:cNvPicPr>
            <p:nvPr>
              <p:custDataLst>
                <p:tags r:id="rId15"/>
              </p:custDataLst>
            </p:nvPr>
          </p:nvPicPr>
          <p:blipFill>
            <a:blip r:embed="rId27" cstate="print">
              <a:clrChange>
                <a:clrFrom>
                  <a:srgbClr val="DCDDDE"/>
                </a:clrFrom>
                <a:clrTo>
                  <a:srgbClr val="DCDDD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rot="18945423">
              <a:off x="970216" y="4583653"/>
              <a:ext cx="456917" cy="121844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ectangle 23">
            <a:extLst>
              <a:ext uri="{FF2B5EF4-FFF2-40B4-BE49-F238E27FC236}">
                <a16:creationId xmlns:a16="http://schemas.microsoft.com/office/drawing/2014/main" id="{516F2D9B-AD49-47E5-A72E-5AF0F23E9831}"/>
              </a:ext>
            </a:extLst>
          </p:cNvPr>
          <p:cNvSpPr/>
          <p:nvPr/>
        </p:nvSpPr>
        <p:spPr>
          <a:xfrm>
            <a:off x="3898564" y="4773049"/>
            <a:ext cx="2783220" cy="1015663"/>
          </a:xfrm>
          <a:prstGeom prst="rect">
            <a:avLst/>
          </a:prstGeom>
          <a:noFill/>
        </p:spPr>
        <p:txBody>
          <a:bodyPr wrap="square" lIns="91440" tIns="45720" rIns="91440" bIns="45720">
            <a:spAutoFit/>
          </a:bodyPr>
          <a:lstStyle/>
          <a:p>
            <a:pPr algn="ctr"/>
            <a:r>
              <a:rPr lang="fr-FR" sz="6000" b="1" cap="none" spc="50" dirty="0">
                <a:ln w="9525" cmpd="sng">
                  <a:solidFill>
                    <a:schemeClr val="accent1"/>
                  </a:solidFill>
                  <a:prstDash val="solid"/>
                </a:ln>
                <a:solidFill>
                  <a:srgbClr val="C00000"/>
                </a:solidFill>
                <a:effectLst>
                  <a:glow rad="38100">
                    <a:schemeClr val="accent1">
                      <a:alpha val="40000"/>
                    </a:schemeClr>
                  </a:glow>
                </a:effectLst>
              </a:rPr>
              <a:t>MERCI</a:t>
            </a:r>
          </a:p>
        </p:txBody>
      </p:sp>
      <p:pic>
        <p:nvPicPr>
          <p:cNvPr id="26" name="Espace réservé du contenu 5">
            <a:extLst>
              <a:ext uri="{FF2B5EF4-FFF2-40B4-BE49-F238E27FC236}">
                <a16:creationId xmlns:a16="http://schemas.microsoft.com/office/drawing/2014/main" id="{340888C1-BDB7-4F80-B5AC-DF9C39B48F9B}"/>
              </a:ext>
            </a:extLst>
          </p:cNvPr>
          <p:cNvPicPr>
            <a:picLocks noGrp="1" noChangeAspect="1"/>
          </p:cNvPicPr>
          <p:nvPr>
            <p:ph idx="1"/>
          </p:nvPr>
        </p:nvPicPr>
        <p:blipFill rotWithShape="1">
          <a:blip r:embed="rId28" cstate="print">
            <a:extLst>
              <a:ext uri="{28A0092B-C50C-407E-A947-70E740481C1C}">
                <a14:useLocalDpi xmlns:a14="http://schemas.microsoft.com/office/drawing/2010/main" val="0"/>
              </a:ext>
            </a:extLst>
          </a:blip>
          <a:srcRect l="37383" t="12012" r="38962" b="11489"/>
          <a:stretch/>
        </p:blipFill>
        <p:spPr>
          <a:xfrm rot="1241402">
            <a:off x="5027266" y="1633000"/>
            <a:ext cx="727340" cy="2182020"/>
          </a:xfrm>
        </p:spPr>
      </p:pic>
      <p:sp>
        <p:nvSpPr>
          <p:cNvPr id="27" name="Rectangle 26">
            <a:extLst>
              <a:ext uri="{FF2B5EF4-FFF2-40B4-BE49-F238E27FC236}">
                <a16:creationId xmlns:a16="http://schemas.microsoft.com/office/drawing/2014/main" id="{2D5141AA-D30B-4A66-BDE5-9D7F8A1ADC51}"/>
              </a:ext>
            </a:extLst>
          </p:cNvPr>
          <p:cNvSpPr/>
          <p:nvPr/>
        </p:nvSpPr>
        <p:spPr>
          <a:xfrm>
            <a:off x="7024998" y="6447437"/>
            <a:ext cx="1923925" cy="230832"/>
          </a:xfrm>
          <a:prstGeom prst="rect">
            <a:avLst/>
          </a:prstGeom>
        </p:spPr>
        <p:txBody>
          <a:bodyPr wrap="none">
            <a:spAutoFit/>
          </a:bodyPr>
          <a:lstStyle/>
          <a:p>
            <a:r>
              <a:rPr lang="fr-CA" sz="900" dirty="0">
                <a:solidFill>
                  <a:srgbClr val="000000"/>
                </a:solidFill>
              </a:rPr>
              <a:t>Généré par IA, Optimisé par DALL·E 3</a:t>
            </a:r>
          </a:p>
        </p:txBody>
      </p:sp>
    </p:spTree>
    <p:extLst>
      <p:ext uri="{BB962C8B-B14F-4D97-AF65-F5344CB8AC3E}">
        <p14:creationId xmlns:p14="http://schemas.microsoft.com/office/powerpoint/2010/main" val="3496989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3"/>
          <a:stretch>
            <a:fillRect/>
          </a:stretch>
        </p:blipFill>
        <p:spPr>
          <a:xfrm>
            <a:off x="-73892" y="0"/>
            <a:ext cx="9319491" cy="6858000"/>
          </a:xfrm>
          <a:prstGeom prst="rect">
            <a:avLst/>
          </a:prstGeom>
        </p:spPr>
      </p:pic>
    </p:spTree>
    <p:extLst>
      <p:ext uri="{BB962C8B-B14F-4D97-AF65-F5344CB8AC3E}">
        <p14:creationId xmlns:p14="http://schemas.microsoft.com/office/powerpoint/2010/main" val="118727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3"/>
          <a:stretch>
            <a:fillRect/>
          </a:stretch>
        </p:blipFill>
        <p:spPr>
          <a:xfrm>
            <a:off x="-53829" y="0"/>
            <a:ext cx="9251657" cy="6858000"/>
          </a:xfrm>
          <a:prstGeom prst="rect">
            <a:avLst/>
          </a:prstGeom>
        </p:spPr>
      </p:pic>
    </p:spTree>
    <p:extLst>
      <p:ext uri="{BB962C8B-B14F-4D97-AF65-F5344CB8AC3E}">
        <p14:creationId xmlns:p14="http://schemas.microsoft.com/office/powerpoint/2010/main" val="3241652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3"/>
          <a:stretch>
            <a:fillRect/>
          </a:stretch>
        </p:blipFill>
        <p:spPr>
          <a:xfrm>
            <a:off x="1" y="0"/>
            <a:ext cx="9187529" cy="6857999"/>
          </a:xfrm>
          <a:prstGeom prst="rect">
            <a:avLst/>
          </a:prstGeom>
        </p:spPr>
      </p:pic>
    </p:spTree>
    <p:extLst>
      <p:ext uri="{BB962C8B-B14F-4D97-AF65-F5344CB8AC3E}">
        <p14:creationId xmlns:p14="http://schemas.microsoft.com/office/powerpoint/2010/main" val="1401014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3537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a:blip r:embed="rId3"/>
          <a:stretch>
            <a:fillRect/>
          </a:stretch>
        </p:blipFill>
        <p:spPr>
          <a:xfrm>
            <a:off x="-1" y="0"/>
            <a:ext cx="9208655" cy="6857999"/>
          </a:xfrm>
          <a:prstGeom prst="rect">
            <a:avLst/>
          </a:prstGeom>
        </p:spPr>
      </p:pic>
    </p:spTree>
    <p:extLst>
      <p:ext uri="{BB962C8B-B14F-4D97-AF65-F5344CB8AC3E}">
        <p14:creationId xmlns:p14="http://schemas.microsoft.com/office/powerpoint/2010/main" val="18192238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4"/>
</p:tagLst>
</file>

<file path=ppt/tags/tag110.xml><?xml version="1.0" encoding="utf-8"?>
<p:tagLst xmlns:a="http://schemas.openxmlformats.org/drawingml/2006/main" xmlns:r="http://schemas.openxmlformats.org/officeDocument/2006/relationships" xmlns:p="http://schemas.openxmlformats.org/presentationml/2006/main">
  <p:tag name="NUM" val="11"/>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6"/>
</p:tagLst>
</file>

<file path=ppt/tags/tag128.xml><?xml version="1.0" encoding="utf-8"?>
<p:tagLst xmlns:a="http://schemas.openxmlformats.org/drawingml/2006/main" xmlns:r="http://schemas.openxmlformats.org/officeDocument/2006/relationships" xmlns:p="http://schemas.openxmlformats.org/presentationml/2006/main">
  <p:tag name="NUM" val="7"/>
</p:tagLst>
</file>

<file path=ppt/tags/tag129.xml><?xml version="1.0" encoding="utf-8"?>
<p:tagLst xmlns:a="http://schemas.openxmlformats.org/drawingml/2006/main" xmlns:r="http://schemas.openxmlformats.org/officeDocument/2006/relationships" xmlns:p="http://schemas.openxmlformats.org/presentationml/2006/main">
  <p:tag name="NUM" val="8"/>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9"/>
</p:tagLst>
</file>

<file path=ppt/tags/tag131.xml><?xml version="1.0" encoding="utf-8"?>
<p:tagLst xmlns:a="http://schemas.openxmlformats.org/drawingml/2006/main" xmlns:r="http://schemas.openxmlformats.org/officeDocument/2006/relationships" xmlns:p="http://schemas.openxmlformats.org/presentationml/2006/main">
  <p:tag name="NUM" val="10"/>
</p:tagLst>
</file>

<file path=ppt/tags/tag132.xml><?xml version="1.0" encoding="utf-8"?>
<p:tagLst xmlns:a="http://schemas.openxmlformats.org/drawingml/2006/main" xmlns:r="http://schemas.openxmlformats.org/officeDocument/2006/relationships" xmlns:p="http://schemas.openxmlformats.org/presentationml/2006/main">
  <p:tag name="NUM" val="11"/>
</p:tagLst>
</file>

<file path=ppt/tags/tag133.xml><?xml version="1.0" encoding="utf-8"?>
<p:tagLst xmlns:a="http://schemas.openxmlformats.org/drawingml/2006/main" xmlns:r="http://schemas.openxmlformats.org/officeDocument/2006/relationships" xmlns:p="http://schemas.openxmlformats.org/presentationml/2006/main">
  <p:tag name="NUM" val="12"/>
</p:tagLst>
</file>

<file path=ppt/tags/tag134.xml><?xml version="1.0" encoding="utf-8"?>
<p:tagLst xmlns:a="http://schemas.openxmlformats.org/drawingml/2006/main" xmlns:r="http://schemas.openxmlformats.org/officeDocument/2006/relationships" xmlns:p="http://schemas.openxmlformats.org/presentationml/2006/main">
  <p:tag name="NUM" val="13"/>
</p:tagLst>
</file>

<file path=ppt/tags/tag135.xml><?xml version="1.0" encoding="utf-8"?>
<p:tagLst xmlns:a="http://schemas.openxmlformats.org/drawingml/2006/main" xmlns:r="http://schemas.openxmlformats.org/officeDocument/2006/relationships" xmlns:p="http://schemas.openxmlformats.org/presentationml/2006/main">
  <p:tag name="NUM" val="14"/>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60.xml><?xml version="1.0" encoding="utf-8"?>
<p:tagLst xmlns:a="http://schemas.openxmlformats.org/drawingml/2006/main" xmlns:r="http://schemas.openxmlformats.org/officeDocument/2006/relationships" xmlns:p="http://schemas.openxmlformats.org/presentationml/2006/main">
  <p:tag name="NUM" val="2"/>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6"/>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3"/>
</p:tagLst>
</file>

<file path=ppt/tags/tag182.xml><?xml version="1.0" encoding="utf-8"?>
<p:tagLst xmlns:a="http://schemas.openxmlformats.org/drawingml/2006/main" xmlns:r="http://schemas.openxmlformats.org/officeDocument/2006/relationships" xmlns:p="http://schemas.openxmlformats.org/presentationml/2006/main">
  <p:tag name="NUM" val="4"/>
</p:tagLst>
</file>

<file path=ppt/tags/tag183.xml><?xml version="1.0" encoding="utf-8"?>
<p:tagLst xmlns:a="http://schemas.openxmlformats.org/drawingml/2006/main" xmlns:r="http://schemas.openxmlformats.org/officeDocument/2006/relationships" xmlns:p="http://schemas.openxmlformats.org/presentationml/2006/main">
  <p:tag name="NUM" val="5"/>
</p:tagLst>
</file>

<file path=ppt/tags/tag184.xml><?xml version="1.0" encoding="utf-8"?>
<p:tagLst xmlns:a="http://schemas.openxmlformats.org/drawingml/2006/main" xmlns:r="http://schemas.openxmlformats.org/officeDocument/2006/relationships" xmlns:p="http://schemas.openxmlformats.org/presentationml/2006/main">
  <p:tag name="NUM" val="7"/>
</p:tagLst>
</file>

<file path=ppt/tags/tag185.xml><?xml version="1.0" encoding="utf-8"?>
<p:tagLst xmlns:a="http://schemas.openxmlformats.org/drawingml/2006/main" xmlns:r="http://schemas.openxmlformats.org/officeDocument/2006/relationships" xmlns:p="http://schemas.openxmlformats.org/presentationml/2006/main">
  <p:tag name="NUM" val="9"/>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190.xml><?xml version="1.0" encoding="utf-8"?>
<p:tagLst xmlns:a="http://schemas.openxmlformats.org/drawingml/2006/main" xmlns:r="http://schemas.openxmlformats.org/officeDocument/2006/relationships" xmlns:p="http://schemas.openxmlformats.org/presentationml/2006/main">
  <p:tag name="NUM" val="8"/>
</p:tagLst>
</file>

<file path=ppt/tags/tag191.xml><?xml version="1.0" encoding="utf-8"?>
<p:tagLst xmlns:a="http://schemas.openxmlformats.org/drawingml/2006/main" xmlns:r="http://schemas.openxmlformats.org/officeDocument/2006/relationships" xmlns:p="http://schemas.openxmlformats.org/presentationml/2006/main">
  <p:tag name="NUM" val="9"/>
</p:tagLst>
</file>

<file path=ppt/tags/tag192.xml><?xml version="1.0" encoding="utf-8"?>
<p:tagLst xmlns:a="http://schemas.openxmlformats.org/drawingml/2006/main" xmlns:r="http://schemas.openxmlformats.org/officeDocument/2006/relationships" xmlns:p="http://schemas.openxmlformats.org/presentationml/2006/main">
  <p:tag name="NUM" val="10"/>
</p:tagLst>
</file>

<file path=ppt/tags/tag193.xml><?xml version="1.0" encoding="utf-8"?>
<p:tagLst xmlns:a="http://schemas.openxmlformats.org/drawingml/2006/main" xmlns:r="http://schemas.openxmlformats.org/officeDocument/2006/relationships" xmlns:p="http://schemas.openxmlformats.org/presentationml/2006/main">
  <p:tag name="NUM" val="11"/>
</p:tagLst>
</file>

<file path=ppt/tags/tag194.xml><?xml version="1.0" encoding="utf-8"?>
<p:tagLst xmlns:a="http://schemas.openxmlformats.org/drawingml/2006/main" xmlns:r="http://schemas.openxmlformats.org/officeDocument/2006/relationships" xmlns:p="http://schemas.openxmlformats.org/presentationml/2006/main">
  <p:tag name="NUM" val="12"/>
</p:tagLst>
</file>

<file path=ppt/tags/tag195.xml><?xml version="1.0" encoding="utf-8"?>
<p:tagLst xmlns:a="http://schemas.openxmlformats.org/drawingml/2006/main" xmlns:r="http://schemas.openxmlformats.org/officeDocument/2006/relationships" xmlns:p="http://schemas.openxmlformats.org/presentationml/2006/main">
  <p:tag name="NUM" val="13"/>
</p:tagLst>
</file>

<file path=ppt/tags/tag196.xml><?xml version="1.0" encoding="utf-8"?>
<p:tagLst xmlns:a="http://schemas.openxmlformats.org/drawingml/2006/main" xmlns:r="http://schemas.openxmlformats.org/officeDocument/2006/relationships" xmlns:p="http://schemas.openxmlformats.org/presentationml/2006/main">
  <p:tag name="NUM" val="14"/>
</p:tagLst>
</file>

<file path=ppt/tags/tag197.xml><?xml version="1.0" encoding="utf-8"?>
<p:tagLst xmlns:a="http://schemas.openxmlformats.org/drawingml/2006/main" xmlns:r="http://schemas.openxmlformats.org/officeDocument/2006/relationships" xmlns:p="http://schemas.openxmlformats.org/presentationml/2006/main">
  <p:tag name="NUM" val="1"/>
</p:tagLst>
</file>

<file path=ppt/tags/tag198.xml><?xml version="1.0" encoding="utf-8"?>
<p:tagLst xmlns:a="http://schemas.openxmlformats.org/drawingml/2006/main" xmlns:r="http://schemas.openxmlformats.org/officeDocument/2006/relationships" xmlns:p="http://schemas.openxmlformats.org/presentationml/2006/main">
  <p:tag name="NUM" val="2"/>
</p:tagLst>
</file>

<file path=ppt/tags/tag19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9"/>
</p:tagLst>
</file>

<file path=ppt/tags/tag200.xml><?xml version="1.0" encoding="utf-8"?>
<p:tagLst xmlns:a="http://schemas.openxmlformats.org/drawingml/2006/main" xmlns:r="http://schemas.openxmlformats.org/officeDocument/2006/relationships" xmlns:p="http://schemas.openxmlformats.org/presentationml/2006/main">
  <p:tag name="NUM" val="4"/>
</p:tagLst>
</file>

<file path=ppt/tags/tag201.xml><?xml version="1.0" encoding="utf-8"?>
<p:tagLst xmlns:a="http://schemas.openxmlformats.org/drawingml/2006/main" xmlns:r="http://schemas.openxmlformats.org/officeDocument/2006/relationships" xmlns:p="http://schemas.openxmlformats.org/presentationml/2006/main">
  <p:tag name="NUM" val="5"/>
</p:tagLst>
</file>

<file path=ppt/tags/tag202.xml><?xml version="1.0" encoding="utf-8"?>
<p:tagLst xmlns:a="http://schemas.openxmlformats.org/drawingml/2006/main" xmlns:r="http://schemas.openxmlformats.org/officeDocument/2006/relationships" xmlns:p="http://schemas.openxmlformats.org/presentationml/2006/main">
  <p:tag name="NUM" val="6"/>
</p:tagLst>
</file>

<file path=ppt/tags/tag203.xml><?xml version="1.0" encoding="utf-8"?>
<p:tagLst xmlns:a="http://schemas.openxmlformats.org/drawingml/2006/main" xmlns:r="http://schemas.openxmlformats.org/officeDocument/2006/relationships" xmlns:p="http://schemas.openxmlformats.org/presentationml/2006/main">
  <p:tag name="NUM" val="7"/>
</p:tagLst>
</file>

<file path=ppt/tags/tag204.xml><?xml version="1.0" encoding="utf-8"?>
<p:tagLst xmlns:a="http://schemas.openxmlformats.org/drawingml/2006/main" xmlns:r="http://schemas.openxmlformats.org/officeDocument/2006/relationships" xmlns:p="http://schemas.openxmlformats.org/presentationml/2006/main">
  <p:tag name="NUM" val="8"/>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7"/>
</p:tagLst>
</file>

<file path=ppt/tags/tag209.xml><?xml version="1.0" encoding="utf-8"?>
<p:tagLst xmlns:a="http://schemas.openxmlformats.org/drawingml/2006/main" xmlns:r="http://schemas.openxmlformats.org/officeDocument/2006/relationships" xmlns:p="http://schemas.openxmlformats.org/presentationml/2006/main">
  <p:tag name="NUM" val="8"/>
</p:tagLst>
</file>

<file path=ppt/tags/tag21.xml><?xml version="1.0" encoding="utf-8"?>
<p:tagLst xmlns:a="http://schemas.openxmlformats.org/drawingml/2006/main" xmlns:r="http://schemas.openxmlformats.org/officeDocument/2006/relationships" xmlns:p="http://schemas.openxmlformats.org/presentationml/2006/main">
  <p:tag name="NUM" val="10"/>
</p:tagLst>
</file>

<file path=ppt/tags/tag210.xml><?xml version="1.0" encoding="utf-8"?>
<p:tagLst xmlns:a="http://schemas.openxmlformats.org/drawingml/2006/main" xmlns:r="http://schemas.openxmlformats.org/officeDocument/2006/relationships" xmlns:p="http://schemas.openxmlformats.org/presentationml/2006/main">
  <p:tag name="NUM" val="9"/>
</p:tagLst>
</file>

<file path=ppt/tags/tag211.xml><?xml version="1.0" encoding="utf-8"?>
<p:tagLst xmlns:a="http://schemas.openxmlformats.org/drawingml/2006/main" xmlns:r="http://schemas.openxmlformats.org/officeDocument/2006/relationships" xmlns:p="http://schemas.openxmlformats.org/presentationml/2006/main">
  <p:tag name="NUM" val="10"/>
</p:tagLst>
</file>

<file path=ppt/tags/tag212.xml><?xml version="1.0" encoding="utf-8"?>
<p:tagLst xmlns:a="http://schemas.openxmlformats.org/drawingml/2006/main" xmlns:r="http://schemas.openxmlformats.org/officeDocument/2006/relationships" xmlns:p="http://schemas.openxmlformats.org/presentationml/2006/main">
  <p:tag name="NUM" val="11"/>
</p:tagLst>
</file>

<file path=ppt/tags/tag213.xml><?xml version="1.0" encoding="utf-8"?>
<p:tagLst xmlns:a="http://schemas.openxmlformats.org/drawingml/2006/main" xmlns:r="http://schemas.openxmlformats.org/officeDocument/2006/relationships" xmlns:p="http://schemas.openxmlformats.org/presentationml/2006/main">
  <p:tag name="NUM" val="12"/>
</p:tagLst>
</file>

<file path=ppt/tags/tag214.xml><?xml version="1.0" encoding="utf-8"?>
<p:tagLst xmlns:a="http://schemas.openxmlformats.org/drawingml/2006/main" xmlns:r="http://schemas.openxmlformats.org/officeDocument/2006/relationships" xmlns:p="http://schemas.openxmlformats.org/presentationml/2006/main">
  <p:tag name="NUM" val="13"/>
</p:tagLst>
</file>

<file path=ppt/tags/tag215.xml><?xml version="1.0" encoding="utf-8"?>
<p:tagLst xmlns:a="http://schemas.openxmlformats.org/drawingml/2006/main" xmlns:r="http://schemas.openxmlformats.org/officeDocument/2006/relationships" xmlns:p="http://schemas.openxmlformats.org/presentationml/2006/main">
  <p:tag name="NUM" val="14"/>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1"/>
</p:tagLst>
</file>

<file path=ppt/tags/tag220.xml><?xml version="1.0" encoding="utf-8"?>
<p:tagLst xmlns:a="http://schemas.openxmlformats.org/drawingml/2006/main" xmlns:r="http://schemas.openxmlformats.org/officeDocument/2006/relationships" xmlns:p="http://schemas.openxmlformats.org/presentationml/2006/main">
  <p:tag name="NUM" val="5"/>
</p:tagLst>
</file>

<file path=ppt/tags/tag221.xml><?xml version="1.0" encoding="utf-8"?>
<p:tagLst xmlns:a="http://schemas.openxmlformats.org/drawingml/2006/main" xmlns:r="http://schemas.openxmlformats.org/officeDocument/2006/relationships" xmlns:p="http://schemas.openxmlformats.org/presentationml/2006/main">
  <p:tag name="NUM" val="6"/>
</p:tagLst>
</file>

<file path=ppt/tags/tag222.xml><?xml version="1.0" encoding="utf-8"?>
<p:tagLst xmlns:a="http://schemas.openxmlformats.org/drawingml/2006/main" xmlns:r="http://schemas.openxmlformats.org/officeDocument/2006/relationships" xmlns:p="http://schemas.openxmlformats.org/presentationml/2006/main">
  <p:tag name="NUM" val="3"/>
</p:tagLst>
</file>

<file path=ppt/tags/tag223.xml><?xml version="1.0" encoding="utf-8"?>
<p:tagLst xmlns:a="http://schemas.openxmlformats.org/drawingml/2006/main" xmlns:r="http://schemas.openxmlformats.org/officeDocument/2006/relationships" xmlns:p="http://schemas.openxmlformats.org/presentationml/2006/main">
  <p:tag name="NUM" val="4"/>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7"/>
</p:tagLst>
</file>

<file path=ppt/tags/tag226.xml><?xml version="1.0" encoding="utf-8"?>
<p:tagLst xmlns:a="http://schemas.openxmlformats.org/drawingml/2006/main" xmlns:r="http://schemas.openxmlformats.org/officeDocument/2006/relationships" xmlns:p="http://schemas.openxmlformats.org/presentationml/2006/main">
  <p:tag name="NUM" val="8"/>
</p:tagLst>
</file>

<file path=ppt/tags/tag227.xml><?xml version="1.0" encoding="utf-8"?>
<p:tagLst xmlns:a="http://schemas.openxmlformats.org/drawingml/2006/main" xmlns:r="http://schemas.openxmlformats.org/officeDocument/2006/relationships" xmlns:p="http://schemas.openxmlformats.org/presentationml/2006/main">
  <p:tag name="NUM" val="9"/>
</p:tagLst>
</file>

<file path=ppt/tags/tag228.xml><?xml version="1.0" encoding="utf-8"?>
<p:tagLst xmlns:a="http://schemas.openxmlformats.org/drawingml/2006/main" xmlns:r="http://schemas.openxmlformats.org/officeDocument/2006/relationships" xmlns:p="http://schemas.openxmlformats.org/presentationml/2006/main">
  <p:tag name="NUM" val="10"/>
</p:tagLst>
</file>

<file path=ppt/tags/tag229.xml><?xml version="1.0" encoding="utf-8"?>
<p:tagLst xmlns:a="http://schemas.openxmlformats.org/drawingml/2006/main" xmlns:r="http://schemas.openxmlformats.org/officeDocument/2006/relationships" xmlns:p="http://schemas.openxmlformats.org/presentationml/2006/main">
  <p:tag name="NUM" val="11"/>
</p:tagLst>
</file>

<file path=ppt/tags/tag23.xml><?xml version="1.0" encoding="utf-8"?>
<p:tagLst xmlns:a="http://schemas.openxmlformats.org/drawingml/2006/main" xmlns:r="http://schemas.openxmlformats.org/officeDocument/2006/relationships" xmlns:p="http://schemas.openxmlformats.org/presentationml/2006/main">
  <p:tag name="NUM" val="12"/>
</p:tagLst>
</file>

<file path=ppt/tags/tag230.xml><?xml version="1.0" encoding="utf-8"?>
<p:tagLst xmlns:a="http://schemas.openxmlformats.org/drawingml/2006/main" xmlns:r="http://schemas.openxmlformats.org/officeDocument/2006/relationships" xmlns:p="http://schemas.openxmlformats.org/presentationml/2006/main">
  <p:tag name="NUM" val="12"/>
</p:tagLst>
</file>

<file path=ppt/tags/tag231.xml><?xml version="1.0" encoding="utf-8"?>
<p:tagLst xmlns:a="http://schemas.openxmlformats.org/drawingml/2006/main" xmlns:r="http://schemas.openxmlformats.org/officeDocument/2006/relationships" xmlns:p="http://schemas.openxmlformats.org/presentationml/2006/main">
  <p:tag name="NUM" val="13"/>
</p:tagLst>
</file>

<file path=ppt/tags/tag232.xml><?xml version="1.0" encoding="utf-8"?>
<p:tagLst xmlns:a="http://schemas.openxmlformats.org/drawingml/2006/main" xmlns:r="http://schemas.openxmlformats.org/officeDocument/2006/relationships" xmlns:p="http://schemas.openxmlformats.org/presentationml/2006/main">
  <p:tag name="NUM" val="14"/>
</p:tagLst>
</file>

<file path=ppt/tags/tag24.xml><?xml version="1.0" encoding="utf-8"?>
<p:tagLst xmlns:a="http://schemas.openxmlformats.org/drawingml/2006/main" xmlns:r="http://schemas.openxmlformats.org/officeDocument/2006/relationships" xmlns:p="http://schemas.openxmlformats.org/presentationml/2006/main">
  <p:tag name="NUM" val="13"/>
</p:tagLst>
</file>

<file path=ppt/tags/tag25.xml><?xml version="1.0" encoding="utf-8"?>
<p:tagLst xmlns:a="http://schemas.openxmlformats.org/drawingml/2006/main" xmlns:r="http://schemas.openxmlformats.org/officeDocument/2006/relationships" xmlns:p="http://schemas.openxmlformats.org/presentationml/2006/main">
  <p:tag name="NUM" val="14"/>
</p:tagLst>
</file>

<file path=ppt/tags/tag26.xml><?xml version="1.0" encoding="utf-8"?>
<p:tagLst xmlns:a="http://schemas.openxmlformats.org/drawingml/2006/main" xmlns:r="http://schemas.openxmlformats.org/officeDocument/2006/relationships" xmlns:p="http://schemas.openxmlformats.org/presentationml/2006/main">
  <p:tag name="NUM" val="15"/>
</p:tagLst>
</file>

<file path=ppt/tags/tag27.xml><?xml version="1.0" encoding="utf-8"?>
<p:tagLst xmlns:a="http://schemas.openxmlformats.org/drawingml/2006/main" xmlns:r="http://schemas.openxmlformats.org/officeDocument/2006/relationships" xmlns:p="http://schemas.openxmlformats.org/presentationml/2006/main">
  <p:tag name="NUM" val="16"/>
</p:tagLst>
</file>

<file path=ppt/tags/tag28.xml><?xml version="1.0" encoding="utf-8"?>
<p:tagLst xmlns:a="http://schemas.openxmlformats.org/drawingml/2006/main" xmlns:r="http://schemas.openxmlformats.org/officeDocument/2006/relationships" xmlns:p="http://schemas.openxmlformats.org/presentationml/2006/main">
  <p:tag name="NUM" val="17"/>
</p:tagLst>
</file>

<file path=ppt/tags/tag29.xml><?xml version="1.0" encoding="utf-8"?>
<p:tagLst xmlns:a="http://schemas.openxmlformats.org/drawingml/2006/main" xmlns:r="http://schemas.openxmlformats.org/officeDocument/2006/relationships" xmlns:p="http://schemas.openxmlformats.org/presentationml/2006/main">
  <p:tag name="NUM" val="18"/>
</p:tagLst>
</file>

<file path=ppt/tags/tag3.xml><?xml version="1.0" encoding="utf-8"?>
<p:tagLst xmlns:a="http://schemas.openxmlformats.org/drawingml/2006/main" xmlns:r="http://schemas.openxmlformats.org/officeDocument/2006/relationships" xmlns:p="http://schemas.openxmlformats.org/presentationml/2006/main">
  <p:tag name="NUM" val="6"/>
</p:tagLst>
</file>

<file path=ppt/tags/tag30.xml><?xml version="1.0" encoding="utf-8"?>
<p:tagLst xmlns:a="http://schemas.openxmlformats.org/drawingml/2006/main" xmlns:r="http://schemas.openxmlformats.org/officeDocument/2006/relationships" xmlns:p="http://schemas.openxmlformats.org/presentationml/2006/main">
  <p:tag name="NUM" val="19"/>
</p:tagLst>
</file>

<file path=ppt/tags/tag31.xml><?xml version="1.0" encoding="utf-8"?>
<p:tagLst xmlns:a="http://schemas.openxmlformats.org/drawingml/2006/main" xmlns:r="http://schemas.openxmlformats.org/officeDocument/2006/relationships" xmlns:p="http://schemas.openxmlformats.org/presentationml/2006/main">
  <p:tag name="NUM" val="20"/>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9"/>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9"/>
</p:tagLst>
</file>

<file path=ppt/tags/tag85.xml><?xml version="1.0" encoding="utf-8"?>
<p:tagLst xmlns:a="http://schemas.openxmlformats.org/drawingml/2006/main" xmlns:r="http://schemas.openxmlformats.org/officeDocument/2006/relationships" xmlns:p="http://schemas.openxmlformats.org/presentationml/2006/main">
  <p:tag name="NUM" val="10"/>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iguïté">
  <a:themeElements>
    <a:clrScheme name="Personnalisé 10">
      <a:dk1>
        <a:srgbClr val="FFFFFF"/>
      </a:dk1>
      <a:lt1>
        <a:srgbClr val="FFFFFF"/>
      </a:lt1>
      <a:dk2>
        <a:srgbClr val="FFFFFF"/>
      </a:dk2>
      <a:lt2>
        <a:srgbClr val="FFFFFF"/>
      </a:lt2>
      <a:accent1>
        <a:srgbClr val="679B9A"/>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9C011ACB588A4CB373E8770B24E3EA" ma:contentTypeVersion="8" ma:contentTypeDescription="Crée un document." ma:contentTypeScope="" ma:versionID="08b5b011ec95df8fe2533547d69009ae">
  <xsd:schema xmlns:xsd="http://www.w3.org/2001/XMLSchema" xmlns:xs="http://www.w3.org/2001/XMLSchema" xmlns:p="http://schemas.microsoft.com/office/2006/metadata/properties" xmlns:ns3="bd573972-eb17-4e36-a6a2-fb32bdbaf08f" targetNamespace="http://schemas.microsoft.com/office/2006/metadata/properties" ma:root="true" ma:fieldsID="bc84f73259fc823105dc5497be0b9fbe" ns3:_="">
    <xsd:import namespace="bd573972-eb17-4e36-a6a2-fb32bdbaf08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573972-eb17-4e36-a6a2-fb32bdbaf08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6806FE-3956-4A99-8121-EC52C40B397D}">
  <ds:schemaRefs>
    <ds:schemaRef ds:uri="http://schemas.microsoft.com/sharepoint/v3/contenttype/forms"/>
  </ds:schemaRefs>
</ds:datastoreItem>
</file>

<file path=customXml/itemProps2.xml><?xml version="1.0" encoding="utf-8"?>
<ds:datastoreItem xmlns:ds="http://schemas.openxmlformats.org/officeDocument/2006/customXml" ds:itemID="{B90FC27B-6187-4979-AF5A-96D4517E741B}">
  <ds:schemaRefs>
    <ds:schemaRef ds:uri="bd573972-eb17-4e36-a6a2-fb32bdbaf08f"/>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404BAEF-FF0A-4E07-BD71-3345D67277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573972-eb17-4e36-a6a2-fb32bdbaf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Apex</Template>
  <TotalTime>21220</TotalTime>
  <Words>3088</Words>
  <Application>Microsoft Office PowerPoint</Application>
  <PresentationFormat>Affichage à l'écran (4:3)</PresentationFormat>
  <Paragraphs>493</Paragraphs>
  <Slides>49</Slides>
  <Notes>38</Notes>
  <HiddenSlides>1</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49</vt:i4>
      </vt:variant>
    </vt:vector>
  </HeadingPairs>
  <TitlesOfParts>
    <vt:vector size="59" baseType="lpstr">
      <vt:lpstr>MS Gothic</vt:lpstr>
      <vt:lpstr>MS Mincho</vt:lpstr>
      <vt:lpstr>Arial</vt:lpstr>
      <vt:lpstr>Calibri</vt:lpstr>
      <vt:lpstr>Calibri Light</vt:lpstr>
      <vt:lpstr>Cambria</vt:lpstr>
      <vt:lpstr>Symbol</vt:lpstr>
      <vt:lpstr>Times New Roman</vt:lpstr>
      <vt:lpstr>Thème Office</vt:lpstr>
      <vt:lpstr>Contiguïté</vt:lpstr>
      <vt:lpstr>Pré-IPE  IPEFP-00</vt:lpstr>
      <vt:lpstr>Identification</vt:lpstr>
      <vt:lpstr>Programme IPE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Objectifs du  programme IPE</vt:lpstr>
      <vt:lpstr>Présentation du programme IPE </vt:lpstr>
      <vt:lpstr>Étape 1</vt:lpstr>
      <vt:lpstr>Étape 1</vt:lpstr>
      <vt:lpstr>Étape 1</vt:lpstr>
      <vt:lpstr>Étape 2</vt:lpstr>
      <vt:lpstr>Étape 2</vt:lpstr>
      <vt:lpstr>Étape 2</vt:lpstr>
      <vt:lpstr>Présentation PowerPoint</vt:lpstr>
      <vt:lpstr>Reconnaissances des crédits universitaires</vt:lpstr>
      <vt:lpstr>Autres cours facultatifs</vt:lpstr>
      <vt:lpstr>Rôle du mentor</vt:lpstr>
      <vt:lpstr>Rôle de l’accompagnateur</vt:lpstr>
      <vt:lpstr>Rôles du conseiller pédagogique</vt:lpstr>
      <vt:lpstr>Rôle du nouvel enseignant</vt:lpstr>
      <vt:lpstr>Présentation PowerPoint</vt:lpstr>
      <vt:lpstr>Présentation du Moodle</vt:lpstr>
      <vt:lpstr>Présentation PowerPoint</vt:lpstr>
      <vt:lpstr>Pause</vt:lpstr>
      <vt:lpstr>Folio</vt:lpstr>
      <vt:lpstr>Folio</vt:lpstr>
      <vt:lpstr>Parcours universitaire</vt:lpstr>
      <vt:lpstr>Présentation PowerPoint</vt:lpstr>
      <vt:lpstr>Présentation PowerPoint</vt:lpstr>
      <vt:lpstr>Programme et évaluation </vt:lpstr>
      <vt:lpstr>Dépôt du programme </vt:lpstr>
      <vt:lpstr>Activité Recherche Moodle IPE</vt:lpstr>
      <vt:lpstr>Formation en ligne  IPE-01 à  IPE-06</vt:lpstr>
      <vt:lpstr>Activité de branchement</vt:lpstr>
      <vt:lpstr>Informations pertinentes</vt:lpstr>
      <vt:lpstr>Attentes du début  du cours</vt:lpstr>
      <vt:lpstr>Questions, craintes, etc.</vt:lpstr>
      <vt:lpstr>Présentation PowerPoint</vt:lpstr>
      <vt:lpstr>Présentation PowerPoint</vt:lpstr>
      <vt:lpstr>Médiagraphie</vt:lpstr>
      <vt:lpstr>Appréciation de la 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Tremblay Guylaine</dc:creator>
  <cp:lastModifiedBy>Desjardins Jacynthe</cp:lastModifiedBy>
  <cp:revision>536</cp:revision>
  <cp:lastPrinted>2023-02-22T12:52:01Z</cp:lastPrinted>
  <dcterms:created xsi:type="dcterms:W3CDTF">2016-07-08T13:21:26Z</dcterms:created>
  <dcterms:modified xsi:type="dcterms:W3CDTF">2024-05-24T14:21:16Z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0x010100319C011ACB588A4CB373E8770B24E3EA</vt:lpwstr>
  </property>
</Properties>
</file>