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54" r:id="rId2"/>
    <p:sldId id="256" r:id="rId3"/>
    <p:sldId id="258" r:id="rId4"/>
    <p:sldId id="259" r:id="rId5"/>
    <p:sldId id="260" r:id="rId6"/>
    <p:sldId id="358" r:id="rId7"/>
    <p:sldId id="361" r:id="rId8"/>
    <p:sldId id="362" r:id="rId9"/>
    <p:sldId id="363" r:id="rId10"/>
    <p:sldId id="359" r:id="rId11"/>
    <p:sldId id="360" r:id="rId12"/>
    <p:sldId id="270" r:id="rId13"/>
    <p:sldId id="261" r:id="rId14"/>
    <p:sldId id="353" r:id="rId15"/>
    <p:sldId id="262" r:id="rId16"/>
    <p:sldId id="264" r:id="rId17"/>
    <p:sldId id="266" r:id="rId18"/>
    <p:sldId id="272" r:id="rId19"/>
    <p:sldId id="263" r:id="rId20"/>
    <p:sldId id="27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17895E-ADE0-4CBA-B845-12A229AC2CF1}" type="datetimeFigureOut">
              <a:rPr lang="fr-CA" smtClean="0"/>
              <a:t>2024-02-06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8A26B6-1A27-4785-9E74-08CAD046C4C7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fpperformanceplu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681A9-18CD-857A-702A-FB2D3F09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5373216"/>
            <a:ext cx="6965245" cy="811218"/>
          </a:xfrm>
        </p:spPr>
        <p:txBody>
          <a:bodyPr/>
          <a:lstStyle/>
          <a:p>
            <a:r>
              <a:rPr lang="fr-CA" b="1" dirty="0"/>
              <a:t>SASI Individualisé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655443-A17A-D70A-471B-95D8105DC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24" y="908720"/>
            <a:ext cx="4954751" cy="42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C1C73-0784-3C7E-00E4-E8C141D2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fr-CA" dirty="0"/>
              <a:t>CODE INCENDIE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1533B3-1CBD-3B67-D07A-0AD650805D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r>
              <a:rPr lang="fr-CA" sz="2200" dirty="0"/>
              <a:t>Lors de l’alarme sonore, une évacuation est de mise aux sorties désignées. </a:t>
            </a:r>
          </a:p>
          <a:p>
            <a:r>
              <a:rPr lang="fr-CA" sz="2200" dirty="0"/>
              <a:t>Vous devez rester calme et rester avec votre enseignant</a:t>
            </a:r>
          </a:p>
          <a:p>
            <a:r>
              <a:rPr lang="fr-CA" sz="2200" dirty="0"/>
              <a:t>Sous aucun prétexte vous ne devez revenir sur vos pas</a:t>
            </a:r>
          </a:p>
        </p:txBody>
      </p:sp>
      <p:pic>
        <p:nvPicPr>
          <p:cNvPr id="4" name="Image 3" descr="Une image contenant texte, diagramme, Plan, schématique&#10;&#10;Description générée automatiquement">
            <a:extLst>
              <a:ext uri="{FF2B5EF4-FFF2-40B4-BE49-F238E27FC236}">
                <a16:creationId xmlns:a16="http://schemas.microsoft.com/office/drawing/2014/main" id="{E5F48789-FEB3-5457-8EA0-065A67AE8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/>
          <a:stretch/>
        </p:blipFill>
        <p:spPr>
          <a:xfrm>
            <a:off x="4663440" y="2119313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6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66C916-7775-4663-2572-E27C1F06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/>
          <a:lstStyle/>
          <a:p>
            <a:r>
              <a:rPr lang="fr-CA" dirty="0"/>
              <a:t>CODE INCENDIE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05D26B-C6C6-51DF-12D9-7639FB3CA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000" dirty="0"/>
              <a:t>Nous irons au point de rassemblement désigné</a:t>
            </a:r>
          </a:p>
          <a:p>
            <a:pPr>
              <a:lnSpc>
                <a:spcPct val="90000"/>
              </a:lnSpc>
            </a:pPr>
            <a:r>
              <a:rPr lang="fr-CA" sz="2000" dirty="0"/>
              <a:t>L’enseignante prendra les présences</a:t>
            </a:r>
          </a:p>
          <a:p>
            <a:pPr>
              <a:lnSpc>
                <a:spcPct val="90000"/>
              </a:lnSpc>
            </a:pPr>
            <a:r>
              <a:rPr lang="fr-CA" sz="2000" dirty="0"/>
              <a:t>Nous devons, par la suite attendre les directives de la direction</a:t>
            </a:r>
          </a:p>
          <a:p>
            <a:pPr>
              <a:lnSpc>
                <a:spcPct val="90000"/>
              </a:lnSpc>
            </a:pPr>
            <a:r>
              <a:rPr lang="fr-CA" sz="2000" dirty="0"/>
              <a:t>L’enseignante avertira la direction si un élève est manquant ou blessé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08AC402-34CB-F119-FB52-DE58762CA4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39" r="33280" b="-3"/>
          <a:stretch/>
        </p:blipFill>
        <p:spPr>
          <a:xfrm>
            <a:off x="4663440" y="2119313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COMPÉTENCE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/>
              <a:t>RÉGLEMENTS EN LIEN AVEC LA COVID-19</a:t>
            </a:r>
          </a:p>
          <a:p>
            <a:pPr marL="0" indent="0" algn="ctr">
              <a:buNone/>
            </a:pPr>
            <a:endParaRPr lang="fr-CA" dirty="0"/>
          </a:p>
          <a:p>
            <a:pPr algn="ctr"/>
            <a:r>
              <a:rPr lang="fr-CA" dirty="0"/>
              <a:t> Voir feuille vaccination</a:t>
            </a:r>
          </a:p>
          <a:p>
            <a:pPr algn="ctr"/>
            <a:r>
              <a:rPr lang="fr-CA" dirty="0"/>
              <a:t>Port du masque</a:t>
            </a:r>
          </a:p>
          <a:p>
            <a:pPr algn="ctr"/>
            <a:r>
              <a:rPr lang="fr-CA" dirty="0"/>
              <a:t>Lavage des mains </a:t>
            </a:r>
          </a:p>
          <a:p>
            <a:pPr algn="ctr"/>
            <a:r>
              <a:rPr lang="fr-CA" dirty="0"/>
              <a:t>Dîner et pauses </a:t>
            </a:r>
          </a:p>
          <a:p>
            <a:pPr algn="ctr"/>
            <a:r>
              <a:rPr lang="fr-CA" dirty="0"/>
              <a:t>Symptômes </a:t>
            </a:r>
          </a:p>
        </p:txBody>
      </p:sp>
    </p:spTree>
    <p:extLst>
      <p:ext uri="{BB962C8B-B14F-4D97-AF65-F5344CB8AC3E}">
        <p14:creationId xmlns:p14="http://schemas.microsoft.com/office/powerpoint/2010/main" val="163151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COMPÉTENCE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CA" dirty="0"/>
              <a:t>HORAIRE DU CENTRE </a:t>
            </a:r>
          </a:p>
          <a:p>
            <a:pPr marL="0" indent="0" algn="ctr">
              <a:buNone/>
            </a:pPr>
            <a:endParaRPr lang="fr-CA" dirty="0"/>
          </a:p>
          <a:p>
            <a:pPr algn="ctr"/>
            <a:r>
              <a:rPr lang="fr-CA" dirty="0"/>
              <a:t>Horaire des cours </a:t>
            </a:r>
          </a:p>
          <a:p>
            <a:pPr algn="ctr"/>
            <a:r>
              <a:rPr lang="fr-CA" dirty="0"/>
              <a:t>Pauses </a:t>
            </a:r>
          </a:p>
          <a:p>
            <a:pPr algn="ctr"/>
            <a:r>
              <a:rPr lang="fr-CA" dirty="0"/>
              <a:t>Dîner </a:t>
            </a:r>
          </a:p>
        </p:txBody>
      </p:sp>
    </p:spTree>
    <p:extLst>
      <p:ext uri="{BB962C8B-B14F-4D97-AF65-F5344CB8AC3E}">
        <p14:creationId xmlns:p14="http://schemas.microsoft.com/office/powerpoint/2010/main" val="247593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COMPÉTENCE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CA" dirty="0"/>
              <a:t>VOIR SITE PERFORMANCE PLUS</a:t>
            </a:r>
          </a:p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endParaRPr lang="fr-CA" dirty="0"/>
          </a:p>
          <a:p>
            <a:pPr algn="ctr"/>
            <a:r>
              <a:rPr lang="fr-CA" dirty="0"/>
              <a:t>Service aux élèves du Centre</a:t>
            </a:r>
          </a:p>
          <a:p>
            <a:pPr algn="ctr"/>
            <a:r>
              <a:rPr lang="fr-CA" dirty="0"/>
              <a:t>Voir les différentes rubriques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310E167-933D-5E26-C543-55F2510EFEE5}"/>
              </a:ext>
            </a:extLst>
          </p:cNvPr>
          <p:cNvSpPr/>
          <p:nvPr/>
        </p:nvSpPr>
        <p:spPr>
          <a:xfrm>
            <a:off x="1502180" y="4509120"/>
            <a:ext cx="2493756" cy="10271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https://cfpperformanceplus.com/</a:t>
            </a:r>
            <a:r>
              <a:rPr lang="fr-CA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020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COMPÉTENCE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CA" dirty="0"/>
              <a:t>REGLES DE CLASSE </a:t>
            </a:r>
          </a:p>
          <a:p>
            <a:pPr marL="0" indent="0" algn="ctr">
              <a:buNone/>
            </a:pPr>
            <a:endParaRPr lang="fr-CA" dirty="0"/>
          </a:p>
          <a:p>
            <a:pPr algn="ctr"/>
            <a:r>
              <a:rPr lang="fr-CA" dirty="0"/>
              <a:t>Respect </a:t>
            </a:r>
          </a:p>
          <a:p>
            <a:pPr algn="ctr"/>
            <a:r>
              <a:rPr lang="fr-CA" dirty="0"/>
              <a:t>Retard / Absence</a:t>
            </a:r>
          </a:p>
          <a:p>
            <a:pPr algn="ctr"/>
            <a:endParaRPr lang="fr-CA" dirty="0"/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295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COMPÉTENCE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CA" dirty="0"/>
              <a:t>CARTE ÉTUDIANTE </a:t>
            </a:r>
          </a:p>
          <a:p>
            <a:pPr marL="0" indent="0" algn="ctr">
              <a:buNone/>
            </a:pPr>
            <a:endParaRPr lang="fr-CA" dirty="0"/>
          </a:p>
          <a:p>
            <a:pPr algn="ctr"/>
            <a:r>
              <a:rPr lang="fr-CA" dirty="0"/>
              <a:t>Examen reprise </a:t>
            </a:r>
          </a:p>
          <a:p>
            <a:pPr algn="ctr"/>
            <a:r>
              <a:rPr lang="fr-CA" dirty="0"/>
              <a:t>Location items</a:t>
            </a:r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7305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COMPÉTENCE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CA" dirty="0"/>
              <a:t>GUIDE CÉMEQ</a:t>
            </a:r>
          </a:p>
          <a:p>
            <a:pPr marL="0" indent="0" algn="ctr">
              <a:buNone/>
            </a:pPr>
            <a:endParaRPr lang="fr-CA" dirty="0"/>
          </a:p>
          <a:p>
            <a:pPr algn="ctr"/>
            <a:r>
              <a:rPr lang="fr-CA" dirty="0"/>
              <a:t>Explication sur le contenu </a:t>
            </a:r>
          </a:p>
          <a:p>
            <a:pPr algn="ctr"/>
            <a:r>
              <a:rPr lang="fr-CA" dirty="0"/>
              <a:t>Médiathèque  </a:t>
            </a:r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176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CA" dirty="0"/>
              <a:t>DÉBUT DE LA COMPÉTENCE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algn="ctr"/>
            <a:r>
              <a:rPr lang="fr-CA" dirty="0"/>
              <a:t>Plan de cours</a:t>
            </a:r>
          </a:p>
          <a:p>
            <a:pPr algn="ctr"/>
            <a:r>
              <a:rPr lang="fr-CA" dirty="0"/>
              <a:t>Activité d’exploration p.3</a:t>
            </a:r>
          </a:p>
        </p:txBody>
      </p:sp>
    </p:spTree>
    <p:extLst>
      <p:ext uri="{BB962C8B-B14F-4D97-AF65-F5344CB8AC3E}">
        <p14:creationId xmlns:p14="http://schemas.microsoft.com/office/powerpoint/2010/main" val="272905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COMPÉTENCE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CA" dirty="0"/>
              <a:t>PLATEFORME INTERACTIVE </a:t>
            </a:r>
          </a:p>
          <a:p>
            <a:pPr marL="0" indent="0" algn="ctr">
              <a:buNone/>
            </a:pPr>
            <a:endParaRPr lang="fr-CA" dirty="0"/>
          </a:p>
          <a:p>
            <a:pPr algn="ctr"/>
            <a:r>
              <a:rPr lang="fr-CA" dirty="0"/>
              <a:t>Moodle </a:t>
            </a:r>
          </a:p>
          <a:p>
            <a:pPr algn="ctr"/>
            <a:r>
              <a:rPr lang="fr-CA" dirty="0"/>
              <a:t>Team </a:t>
            </a:r>
          </a:p>
          <a:p>
            <a:pPr algn="ctr"/>
            <a:r>
              <a:rPr lang="fr-CA" dirty="0" err="1"/>
              <a:t>Mozaik</a:t>
            </a:r>
            <a:r>
              <a:rPr lang="fr-CA" dirty="0"/>
              <a:t> </a:t>
            </a:r>
          </a:p>
          <a:p>
            <a:pPr algn="ctr"/>
            <a:r>
              <a:rPr lang="fr-CA" dirty="0"/>
              <a:t>Outlook </a:t>
            </a:r>
          </a:p>
          <a:p>
            <a:pPr algn="ctr"/>
            <a:r>
              <a:rPr lang="fr-CA" dirty="0" err="1"/>
              <a:t>WiFi</a:t>
            </a:r>
            <a:r>
              <a:rPr lang="fr-CA" dirty="0"/>
              <a:t> </a:t>
            </a:r>
          </a:p>
          <a:p>
            <a:pPr algn="ctr"/>
            <a:r>
              <a:rPr lang="fr-CA" dirty="0"/>
              <a:t>Application P Plus </a:t>
            </a:r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522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COMPÉTENCE 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C’EST UN DÉPART!!!</a:t>
            </a:r>
          </a:p>
        </p:txBody>
      </p:sp>
    </p:spTree>
    <p:extLst>
      <p:ext uri="{BB962C8B-B14F-4D97-AF65-F5344CB8AC3E}">
        <p14:creationId xmlns:p14="http://schemas.microsoft.com/office/powerpoint/2010/main" val="3713056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CA" dirty="0"/>
              <a:t>VOS COLLÈGUES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Alliées en vue de la réussite de votre formation </a:t>
            </a:r>
          </a:p>
          <a:p>
            <a:endParaRPr lang="fr-CA" dirty="0"/>
          </a:p>
          <a:p>
            <a:r>
              <a:rPr lang="fr-CA" dirty="0"/>
              <a:t>Bien connaître vos collègues </a:t>
            </a:r>
          </a:p>
          <a:p>
            <a:r>
              <a:rPr lang="fr-CA" dirty="0"/>
              <a:t>Créer une qualité de vie </a:t>
            </a:r>
          </a:p>
          <a:p>
            <a:r>
              <a:rPr lang="fr-CA" dirty="0"/>
              <a:t>Levier de la motivation </a:t>
            </a:r>
          </a:p>
          <a:p>
            <a:r>
              <a:rPr lang="fr-CA" dirty="0"/>
              <a:t>Permettre l’accès à ses ressources </a:t>
            </a:r>
          </a:p>
          <a:p>
            <a:r>
              <a:rPr lang="fr-CA" dirty="0"/>
              <a:t>Contribuer à l’acceptation des différences et à l’ouverture aux autres </a:t>
            </a:r>
          </a:p>
        </p:txBody>
      </p:sp>
    </p:spTree>
    <p:extLst>
      <p:ext uri="{BB962C8B-B14F-4D97-AF65-F5344CB8AC3E}">
        <p14:creationId xmlns:p14="http://schemas.microsoft.com/office/powerpoint/2010/main" val="217794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COMPÉTENCE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/>
              <a:t>PRÉSENTATION</a:t>
            </a:r>
          </a:p>
          <a:p>
            <a:pPr marL="0" indent="0" algn="ctr">
              <a:buNone/>
            </a:pPr>
            <a:endParaRPr lang="fr-CA" dirty="0"/>
          </a:p>
          <a:p>
            <a:pPr algn="ctr"/>
            <a:r>
              <a:rPr lang="fr-CA" dirty="0"/>
              <a:t>Enseignants (tuteur)</a:t>
            </a:r>
          </a:p>
          <a:p>
            <a:pPr algn="ctr"/>
            <a:r>
              <a:rPr lang="fr-CA" dirty="0"/>
              <a:t>Étudiants (nom table)</a:t>
            </a:r>
          </a:p>
        </p:txBody>
      </p:sp>
    </p:spTree>
    <p:extLst>
      <p:ext uri="{BB962C8B-B14F-4D97-AF65-F5344CB8AC3E}">
        <p14:creationId xmlns:p14="http://schemas.microsoft.com/office/powerpoint/2010/main" val="116767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COMPÉTENCE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CA" dirty="0"/>
              <a:t>VISITE DU CENTRE</a:t>
            </a:r>
          </a:p>
          <a:p>
            <a:pPr marL="0" indent="0" algn="ctr">
              <a:buNone/>
            </a:pPr>
            <a:endParaRPr lang="fr-CA" dirty="0"/>
          </a:p>
          <a:p>
            <a:pPr algn="ctr"/>
            <a:r>
              <a:rPr lang="fr-CA" dirty="0"/>
              <a:t>Laboratoire (Mélodie)</a:t>
            </a:r>
          </a:p>
          <a:p>
            <a:pPr algn="ctr"/>
            <a:r>
              <a:rPr lang="fr-CA" dirty="0"/>
              <a:t>Service cafétéria</a:t>
            </a:r>
          </a:p>
          <a:p>
            <a:pPr algn="ctr"/>
            <a:r>
              <a:rPr lang="fr-CA" dirty="0"/>
              <a:t>Secrétariat </a:t>
            </a:r>
          </a:p>
          <a:p>
            <a:pPr algn="ctr"/>
            <a:r>
              <a:rPr lang="fr-CA" dirty="0"/>
              <a:t>Marie-Josée Meunier </a:t>
            </a:r>
          </a:p>
          <a:p>
            <a:pPr algn="ctr"/>
            <a:r>
              <a:rPr lang="fr-CA" dirty="0"/>
              <a:t>Coin (rue)  du fumeur </a:t>
            </a:r>
          </a:p>
        </p:txBody>
      </p:sp>
    </p:spTree>
    <p:extLst>
      <p:ext uri="{BB962C8B-B14F-4D97-AF65-F5344CB8AC3E}">
        <p14:creationId xmlns:p14="http://schemas.microsoft.com/office/powerpoint/2010/main" val="25471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COMPÉTENCE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CA" dirty="0"/>
              <a:t>PLAN SÉCURITÉ </a:t>
            </a:r>
          </a:p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endParaRPr lang="fr-CA" dirty="0"/>
          </a:p>
          <a:p>
            <a:pPr algn="ctr"/>
            <a:r>
              <a:rPr lang="fr-CA" dirty="0"/>
              <a:t>Code noir </a:t>
            </a:r>
          </a:p>
          <a:p>
            <a:pPr algn="ctr"/>
            <a:r>
              <a:rPr lang="fr-CA" dirty="0"/>
              <a:t>Évacuation feux  </a:t>
            </a:r>
          </a:p>
        </p:txBody>
      </p:sp>
    </p:spTree>
    <p:extLst>
      <p:ext uri="{BB962C8B-B14F-4D97-AF65-F5344CB8AC3E}">
        <p14:creationId xmlns:p14="http://schemas.microsoft.com/office/powerpoint/2010/main" val="166300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1BC43E-22CE-D2FB-ABFA-9D2BFB47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CODE DE CONFINEMENT BARRICADÉ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EC02B5-75D9-4EBA-A745-CC38646E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797" y="2020067"/>
            <a:ext cx="6196405" cy="3603812"/>
          </a:xfrm>
          <a:solidFill>
            <a:srgbClr val="00B050"/>
          </a:solidFill>
        </p:spPr>
        <p:txBody>
          <a:bodyPr/>
          <a:lstStyle/>
          <a:p>
            <a:pPr marL="0" indent="0">
              <a:buNone/>
            </a:pPr>
            <a:r>
              <a:rPr lang="fr-CA" dirty="0"/>
              <a:t>Objectif d’un confinement barricadé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ea typeface="+mn-ea"/>
                <a:cs typeface="+mn-cs"/>
              </a:rPr>
              <a:t>Libérer les corridors le plus rapidement possible pour permettre aux policiers d’intervenir</a:t>
            </a:r>
          </a:p>
        </p:txBody>
      </p:sp>
    </p:spTree>
    <p:extLst>
      <p:ext uri="{BB962C8B-B14F-4D97-AF65-F5344CB8AC3E}">
        <p14:creationId xmlns:p14="http://schemas.microsoft.com/office/powerpoint/2010/main" val="99269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1BA4A-5EB0-A00B-D174-4A832F4B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CODE DE CONFINEMENT BARRICADÉ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1FCBB-EDAF-E03C-F420-89F6C6A86BF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r>
              <a:rPr lang="fr-CA" sz="2800" dirty="0"/>
              <a:t>Déclenchement annoncé par l’interphone</a:t>
            </a:r>
          </a:p>
          <a:p>
            <a:endParaRPr lang="fr-CA" dirty="0"/>
          </a:p>
          <a:p>
            <a:pPr marL="109728" lvl="0" indent="0" defTabSz="914400">
              <a:spcBef>
                <a:spcPts val="2400"/>
              </a:spcBef>
              <a:buClr>
                <a:srgbClr val="94C600"/>
              </a:buClr>
              <a:buSzPct val="68000"/>
              <a:buNone/>
            </a:pPr>
            <a:r>
              <a:rPr lang="fr-CA" sz="2400" dirty="0">
                <a:latin typeface="Lucida Sans Unicode"/>
                <a:ea typeface="+mn-ea"/>
                <a:cs typeface="+mn-cs"/>
              </a:rPr>
              <a:t>ATTENTION, ATTENTION (CECI EST UNE PRATIQUE)</a:t>
            </a:r>
          </a:p>
          <a:p>
            <a:pPr marL="109728" lvl="0" indent="0" defTabSz="914400">
              <a:spcBef>
                <a:spcPts val="2400"/>
              </a:spcBef>
              <a:buClr>
                <a:srgbClr val="94C600"/>
              </a:buClr>
              <a:buSzPct val="68000"/>
              <a:buNone/>
            </a:pPr>
            <a:r>
              <a:rPr lang="fr-CA" sz="2400" dirty="0">
                <a:latin typeface="Lucida Sans Unicode"/>
                <a:ea typeface="+mn-ea"/>
                <a:cs typeface="+mn-cs"/>
              </a:rPr>
              <a:t>CODE NOIR CONFINEMENT BARRICADÉ (JE RÉPÈTE)</a:t>
            </a:r>
          </a:p>
          <a:p>
            <a:pPr marL="109728" lvl="0" indent="0" defTabSz="914400">
              <a:spcBef>
                <a:spcPts val="2400"/>
              </a:spcBef>
              <a:buClr>
                <a:srgbClr val="94C600"/>
              </a:buClr>
              <a:buSzPct val="68000"/>
              <a:buNone/>
            </a:pPr>
            <a:r>
              <a:rPr lang="fr-CA" sz="2400" dirty="0">
                <a:latin typeface="Lucida Sans Unicode"/>
                <a:ea typeface="+mn-ea"/>
                <a:cs typeface="+mn-cs"/>
              </a:rPr>
              <a:t>CODE NOIR CONFINEMENT BARRICADÉ (JE RÉPÈTE)</a:t>
            </a:r>
          </a:p>
          <a:p>
            <a:pPr marL="109728" lvl="0" indent="0" defTabSz="914400">
              <a:spcBef>
                <a:spcPts val="2400"/>
              </a:spcBef>
              <a:buClr>
                <a:srgbClr val="94C600"/>
              </a:buClr>
              <a:buSzPct val="68000"/>
              <a:buNone/>
            </a:pPr>
            <a:r>
              <a:rPr lang="fr-CA" sz="2400" dirty="0">
                <a:latin typeface="Lucida Sans Unicode"/>
                <a:ea typeface="+mn-ea"/>
                <a:cs typeface="+mn-cs"/>
              </a:rPr>
              <a:t>CODE NOIR CONFINEMENT BARRICADÉ</a:t>
            </a:r>
          </a:p>
        </p:txBody>
      </p:sp>
    </p:spTree>
    <p:extLst>
      <p:ext uri="{BB962C8B-B14F-4D97-AF65-F5344CB8AC3E}">
        <p14:creationId xmlns:p14="http://schemas.microsoft.com/office/powerpoint/2010/main" val="91015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2A4E1-C22B-CC62-6B11-257CFFC4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CODE DE CONFINEMENT BARRICADÉ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D430F-3C68-DDAB-FB6D-00E5EB6ADF9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u="sng" dirty="0"/>
              <a:t>Démarche du confinement</a:t>
            </a:r>
          </a:p>
          <a:p>
            <a:endParaRPr lang="fr-CA" dirty="0"/>
          </a:p>
          <a:p>
            <a:r>
              <a:rPr lang="fr-FR" sz="2400" dirty="0"/>
              <a:t>Regarder dans le corridor</a:t>
            </a:r>
          </a:p>
          <a:p>
            <a:r>
              <a:rPr lang="fr-FR" sz="2400" dirty="0"/>
              <a:t>Verrouiller la porte et la barricader</a:t>
            </a:r>
          </a:p>
          <a:p>
            <a:r>
              <a:rPr lang="fr-FR" sz="2400" dirty="0"/>
              <a:t>Installer les rideaux (s’il y a lieu)</a:t>
            </a:r>
          </a:p>
          <a:p>
            <a:r>
              <a:rPr lang="fr-FR" sz="2400" dirty="0"/>
              <a:t>Fermer les lumières et écrans d’ordinateurs</a:t>
            </a:r>
          </a:p>
          <a:p>
            <a:r>
              <a:rPr lang="fr-FR" sz="2400" dirty="0"/>
              <a:t>Fermer les cellulaires</a:t>
            </a:r>
          </a:p>
          <a:p>
            <a:r>
              <a:rPr lang="fr-FR" sz="2400" dirty="0"/>
              <a:t>S’éloigner des portes et fenêtres</a:t>
            </a:r>
          </a:p>
          <a:p>
            <a:r>
              <a:rPr lang="fr-FR" sz="2400" dirty="0"/>
              <a:t>Attendre les instructions à l’interphone</a:t>
            </a:r>
          </a:p>
        </p:txBody>
      </p:sp>
    </p:spTree>
    <p:extLst>
      <p:ext uri="{BB962C8B-B14F-4D97-AF65-F5344CB8AC3E}">
        <p14:creationId xmlns:p14="http://schemas.microsoft.com/office/powerpoint/2010/main" val="332462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1DE12-9109-60C1-1299-405009F9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400" dirty="0"/>
              <a:t>CODE DE CONFINEMENT BARRICADÉ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AAA7E7-1507-79C1-4583-CD4120EF28D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/>
              <a:t>Confinement en lieu commun</a:t>
            </a:r>
          </a:p>
          <a:p>
            <a:r>
              <a:rPr lang="fr-FR" sz="2400" dirty="0"/>
              <a:t>Toilettes </a:t>
            </a:r>
          </a:p>
          <a:p>
            <a:pPr lvl="1"/>
            <a:r>
              <a:rPr lang="fr-FR" sz="2200" dirty="0"/>
              <a:t>Y rester si la porte se barre</a:t>
            </a:r>
          </a:p>
          <a:p>
            <a:r>
              <a:rPr lang="fr-FR" sz="2400" dirty="0"/>
              <a:t>Cafétéria</a:t>
            </a:r>
          </a:p>
          <a:p>
            <a:pPr lvl="1"/>
            <a:r>
              <a:rPr lang="fr-FR" sz="2200" dirty="0"/>
              <a:t>Aller à la porte la plus proche</a:t>
            </a:r>
          </a:p>
          <a:p>
            <a:r>
              <a:rPr lang="fr-FR" sz="2400" dirty="0"/>
              <a:t>Escaliers ou corridor</a:t>
            </a:r>
          </a:p>
          <a:p>
            <a:pPr lvl="1"/>
            <a:r>
              <a:rPr lang="fr-FR" sz="2200" dirty="0"/>
              <a:t>Aller à la porte la plus proche</a:t>
            </a:r>
          </a:p>
          <a:p>
            <a:r>
              <a:rPr lang="fr-FR" sz="2400" dirty="0"/>
              <a:t>Casiers </a:t>
            </a:r>
            <a:endParaRPr lang="fr-CA" dirty="0"/>
          </a:p>
          <a:p>
            <a:pPr lvl="1"/>
            <a:r>
              <a:rPr lang="fr-CA" sz="2200" dirty="0"/>
              <a:t>Aller à la porte la plus proche</a:t>
            </a:r>
            <a:endParaRPr lang="fr-FR" sz="2200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9472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2009</TotalTime>
  <Words>405</Words>
  <Application>Microsoft Office PowerPoint</Application>
  <PresentationFormat>Affichage à l'écran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Brush Script MT</vt:lpstr>
      <vt:lpstr>Constantia</vt:lpstr>
      <vt:lpstr>Franklin Gothic Book</vt:lpstr>
      <vt:lpstr>Lucida Sans Unicode</vt:lpstr>
      <vt:lpstr>Rage Italic</vt:lpstr>
      <vt:lpstr>Punaise</vt:lpstr>
      <vt:lpstr>SASI Individualisé </vt:lpstr>
      <vt:lpstr>COMPÉTENCE 1</vt:lpstr>
      <vt:lpstr>COMPÉTENCE 1</vt:lpstr>
      <vt:lpstr>COMPÉTENCE 1</vt:lpstr>
      <vt:lpstr>COMPÉTENCE 1</vt:lpstr>
      <vt:lpstr>CODE DE CONFINEMENT BARRICADÉ</vt:lpstr>
      <vt:lpstr>CODE DE CONFINEMENT BARRICADÉ</vt:lpstr>
      <vt:lpstr>CODE DE CONFINEMENT BARRICADÉ</vt:lpstr>
      <vt:lpstr>CODE DE CONFINEMENT BARRICADÉ</vt:lpstr>
      <vt:lpstr>CODE INCENDIE</vt:lpstr>
      <vt:lpstr>CODE INCENDIE</vt:lpstr>
      <vt:lpstr>COMPÉTENCE 1</vt:lpstr>
      <vt:lpstr>COMPÉTENCE 1</vt:lpstr>
      <vt:lpstr>COMPÉTENCE 1</vt:lpstr>
      <vt:lpstr>COMPÉTENCE 1</vt:lpstr>
      <vt:lpstr>COMPÉTENCE 1</vt:lpstr>
      <vt:lpstr>COMPÉTENCE 1</vt:lpstr>
      <vt:lpstr>DÉBUT DE LA COMPÉTENCE</vt:lpstr>
      <vt:lpstr>COMPÉTENCE 1</vt:lpstr>
      <vt:lpstr>VOS COLLÈGUES 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COMPÉTENCE 1</dc:title>
  <dc:creator>Beaulieu, Daniel</dc:creator>
  <cp:lastModifiedBy>Beaulieu, Daniel</cp:lastModifiedBy>
  <cp:revision>44</cp:revision>
  <dcterms:created xsi:type="dcterms:W3CDTF">2021-09-02T14:09:04Z</dcterms:created>
  <dcterms:modified xsi:type="dcterms:W3CDTF">2024-02-06T18:13:44Z</dcterms:modified>
</cp:coreProperties>
</file>