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y="5143500" cx="9144000"/>
  <p:notesSz cx="6858000" cy="9144000"/>
  <p:embeddedFontLst>
    <p:embeddedFont>
      <p:font typeface="Roboto"/>
      <p:regular r:id="rId70"/>
      <p:bold r:id="rId71"/>
      <p:italic r:id="rId72"/>
      <p:boldItalic r:id="rId73"/>
    </p:embeddedFont>
    <p:embeddedFont>
      <p:font typeface="Exo 2"/>
      <p:regular r:id="rId74"/>
      <p:bold r:id="rId75"/>
      <p:italic r:id="rId76"/>
      <p:boldItalic r:id="rId77"/>
    </p:embeddedFont>
    <p:embeddedFont>
      <p:font typeface="Oswald"/>
      <p:regular r:id="rId78"/>
      <p:bold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7">
          <p15:clr>
            <a:srgbClr val="FF0000"/>
          </p15:clr>
        </p15:guide>
        <p15:guide id="2" pos="2948">
          <p15:clr>
            <a:srgbClr val="FF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7" orient="horz"/>
        <p:guide pos="294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boldItalic.fntdata"/><Relationship Id="rId72" Type="http://schemas.openxmlformats.org/officeDocument/2006/relationships/font" Target="fonts/Roboto-italic.fntdata"/><Relationship Id="rId31" Type="http://schemas.openxmlformats.org/officeDocument/2006/relationships/slide" Target="slides/slide26.xml"/><Relationship Id="rId75" Type="http://schemas.openxmlformats.org/officeDocument/2006/relationships/font" Target="fonts/Exo2-bold.fntdata"/><Relationship Id="rId30" Type="http://schemas.openxmlformats.org/officeDocument/2006/relationships/slide" Target="slides/slide25.xml"/><Relationship Id="rId74" Type="http://schemas.openxmlformats.org/officeDocument/2006/relationships/font" Target="fonts/Exo2-regular.fntdata"/><Relationship Id="rId33" Type="http://schemas.openxmlformats.org/officeDocument/2006/relationships/slide" Target="slides/slide28.xml"/><Relationship Id="rId77" Type="http://schemas.openxmlformats.org/officeDocument/2006/relationships/font" Target="fonts/Exo2-boldItalic.fntdata"/><Relationship Id="rId32" Type="http://schemas.openxmlformats.org/officeDocument/2006/relationships/slide" Target="slides/slide27.xml"/><Relationship Id="rId76" Type="http://schemas.openxmlformats.org/officeDocument/2006/relationships/font" Target="fonts/Exo2-italic.fntdata"/><Relationship Id="rId35" Type="http://schemas.openxmlformats.org/officeDocument/2006/relationships/slide" Target="slides/slide30.xml"/><Relationship Id="rId79" Type="http://schemas.openxmlformats.org/officeDocument/2006/relationships/font" Target="fonts/Oswald-bold.fntdata"/><Relationship Id="rId34" Type="http://schemas.openxmlformats.org/officeDocument/2006/relationships/slide" Target="slides/slide29.xml"/><Relationship Id="rId78" Type="http://schemas.openxmlformats.org/officeDocument/2006/relationships/font" Target="fonts/Oswald-regular.fntdata"/><Relationship Id="rId71" Type="http://schemas.openxmlformats.org/officeDocument/2006/relationships/font" Target="fonts/Roboto-bold.fntdata"/><Relationship Id="rId70" Type="http://schemas.openxmlformats.org/officeDocument/2006/relationships/font" Target="fonts/Roboto-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aprod.co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8550fa42ab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8550fa42ab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8550fa42ab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8550fa42ab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fr"/>
              <a:t>La toile arrière doit être installer en premier puisque ‘’l’overlap’’ de la première toile doit </a:t>
            </a:r>
            <a:r>
              <a:rPr lang="fr"/>
              <a:t>arriver</a:t>
            </a:r>
            <a:r>
              <a:rPr lang="fr"/>
              <a:t> par dessus la deuxième afin que l’eau puisse glisser vers l’arrière pendant le transport sans qu’elle ne puisse s’infiltrer vers la marchandise.</a:t>
            </a:r>
            <a:endParaRPr/>
          </a:p>
          <a:p>
            <a:pPr indent="-298450" lvl="0" marL="457200" rtl="0" algn="l">
              <a:spcBef>
                <a:spcPts val="0"/>
              </a:spcBef>
              <a:spcAft>
                <a:spcPts val="0"/>
              </a:spcAft>
              <a:buSzPts val="1100"/>
              <a:buAutoNum type="arabicPeriod"/>
            </a:pPr>
            <a:r>
              <a:rPr lang="fr"/>
              <a:t>A</a:t>
            </a:r>
            <a:r>
              <a:rPr lang="fr"/>
              <a:t>ligner</a:t>
            </a:r>
            <a:r>
              <a:rPr lang="fr"/>
              <a:t> le joint de la bavette avec l’arrière du chargement et dérouler la toile vers l’avant.</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8550fa42ab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8550fa42ab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startAt="2"/>
            </a:pPr>
            <a:r>
              <a:rPr lang="fr"/>
              <a:t>Mettre le rabat arrière avant ceux de côté pour assurer </a:t>
            </a:r>
            <a:r>
              <a:rPr lang="fr"/>
              <a:t>l'écoulement</a:t>
            </a:r>
            <a:r>
              <a:rPr lang="fr"/>
              <a:t> de l’eau sans qu’il n’y ait d’infiltration.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8550fa42ab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8550fa42ab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startAt="3"/>
            </a:pPr>
            <a:r>
              <a:rPr lang="fr"/>
              <a:t>Terminer l’installation de la toile arrière en l’arrimant avec les élastiques.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8550fa42ab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8550fa42ab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8550fa42ab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8550fa42ab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startAt="4"/>
            </a:pPr>
            <a:r>
              <a:rPr lang="fr"/>
              <a:t>Contrairement à la toile arrière, on plie les rabats de côté avant celui du centre, toujours pour la même raison.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8550fa42ab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8550fa42ab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startAt="5"/>
            </a:pPr>
            <a:r>
              <a:rPr lang="fr"/>
              <a:t>Terminer l’installation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83e585fda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83e585fd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84b795ea8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84b795ea8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Cliquer pour voir la réponse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775484264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775484264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880a3905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880a3905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775484264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775484264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cc3232b86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cc3232b86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000"/>
              <a:t>20500</a:t>
            </a:r>
            <a:r>
              <a:rPr lang="fr" sz="2000"/>
              <a:t> kg divisé par 2 (50%) = 10250 kg divisé par 2 450 kg = 5 appareils. </a:t>
            </a:r>
            <a:endParaRPr sz="2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8550fa42ab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8550fa42ab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8550fa42ab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8550fa42ab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Identifier les dispositifs avec le groupe et donner des exemples d’utilisations.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8550fa42ab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8550fa42ab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871729eab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871729eab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8550fa42ab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8550fa42ab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8550fa42ab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8550fa42ab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871729eab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871729eab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8550fa42ab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8550fa42ab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6f191edd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6f191edd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871729eab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871729eab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871729ea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871729ea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Cliquez pour voir la vidéo</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8550fa42ab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8550fa42ab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8550fa42ab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8550fa42ab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8550fa42ab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8550fa42ab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8550fa42ab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8550fa42ab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871729eab4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871729eab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871729eab4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871729eab4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871729eab4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871729eab4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871729eab4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871729eab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7ef42eba1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7ef42eba1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Cale d’anti-roulement manquant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871729eab4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871729eab4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871729eab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871729eab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tendeurs à ressort</a:t>
            </a:r>
            <a:r>
              <a:rPr lang="fr"/>
              <a:t> les maintiennent chaînes tendues dans des conditions de route cahoteuses lorsque les charges ont tendance à se déplacer. Le ressort agit comme un amortisseur en absorbant le jeu de la chaîne. Ce type de tendeur est utile pour le transport sur des routes </a:t>
            </a:r>
            <a:r>
              <a:rPr lang="fr"/>
              <a:t>cahoteuses et pour le transport de machines montées sur pneus.</a:t>
            </a:r>
            <a:r>
              <a:rPr lang="fr"/>
              <a:t> </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871729eab4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871729eab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871729eab4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871729eab4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859f6ee80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859f6ee80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859f6ee800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859f6ee800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fr">
                <a:solidFill>
                  <a:schemeClr val="dk1"/>
                </a:solidFill>
              </a:rPr>
              <a:t>Pour différentes raisons, il est parfois impossible de bloquer la cargaison à l’avant. Il est cependant possible de se faire un blocage à l’aide des appareils d’arrimage.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806bddbd0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806bddbd0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859f6ee80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859f6ee80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Utiliser les points d’ancrages prévus par le fabricant à cette fin.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859f6ee80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859f6ee80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Utilisez autant d’appareils qu’il faudra</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83e585fda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83e585fda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1000">
                <a:solidFill>
                  <a:schemeClr val="dk1"/>
                </a:solidFill>
                <a:highlight>
                  <a:srgbClr val="FFFFFF"/>
                </a:highlight>
              </a:rPr>
              <a:t>Des tests de vérification du point de rupture ont été effectués sur une sangle qui semblait ne montrer qu’une simple défectuosité </a:t>
            </a:r>
            <a:r>
              <a:rPr lang="fr" sz="1000">
                <a:solidFill>
                  <a:schemeClr val="dk1"/>
                </a:solidFill>
                <a:highlight>
                  <a:srgbClr val="FFFFFF"/>
                </a:highlight>
              </a:rPr>
              <a:t>d’effilochement. Une sangle comme on en retrouve souvent.</a:t>
            </a:r>
            <a:r>
              <a:rPr lang="fr" sz="1000">
                <a:solidFill>
                  <a:schemeClr val="dk1"/>
                </a:solidFill>
                <a:highlight>
                  <a:srgbClr val="FFFFFF"/>
                </a:highlight>
              </a:rPr>
              <a:t>  Les test ont été effectués sur une machine spéciale dans les installations de  B/A products co (</a:t>
            </a:r>
            <a:r>
              <a:rPr lang="fr" sz="1000" u="sng">
                <a:solidFill>
                  <a:schemeClr val="hlink"/>
                </a:solidFill>
                <a:hlinkClick r:id="rId2"/>
              </a:rPr>
              <a:t>https://baprod.com</a:t>
            </a:r>
            <a:r>
              <a:rPr lang="fr" sz="1000">
                <a:solidFill>
                  <a:schemeClr val="dk1"/>
                </a:solidFill>
                <a:highlight>
                  <a:srgbClr val="FFFFFF"/>
                </a:highlight>
              </a:rPr>
              <a:t>). Les résultats du test ont révélés que la sangle s’est brisée à environ la </a:t>
            </a:r>
            <a:r>
              <a:rPr lang="fr" sz="1000">
                <a:solidFill>
                  <a:schemeClr val="dk1"/>
                </a:solidFill>
                <a:highlight>
                  <a:srgbClr val="FFFFFF"/>
                </a:highlight>
              </a:rPr>
              <a:t>moitié</a:t>
            </a:r>
            <a:r>
              <a:rPr lang="fr" sz="1000">
                <a:solidFill>
                  <a:schemeClr val="dk1"/>
                </a:solidFill>
                <a:highlight>
                  <a:srgbClr val="FFFFFF"/>
                </a:highlight>
              </a:rPr>
              <a:t> de </a:t>
            </a:r>
            <a:r>
              <a:rPr lang="fr" sz="1000">
                <a:solidFill>
                  <a:schemeClr val="dk1"/>
                </a:solidFill>
                <a:highlight>
                  <a:srgbClr val="FFFFFF"/>
                </a:highlight>
              </a:rPr>
              <a:t>ce</a:t>
            </a:r>
            <a:r>
              <a:rPr lang="fr" sz="1000">
                <a:solidFill>
                  <a:schemeClr val="dk1"/>
                </a:solidFill>
                <a:highlight>
                  <a:srgbClr val="FFFFFF"/>
                </a:highlight>
              </a:rPr>
              <a:t> qui devrait être son point de rupture (56%). La rupture de la sangle s’est produite </a:t>
            </a:r>
            <a:r>
              <a:rPr lang="fr" sz="1000">
                <a:solidFill>
                  <a:schemeClr val="dk1"/>
                </a:solidFill>
                <a:highlight>
                  <a:srgbClr val="FFFFFF"/>
                </a:highlight>
              </a:rPr>
              <a:t>exactement au point où les fibres synthétiques avaient été abrasées et montraient des signes d'usures mineures. </a:t>
            </a:r>
            <a:endParaRPr sz="1000">
              <a:solidFill>
                <a:schemeClr val="dk1"/>
              </a:solidFill>
              <a:highlight>
                <a:srgbClr val="FFFFFF"/>
              </a:highlight>
            </a:endParaRPr>
          </a:p>
          <a:p>
            <a:pPr indent="0" lvl="0" marL="0" rtl="0" algn="l">
              <a:lnSpc>
                <a:spcPct val="115000"/>
              </a:lnSpc>
              <a:spcBef>
                <a:spcPts val="2200"/>
              </a:spcBef>
              <a:spcAft>
                <a:spcPts val="0"/>
              </a:spcAft>
              <a:buNone/>
            </a:pPr>
            <a:r>
              <a:rPr lang="fr" sz="1000">
                <a:solidFill>
                  <a:schemeClr val="dk1"/>
                </a:solidFill>
                <a:highlight>
                  <a:srgbClr val="FFFFFF"/>
                </a:highlight>
              </a:rPr>
              <a:t>NB Le point de rupture est normalement 3 fois plus élevé que le WLL.</a:t>
            </a:r>
            <a:endParaRPr sz="1000">
              <a:solidFill>
                <a:schemeClr val="dk1"/>
              </a:solidFill>
              <a:highlight>
                <a:srgbClr val="FFFFFF"/>
              </a:highlight>
            </a:endParaRPr>
          </a:p>
          <a:p>
            <a:pPr indent="0" lvl="0" marL="0" rtl="0" algn="l">
              <a:spcBef>
                <a:spcPts val="2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7ef42eba1c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ef42eba1c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Cale d’anti-roulement manquant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873d12f9a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873d12f9a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chemeClr val="dk1"/>
              </a:solidFill>
              <a:highlight>
                <a:srgbClr val="FFFFFF"/>
              </a:highlight>
            </a:endParaRPr>
          </a:p>
          <a:p>
            <a:pPr indent="0" lvl="0" marL="0" rtl="0" algn="l">
              <a:spcBef>
                <a:spcPts val="220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873d12f9a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873d12f9a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fr">
                <a:solidFill>
                  <a:schemeClr val="dk1"/>
                </a:solidFill>
              </a:rPr>
              <a:t>Recherchez les maillons étirés, entaillés, pliés ou usés, et les composantes (incluant les crochets) qui auraient la gorge ouverte, une fissure ou une déformation; si un élément est endommagé, mettez le dispositif hors service.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84b795ea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84b795ea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 chaîne de grade 70 est conçue pour travailler avec les dispositifs d’arrimage. Son rapport résistance/poids est plus grand qu’une chaîne ronde ordinaire. Elle répond aux normes du DOT (department of transportation). Elle est généralement de couleur dorée. Sa capacité est estampée de manière permanente à raison d’un maillon sur dix. On y retrouvera l’inscription de son ‘’wll’’ ou l’un des chiffres suivant 7, 70 ou 700</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Cette chaîne n’est pas conçue pour le levage en hauteur.</a:t>
            </a: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873d12f9a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873d12f9a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873d12f9a5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873d12f9a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8550fa42a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8550fa42a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fr"/>
              <a:t>Les sangles devraient être placées vis à vis des blocs de bois.</a:t>
            </a:r>
            <a:endParaRPr/>
          </a:p>
          <a:p>
            <a:pPr indent="-298450" lvl="0" marL="457200" rtl="0" algn="l">
              <a:spcBef>
                <a:spcPts val="0"/>
              </a:spcBef>
              <a:spcAft>
                <a:spcPts val="0"/>
              </a:spcAft>
              <a:buSzPts val="1100"/>
              <a:buChar char="-"/>
            </a:pPr>
            <a:r>
              <a:rPr lang="fr"/>
              <a:t>La marchandise ne devrait pas se retrouver directement sur le plancher ou sur un autre empilement.</a:t>
            </a:r>
            <a:endParaRPr/>
          </a:p>
          <a:p>
            <a:pPr indent="-298450" lvl="0" marL="457200" rtl="0" algn="l">
              <a:spcBef>
                <a:spcPts val="0"/>
              </a:spcBef>
              <a:spcAft>
                <a:spcPts val="0"/>
              </a:spcAft>
              <a:buSzPts val="1100"/>
              <a:buChar char="-"/>
            </a:pPr>
            <a:r>
              <a:rPr lang="fr"/>
              <a:t>retirer les sangles des rouleaux sans aucun dispositif pour les retenir.</a:t>
            </a:r>
            <a:endParaRPr/>
          </a:p>
          <a:p>
            <a:pPr indent="-298450" lvl="0" marL="457200" rtl="0" algn="l">
              <a:spcBef>
                <a:spcPts val="0"/>
              </a:spcBef>
              <a:spcAft>
                <a:spcPts val="0"/>
              </a:spcAft>
              <a:buSzPts val="1100"/>
              <a:buChar char="-"/>
            </a:pPr>
            <a:r>
              <a:rPr lang="fr"/>
              <a:t>Les rouleaux des sangles ne devraient pas être placés vis à vis des pneus.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8550fa42a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8550fa42a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Lorsque possible, la marchandise devrait être bloquée pour empêcher le déplacement par l’avant.</a:t>
            </a:r>
            <a:endParaRPr/>
          </a:p>
          <a:p>
            <a:pPr indent="0" lvl="0" marL="0" rtl="0" algn="l">
              <a:spcBef>
                <a:spcPts val="0"/>
              </a:spcBef>
              <a:spcAft>
                <a:spcPts val="0"/>
              </a:spcAft>
              <a:buNone/>
            </a:pPr>
            <a:r>
              <a:rPr lang="fr"/>
              <a:t>Les blocs de bois (4X4) servent à déposer la marchandise dessus afin de faciliter le retrait des fourches du chariot élévateur. Mais aussi, à concentrer le poids de la marchandise sur un plus petit espace, ce qui augmente le </a:t>
            </a:r>
            <a:r>
              <a:rPr lang="fr"/>
              <a:t>coefficient</a:t>
            </a:r>
            <a:r>
              <a:rPr lang="fr"/>
              <a:t> de friction et rend ainsi plus difficile le déplacement de la marchandise.</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8550fa42ab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8550fa42ab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fr"/>
              <a:t>Points d’ancrages.</a:t>
            </a:r>
            <a:endParaRPr/>
          </a:p>
          <a:p>
            <a:pPr indent="-298450" lvl="0" marL="457200" rtl="0" algn="l">
              <a:spcBef>
                <a:spcPts val="0"/>
              </a:spcBef>
              <a:spcAft>
                <a:spcPts val="0"/>
              </a:spcAft>
              <a:buSzPts val="1100"/>
              <a:buChar char="-"/>
            </a:pPr>
            <a:r>
              <a:rPr lang="fr"/>
              <a:t>mauvais états des sangles.</a:t>
            </a:r>
            <a:endParaRPr/>
          </a:p>
          <a:p>
            <a:pPr indent="-298450" lvl="0" marL="457200" rtl="0" algn="l">
              <a:spcBef>
                <a:spcPts val="0"/>
              </a:spcBef>
              <a:spcAft>
                <a:spcPts val="0"/>
              </a:spcAft>
              <a:buSzPts val="1100"/>
              <a:buChar char="-"/>
            </a:pPr>
            <a:r>
              <a:rPr lang="fr"/>
              <a:t>cales de retenues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8550fa42a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8550fa42a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fr">
                <a:solidFill>
                  <a:schemeClr val="dk1"/>
                </a:solidFill>
              </a:rPr>
              <a:t>Les rouleaux des sangles ne devraient pas être placés vis à vis des pneus.</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Les blocs de bois devraient être alignés entre eux et avec les sangles.</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cales de retenue</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8550fa42a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8550fa42a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fr">
                <a:solidFill>
                  <a:schemeClr val="dk1"/>
                </a:solidFill>
              </a:rPr>
              <a:t>Remarquez les coins de retenus sur les blocs.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7ef42eba1c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7ef42eba1c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8795e7b1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8795e7b1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Il n’est pas simple d’arrimer ce type de marchandise puisqu’il est difficile d’atteindre la valeur optimale de la force de pression exercée sur elle. Un petit truc pour augmenter la friction sur l’objet est de faire une loupe avec les sangles autour. Cette loupe agit comme un goulot d’étranglement s’il y a déplacement vers l’avant.</a:t>
            </a:r>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8795e7b1c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8795e7b1c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fr">
                <a:solidFill>
                  <a:schemeClr val="dk1"/>
                </a:solidFill>
              </a:rPr>
              <a:t>La réglementation exige que lorsque des paquets de bois sont transportés sur une semi-remorque plateau et qu’il y a plus de deux étages, que des appareils d’arrimage soit disposés par-dessus l’étage intermédiaire de paquets pour chaque empilement de paquets d’une hauteur de plus de 1,85 mètre</a:t>
            </a:r>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8795e7b1c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8795e7b1c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fr">
                <a:solidFill>
                  <a:schemeClr val="dk1"/>
                </a:solidFill>
              </a:rPr>
              <a:t>Appliquer la même technique pour les autres types de cargaisons ne peut que renforcer la solidité de l’arrimage.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fr">
                <a:solidFill>
                  <a:schemeClr val="dk1"/>
                </a:solidFill>
              </a:rPr>
              <a:t>Notez le smoke tarp sur la première image</a:t>
            </a: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8795e7b1c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8795e7b1c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t>Notez l’apposition des sangles à l’arrière</a:t>
            </a:r>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0c158e3b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10c158e3b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7ef42eba1c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7ef42eba1c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7ef42eba1c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7ef42eba1c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Lors du chargement et de l’amarrage, du désamarrage, et du déchargement, il faut faire attention à la proximité de ligne aérienne à haute tension.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8550fa42ab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8550fa42ab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fr"/>
              <a:t>À cette première étape, la toile devrait être bien étendue par terre et on doit voir les oeillets pour élastiques. </a:t>
            </a:r>
            <a:endParaRPr/>
          </a:p>
          <a:p>
            <a:pPr indent="-298450" lvl="0" marL="457200" rtl="0" algn="l">
              <a:spcBef>
                <a:spcPts val="0"/>
              </a:spcBef>
              <a:spcAft>
                <a:spcPts val="0"/>
              </a:spcAft>
              <a:buSzPts val="1100"/>
              <a:buAutoNum type="arabicPeriod"/>
            </a:pPr>
            <a:r>
              <a:rPr lang="fr"/>
              <a:t>Plier les </a:t>
            </a:r>
            <a:r>
              <a:rPr lang="fr"/>
              <a:t>rabats.</a:t>
            </a:r>
            <a:endParaRPr/>
          </a:p>
          <a:p>
            <a:pPr indent="-298450" lvl="0" marL="457200" rtl="0" algn="l">
              <a:spcBef>
                <a:spcPts val="0"/>
              </a:spcBef>
              <a:spcAft>
                <a:spcPts val="0"/>
              </a:spcAft>
              <a:buSzPts val="1100"/>
              <a:buAutoNum type="arabicPeriod"/>
            </a:pPr>
            <a:r>
              <a:rPr lang="fr"/>
              <a:t>Plier chaques côtés vers le centre.</a:t>
            </a:r>
            <a:endParaRPr/>
          </a:p>
          <a:p>
            <a:pPr indent="-298450" lvl="0" marL="457200" rtl="0" algn="l">
              <a:spcBef>
                <a:spcPts val="0"/>
              </a:spcBef>
              <a:spcAft>
                <a:spcPts val="0"/>
              </a:spcAft>
              <a:buSzPts val="1100"/>
              <a:buAutoNum type="arabicPeriod"/>
            </a:pPr>
            <a:r>
              <a:rPr lang="fr"/>
              <a:t>Plier en deux.</a:t>
            </a:r>
            <a:endParaRPr/>
          </a:p>
          <a:p>
            <a:pPr indent="-298450" lvl="0" marL="457200" rtl="0" algn="l">
              <a:spcBef>
                <a:spcPts val="0"/>
              </a:spcBef>
              <a:spcAft>
                <a:spcPts val="0"/>
              </a:spcAft>
              <a:buSzPts val="1100"/>
              <a:buAutoNum type="arabicPeriod"/>
            </a:pPr>
            <a:r>
              <a:rPr lang="fr"/>
              <a:t>Rouler de l’extrémité opposé aux rabats vers les rabats.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7" name="Google Shape;17;p2"/>
          <p:cNvPicPr preferRelativeResize="0"/>
          <p:nvPr/>
        </p:nvPicPr>
        <p:blipFill>
          <a:blip r:embed="rId4">
            <a:alphaModFix/>
          </a:blip>
          <a:stretch>
            <a:fillRect/>
          </a:stretch>
        </p:blipFill>
        <p:spPr>
          <a:xfrm>
            <a:off x="7752291" y="-1"/>
            <a:ext cx="1268859" cy="543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1" name="Google Shape;21;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2" name="Google Shape;22;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791991" y="4433474"/>
            <a:ext cx="1268859" cy="543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 name="Google Shape;28;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0" name="Google Shape;30;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1" name="Google Shape;31;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791991" y="4433474"/>
            <a:ext cx="1268859" cy="5438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8" name="Google Shape;38;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9" name="Google Shape;39;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791991" y="4433474"/>
            <a:ext cx="1268859" cy="543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 name="Google Shape;4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6" name="Google Shape;46;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7" name="Google Shape;47;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8" name="Google Shape;48;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9" name="Google Shape;49;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791991" y="4433474"/>
            <a:ext cx="1268859" cy="543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8" name="Google Shape;5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9" name="Google Shape;59;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0" name="Google Shape;60;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791991" y="4433474"/>
            <a:ext cx="1268859" cy="5438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6" name="Google Shape;66;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7" name="Google Shape;67;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791991" y="4433474"/>
            <a:ext cx="1268859" cy="5438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71" name="Shape 71"/>
        <p:cNvGrpSpPr/>
        <p:nvPr/>
      </p:nvGrpSpPr>
      <p:grpSpPr>
        <a:xfrm>
          <a:off x="0" y="0"/>
          <a:ext cx="0" cy="0"/>
          <a:chOff x="0" y="0"/>
          <a:chExt cx="0" cy="0"/>
        </a:xfrm>
      </p:grpSpPr>
      <p:sp>
        <p:nvSpPr>
          <p:cNvPr id="72" name="Google Shape;72;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hyperlink" Target="https://www.youtube.com/watch?v=bnJ3uannvZ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hyperlink" Target="https://www.youtube.com/watch?v=nkSMhKhcAG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26.png"/><Relationship Id="rId7"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5.jpg"/><Relationship Id="rId4" Type="http://schemas.openxmlformats.org/officeDocument/2006/relationships/image" Target="../media/image25.jpg"/><Relationship Id="rId10" Type="http://schemas.openxmlformats.org/officeDocument/2006/relationships/image" Target="../media/image29.png"/><Relationship Id="rId9" Type="http://schemas.openxmlformats.org/officeDocument/2006/relationships/image" Target="../media/image30.png"/><Relationship Id="rId5" Type="http://schemas.openxmlformats.org/officeDocument/2006/relationships/image" Target="../media/image28.jpg"/><Relationship Id="rId6" Type="http://schemas.openxmlformats.org/officeDocument/2006/relationships/image" Target="../media/image32.png"/><Relationship Id="rId7" Type="http://schemas.openxmlformats.org/officeDocument/2006/relationships/image" Target="../media/image37.png"/><Relationship Id="rId8"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1.jpg"/><Relationship Id="rId4" Type="http://schemas.openxmlformats.org/officeDocument/2006/relationships/image" Target="../media/image38.png"/><Relationship Id="rId5" Type="http://schemas.openxmlformats.org/officeDocument/2006/relationships/image" Target="../media/image33.jpg"/><Relationship Id="rId6"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6.jpg"/><Relationship Id="rId4" Type="http://schemas.openxmlformats.org/officeDocument/2006/relationships/image" Target="../media/image42.jpg"/><Relationship Id="rId5" Type="http://schemas.openxmlformats.org/officeDocument/2006/relationships/image" Target="../media/image45.png"/><Relationship Id="rId6" Type="http://schemas.openxmlformats.org/officeDocument/2006/relationships/image" Target="../media/image30.png"/><Relationship Id="rId7"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9.png"/><Relationship Id="rId4" Type="http://schemas.openxmlformats.org/officeDocument/2006/relationships/image" Target="../media/image51.jpg"/><Relationship Id="rId5" Type="http://schemas.openxmlformats.org/officeDocument/2006/relationships/image" Target="../media/image44.jpg"/><Relationship Id="rId6" Type="http://schemas.openxmlformats.org/officeDocument/2006/relationships/image" Target="../media/image55.png"/><Relationship Id="rId7" Type="http://schemas.openxmlformats.org/officeDocument/2006/relationships/image" Target="../media/image32.png"/><Relationship Id="rId8"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2.jpg"/><Relationship Id="rId4" Type="http://schemas.openxmlformats.org/officeDocument/2006/relationships/image" Target="../media/image50.jp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2.png"/><Relationship Id="rId8"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0.jpg"/><Relationship Id="rId4" Type="http://schemas.openxmlformats.org/officeDocument/2006/relationships/image" Target="../media/image5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youtube.com/watch?v=4H5Wo2lbzAA" TargetMode="Externa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4.png"/><Relationship Id="rId4" Type="http://schemas.openxmlformats.org/officeDocument/2006/relationships/image" Target="../media/image63.png"/><Relationship Id="rId5" Type="http://schemas.openxmlformats.org/officeDocument/2006/relationships/image" Target="../media/image29.png"/><Relationship Id="rId6" Type="http://schemas.openxmlformats.org/officeDocument/2006/relationships/image" Target="../media/image32.png"/><Relationship Id="rId7" Type="http://schemas.openxmlformats.org/officeDocument/2006/relationships/image" Target="../media/image30.png"/><Relationship Id="rId8" Type="http://schemas.openxmlformats.org/officeDocument/2006/relationships/image" Target="../media/image7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2.png"/><Relationship Id="rId4" Type="http://schemas.openxmlformats.org/officeDocument/2006/relationships/image" Target="../media/image67.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3.jpg"/><Relationship Id="rId4" Type="http://schemas.openxmlformats.org/officeDocument/2006/relationships/image" Target="../media/image71.jpg"/><Relationship Id="rId11" Type="http://schemas.openxmlformats.org/officeDocument/2006/relationships/image" Target="../media/image29.png"/><Relationship Id="rId10" Type="http://schemas.openxmlformats.org/officeDocument/2006/relationships/image" Target="../media/image32.png"/><Relationship Id="rId9" Type="http://schemas.openxmlformats.org/officeDocument/2006/relationships/image" Target="../media/image92.jpg"/><Relationship Id="rId5" Type="http://schemas.openxmlformats.org/officeDocument/2006/relationships/image" Target="../media/image70.png"/><Relationship Id="rId6" Type="http://schemas.openxmlformats.org/officeDocument/2006/relationships/image" Target="../media/image30.png"/><Relationship Id="rId7" Type="http://schemas.openxmlformats.org/officeDocument/2006/relationships/image" Target="../media/image74.png"/><Relationship Id="rId8" Type="http://schemas.openxmlformats.org/officeDocument/2006/relationships/image" Target="../media/image7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0.jpg"/><Relationship Id="rId4" Type="http://schemas.openxmlformats.org/officeDocument/2006/relationships/image" Target="../media/image8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7.jpg"/><Relationship Id="rId4" Type="http://schemas.openxmlformats.org/officeDocument/2006/relationships/image" Target="../media/image93.jp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8.jpg"/><Relationship Id="rId4" Type="http://schemas.openxmlformats.org/officeDocument/2006/relationships/image" Target="../media/image90.jpg"/><Relationship Id="rId5" Type="http://schemas.openxmlformats.org/officeDocument/2006/relationships/image" Target="../media/image16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91.jpg"/><Relationship Id="rId4" Type="http://schemas.openxmlformats.org/officeDocument/2006/relationships/image" Target="../media/image94.jpg"/><Relationship Id="rId5" Type="http://schemas.openxmlformats.org/officeDocument/2006/relationships/image" Target="../media/image9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8.jpg"/><Relationship Id="rId4" Type="http://schemas.openxmlformats.org/officeDocument/2006/relationships/image" Target="../media/image96.jpg"/><Relationship Id="rId5" Type="http://schemas.openxmlformats.org/officeDocument/2006/relationships/image" Target="../media/image97.png"/><Relationship Id="rId6" Type="http://schemas.openxmlformats.org/officeDocument/2006/relationships/image" Target="../media/image167.png"/><Relationship Id="rId7" Type="http://schemas.openxmlformats.org/officeDocument/2006/relationships/image" Target="../media/image10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99.png"/><Relationship Id="rId4" Type="http://schemas.openxmlformats.org/officeDocument/2006/relationships/image" Target="../media/image100.jpg"/><Relationship Id="rId5" Type="http://schemas.openxmlformats.org/officeDocument/2006/relationships/image" Target="../media/image10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20.jpg"/><Relationship Id="rId4" Type="http://schemas.openxmlformats.org/officeDocument/2006/relationships/image" Target="../media/image101.png"/><Relationship Id="rId11" Type="http://schemas.openxmlformats.org/officeDocument/2006/relationships/image" Target="../media/image37.png"/><Relationship Id="rId10" Type="http://schemas.openxmlformats.org/officeDocument/2006/relationships/image" Target="../media/image119.jpg"/><Relationship Id="rId9" Type="http://schemas.openxmlformats.org/officeDocument/2006/relationships/image" Target="../media/image32.png"/><Relationship Id="rId5" Type="http://schemas.openxmlformats.org/officeDocument/2006/relationships/image" Target="../media/image112.png"/><Relationship Id="rId6" Type="http://schemas.openxmlformats.org/officeDocument/2006/relationships/image" Target="../media/image103.jpg"/><Relationship Id="rId7" Type="http://schemas.openxmlformats.org/officeDocument/2006/relationships/image" Target="../media/image106.png"/><Relationship Id="rId8"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05.jpg"/><Relationship Id="rId4" Type="http://schemas.openxmlformats.org/officeDocument/2006/relationships/image" Target="../media/image116.jpg"/><Relationship Id="rId5" Type="http://schemas.openxmlformats.org/officeDocument/2006/relationships/image" Target="../media/image114.jpg"/><Relationship Id="rId6" Type="http://schemas.openxmlformats.org/officeDocument/2006/relationships/image" Target="../media/image11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18.jpg"/><Relationship Id="rId4" Type="http://schemas.openxmlformats.org/officeDocument/2006/relationships/image" Target="../media/image125.jpg"/><Relationship Id="rId5" Type="http://schemas.openxmlformats.org/officeDocument/2006/relationships/image" Target="../media/image112.png"/><Relationship Id="rId6" Type="http://schemas.openxmlformats.org/officeDocument/2006/relationships/image" Target="../media/image101.png"/><Relationship Id="rId7" Type="http://schemas.openxmlformats.org/officeDocument/2006/relationships/image" Target="../media/image1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17.jpg"/><Relationship Id="rId4" Type="http://schemas.openxmlformats.org/officeDocument/2006/relationships/image" Target="../media/image115.jpg"/><Relationship Id="rId5" Type="http://schemas.openxmlformats.org/officeDocument/2006/relationships/image" Target="../media/image12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37.jpg"/><Relationship Id="rId4" Type="http://schemas.openxmlformats.org/officeDocument/2006/relationships/image" Target="../media/image124.jpg"/><Relationship Id="rId5" Type="http://schemas.openxmlformats.org/officeDocument/2006/relationships/image" Target="../media/image29.png"/><Relationship Id="rId6" Type="http://schemas.openxmlformats.org/officeDocument/2006/relationships/image" Target="../media/image67.png"/><Relationship Id="rId7" Type="http://schemas.openxmlformats.org/officeDocument/2006/relationships/image" Target="../media/image30.png"/><Relationship Id="rId8"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2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50.png"/><Relationship Id="rId4" Type="http://schemas.openxmlformats.org/officeDocument/2006/relationships/image" Target="../media/image13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36.jpg"/><Relationship Id="rId4" Type="http://schemas.openxmlformats.org/officeDocument/2006/relationships/image" Target="../media/image13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34.png"/><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38.png"/><Relationship Id="rId4" Type="http://schemas.openxmlformats.org/officeDocument/2006/relationships/image" Target="../media/image132.png"/><Relationship Id="rId5" Type="http://schemas.openxmlformats.org/officeDocument/2006/relationships/image" Target="../media/image140.png"/><Relationship Id="rId6" Type="http://schemas.openxmlformats.org/officeDocument/2006/relationships/image" Target="../media/image1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51.png"/><Relationship Id="rId4" Type="http://schemas.openxmlformats.org/officeDocument/2006/relationships/image" Target="../media/image1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52.jpg"/><Relationship Id="rId4" Type="http://schemas.openxmlformats.org/officeDocument/2006/relationships/image" Target="../media/image1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6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54.jpg"/><Relationship Id="rId4" Type="http://schemas.openxmlformats.org/officeDocument/2006/relationships/image" Target="../media/image155.jpg"/><Relationship Id="rId5" Type="http://schemas.openxmlformats.org/officeDocument/2006/relationships/image" Target="../media/image15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6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0.png"/><Relationship Id="rId4" Type="http://schemas.openxmlformats.org/officeDocument/2006/relationships/image" Target="../media/image108.png"/><Relationship Id="rId5" Type="http://schemas.openxmlformats.org/officeDocument/2006/relationships/image" Target="../media/image86.png"/><Relationship Id="rId6" Type="http://schemas.openxmlformats.org/officeDocument/2006/relationships/image" Target="../media/image54.png"/><Relationship Id="rId7" Type="http://schemas.openxmlformats.org/officeDocument/2006/relationships/image" Target="../media/image27.png"/><Relationship Id="rId8"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0"/>
          <p:cNvSpPr txBox="1"/>
          <p:nvPr>
            <p:ph type="title"/>
          </p:nvPr>
        </p:nvSpPr>
        <p:spPr>
          <a:xfrm>
            <a:off x="5259825" y="1360050"/>
            <a:ext cx="3703800" cy="192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Leçon 7.7</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19"/>
          <p:cNvPicPr preferRelativeResize="0"/>
          <p:nvPr/>
        </p:nvPicPr>
        <p:blipFill>
          <a:blip r:embed="rId3">
            <a:alphaModFix/>
          </a:blip>
          <a:stretch>
            <a:fillRect/>
          </a:stretch>
        </p:blipFill>
        <p:spPr>
          <a:xfrm>
            <a:off x="1525400" y="1181949"/>
            <a:ext cx="6093200" cy="2779600"/>
          </a:xfrm>
          <a:prstGeom prst="rect">
            <a:avLst/>
          </a:prstGeom>
          <a:noFill/>
          <a:ln>
            <a:noFill/>
          </a:ln>
        </p:spPr>
      </p:pic>
      <p:sp>
        <p:nvSpPr>
          <p:cNvPr id="194" name="Google Shape;194;p19"/>
          <p:cNvSpPr txBox="1"/>
          <p:nvPr>
            <p:ph idx="1" type="body"/>
          </p:nvPr>
        </p:nvSpPr>
        <p:spPr>
          <a:xfrm>
            <a:off x="1525400" y="1181956"/>
            <a:ext cx="6093300" cy="27795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b="1" lang="fr" u="sng">
                <a:solidFill>
                  <a:srgbClr val="FFFFFF"/>
                </a:solidFill>
                <a:hlinkClick r:id="rId4">
                  <a:extLst>
                    <a:ext uri="{A12FA001-AC4F-418D-AE19-62706E023703}">
                      <ahyp:hlinkClr val="tx"/>
                    </a:ext>
                  </a:extLst>
                </a:hlinkClick>
              </a:rPr>
              <a:t>Plier des toiles</a:t>
            </a:r>
            <a:endParaRPr b="1">
              <a:solidFill>
                <a:srgbClr val="FFFFFF"/>
              </a:solidFill>
            </a:endParaRPr>
          </a:p>
        </p:txBody>
      </p:sp>
      <p:sp>
        <p:nvSpPr>
          <p:cNvPr id="195" name="Google Shape;195;p19"/>
          <p:cNvSpPr txBox="1"/>
          <p:nvPr>
            <p:ph type="title"/>
          </p:nvPr>
        </p:nvSpPr>
        <p:spPr>
          <a:xfrm>
            <a:off x="276700" y="0"/>
            <a:ext cx="8520600" cy="44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Comment plier des toiles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0"/>
          <p:cNvSpPr txBox="1"/>
          <p:nvPr>
            <p:ph type="title"/>
          </p:nvPr>
        </p:nvSpPr>
        <p:spPr>
          <a:xfrm>
            <a:off x="276700" y="0"/>
            <a:ext cx="8520600" cy="44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Comment installer des toiles</a:t>
            </a:r>
            <a:endParaRPr/>
          </a:p>
        </p:txBody>
      </p:sp>
      <p:pic>
        <p:nvPicPr>
          <p:cNvPr id="201" name="Google Shape;201;p20"/>
          <p:cNvPicPr preferRelativeResize="0"/>
          <p:nvPr/>
        </p:nvPicPr>
        <p:blipFill>
          <a:blip r:embed="rId3">
            <a:alphaModFix/>
          </a:blip>
          <a:stretch>
            <a:fillRect/>
          </a:stretch>
        </p:blipFill>
        <p:spPr>
          <a:xfrm>
            <a:off x="162900" y="358650"/>
            <a:ext cx="8818200" cy="48295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1"/>
          <p:cNvPicPr preferRelativeResize="0"/>
          <p:nvPr/>
        </p:nvPicPr>
        <p:blipFill>
          <a:blip r:embed="rId3">
            <a:alphaModFix/>
          </a:blip>
          <a:stretch>
            <a:fillRect/>
          </a:stretch>
        </p:blipFill>
        <p:spPr>
          <a:xfrm>
            <a:off x="162900" y="787675"/>
            <a:ext cx="6725000" cy="4416849"/>
          </a:xfrm>
          <a:prstGeom prst="rect">
            <a:avLst/>
          </a:prstGeom>
          <a:noFill/>
          <a:ln>
            <a:noFill/>
          </a:ln>
        </p:spPr>
      </p:pic>
      <p:sp>
        <p:nvSpPr>
          <p:cNvPr id="207" name="Google Shape;207;p21"/>
          <p:cNvSpPr txBox="1"/>
          <p:nvPr>
            <p:ph type="title"/>
          </p:nvPr>
        </p:nvSpPr>
        <p:spPr>
          <a:xfrm>
            <a:off x="276700" y="0"/>
            <a:ext cx="8520600" cy="44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Comment installer des toiles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2"/>
          <p:cNvSpPr txBox="1"/>
          <p:nvPr>
            <p:ph type="title"/>
          </p:nvPr>
        </p:nvSpPr>
        <p:spPr>
          <a:xfrm>
            <a:off x="276700" y="0"/>
            <a:ext cx="8520600" cy="44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Comment installer des toiles</a:t>
            </a:r>
            <a:endParaRPr/>
          </a:p>
        </p:txBody>
      </p:sp>
      <p:pic>
        <p:nvPicPr>
          <p:cNvPr id="213" name="Google Shape;213;p22"/>
          <p:cNvPicPr preferRelativeResize="0"/>
          <p:nvPr/>
        </p:nvPicPr>
        <p:blipFill>
          <a:blip r:embed="rId3">
            <a:alphaModFix/>
          </a:blip>
          <a:stretch>
            <a:fillRect/>
          </a:stretch>
        </p:blipFill>
        <p:spPr>
          <a:xfrm>
            <a:off x="162900" y="880350"/>
            <a:ext cx="6447849" cy="4296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23"/>
          <p:cNvPicPr preferRelativeResize="0"/>
          <p:nvPr/>
        </p:nvPicPr>
        <p:blipFill>
          <a:blip r:embed="rId3">
            <a:alphaModFix/>
          </a:blip>
          <a:stretch>
            <a:fillRect/>
          </a:stretch>
        </p:blipFill>
        <p:spPr>
          <a:xfrm>
            <a:off x="0" y="-111038"/>
            <a:ext cx="9143999" cy="4501525"/>
          </a:xfrm>
          <a:prstGeom prst="rect">
            <a:avLst/>
          </a:prstGeom>
          <a:noFill/>
          <a:ln>
            <a:noFill/>
          </a:ln>
        </p:spPr>
      </p:pic>
      <p:sp>
        <p:nvSpPr>
          <p:cNvPr id="219" name="Google Shape;219;p23"/>
          <p:cNvSpPr txBox="1"/>
          <p:nvPr>
            <p:ph type="title"/>
          </p:nvPr>
        </p:nvSpPr>
        <p:spPr>
          <a:xfrm>
            <a:off x="276700" y="0"/>
            <a:ext cx="8520600" cy="44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Comment installer des toiles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4"/>
          <p:cNvSpPr txBox="1"/>
          <p:nvPr>
            <p:ph type="title"/>
          </p:nvPr>
        </p:nvSpPr>
        <p:spPr>
          <a:xfrm>
            <a:off x="276700" y="0"/>
            <a:ext cx="8520600" cy="44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Comment installer des toiles</a:t>
            </a:r>
            <a:endParaRPr/>
          </a:p>
        </p:txBody>
      </p:sp>
      <p:pic>
        <p:nvPicPr>
          <p:cNvPr id="225" name="Google Shape;225;p24"/>
          <p:cNvPicPr preferRelativeResize="0"/>
          <p:nvPr/>
        </p:nvPicPr>
        <p:blipFill>
          <a:blip r:embed="rId3">
            <a:alphaModFix/>
          </a:blip>
          <a:stretch>
            <a:fillRect/>
          </a:stretch>
        </p:blipFill>
        <p:spPr>
          <a:xfrm>
            <a:off x="0" y="-104564"/>
            <a:ext cx="9144001" cy="448855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5"/>
          <p:cNvPicPr preferRelativeResize="0"/>
          <p:nvPr/>
        </p:nvPicPr>
        <p:blipFill>
          <a:blip r:embed="rId3">
            <a:alphaModFix/>
          </a:blip>
          <a:stretch>
            <a:fillRect/>
          </a:stretch>
        </p:blipFill>
        <p:spPr>
          <a:xfrm>
            <a:off x="0" y="851496"/>
            <a:ext cx="9143999" cy="3532508"/>
          </a:xfrm>
          <a:prstGeom prst="rect">
            <a:avLst/>
          </a:prstGeom>
          <a:noFill/>
          <a:ln>
            <a:noFill/>
          </a:ln>
        </p:spPr>
      </p:pic>
      <p:sp>
        <p:nvSpPr>
          <p:cNvPr id="231" name="Google Shape;231;p25"/>
          <p:cNvSpPr txBox="1"/>
          <p:nvPr>
            <p:ph type="title"/>
          </p:nvPr>
        </p:nvSpPr>
        <p:spPr>
          <a:xfrm>
            <a:off x="276700" y="0"/>
            <a:ext cx="8520600" cy="44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Comment installer des toiles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26"/>
          <p:cNvPicPr preferRelativeResize="0"/>
          <p:nvPr/>
        </p:nvPicPr>
        <p:blipFill>
          <a:blip r:embed="rId3">
            <a:alphaModFix/>
          </a:blip>
          <a:stretch>
            <a:fillRect/>
          </a:stretch>
        </p:blipFill>
        <p:spPr>
          <a:xfrm>
            <a:off x="1441224" y="921100"/>
            <a:ext cx="6261549" cy="3301300"/>
          </a:xfrm>
          <a:prstGeom prst="rect">
            <a:avLst/>
          </a:prstGeom>
          <a:noFill/>
          <a:ln>
            <a:noFill/>
          </a:ln>
        </p:spPr>
      </p:pic>
      <p:sp>
        <p:nvSpPr>
          <p:cNvPr id="237" name="Google Shape;237;p26"/>
          <p:cNvSpPr txBox="1"/>
          <p:nvPr/>
        </p:nvSpPr>
        <p:spPr>
          <a:xfrm>
            <a:off x="1441200" y="921154"/>
            <a:ext cx="6261600" cy="3301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p>
          <a:p>
            <a:pPr indent="0" lvl="0" marL="0" rtl="0" algn="ctr">
              <a:lnSpc>
                <a:spcPct val="115000"/>
              </a:lnSpc>
              <a:spcBef>
                <a:spcPts val="1600"/>
              </a:spcBef>
              <a:spcAft>
                <a:spcPts val="0"/>
              </a:spcAft>
              <a:buNone/>
            </a:pPr>
            <a:r>
              <a:t/>
            </a:r>
            <a:endParaRPr/>
          </a:p>
          <a:p>
            <a:pPr indent="0" lvl="0" marL="0" rtl="0" algn="ctr">
              <a:lnSpc>
                <a:spcPct val="115000"/>
              </a:lnSpc>
              <a:spcBef>
                <a:spcPts val="1600"/>
              </a:spcBef>
              <a:spcAft>
                <a:spcPts val="0"/>
              </a:spcAft>
              <a:buNone/>
            </a:pPr>
            <a:r>
              <a:t/>
            </a:r>
            <a:endParaRPr/>
          </a:p>
          <a:p>
            <a:pPr indent="0" lvl="0" marL="0" rtl="0" algn="l">
              <a:lnSpc>
                <a:spcPct val="115000"/>
              </a:lnSpc>
              <a:spcBef>
                <a:spcPts val="1600"/>
              </a:spcBef>
              <a:spcAft>
                <a:spcPts val="0"/>
              </a:spcAft>
              <a:buNone/>
            </a:pPr>
            <a:r>
              <a:t/>
            </a:r>
            <a:endParaRPr/>
          </a:p>
          <a:p>
            <a:pPr indent="0" lvl="0" marL="0" rtl="0" algn="ctr">
              <a:lnSpc>
                <a:spcPct val="115000"/>
              </a:lnSpc>
              <a:spcBef>
                <a:spcPts val="1600"/>
              </a:spcBef>
              <a:spcAft>
                <a:spcPts val="1600"/>
              </a:spcAft>
              <a:buNone/>
            </a:pPr>
            <a:r>
              <a:rPr b="1" lang="fr" sz="1800" u="sng">
                <a:solidFill>
                  <a:srgbClr val="FFFFFF"/>
                </a:solidFill>
                <a:hlinkClick r:id="rId4">
                  <a:extLst>
                    <a:ext uri="{A12FA001-AC4F-418D-AE19-62706E023703}">
                      <ahyp:hlinkClr val="tx"/>
                    </a:ext>
                  </a:extLst>
                </a:hlinkClick>
              </a:rPr>
              <a:t>Installation de toiles</a:t>
            </a:r>
            <a:endParaRPr b="1" sz="1800">
              <a:solidFill>
                <a:srgbClr val="FFFFFF"/>
              </a:solidFill>
            </a:endParaRPr>
          </a:p>
        </p:txBody>
      </p:sp>
      <p:sp>
        <p:nvSpPr>
          <p:cNvPr id="238" name="Google Shape;238;p26"/>
          <p:cNvSpPr txBox="1"/>
          <p:nvPr>
            <p:ph type="title"/>
          </p:nvPr>
        </p:nvSpPr>
        <p:spPr>
          <a:xfrm>
            <a:off x="276700" y="0"/>
            <a:ext cx="8520600" cy="44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Comment installer des toiles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7"/>
          <p:cNvPicPr preferRelativeResize="0"/>
          <p:nvPr/>
        </p:nvPicPr>
        <p:blipFill>
          <a:blip r:embed="rId3">
            <a:alphaModFix/>
          </a:blip>
          <a:stretch>
            <a:fillRect/>
          </a:stretch>
        </p:blipFill>
        <p:spPr>
          <a:xfrm>
            <a:off x="117400" y="2418175"/>
            <a:ext cx="3095625" cy="1981200"/>
          </a:xfrm>
          <a:prstGeom prst="rect">
            <a:avLst/>
          </a:prstGeom>
          <a:noFill/>
          <a:ln>
            <a:noFill/>
          </a:ln>
        </p:spPr>
      </p:pic>
      <p:sp>
        <p:nvSpPr>
          <p:cNvPr id="244" name="Google Shape;244;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Placer les appareils d’arrimage nécessaires.</a:t>
            </a:r>
            <a:endParaRPr/>
          </a:p>
          <a:p>
            <a:pPr indent="0" lvl="0" marL="0" rtl="0" algn="l">
              <a:spcBef>
                <a:spcPts val="0"/>
              </a:spcBef>
              <a:spcAft>
                <a:spcPts val="0"/>
              </a:spcAft>
              <a:buNone/>
            </a:pPr>
            <a:r>
              <a:t/>
            </a:r>
            <a:endParaRPr/>
          </a:p>
        </p:txBody>
      </p:sp>
      <p:pic>
        <p:nvPicPr>
          <p:cNvPr id="245" name="Google Shape;245;p27"/>
          <p:cNvPicPr preferRelativeResize="0"/>
          <p:nvPr/>
        </p:nvPicPr>
        <p:blipFill>
          <a:blip r:embed="rId4">
            <a:alphaModFix/>
          </a:blip>
          <a:stretch>
            <a:fillRect/>
          </a:stretch>
        </p:blipFill>
        <p:spPr>
          <a:xfrm>
            <a:off x="117400" y="0"/>
            <a:ext cx="4810125" cy="581025"/>
          </a:xfrm>
          <a:prstGeom prst="rect">
            <a:avLst/>
          </a:prstGeom>
          <a:noFill/>
          <a:ln>
            <a:noFill/>
          </a:ln>
        </p:spPr>
      </p:pic>
      <p:pic>
        <p:nvPicPr>
          <p:cNvPr id="246" name="Google Shape;246;p27"/>
          <p:cNvPicPr preferRelativeResize="0"/>
          <p:nvPr/>
        </p:nvPicPr>
        <p:blipFill>
          <a:blip r:embed="rId5">
            <a:alphaModFix/>
          </a:blip>
          <a:stretch>
            <a:fillRect/>
          </a:stretch>
        </p:blipFill>
        <p:spPr>
          <a:xfrm>
            <a:off x="1839375" y="1017725"/>
            <a:ext cx="6992919" cy="3162901"/>
          </a:xfrm>
          <a:prstGeom prst="rect">
            <a:avLst/>
          </a:prstGeom>
          <a:noFill/>
          <a:ln>
            <a:noFill/>
          </a:ln>
        </p:spPr>
      </p:pic>
      <p:pic>
        <p:nvPicPr>
          <p:cNvPr id="247" name="Google Shape;247;p27"/>
          <p:cNvPicPr preferRelativeResize="0"/>
          <p:nvPr/>
        </p:nvPicPr>
        <p:blipFill>
          <a:blip r:embed="rId6">
            <a:alphaModFix/>
          </a:blip>
          <a:stretch>
            <a:fillRect/>
          </a:stretch>
        </p:blipFill>
        <p:spPr>
          <a:xfrm>
            <a:off x="1839390" y="1017725"/>
            <a:ext cx="6992895" cy="3162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28"/>
          <p:cNvPicPr preferRelativeResize="0"/>
          <p:nvPr/>
        </p:nvPicPr>
        <p:blipFill>
          <a:blip r:embed="rId3">
            <a:alphaModFix/>
          </a:blip>
          <a:stretch>
            <a:fillRect/>
          </a:stretch>
        </p:blipFill>
        <p:spPr>
          <a:xfrm>
            <a:off x="5645775" y="957150"/>
            <a:ext cx="3095625" cy="1981200"/>
          </a:xfrm>
          <a:prstGeom prst="rect">
            <a:avLst/>
          </a:prstGeom>
          <a:noFill/>
          <a:ln>
            <a:noFill/>
          </a:ln>
        </p:spPr>
      </p:pic>
      <p:sp>
        <p:nvSpPr>
          <p:cNvPr id="253" name="Google Shape;253;p28"/>
          <p:cNvSpPr txBox="1"/>
          <p:nvPr>
            <p:ph type="title"/>
          </p:nvPr>
        </p:nvSpPr>
        <p:spPr>
          <a:xfrm>
            <a:off x="311700" y="2491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Placer les appareils d’arrimage nécessaires.</a:t>
            </a:r>
            <a:endParaRPr/>
          </a:p>
          <a:p>
            <a:pPr indent="0" lvl="0" marL="0" rtl="0" algn="l">
              <a:spcBef>
                <a:spcPts val="0"/>
              </a:spcBef>
              <a:spcAft>
                <a:spcPts val="0"/>
              </a:spcAft>
              <a:buNone/>
            </a:pPr>
            <a:r>
              <a:t/>
            </a:r>
            <a:endParaRPr/>
          </a:p>
        </p:txBody>
      </p:sp>
      <p:pic>
        <p:nvPicPr>
          <p:cNvPr id="254" name="Google Shape;254;p28"/>
          <p:cNvPicPr preferRelativeResize="0"/>
          <p:nvPr/>
        </p:nvPicPr>
        <p:blipFill>
          <a:blip r:embed="rId4">
            <a:alphaModFix/>
          </a:blip>
          <a:stretch>
            <a:fillRect/>
          </a:stretch>
        </p:blipFill>
        <p:spPr>
          <a:xfrm>
            <a:off x="311688" y="2464766"/>
            <a:ext cx="8520601" cy="1921459"/>
          </a:xfrm>
          <a:prstGeom prst="rect">
            <a:avLst/>
          </a:prstGeom>
          <a:noFill/>
          <a:ln>
            <a:noFill/>
          </a:ln>
        </p:spPr>
      </p:pic>
      <p:pic>
        <p:nvPicPr>
          <p:cNvPr id="255" name="Google Shape;255;p28"/>
          <p:cNvPicPr preferRelativeResize="0"/>
          <p:nvPr/>
        </p:nvPicPr>
        <p:blipFill>
          <a:blip r:embed="rId5">
            <a:alphaModFix/>
          </a:blip>
          <a:stretch>
            <a:fillRect/>
          </a:stretch>
        </p:blipFill>
        <p:spPr>
          <a:xfrm>
            <a:off x="307812" y="2464775"/>
            <a:ext cx="8528374" cy="1921450"/>
          </a:xfrm>
          <a:prstGeom prst="rect">
            <a:avLst/>
          </a:prstGeom>
          <a:noFill/>
          <a:ln>
            <a:noFill/>
          </a:ln>
        </p:spPr>
      </p:pic>
      <p:pic>
        <p:nvPicPr>
          <p:cNvPr id="256" name="Google Shape;256;p28"/>
          <p:cNvPicPr preferRelativeResize="0"/>
          <p:nvPr/>
        </p:nvPicPr>
        <p:blipFill>
          <a:blip r:embed="rId6">
            <a:alphaModFix/>
          </a:blip>
          <a:stretch>
            <a:fillRect/>
          </a:stretch>
        </p:blipFill>
        <p:spPr>
          <a:xfrm>
            <a:off x="124400" y="1657238"/>
            <a:ext cx="4810125" cy="581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1"/>
          <p:cNvPicPr preferRelativeResize="0"/>
          <p:nvPr/>
        </p:nvPicPr>
        <p:blipFill>
          <a:blip r:embed="rId3">
            <a:alphaModFix/>
          </a:blip>
          <a:stretch>
            <a:fillRect/>
          </a:stretch>
        </p:blipFill>
        <p:spPr>
          <a:xfrm>
            <a:off x="1312125" y="411325"/>
            <a:ext cx="6268177" cy="1110675"/>
          </a:xfrm>
          <a:prstGeom prst="rect">
            <a:avLst/>
          </a:prstGeom>
          <a:noFill/>
          <a:ln>
            <a:noFill/>
          </a:ln>
        </p:spPr>
      </p:pic>
      <p:sp>
        <p:nvSpPr>
          <p:cNvPr id="83" name="Google Shape;83;p11"/>
          <p:cNvSpPr txBox="1"/>
          <p:nvPr>
            <p:ph type="title"/>
          </p:nvPr>
        </p:nvSpPr>
        <p:spPr>
          <a:xfrm>
            <a:off x="1840800" y="535000"/>
            <a:ext cx="3512100" cy="5727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r"/>
              <a:t>Objectifs de la leçon:</a:t>
            </a:r>
            <a:endParaRPr/>
          </a:p>
        </p:txBody>
      </p:sp>
      <p:sp>
        <p:nvSpPr>
          <p:cNvPr id="84" name="Google Shape;84;p11"/>
          <p:cNvSpPr txBox="1"/>
          <p:nvPr>
            <p:ph idx="1" type="body"/>
          </p:nvPr>
        </p:nvSpPr>
        <p:spPr>
          <a:xfrm>
            <a:off x="311700" y="1977225"/>
            <a:ext cx="8520600" cy="931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fr"/>
              <a:t>Reconnaître les dangers associés au chargement et déchargement.</a:t>
            </a:r>
            <a:endParaRPr/>
          </a:p>
          <a:p>
            <a:pPr indent="-342900" lvl="0" marL="457200" rtl="0" algn="l">
              <a:spcBef>
                <a:spcPts val="0"/>
              </a:spcBef>
              <a:spcAft>
                <a:spcPts val="0"/>
              </a:spcAft>
              <a:buSzPts val="1800"/>
              <a:buChar char="●"/>
            </a:pPr>
            <a:r>
              <a:rPr lang="fr"/>
              <a:t>Appliquer les normes d’arrimage.</a:t>
            </a:r>
            <a:endParaRPr/>
          </a:p>
        </p:txBody>
      </p:sp>
      <p:grpSp>
        <p:nvGrpSpPr>
          <p:cNvPr id="85" name="Google Shape;85;p11"/>
          <p:cNvGrpSpPr/>
          <p:nvPr/>
        </p:nvGrpSpPr>
        <p:grpSpPr>
          <a:xfrm>
            <a:off x="2164000" y="535000"/>
            <a:ext cx="2887200" cy="650400"/>
            <a:chOff x="2164000" y="535000"/>
            <a:chExt cx="2887200" cy="650400"/>
          </a:xfrm>
        </p:grpSpPr>
        <p:sp>
          <p:nvSpPr>
            <p:cNvPr id="86" name="Google Shape;86;p11"/>
            <p:cNvSpPr/>
            <p:nvPr/>
          </p:nvSpPr>
          <p:spPr>
            <a:xfrm>
              <a:off x="2164000" y="535000"/>
              <a:ext cx="120000" cy="6504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1"/>
            <p:cNvSpPr/>
            <p:nvPr/>
          </p:nvSpPr>
          <p:spPr>
            <a:xfrm>
              <a:off x="3634400" y="535000"/>
              <a:ext cx="120000" cy="6504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1"/>
            <p:cNvSpPr/>
            <p:nvPr/>
          </p:nvSpPr>
          <p:spPr>
            <a:xfrm>
              <a:off x="2899200" y="535000"/>
              <a:ext cx="120000" cy="6504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1"/>
            <p:cNvSpPr/>
            <p:nvPr/>
          </p:nvSpPr>
          <p:spPr>
            <a:xfrm>
              <a:off x="4931200" y="535000"/>
              <a:ext cx="120000" cy="6504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p:nvPr/>
          </p:nvSpPr>
          <p:spPr>
            <a:xfrm>
              <a:off x="4296200" y="535000"/>
              <a:ext cx="120000" cy="6504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2500"/>
                                        <p:tgtEl>
                                          <p:spTgt spid="83"/>
                                        </p:tgtEl>
                                        <p:attrNameLst>
                                          <p:attrName>ppt_y</p:attrName>
                                        </p:attrNameLst>
                                      </p:cBhvr>
                                      <p:tavLst>
                                        <p:tav fmla="" tm="0">
                                          <p:val>
                                            <p:strVal val="#ppt_y-1"/>
                                          </p:val>
                                        </p:tav>
                                        <p:tav fmla="" tm="100000">
                                          <p:val>
                                            <p:strVal val="#ppt_y"/>
                                          </p:val>
                                        </p:tav>
                                      </p:tavLst>
                                    </p:anim>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29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9"/>
          <p:cNvSpPr txBox="1"/>
          <p:nvPr>
            <p:ph type="title"/>
          </p:nvPr>
        </p:nvSpPr>
        <p:spPr>
          <a:xfrm>
            <a:off x="-43125" y="235075"/>
            <a:ext cx="8520600" cy="92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Placer les appareils d’arrimage nécessaires.</a:t>
            </a:r>
            <a:endParaRPr/>
          </a:p>
          <a:p>
            <a:pPr indent="0" lvl="0" marL="0" rtl="0" algn="l">
              <a:spcBef>
                <a:spcPts val="0"/>
              </a:spcBef>
              <a:spcAft>
                <a:spcPts val="0"/>
              </a:spcAft>
              <a:buNone/>
            </a:pPr>
            <a:r>
              <a:t/>
            </a:r>
            <a:endParaRPr/>
          </a:p>
        </p:txBody>
      </p:sp>
      <p:pic>
        <p:nvPicPr>
          <p:cNvPr id="262" name="Google Shape;262;p29"/>
          <p:cNvPicPr preferRelativeResize="0"/>
          <p:nvPr/>
        </p:nvPicPr>
        <p:blipFill>
          <a:blip r:embed="rId3">
            <a:alphaModFix/>
          </a:blip>
          <a:stretch>
            <a:fillRect/>
          </a:stretch>
        </p:blipFill>
        <p:spPr>
          <a:xfrm>
            <a:off x="5645775" y="957150"/>
            <a:ext cx="3095625" cy="1981200"/>
          </a:xfrm>
          <a:prstGeom prst="rect">
            <a:avLst/>
          </a:prstGeom>
          <a:noFill/>
          <a:ln>
            <a:noFill/>
          </a:ln>
        </p:spPr>
      </p:pic>
      <p:pic>
        <p:nvPicPr>
          <p:cNvPr id="263" name="Google Shape;263;p29"/>
          <p:cNvPicPr preferRelativeResize="0"/>
          <p:nvPr/>
        </p:nvPicPr>
        <p:blipFill>
          <a:blip r:embed="rId4">
            <a:alphaModFix/>
          </a:blip>
          <a:stretch>
            <a:fillRect/>
          </a:stretch>
        </p:blipFill>
        <p:spPr>
          <a:xfrm>
            <a:off x="124400" y="1657238"/>
            <a:ext cx="4810125" cy="581025"/>
          </a:xfrm>
          <a:prstGeom prst="rect">
            <a:avLst/>
          </a:prstGeom>
          <a:noFill/>
          <a:ln>
            <a:noFill/>
          </a:ln>
        </p:spPr>
      </p:pic>
      <p:pic>
        <p:nvPicPr>
          <p:cNvPr id="264" name="Google Shape;264;p29"/>
          <p:cNvPicPr preferRelativeResize="0"/>
          <p:nvPr/>
        </p:nvPicPr>
        <p:blipFill>
          <a:blip r:embed="rId5">
            <a:alphaModFix/>
          </a:blip>
          <a:stretch>
            <a:fillRect/>
          </a:stretch>
        </p:blipFill>
        <p:spPr>
          <a:xfrm>
            <a:off x="502100" y="2457275"/>
            <a:ext cx="8043676" cy="1830525"/>
          </a:xfrm>
          <a:prstGeom prst="rect">
            <a:avLst/>
          </a:prstGeom>
          <a:noFill/>
          <a:ln>
            <a:noFill/>
          </a:ln>
        </p:spPr>
      </p:pic>
      <p:pic>
        <p:nvPicPr>
          <p:cNvPr id="265" name="Google Shape;265;p29"/>
          <p:cNvPicPr preferRelativeResize="0"/>
          <p:nvPr/>
        </p:nvPicPr>
        <p:blipFill>
          <a:blip r:embed="rId6">
            <a:alphaModFix/>
          </a:blip>
          <a:stretch>
            <a:fillRect/>
          </a:stretch>
        </p:blipFill>
        <p:spPr>
          <a:xfrm>
            <a:off x="6461550" y="3067150"/>
            <a:ext cx="598000" cy="206925"/>
          </a:xfrm>
          <a:prstGeom prst="rect">
            <a:avLst/>
          </a:prstGeom>
          <a:noFill/>
          <a:ln>
            <a:noFill/>
          </a:ln>
        </p:spPr>
      </p:pic>
      <p:pic>
        <p:nvPicPr>
          <p:cNvPr id="266" name="Google Shape;266;p29"/>
          <p:cNvPicPr preferRelativeResize="0"/>
          <p:nvPr/>
        </p:nvPicPr>
        <p:blipFill>
          <a:blip r:embed="rId6">
            <a:alphaModFix/>
          </a:blip>
          <a:stretch>
            <a:fillRect/>
          </a:stretch>
        </p:blipFill>
        <p:spPr>
          <a:xfrm>
            <a:off x="7743200" y="3067150"/>
            <a:ext cx="598000" cy="206925"/>
          </a:xfrm>
          <a:prstGeom prst="rect">
            <a:avLst/>
          </a:prstGeom>
          <a:noFill/>
          <a:ln>
            <a:noFill/>
          </a:ln>
        </p:spPr>
      </p:pic>
      <p:sp>
        <p:nvSpPr>
          <p:cNvPr id="267" name="Google Shape;267;p29"/>
          <p:cNvSpPr txBox="1"/>
          <p:nvPr/>
        </p:nvSpPr>
        <p:spPr>
          <a:xfrm>
            <a:off x="7569550" y="2970513"/>
            <a:ext cx="84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4250</a:t>
            </a:r>
            <a:r>
              <a:rPr b="1" lang="fr"/>
              <a:t> kg</a:t>
            </a:r>
            <a:endParaRPr b="1"/>
          </a:p>
        </p:txBody>
      </p:sp>
      <p:sp>
        <p:nvSpPr>
          <p:cNvPr id="268" name="Google Shape;268;p29"/>
          <p:cNvSpPr txBox="1"/>
          <p:nvPr/>
        </p:nvSpPr>
        <p:spPr>
          <a:xfrm>
            <a:off x="6258175" y="2970500"/>
            <a:ext cx="84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4250</a:t>
            </a:r>
            <a:r>
              <a:rPr b="1" lang="fr"/>
              <a:t> kg</a:t>
            </a:r>
            <a:endParaRPr b="1"/>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0"/>
          <p:cNvSpPr txBox="1"/>
          <p:nvPr>
            <p:ph type="title"/>
          </p:nvPr>
        </p:nvSpPr>
        <p:spPr>
          <a:xfrm>
            <a:off x="-43125" y="235075"/>
            <a:ext cx="8520600" cy="92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Placer les appareils d’arrimage nécessaires.</a:t>
            </a:r>
            <a:endParaRPr/>
          </a:p>
          <a:p>
            <a:pPr indent="0" lvl="0" marL="0" rtl="0" algn="l">
              <a:spcBef>
                <a:spcPts val="0"/>
              </a:spcBef>
              <a:spcAft>
                <a:spcPts val="0"/>
              </a:spcAft>
              <a:buNone/>
            </a:pPr>
            <a:r>
              <a:t/>
            </a:r>
            <a:endParaRPr/>
          </a:p>
        </p:txBody>
      </p:sp>
      <p:pic>
        <p:nvPicPr>
          <p:cNvPr id="274" name="Google Shape;274;p30"/>
          <p:cNvPicPr preferRelativeResize="0"/>
          <p:nvPr/>
        </p:nvPicPr>
        <p:blipFill>
          <a:blip r:embed="rId3">
            <a:alphaModFix/>
          </a:blip>
          <a:stretch>
            <a:fillRect/>
          </a:stretch>
        </p:blipFill>
        <p:spPr>
          <a:xfrm>
            <a:off x="5645775" y="957150"/>
            <a:ext cx="3095625" cy="1981200"/>
          </a:xfrm>
          <a:prstGeom prst="rect">
            <a:avLst/>
          </a:prstGeom>
          <a:noFill/>
          <a:ln>
            <a:noFill/>
          </a:ln>
        </p:spPr>
      </p:pic>
      <p:pic>
        <p:nvPicPr>
          <p:cNvPr id="275" name="Google Shape;275;p30"/>
          <p:cNvPicPr preferRelativeResize="0"/>
          <p:nvPr/>
        </p:nvPicPr>
        <p:blipFill>
          <a:blip r:embed="rId4">
            <a:alphaModFix/>
          </a:blip>
          <a:stretch>
            <a:fillRect/>
          </a:stretch>
        </p:blipFill>
        <p:spPr>
          <a:xfrm>
            <a:off x="124400" y="1657238"/>
            <a:ext cx="4810125" cy="581025"/>
          </a:xfrm>
          <a:prstGeom prst="rect">
            <a:avLst/>
          </a:prstGeom>
          <a:noFill/>
          <a:ln>
            <a:noFill/>
          </a:ln>
        </p:spPr>
      </p:pic>
      <p:pic>
        <p:nvPicPr>
          <p:cNvPr id="276" name="Google Shape;276;p30"/>
          <p:cNvPicPr preferRelativeResize="0"/>
          <p:nvPr/>
        </p:nvPicPr>
        <p:blipFill>
          <a:blip r:embed="rId5">
            <a:alphaModFix/>
          </a:blip>
          <a:stretch>
            <a:fillRect/>
          </a:stretch>
        </p:blipFill>
        <p:spPr>
          <a:xfrm>
            <a:off x="502100" y="2457275"/>
            <a:ext cx="8043676" cy="1830525"/>
          </a:xfrm>
          <a:prstGeom prst="rect">
            <a:avLst/>
          </a:prstGeom>
          <a:noFill/>
          <a:ln>
            <a:noFill/>
          </a:ln>
        </p:spPr>
      </p:pic>
      <p:pic>
        <p:nvPicPr>
          <p:cNvPr id="277" name="Google Shape;277;p30"/>
          <p:cNvPicPr preferRelativeResize="0"/>
          <p:nvPr/>
        </p:nvPicPr>
        <p:blipFill>
          <a:blip r:embed="rId6">
            <a:alphaModFix/>
          </a:blip>
          <a:stretch>
            <a:fillRect/>
          </a:stretch>
        </p:blipFill>
        <p:spPr>
          <a:xfrm>
            <a:off x="6461550" y="3067150"/>
            <a:ext cx="598000" cy="206925"/>
          </a:xfrm>
          <a:prstGeom prst="rect">
            <a:avLst/>
          </a:prstGeom>
          <a:noFill/>
          <a:ln>
            <a:noFill/>
          </a:ln>
        </p:spPr>
      </p:pic>
      <p:pic>
        <p:nvPicPr>
          <p:cNvPr id="278" name="Google Shape;278;p30"/>
          <p:cNvPicPr preferRelativeResize="0"/>
          <p:nvPr/>
        </p:nvPicPr>
        <p:blipFill>
          <a:blip r:embed="rId6">
            <a:alphaModFix/>
          </a:blip>
          <a:stretch>
            <a:fillRect/>
          </a:stretch>
        </p:blipFill>
        <p:spPr>
          <a:xfrm>
            <a:off x="7743200" y="3067150"/>
            <a:ext cx="598000" cy="206925"/>
          </a:xfrm>
          <a:prstGeom prst="rect">
            <a:avLst/>
          </a:prstGeom>
          <a:noFill/>
          <a:ln>
            <a:noFill/>
          </a:ln>
        </p:spPr>
      </p:pic>
      <p:sp>
        <p:nvSpPr>
          <p:cNvPr id="279" name="Google Shape;279;p30"/>
          <p:cNvSpPr txBox="1"/>
          <p:nvPr/>
        </p:nvSpPr>
        <p:spPr>
          <a:xfrm>
            <a:off x="7569550" y="2970513"/>
            <a:ext cx="84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4250</a:t>
            </a:r>
            <a:r>
              <a:rPr b="1" lang="fr"/>
              <a:t> kg</a:t>
            </a:r>
            <a:endParaRPr b="1"/>
          </a:p>
        </p:txBody>
      </p:sp>
      <p:sp>
        <p:nvSpPr>
          <p:cNvPr id="280" name="Google Shape;280;p30"/>
          <p:cNvSpPr txBox="1"/>
          <p:nvPr/>
        </p:nvSpPr>
        <p:spPr>
          <a:xfrm>
            <a:off x="6258175" y="2970500"/>
            <a:ext cx="84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4250</a:t>
            </a:r>
            <a:r>
              <a:rPr b="1" lang="fr"/>
              <a:t> kg</a:t>
            </a:r>
            <a:endParaRPr b="1"/>
          </a:p>
        </p:txBody>
      </p:sp>
      <p:pic>
        <p:nvPicPr>
          <p:cNvPr id="281" name="Google Shape;281;p30"/>
          <p:cNvPicPr preferRelativeResize="0"/>
          <p:nvPr/>
        </p:nvPicPr>
        <p:blipFill>
          <a:blip r:embed="rId7">
            <a:alphaModFix/>
          </a:blip>
          <a:stretch>
            <a:fillRect/>
          </a:stretch>
        </p:blipFill>
        <p:spPr>
          <a:xfrm>
            <a:off x="4169550" y="3016150"/>
            <a:ext cx="95250" cy="801400"/>
          </a:xfrm>
          <a:prstGeom prst="rect">
            <a:avLst/>
          </a:prstGeom>
          <a:noFill/>
          <a:ln>
            <a:noFill/>
          </a:ln>
        </p:spPr>
      </p:pic>
      <p:pic>
        <p:nvPicPr>
          <p:cNvPr id="282" name="Google Shape;282;p30"/>
          <p:cNvPicPr preferRelativeResize="0"/>
          <p:nvPr/>
        </p:nvPicPr>
        <p:blipFill>
          <a:blip r:embed="rId7">
            <a:alphaModFix/>
          </a:blip>
          <a:stretch>
            <a:fillRect/>
          </a:stretch>
        </p:blipFill>
        <p:spPr>
          <a:xfrm>
            <a:off x="5108775" y="3016150"/>
            <a:ext cx="95250" cy="801400"/>
          </a:xfrm>
          <a:prstGeom prst="rect">
            <a:avLst/>
          </a:prstGeom>
          <a:noFill/>
          <a:ln>
            <a:noFill/>
          </a:ln>
        </p:spPr>
      </p:pic>
      <p:pic>
        <p:nvPicPr>
          <p:cNvPr id="283" name="Google Shape;283;p30"/>
          <p:cNvPicPr preferRelativeResize="0"/>
          <p:nvPr/>
        </p:nvPicPr>
        <p:blipFill>
          <a:blip r:embed="rId7">
            <a:alphaModFix/>
          </a:blip>
          <a:stretch>
            <a:fillRect/>
          </a:stretch>
        </p:blipFill>
        <p:spPr>
          <a:xfrm>
            <a:off x="6048000" y="3041650"/>
            <a:ext cx="95250" cy="750400"/>
          </a:xfrm>
          <a:prstGeom prst="rect">
            <a:avLst/>
          </a:prstGeom>
          <a:noFill/>
          <a:ln>
            <a:noFill/>
          </a:ln>
        </p:spPr>
      </p:pic>
      <p:pic>
        <p:nvPicPr>
          <p:cNvPr id="284" name="Google Shape;284;p30"/>
          <p:cNvPicPr preferRelativeResize="0"/>
          <p:nvPr/>
        </p:nvPicPr>
        <p:blipFill>
          <a:blip r:embed="rId7">
            <a:alphaModFix/>
          </a:blip>
          <a:stretch>
            <a:fillRect/>
          </a:stretch>
        </p:blipFill>
        <p:spPr>
          <a:xfrm>
            <a:off x="6712925" y="3041650"/>
            <a:ext cx="95250" cy="750400"/>
          </a:xfrm>
          <a:prstGeom prst="rect">
            <a:avLst/>
          </a:prstGeom>
          <a:noFill/>
          <a:ln>
            <a:noFill/>
          </a:ln>
        </p:spPr>
      </p:pic>
      <p:pic>
        <p:nvPicPr>
          <p:cNvPr id="285" name="Google Shape;285;p30"/>
          <p:cNvPicPr preferRelativeResize="0"/>
          <p:nvPr/>
        </p:nvPicPr>
        <p:blipFill>
          <a:blip r:embed="rId7">
            <a:alphaModFix/>
          </a:blip>
          <a:stretch>
            <a:fillRect/>
          </a:stretch>
        </p:blipFill>
        <p:spPr>
          <a:xfrm>
            <a:off x="7375600" y="3041650"/>
            <a:ext cx="95250" cy="750400"/>
          </a:xfrm>
          <a:prstGeom prst="rect">
            <a:avLst/>
          </a:prstGeom>
          <a:noFill/>
          <a:ln>
            <a:noFill/>
          </a:ln>
        </p:spPr>
      </p:pic>
      <p:pic>
        <p:nvPicPr>
          <p:cNvPr id="286" name="Google Shape;286;p30"/>
          <p:cNvPicPr preferRelativeResize="0"/>
          <p:nvPr/>
        </p:nvPicPr>
        <p:blipFill>
          <a:blip r:embed="rId7">
            <a:alphaModFix/>
          </a:blip>
          <a:stretch>
            <a:fillRect/>
          </a:stretch>
        </p:blipFill>
        <p:spPr>
          <a:xfrm>
            <a:off x="7994575" y="3041650"/>
            <a:ext cx="95250" cy="750400"/>
          </a:xfrm>
          <a:prstGeom prst="rect">
            <a:avLst/>
          </a:prstGeom>
          <a:noFill/>
          <a:ln>
            <a:noFill/>
          </a:ln>
        </p:spPr>
      </p:pic>
      <p:pic>
        <p:nvPicPr>
          <p:cNvPr id="287" name="Google Shape;287;p30"/>
          <p:cNvPicPr preferRelativeResize="0"/>
          <p:nvPr/>
        </p:nvPicPr>
        <p:blipFill>
          <a:blip r:embed="rId7">
            <a:alphaModFix/>
          </a:blip>
          <a:stretch>
            <a:fillRect/>
          </a:stretch>
        </p:blipFill>
        <p:spPr>
          <a:xfrm>
            <a:off x="3348825" y="3345500"/>
            <a:ext cx="95250" cy="400200"/>
          </a:xfrm>
          <a:prstGeom prst="rect">
            <a:avLst/>
          </a:prstGeom>
          <a:noFill/>
          <a:ln>
            <a:noFill/>
          </a:ln>
        </p:spPr>
      </p:pic>
      <p:pic>
        <p:nvPicPr>
          <p:cNvPr id="288" name="Google Shape;288;p30"/>
          <p:cNvPicPr preferRelativeResize="0"/>
          <p:nvPr/>
        </p:nvPicPr>
        <p:blipFill>
          <a:blip r:embed="rId7">
            <a:alphaModFix/>
          </a:blip>
          <a:stretch>
            <a:fillRect/>
          </a:stretch>
        </p:blipFill>
        <p:spPr>
          <a:xfrm>
            <a:off x="4632375" y="3016150"/>
            <a:ext cx="95250" cy="801400"/>
          </a:xfrm>
          <a:prstGeom prst="rect">
            <a:avLst/>
          </a:prstGeom>
          <a:noFill/>
          <a:ln>
            <a:noFill/>
          </a:ln>
        </p:spPr>
      </p:pic>
      <p:pic>
        <p:nvPicPr>
          <p:cNvPr id="289" name="Google Shape;289;p30"/>
          <p:cNvPicPr preferRelativeResize="0"/>
          <p:nvPr/>
        </p:nvPicPr>
        <p:blipFill>
          <a:blip r:embed="rId7">
            <a:alphaModFix/>
          </a:blip>
          <a:stretch>
            <a:fillRect/>
          </a:stretch>
        </p:blipFill>
        <p:spPr>
          <a:xfrm>
            <a:off x="6254775" y="3041650"/>
            <a:ext cx="95250" cy="750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1"/>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200">
                <a:solidFill>
                  <a:schemeClr val="dk1"/>
                </a:solidFill>
              </a:rPr>
              <a:t>Si vous aviez le choix des</a:t>
            </a:r>
            <a:r>
              <a:rPr b="1" lang="fr" sz="2200">
                <a:solidFill>
                  <a:schemeClr val="dk1"/>
                </a:solidFill>
              </a:rPr>
              <a:t> dispositifs suivants, </a:t>
            </a:r>
            <a:r>
              <a:rPr b="1" lang="fr" sz="2200">
                <a:solidFill>
                  <a:schemeClr val="dk1"/>
                </a:solidFill>
              </a:rPr>
              <a:t>lesquels prendriez-vous </a:t>
            </a:r>
            <a:r>
              <a:rPr b="1" lang="fr" sz="2200">
                <a:solidFill>
                  <a:schemeClr val="dk1"/>
                </a:solidFill>
              </a:rPr>
              <a:t>pour arrimer les mises en situation des diapositives suivantes?</a:t>
            </a:r>
            <a:endParaRPr sz="2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2"/>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01" name="Google Shape;301;p32"/>
          <p:cNvPicPr preferRelativeResize="0"/>
          <p:nvPr/>
        </p:nvPicPr>
        <p:blipFill>
          <a:blip r:embed="rId3">
            <a:alphaModFix/>
          </a:blip>
          <a:stretch>
            <a:fillRect/>
          </a:stretch>
        </p:blipFill>
        <p:spPr>
          <a:xfrm>
            <a:off x="0" y="44225"/>
            <a:ext cx="9143982" cy="522969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3"/>
          <p:cNvSpPr txBox="1"/>
          <p:nvPr>
            <p:ph type="title"/>
          </p:nvPr>
        </p:nvSpPr>
        <p:spPr>
          <a:xfrm>
            <a:off x="0" y="0"/>
            <a:ext cx="7171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fr" sz="2200"/>
              <a:t>Quels </a:t>
            </a:r>
            <a:r>
              <a:rPr b="1" lang="fr" sz="2200"/>
              <a:t>dispositifs prendriez-vous pour arrimer ceci?</a:t>
            </a:r>
            <a:endParaRPr/>
          </a:p>
        </p:txBody>
      </p:sp>
      <p:sp>
        <p:nvSpPr>
          <p:cNvPr id="307" name="Google Shape;307;p33"/>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08" name="Google Shape;308;p33"/>
          <p:cNvPicPr preferRelativeResize="0"/>
          <p:nvPr/>
        </p:nvPicPr>
        <p:blipFill>
          <a:blip r:embed="rId3">
            <a:alphaModFix/>
          </a:blip>
          <a:stretch>
            <a:fillRect/>
          </a:stretch>
        </p:blipFill>
        <p:spPr>
          <a:xfrm>
            <a:off x="1" y="563550"/>
            <a:ext cx="5588050" cy="4191050"/>
          </a:xfrm>
          <a:prstGeom prst="rect">
            <a:avLst/>
          </a:prstGeom>
          <a:noFill/>
          <a:ln>
            <a:noFill/>
          </a:ln>
        </p:spPr>
      </p:pic>
      <p:pic>
        <p:nvPicPr>
          <p:cNvPr id="309" name="Google Shape;309;p33"/>
          <p:cNvPicPr preferRelativeResize="0"/>
          <p:nvPr/>
        </p:nvPicPr>
        <p:blipFill>
          <a:blip r:embed="rId4">
            <a:alphaModFix/>
          </a:blip>
          <a:stretch>
            <a:fillRect/>
          </a:stretch>
        </p:blipFill>
        <p:spPr>
          <a:xfrm>
            <a:off x="0" y="808050"/>
            <a:ext cx="7016099" cy="3946550"/>
          </a:xfrm>
          <a:prstGeom prst="rect">
            <a:avLst/>
          </a:prstGeom>
          <a:noFill/>
          <a:ln>
            <a:noFill/>
          </a:ln>
        </p:spPr>
      </p:pic>
      <p:pic>
        <p:nvPicPr>
          <p:cNvPr id="310" name="Google Shape;310;p33"/>
          <p:cNvPicPr preferRelativeResize="0"/>
          <p:nvPr/>
        </p:nvPicPr>
        <p:blipFill>
          <a:blip r:embed="rId5">
            <a:alphaModFix/>
          </a:blip>
          <a:stretch>
            <a:fillRect/>
          </a:stretch>
        </p:blipFill>
        <p:spPr>
          <a:xfrm>
            <a:off x="-4" y="623400"/>
            <a:ext cx="5843808" cy="4365700"/>
          </a:xfrm>
          <a:prstGeom prst="rect">
            <a:avLst/>
          </a:prstGeom>
          <a:noFill/>
          <a:ln>
            <a:noFill/>
          </a:ln>
        </p:spPr>
      </p:pic>
      <p:grpSp>
        <p:nvGrpSpPr>
          <p:cNvPr id="311" name="Google Shape;311;p33"/>
          <p:cNvGrpSpPr/>
          <p:nvPr/>
        </p:nvGrpSpPr>
        <p:grpSpPr>
          <a:xfrm>
            <a:off x="4017069" y="12"/>
            <a:ext cx="5244390" cy="5188194"/>
            <a:chOff x="4017069" y="12"/>
            <a:chExt cx="5244390" cy="5188194"/>
          </a:xfrm>
        </p:grpSpPr>
        <p:pic>
          <p:nvPicPr>
            <p:cNvPr id="312" name="Google Shape;312;p33"/>
            <p:cNvPicPr preferRelativeResize="0"/>
            <p:nvPr/>
          </p:nvPicPr>
          <p:blipFill>
            <a:blip r:embed="rId6">
              <a:alphaModFix/>
            </a:blip>
            <a:stretch>
              <a:fillRect/>
            </a:stretch>
          </p:blipFill>
          <p:spPr>
            <a:xfrm flipH="1">
              <a:off x="6944788" y="3692393"/>
              <a:ext cx="2219325" cy="1451097"/>
            </a:xfrm>
            <a:prstGeom prst="rect">
              <a:avLst/>
            </a:prstGeom>
            <a:noFill/>
            <a:ln>
              <a:noFill/>
            </a:ln>
          </p:spPr>
        </p:pic>
        <p:pic>
          <p:nvPicPr>
            <p:cNvPr id="313" name="Google Shape;313;p33"/>
            <p:cNvPicPr preferRelativeResize="0"/>
            <p:nvPr/>
          </p:nvPicPr>
          <p:blipFill>
            <a:blip r:embed="rId7">
              <a:alphaModFix/>
            </a:blip>
            <a:stretch>
              <a:fillRect/>
            </a:stretch>
          </p:blipFill>
          <p:spPr>
            <a:xfrm rot="-1714626">
              <a:off x="3989536" y="2761368"/>
              <a:ext cx="5299456" cy="1234565"/>
            </a:xfrm>
            <a:prstGeom prst="rect">
              <a:avLst/>
            </a:prstGeom>
            <a:noFill/>
            <a:ln>
              <a:noFill/>
            </a:ln>
          </p:spPr>
        </p:pic>
        <p:pic>
          <p:nvPicPr>
            <p:cNvPr id="314" name="Google Shape;314;p33"/>
            <p:cNvPicPr preferRelativeResize="0"/>
            <p:nvPr/>
          </p:nvPicPr>
          <p:blipFill rotWithShape="1">
            <a:blip r:embed="rId8">
              <a:alphaModFix/>
            </a:blip>
            <a:srcRect b="0" l="0" r="0" t="0"/>
            <a:stretch/>
          </p:blipFill>
          <p:spPr>
            <a:xfrm>
              <a:off x="6979950" y="12"/>
              <a:ext cx="2149001" cy="1864688"/>
            </a:xfrm>
            <a:prstGeom prst="rect">
              <a:avLst/>
            </a:prstGeom>
            <a:noFill/>
            <a:ln>
              <a:noFill/>
            </a:ln>
          </p:spPr>
        </p:pic>
      </p:grpSp>
      <p:grpSp>
        <p:nvGrpSpPr>
          <p:cNvPr id="315" name="Google Shape;315;p33"/>
          <p:cNvGrpSpPr/>
          <p:nvPr/>
        </p:nvGrpSpPr>
        <p:grpSpPr>
          <a:xfrm>
            <a:off x="6924675" y="79788"/>
            <a:ext cx="2259544" cy="5063703"/>
            <a:chOff x="6924675" y="79788"/>
            <a:chExt cx="2259544" cy="5063703"/>
          </a:xfrm>
        </p:grpSpPr>
        <p:pic>
          <p:nvPicPr>
            <p:cNvPr id="316" name="Google Shape;316;p33"/>
            <p:cNvPicPr preferRelativeResize="0"/>
            <p:nvPr/>
          </p:nvPicPr>
          <p:blipFill>
            <a:blip r:embed="rId6">
              <a:alphaModFix/>
            </a:blip>
            <a:stretch>
              <a:fillRect/>
            </a:stretch>
          </p:blipFill>
          <p:spPr>
            <a:xfrm flipH="1">
              <a:off x="6924675" y="3692393"/>
              <a:ext cx="2219325" cy="1451097"/>
            </a:xfrm>
            <a:prstGeom prst="rect">
              <a:avLst/>
            </a:prstGeom>
            <a:noFill/>
            <a:ln>
              <a:noFill/>
            </a:ln>
          </p:spPr>
        </p:pic>
        <p:pic>
          <p:nvPicPr>
            <p:cNvPr id="317" name="Google Shape;317;p33"/>
            <p:cNvPicPr preferRelativeResize="0"/>
            <p:nvPr/>
          </p:nvPicPr>
          <p:blipFill>
            <a:blip r:embed="rId9">
              <a:alphaModFix/>
            </a:blip>
            <a:stretch>
              <a:fillRect/>
            </a:stretch>
          </p:blipFill>
          <p:spPr>
            <a:xfrm>
              <a:off x="7035214" y="2097500"/>
              <a:ext cx="2149006" cy="1549125"/>
            </a:xfrm>
            <a:prstGeom prst="rect">
              <a:avLst/>
            </a:prstGeom>
            <a:noFill/>
            <a:ln>
              <a:noFill/>
            </a:ln>
          </p:spPr>
        </p:pic>
        <p:pic>
          <p:nvPicPr>
            <p:cNvPr id="318" name="Google Shape;318;p33"/>
            <p:cNvPicPr preferRelativeResize="0"/>
            <p:nvPr/>
          </p:nvPicPr>
          <p:blipFill>
            <a:blip r:embed="rId10">
              <a:alphaModFix/>
            </a:blip>
            <a:stretch>
              <a:fillRect/>
            </a:stretch>
          </p:blipFill>
          <p:spPr>
            <a:xfrm>
              <a:off x="7171488" y="79788"/>
              <a:ext cx="1876425" cy="218122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08"/>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0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315"/>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34"/>
          <p:cNvPicPr preferRelativeResize="0"/>
          <p:nvPr/>
        </p:nvPicPr>
        <p:blipFill>
          <a:blip r:embed="rId3">
            <a:alphaModFix/>
          </a:blip>
          <a:stretch>
            <a:fillRect/>
          </a:stretch>
        </p:blipFill>
        <p:spPr>
          <a:xfrm>
            <a:off x="1045300" y="152400"/>
            <a:ext cx="7269408" cy="4838700"/>
          </a:xfrm>
          <a:prstGeom prst="rect">
            <a:avLst/>
          </a:prstGeom>
          <a:noFill/>
          <a:ln>
            <a:noFill/>
          </a:ln>
        </p:spPr>
      </p:pic>
      <p:pic>
        <p:nvPicPr>
          <p:cNvPr id="324" name="Google Shape;324;p34"/>
          <p:cNvPicPr preferRelativeResize="0"/>
          <p:nvPr/>
        </p:nvPicPr>
        <p:blipFill>
          <a:blip r:embed="rId4">
            <a:alphaModFix/>
          </a:blip>
          <a:stretch>
            <a:fillRect/>
          </a:stretch>
        </p:blipFill>
        <p:spPr>
          <a:xfrm>
            <a:off x="870000" y="600075"/>
            <a:ext cx="7620000" cy="3943350"/>
          </a:xfrm>
          <a:prstGeom prst="rect">
            <a:avLst/>
          </a:prstGeom>
          <a:noFill/>
          <a:ln>
            <a:noFill/>
          </a:ln>
        </p:spPr>
      </p:pic>
      <p:pic>
        <p:nvPicPr>
          <p:cNvPr id="325" name="Google Shape;325;p34"/>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326" name="Google Shape;326;p34"/>
          <p:cNvPicPr preferRelativeResize="0"/>
          <p:nvPr/>
        </p:nvPicPr>
        <p:blipFill>
          <a:blip r:embed="rId6">
            <a:alphaModFix/>
          </a:blip>
          <a:stretch>
            <a:fillRect/>
          </a:stretch>
        </p:blipFill>
        <p:spPr>
          <a:xfrm>
            <a:off x="742950" y="19050"/>
            <a:ext cx="7658100" cy="510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323"/>
                                        </p:tgtEl>
                                        <p:attrNameLst>
                                          <p:attrName>ppt_x</p:attrName>
                                        </p:attrNameLst>
                                      </p:cBhvr>
                                      <p:tavLst>
                                        <p:tav fmla="" tm="0">
                                          <p:val>
                                            <p:strVal val="#ppt_x"/>
                                          </p:val>
                                        </p:tav>
                                        <p:tav fmla="" tm="100000">
                                          <p:val>
                                            <p:strVal val="#ppt_x+1"/>
                                          </p:val>
                                        </p:tav>
                                      </p:tavLst>
                                    </p:anim>
                                    <p:set>
                                      <p:cBhvr>
                                        <p:cTn dur="1" fill="hold">
                                          <p:stCondLst>
                                            <p:cond delay="1000"/>
                                          </p:stCondLst>
                                        </p:cTn>
                                        <p:tgtEl>
                                          <p:spTgt spid="32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324"/>
                                        </p:tgtEl>
                                        <p:attrNameLst>
                                          <p:attrName>ppt_x</p:attrName>
                                        </p:attrNameLst>
                                      </p:cBhvr>
                                      <p:tavLst>
                                        <p:tav fmla="" tm="0">
                                          <p:val>
                                            <p:strVal val="#ppt_x"/>
                                          </p:val>
                                        </p:tav>
                                        <p:tav fmla="" tm="100000">
                                          <p:val>
                                            <p:strVal val="#ppt_x+1"/>
                                          </p:val>
                                        </p:tav>
                                      </p:tavLst>
                                    </p:anim>
                                    <p:set>
                                      <p:cBhvr>
                                        <p:cTn dur="1" fill="hold">
                                          <p:stCondLst>
                                            <p:cond delay="1000"/>
                                          </p:stCondLst>
                                        </p:cTn>
                                        <p:tgtEl>
                                          <p:spTgt spid="32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325"/>
                                        </p:tgtEl>
                                        <p:attrNameLst>
                                          <p:attrName>ppt_x</p:attrName>
                                        </p:attrNameLst>
                                      </p:cBhvr>
                                      <p:tavLst>
                                        <p:tav fmla="" tm="0">
                                          <p:val>
                                            <p:strVal val="#ppt_x"/>
                                          </p:val>
                                        </p:tav>
                                        <p:tav fmla="" tm="100000">
                                          <p:val>
                                            <p:strVal val="#ppt_x+1"/>
                                          </p:val>
                                        </p:tav>
                                      </p:tavLst>
                                    </p:anim>
                                    <p:set>
                                      <p:cBhvr>
                                        <p:cTn dur="1" fill="hold">
                                          <p:stCondLst>
                                            <p:cond delay="1000"/>
                                          </p:stCondLst>
                                        </p:cTn>
                                        <p:tgtEl>
                                          <p:spTgt spid="32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5"/>
          <p:cNvSpPr txBox="1"/>
          <p:nvPr>
            <p:ph type="title"/>
          </p:nvPr>
        </p:nvSpPr>
        <p:spPr>
          <a:xfrm>
            <a:off x="0" y="0"/>
            <a:ext cx="72213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2200"/>
              <a:t>Quels dispositifs prendriez-vous pour arrimer ceci?</a:t>
            </a:r>
            <a:endParaRPr/>
          </a:p>
        </p:txBody>
      </p:sp>
      <p:pic>
        <p:nvPicPr>
          <p:cNvPr id="332" name="Google Shape;332;p35"/>
          <p:cNvPicPr preferRelativeResize="0"/>
          <p:nvPr/>
        </p:nvPicPr>
        <p:blipFill>
          <a:blip r:embed="rId3">
            <a:alphaModFix/>
          </a:blip>
          <a:stretch>
            <a:fillRect/>
          </a:stretch>
        </p:blipFill>
        <p:spPr>
          <a:xfrm>
            <a:off x="1868539" y="576513"/>
            <a:ext cx="5622925" cy="3990475"/>
          </a:xfrm>
          <a:prstGeom prst="rect">
            <a:avLst/>
          </a:prstGeom>
          <a:noFill/>
          <a:ln>
            <a:noFill/>
          </a:ln>
        </p:spPr>
      </p:pic>
      <p:pic>
        <p:nvPicPr>
          <p:cNvPr id="333" name="Google Shape;333;p35"/>
          <p:cNvPicPr preferRelativeResize="0"/>
          <p:nvPr/>
        </p:nvPicPr>
        <p:blipFill>
          <a:blip r:embed="rId4">
            <a:alphaModFix/>
          </a:blip>
          <a:stretch>
            <a:fillRect/>
          </a:stretch>
        </p:blipFill>
        <p:spPr>
          <a:xfrm>
            <a:off x="1768900" y="388425"/>
            <a:ext cx="5822199" cy="4366649"/>
          </a:xfrm>
          <a:prstGeom prst="rect">
            <a:avLst/>
          </a:prstGeom>
          <a:noFill/>
          <a:ln>
            <a:noFill/>
          </a:ln>
        </p:spPr>
      </p:pic>
      <p:grpSp>
        <p:nvGrpSpPr>
          <p:cNvPr id="334" name="Google Shape;334;p35"/>
          <p:cNvGrpSpPr/>
          <p:nvPr/>
        </p:nvGrpSpPr>
        <p:grpSpPr>
          <a:xfrm>
            <a:off x="49075" y="388425"/>
            <a:ext cx="9094925" cy="4755076"/>
            <a:chOff x="49075" y="388425"/>
            <a:chExt cx="9094925" cy="4755076"/>
          </a:xfrm>
        </p:grpSpPr>
        <p:pic>
          <p:nvPicPr>
            <p:cNvPr id="335" name="Google Shape;335;p35"/>
            <p:cNvPicPr preferRelativeResize="0"/>
            <p:nvPr/>
          </p:nvPicPr>
          <p:blipFill rotWithShape="1">
            <a:blip r:embed="rId5">
              <a:alphaModFix/>
            </a:blip>
            <a:srcRect b="6840" l="17553" r="31256" t="2067"/>
            <a:stretch/>
          </p:blipFill>
          <p:spPr>
            <a:xfrm>
              <a:off x="49075" y="1607300"/>
              <a:ext cx="1768901" cy="3147765"/>
            </a:xfrm>
            <a:prstGeom prst="rect">
              <a:avLst/>
            </a:prstGeom>
            <a:noFill/>
            <a:ln>
              <a:noFill/>
            </a:ln>
          </p:spPr>
        </p:pic>
        <p:pic>
          <p:nvPicPr>
            <p:cNvPr id="336" name="Google Shape;336;p35"/>
            <p:cNvPicPr preferRelativeResize="0"/>
            <p:nvPr/>
          </p:nvPicPr>
          <p:blipFill>
            <a:blip r:embed="rId6">
              <a:alphaModFix/>
            </a:blip>
            <a:stretch>
              <a:fillRect/>
            </a:stretch>
          </p:blipFill>
          <p:spPr>
            <a:xfrm>
              <a:off x="6846875" y="388425"/>
              <a:ext cx="2297124" cy="1655900"/>
            </a:xfrm>
            <a:prstGeom prst="rect">
              <a:avLst/>
            </a:prstGeom>
            <a:noFill/>
            <a:ln>
              <a:noFill/>
            </a:ln>
          </p:spPr>
        </p:pic>
        <p:pic>
          <p:nvPicPr>
            <p:cNvPr id="337" name="Google Shape;337;p35"/>
            <p:cNvPicPr preferRelativeResize="0"/>
            <p:nvPr/>
          </p:nvPicPr>
          <p:blipFill>
            <a:blip r:embed="rId7">
              <a:alphaModFix/>
            </a:blip>
            <a:stretch>
              <a:fillRect/>
            </a:stretch>
          </p:blipFill>
          <p:spPr>
            <a:xfrm flipH="1">
              <a:off x="6537374" y="3439177"/>
              <a:ext cx="2606626" cy="1704324"/>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32"/>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6"/>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344" name="Google Shape;344;p36"/>
          <p:cNvSpPr txBox="1"/>
          <p:nvPr>
            <p:ph type="title"/>
          </p:nvPr>
        </p:nvSpPr>
        <p:spPr>
          <a:xfrm>
            <a:off x="0" y="0"/>
            <a:ext cx="71970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2200"/>
              <a:t>Quels dispositifs prendriez-vous pour arrimer ceci?</a:t>
            </a:r>
            <a:endParaRPr/>
          </a:p>
        </p:txBody>
      </p:sp>
      <p:pic>
        <p:nvPicPr>
          <p:cNvPr id="345" name="Google Shape;345;p36"/>
          <p:cNvPicPr preferRelativeResize="0"/>
          <p:nvPr/>
        </p:nvPicPr>
        <p:blipFill>
          <a:blip r:embed="rId3">
            <a:alphaModFix/>
          </a:blip>
          <a:stretch>
            <a:fillRect/>
          </a:stretch>
        </p:blipFill>
        <p:spPr>
          <a:xfrm>
            <a:off x="311697" y="532350"/>
            <a:ext cx="4470956" cy="4253450"/>
          </a:xfrm>
          <a:prstGeom prst="rect">
            <a:avLst/>
          </a:prstGeom>
          <a:noFill/>
          <a:ln>
            <a:noFill/>
          </a:ln>
        </p:spPr>
      </p:pic>
      <p:pic>
        <p:nvPicPr>
          <p:cNvPr id="346" name="Google Shape;346;p36"/>
          <p:cNvPicPr preferRelativeResize="0"/>
          <p:nvPr/>
        </p:nvPicPr>
        <p:blipFill>
          <a:blip r:embed="rId4">
            <a:alphaModFix/>
          </a:blip>
          <a:stretch>
            <a:fillRect/>
          </a:stretch>
        </p:blipFill>
        <p:spPr>
          <a:xfrm>
            <a:off x="8" y="572700"/>
            <a:ext cx="5295082" cy="4253450"/>
          </a:xfrm>
          <a:prstGeom prst="rect">
            <a:avLst/>
          </a:prstGeom>
          <a:noFill/>
          <a:ln>
            <a:noFill/>
          </a:ln>
        </p:spPr>
      </p:pic>
      <p:pic>
        <p:nvPicPr>
          <p:cNvPr id="347" name="Google Shape;347;p36"/>
          <p:cNvPicPr preferRelativeResize="0"/>
          <p:nvPr/>
        </p:nvPicPr>
        <p:blipFill>
          <a:blip r:embed="rId5">
            <a:alphaModFix/>
          </a:blip>
          <a:stretch>
            <a:fillRect/>
          </a:stretch>
        </p:blipFill>
        <p:spPr>
          <a:xfrm>
            <a:off x="-11" y="572700"/>
            <a:ext cx="5666222" cy="4253450"/>
          </a:xfrm>
          <a:prstGeom prst="rect">
            <a:avLst/>
          </a:prstGeom>
          <a:noFill/>
          <a:ln>
            <a:noFill/>
          </a:ln>
        </p:spPr>
      </p:pic>
      <p:grpSp>
        <p:nvGrpSpPr>
          <p:cNvPr id="348" name="Google Shape;348;p36"/>
          <p:cNvGrpSpPr/>
          <p:nvPr/>
        </p:nvGrpSpPr>
        <p:grpSpPr>
          <a:xfrm>
            <a:off x="5571475" y="445013"/>
            <a:ext cx="3572525" cy="4740387"/>
            <a:chOff x="5571475" y="445013"/>
            <a:chExt cx="3572525" cy="4740387"/>
          </a:xfrm>
        </p:grpSpPr>
        <p:pic>
          <p:nvPicPr>
            <p:cNvPr id="349" name="Google Shape;349;p36"/>
            <p:cNvPicPr preferRelativeResize="0"/>
            <p:nvPr/>
          </p:nvPicPr>
          <p:blipFill>
            <a:blip r:embed="rId6">
              <a:alphaModFix/>
            </a:blip>
            <a:stretch>
              <a:fillRect/>
            </a:stretch>
          </p:blipFill>
          <p:spPr>
            <a:xfrm>
              <a:off x="5571475" y="3205500"/>
              <a:ext cx="3572525" cy="1979899"/>
            </a:xfrm>
            <a:prstGeom prst="rect">
              <a:avLst/>
            </a:prstGeom>
            <a:noFill/>
            <a:ln>
              <a:noFill/>
            </a:ln>
          </p:spPr>
        </p:pic>
        <p:pic>
          <p:nvPicPr>
            <p:cNvPr id="350" name="Google Shape;350;p36"/>
            <p:cNvPicPr preferRelativeResize="0"/>
            <p:nvPr/>
          </p:nvPicPr>
          <p:blipFill>
            <a:blip r:embed="rId7">
              <a:alphaModFix/>
            </a:blip>
            <a:stretch>
              <a:fillRect/>
            </a:stretch>
          </p:blipFill>
          <p:spPr>
            <a:xfrm flipH="1">
              <a:off x="6817325" y="1754393"/>
              <a:ext cx="2219325" cy="1451097"/>
            </a:xfrm>
            <a:prstGeom prst="rect">
              <a:avLst/>
            </a:prstGeom>
            <a:noFill/>
            <a:ln>
              <a:noFill/>
            </a:ln>
          </p:spPr>
        </p:pic>
        <p:pic>
          <p:nvPicPr>
            <p:cNvPr id="351" name="Google Shape;351;p36"/>
            <p:cNvPicPr preferRelativeResize="0"/>
            <p:nvPr/>
          </p:nvPicPr>
          <p:blipFill>
            <a:blip r:embed="rId8">
              <a:alphaModFix/>
            </a:blip>
            <a:stretch>
              <a:fillRect/>
            </a:stretch>
          </p:blipFill>
          <p:spPr>
            <a:xfrm>
              <a:off x="6261763" y="445013"/>
              <a:ext cx="1876425" cy="218122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45"/>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46"/>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47"/>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37"/>
          <p:cNvPicPr preferRelativeResize="0"/>
          <p:nvPr/>
        </p:nvPicPr>
        <p:blipFill>
          <a:blip r:embed="rId3">
            <a:alphaModFix/>
          </a:blip>
          <a:stretch>
            <a:fillRect/>
          </a:stretch>
        </p:blipFill>
        <p:spPr>
          <a:xfrm>
            <a:off x="1454200" y="152400"/>
            <a:ext cx="6451599" cy="48386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8"/>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362" name="Google Shape;362;p38"/>
          <p:cNvSpPr txBox="1"/>
          <p:nvPr>
            <p:ph type="title"/>
          </p:nvPr>
        </p:nvSpPr>
        <p:spPr>
          <a:xfrm>
            <a:off x="0" y="0"/>
            <a:ext cx="7180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2200"/>
              <a:t>Quels dispositifs prendriez-vous pour arrimer ceci?</a:t>
            </a:r>
            <a:endParaRPr/>
          </a:p>
        </p:txBody>
      </p:sp>
      <p:pic>
        <p:nvPicPr>
          <p:cNvPr id="363" name="Google Shape;363;p38"/>
          <p:cNvPicPr preferRelativeResize="0"/>
          <p:nvPr/>
        </p:nvPicPr>
        <p:blipFill>
          <a:blip r:embed="rId3">
            <a:alphaModFix/>
          </a:blip>
          <a:stretch>
            <a:fillRect/>
          </a:stretch>
        </p:blipFill>
        <p:spPr>
          <a:xfrm>
            <a:off x="-40875" y="1141525"/>
            <a:ext cx="4216850" cy="4056716"/>
          </a:xfrm>
          <a:prstGeom prst="rect">
            <a:avLst/>
          </a:prstGeom>
          <a:noFill/>
          <a:ln>
            <a:noFill/>
          </a:ln>
        </p:spPr>
      </p:pic>
      <p:pic>
        <p:nvPicPr>
          <p:cNvPr id="364" name="Google Shape;364;p38"/>
          <p:cNvPicPr preferRelativeResize="0"/>
          <p:nvPr/>
        </p:nvPicPr>
        <p:blipFill>
          <a:blip r:embed="rId4">
            <a:alphaModFix/>
          </a:blip>
          <a:stretch>
            <a:fillRect/>
          </a:stretch>
        </p:blipFill>
        <p:spPr>
          <a:xfrm>
            <a:off x="-40875" y="1520975"/>
            <a:ext cx="6537376" cy="3677274"/>
          </a:xfrm>
          <a:prstGeom prst="rect">
            <a:avLst/>
          </a:prstGeom>
          <a:noFill/>
          <a:ln>
            <a:noFill/>
          </a:ln>
        </p:spPr>
      </p:pic>
      <p:grpSp>
        <p:nvGrpSpPr>
          <p:cNvPr id="365" name="Google Shape;365;p38"/>
          <p:cNvGrpSpPr/>
          <p:nvPr/>
        </p:nvGrpSpPr>
        <p:grpSpPr>
          <a:xfrm>
            <a:off x="4734625" y="0"/>
            <a:ext cx="4409375" cy="5161501"/>
            <a:chOff x="4734625" y="0"/>
            <a:chExt cx="4409375" cy="5161501"/>
          </a:xfrm>
        </p:grpSpPr>
        <p:pic>
          <p:nvPicPr>
            <p:cNvPr id="366" name="Google Shape;366;p38"/>
            <p:cNvPicPr preferRelativeResize="0"/>
            <p:nvPr/>
          </p:nvPicPr>
          <p:blipFill>
            <a:blip r:embed="rId5">
              <a:alphaModFix/>
            </a:blip>
            <a:stretch>
              <a:fillRect/>
            </a:stretch>
          </p:blipFill>
          <p:spPr>
            <a:xfrm>
              <a:off x="6778950" y="0"/>
              <a:ext cx="2365050" cy="2052175"/>
            </a:xfrm>
            <a:prstGeom prst="rect">
              <a:avLst/>
            </a:prstGeom>
            <a:noFill/>
            <a:ln>
              <a:noFill/>
            </a:ln>
          </p:spPr>
        </p:pic>
        <p:pic>
          <p:nvPicPr>
            <p:cNvPr id="367" name="Google Shape;367;p38"/>
            <p:cNvPicPr preferRelativeResize="0"/>
            <p:nvPr/>
          </p:nvPicPr>
          <p:blipFill>
            <a:blip r:embed="rId6">
              <a:alphaModFix/>
            </a:blip>
            <a:stretch>
              <a:fillRect/>
            </a:stretch>
          </p:blipFill>
          <p:spPr>
            <a:xfrm>
              <a:off x="4734625" y="1873670"/>
              <a:ext cx="4409375" cy="1027225"/>
            </a:xfrm>
            <a:prstGeom prst="rect">
              <a:avLst/>
            </a:prstGeom>
            <a:noFill/>
            <a:ln>
              <a:noFill/>
            </a:ln>
          </p:spPr>
        </p:pic>
        <p:pic>
          <p:nvPicPr>
            <p:cNvPr id="368" name="Google Shape;368;p38"/>
            <p:cNvPicPr preferRelativeResize="0"/>
            <p:nvPr/>
          </p:nvPicPr>
          <p:blipFill>
            <a:blip r:embed="rId7">
              <a:alphaModFix/>
            </a:blip>
            <a:stretch>
              <a:fillRect/>
            </a:stretch>
          </p:blipFill>
          <p:spPr>
            <a:xfrm flipH="1">
              <a:off x="6537368" y="3457143"/>
              <a:ext cx="2606626" cy="1704359"/>
            </a:xfrm>
            <a:prstGeom prst="rect">
              <a:avLst/>
            </a:prstGeom>
            <a:noFill/>
            <a:ln>
              <a:noFill/>
            </a:ln>
          </p:spPr>
        </p:pic>
        <p:pic>
          <p:nvPicPr>
            <p:cNvPr id="369" name="Google Shape;369;p38"/>
            <p:cNvPicPr preferRelativeResize="0"/>
            <p:nvPr/>
          </p:nvPicPr>
          <p:blipFill>
            <a:blip r:embed="rId8">
              <a:alphaModFix/>
            </a:blip>
            <a:stretch>
              <a:fillRect/>
            </a:stretch>
          </p:blipFill>
          <p:spPr>
            <a:xfrm flipH="1">
              <a:off x="5469849" y="2158800"/>
              <a:ext cx="3674150" cy="1868849"/>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6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2"/>
          <p:cNvSpPr txBox="1"/>
          <p:nvPr>
            <p:ph type="title"/>
          </p:nvPr>
        </p:nvSpPr>
        <p:spPr>
          <a:xfrm>
            <a:off x="338250" y="37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risques et les dangers</a:t>
            </a:r>
            <a:endParaRPr/>
          </a:p>
          <a:p>
            <a:pPr indent="0" lvl="0" marL="0" rtl="0" algn="just">
              <a:lnSpc>
                <a:spcPct val="115000"/>
              </a:lnSpc>
              <a:spcBef>
                <a:spcPts val="0"/>
              </a:spcBef>
              <a:spcAft>
                <a:spcPts val="0"/>
              </a:spcAft>
              <a:buClr>
                <a:schemeClr val="dk1"/>
              </a:buClr>
              <a:buSzPts val="1100"/>
              <a:buFont typeface="Arial"/>
              <a:buNone/>
            </a:pPr>
            <a:r>
              <a:rPr lang="fr" sz="1100"/>
              <a:t>La plupart des accidents de travail des camionneurs se produisent lors du chargement ou du déchargement de leur véhicule. Selon le type de transport, les risques et les dangers associés y sont omniprésents.</a:t>
            </a:r>
            <a:endParaRPr sz="1400"/>
          </a:p>
          <a:p>
            <a:pPr indent="0" lvl="0" marL="0" rtl="0" algn="l">
              <a:spcBef>
                <a:spcPts val="0"/>
              </a:spcBef>
              <a:spcAft>
                <a:spcPts val="0"/>
              </a:spcAft>
              <a:buNone/>
            </a:pPr>
            <a:r>
              <a:t/>
            </a:r>
            <a:endParaRPr/>
          </a:p>
        </p:txBody>
      </p:sp>
      <p:sp>
        <p:nvSpPr>
          <p:cNvPr id="96" name="Google Shape;96;p12"/>
          <p:cNvSpPr txBox="1"/>
          <p:nvPr>
            <p:ph idx="1" type="body"/>
          </p:nvPr>
        </p:nvSpPr>
        <p:spPr>
          <a:xfrm>
            <a:off x="338250" y="1054050"/>
            <a:ext cx="8467500" cy="74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Identifiez </a:t>
            </a:r>
            <a:r>
              <a:rPr lang="fr"/>
              <a:t>les dangers </a:t>
            </a:r>
            <a:r>
              <a:rPr lang="fr"/>
              <a:t>et les risques liés à l’arrimage de la marchandise</a:t>
            </a:r>
            <a:r>
              <a:rPr lang="fr"/>
              <a:t>.</a:t>
            </a:r>
            <a:endParaRPr/>
          </a:p>
          <a:p>
            <a:pPr indent="0" lvl="0" marL="0" rtl="0" algn="l">
              <a:spcBef>
                <a:spcPts val="1600"/>
              </a:spcBef>
              <a:spcAft>
                <a:spcPts val="1600"/>
              </a:spcAft>
              <a:buNone/>
            </a:pPr>
            <a:r>
              <a:t/>
            </a:r>
            <a:endParaRPr/>
          </a:p>
        </p:txBody>
      </p:sp>
      <p:cxnSp>
        <p:nvCxnSpPr>
          <p:cNvPr id="97" name="Google Shape;97;p12"/>
          <p:cNvCxnSpPr/>
          <p:nvPr/>
        </p:nvCxnSpPr>
        <p:spPr>
          <a:xfrm>
            <a:off x="338250" y="2065375"/>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98" name="Google Shape;98;p12"/>
          <p:cNvCxnSpPr/>
          <p:nvPr/>
        </p:nvCxnSpPr>
        <p:spPr>
          <a:xfrm>
            <a:off x="338250" y="4180325"/>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99" name="Google Shape;99;p12"/>
          <p:cNvCxnSpPr/>
          <p:nvPr/>
        </p:nvCxnSpPr>
        <p:spPr>
          <a:xfrm>
            <a:off x="338250" y="2488365"/>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100" name="Google Shape;100;p12"/>
          <p:cNvCxnSpPr/>
          <p:nvPr/>
        </p:nvCxnSpPr>
        <p:spPr>
          <a:xfrm>
            <a:off x="338250" y="2911355"/>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101" name="Google Shape;101;p12"/>
          <p:cNvCxnSpPr/>
          <p:nvPr/>
        </p:nvCxnSpPr>
        <p:spPr>
          <a:xfrm>
            <a:off x="338250" y="3334345"/>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102" name="Google Shape;102;p12"/>
          <p:cNvCxnSpPr/>
          <p:nvPr/>
        </p:nvCxnSpPr>
        <p:spPr>
          <a:xfrm>
            <a:off x="338250" y="3757335"/>
            <a:ext cx="8467500" cy="0"/>
          </a:xfrm>
          <a:prstGeom prst="straightConnector1">
            <a:avLst/>
          </a:prstGeom>
          <a:noFill/>
          <a:ln cap="flat" cmpd="sng" w="9525">
            <a:solidFill>
              <a:schemeClr val="dk2"/>
            </a:solidFill>
            <a:prstDash val="solid"/>
            <a:round/>
            <a:headEnd len="med" w="med" type="none"/>
            <a:tailEnd len="med" w="med" type="none"/>
          </a:ln>
        </p:spPr>
      </p:cxnSp>
      <p:sp>
        <p:nvSpPr>
          <p:cNvPr id="103" name="Google Shape;103;p12"/>
          <p:cNvSpPr txBox="1"/>
          <p:nvPr/>
        </p:nvSpPr>
        <p:spPr>
          <a:xfrm>
            <a:off x="447025" y="1772225"/>
            <a:ext cx="734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0000"/>
                </a:solidFill>
              </a:rPr>
              <a:t>S’informer sur l’endroit où positionner le camion pour le chargement</a:t>
            </a:r>
            <a:endParaRPr>
              <a:solidFill>
                <a:srgbClr val="FF0000"/>
              </a:solidFill>
            </a:endParaRPr>
          </a:p>
        </p:txBody>
      </p:sp>
      <p:sp>
        <p:nvSpPr>
          <p:cNvPr id="104" name="Google Shape;104;p12"/>
          <p:cNvSpPr txBox="1"/>
          <p:nvPr/>
        </p:nvSpPr>
        <p:spPr>
          <a:xfrm>
            <a:off x="447025" y="2152963"/>
            <a:ext cx="734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0000"/>
                </a:solidFill>
              </a:rPr>
              <a:t>S’informer des exigences sur la santé et sécurité des lieux </a:t>
            </a:r>
            <a:r>
              <a:rPr lang="fr"/>
              <a:t> </a:t>
            </a:r>
            <a:endParaRPr/>
          </a:p>
        </p:txBody>
      </p:sp>
      <p:sp>
        <p:nvSpPr>
          <p:cNvPr id="105" name="Google Shape;105;p12"/>
          <p:cNvSpPr txBox="1"/>
          <p:nvPr/>
        </p:nvSpPr>
        <p:spPr>
          <a:xfrm>
            <a:off x="457200" y="2997200"/>
            <a:ext cx="734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0000"/>
                </a:solidFill>
              </a:rPr>
              <a:t>Vérifier l’état des dispositifs d’arrimage</a:t>
            </a:r>
            <a:endParaRPr>
              <a:solidFill>
                <a:srgbClr val="FF0000"/>
              </a:solidFill>
            </a:endParaRPr>
          </a:p>
        </p:txBody>
      </p:sp>
      <p:sp>
        <p:nvSpPr>
          <p:cNvPr id="106" name="Google Shape;106;p12"/>
          <p:cNvSpPr txBox="1"/>
          <p:nvPr/>
        </p:nvSpPr>
        <p:spPr>
          <a:xfrm>
            <a:off x="414450" y="2553158"/>
            <a:ext cx="734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0000"/>
                </a:solidFill>
              </a:rPr>
              <a:t>Vérifier que les dispositifs d’arrimage soient </a:t>
            </a:r>
            <a:r>
              <a:rPr lang="fr">
                <a:solidFill>
                  <a:srgbClr val="FF0000"/>
                </a:solidFill>
              </a:rPr>
              <a:t>adéquats</a:t>
            </a:r>
            <a:endParaRPr>
              <a:solidFill>
                <a:srgbClr val="FF0000"/>
              </a:solidFill>
            </a:endParaRPr>
          </a:p>
        </p:txBody>
      </p:sp>
      <p:sp>
        <p:nvSpPr>
          <p:cNvPr id="107" name="Google Shape;107;p12"/>
          <p:cNvSpPr txBox="1"/>
          <p:nvPr/>
        </p:nvSpPr>
        <p:spPr>
          <a:xfrm>
            <a:off x="441950" y="3408675"/>
            <a:ext cx="734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0000"/>
                </a:solidFill>
              </a:rPr>
              <a:t>S’assurer d’avoir les équipements de protection individuels (EPI) nécessaires</a:t>
            </a:r>
            <a:endParaRPr>
              <a:solidFill>
                <a:srgbClr val="FF0000"/>
              </a:solidFill>
            </a:endParaRPr>
          </a:p>
        </p:txBody>
      </p:sp>
      <p:sp>
        <p:nvSpPr>
          <p:cNvPr id="108" name="Google Shape;108;p12"/>
          <p:cNvSpPr txBox="1"/>
          <p:nvPr/>
        </p:nvSpPr>
        <p:spPr>
          <a:xfrm>
            <a:off x="772150" y="4064000"/>
            <a:ext cx="7347600" cy="85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9" name="Google Shape;109;p12"/>
          <p:cNvSpPr txBox="1"/>
          <p:nvPr/>
        </p:nvSpPr>
        <p:spPr>
          <a:xfrm>
            <a:off x="441950" y="3820150"/>
            <a:ext cx="713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0000"/>
                </a:solidFill>
              </a:rPr>
              <a:t>Rester </a:t>
            </a:r>
            <a:r>
              <a:rPr lang="fr">
                <a:solidFill>
                  <a:srgbClr val="FF0000"/>
                </a:solidFill>
              </a:rPr>
              <a:t>vigilant</a:t>
            </a:r>
            <a:r>
              <a:rPr lang="fr">
                <a:solidFill>
                  <a:srgbClr val="FF0000"/>
                </a:solidFill>
              </a:rPr>
              <a:t> sur les déplacements autour de nous</a:t>
            </a:r>
            <a:endParaRPr>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39"/>
          <p:cNvPicPr preferRelativeResize="0"/>
          <p:nvPr/>
        </p:nvPicPr>
        <p:blipFill>
          <a:blip r:embed="rId3">
            <a:alphaModFix/>
          </a:blip>
          <a:stretch>
            <a:fillRect/>
          </a:stretch>
        </p:blipFill>
        <p:spPr>
          <a:xfrm>
            <a:off x="1454200" y="152400"/>
            <a:ext cx="6451599" cy="4838699"/>
          </a:xfrm>
          <a:prstGeom prst="rect">
            <a:avLst/>
          </a:prstGeom>
          <a:noFill/>
          <a:ln>
            <a:noFill/>
          </a:ln>
        </p:spPr>
      </p:pic>
      <p:pic>
        <p:nvPicPr>
          <p:cNvPr id="375" name="Google Shape;375;p39"/>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0"/>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81" name="Google Shape;381;p40">
            <a:hlinkClick r:id="rId3"/>
          </p:cNvPr>
          <p:cNvPicPr preferRelativeResize="0"/>
          <p:nvPr/>
        </p:nvPicPr>
        <p:blipFill>
          <a:blip r:embed="rId4">
            <a:alphaModFix/>
          </a:blip>
          <a:stretch>
            <a:fillRect/>
          </a:stretch>
        </p:blipFill>
        <p:spPr>
          <a:xfrm>
            <a:off x="0" y="4"/>
            <a:ext cx="9144000" cy="462359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41"/>
          <p:cNvPicPr preferRelativeResize="0"/>
          <p:nvPr/>
        </p:nvPicPr>
        <p:blipFill>
          <a:blip r:embed="rId3">
            <a:alphaModFix/>
          </a:blip>
          <a:stretch>
            <a:fillRect/>
          </a:stretch>
        </p:blipFill>
        <p:spPr>
          <a:xfrm>
            <a:off x="0" y="1060376"/>
            <a:ext cx="4782275" cy="3298100"/>
          </a:xfrm>
          <a:prstGeom prst="rect">
            <a:avLst/>
          </a:prstGeom>
          <a:noFill/>
          <a:ln>
            <a:noFill/>
          </a:ln>
        </p:spPr>
      </p:pic>
      <p:sp>
        <p:nvSpPr>
          <p:cNvPr id="387" name="Google Shape;387;p41"/>
          <p:cNvSpPr txBox="1"/>
          <p:nvPr>
            <p:ph type="title"/>
          </p:nvPr>
        </p:nvSpPr>
        <p:spPr>
          <a:xfrm>
            <a:off x="0" y="0"/>
            <a:ext cx="7180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2200"/>
              <a:t>Quels dispositifs prendriez-vous pour arrimer ceci?</a:t>
            </a:r>
            <a:endParaRPr/>
          </a:p>
        </p:txBody>
      </p:sp>
      <p:grpSp>
        <p:nvGrpSpPr>
          <p:cNvPr id="388" name="Google Shape;388;p41"/>
          <p:cNvGrpSpPr/>
          <p:nvPr/>
        </p:nvGrpSpPr>
        <p:grpSpPr>
          <a:xfrm>
            <a:off x="6157450" y="0"/>
            <a:ext cx="2986558" cy="5187350"/>
            <a:chOff x="6157450" y="0"/>
            <a:chExt cx="2986558" cy="5187350"/>
          </a:xfrm>
        </p:grpSpPr>
        <p:pic>
          <p:nvPicPr>
            <p:cNvPr id="389" name="Google Shape;389;p41"/>
            <p:cNvPicPr preferRelativeResize="0"/>
            <p:nvPr/>
          </p:nvPicPr>
          <p:blipFill>
            <a:blip r:embed="rId4">
              <a:alphaModFix/>
            </a:blip>
            <a:stretch>
              <a:fillRect/>
            </a:stretch>
          </p:blipFill>
          <p:spPr>
            <a:xfrm>
              <a:off x="6157450" y="1616400"/>
              <a:ext cx="1912725" cy="1760800"/>
            </a:xfrm>
            <a:prstGeom prst="rect">
              <a:avLst/>
            </a:prstGeom>
            <a:noFill/>
            <a:ln>
              <a:noFill/>
            </a:ln>
          </p:spPr>
        </p:pic>
        <p:pic>
          <p:nvPicPr>
            <p:cNvPr id="390" name="Google Shape;390;p41"/>
            <p:cNvPicPr preferRelativeResize="0"/>
            <p:nvPr/>
          </p:nvPicPr>
          <p:blipFill>
            <a:blip r:embed="rId5">
              <a:alphaModFix/>
            </a:blip>
            <a:stretch>
              <a:fillRect/>
            </a:stretch>
          </p:blipFill>
          <p:spPr>
            <a:xfrm>
              <a:off x="7363975" y="0"/>
              <a:ext cx="1780032" cy="2069175"/>
            </a:xfrm>
            <a:prstGeom prst="rect">
              <a:avLst/>
            </a:prstGeom>
            <a:noFill/>
            <a:ln>
              <a:noFill/>
            </a:ln>
          </p:spPr>
        </p:pic>
        <p:pic>
          <p:nvPicPr>
            <p:cNvPr id="391" name="Google Shape;391;p41"/>
            <p:cNvPicPr preferRelativeResize="0"/>
            <p:nvPr/>
          </p:nvPicPr>
          <p:blipFill>
            <a:blip r:embed="rId6">
              <a:alphaModFix/>
            </a:blip>
            <a:stretch>
              <a:fillRect/>
            </a:stretch>
          </p:blipFill>
          <p:spPr>
            <a:xfrm>
              <a:off x="6770774" y="3635628"/>
              <a:ext cx="2373225" cy="1551722"/>
            </a:xfrm>
            <a:prstGeom prst="rect">
              <a:avLst/>
            </a:prstGeom>
            <a:noFill/>
            <a:ln>
              <a:noFill/>
            </a:ln>
          </p:spPr>
        </p:pic>
        <p:pic>
          <p:nvPicPr>
            <p:cNvPr id="392" name="Google Shape;392;p41"/>
            <p:cNvPicPr preferRelativeResize="0"/>
            <p:nvPr/>
          </p:nvPicPr>
          <p:blipFill>
            <a:blip r:embed="rId7">
              <a:alphaModFix/>
            </a:blip>
            <a:stretch>
              <a:fillRect/>
            </a:stretch>
          </p:blipFill>
          <p:spPr>
            <a:xfrm>
              <a:off x="7363973" y="2943850"/>
              <a:ext cx="1780026" cy="1283146"/>
            </a:xfrm>
            <a:prstGeom prst="rect">
              <a:avLst/>
            </a:prstGeom>
            <a:noFill/>
            <a:ln>
              <a:noFill/>
            </a:ln>
          </p:spPr>
        </p:pic>
      </p:grpSp>
      <p:pic>
        <p:nvPicPr>
          <p:cNvPr id="393" name="Google Shape;393;p41"/>
          <p:cNvPicPr preferRelativeResize="0"/>
          <p:nvPr/>
        </p:nvPicPr>
        <p:blipFill rotWithShape="1">
          <a:blip r:embed="rId8">
            <a:alphaModFix/>
          </a:blip>
          <a:srcRect b="0" l="16450" r="0" t="15103"/>
          <a:stretch/>
        </p:blipFill>
        <p:spPr>
          <a:xfrm>
            <a:off x="0" y="485500"/>
            <a:ext cx="6112158" cy="4657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8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42"/>
          <p:cNvPicPr preferRelativeResize="0"/>
          <p:nvPr/>
        </p:nvPicPr>
        <p:blipFill>
          <a:blip r:embed="rId3">
            <a:alphaModFix/>
          </a:blip>
          <a:stretch>
            <a:fillRect/>
          </a:stretch>
        </p:blipFill>
        <p:spPr>
          <a:xfrm>
            <a:off x="0" y="572700"/>
            <a:ext cx="3502175" cy="4255150"/>
          </a:xfrm>
          <a:prstGeom prst="rect">
            <a:avLst/>
          </a:prstGeom>
          <a:noFill/>
          <a:ln>
            <a:noFill/>
          </a:ln>
        </p:spPr>
      </p:pic>
      <p:sp>
        <p:nvSpPr>
          <p:cNvPr id="399" name="Google Shape;399;p42"/>
          <p:cNvSpPr txBox="1"/>
          <p:nvPr>
            <p:ph type="title"/>
          </p:nvPr>
        </p:nvSpPr>
        <p:spPr>
          <a:xfrm>
            <a:off x="0" y="0"/>
            <a:ext cx="7180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2200"/>
              <a:t>Quels dispositifs prendriez-vous pour arrimer ceci?</a:t>
            </a:r>
            <a:endParaRPr/>
          </a:p>
        </p:txBody>
      </p:sp>
      <p:grpSp>
        <p:nvGrpSpPr>
          <p:cNvPr id="400" name="Google Shape;400;p42"/>
          <p:cNvGrpSpPr/>
          <p:nvPr/>
        </p:nvGrpSpPr>
        <p:grpSpPr>
          <a:xfrm>
            <a:off x="972625" y="105287"/>
            <a:ext cx="8171375" cy="5189969"/>
            <a:chOff x="972625" y="0"/>
            <a:chExt cx="8171375" cy="5189969"/>
          </a:xfrm>
        </p:grpSpPr>
        <p:pic>
          <p:nvPicPr>
            <p:cNvPr id="401" name="Google Shape;401;p42"/>
            <p:cNvPicPr preferRelativeResize="0"/>
            <p:nvPr/>
          </p:nvPicPr>
          <p:blipFill>
            <a:blip r:embed="rId4">
              <a:alphaModFix/>
            </a:blip>
            <a:stretch>
              <a:fillRect/>
            </a:stretch>
          </p:blipFill>
          <p:spPr>
            <a:xfrm rot="-7">
              <a:off x="972625" y="397322"/>
              <a:ext cx="1767199" cy="440875"/>
            </a:xfrm>
            <a:prstGeom prst="rect">
              <a:avLst/>
            </a:prstGeom>
            <a:noFill/>
            <a:ln>
              <a:noFill/>
            </a:ln>
          </p:spPr>
        </p:pic>
        <p:pic>
          <p:nvPicPr>
            <p:cNvPr id="402" name="Google Shape;402;p42"/>
            <p:cNvPicPr preferRelativeResize="0"/>
            <p:nvPr/>
          </p:nvPicPr>
          <p:blipFill>
            <a:blip r:embed="rId5">
              <a:alphaModFix/>
            </a:blip>
            <a:stretch>
              <a:fillRect/>
            </a:stretch>
          </p:blipFill>
          <p:spPr>
            <a:xfrm>
              <a:off x="7421700" y="0"/>
              <a:ext cx="1722300" cy="2002075"/>
            </a:xfrm>
            <a:prstGeom prst="rect">
              <a:avLst/>
            </a:prstGeom>
            <a:noFill/>
            <a:ln>
              <a:noFill/>
            </a:ln>
          </p:spPr>
        </p:pic>
        <p:pic>
          <p:nvPicPr>
            <p:cNvPr id="403" name="Google Shape;403;p42"/>
            <p:cNvPicPr preferRelativeResize="0"/>
            <p:nvPr/>
          </p:nvPicPr>
          <p:blipFill>
            <a:blip r:embed="rId6">
              <a:alphaModFix/>
            </a:blip>
            <a:stretch>
              <a:fillRect/>
            </a:stretch>
          </p:blipFill>
          <p:spPr>
            <a:xfrm>
              <a:off x="7097500" y="2051000"/>
              <a:ext cx="2046499" cy="1475225"/>
            </a:xfrm>
            <a:prstGeom prst="rect">
              <a:avLst/>
            </a:prstGeom>
            <a:noFill/>
            <a:ln>
              <a:noFill/>
            </a:ln>
          </p:spPr>
        </p:pic>
        <p:pic>
          <p:nvPicPr>
            <p:cNvPr id="404" name="Google Shape;404;p42"/>
            <p:cNvPicPr preferRelativeResize="0"/>
            <p:nvPr/>
          </p:nvPicPr>
          <p:blipFill>
            <a:blip r:embed="rId7">
              <a:alphaModFix/>
            </a:blip>
            <a:stretch>
              <a:fillRect/>
            </a:stretch>
          </p:blipFill>
          <p:spPr>
            <a:xfrm>
              <a:off x="6807671" y="3662369"/>
              <a:ext cx="2336330" cy="15276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43"/>
          <p:cNvPicPr preferRelativeResize="0"/>
          <p:nvPr/>
        </p:nvPicPr>
        <p:blipFill>
          <a:blip r:embed="rId3">
            <a:alphaModFix/>
          </a:blip>
          <a:stretch>
            <a:fillRect/>
          </a:stretch>
        </p:blipFill>
        <p:spPr>
          <a:xfrm>
            <a:off x="0" y="961838"/>
            <a:ext cx="5756100" cy="3219825"/>
          </a:xfrm>
          <a:prstGeom prst="rect">
            <a:avLst/>
          </a:prstGeom>
          <a:noFill/>
          <a:ln>
            <a:noFill/>
          </a:ln>
        </p:spPr>
      </p:pic>
      <p:sp>
        <p:nvSpPr>
          <p:cNvPr id="410" name="Google Shape;410;p43"/>
          <p:cNvSpPr txBox="1"/>
          <p:nvPr>
            <p:ph type="title"/>
          </p:nvPr>
        </p:nvSpPr>
        <p:spPr>
          <a:xfrm>
            <a:off x="0" y="0"/>
            <a:ext cx="7180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2200"/>
              <a:t>Quels dispositifs prendriez-vous pour arrimer ceci</a:t>
            </a:r>
            <a:r>
              <a:rPr b="1" lang="fr" sz="2200"/>
              <a:t>?</a:t>
            </a:r>
            <a:endParaRPr/>
          </a:p>
        </p:txBody>
      </p:sp>
      <p:grpSp>
        <p:nvGrpSpPr>
          <p:cNvPr id="411" name="Google Shape;411;p43"/>
          <p:cNvGrpSpPr/>
          <p:nvPr/>
        </p:nvGrpSpPr>
        <p:grpSpPr>
          <a:xfrm>
            <a:off x="0" y="0"/>
            <a:ext cx="9144000" cy="5193574"/>
            <a:chOff x="0" y="0"/>
            <a:chExt cx="9144000" cy="5193574"/>
          </a:xfrm>
        </p:grpSpPr>
        <p:pic>
          <p:nvPicPr>
            <p:cNvPr id="412" name="Google Shape;412;p43"/>
            <p:cNvPicPr preferRelativeResize="0"/>
            <p:nvPr/>
          </p:nvPicPr>
          <p:blipFill>
            <a:blip r:embed="rId4">
              <a:alphaModFix/>
            </a:blip>
            <a:stretch>
              <a:fillRect/>
            </a:stretch>
          </p:blipFill>
          <p:spPr>
            <a:xfrm>
              <a:off x="0" y="572700"/>
              <a:ext cx="5756101" cy="4317076"/>
            </a:xfrm>
            <a:prstGeom prst="rect">
              <a:avLst/>
            </a:prstGeom>
            <a:noFill/>
            <a:ln>
              <a:noFill/>
            </a:ln>
          </p:spPr>
        </p:pic>
        <p:pic>
          <p:nvPicPr>
            <p:cNvPr id="413" name="Google Shape;413;p43"/>
            <p:cNvPicPr preferRelativeResize="0"/>
            <p:nvPr/>
          </p:nvPicPr>
          <p:blipFill>
            <a:blip r:embed="rId5">
              <a:alphaModFix/>
            </a:blip>
            <a:stretch>
              <a:fillRect/>
            </a:stretch>
          </p:blipFill>
          <p:spPr>
            <a:xfrm>
              <a:off x="7763425" y="0"/>
              <a:ext cx="1123726" cy="1940452"/>
            </a:xfrm>
            <a:prstGeom prst="rect">
              <a:avLst/>
            </a:prstGeom>
            <a:noFill/>
            <a:ln>
              <a:noFill/>
            </a:ln>
          </p:spPr>
        </p:pic>
        <p:pic>
          <p:nvPicPr>
            <p:cNvPr id="414" name="Google Shape;414;p43"/>
            <p:cNvPicPr preferRelativeResize="0"/>
            <p:nvPr/>
          </p:nvPicPr>
          <p:blipFill>
            <a:blip r:embed="rId6">
              <a:alphaModFix/>
            </a:blip>
            <a:stretch>
              <a:fillRect/>
            </a:stretch>
          </p:blipFill>
          <p:spPr>
            <a:xfrm>
              <a:off x="7334100" y="2092851"/>
              <a:ext cx="1657500" cy="1194825"/>
            </a:xfrm>
            <a:prstGeom prst="rect">
              <a:avLst/>
            </a:prstGeom>
            <a:noFill/>
            <a:ln>
              <a:noFill/>
            </a:ln>
          </p:spPr>
        </p:pic>
        <p:pic>
          <p:nvPicPr>
            <p:cNvPr id="415" name="Google Shape;415;p43"/>
            <p:cNvPicPr preferRelativeResize="0"/>
            <p:nvPr/>
          </p:nvPicPr>
          <p:blipFill>
            <a:blip r:embed="rId7">
              <a:alphaModFix/>
            </a:blip>
            <a:stretch>
              <a:fillRect/>
            </a:stretch>
          </p:blipFill>
          <p:spPr>
            <a:xfrm>
              <a:off x="7579946" y="3287674"/>
              <a:ext cx="1564054" cy="1905900"/>
            </a:xfrm>
            <a:prstGeom prst="rect">
              <a:avLst/>
            </a:prstGeom>
            <a:noFill/>
            <a:ln>
              <a:noFill/>
            </a:ln>
          </p:spPr>
        </p:pic>
      </p:grpSp>
      <p:pic>
        <p:nvPicPr>
          <p:cNvPr id="416" name="Google Shape;416;p43"/>
          <p:cNvPicPr preferRelativeResize="0"/>
          <p:nvPr/>
        </p:nvPicPr>
        <p:blipFill>
          <a:blip r:embed="rId8">
            <a:alphaModFix/>
          </a:blip>
          <a:stretch>
            <a:fillRect/>
          </a:stretch>
        </p:blipFill>
        <p:spPr>
          <a:xfrm>
            <a:off x="-11" y="312948"/>
            <a:ext cx="7379474" cy="4331100"/>
          </a:xfrm>
          <a:prstGeom prst="rect">
            <a:avLst/>
          </a:prstGeom>
          <a:noFill/>
          <a:ln>
            <a:noFill/>
          </a:ln>
        </p:spPr>
      </p:pic>
      <p:grpSp>
        <p:nvGrpSpPr>
          <p:cNvPr id="417" name="Google Shape;417;p43"/>
          <p:cNvGrpSpPr/>
          <p:nvPr/>
        </p:nvGrpSpPr>
        <p:grpSpPr>
          <a:xfrm>
            <a:off x="0" y="-12"/>
            <a:ext cx="9144000" cy="5193580"/>
            <a:chOff x="0" y="-12"/>
            <a:chExt cx="9144000" cy="5193580"/>
          </a:xfrm>
        </p:grpSpPr>
        <p:pic>
          <p:nvPicPr>
            <p:cNvPr id="418" name="Google Shape;418;p43"/>
            <p:cNvPicPr preferRelativeResize="0"/>
            <p:nvPr/>
          </p:nvPicPr>
          <p:blipFill>
            <a:blip r:embed="rId9">
              <a:alphaModFix/>
            </a:blip>
            <a:stretch>
              <a:fillRect/>
            </a:stretch>
          </p:blipFill>
          <p:spPr>
            <a:xfrm>
              <a:off x="0" y="572700"/>
              <a:ext cx="6832924" cy="3843525"/>
            </a:xfrm>
            <a:prstGeom prst="rect">
              <a:avLst/>
            </a:prstGeom>
            <a:noFill/>
            <a:ln>
              <a:noFill/>
            </a:ln>
          </p:spPr>
        </p:pic>
        <p:pic>
          <p:nvPicPr>
            <p:cNvPr id="419" name="Google Shape;419;p43"/>
            <p:cNvPicPr preferRelativeResize="0"/>
            <p:nvPr/>
          </p:nvPicPr>
          <p:blipFill>
            <a:blip r:embed="rId6">
              <a:alphaModFix/>
            </a:blip>
            <a:stretch>
              <a:fillRect/>
            </a:stretch>
          </p:blipFill>
          <p:spPr>
            <a:xfrm>
              <a:off x="7333287" y="2099050"/>
              <a:ext cx="1745009" cy="1257900"/>
            </a:xfrm>
            <a:prstGeom prst="rect">
              <a:avLst/>
            </a:prstGeom>
            <a:noFill/>
            <a:ln>
              <a:noFill/>
            </a:ln>
          </p:spPr>
        </p:pic>
        <p:pic>
          <p:nvPicPr>
            <p:cNvPr id="420" name="Google Shape;420;p43"/>
            <p:cNvPicPr preferRelativeResize="0"/>
            <p:nvPr/>
          </p:nvPicPr>
          <p:blipFill>
            <a:blip r:embed="rId10">
              <a:alphaModFix/>
            </a:blip>
            <a:stretch>
              <a:fillRect/>
            </a:stretch>
          </p:blipFill>
          <p:spPr>
            <a:xfrm>
              <a:off x="7220175" y="3935668"/>
              <a:ext cx="1923825" cy="1257900"/>
            </a:xfrm>
            <a:prstGeom prst="rect">
              <a:avLst/>
            </a:prstGeom>
            <a:noFill/>
            <a:ln>
              <a:noFill/>
            </a:ln>
          </p:spPr>
        </p:pic>
        <p:pic>
          <p:nvPicPr>
            <p:cNvPr id="421" name="Google Shape;421;p43"/>
            <p:cNvPicPr preferRelativeResize="0"/>
            <p:nvPr/>
          </p:nvPicPr>
          <p:blipFill>
            <a:blip r:embed="rId11">
              <a:alphaModFix/>
            </a:blip>
            <a:stretch>
              <a:fillRect/>
            </a:stretch>
          </p:blipFill>
          <p:spPr>
            <a:xfrm>
              <a:off x="7267563" y="-12"/>
              <a:ext cx="1876425" cy="218122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09"/>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500"/>
                                          </p:stCondLst>
                                        </p:cTn>
                                        <p:tgtEl>
                                          <p:spTgt spid="416"/>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500"/>
                                          </p:stCondLst>
                                        </p:cTn>
                                        <p:tgtEl>
                                          <p:spTgt spid="411"/>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44"/>
          <p:cNvPicPr preferRelativeResize="0"/>
          <p:nvPr/>
        </p:nvPicPr>
        <p:blipFill>
          <a:blip r:embed="rId3">
            <a:alphaModFix/>
          </a:blip>
          <a:stretch>
            <a:fillRect/>
          </a:stretch>
        </p:blipFill>
        <p:spPr>
          <a:xfrm>
            <a:off x="860000" y="438750"/>
            <a:ext cx="7424025" cy="4266000"/>
          </a:xfrm>
          <a:prstGeom prst="rect">
            <a:avLst/>
          </a:prstGeom>
          <a:noFill/>
          <a:ln>
            <a:noFill/>
          </a:ln>
        </p:spPr>
      </p:pic>
      <p:pic>
        <p:nvPicPr>
          <p:cNvPr id="427" name="Google Shape;427;p44"/>
          <p:cNvPicPr preferRelativeResize="0"/>
          <p:nvPr/>
        </p:nvPicPr>
        <p:blipFill>
          <a:blip r:embed="rId4">
            <a:alphaModFix/>
          </a:blip>
          <a:stretch>
            <a:fillRect/>
          </a:stretch>
        </p:blipFill>
        <p:spPr>
          <a:xfrm>
            <a:off x="1333513" y="414338"/>
            <a:ext cx="6477000" cy="4314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426"/>
                                        </p:tgtEl>
                                        <p:attrNameLst>
                                          <p:attrName>ppt_x</p:attrName>
                                        </p:attrNameLst>
                                      </p:cBhvr>
                                      <p:tavLst>
                                        <p:tav fmla="" tm="0">
                                          <p:val>
                                            <p:strVal val="#ppt_x"/>
                                          </p:val>
                                        </p:tav>
                                        <p:tav fmla="" tm="100000">
                                          <p:val>
                                            <p:strVal val="#ppt_x+1"/>
                                          </p:val>
                                        </p:tav>
                                      </p:tavLst>
                                    </p:anim>
                                    <p:set>
                                      <p:cBhvr>
                                        <p:cTn dur="1" fill="hold">
                                          <p:stCondLst>
                                            <p:cond delay="1000"/>
                                          </p:stCondLst>
                                        </p:cTn>
                                        <p:tgtEl>
                                          <p:spTgt spid="42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5"/>
          <p:cNvSpPr txBox="1"/>
          <p:nvPr>
            <p:ph type="title"/>
          </p:nvPr>
        </p:nvSpPr>
        <p:spPr>
          <a:xfrm>
            <a:off x="0" y="0"/>
            <a:ext cx="7180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2200"/>
              <a:t>Quels dispositifs prendriez-vous pour arrimer ceci?</a:t>
            </a:r>
            <a:endParaRPr/>
          </a:p>
        </p:txBody>
      </p:sp>
      <p:pic>
        <p:nvPicPr>
          <p:cNvPr id="433" name="Google Shape;433;p45"/>
          <p:cNvPicPr preferRelativeResize="0"/>
          <p:nvPr/>
        </p:nvPicPr>
        <p:blipFill>
          <a:blip r:embed="rId3">
            <a:alphaModFix/>
          </a:blip>
          <a:stretch>
            <a:fillRect/>
          </a:stretch>
        </p:blipFill>
        <p:spPr>
          <a:xfrm>
            <a:off x="0" y="774375"/>
            <a:ext cx="4329150" cy="3594750"/>
          </a:xfrm>
          <a:prstGeom prst="rect">
            <a:avLst/>
          </a:prstGeom>
          <a:noFill/>
          <a:ln>
            <a:noFill/>
          </a:ln>
        </p:spPr>
      </p:pic>
      <p:grpSp>
        <p:nvGrpSpPr>
          <p:cNvPr id="434" name="Google Shape;434;p45"/>
          <p:cNvGrpSpPr/>
          <p:nvPr/>
        </p:nvGrpSpPr>
        <p:grpSpPr>
          <a:xfrm>
            <a:off x="0" y="0"/>
            <a:ext cx="9144000" cy="5164869"/>
            <a:chOff x="0" y="0"/>
            <a:chExt cx="9144000" cy="5164869"/>
          </a:xfrm>
        </p:grpSpPr>
        <p:pic>
          <p:nvPicPr>
            <p:cNvPr id="435" name="Google Shape;435;p45"/>
            <p:cNvPicPr preferRelativeResize="0"/>
            <p:nvPr/>
          </p:nvPicPr>
          <p:blipFill>
            <a:blip r:embed="rId4">
              <a:alphaModFix/>
            </a:blip>
            <a:stretch>
              <a:fillRect/>
            </a:stretch>
          </p:blipFill>
          <p:spPr>
            <a:xfrm>
              <a:off x="0" y="1174249"/>
              <a:ext cx="6317800" cy="2795000"/>
            </a:xfrm>
            <a:prstGeom prst="rect">
              <a:avLst/>
            </a:prstGeom>
            <a:noFill/>
            <a:ln>
              <a:noFill/>
            </a:ln>
          </p:spPr>
        </p:pic>
        <p:pic>
          <p:nvPicPr>
            <p:cNvPr id="436" name="Google Shape;436;p45"/>
            <p:cNvPicPr preferRelativeResize="0"/>
            <p:nvPr/>
          </p:nvPicPr>
          <p:blipFill>
            <a:blip r:embed="rId5">
              <a:alphaModFix/>
            </a:blip>
            <a:stretch>
              <a:fillRect/>
            </a:stretch>
          </p:blipFill>
          <p:spPr>
            <a:xfrm>
              <a:off x="7267575" y="0"/>
              <a:ext cx="1876425" cy="2181225"/>
            </a:xfrm>
            <a:prstGeom prst="rect">
              <a:avLst/>
            </a:prstGeom>
            <a:noFill/>
            <a:ln>
              <a:noFill/>
            </a:ln>
          </p:spPr>
        </p:pic>
        <p:pic>
          <p:nvPicPr>
            <p:cNvPr id="437" name="Google Shape;437;p45"/>
            <p:cNvPicPr preferRelativeResize="0"/>
            <p:nvPr/>
          </p:nvPicPr>
          <p:blipFill>
            <a:blip r:embed="rId6">
              <a:alphaModFix/>
            </a:blip>
            <a:stretch>
              <a:fillRect/>
            </a:stretch>
          </p:blipFill>
          <p:spPr>
            <a:xfrm>
              <a:off x="7215550" y="2120500"/>
              <a:ext cx="1876425" cy="1352659"/>
            </a:xfrm>
            <a:prstGeom prst="rect">
              <a:avLst/>
            </a:prstGeom>
            <a:noFill/>
            <a:ln>
              <a:noFill/>
            </a:ln>
          </p:spPr>
        </p:pic>
        <p:pic>
          <p:nvPicPr>
            <p:cNvPr id="438" name="Google Shape;438;p45"/>
            <p:cNvPicPr preferRelativeResize="0"/>
            <p:nvPr/>
          </p:nvPicPr>
          <p:blipFill>
            <a:blip r:embed="rId7">
              <a:alphaModFix/>
            </a:blip>
            <a:stretch>
              <a:fillRect/>
            </a:stretch>
          </p:blipFill>
          <p:spPr>
            <a:xfrm>
              <a:off x="6578500" y="3487419"/>
              <a:ext cx="2565500" cy="1677450"/>
            </a:xfrm>
            <a:prstGeom prst="rect">
              <a:avLst/>
            </a:prstGeom>
            <a:noFill/>
            <a:ln>
              <a:noFill/>
            </a:ln>
          </p:spPr>
        </p:pic>
      </p:grpSp>
      <p:sp>
        <p:nvSpPr>
          <p:cNvPr id="439" name="Google Shape;439;p45"/>
          <p:cNvSpPr/>
          <p:nvPr/>
        </p:nvSpPr>
        <p:spPr>
          <a:xfrm rot="-383">
            <a:off x="957139" y="1373116"/>
            <a:ext cx="5388900" cy="1137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3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31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6"/>
          <p:cNvSpPr txBox="1"/>
          <p:nvPr>
            <p:ph type="title"/>
          </p:nvPr>
        </p:nvSpPr>
        <p:spPr>
          <a:xfrm>
            <a:off x="0" y="0"/>
            <a:ext cx="7180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2200"/>
              <a:t>Quels dispositifs prendriez-vous pour arrimer ceci?</a:t>
            </a:r>
            <a:endParaRPr/>
          </a:p>
        </p:txBody>
      </p:sp>
      <p:pic>
        <p:nvPicPr>
          <p:cNvPr id="445" name="Google Shape;445;p46"/>
          <p:cNvPicPr preferRelativeResize="0"/>
          <p:nvPr/>
        </p:nvPicPr>
        <p:blipFill>
          <a:blip r:embed="rId3">
            <a:alphaModFix/>
          </a:blip>
          <a:stretch>
            <a:fillRect/>
          </a:stretch>
        </p:blipFill>
        <p:spPr>
          <a:xfrm>
            <a:off x="0" y="660717"/>
            <a:ext cx="4767300" cy="3822058"/>
          </a:xfrm>
          <a:prstGeom prst="rect">
            <a:avLst/>
          </a:prstGeom>
          <a:noFill/>
          <a:ln>
            <a:noFill/>
          </a:ln>
        </p:spPr>
      </p:pic>
      <p:grpSp>
        <p:nvGrpSpPr>
          <p:cNvPr id="446" name="Google Shape;446;p46"/>
          <p:cNvGrpSpPr/>
          <p:nvPr/>
        </p:nvGrpSpPr>
        <p:grpSpPr>
          <a:xfrm>
            <a:off x="0" y="440925"/>
            <a:ext cx="9162825" cy="4766150"/>
            <a:chOff x="0" y="440925"/>
            <a:chExt cx="9162825" cy="4766150"/>
          </a:xfrm>
        </p:grpSpPr>
        <p:pic>
          <p:nvPicPr>
            <p:cNvPr id="447" name="Google Shape;447;p46"/>
            <p:cNvPicPr preferRelativeResize="0"/>
            <p:nvPr/>
          </p:nvPicPr>
          <p:blipFill>
            <a:blip r:embed="rId4">
              <a:alphaModFix/>
            </a:blip>
            <a:stretch>
              <a:fillRect/>
            </a:stretch>
          </p:blipFill>
          <p:spPr>
            <a:xfrm>
              <a:off x="5090925" y="742625"/>
              <a:ext cx="4071900" cy="2103815"/>
            </a:xfrm>
            <a:prstGeom prst="rect">
              <a:avLst/>
            </a:prstGeom>
            <a:noFill/>
            <a:ln>
              <a:noFill/>
            </a:ln>
          </p:spPr>
        </p:pic>
        <p:pic>
          <p:nvPicPr>
            <p:cNvPr id="448" name="Google Shape;448;p46"/>
            <p:cNvPicPr preferRelativeResize="0"/>
            <p:nvPr/>
          </p:nvPicPr>
          <p:blipFill>
            <a:blip r:embed="rId5">
              <a:alphaModFix/>
            </a:blip>
            <a:stretch>
              <a:fillRect/>
            </a:stretch>
          </p:blipFill>
          <p:spPr>
            <a:xfrm>
              <a:off x="0" y="440925"/>
              <a:ext cx="5090923" cy="476615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45"/>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47"/>
          <p:cNvPicPr preferRelativeResize="0"/>
          <p:nvPr/>
        </p:nvPicPr>
        <p:blipFill rotWithShape="1">
          <a:blip r:embed="rId3">
            <a:alphaModFix/>
          </a:blip>
          <a:srcRect b="0" l="7952" r="8337" t="0"/>
          <a:stretch/>
        </p:blipFill>
        <p:spPr>
          <a:xfrm>
            <a:off x="1889538" y="685800"/>
            <a:ext cx="5580925" cy="3771900"/>
          </a:xfrm>
          <a:prstGeom prst="rect">
            <a:avLst/>
          </a:prstGeom>
          <a:noFill/>
          <a:ln>
            <a:noFill/>
          </a:ln>
        </p:spPr>
      </p:pic>
      <p:pic>
        <p:nvPicPr>
          <p:cNvPr id="454" name="Google Shape;454;p47"/>
          <p:cNvPicPr preferRelativeResize="0"/>
          <p:nvPr/>
        </p:nvPicPr>
        <p:blipFill>
          <a:blip r:embed="rId4">
            <a:alphaModFix/>
          </a:blip>
          <a:stretch>
            <a:fillRect/>
          </a:stretch>
        </p:blipFill>
        <p:spPr>
          <a:xfrm>
            <a:off x="1619250" y="604825"/>
            <a:ext cx="5905500" cy="3933825"/>
          </a:xfrm>
          <a:prstGeom prst="rect">
            <a:avLst/>
          </a:prstGeom>
          <a:noFill/>
          <a:ln>
            <a:noFill/>
          </a:ln>
        </p:spPr>
      </p:pic>
      <p:pic>
        <p:nvPicPr>
          <p:cNvPr id="455" name="Google Shape;455;p47"/>
          <p:cNvPicPr preferRelativeResize="0"/>
          <p:nvPr/>
        </p:nvPicPr>
        <p:blipFill>
          <a:blip r:embed="rId5">
            <a:alphaModFix/>
          </a:blip>
          <a:stretch>
            <a:fillRect/>
          </a:stretch>
        </p:blipFill>
        <p:spPr>
          <a:xfrm>
            <a:off x="2190750" y="785800"/>
            <a:ext cx="4762500" cy="3571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500"/>
                                        <p:tgtEl>
                                          <p:spTgt spid="453"/>
                                        </p:tgtEl>
                                        <p:attrNameLst>
                                          <p:attrName>ppt_x</p:attrName>
                                        </p:attrNameLst>
                                      </p:cBhvr>
                                      <p:tavLst>
                                        <p:tav fmla="" tm="0">
                                          <p:val>
                                            <p:strVal val="#ppt_x"/>
                                          </p:val>
                                        </p:tav>
                                        <p:tav fmla="" tm="100000">
                                          <p:val>
                                            <p:strVal val="#ppt_x+1"/>
                                          </p:val>
                                        </p:tav>
                                      </p:tavLst>
                                    </p:anim>
                                    <p:set>
                                      <p:cBhvr>
                                        <p:cTn dur="1" fill="hold">
                                          <p:stCondLst>
                                            <p:cond delay="500"/>
                                          </p:stCondLst>
                                        </p:cTn>
                                        <p:tgtEl>
                                          <p:spTgt spid="453"/>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454"/>
                                        </p:tgtEl>
                                        <p:attrNameLst>
                                          <p:attrName>ppt_x</p:attrName>
                                        </p:attrNameLst>
                                      </p:cBhvr>
                                      <p:tavLst>
                                        <p:tav fmla="" tm="0">
                                          <p:val>
                                            <p:strVal val="#ppt_x"/>
                                          </p:val>
                                        </p:tav>
                                        <p:tav fmla="" tm="100000">
                                          <p:val>
                                            <p:strVal val="#ppt_x+1"/>
                                          </p:val>
                                        </p:tav>
                                      </p:tavLst>
                                    </p:anim>
                                    <p:set>
                                      <p:cBhvr>
                                        <p:cTn dur="1" fill="hold">
                                          <p:stCondLst>
                                            <p:cond delay="1000"/>
                                          </p:stCondLst>
                                        </p:cTn>
                                        <p:tgtEl>
                                          <p:spTgt spid="454"/>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48"/>
          <p:cNvPicPr preferRelativeResize="0"/>
          <p:nvPr/>
        </p:nvPicPr>
        <p:blipFill>
          <a:blip r:embed="rId3">
            <a:alphaModFix/>
          </a:blip>
          <a:stretch>
            <a:fillRect/>
          </a:stretch>
        </p:blipFill>
        <p:spPr>
          <a:xfrm>
            <a:off x="0" y="599633"/>
            <a:ext cx="4559400" cy="3753642"/>
          </a:xfrm>
          <a:prstGeom prst="rect">
            <a:avLst/>
          </a:prstGeom>
          <a:noFill/>
          <a:ln>
            <a:noFill/>
          </a:ln>
        </p:spPr>
      </p:pic>
      <p:grpSp>
        <p:nvGrpSpPr>
          <p:cNvPr id="461" name="Google Shape;461;p48"/>
          <p:cNvGrpSpPr/>
          <p:nvPr/>
        </p:nvGrpSpPr>
        <p:grpSpPr>
          <a:xfrm>
            <a:off x="287975" y="117841"/>
            <a:ext cx="8826168" cy="5055864"/>
            <a:chOff x="287975" y="117841"/>
            <a:chExt cx="8826168" cy="5055864"/>
          </a:xfrm>
        </p:grpSpPr>
        <p:pic>
          <p:nvPicPr>
            <p:cNvPr id="462" name="Google Shape;462;p48"/>
            <p:cNvPicPr preferRelativeResize="0"/>
            <p:nvPr/>
          </p:nvPicPr>
          <p:blipFill rotWithShape="1">
            <a:blip r:embed="rId4">
              <a:alphaModFix/>
            </a:blip>
            <a:srcRect b="0" l="0" r="22324" t="0"/>
            <a:stretch/>
          </p:blipFill>
          <p:spPr>
            <a:xfrm>
              <a:off x="287975" y="525625"/>
              <a:ext cx="3324475" cy="3901625"/>
            </a:xfrm>
            <a:prstGeom prst="rect">
              <a:avLst/>
            </a:prstGeom>
            <a:noFill/>
            <a:ln>
              <a:noFill/>
            </a:ln>
          </p:spPr>
        </p:pic>
        <p:pic>
          <p:nvPicPr>
            <p:cNvPr id="463" name="Google Shape;463;p48"/>
            <p:cNvPicPr preferRelativeResize="0"/>
            <p:nvPr/>
          </p:nvPicPr>
          <p:blipFill>
            <a:blip r:embed="rId5">
              <a:alphaModFix/>
            </a:blip>
            <a:stretch>
              <a:fillRect/>
            </a:stretch>
          </p:blipFill>
          <p:spPr>
            <a:xfrm rot="2417998">
              <a:off x="2632213" y="2361254"/>
              <a:ext cx="7145876" cy="569038"/>
            </a:xfrm>
            <a:prstGeom prst="rect">
              <a:avLst/>
            </a:prstGeom>
            <a:noFill/>
            <a:ln>
              <a:noFill/>
            </a:ln>
          </p:spPr>
        </p:pic>
        <p:sp>
          <p:nvSpPr>
            <p:cNvPr id="464" name="Google Shape;464;p48"/>
            <p:cNvSpPr/>
            <p:nvPr/>
          </p:nvSpPr>
          <p:spPr>
            <a:xfrm>
              <a:off x="1333500" y="987775"/>
              <a:ext cx="1199400" cy="3146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5" name="Google Shape;465;p48"/>
          <p:cNvGrpSpPr/>
          <p:nvPr/>
        </p:nvGrpSpPr>
        <p:grpSpPr>
          <a:xfrm>
            <a:off x="14925" y="0"/>
            <a:ext cx="9114155" cy="5143500"/>
            <a:chOff x="0" y="-10625"/>
            <a:chExt cx="9114155" cy="5143500"/>
          </a:xfrm>
        </p:grpSpPr>
        <p:pic>
          <p:nvPicPr>
            <p:cNvPr id="466" name="Google Shape;466;p48"/>
            <p:cNvPicPr preferRelativeResize="0"/>
            <p:nvPr/>
          </p:nvPicPr>
          <p:blipFill>
            <a:blip r:embed="rId6">
              <a:alphaModFix/>
            </a:blip>
            <a:stretch>
              <a:fillRect/>
            </a:stretch>
          </p:blipFill>
          <p:spPr>
            <a:xfrm>
              <a:off x="6450345" y="-10625"/>
              <a:ext cx="2663809" cy="5143500"/>
            </a:xfrm>
            <a:prstGeom prst="rect">
              <a:avLst/>
            </a:prstGeom>
            <a:noFill/>
            <a:ln>
              <a:noFill/>
            </a:ln>
          </p:spPr>
        </p:pic>
        <p:pic>
          <p:nvPicPr>
            <p:cNvPr id="467" name="Google Shape;467;p48"/>
            <p:cNvPicPr preferRelativeResize="0"/>
            <p:nvPr/>
          </p:nvPicPr>
          <p:blipFill rotWithShape="1">
            <a:blip r:embed="rId7">
              <a:alphaModFix/>
            </a:blip>
            <a:srcRect b="0" l="0" r="4780" t="0"/>
            <a:stretch/>
          </p:blipFill>
          <p:spPr>
            <a:xfrm>
              <a:off x="0" y="458525"/>
              <a:ext cx="6482343" cy="4543875"/>
            </a:xfrm>
            <a:prstGeom prst="rect">
              <a:avLst/>
            </a:prstGeom>
            <a:noFill/>
            <a:ln>
              <a:noFill/>
            </a:ln>
          </p:spPr>
        </p:pic>
      </p:grpSp>
      <p:sp>
        <p:nvSpPr>
          <p:cNvPr id="468" name="Google Shape;468;p48"/>
          <p:cNvSpPr txBox="1"/>
          <p:nvPr>
            <p:ph type="title"/>
          </p:nvPr>
        </p:nvSpPr>
        <p:spPr>
          <a:xfrm>
            <a:off x="0" y="0"/>
            <a:ext cx="7180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2200"/>
              <a:t>Quels dispositifs prendriez-vous pour arrimer ceci?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60"/>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61"/>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6" name="Google Shape;116;p13"/>
          <p:cNvPicPr preferRelativeResize="0"/>
          <p:nvPr/>
        </p:nvPicPr>
        <p:blipFill>
          <a:blip r:embed="rId3">
            <a:alphaModFix/>
          </a:blip>
          <a:stretch>
            <a:fillRect/>
          </a:stretch>
        </p:blipFill>
        <p:spPr>
          <a:xfrm>
            <a:off x="0" y="44825"/>
            <a:ext cx="9178547" cy="5228502"/>
          </a:xfrm>
          <a:prstGeom prst="rect">
            <a:avLst/>
          </a:prstGeom>
          <a:noFill/>
          <a:ln cap="flat" cmpd="sng" w="38100">
            <a:solidFill>
              <a:schemeClr val="dk2"/>
            </a:solidFill>
            <a:prstDash val="solid"/>
            <a:round/>
            <a:headEnd len="sm" w="sm" type="none"/>
            <a:tailEnd len="sm" w="sm" type="none"/>
          </a:ln>
        </p:spPr>
      </p:pic>
      <p:sp>
        <p:nvSpPr>
          <p:cNvPr id="117" name="Google Shape;117;p13"/>
          <p:cNvSpPr txBox="1"/>
          <p:nvPr/>
        </p:nvSpPr>
        <p:spPr>
          <a:xfrm>
            <a:off x="311700" y="181175"/>
            <a:ext cx="4123200" cy="42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2400"/>
              <a:t>Trouver</a:t>
            </a:r>
            <a:r>
              <a:rPr b="1" lang="fr" sz="2400">
                <a:solidFill>
                  <a:srgbClr val="000000"/>
                </a:solidFill>
              </a:rPr>
              <a:t> </a:t>
            </a:r>
            <a:r>
              <a:rPr b="1" lang="fr" sz="2400"/>
              <a:t>l’erreur</a:t>
            </a:r>
            <a:r>
              <a:rPr b="1" lang="fr" sz="2400">
                <a:solidFill>
                  <a:srgbClr val="000000"/>
                </a:solidFill>
              </a:rPr>
              <a:t>!</a:t>
            </a:r>
            <a:endParaRPr b="1" sz="2400"/>
          </a:p>
        </p:txBody>
      </p:sp>
      <p:sp>
        <p:nvSpPr>
          <p:cNvPr id="118" name="Google Shape;118;p13"/>
          <p:cNvSpPr/>
          <p:nvPr/>
        </p:nvSpPr>
        <p:spPr>
          <a:xfrm>
            <a:off x="3073700" y="3606650"/>
            <a:ext cx="448800" cy="2388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sp>
        <p:nvSpPr>
          <p:cNvPr id="119" name="Google Shape;119;p13"/>
          <p:cNvSpPr/>
          <p:nvPr/>
        </p:nvSpPr>
        <p:spPr>
          <a:xfrm>
            <a:off x="5263350" y="1418450"/>
            <a:ext cx="427800" cy="238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p:nvPr/>
        </p:nvSpPr>
        <p:spPr>
          <a:xfrm rot="-1270477">
            <a:off x="5137784" y="2248167"/>
            <a:ext cx="387031" cy="244077"/>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p:nvPr/>
        </p:nvSpPr>
        <p:spPr>
          <a:xfrm rot="-5257253">
            <a:off x="5915844" y="3586775"/>
            <a:ext cx="419161" cy="253118"/>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2" name="Google Shape;122;p13"/>
          <p:cNvCxnSpPr/>
          <p:nvPr/>
        </p:nvCxnSpPr>
        <p:spPr>
          <a:xfrm>
            <a:off x="5962475" y="1957525"/>
            <a:ext cx="1887600" cy="20100"/>
          </a:xfrm>
          <a:prstGeom prst="straightConnector1">
            <a:avLst/>
          </a:prstGeom>
          <a:noFill/>
          <a:ln cap="flat" cmpd="sng" w="38100">
            <a:solidFill>
              <a:srgbClr val="FF0000"/>
            </a:solidFill>
            <a:prstDash val="dashDot"/>
            <a:round/>
            <a:headEnd len="med" w="med" type="none"/>
            <a:tailEnd len="med" w="med" type="none"/>
          </a:ln>
        </p:spPr>
      </p:cxnSp>
      <p:sp>
        <p:nvSpPr>
          <p:cNvPr id="123" name="Google Shape;123;p13"/>
          <p:cNvSpPr txBox="1"/>
          <p:nvPr/>
        </p:nvSpPr>
        <p:spPr>
          <a:xfrm>
            <a:off x="6090425" y="1577425"/>
            <a:ext cx="141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0000"/>
                </a:solidFill>
              </a:rPr>
              <a:t>contact visuel</a:t>
            </a:r>
            <a:endParaRPr>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8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49"/>
          <p:cNvPicPr preferRelativeResize="0"/>
          <p:nvPr/>
        </p:nvPicPr>
        <p:blipFill>
          <a:blip r:embed="rId3">
            <a:alphaModFix/>
          </a:blip>
          <a:stretch>
            <a:fillRect/>
          </a:stretch>
        </p:blipFill>
        <p:spPr>
          <a:xfrm>
            <a:off x="1822500" y="376875"/>
            <a:ext cx="5715000" cy="4286250"/>
          </a:xfrm>
          <a:prstGeom prst="rect">
            <a:avLst/>
          </a:prstGeom>
          <a:noFill/>
          <a:ln>
            <a:noFill/>
          </a:ln>
        </p:spPr>
      </p:pic>
      <p:pic>
        <p:nvPicPr>
          <p:cNvPr id="474" name="Google Shape;474;p49"/>
          <p:cNvPicPr preferRelativeResize="0"/>
          <p:nvPr/>
        </p:nvPicPr>
        <p:blipFill>
          <a:blip r:embed="rId4">
            <a:alphaModFix/>
          </a:blip>
          <a:stretch>
            <a:fillRect/>
          </a:stretch>
        </p:blipFill>
        <p:spPr>
          <a:xfrm>
            <a:off x="3080250" y="387000"/>
            <a:ext cx="3199500" cy="4266001"/>
          </a:xfrm>
          <a:prstGeom prst="rect">
            <a:avLst/>
          </a:prstGeom>
          <a:noFill/>
          <a:ln>
            <a:noFill/>
          </a:ln>
        </p:spPr>
      </p:pic>
      <p:pic>
        <p:nvPicPr>
          <p:cNvPr id="475" name="Google Shape;475;p49"/>
          <p:cNvPicPr preferRelativeResize="0"/>
          <p:nvPr/>
        </p:nvPicPr>
        <p:blipFill>
          <a:blip r:embed="rId5">
            <a:alphaModFix/>
          </a:blip>
          <a:stretch>
            <a:fillRect/>
          </a:stretch>
        </p:blipFill>
        <p:spPr>
          <a:xfrm>
            <a:off x="1249860" y="0"/>
            <a:ext cx="6860279"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473"/>
                                        </p:tgtEl>
                                        <p:attrNameLst>
                                          <p:attrName>ppt_x</p:attrName>
                                        </p:attrNameLst>
                                      </p:cBhvr>
                                      <p:tavLst>
                                        <p:tav fmla="" tm="0">
                                          <p:val>
                                            <p:strVal val="#ppt_x"/>
                                          </p:val>
                                        </p:tav>
                                        <p:tav fmla="" tm="100000">
                                          <p:val>
                                            <p:strVal val="#ppt_x+1"/>
                                          </p:val>
                                        </p:tav>
                                      </p:tavLst>
                                    </p:anim>
                                    <p:set>
                                      <p:cBhvr>
                                        <p:cTn dur="1" fill="hold">
                                          <p:stCondLst>
                                            <p:cond delay="1000"/>
                                          </p:stCondLst>
                                        </p:cTn>
                                        <p:tgtEl>
                                          <p:spTgt spid="47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474"/>
                                        </p:tgtEl>
                                        <p:attrNameLst>
                                          <p:attrName>ppt_x</p:attrName>
                                        </p:attrNameLst>
                                      </p:cBhvr>
                                      <p:tavLst>
                                        <p:tav fmla="" tm="0">
                                          <p:val>
                                            <p:strVal val="#ppt_x"/>
                                          </p:val>
                                        </p:tav>
                                        <p:tav fmla="" tm="100000">
                                          <p:val>
                                            <p:strVal val="#ppt_x+1"/>
                                          </p:val>
                                        </p:tav>
                                      </p:tavLst>
                                    </p:anim>
                                    <p:set>
                                      <p:cBhvr>
                                        <p:cTn dur="1" fill="hold">
                                          <p:stCondLst>
                                            <p:cond delay="1000"/>
                                          </p:stCondLst>
                                        </p:cTn>
                                        <p:tgtEl>
                                          <p:spTgt spid="474"/>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0"/>
          <p:cNvSpPr txBox="1"/>
          <p:nvPr>
            <p:ph type="title"/>
          </p:nvPr>
        </p:nvSpPr>
        <p:spPr>
          <a:xfrm>
            <a:off x="0" y="0"/>
            <a:ext cx="7180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2200"/>
              <a:t>Quels dispositifs prendriez-vous pour arrimer ceci?</a:t>
            </a:r>
            <a:endParaRPr/>
          </a:p>
        </p:txBody>
      </p:sp>
      <p:pic>
        <p:nvPicPr>
          <p:cNvPr id="481" name="Google Shape;481;p50"/>
          <p:cNvPicPr preferRelativeResize="0"/>
          <p:nvPr/>
        </p:nvPicPr>
        <p:blipFill>
          <a:blip r:embed="rId3">
            <a:alphaModFix/>
          </a:blip>
          <a:stretch>
            <a:fillRect/>
          </a:stretch>
        </p:blipFill>
        <p:spPr>
          <a:xfrm>
            <a:off x="0" y="435825"/>
            <a:ext cx="5570100" cy="3804575"/>
          </a:xfrm>
          <a:prstGeom prst="rect">
            <a:avLst/>
          </a:prstGeom>
          <a:noFill/>
          <a:ln>
            <a:noFill/>
          </a:ln>
        </p:spPr>
      </p:pic>
      <p:grpSp>
        <p:nvGrpSpPr>
          <p:cNvPr id="482" name="Google Shape;482;p50"/>
          <p:cNvGrpSpPr/>
          <p:nvPr/>
        </p:nvGrpSpPr>
        <p:grpSpPr>
          <a:xfrm>
            <a:off x="0" y="26555"/>
            <a:ext cx="9144000" cy="5143495"/>
            <a:chOff x="0" y="5"/>
            <a:chExt cx="9144000" cy="5143495"/>
          </a:xfrm>
        </p:grpSpPr>
        <p:pic>
          <p:nvPicPr>
            <p:cNvPr id="483" name="Google Shape;483;p50"/>
            <p:cNvPicPr preferRelativeResize="0"/>
            <p:nvPr/>
          </p:nvPicPr>
          <p:blipFill>
            <a:blip r:embed="rId4">
              <a:alphaModFix/>
            </a:blip>
            <a:stretch>
              <a:fillRect/>
            </a:stretch>
          </p:blipFill>
          <p:spPr>
            <a:xfrm>
              <a:off x="7285575" y="5"/>
              <a:ext cx="1858425" cy="1612575"/>
            </a:xfrm>
            <a:prstGeom prst="rect">
              <a:avLst/>
            </a:prstGeom>
            <a:noFill/>
            <a:ln>
              <a:noFill/>
            </a:ln>
          </p:spPr>
        </p:pic>
        <p:pic>
          <p:nvPicPr>
            <p:cNvPr id="484" name="Google Shape;484;p50"/>
            <p:cNvPicPr preferRelativeResize="0"/>
            <p:nvPr/>
          </p:nvPicPr>
          <p:blipFill>
            <a:blip r:embed="rId5">
              <a:alphaModFix/>
            </a:blip>
            <a:stretch>
              <a:fillRect/>
            </a:stretch>
          </p:blipFill>
          <p:spPr>
            <a:xfrm>
              <a:off x="7325175" y="3097400"/>
              <a:ext cx="1642901" cy="1961450"/>
            </a:xfrm>
            <a:prstGeom prst="rect">
              <a:avLst/>
            </a:prstGeom>
            <a:noFill/>
            <a:ln>
              <a:noFill/>
            </a:ln>
          </p:spPr>
        </p:pic>
        <p:pic>
          <p:nvPicPr>
            <p:cNvPr id="485" name="Google Shape;485;p50"/>
            <p:cNvPicPr preferRelativeResize="0"/>
            <p:nvPr/>
          </p:nvPicPr>
          <p:blipFill>
            <a:blip r:embed="rId6">
              <a:alphaModFix/>
            </a:blip>
            <a:stretch>
              <a:fillRect/>
            </a:stretch>
          </p:blipFill>
          <p:spPr>
            <a:xfrm>
              <a:off x="0" y="435825"/>
              <a:ext cx="6276909" cy="4707674"/>
            </a:xfrm>
            <a:prstGeom prst="rect">
              <a:avLst/>
            </a:prstGeom>
            <a:noFill/>
            <a:ln>
              <a:noFill/>
            </a:ln>
          </p:spPr>
        </p:pic>
        <p:pic>
          <p:nvPicPr>
            <p:cNvPr id="486" name="Google Shape;486;p50"/>
            <p:cNvPicPr preferRelativeResize="0"/>
            <p:nvPr/>
          </p:nvPicPr>
          <p:blipFill>
            <a:blip r:embed="rId7">
              <a:alphaModFix/>
            </a:blip>
            <a:stretch>
              <a:fillRect/>
            </a:stretch>
          </p:blipFill>
          <p:spPr>
            <a:xfrm>
              <a:off x="4910675" y="885500"/>
              <a:ext cx="3686499" cy="2211900"/>
            </a:xfrm>
            <a:prstGeom prst="rect">
              <a:avLst/>
            </a:prstGeom>
            <a:noFill/>
            <a:ln>
              <a:noFill/>
            </a:ln>
          </p:spPr>
        </p:pic>
      </p:grpSp>
      <p:grpSp>
        <p:nvGrpSpPr>
          <p:cNvPr id="487" name="Google Shape;487;p50"/>
          <p:cNvGrpSpPr/>
          <p:nvPr/>
        </p:nvGrpSpPr>
        <p:grpSpPr>
          <a:xfrm>
            <a:off x="0" y="0"/>
            <a:ext cx="9144000" cy="5196600"/>
            <a:chOff x="0" y="0"/>
            <a:chExt cx="9144000" cy="5196600"/>
          </a:xfrm>
        </p:grpSpPr>
        <p:pic>
          <p:nvPicPr>
            <p:cNvPr id="488" name="Google Shape;488;p50"/>
            <p:cNvPicPr preferRelativeResize="0"/>
            <p:nvPr/>
          </p:nvPicPr>
          <p:blipFill>
            <a:blip r:embed="rId8">
              <a:alphaModFix/>
            </a:blip>
            <a:stretch>
              <a:fillRect/>
            </a:stretch>
          </p:blipFill>
          <p:spPr>
            <a:xfrm>
              <a:off x="7288400" y="0"/>
              <a:ext cx="1855600" cy="1610125"/>
            </a:xfrm>
            <a:prstGeom prst="rect">
              <a:avLst/>
            </a:prstGeom>
            <a:noFill/>
            <a:ln>
              <a:noFill/>
            </a:ln>
          </p:spPr>
        </p:pic>
        <p:pic>
          <p:nvPicPr>
            <p:cNvPr id="489" name="Google Shape;489;p50"/>
            <p:cNvPicPr preferRelativeResize="0"/>
            <p:nvPr/>
          </p:nvPicPr>
          <p:blipFill>
            <a:blip r:embed="rId9">
              <a:alphaModFix/>
            </a:blip>
            <a:stretch>
              <a:fillRect/>
            </a:stretch>
          </p:blipFill>
          <p:spPr>
            <a:xfrm>
              <a:off x="6389775" y="3395759"/>
              <a:ext cx="2754225" cy="1800840"/>
            </a:xfrm>
            <a:prstGeom prst="rect">
              <a:avLst/>
            </a:prstGeom>
            <a:noFill/>
            <a:ln>
              <a:noFill/>
            </a:ln>
          </p:spPr>
        </p:pic>
        <p:pic>
          <p:nvPicPr>
            <p:cNvPr id="490" name="Google Shape;490;p50"/>
            <p:cNvPicPr preferRelativeResize="0"/>
            <p:nvPr/>
          </p:nvPicPr>
          <p:blipFill>
            <a:blip r:embed="rId10">
              <a:alphaModFix/>
            </a:blip>
            <a:stretch>
              <a:fillRect/>
            </a:stretch>
          </p:blipFill>
          <p:spPr>
            <a:xfrm>
              <a:off x="0" y="388050"/>
              <a:ext cx="6389766" cy="4792325"/>
            </a:xfrm>
            <a:prstGeom prst="rect">
              <a:avLst/>
            </a:prstGeom>
            <a:noFill/>
            <a:ln>
              <a:noFill/>
            </a:ln>
          </p:spPr>
        </p:pic>
        <p:pic>
          <p:nvPicPr>
            <p:cNvPr id="491" name="Google Shape;491;p50"/>
            <p:cNvPicPr preferRelativeResize="0"/>
            <p:nvPr/>
          </p:nvPicPr>
          <p:blipFill>
            <a:blip r:embed="rId11">
              <a:alphaModFix/>
            </a:blip>
            <a:stretch>
              <a:fillRect/>
            </a:stretch>
          </p:blipFill>
          <p:spPr>
            <a:xfrm>
              <a:off x="5841075" y="2158601"/>
              <a:ext cx="3302924" cy="76945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81"/>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82"/>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grpSp>
        <p:nvGrpSpPr>
          <p:cNvPr id="496" name="Google Shape;496;p51"/>
          <p:cNvGrpSpPr/>
          <p:nvPr/>
        </p:nvGrpSpPr>
        <p:grpSpPr>
          <a:xfrm>
            <a:off x="793475" y="-25"/>
            <a:ext cx="7773050" cy="5178795"/>
            <a:chOff x="793475" y="-25"/>
            <a:chExt cx="7773050" cy="5178795"/>
          </a:xfrm>
        </p:grpSpPr>
        <p:pic>
          <p:nvPicPr>
            <p:cNvPr id="497" name="Google Shape;497;p51"/>
            <p:cNvPicPr preferRelativeResize="0"/>
            <p:nvPr/>
          </p:nvPicPr>
          <p:blipFill>
            <a:blip r:embed="rId3">
              <a:alphaModFix/>
            </a:blip>
            <a:stretch>
              <a:fillRect/>
            </a:stretch>
          </p:blipFill>
          <p:spPr>
            <a:xfrm>
              <a:off x="793475" y="-25"/>
              <a:ext cx="7773050" cy="5178795"/>
            </a:xfrm>
            <a:prstGeom prst="rect">
              <a:avLst/>
            </a:prstGeom>
            <a:noFill/>
            <a:ln>
              <a:noFill/>
            </a:ln>
          </p:spPr>
        </p:pic>
        <p:sp>
          <p:nvSpPr>
            <p:cNvPr id="498" name="Google Shape;498;p51"/>
            <p:cNvSpPr/>
            <p:nvPr/>
          </p:nvSpPr>
          <p:spPr>
            <a:xfrm>
              <a:off x="874900" y="3605375"/>
              <a:ext cx="966600" cy="966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 name="Google Shape;499;p51"/>
          <p:cNvGrpSpPr/>
          <p:nvPr/>
        </p:nvGrpSpPr>
        <p:grpSpPr>
          <a:xfrm>
            <a:off x="793475" y="-12"/>
            <a:ext cx="7773050" cy="5178775"/>
            <a:chOff x="793475" y="-12"/>
            <a:chExt cx="7773050" cy="5178775"/>
          </a:xfrm>
        </p:grpSpPr>
        <p:pic>
          <p:nvPicPr>
            <p:cNvPr id="500" name="Google Shape;500;p51"/>
            <p:cNvPicPr preferRelativeResize="0"/>
            <p:nvPr/>
          </p:nvPicPr>
          <p:blipFill>
            <a:blip r:embed="rId4">
              <a:alphaModFix/>
            </a:blip>
            <a:stretch>
              <a:fillRect/>
            </a:stretch>
          </p:blipFill>
          <p:spPr>
            <a:xfrm>
              <a:off x="793475" y="-12"/>
              <a:ext cx="7773050" cy="5178775"/>
            </a:xfrm>
            <a:prstGeom prst="rect">
              <a:avLst/>
            </a:prstGeom>
            <a:noFill/>
            <a:ln>
              <a:noFill/>
            </a:ln>
          </p:spPr>
        </p:pic>
        <p:sp>
          <p:nvSpPr>
            <p:cNvPr id="501" name="Google Shape;501;p51"/>
            <p:cNvSpPr/>
            <p:nvPr/>
          </p:nvSpPr>
          <p:spPr>
            <a:xfrm>
              <a:off x="3536275" y="2273300"/>
              <a:ext cx="966600" cy="966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02" name="Google Shape;502;p51"/>
          <p:cNvPicPr preferRelativeResize="0"/>
          <p:nvPr/>
        </p:nvPicPr>
        <p:blipFill>
          <a:blip r:embed="rId5">
            <a:alphaModFix/>
          </a:blip>
          <a:stretch>
            <a:fillRect/>
          </a:stretch>
        </p:blipFill>
        <p:spPr>
          <a:xfrm>
            <a:off x="793478" y="-12"/>
            <a:ext cx="7773044" cy="5178775"/>
          </a:xfrm>
          <a:prstGeom prst="rect">
            <a:avLst/>
          </a:prstGeom>
          <a:noFill/>
          <a:ln>
            <a:noFill/>
          </a:ln>
        </p:spPr>
      </p:pic>
      <p:grpSp>
        <p:nvGrpSpPr>
          <p:cNvPr id="503" name="Google Shape;503;p51"/>
          <p:cNvGrpSpPr/>
          <p:nvPr/>
        </p:nvGrpSpPr>
        <p:grpSpPr>
          <a:xfrm>
            <a:off x="818604" y="0"/>
            <a:ext cx="7722793" cy="5143501"/>
            <a:chOff x="818604" y="0"/>
            <a:chExt cx="7722793" cy="5143501"/>
          </a:xfrm>
        </p:grpSpPr>
        <p:pic>
          <p:nvPicPr>
            <p:cNvPr id="504" name="Google Shape;504;p51"/>
            <p:cNvPicPr preferRelativeResize="0"/>
            <p:nvPr/>
          </p:nvPicPr>
          <p:blipFill>
            <a:blip r:embed="rId6">
              <a:alphaModFix/>
            </a:blip>
            <a:stretch>
              <a:fillRect/>
            </a:stretch>
          </p:blipFill>
          <p:spPr>
            <a:xfrm>
              <a:off x="818604" y="0"/>
              <a:ext cx="7722793" cy="5143501"/>
            </a:xfrm>
            <a:prstGeom prst="rect">
              <a:avLst/>
            </a:prstGeom>
            <a:noFill/>
            <a:ln>
              <a:noFill/>
            </a:ln>
          </p:spPr>
        </p:pic>
        <p:sp>
          <p:nvSpPr>
            <p:cNvPr id="505" name="Google Shape;505;p51"/>
            <p:cNvSpPr/>
            <p:nvPr/>
          </p:nvSpPr>
          <p:spPr>
            <a:xfrm>
              <a:off x="2988725" y="3637825"/>
              <a:ext cx="966600" cy="966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502"/>
                                        </p:tgtEl>
                                        <p:attrNameLst>
                                          <p:attrName>ppt_x</p:attrName>
                                        </p:attrNameLst>
                                      </p:cBhvr>
                                      <p:tavLst>
                                        <p:tav fmla="" tm="0">
                                          <p:val>
                                            <p:strVal val="#ppt_x"/>
                                          </p:val>
                                        </p:tav>
                                        <p:tav fmla="" tm="100000">
                                          <p:val>
                                            <p:strVal val="#ppt_x+1"/>
                                          </p:val>
                                        </p:tav>
                                      </p:tavLst>
                                    </p:anim>
                                    <p:set>
                                      <p:cBhvr>
                                        <p:cTn dur="1" fill="hold">
                                          <p:stCondLst>
                                            <p:cond delay="1000"/>
                                          </p:stCondLst>
                                        </p:cTn>
                                        <p:tgtEl>
                                          <p:spTgt spid="502"/>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499"/>
                                        </p:tgtEl>
                                        <p:attrNameLst>
                                          <p:attrName>ppt_x</p:attrName>
                                        </p:attrNameLst>
                                      </p:cBhvr>
                                      <p:tavLst>
                                        <p:tav fmla="" tm="0">
                                          <p:val>
                                            <p:strVal val="#ppt_x"/>
                                          </p:val>
                                        </p:tav>
                                        <p:tav fmla="" tm="100000">
                                          <p:val>
                                            <p:strVal val="#ppt_x+1"/>
                                          </p:val>
                                        </p:tav>
                                      </p:tavLst>
                                    </p:anim>
                                    <p:set>
                                      <p:cBhvr>
                                        <p:cTn dur="1" fill="hold">
                                          <p:stCondLst>
                                            <p:cond delay="1000"/>
                                          </p:stCondLst>
                                        </p:cTn>
                                        <p:tgtEl>
                                          <p:spTgt spid="499"/>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496"/>
                                        </p:tgtEl>
                                        <p:attrNameLst>
                                          <p:attrName>ppt_x</p:attrName>
                                        </p:attrNameLst>
                                      </p:cBhvr>
                                      <p:tavLst>
                                        <p:tav fmla="" tm="0">
                                          <p:val>
                                            <p:strVal val="#ppt_x"/>
                                          </p:val>
                                        </p:tav>
                                        <p:tav fmla="" tm="100000">
                                          <p:val>
                                            <p:strVal val="#ppt_x+1"/>
                                          </p:val>
                                        </p:tav>
                                      </p:tavLst>
                                    </p:anim>
                                    <p:set>
                                      <p:cBhvr>
                                        <p:cTn dur="1" fill="hold">
                                          <p:stCondLst>
                                            <p:cond delay="1000"/>
                                          </p:stCondLst>
                                        </p:cTn>
                                        <p:tgtEl>
                                          <p:spTgt spid="496"/>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2"/>
          <p:cNvSpPr txBox="1"/>
          <p:nvPr>
            <p:ph type="title"/>
          </p:nvPr>
        </p:nvSpPr>
        <p:spPr>
          <a:xfrm>
            <a:off x="0" y="0"/>
            <a:ext cx="7180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2200"/>
              <a:t>Quels dispositifs prendriez-vous pour arrimer ceci?</a:t>
            </a:r>
            <a:endParaRPr/>
          </a:p>
        </p:txBody>
      </p:sp>
      <p:pic>
        <p:nvPicPr>
          <p:cNvPr id="511" name="Google Shape;511;p52"/>
          <p:cNvPicPr preferRelativeResize="0"/>
          <p:nvPr/>
        </p:nvPicPr>
        <p:blipFill>
          <a:blip r:embed="rId3">
            <a:alphaModFix/>
          </a:blip>
          <a:stretch>
            <a:fillRect/>
          </a:stretch>
        </p:blipFill>
        <p:spPr>
          <a:xfrm>
            <a:off x="0" y="725100"/>
            <a:ext cx="5912925" cy="3388300"/>
          </a:xfrm>
          <a:prstGeom prst="rect">
            <a:avLst/>
          </a:prstGeom>
          <a:noFill/>
          <a:ln>
            <a:noFill/>
          </a:ln>
        </p:spPr>
      </p:pic>
      <p:grpSp>
        <p:nvGrpSpPr>
          <p:cNvPr id="512" name="Google Shape;512;p52"/>
          <p:cNvGrpSpPr/>
          <p:nvPr/>
        </p:nvGrpSpPr>
        <p:grpSpPr>
          <a:xfrm>
            <a:off x="0" y="63500"/>
            <a:ext cx="9144000" cy="5138925"/>
            <a:chOff x="0" y="63500"/>
            <a:chExt cx="9144000" cy="5138925"/>
          </a:xfrm>
        </p:grpSpPr>
        <p:pic>
          <p:nvPicPr>
            <p:cNvPr id="513" name="Google Shape;513;p52"/>
            <p:cNvPicPr preferRelativeResize="0"/>
            <p:nvPr/>
          </p:nvPicPr>
          <p:blipFill>
            <a:blip r:embed="rId4">
              <a:alphaModFix/>
            </a:blip>
            <a:stretch>
              <a:fillRect/>
            </a:stretch>
          </p:blipFill>
          <p:spPr>
            <a:xfrm>
              <a:off x="0" y="517990"/>
              <a:ext cx="5912926" cy="4684436"/>
            </a:xfrm>
            <a:prstGeom prst="rect">
              <a:avLst/>
            </a:prstGeom>
            <a:noFill/>
            <a:ln>
              <a:noFill/>
            </a:ln>
          </p:spPr>
        </p:pic>
        <p:pic>
          <p:nvPicPr>
            <p:cNvPr id="514" name="Google Shape;514;p52"/>
            <p:cNvPicPr preferRelativeResize="0"/>
            <p:nvPr/>
          </p:nvPicPr>
          <p:blipFill>
            <a:blip r:embed="rId5">
              <a:alphaModFix/>
            </a:blip>
            <a:stretch>
              <a:fillRect/>
            </a:stretch>
          </p:blipFill>
          <p:spPr>
            <a:xfrm>
              <a:off x="7397725" y="3097400"/>
              <a:ext cx="1713800" cy="2046100"/>
            </a:xfrm>
            <a:prstGeom prst="rect">
              <a:avLst/>
            </a:prstGeom>
            <a:noFill/>
            <a:ln>
              <a:noFill/>
            </a:ln>
          </p:spPr>
        </p:pic>
        <p:pic>
          <p:nvPicPr>
            <p:cNvPr id="515" name="Google Shape;515;p52"/>
            <p:cNvPicPr preferRelativeResize="0"/>
            <p:nvPr/>
          </p:nvPicPr>
          <p:blipFill>
            <a:blip r:embed="rId6">
              <a:alphaModFix/>
            </a:blip>
            <a:stretch>
              <a:fillRect/>
            </a:stretch>
          </p:blipFill>
          <p:spPr>
            <a:xfrm>
              <a:off x="6658825" y="63500"/>
              <a:ext cx="2485175" cy="2156400"/>
            </a:xfrm>
            <a:prstGeom prst="rect">
              <a:avLst/>
            </a:prstGeom>
            <a:noFill/>
            <a:ln>
              <a:noFill/>
            </a:ln>
          </p:spPr>
        </p:pic>
        <p:pic>
          <p:nvPicPr>
            <p:cNvPr id="516" name="Google Shape;516;p52"/>
            <p:cNvPicPr preferRelativeResize="0"/>
            <p:nvPr/>
          </p:nvPicPr>
          <p:blipFill>
            <a:blip r:embed="rId7">
              <a:alphaModFix/>
            </a:blip>
            <a:stretch>
              <a:fillRect/>
            </a:stretch>
          </p:blipFill>
          <p:spPr>
            <a:xfrm>
              <a:off x="4033200" y="2047802"/>
              <a:ext cx="5012049" cy="124545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511"/>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53"/>
          <p:cNvPicPr preferRelativeResize="0"/>
          <p:nvPr/>
        </p:nvPicPr>
        <p:blipFill>
          <a:blip r:embed="rId3">
            <a:alphaModFix/>
          </a:blip>
          <a:stretch>
            <a:fillRect/>
          </a:stretch>
        </p:blipFill>
        <p:spPr>
          <a:xfrm>
            <a:off x="1050975" y="152400"/>
            <a:ext cx="7258050" cy="4838700"/>
          </a:xfrm>
          <a:prstGeom prst="rect">
            <a:avLst/>
          </a:prstGeom>
          <a:noFill/>
          <a:ln>
            <a:noFill/>
          </a:ln>
        </p:spPr>
      </p:pic>
      <p:pic>
        <p:nvPicPr>
          <p:cNvPr id="522" name="Google Shape;522;p53"/>
          <p:cNvPicPr preferRelativeResize="0"/>
          <p:nvPr/>
        </p:nvPicPr>
        <p:blipFill>
          <a:blip r:embed="rId4">
            <a:alphaModFix/>
          </a:blip>
          <a:stretch>
            <a:fillRect/>
          </a:stretch>
        </p:blipFill>
        <p:spPr>
          <a:xfrm>
            <a:off x="2937283" y="0"/>
            <a:ext cx="3485433" cy="5228150"/>
          </a:xfrm>
          <a:prstGeom prst="rect">
            <a:avLst/>
          </a:prstGeom>
          <a:noFill/>
          <a:ln>
            <a:noFill/>
          </a:ln>
        </p:spPr>
      </p:pic>
      <p:pic>
        <p:nvPicPr>
          <p:cNvPr id="523" name="Google Shape;523;p53"/>
          <p:cNvPicPr preferRelativeResize="0"/>
          <p:nvPr/>
        </p:nvPicPr>
        <p:blipFill>
          <a:blip r:embed="rId5">
            <a:alphaModFix/>
          </a:blip>
          <a:stretch>
            <a:fillRect/>
          </a:stretch>
        </p:blipFill>
        <p:spPr>
          <a:xfrm>
            <a:off x="1727250" y="305425"/>
            <a:ext cx="5905500" cy="4429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521"/>
                                        </p:tgtEl>
                                        <p:attrNameLst>
                                          <p:attrName>ppt_x</p:attrName>
                                        </p:attrNameLst>
                                      </p:cBhvr>
                                      <p:tavLst>
                                        <p:tav fmla="" tm="0">
                                          <p:val>
                                            <p:strVal val="#ppt_x"/>
                                          </p:val>
                                        </p:tav>
                                        <p:tav fmla="" tm="100000">
                                          <p:val>
                                            <p:strVal val="#ppt_x+1"/>
                                          </p:val>
                                        </p:tav>
                                      </p:tavLst>
                                    </p:anim>
                                    <p:set>
                                      <p:cBhvr>
                                        <p:cTn dur="1" fill="hold">
                                          <p:stCondLst>
                                            <p:cond delay="1000"/>
                                          </p:stCondLst>
                                        </p:cTn>
                                        <p:tgtEl>
                                          <p:spTgt spid="521"/>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5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522"/>
                                        </p:tgtEl>
                                        <p:attrNameLst>
                                          <p:attrName>ppt_x</p:attrName>
                                        </p:attrNameLst>
                                      </p:cBhvr>
                                      <p:tavLst>
                                        <p:tav fmla="" tm="0">
                                          <p:val>
                                            <p:strVal val="#ppt_x"/>
                                          </p:val>
                                        </p:tav>
                                        <p:tav fmla="" tm="100000">
                                          <p:val>
                                            <p:strVal val="#ppt_x+1"/>
                                          </p:val>
                                        </p:tav>
                                      </p:tavLst>
                                    </p:anim>
                                    <p:set>
                                      <p:cBhvr>
                                        <p:cTn dur="1" fill="hold">
                                          <p:stCondLst>
                                            <p:cond delay="1000"/>
                                          </p:stCondLst>
                                        </p:cTn>
                                        <p:tgtEl>
                                          <p:spTgt spid="522"/>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4"/>
          <p:cNvSpPr txBox="1"/>
          <p:nvPr>
            <p:ph type="title"/>
          </p:nvPr>
        </p:nvSpPr>
        <p:spPr>
          <a:xfrm>
            <a:off x="0" y="0"/>
            <a:ext cx="71805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2200"/>
              <a:t>Quels dispositifs prendriez-vous pour arrimer ceci?</a:t>
            </a:r>
            <a:endParaRPr/>
          </a:p>
        </p:txBody>
      </p:sp>
      <p:pic>
        <p:nvPicPr>
          <p:cNvPr id="529" name="Google Shape;529;p54"/>
          <p:cNvPicPr preferRelativeResize="0"/>
          <p:nvPr/>
        </p:nvPicPr>
        <p:blipFill>
          <a:blip r:embed="rId3">
            <a:alphaModFix/>
          </a:blip>
          <a:stretch>
            <a:fillRect/>
          </a:stretch>
        </p:blipFill>
        <p:spPr>
          <a:xfrm>
            <a:off x="0" y="711050"/>
            <a:ext cx="6404775" cy="3583375"/>
          </a:xfrm>
          <a:prstGeom prst="rect">
            <a:avLst/>
          </a:prstGeom>
          <a:noFill/>
          <a:ln>
            <a:noFill/>
          </a:ln>
        </p:spPr>
      </p:pic>
      <p:grpSp>
        <p:nvGrpSpPr>
          <p:cNvPr id="530" name="Google Shape;530;p54"/>
          <p:cNvGrpSpPr/>
          <p:nvPr/>
        </p:nvGrpSpPr>
        <p:grpSpPr>
          <a:xfrm>
            <a:off x="1" y="-4"/>
            <a:ext cx="9144002" cy="5203653"/>
            <a:chOff x="1" y="-4"/>
            <a:chExt cx="9144002" cy="5203653"/>
          </a:xfrm>
        </p:grpSpPr>
        <p:pic>
          <p:nvPicPr>
            <p:cNvPr id="531" name="Google Shape;531;p54"/>
            <p:cNvPicPr preferRelativeResize="0"/>
            <p:nvPr/>
          </p:nvPicPr>
          <p:blipFill>
            <a:blip r:embed="rId4">
              <a:alphaModFix/>
            </a:blip>
            <a:stretch>
              <a:fillRect/>
            </a:stretch>
          </p:blipFill>
          <p:spPr>
            <a:xfrm>
              <a:off x="1" y="710775"/>
              <a:ext cx="4824600" cy="3618450"/>
            </a:xfrm>
            <a:prstGeom prst="rect">
              <a:avLst/>
            </a:prstGeom>
            <a:noFill/>
            <a:ln>
              <a:noFill/>
            </a:ln>
          </p:spPr>
        </p:pic>
        <p:pic>
          <p:nvPicPr>
            <p:cNvPr id="532" name="Google Shape;532;p54"/>
            <p:cNvPicPr preferRelativeResize="0"/>
            <p:nvPr/>
          </p:nvPicPr>
          <p:blipFill>
            <a:blip r:embed="rId5">
              <a:alphaModFix/>
            </a:blip>
            <a:stretch>
              <a:fillRect/>
            </a:stretch>
          </p:blipFill>
          <p:spPr>
            <a:xfrm>
              <a:off x="7874000" y="-4"/>
              <a:ext cx="1270000" cy="1476275"/>
            </a:xfrm>
            <a:prstGeom prst="rect">
              <a:avLst/>
            </a:prstGeom>
            <a:noFill/>
            <a:ln>
              <a:noFill/>
            </a:ln>
          </p:spPr>
        </p:pic>
        <p:pic>
          <p:nvPicPr>
            <p:cNvPr id="533" name="Google Shape;533;p54"/>
            <p:cNvPicPr preferRelativeResize="0"/>
            <p:nvPr/>
          </p:nvPicPr>
          <p:blipFill>
            <a:blip r:embed="rId6">
              <a:alphaModFix/>
            </a:blip>
            <a:stretch>
              <a:fillRect/>
            </a:stretch>
          </p:blipFill>
          <p:spPr>
            <a:xfrm>
              <a:off x="6526401" y="1544021"/>
              <a:ext cx="2617601" cy="653050"/>
            </a:xfrm>
            <a:prstGeom prst="rect">
              <a:avLst/>
            </a:prstGeom>
            <a:noFill/>
            <a:ln>
              <a:noFill/>
            </a:ln>
          </p:spPr>
        </p:pic>
        <p:pic>
          <p:nvPicPr>
            <p:cNvPr id="534" name="Google Shape;534;p54"/>
            <p:cNvPicPr preferRelativeResize="0"/>
            <p:nvPr/>
          </p:nvPicPr>
          <p:blipFill>
            <a:blip r:embed="rId7">
              <a:alphaModFix/>
            </a:blip>
            <a:stretch>
              <a:fillRect/>
            </a:stretch>
          </p:blipFill>
          <p:spPr>
            <a:xfrm>
              <a:off x="7387175" y="2349474"/>
              <a:ext cx="1604426" cy="1156551"/>
            </a:xfrm>
            <a:prstGeom prst="rect">
              <a:avLst/>
            </a:prstGeom>
            <a:noFill/>
            <a:ln>
              <a:noFill/>
            </a:ln>
          </p:spPr>
        </p:pic>
        <p:pic>
          <p:nvPicPr>
            <p:cNvPr id="535" name="Google Shape;535;p54"/>
            <p:cNvPicPr preferRelativeResize="0"/>
            <p:nvPr/>
          </p:nvPicPr>
          <p:blipFill>
            <a:blip r:embed="rId8">
              <a:alphaModFix/>
            </a:blip>
            <a:stretch>
              <a:fillRect/>
            </a:stretch>
          </p:blipFill>
          <p:spPr>
            <a:xfrm>
              <a:off x="6780739" y="3658424"/>
              <a:ext cx="2363261" cy="154522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529"/>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55"/>
          <p:cNvPicPr preferRelativeResize="0"/>
          <p:nvPr/>
        </p:nvPicPr>
        <p:blipFill>
          <a:blip r:embed="rId3">
            <a:alphaModFix/>
          </a:blip>
          <a:stretch>
            <a:fillRect/>
          </a:stretch>
        </p:blipFill>
        <p:spPr>
          <a:xfrm>
            <a:off x="2593700" y="897075"/>
            <a:ext cx="4327800" cy="32458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56"/>
          <p:cNvPicPr preferRelativeResize="0"/>
          <p:nvPr/>
        </p:nvPicPr>
        <p:blipFill>
          <a:blip r:embed="rId3">
            <a:alphaModFix/>
          </a:blip>
          <a:stretch>
            <a:fillRect/>
          </a:stretch>
        </p:blipFill>
        <p:spPr>
          <a:xfrm>
            <a:off x="-4" y="1742725"/>
            <a:ext cx="4411200" cy="3455801"/>
          </a:xfrm>
          <a:prstGeom prst="rect">
            <a:avLst/>
          </a:prstGeom>
          <a:noFill/>
          <a:ln>
            <a:noFill/>
          </a:ln>
        </p:spPr>
      </p:pic>
      <p:pic>
        <p:nvPicPr>
          <p:cNvPr id="546" name="Google Shape;546;p56"/>
          <p:cNvPicPr preferRelativeResize="0"/>
          <p:nvPr/>
        </p:nvPicPr>
        <p:blipFill>
          <a:blip r:embed="rId4">
            <a:alphaModFix/>
          </a:blip>
          <a:stretch>
            <a:fillRect/>
          </a:stretch>
        </p:blipFill>
        <p:spPr>
          <a:xfrm>
            <a:off x="3796076" y="0"/>
            <a:ext cx="5347925" cy="4014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57"/>
          <p:cNvPicPr preferRelativeResize="0"/>
          <p:nvPr/>
        </p:nvPicPr>
        <p:blipFill>
          <a:blip r:embed="rId3">
            <a:alphaModFix/>
          </a:blip>
          <a:stretch>
            <a:fillRect/>
          </a:stretch>
        </p:blipFill>
        <p:spPr>
          <a:xfrm>
            <a:off x="167525" y="84875"/>
            <a:ext cx="3629025" cy="4111975"/>
          </a:xfrm>
          <a:prstGeom prst="rect">
            <a:avLst/>
          </a:prstGeom>
          <a:noFill/>
          <a:ln>
            <a:noFill/>
          </a:ln>
        </p:spPr>
      </p:pic>
      <p:pic>
        <p:nvPicPr>
          <p:cNvPr id="552" name="Google Shape;552;p57"/>
          <p:cNvPicPr preferRelativeResize="0"/>
          <p:nvPr/>
        </p:nvPicPr>
        <p:blipFill>
          <a:blip r:embed="rId4">
            <a:alphaModFix/>
          </a:blip>
          <a:stretch>
            <a:fillRect/>
          </a:stretch>
        </p:blipFill>
        <p:spPr>
          <a:xfrm>
            <a:off x="3948950" y="152400"/>
            <a:ext cx="5042650" cy="378198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58"/>
          <p:cNvSpPr txBox="1"/>
          <p:nvPr>
            <p:ph type="title"/>
          </p:nvPr>
        </p:nvSpPr>
        <p:spPr>
          <a:xfrm>
            <a:off x="0" y="0"/>
            <a:ext cx="6269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L’inspection des dispositifs d’arrimage</a:t>
            </a:r>
            <a:endParaRPr/>
          </a:p>
        </p:txBody>
      </p:sp>
      <p:sp>
        <p:nvSpPr>
          <p:cNvPr id="558" name="Google Shape;558;p58"/>
          <p:cNvSpPr txBox="1"/>
          <p:nvPr>
            <p:ph idx="1" type="body"/>
          </p:nvPr>
        </p:nvSpPr>
        <p:spPr>
          <a:xfrm>
            <a:off x="0" y="536875"/>
            <a:ext cx="1539000" cy="44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Les sangles:</a:t>
            </a:r>
            <a:endParaRPr/>
          </a:p>
        </p:txBody>
      </p:sp>
      <p:pic>
        <p:nvPicPr>
          <p:cNvPr id="559" name="Google Shape;559;p58"/>
          <p:cNvPicPr preferRelativeResize="0"/>
          <p:nvPr/>
        </p:nvPicPr>
        <p:blipFill>
          <a:blip r:embed="rId3">
            <a:alphaModFix/>
          </a:blip>
          <a:stretch>
            <a:fillRect/>
          </a:stretch>
        </p:blipFill>
        <p:spPr>
          <a:xfrm>
            <a:off x="4572000" y="572700"/>
            <a:ext cx="4572000" cy="3046822"/>
          </a:xfrm>
          <a:prstGeom prst="rect">
            <a:avLst/>
          </a:prstGeom>
          <a:noFill/>
          <a:ln>
            <a:noFill/>
          </a:ln>
        </p:spPr>
      </p:pic>
      <p:pic>
        <p:nvPicPr>
          <p:cNvPr id="560" name="Google Shape;560;p58"/>
          <p:cNvPicPr preferRelativeResize="0"/>
          <p:nvPr/>
        </p:nvPicPr>
        <p:blipFill>
          <a:blip r:embed="rId4">
            <a:alphaModFix/>
          </a:blip>
          <a:stretch>
            <a:fillRect/>
          </a:stretch>
        </p:blipFill>
        <p:spPr>
          <a:xfrm>
            <a:off x="0" y="1078275"/>
            <a:ext cx="5711264" cy="38060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0" name="Google Shape;130;p14"/>
          <p:cNvPicPr preferRelativeResize="0"/>
          <p:nvPr/>
        </p:nvPicPr>
        <p:blipFill rotWithShape="1">
          <a:blip r:embed="rId3">
            <a:alphaModFix/>
          </a:blip>
          <a:srcRect b="0" l="4106" r="1714" t="0"/>
          <a:stretch/>
        </p:blipFill>
        <p:spPr>
          <a:xfrm>
            <a:off x="0" y="99525"/>
            <a:ext cx="9144002" cy="5096875"/>
          </a:xfrm>
          <a:prstGeom prst="rect">
            <a:avLst/>
          </a:prstGeom>
          <a:noFill/>
          <a:ln>
            <a:noFill/>
          </a:ln>
        </p:spPr>
      </p:pic>
      <p:pic>
        <p:nvPicPr>
          <p:cNvPr id="131" name="Google Shape;131;p14"/>
          <p:cNvPicPr preferRelativeResize="0"/>
          <p:nvPr/>
        </p:nvPicPr>
        <p:blipFill rotWithShape="1">
          <a:blip r:embed="rId4">
            <a:alphaModFix/>
          </a:blip>
          <a:srcRect b="0" l="15074" r="11428" t="17416"/>
          <a:stretch/>
        </p:blipFill>
        <p:spPr>
          <a:xfrm>
            <a:off x="774875" y="1701000"/>
            <a:ext cx="128025" cy="76350"/>
          </a:xfrm>
          <a:prstGeom prst="rect">
            <a:avLst/>
          </a:prstGeom>
          <a:noFill/>
          <a:ln>
            <a:noFill/>
          </a:ln>
        </p:spPr>
      </p:pic>
      <p:pic>
        <p:nvPicPr>
          <p:cNvPr id="132" name="Google Shape;132;p14"/>
          <p:cNvPicPr preferRelativeResize="0"/>
          <p:nvPr/>
        </p:nvPicPr>
        <p:blipFill rotWithShape="1">
          <a:blip r:embed="rId4">
            <a:alphaModFix/>
          </a:blip>
          <a:srcRect b="0" l="15074" r="11428" t="17416"/>
          <a:stretch/>
        </p:blipFill>
        <p:spPr>
          <a:xfrm flipH="1">
            <a:off x="706726" y="1076275"/>
            <a:ext cx="144349" cy="76350"/>
          </a:xfrm>
          <a:prstGeom prst="rect">
            <a:avLst/>
          </a:prstGeom>
          <a:noFill/>
          <a:ln>
            <a:noFill/>
          </a:ln>
        </p:spPr>
      </p:pic>
      <p:sp>
        <p:nvSpPr>
          <p:cNvPr id="133" name="Google Shape;133;p14"/>
          <p:cNvSpPr txBox="1"/>
          <p:nvPr/>
        </p:nvSpPr>
        <p:spPr>
          <a:xfrm>
            <a:off x="69925" y="1777350"/>
            <a:ext cx="4684200" cy="6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1450">
                <a:solidFill>
                  <a:schemeClr val="dk1"/>
                </a:solidFill>
                <a:highlight>
                  <a:srgbClr val="FFFFFF"/>
                </a:highlight>
                <a:latin typeface="Roboto"/>
                <a:ea typeface="Roboto"/>
                <a:cs typeface="Roboto"/>
                <a:sym typeface="Roboto"/>
              </a:rPr>
              <a:t>Des cales ont été ajouté pour les pièces cylindriques</a:t>
            </a:r>
            <a:endParaRPr sz="14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
        <p:nvSpPr>
          <p:cNvPr id="134" name="Google Shape;134;p14"/>
          <p:cNvSpPr txBox="1"/>
          <p:nvPr/>
        </p:nvSpPr>
        <p:spPr>
          <a:xfrm>
            <a:off x="311700" y="4554225"/>
            <a:ext cx="2846400" cy="4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1450">
                <a:solidFill>
                  <a:schemeClr val="dk1"/>
                </a:solidFill>
                <a:highlight>
                  <a:srgbClr val="FFFFFF"/>
                </a:highlight>
                <a:latin typeface="Roboto"/>
                <a:ea typeface="Roboto"/>
                <a:cs typeface="Roboto"/>
                <a:sym typeface="Roboto"/>
              </a:rPr>
              <a:t>Les bâches ne sont plus au sol  </a:t>
            </a:r>
            <a:endParaRPr/>
          </a:p>
        </p:txBody>
      </p:sp>
      <p:sp>
        <p:nvSpPr>
          <p:cNvPr id="135" name="Google Shape;135;p14"/>
          <p:cNvSpPr txBox="1"/>
          <p:nvPr/>
        </p:nvSpPr>
        <p:spPr>
          <a:xfrm>
            <a:off x="3715300" y="3251550"/>
            <a:ext cx="49638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1450">
                <a:solidFill>
                  <a:schemeClr val="dk1"/>
                </a:solidFill>
                <a:highlight>
                  <a:srgbClr val="FFFFFF"/>
                </a:highlight>
                <a:latin typeface="Roboto"/>
                <a:ea typeface="Roboto"/>
                <a:cs typeface="Roboto"/>
                <a:sym typeface="Roboto"/>
              </a:rPr>
              <a:t>Les s</a:t>
            </a:r>
            <a:r>
              <a:rPr lang="fr" sz="1450">
                <a:solidFill>
                  <a:schemeClr val="dk1"/>
                </a:solidFill>
                <a:highlight>
                  <a:srgbClr val="FFFFFF"/>
                </a:highlight>
                <a:latin typeface="Roboto"/>
                <a:ea typeface="Roboto"/>
                <a:cs typeface="Roboto"/>
                <a:sym typeface="Roboto"/>
              </a:rPr>
              <a:t>angles sont rangées ou hors de  la zone de chargement </a:t>
            </a:r>
            <a:endParaRPr/>
          </a:p>
        </p:txBody>
      </p:sp>
      <p:sp>
        <p:nvSpPr>
          <p:cNvPr id="136" name="Google Shape;136;p14"/>
          <p:cNvSpPr txBox="1"/>
          <p:nvPr/>
        </p:nvSpPr>
        <p:spPr>
          <a:xfrm>
            <a:off x="2916300" y="2208300"/>
            <a:ext cx="3785100" cy="6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1450">
                <a:solidFill>
                  <a:schemeClr val="dk1"/>
                </a:solidFill>
                <a:highlight>
                  <a:srgbClr val="FFFFFF"/>
                </a:highlight>
                <a:latin typeface="Roboto"/>
                <a:ea typeface="Roboto"/>
                <a:cs typeface="Roboto"/>
                <a:sym typeface="Roboto"/>
              </a:rPr>
              <a:t> Contact visuel et faire face au cariste  </a:t>
            </a:r>
            <a:endParaRPr sz="14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
        <p:nvSpPr>
          <p:cNvPr id="137" name="Google Shape;137;p14"/>
          <p:cNvSpPr txBox="1"/>
          <p:nvPr/>
        </p:nvSpPr>
        <p:spPr>
          <a:xfrm>
            <a:off x="139825" y="3882738"/>
            <a:ext cx="4005000" cy="39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sz="1350">
                <a:solidFill>
                  <a:schemeClr val="dk1"/>
                </a:solidFill>
                <a:highlight>
                  <a:srgbClr val="FFFFFF"/>
                </a:highlight>
                <a:latin typeface="Roboto"/>
                <a:ea typeface="Roboto"/>
                <a:cs typeface="Roboto"/>
                <a:sym typeface="Roboto"/>
              </a:rPr>
              <a:t>Port de son équipement de protection individuel</a:t>
            </a:r>
            <a:endParaRPr sz="13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59"/>
          <p:cNvSpPr txBox="1"/>
          <p:nvPr>
            <p:ph type="title"/>
          </p:nvPr>
        </p:nvSpPr>
        <p:spPr>
          <a:xfrm>
            <a:off x="0" y="0"/>
            <a:ext cx="6269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L’inspection des dispositifs d’arrimage</a:t>
            </a:r>
            <a:endParaRPr/>
          </a:p>
        </p:txBody>
      </p:sp>
      <p:sp>
        <p:nvSpPr>
          <p:cNvPr id="566" name="Google Shape;566;p59"/>
          <p:cNvSpPr txBox="1"/>
          <p:nvPr>
            <p:ph idx="1" type="body"/>
          </p:nvPr>
        </p:nvSpPr>
        <p:spPr>
          <a:xfrm>
            <a:off x="0" y="536875"/>
            <a:ext cx="1539000" cy="44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Les sangles:</a:t>
            </a:r>
            <a:endParaRPr/>
          </a:p>
        </p:txBody>
      </p:sp>
      <p:pic>
        <p:nvPicPr>
          <p:cNvPr id="567" name="Google Shape;567;p59"/>
          <p:cNvPicPr preferRelativeResize="0"/>
          <p:nvPr/>
        </p:nvPicPr>
        <p:blipFill>
          <a:blip r:embed="rId3">
            <a:alphaModFix/>
          </a:blip>
          <a:stretch>
            <a:fillRect/>
          </a:stretch>
        </p:blipFill>
        <p:spPr>
          <a:xfrm>
            <a:off x="5994625" y="913675"/>
            <a:ext cx="2518475" cy="3385299"/>
          </a:xfrm>
          <a:prstGeom prst="rect">
            <a:avLst/>
          </a:prstGeom>
          <a:noFill/>
          <a:ln>
            <a:noFill/>
          </a:ln>
        </p:spPr>
      </p:pic>
      <p:pic>
        <p:nvPicPr>
          <p:cNvPr id="568" name="Google Shape;568;p59"/>
          <p:cNvPicPr preferRelativeResize="0"/>
          <p:nvPr/>
        </p:nvPicPr>
        <p:blipFill>
          <a:blip r:embed="rId4">
            <a:alphaModFix/>
          </a:blip>
          <a:stretch>
            <a:fillRect/>
          </a:stretch>
        </p:blipFill>
        <p:spPr>
          <a:xfrm>
            <a:off x="0" y="913675"/>
            <a:ext cx="3173676" cy="2505260"/>
          </a:xfrm>
          <a:prstGeom prst="rect">
            <a:avLst/>
          </a:prstGeom>
          <a:noFill/>
          <a:ln>
            <a:noFill/>
          </a:ln>
        </p:spPr>
      </p:pic>
      <p:pic>
        <p:nvPicPr>
          <p:cNvPr id="569" name="Google Shape;569;p59"/>
          <p:cNvPicPr preferRelativeResize="0"/>
          <p:nvPr/>
        </p:nvPicPr>
        <p:blipFill>
          <a:blip r:embed="rId5">
            <a:alphaModFix/>
          </a:blip>
          <a:stretch>
            <a:fillRect/>
          </a:stretch>
        </p:blipFill>
        <p:spPr>
          <a:xfrm>
            <a:off x="4557026" y="979975"/>
            <a:ext cx="1152524" cy="2505250"/>
          </a:xfrm>
          <a:prstGeom prst="rect">
            <a:avLst/>
          </a:prstGeom>
          <a:noFill/>
          <a:ln>
            <a:noFill/>
          </a:ln>
        </p:spPr>
      </p:pic>
      <p:pic>
        <p:nvPicPr>
          <p:cNvPr id="570" name="Google Shape;570;p59"/>
          <p:cNvPicPr preferRelativeResize="0"/>
          <p:nvPr/>
        </p:nvPicPr>
        <p:blipFill rotWithShape="1">
          <a:blip r:embed="rId6">
            <a:alphaModFix/>
          </a:blip>
          <a:srcRect b="0" l="23599" r="57830" t="0"/>
          <a:stretch/>
        </p:blipFill>
        <p:spPr>
          <a:xfrm rot="5400000">
            <a:off x="2988213" y="339513"/>
            <a:ext cx="932875" cy="69093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60"/>
          <p:cNvSpPr txBox="1"/>
          <p:nvPr>
            <p:ph type="title"/>
          </p:nvPr>
        </p:nvSpPr>
        <p:spPr>
          <a:xfrm>
            <a:off x="0" y="0"/>
            <a:ext cx="6269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L’inspection des dispositifs d’arrimage</a:t>
            </a:r>
            <a:endParaRPr/>
          </a:p>
        </p:txBody>
      </p:sp>
      <p:sp>
        <p:nvSpPr>
          <p:cNvPr id="576" name="Google Shape;576;p60"/>
          <p:cNvSpPr txBox="1"/>
          <p:nvPr>
            <p:ph idx="1" type="body"/>
          </p:nvPr>
        </p:nvSpPr>
        <p:spPr>
          <a:xfrm>
            <a:off x="0" y="536875"/>
            <a:ext cx="1539000" cy="44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Les chaînes:</a:t>
            </a:r>
            <a:endParaRPr/>
          </a:p>
        </p:txBody>
      </p:sp>
      <p:pic>
        <p:nvPicPr>
          <p:cNvPr id="577" name="Google Shape;577;p60"/>
          <p:cNvPicPr preferRelativeResize="0"/>
          <p:nvPr/>
        </p:nvPicPr>
        <p:blipFill>
          <a:blip r:embed="rId3">
            <a:alphaModFix/>
          </a:blip>
          <a:stretch>
            <a:fillRect/>
          </a:stretch>
        </p:blipFill>
        <p:spPr>
          <a:xfrm>
            <a:off x="1443450" y="536875"/>
            <a:ext cx="7080051" cy="39031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La chaîne de grade 70 ou chaîne de transport.</a:t>
            </a:r>
            <a:endParaRPr/>
          </a:p>
          <a:p>
            <a:pPr indent="0" lvl="0" marL="0" rtl="0" algn="ctr">
              <a:spcBef>
                <a:spcPts val="0"/>
              </a:spcBef>
              <a:spcAft>
                <a:spcPts val="0"/>
              </a:spcAft>
              <a:buNone/>
            </a:pPr>
            <a:r>
              <a:t/>
            </a:r>
            <a:endParaRPr/>
          </a:p>
        </p:txBody>
      </p:sp>
      <p:pic>
        <p:nvPicPr>
          <p:cNvPr id="583" name="Google Shape;583;p61"/>
          <p:cNvPicPr preferRelativeResize="0"/>
          <p:nvPr/>
        </p:nvPicPr>
        <p:blipFill>
          <a:blip r:embed="rId3">
            <a:alphaModFix/>
          </a:blip>
          <a:stretch>
            <a:fillRect/>
          </a:stretch>
        </p:blipFill>
        <p:spPr>
          <a:xfrm>
            <a:off x="0" y="2024463"/>
            <a:ext cx="9143999" cy="99106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62"/>
          <p:cNvSpPr txBox="1"/>
          <p:nvPr>
            <p:ph type="title"/>
          </p:nvPr>
        </p:nvSpPr>
        <p:spPr>
          <a:xfrm>
            <a:off x="0" y="0"/>
            <a:ext cx="6269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L’inspection des dispositifs d’arrimage</a:t>
            </a:r>
            <a:endParaRPr/>
          </a:p>
        </p:txBody>
      </p:sp>
      <p:sp>
        <p:nvSpPr>
          <p:cNvPr id="589" name="Google Shape;589;p62"/>
          <p:cNvSpPr txBox="1"/>
          <p:nvPr>
            <p:ph idx="1" type="body"/>
          </p:nvPr>
        </p:nvSpPr>
        <p:spPr>
          <a:xfrm>
            <a:off x="0" y="536875"/>
            <a:ext cx="1726800" cy="44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Les tendeurs:</a:t>
            </a:r>
            <a:endParaRPr/>
          </a:p>
        </p:txBody>
      </p:sp>
      <p:pic>
        <p:nvPicPr>
          <p:cNvPr id="590" name="Google Shape;590;p62"/>
          <p:cNvPicPr preferRelativeResize="0"/>
          <p:nvPr/>
        </p:nvPicPr>
        <p:blipFill>
          <a:blip r:embed="rId3">
            <a:alphaModFix/>
          </a:blip>
          <a:stretch>
            <a:fillRect/>
          </a:stretch>
        </p:blipFill>
        <p:spPr>
          <a:xfrm>
            <a:off x="12" y="1803513"/>
            <a:ext cx="5157026" cy="2271281"/>
          </a:xfrm>
          <a:prstGeom prst="rect">
            <a:avLst/>
          </a:prstGeom>
          <a:noFill/>
          <a:ln>
            <a:noFill/>
          </a:ln>
        </p:spPr>
      </p:pic>
      <p:pic>
        <p:nvPicPr>
          <p:cNvPr id="591" name="Google Shape;591;p62"/>
          <p:cNvPicPr preferRelativeResize="0"/>
          <p:nvPr/>
        </p:nvPicPr>
        <p:blipFill>
          <a:blip r:embed="rId4">
            <a:alphaModFix/>
          </a:blip>
          <a:stretch>
            <a:fillRect/>
          </a:stretch>
        </p:blipFill>
        <p:spPr>
          <a:xfrm>
            <a:off x="5315800" y="572700"/>
            <a:ext cx="3828201" cy="25417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3"/>
          <p:cNvSpPr txBox="1"/>
          <p:nvPr>
            <p:ph type="title"/>
          </p:nvPr>
        </p:nvSpPr>
        <p:spPr>
          <a:xfrm>
            <a:off x="0" y="0"/>
            <a:ext cx="6269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L’inspection des dispositifs d’arrimage</a:t>
            </a:r>
            <a:endParaRPr/>
          </a:p>
        </p:txBody>
      </p:sp>
      <p:sp>
        <p:nvSpPr>
          <p:cNvPr id="597" name="Google Shape;597;p63"/>
          <p:cNvSpPr txBox="1"/>
          <p:nvPr>
            <p:ph idx="1" type="body"/>
          </p:nvPr>
        </p:nvSpPr>
        <p:spPr>
          <a:xfrm>
            <a:off x="0" y="536875"/>
            <a:ext cx="2167500" cy="44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Les câbles d’acier:</a:t>
            </a:r>
            <a:endParaRPr/>
          </a:p>
        </p:txBody>
      </p:sp>
      <p:pic>
        <p:nvPicPr>
          <p:cNvPr id="598" name="Google Shape;598;p63"/>
          <p:cNvPicPr preferRelativeResize="0"/>
          <p:nvPr/>
        </p:nvPicPr>
        <p:blipFill rotWithShape="1">
          <a:blip r:embed="rId3">
            <a:alphaModFix/>
          </a:blip>
          <a:srcRect b="0" l="0" r="0" t="3502"/>
          <a:stretch/>
        </p:blipFill>
        <p:spPr>
          <a:xfrm>
            <a:off x="2167500" y="678700"/>
            <a:ext cx="5943600" cy="34099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6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05" name="Google Shape;605;p64"/>
          <p:cNvPicPr preferRelativeResize="0"/>
          <p:nvPr/>
        </p:nvPicPr>
        <p:blipFill rotWithShape="1">
          <a:blip r:embed="rId3">
            <a:alphaModFix/>
          </a:blip>
          <a:srcRect b="3419" l="0" r="0" t="-3420"/>
          <a:stretch/>
        </p:blipFill>
        <p:spPr>
          <a:xfrm>
            <a:off x="0" y="1"/>
            <a:ext cx="9143999" cy="4448848"/>
          </a:xfrm>
          <a:prstGeom prst="rect">
            <a:avLst/>
          </a:prstGeom>
          <a:noFill/>
          <a:ln>
            <a:noFill/>
          </a:ln>
        </p:spPr>
      </p:pic>
      <p:sp>
        <p:nvSpPr>
          <p:cNvPr id="606" name="Google Shape;606;p64"/>
          <p:cNvSpPr txBox="1"/>
          <p:nvPr/>
        </p:nvSpPr>
        <p:spPr>
          <a:xfrm>
            <a:off x="154375" y="48500"/>
            <a:ext cx="6549000" cy="79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2400">
                <a:solidFill>
                  <a:schemeClr val="dk1"/>
                </a:solidFill>
              </a:rPr>
              <a:t>La disposition de la marchandise sur une semi-remorque plateau.</a:t>
            </a:r>
            <a:endParaRPr b="1" sz="2400"/>
          </a:p>
        </p:txBody>
      </p:sp>
      <p:sp>
        <p:nvSpPr>
          <p:cNvPr id="607" name="Google Shape;607;p64"/>
          <p:cNvSpPr txBox="1"/>
          <p:nvPr/>
        </p:nvSpPr>
        <p:spPr>
          <a:xfrm>
            <a:off x="4709100" y="3820725"/>
            <a:ext cx="4123200" cy="42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2400">
                <a:solidFill>
                  <a:schemeClr val="dk1"/>
                </a:solidFill>
              </a:rPr>
              <a:t>CHERCHEZ L’ERREUR !</a:t>
            </a:r>
            <a:endParaRPr b="1" sz="2400"/>
          </a:p>
        </p:txBody>
      </p:sp>
      <p:cxnSp>
        <p:nvCxnSpPr>
          <p:cNvPr id="608" name="Google Shape;608;p64"/>
          <p:cNvCxnSpPr/>
          <p:nvPr/>
        </p:nvCxnSpPr>
        <p:spPr>
          <a:xfrm flipH="1">
            <a:off x="2681225" y="2337050"/>
            <a:ext cx="694500" cy="316800"/>
          </a:xfrm>
          <a:prstGeom prst="straightConnector1">
            <a:avLst/>
          </a:prstGeom>
          <a:noFill/>
          <a:ln cap="flat" cmpd="sng" w="38100">
            <a:solidFill>
              <a:srgbClr val="FF0000"/>
            </a:solidFill>
            <a:prstDash val="solid"/>
            <a:round/>
            <a:headEnd len="med" w="med" type="none"/>
            <a:tailEnd len="med" w="med" type="triangle"/>
          </a:ln>
        </p:spPr>
      </p:cxnSp>
      <p:cxnSp>
        <p:nvCxnSpPr>
          <p:cNvPr id="609" name="Google Shape;609;p64"/>
          <p:cNvCxnSpPr/>
          <p:nvPr/>
        </p:nvCxnSpPr>
        <p:spPr>
          <a:xfrm flipH="1" rot="10800000">
            <a:off x="2906300" y="2886300"/>
            <a:ext cx="629100" cy="439500"/>
          </a:xfrm>
          <a:prstGeom prst="straightConnector1">
            <a:avLst/>
          </a:prstGeom>
          <a:noFill/>
          <a:ln cap="flat" cmpd="sng" w="38100">
            <a:solidFill>
              <a:srgbClr val="FF0000"/>
            </a:solidFill>
            <a:prstDash val="solid"/>
            <a:round/>
            <a:headEnd len="med" w="med" type="none"/>
            <a:tailEnd len="med" w="med" type="triangle"/>
          </a:ln>
        </p:spPr>
      </p:cxnSp>
      <p:cxnSp>
        <p:nvCxnSpPr>
          <p:cNvPr id="610" name="Google Shape;610;p64"/>
          <p:cNvCxnSpPr/>
          <p:nvPr/>
        </p:nvCxnSpPr>
        <p:spPr>
          <a:xfrm flipH="1">
            <a:off x="4803175" y="2220450"/>
            <a:ext cx="445200" cy="699300"/>
          </a:xfrm>
          <a:prstGeom prst="straightConnector1">
            <a:avLst/>
          </a:prstGeom>
          <a:noFill/>
          <a:ln cap="flat" cmpd="sng" w="38100">
            <a:solidFill>
              <a:srgbClr val="FF0000"/>
            </a:solidFill>
            <a:prstDash val="solid"/>
            <a:round/>
            <a:headEnd len="med" w="med" type="none"/>
            <a:tailEnd len="med" w="med" type="triangle"/>
          </a:ln>
        </p:spPr>
      </p:cxnSp>
      <p:cxnSp>
        <p:nvCxnSpPr>
          <p:cNvPr id="611" name="Google Shape;611;p64"/>
          <p:cNvCxnSpPr/>
          <p:nvPr/>
        </p:nvCxnSpPr>
        <p:spPr>
          <a:xfrm rot="10800000">
            <a:off x="7956600" y="3032925"/>
            <a:ext cx="875700" cy="352800"/>
          </a:xfrm>
          <a:prstGeom prst="straightConnector1">
            <a:avLst/>
          </a:prstGeom>
          <a:noFill/>
          <a:ln cap="flat" cmpd="sng" w="38100">
            <a:solidFill>
              <a:srgbClr val="FF0000"/>
            </a:solidFill>
            <a:prstDash val="solid"/>
            <a:round/>
            <a:headEnd len="med" w="med" type="none"/>
            <a:tailEnd len="med" w="med" type="triangle"/>
          </a:ln>
        </p:spPr>
      </p:cxnSp>
      <p:cxnSp>
        <p:nvCxnSpPr>
          <p:cNvPr id="612" name="Google Shape;612;p64"/>
          <p:cNvCxnSpPr/>
          <p:nvPr/>
        </p:nvCxnSpPr>
        <p:spPr>
          <a:xfrm flipH="1">
            <a:off x="7360300" y="2117325"/>
            <a:ext cx="469800" cy="7428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608"/>
                                        </p:tgtEl>
                                        <p:attrNameLst>
                                          <p:attrName>style.visibility</p:attrName>
                                        </p:attrNameLst>
                                      </p:cBhvr>
                                      <p:to>
                                        <p:strVal val="visible"/>
                                      </p:to>
                                    </p:set>
                                    <p:anim calcmode="lin" valueType="num">
                                      <p:cBhvr additive="base">
                                        <p:cTn dur="1000"/>
                                        <p:tgtEl>
                                          <p:spTgt spid="60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09"/>
                                        </p:tgtEl>
                                        <p:attrNameLst>
                                          <p:attrName>style.visibility</p:attrName>
                                        </p:attrNameLst>
                                      </p:cBhvr>
                                      <p:to>
                                        <p:strVal val="visible"/>
                                      </p:to>
                                    </p:set>
                                    <p:anim calcmode="lin" valueType="num">
                                      <p:cBhvr additive="base">
                                        <p:cTn dur="1000"/>
                                        <p:tgtEl>
                                          <p:spTgt spid="60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11"/>
                                        </p:tgtEl>
                                        <p:attrNameLst>
                                          <p:attrName>style.visibility</p:attrName>
                                        </p:attrNameLst>
                                      </p:cBhvr>
                                      <p:to>
                                        <p:strVal val="visible"/>
                                      </p:to>
                                    </p:set>
                                    <p:anim calcmode="lin" valueType="num">
                                      <p:cBhvr additive="base">
                                        <p:cTn dur="1000"/>
                                        <p:tgtEl>
                                          <p:spTgt spid="61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612"/>
                                        </p:tgtEl>
                                        <p:attrNameLst>
                                          <p:attrName>style.visibility</p:attrName>
                                        </p:attrNameLst>
                                      </p:cBhvr>
                                      <p:to>
                                        <p:strVal val="visible"/>
                                      </p:to>
                                    </p:set>
                                    <p:anim calcmode="lin" valueType="num">
                                      <p:cBhvr additive="base">
                                        <p:cTn dur="1000"/>
                                        <p:tgtEl>
                                          <p:spTgt spid="6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610"/>
                                        </p:tgtEl>
                                        <p:attrNameLst>
                                          <p:attrName>style.visibility</p:attrName>
                                        </p:attrNameLst>
                                      </p:cBhvr>
                                      <p:to>
                                        <p:strVal val="visible"/>
                                      </p:to>
                                    </p:set>
                                    <p:anim calcmode="lin" valueType="num">
                                      <p:cBhvr additive="base">
                                        <p:cTn dur="1000"/>
                                        <p:tgtEl>
                                          <p:spTgt spid="6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610"/>
                                        </p:tgtEl>
                                        <p:attrNameLst>
                                          <p:attrName>style.visibility</p:attrName>
                                        </p:attrNameLst>
                                      </p:cBhvr>
                                      <p:to>
                                        <p:strVal val="visible"/>
                                      </p:to>
                                    </p:set>
                                    <p:anim calcmode="lin" valueType="num">
                                      <p:cBhvr additive="base">
                                        <p:cTn dur="1000"/>
                                        <p:tgtEl>
                                          <p:spTgt spid="6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65"/>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19" name="Google Shape;619;p65"/>
          <p:cNvPicPr preferRelativeResize="0"/>
          <p:nvPr/>
        </p:nvPicPr>
        <p:blipFill>
          <a:blip r:embed="rId3">
            <a:alphaModFix/>
          </a:blip>
          <a:stretch>
            <a:fillRect/>
          </a:stretch>
        </p:blipFill>
        <p:spPr>
          <a:xfrm>
            <a:off x="0" y="1"/>
            <a:ext cx="9143999" cy="444884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66"/>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26" name="Google Shape;626;p66"/>
          <p:cNvPicPr preferRelativeResize="0"/>
          <p:nvPr/>
        </p:nvPicPr>
        <p:blipFill>
          <a:blip r:embed="rId3">
            <a:alphaModFix/>
          </a:blip>
          <a:stretch>
            <a:fillRect/>
          </a:stretch>
        </p:blipFill>
        <p:spPr>
          <a:xfrm>
            <a:off x="0" y="1"/>
            <a:ext cx="9143999" cy="4448848"/>
          </a:xfrm>
          <a:prstGeom prst="rect">
            <a:avLst/>
          </a:prstGeom>
          <a:noFill/>
          <a:ln>
            <a:noFill/>
          </a:ln>
        </p:spPr>
      </p:pic>
      <p:cxnSp>
        <p:nvCxnSpPr>
          <p:cNvPr id="627" name="Google Shape;627;p66"/>
          <p:cNvCxnSpPr/>
          <p:nvPr/>
        </p:nvCxnSpPr>
        <p:spPr>
          <a:xfrm rot="10800000">
            <a:off x="4518825" y="2366200"/>
            <a:ext cx="1315500" cy="29100"/>
          </a:xfrm>
          <a:prstGeom prst="straightConnector1">
            <a:avLst/>
          </a:prstGeom>
          <a:noFill/>
          <a:ln cap="flat" cmpd="sng" w="38100">
            <a:solidFill>
              <a:srgbClr val="FF0000"/>
            </a:solidFill>
            <a:prstDash val="solid"/>
            <a:round/>
            <a:headEnd len="med" w="med" type="none"/>
            <a:tailEnd len="med" w="med" type="triangle"/>
          </a:ln>
        </p:spPr>
      </p:cxnSp>
      <p:cxnSp>
        <p:nvCxnSpPr>
          <p:cNvPr id="628" name="Google Shape;628;p66"/>
          <p:cNvCxnSpPr/>
          <p:nvPr/>
        </p:nvCxnSpPr>
        <p:spPr>
          <a:xfrm rot="10800000">
            <a:off x="2377075" y="935050"/>
            <a:ext cx="1180200" cy="613800"/>
          </a:xfrm>
          <a:prstGeom prst="straightConnector1">
            <a:avLst/>
          </a:prstGeom>
          <a:noFill/>
          <a:ln cap="flat" cmpd="sng" w="38100">
            <a:solidFill>
              <a:srgbClr val="FF0000"/>
            </a:solidFill>
            <a:prstDash val="solid"/>
            <a:round/>
            <a:headEnd len="med" w="med" type="none"/>
            <a:tailEnd len="med" w="med" type="triangle"/>
          </a:ln>
        </p:spPr>
      </p:cxnSp>
      <p:cxnSp>
        <p:nvCxnSpPr>
          <p:cNvPr id="629" name="Google Shape;629;p66"/>
          <p:cNvCxnSpPr/>
          <p:nvPr/>
        </p:nvCxnSpPr>
        <p:spPr>
          <a:xfrm flipH="1" rot="10800000">
            <a:off x="3837425" y="780925"/>
            <a:ext cx="1504500" cy="756000"/>
          </a:xfrm>
          <a:prstGeom prst="straightConnector1">
            <a:avLst/>
          </a:prstGeom>
          <a:noFill/>
          <a:ln cap="flat" cmpd="sng" w="38100">
            <a:solidFill>
              <a:srgbClr val="FF0000"/>
            </a:solidFill>
            <a:prstDash val="solid"/>
            <a:round/>
            <a:headEnd len="med" w="med" type="none"/>
            <a:tailEnd len="med" w="med" type="triangle"/>
          </a:ln>
        </p:spPr>
      </p:cxnSp>
      <p:cxnSp>
        <p:nvCxnSpPr>
          <p:cNvPr id="630" name="Google Shape;630;p66"/>
          <p:cNvCxnSpPr/>
          <p:nvPr/>
        </p:nvCxnSpPr>
        <p:spPr>
          <a:xfrm>
            <a:off x="3163850" y="2741025"/>
            <a:ext cx="1169400" cy="1096500"/>
          </a:xfrm>
          <a:prstGeom prst="straightConnector1">
            <a:avLst/>
          </a:prstGeom>
          <a:noFill/>
          <a:ln cap="flat" cmpd="sng" w="38100">
            <a:solidFill>
              <a:srgbClr val="FF0000"/>
            </a:solidFill>
            <a:prstDash val="solid"/>
            <a:round/>
            <a:headEnd len="med" w="med" type="none"/>
            <a:tailEnd len="med" w="med" type="triangle"/>
          </a:ln>
        </p:spPr>
      </p:cxnSp>
      <p:cxnSp>
        <p:nvCxnSpPr>
          <p:cNvPr id="631" name="Google Shape;631;p66"/>
          <p:cNvCxnSpPr/>
          <p:nvPr/>
        </p:nvCxnSpPr>
        <p:spPr>
          <a:xfrm flipH="1">
            <a:off x="1911925" y="2788725"/>
            <a:ext cx="1073100" cy="7092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000"/>
                                        <p:tgtEl>
                                          <p:spTgt spid="631"/>
                                        </p:tgtEl>
                                      </p:cBhvr>
                                    </p:animEffect>
                                  </p:childTnLst>
                                </p:cTn>
                              </p:par>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1000"/>
                                        <p:tgtEl>
                                          <p:spTgt spid="6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par>
                                <p:cTn fill="hold" nodeType="with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1000"/>
                                        <p:tgtEl>
                                          <p:spTgt spid="6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67"/>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38" name="Google Shape;638;p67"/>
          <p:cNvPicPr preferRelativeResize="0"/>
          <p:nvPr/>
        </p:nvPicPr>
        <p:blipFill>
          <a:blip r:embed="rId3">
            <a:alphaModFix/>
          </a:blip>
          <a:stretch>
            <a:fillRect/>
          </a:stretch>
        </p:blipFill>
        <p:spPr>
          <a:xfrm>
            <a:off x="0" y="1"/>
            <a:ext cx="9143999" cy="4448848"/>
          </a:xfrm>
          <a:prstGeom prst="rect">
            <a:avLst/>
          </a:prstGeom>
          <a:noFill/>
          <a:ln>
            <a:noFill/>
          </a:ln>
        </p:spPr>
      </p:pic>
      <p:cxnSp>
        <p:nvCxnSpPr>
          <p:cNvPr id="639" name="Google Shape;639;p67"/>
          <p:cNvCxnSpPr/>
          <p:nvPr/>
        </p:nvCxnSpPr>
        <p:spPr>
          <a:xfrm flipH="1">
            <a:off x="5372800" y="2148500"/>
            <a:ext cx="1089600" cy="1281000"/>
          </a:xfrm>
          <a:prstGeom prst="straightConnector1">
            <a:avLst/>
          </a:prstGeom>
          <a:noFill/>
          <a:ln cap="flat" cmpd="sng" w="38100">
            <a:solidFill>
              <a:srgbClr val="FF0000"/>
            </a:solidFill>
            <a:prstDash val="solid"/>
            <a:round/>
            <a:headEnd len="med" w="med" type="none"/>
            <a:tailEnd len="med" w="med" type="triangle"/>
          </a:ln>
        </p:spPr>
      </p:cxnSp>
      <p:cxnSp>
        <p:nvCxnSpPr>
          <p:cNvPr id="640" name="Google Shape;640;p67"/>
          <p:cNvCxnSpPr/>
          <p:nvPr/>
        </p:nvCxnSpPr>
        <p:spPr>
          <a:xfrm flipH="1" rot="10800000">
            <a:off x="2759150" y="896950"/>
            <a:ext cx="1546200" cy="206100"/>
          </a:xfrm>
          <a:prstGeom prst="straightConnector1">
            <a:avLst/>
          </a:prstGeom>
          <a:noFill/>
          <a:ln cap="flat" cmpd="sng" w="38100">
            <a:solidFill>
              <a:srgbClr val="FF0000"/>
            </a:solidFill>
            <a:prstDash val="solid"/>
            <a:round/>
            <a:headEnd len="med" w="med" type="none"/>
            <a:tailEnd len="med" w="med" type="triangle"/>
          </a:ln>
        </p:spPr>
      </p:cxnSp>
      <p:cxnSp>
        <p:nvCxnSpPr>
          <p:cNvPr id="641" name="Google Shape;641;p67"/>
          <p:cNvCxnSpPr/>
          <p:nvPr/>
        </p:nvCxnSpPr>
        <p:spPr>
          <a:xfrm>
            <a:off x="2663425" y="1559525"/>
            <a:ext cx="1420800" cy="213600"/>
          </a:xfrm>
          <a:prstGeom prst="straightConnector1">
            <a:avLst/>
          </a:prstGeom>
          <a:noFill/>
          <a:ln cap="flat" cmpd="sng" w="38100">
            <a:solidFill>
              <a:srgbClr val="FF0000"/>
            </a:solidFill>
            <a:prstDash val="solid"/>
            <a:round/>
            <a:headEnd len="med" w="med" type="none"/>
            <a:tailEnd len="med" w="med" type="triangle"/>
          </a:ln>
        </p:spPr>
      </p:cxnSp>
      <p:cxnSp>
        <p:nvCxnSpPr>
          <p:cNvPr id="642" name="Google Shape;642;p67"/>
          <p:cNvCxnSpPr/>
          <p:nvPr/>
        </p:nvCxnSpPr>
        <p:spPr>
          <a:xfrm>
            <a:off x="2656075" y="1949725"/>
            <a:ext cx="1104300" cy="1030800"/>
          </a:xfrm>
          <a:prstGeom prst="straightConnector1">
            <a:avLst/>
          </a:prstGeom>
          <a:noFill/>
          <a:ln cap="flat" cmpd="sng" w="38100">
            <a:solidFill>
              <a:srgbClr val="FF0000"/>
            </a:solidFill>
            <a:prstDash val="solid"/>
            <a:round/>
            <a:headEnd len="med" w="med" type="none"/>
            <a:tailEnd len="med" w="med" type="triangle"/>
          </a:ln>
        </p:spPr>
      </p:cxnSp>
      <p:cxnSp>
        <p:nvCxnSpPr>
          <p:cNvPr id="643" name="Google Shape;643;p67"/>
          <p:cNvCxnSpPr/>
          <p:nvPr/>
        </p:nvCxnSpPr>
        <p:spPr>
          <a:xfrm>
            <a:off x="6209850" y="1298500"/>
            <a:ext cx="1311300" cy="15141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1000"/>
                                        <p:tgtEl>
                                          <p:spTgt spid="6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1000"/>
                                        <p:tgtEl>
                                          <p:spTgt spid="640"/>
                                        </p:tgtEl>
                                      </p:cBhvr>
                                    </p:animEffect>
                                  </p:childTnLst>
                                </p:cTn>
                              </p:par>
                              <p:par>
                                <p:cTn fill="hold" nodeType="with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1000"/>
                                        <p:tgtEl>
                                          <p:spTgt spid="641"/>
                                        </p:tgtEl>
                                      </p:cBhvr>
                                    </p:animEffect>
                                  </p:childTnLst>
                                </p:cTn>
                              </p:par>
                              <p:par>
                                <p:cTn fill="hold" nodeType="with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1000"/>
                                        <p:tgtEl>
                                          <p:spTgt spid="6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1000"/>
                                        <p:tgtEl>
                                          <p:spTgt spid="6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68"/>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50" name="Google Shape;650;p68"/>
          <p:cNvPicPr preferRelativeResize="0"/>
          <p:nvPr/>
        </p:nvPicPr>
        <p:blipFill rotWithShape="1">
          <a:blip r:embed="rId3">
            <a:alphaModFix/>
          </a:blip>
          <a:srcRect b="0" l="8231" r="0" t="8113"/>
          <a:stretch/>
        </p:blipFill>
        <p:spPr>
          <a:xfrm>
            <a:off x="-12650" y="0"/>
            <a:ext cx="9169299" cy="4466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5"/>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4" name="Google Shape;144;p15"/>
          <p:cNvPicPr preferRelativeResize="0"/>
          <p:nvPr/>
        </p:nvPicPr>
        <p:blipFill>
          <a:blip r:embed="rId3">
            <a:alphaModFix/>
          </a:blip>
          <a:stretch>
            <a:fillRect/>
          </a:stretch>
        </p:blipFill>
        <p:spPr>
          <a:xfrm>
            <a:off x="0" y="-3"/>
            <a:ext cx="9144002" cy="4438107"/>
          </a:xfrm>
          <a:prstGeom prst="rect">
            <a:avLst/>
          </a:prstGeom>
          <a:noFill/>
          <a:ln>
            <a:noFill/>
          </a:ln>
        </p:spPr>
      </p:pic>
      <p:sp>
        <p:nvSpPr>
          <p:cNvPr id="145" name="Google Shape;145;p15"/>
          <p:cNvSpPr txBox="1"/>
          <p:nvPr/>
        </p:nvSpPr>
        <p:spPr>
          <a:xfrm>
            <a:off x="311700" y="3744775"/>
            <a:ext cx="4123200" cy="42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2400"/>
              <a:t>Trouver l’erreur</a:t>
            </a:r>
            <a:r>
              <a:rPr b="1" lang="fr" sz="2400">
                <a:solidFill>
                  <a:srgbClr val="000000"/>
                </a:solidFill>
              </a:rPr>
              <a:t>!</a:t>
            </a:r>
            <a:endParaRPr b="1" sz="2400"/>
          </a:p>
        </p:txBody>
      </p:sp>
      <p:cxnSp>
        <p:nvCxnSpPr>
          <p:cNvPr id="146" name="Google Shape;146;p15"/>
          <p:cNvCxnSpPr/>
          <p:nvPr/>
        </p:nvCxnSpPr>
        <p:spPr>
          <a:xfrm flipH="1" rot="10800000">
            <a:off x="7409275" y="3556825"/>
            <a:ext cx="179700" cy="363900"/>
          </a:xfrm>
          <a:prstGeom prst="straightConnector1">
            <a:avLst/>
          </a:prstGeom>
          <a:noFill/>
          <a:ln cap="flat" cmpd="sng" w="9525">
            <a:solidFill>
              <a:srgbClr val="FF0000"/>
            </a:solidFill>
            <a:prstDash val="solid"/>
            <a:round/>
            <a:headEnd len="med" w="med" type="none"/>
            <a:tailEnd len="med" w="med" type="triangle"/>
          </a:ln>
        </p:spPr>
      </p:cxnSp>
      <p:cxnSp>
        <p:nvCxnSpPr>
          <p:cNvPr id="147" name="Google Shape;147;p15"/>
          <p:cNvCxnSpPr/>
          <p:nvPr/>
        </p:nvCxnSpPr>
        <p:spPr>
          <a:xfrm flipH="1" rot="10800000">
            <a:off x="7440700" y="3823525"/>
            <a:ext cx="622500" cy="124800"/>
          </a:xfrm>
          <a:prstGeom prst="straightConnector1">
            <a:avLst/>
          </a:prstGeom>
          <a:noFill/>
          <a:ln cap="flat" cmpd="sng" w="9525">
            <a:solidFill>
              <a:srgbClr val="FF0000"/>
            </a:solidFill>
            <a:prstDash val="solid"/>
            <a:round/>
            <a:headEnd len="med" w="med" type="none"/>
            <a:tailEnd len="med" w="med" type="triangle"/>
          </a:ln>
        </p:spPr>
      </p:cxnSp>
      <p:cxnSp>
        <p:nvCxnSpPr>
          <p:cNvPr id="148" name="Google Shape;148;p15"/>
          <p:cNvCxnSpPr/>
          <p:nvPr/>
        </p:nvCxnSpPr>
        <p:spPr>
          <a:xfrm flipH="1">
            <a:off x="8039675" y="3147800"/>
            <a:ext cx="504000" cy="112500"/>
          </a:xfrm>
          <a:prstGeom prst="straightConnector1">
            <a:avLst/>
          </a:prstGeom>
          <a:noFill/>
          <a:ln cap="flat" cmpd="sng" w="9525">
            <a:solidFill>
              <a:srgbClr val="FF0000"/>
            </a:solidFill>
            <a:prstDash val="solid"/>
            <a:round/>
            <a:headEnd len="med" w="med" type="none"/>
            <a:tailEnd len="med" w="med" type="triangle"/>
          </a:ln>
        </p:spPr>
      </p:cxnSp>
      <p:cxnSp>
        <p:nvCxnSpPr>
          <p:cNvPr id="149" name="Google Shape;149;p15"/>
          <p:cNvCxnSpPr/>
          <p:nvPr/>
        </p:nvCxnSpPr>
        <p:spPr>
          <a:xfrm rot="10800000">
            <a:off x="2844950" y="295425"/>
            <a:ext cx="5135400" cy="27990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conseils du pro</a:t>
            </a:r>
            <a:endParaRPr/>
          </a:p>
        </p:txBody>
      </p:sp>
      <p:sp>
        <p:nvSpPr>
          <p:cNvPr id="656" name="Google Shape;656;p69"/>
          <p:cNvSpPr txBox="1"/>
          <p:nvPr>
            <p:ph idx="1" type="body"/>
          </p:nvPr>
        </p:nvSpPr>
        <p:spPr>
          <a:xfrm>
            <a:off x="311700" y="1152475"/>
            <a:ext cx="2333400" cy="4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Pièces cylindriques</a:t>
            </a:r>
            <a:endParaRPr/>
          </a:p>
          <a:p>
            <a:pPr indent="0" lvl="0" marL="0" rtl="0" algn="l">
              <a:spcBef>
                <a:spcPts val="1600"/>
              </a:spcBef>
              <a:spcAft>
                <a:spcPts val="1600"/>
              </a:spcAft>
              <a:buNone/>
            </a:pPr>
            <a:r>
              <a:t/>
            </a:r>
            <a:endParaRPr/>
          </a:p>
        </p:txBody>
      </p:sp>
      <p:pic>
        <p:nvPicPr>
          <p:cNvPr id="657" name="Google Shape;657;p69"/>
          <p:cNvPicPr preferRelativeResize="0"/>
          <p:nvPr/>
        </p:nvPicPr>
        <p:blipFill>
          <a:blip r:embed="rId3">
            <a:alphaModFix/>
          </a:blip>
          <a:stretch>
            <a:fillRect/>
          </a:stretch>
        </p:blipFill>
        <p:spPr>
          <a:xfrm>
            <a:off x="0" y="2537825"/>
            <a:ext cx="5490819" cy="2647675"/>
          </a:xfrm>
          <a:prstGeom prst="rect">
            <a:avLst/>
          </a:prstGeom>
          <a:noFill/>
          <a:ln>
            <a:noFill/>
          </a:ln>
        </p:spPr>
      </p:pic>
      <p:pic>
        <p:nvPicPr>
          <p:cNvPr id="658" name="Google Shape;658;p69"/>
          <p:cNvPicPr preferRelativeResize="0"/>
          <p:nvPr/>
        </p:nvPicPr>
        <p:blipFill>
          <a:blip r:embed="rId4">
            <a:alphaModFix/>
          </a:blip>
          <a:stretch>
            <a:fillRect/>
          </a:stretch>
        </p:blipFill>
        <p:spPr>
          <a:xfrm>
            <a:off x="3845425" y="0"/>
            <a:ext cx="5298575" cy="25378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conseils du pro</a:t>
            </a:r>
            <a:endParaRPr/>
          </a:p>
        </p:txBody>
      </p:sp>
      <p:sp>
        <p:nvSpPr>
          <p:cNvPr id="664" name="Google Shape;664;p70"/>
          <p:cNvSpPr txBox="1"/>
          <p:nvPr>
            <p:ph idx="1" type="body"/>
          </p:nvPr>
        </p:nvSpPr>
        <p:spPr>
          <a:xfrm>
            <a:off x="311700" y="1152475"/>
            <a:ext cx="2333400" cy="4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Couper les étages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665" name="Google Shape;665;p70"/>
          <p:cNvPicPr preferRelativeResize="0"/>
          <p:nvPr/>
        </p:nvPicPr>
        <p:blipFill rotWithShape="1">
          <a:blip r:embed="rId3">
            <a:alphaModFix/>
          </a:blip>
          <a:srcRect b="10898" l="2720" r="6896" t="30129"/>
          <a:stretch/>
        </p:blipFill>
        <p:spPr>
          <a:xfrm>
            <a:off x="2276850" y="1048200"/>
            <a:ext cx="6867150" cy="33605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71"/>
          <p:cNvPicPr preferRelativeResize="0"/>
          <p:nvPr/>
        </p:nvPicPr>
        <p:blipFill rotWithShape="1">
          <a:blip r:embed="rId3">
            <a:alphaModFix/>
          </a:blip>
          <a:srcRect b="13576" l="0" r="0" t="12233"/>
          <a:stretch/>
        </p:blipFill>
        <p:spPr>
          <a:xfrm>
            <a:off x="1739530" y="643649"/>
            <a:ext cx="7404465" cy="4580075"/>
          </a:xfrm>
          <a:prstGeom prst="rect">
            <a:avLst/>
          </a:prstGeom>
          <a:noFill/>
          <a:ln>
            <a:noFill/>
          </a:ln>
        </p:spPr>
      </p:pic>
      <p:sp>
        <p:nvSpPr>
          <p:cNvPr id="671" name="Google Shape;671;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conseils du pro</a:t>
            </a:r>
            <a:endParaRPr/>
          </a:p>
        </p:txBody>
      </p:sp>
      <p:sp>
        <p:nvSpPr>
          <p:cNvPr id="672" name="Google Shape;672;p71"/>
          <p:cNvSpPr txBox="1"/>
          <p:nvPr>
            <p:ph idx="1" type="body"/>
          </p:nvPr>
        </p:nvSpPr>
        <p:spPr>
          <a:xfrm>
            <a:off x="311700" y="1152475"/>
            <a:ext cx="2333400" cy="44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Couper les étages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673" name="Google Shape;673;p71"/>
          <p:cNvPicPr preferRelativeResize="0"/>
          <p:nvPr/>
        </p:nvPicPr>
        <p:blipFill rotWithShape="1">
          <a:blip r:embed="rId4">
            <a:alphaModFix/>
          </a:blip>
          <a:srcRect b="27347" l="16825" r="2241" t="27352"/>
          <a:stretch/>
        </p:blipFill>
        <p:spPr>
          <a:xfrm>
            <a:off x="527710" y="1623791"/>
            <a:ext cx="8304575" cy="2619794"/>
          </a:xfrm>
          <a:prstGeom prst="rect">
            <a:avLst/>
          </a:prstGeom>
          <a:noFill/>
          <a:ln>
            <a:noFill/>
          </a:ln>
        </p:spPr>
      </p:pic>
      <p:pic>
        <p:nvPicPr>
          <p:cNvPr id="674" name="Google Shape;674;p71"/>
          <p:cNvPicPr preferRelativeResize="0"/>
          <p:nvPr/>
        </p:nvPicPr>
        <p:blipFill rotWithShape="1">
          <a:blip r:embed="rId5">
            <a:alphaModFix/>
          </a:blip>
          <a:srcRect b="35160" l="12662" r="18670" t="26921"/>
          <a:stretch/>
        </p:blipFill>
        <p:spPr>
          <a:xfrm>
            <a:off x="725043" y="1595575"/>
            <a:ext cx="8107225" cy="3359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67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6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674"/>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conseils du pro</a:t>
            </a:r>
            <a:endParaRPr/>
          </a:p>
        </p:txBody>
      </p:sp>
      <p:sp>
        <p:nvSpPr>
          <p:cNvPr id="680" name="Google Shape;680;p72"/>
          <p:cNvSpPr txBox="1"/>
          <p:nvPr>
            <p:ph idx="1" type="body"/>
          </p:nvPr>
        </p:nvSpPr>
        <p:spPr>
          <a:xfrm>
            <a:off x="311700" y="1152475"/>
            <a:ext cx="3774600" cy="44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Le blocage à l’avant par l’arrimage</a:t>
            </a:r>
            <a:endParaRPr/>
          </a:p>
        </p:txBody>
      </p:sp>
      <p:pic>
        <p:nvPicPr>
          <p:cNvPr id="681" name="Google Shape;681;p72"/>
          <p:cNvPicPr preferRelativeResize="0"/>
          <p:nvPr/>
        </p:nvPicPr>
        <p:blipFill>
          <a:blip r:embed="rId3">
            <a:alphaModFix/>
          </a:blip>
          <a:stretch>
            <a:fillRect/>
          </a:stretch>
        </p:blipFill>
        <p:spPr>
          <a:xfrm>
            <a:off x="921088" y="1595575"/>
            <a:ext cx="8076288" cy="3493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73"/>
          <p:cNvSpPr txBox="1"/>
          <p:nvPr>
            <p:ph type="title"/>
          </p:nvPr>
        </p:nvSpPr>
        <p:spPr>
          <a:xfrm>
            <a:off x="3997450" y="1454050"/>
            <a:ext cx="37038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a:t>Leçon 7.7</a:t>
            </a:r>
            <a:endParaRPr/>
          </a:p>
          <a:p>
            <a:pPr indent="0" lvl="0" marL="0" rtl="0" algn="ctr">
              <a:spcBef>
                <a:spcPts val="0"/>
              </a:spcBef>
              <a:spcAft>
                <a:spcPts val="0"/>
              </a:spcAft>
              <a:buClr>
                <a:schemeClr val="dk1"/>
              </a:buClr>
              <a:buSzPts val="1100"/>
              <a:buFont typeface="Arial"/>
              <a:buNone/>
            </a:pPr>
            <a:r>
              <a:rPr lang="fr"/>
              <a:t>FIN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6"/>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6" name="Google Shape;156;p16"/>
          <p:cNvPicPr preferRelativeResize="0"/>
          <p:nvPr/>
        </p:nvPicPr>
        <p:blipFill>
          <a:blip r:embed="rId3">
            <a:alphaModFix/>
          </a:blip>
          <a:stretch>
            <a:fillRect/>
          </a:stretch>
        </p:blipFill>
        <p:spPr>
          <a:xfrm>
            <a:off x="0" y="-3"/>
            <a:ext cx="9144002" cy="4438107"/>
          </a:xfrm>
          <a:prstGeom prst="rect">
            <a:avLst/>
          </a:prstGeom>
          <a:noFill/>
          <a:ln>
            <a:noFill/>
          </a:ln>
        </p:spPr>
      </p:pic>
      <p:sp>
        <p:nvSpPr>
          <p:cNvPr id="157" name="Google Shape;157;p16"/>
          <p:cNvSpPr txBox="1"/>
          <p:nvPr/>
        </p:nvSpPr>
        <p:spPr>
          <a:xfrm>
            <a:off x="3704825" y="2697125"/>
            <a:ext cx="3415800" cy="39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8" name="Google Shape;158;p16"/>
          <p:cNvSpPr txBox="1"/>
          <p:nvPr/>
        </p:nvSpPr>
        <p:spPr>
          <a:xfrm>
            <a:off x="2719850" y="2020900"/>
            <a:ext cx="21213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fr">
                <a:solidFill>
                  <a:srgbClr val="FFFFFF"/>
                </a:solidFill>
              </a:rPr>
              <a:t>Le chauffeur a un contact visuel avec le grutier</a:t>
            </a:r>
            <a:endParaRPr b="1">
              <a:solidFill>
                <a:srgbClr val="FFFFFF"/>
              </a:solidFill>
            </a:endParaRPr>
          </a:p>
          <a:p>
            <a:pPr indent="0" lvl="0" marL="0" marR="0" rtl="0" algn="l">
              <a:lnSpc>
                <a:spcPct val="100000"/>
              </a:lnSpc>
              <a:spcBef>
                <a:spcPts val="0"/>
              </a:spcBef>
              <a:spcAft>
                <a:spcPts val="0"/>
              </a:spcAft>
              <a:buNone/>
            </a:pPr>
            <a:r>
              <a:t/>
            </a:r>
            <a:endParaRPr b="1">
              <a:solidFill>
                <a:srgbClr val="FFFFFF"/>
              </a:solidFill>
            </a:endParaRPr>
          </a:p>
          <a:p>
            <a:pPr indent="0" lvl="0" marL="0" marR="0" rtl="0" algn="l">
              <a:lnSpc>
                <a:spcPct val="100000"/>
              </a:lnSpc>
              <a:spcBef>
                <a:spcPts val="0"/>
              </a:spcBef>
              <a:spcAft>
                <a:spcPts val="0"/>
              </a:spcAft>
              <a:buNone/>
            </a:pPr>
            <a:r>
              <a:rPr b="1" lang="fr">
                <a:solidFill>
                  <a:srgbClr val="FFFFFF"/>
                </a:solidFill>
              </a:rPr>
              <a:t>Le chauffeur porte ses équipements de protection individuels</a:t>
            </a:r>
            <a:endParaRPr b="1">
              <a:solidFill>
                <a:srgbClr val="FFFFFF"/>
              </a:solidFill>
            </a:endParaRPr>
          </a:p>
          <a:p>
            <a:pPr indent="0" lvl="0" marL="0" marR="0" rtl="0" algn="l">
              <a:lnSpc>
                <a:spcPct val="100000"/>
              </a:lnSpc>
              <a:spcBef>
                <a:spcPts val="0"/>
              </a:spcBef>
              <a:spcAft>
                <a:spcPts val="0"/>
              </a:spcAft>
              <a:buNone/>
            </a:pPr>
            <a:r>
              <a:t/>
            </a:r>
            <a:endParaRPr b="1">
              <a:solidFill>
                <a:srgbClr val="FFFFFF"/>
              </a:solidFill>
            </a:endParaRPr>
          </a:p>
          <a:p>
            <a:pPr indent="0" lvl="0" marL="0" rtl="0" algn="l">
              <a:spcBef>
                <a:spcPts val="0"/>
              </a:spcBef>
              <a:spcAft>
                <a:spcPts val="0"/>
              </a:spcAft>
              <a:buNone/>
            </a:pPr>
            <a:r>
              <a:rPr b="1" lang="fr">
                <a:solidFill>
                  <a:srgbClr val="FFFFFF"/>
                </a:solidFill>
              </a:rPr>
              <a:t>Les cales inutiles sur la remorque sont enlevées</a:t>
            </a:r>
            <a:endParaRPr b="1">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17"/>
          <p:cNvPicPr preferRelativeResize="0"/>
          <p:nvPr/>
        </p:nvPicPr>
        <p:blipFill rotWithShape="1">
          <a:blip r:embed="rId3">
            <a:alphaModFix/>
          </a:blip>
          <a:srcRect b="43394" l="6740" r="4803" t="0"/>
          <a:stretch/>
        </p:blipFill>
        <p:spPr>
          <a:xfrm>
            <a:off x="1105800" y="3030275"/>
            <a:ext cx="7009499" cy="2177026"/>
          </a:xfrm>
          <a:prstGeom prst="rect">
            <a:avLst/>
          </a:prstGeom>
          <a:noFill/>
          <a:ln>
            <a:noFill/>
          </a:ln>
        </p:spPr>
      </p:pic>
      <p:sp>
        <p:nvSpPr>
          <p:cNvPr id="164" name="Google Shape;164;p17"/>
          <p:cNvSpPr txBox="1"/>
          <p:nvPr>
            <p:ph idx="1" type="body"/>
          </p:nvPr>
        </p:nvSpPr>
        <p:spPr>
          <a:xfrm>
            <a:off x="338250" y="33325"/>
            <a:ext cx="8467500" cy="74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Identifier </a:t>
            </a:r>
            <a:r>
              <a:rPr lang="fr"/>
              <a:t>les risques et dangers au chargement et déchargement de transport de type plateau (toiles).</a:t>
            </a:r>
            <a:endParaRPr/>
          </a:p>
          <a:p>
            <a:pPr indent="0" lvl="0" marL="0" rtl="0" algn="l">
              <a:spcBef>
                <a:spcPts val="1600"/>
              </a:spcBef>
              <a:spcAft>
                <a:spcPts val="1600"/>
              </a:spcAft>
              <a:buNone/>
            </a:pPr>
            <a:r>
              <a:t/>
            </a:r>
            <a:endParaRPr/>
          </a:p>
        </p:txBody>
      </p:sp>
      <p:cxnSp>
        <p:nvCxnSpPr>
          <p:cNvPr id="165" name="Google Shape;165;p17"/>
          <p:cNvCxnSpPr/>
          <p:nvPr/>
        </p:nvCxnSpPr>
        <p:spPr>
          <a:xfrm>
            <a:off x="338250" y="980850"/>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166" name="Google Shape;166;p17"/>
          <p:cNvCxnSpPr/>
          <p:nvPr/>
        </p:nvCxnSpPr>
        <p:spPr>
          <a:xfrm>
            <a:off x="338250" y="3095800"/>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167" name="Google Shape;167;p17"/>
          <p:cNvCxnSpPr/>
          <p:nvPr/>
        </p:nvCxnSpPr>
        <p:spPr>
          <a:xfrm>
            <a:off x="338250" y="1403840"/>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168" name="Google Shape;168;p17"/>
          <p:cNvCxnSpPr/>
          <p:nvPr/>
        </p:nvCxnSpPr>
        <p:spPr>
          <a:xfrm>
            <a:off x="338250" y="1826830"/>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169" name="Google Shape;169;p17"/>
          <p:cNvCxnSpPr/>
          <p:nvPr/>
        </p:nvCxnSpPr>
        <p:spPr>
          <a:xfrm>
            <a:off x="338250" y="2249820"/>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170" name="Google Shape;170;p17"/>
          <p:cNvCxnSpPr/>
          <p:nvPr/>
        </p:nvCxnSpPr>
        <p:spPr>
          <a:xfrm>
            <a:off x="338250" y="2672810"/>
            <a:ext cx="8467500" cy="0"/>
          </a:xfrm>
          <a:prstGeom prst="straightConnector1">
            <a:avLst/>
          </a:prstGeom>
          <a:noFill/>
          <a:ln cap="flat" cmpd="sng" w="9525">
            <a:solidFill>
              <a:schemeClr val="dk2"/>
            </a:solidFill>
            <a:prstDash val="solid"/>
            <a:round/>
            <a:headEnd len="med" w="med" type="none"/>
            <a:tailEnd len="med" w="med" type="none"/>
          </a:ln>
        </p:spPr>
      </p:cxnSp>
      <p:sp>
        <p:nvSpPr>
          <p:cNvPr id="171" name="Google Shape;171;p17"/>
          <p:cNvSpPr txBox="1"/>
          <p:nvPr/>
        </p:nvSpPr>
        <p:spPr>
          <a:xfrm>
            <a:off x="2067075" y="882175"/>
            <a:ext cx="4240800" cy="49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72" name="Google Shape;172;p17"/>
          <p:cNvSpPr txBox="1"/>
          <p:nvPr/>
        </p:nvSpPr>
        <p:spPr>
          <a:xfrm>
            <a:off x="859675" y="676050"/>
            <a:ext cx="420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0000"/>
                </a:solidFill>
              </a:rPr>
              <a:t>S'informer sur les consignes de sécurité </a:t>
            </a:r>
            <a:endParaRPr>
              <a:solidFill>
                <a:srgbClr val="FF0000"/>
              </a:solidFill>
            </a:endParaRPr>
          </a:p>
        </p:txBody>
      </p:sp>
      <p:sp>
        <p:nvSpPr>
          <p:cNvPr id="173" name="Google Shape;173;p17"/>
          <p:cNvSpPr txBox="1"/>
          <p:nvPr/>
        </p:nvSpPr>
        <p:spPr>
          <a:xfrm>
            <a:off x="859675" y="1076250"/>
            <a:ext cx="471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0000"/>
                </a:solidFill>
              </a:rPr>
              <a:t>Le vent</a:t>
            </a:r>
            <a:endParaRPr>
              <a:solidFill>
                <a:srgbClr val="FF0000"/>
              </a:solidFill>
            </a:endParaRPr>
          </a:p>
        </p:txBody>
      </p:sp>
      <p:sp>
        <p:nvSpPr>
          <p:cNvPr id="174" name="Google Shape;174;p17"/>
          <p:cNvSpPr txBox="1"/>
          <p:nvPr/>
        </p:nvSpPr>
        <p:spPr>
          <a:xfrm>
            <a:off x="859675" y="1476450"/>
            <a:ext cx="449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0000"/>
                </a:solidFill>
              </a:rPr>
              <a:t>Le poids de certaines bâches</a:t>
            </a:r>
            <a:endParaRPr>
              <a:solidFill>
                <a:srgbClr val="FF0000"/>
              </a:solidFill>
            </a:endParaRPr>
          </a:p>
        </p:txBody>
      </p:sp>
      <p:sp>
        <p:nvSpPr>
          <p:cNvPr id="175" name="Google Shape;175;p17"/>
          <p:cNvSpPr txBox="1"/>
          <p:nvPr/>
        </p:nvSpPr>
        <p:spPr>
          <a:xfrm>
            <a:off x="859675" y="1876650"/>
            <a:ext cx="468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0000"/>
                </a:solidFill>
              </a:rPr>
              <a:t>La bâche est retenue par des attaches de caoutchouc</a:t>
            </a:r>
            <a:endParaRPr>
              <a:solidFill>
                <a:srgbClr val="FF0000"/>
              </a:solidFill>
            </a:endParaRPr>
          </a:p>
        </p:txBody>
      </p:sp>
      <p:sp>
        <p:nvSpPr>
          <p:cNvPr id="176" name="Google Shape;176;p17"/>
          <p:cNvSpPr txBox="1"/>
          <p:nvPr/>
        </p:nvSpPr>
        <p:spPr>
          <a:xfrm>
            <a:off x="859675" y="2353050"/>
            <a:ext cx="603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0000"/>
                </a:solidFill>
              </a:rPr>
              <a:t>Porter attention aux risques au dessus du lieu de chargement</a:t>
            </a:r>
            <a:endParaRPr>
              <a:solidFill>
                <a:srgbClr val="FF0000"/>
              </a:solidFill>
            </a:endParaRPr>
          </a:p>
        </p:txBody>
      </p:sp>
      <p:sp>
        <p:nvSpPr>
          <p:cNvPr id="177" name="Google Shape;177;p17"/>
          <p:cNvSpPr txBox="1"/>
          <p:nvPr/>
        </p:nvSpPr>
        <p:spPr>
          <a:xfrm>
            <a:off x="859675" y="2753250"/>
            <a:ext cx="508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rgbClr val="FF0000"/>
                </a:solidFill>
              </a:rPr>
              <a:t>L’é</a:t>
            </a:r>
            <a:r>
              <a:rPr lang="fr">
                <a:solidFill>
                  <a:srgbClr val="FF0000"/>
                </a:solidFill>
              </a:rPr>
              <a:t>quipement de protection individuel</a:t>
            </a:r>
            <a:endParaRPr>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8"/>
          <p:cNvSpPr txBox="1"/>
          <p:nvPr>
            <p:ph type="title"/>
          </p:nvPr>
        </p:nvSpPr>
        <p:spPr>
          <a:xfrm>
            <a:off x="276700" y="0"/>
            <a:ext cx="8520600" cy="44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Comment plier des toiles</a:t>
            </a:r>
            <a:endParaRPr/>
          </a:p>
        </p:txBody>
      </p:sp>
      <p:pic>
        <p:nvPicPr>
          <p:cNvPr id="183" name="Google Shape;183;p18"/>
          <p:cNvPicPr preferRelativeResize="0"/>
          <p:nvPr/>
        </p:nvPicPr>
        <p:blipFill>
          <a:blip r:embed="rId3">
            <a:alphaModFix/>
          </a:blip>
          <a:stretch>
            <a:fillRect/>
          </a:stretch>
        </p:blipFill>
        <p:spPr>
          <a:xfrm rot="5400000">
            <a:off x="3016762" y="-474962"/>
            <a:ext cx="4093800" cy="5933525"/>
          </a:xfrm>
          <a:prstGeom prst="rect">
            <a:avLst/>
          </a:prstGeom>
          <a:noFill/>
          <a:ln>
            <a:noFill/>
          </a:ln>
        </p:spPr>
      </p:pic>
      <p:pic>
        <p:nvPicPr>
          <p:cNvPr id="184" name="Google Shape;184;p18"/>
          <p:cNvPicPr preferRelativeResize="0"/>
          <p:nvPr/>
        </p:nvPicPr>
        <p:blipFill>
          <a:blip r:embed="rId4">
            <a:alphaModFix/>
          </a:blip>
          <a:stretch>
            <a:fillRect/>
          </a:stretch>
        </p:blipFill>
        <p:spPr>
          <a:xfrm rot="5400000">
            <a:off x="3027837" y="-463675"/>
            <a:ext cx="4071650" cy="5910950"/>
          </a:xfrm>
          <a:prstGeom prst="rect">
            <a:avLst/>
          </a:prstGeom>
          <a:noFill/>
          <a:ln>
            <a:noFill/>
          </a:ln>
        </p:spPr>
      </p:pic>
      <p:pic>
        <p:nvPicPr>
          <p:cNvPr id="185" name="Google Shape;185;p18"/>
          <p:cNvPicPr preferRelativeResize="0"/>
          <p:nvPr/>
        </p:nvPicPr>
        <p:blipFill>
          <a:blip r:embed="rId5">
            <a:alphaModFix/>
          </a:blip>
          <a:stretch>
            <a:fillRect/>
          </a:stretch>
        </p:blipFill>
        <p:spPr>
          <a:xfrm rot="5400000">
            <a:off x="2650125" y="-88013"/>
            <a:ext cx="4075725" cy="5159625"/>
          </a:xfrm>
          <a:prstGeom prst="rect">
            <a:avLst/>
          </a:prstGeom>
          <a:noFill/>
          <a:ln>
            <a:noFill/>
          </a:ln>
        </p:spPr>
      </p:pic>
      <p:pic>
        <p:nvPicPr>
          <p:cNvPr id="186" name="Google Shape;186;p18"/>
          <p:cNvPicPr preferRelativeResize="0"/>
          <p:nvPr/>
        </p:nvPicPr>
        <p:blipFill>
          <a:blip r:embed="rId6">
            <a:alphaModFix/>
          </a:blip>
          <a:stretch>
            <a:fillRect/>
          </a:stretch>
        </p:blipFill>
        <p:spPr>
          <a:xfrm rot="5400000">
            <a:off x="3621475" y="-15988"/>
            <a:ext cx="2133025" cy="5175475"/>
          </a:xfrm>
          <a:prstGeom prst="rect">
            <a:avLst/>
          </a:prstGeom>
          <a:noFill/>
          <a:ln>
            <a:noFill/>
          </a:ln>
        </p:spPr>
      </p:pic>
      <p:pic>
        <p:nvPicPr>
          <p:cNvPr id="187" name="Google Shape;187;p18"/>
          <p:cNvPicPr preferRelativeResize="0"/>
          <p:nvPr/>
        </p:nvPicPr>
        <p:blipFill>
          <a:blip r:embed="rId7">
            <a:alphaModFix/>
          </a:blip>
          <a:stretch>
            <a:fillRect/>
          </a:stretch>
        </p:blipFill>
        <p:spPr>
          <a:xfrm rot="5400000">
            <a:off x="3666687" y="-58938"/>
            <a:ext cx="1178375" cy="5373250"/>
          </a:xfrm>
          <a:prstGeom prst="rect">
            <a:avLst/>
          </a:prstGeom>
          <a:noFill/>
          <a:ln>
            <a:noFill/>
          </a:ln>
        </p:spPr>
      </p:pic>
      <p:pic>
        <p:nvPicPr>
          <p:cNvPr id="188" name="Google Shape;188;p18"/>
          <p:cNvPicPr preferRelativeResize="0"/>
          <p:nvPr/>
        </p:nvPicPr>
        <p:blipFill>
          <a:blip r:embed="rId8">
            <a:alphaModFix/>
          </a:blip>
          <a:stretch>
            <a:fillRect/>
          </a:stretch>
        </p:blipFill>
        <p:spPr>
          <a:xfrm rot="5400000">
            <a:off x="3074129" y="1205771"/>
            <a:ext cx="2995750" cy="2057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8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84"/>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85"/>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86"/>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87"/>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