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Exo 2" panose="020B0604020202020204" charset="0"/>
      <p:regular r:id="rId37"/>
      <p:bold r:id="rId38"/>
      <p:italic r:id="rId39"/>
      <p:boldItalic r:id="rId40"/>
    </p:embeddedFont>
    <p:embeddedFont>
      <p:font typeface="Exo 2 SemiBold" panose="020B0604020202020204" charset="0"/>
      <p:regular r:id="rId41"/>
      <p:bold r:id="rId42"/>
      <p:italic r:id="rId43"/>
      <p:boldItalic r:id="rId44"/>
    </p:embeddedFont>
    <p:embeddedFont>
      <p:font typeface="Oswald" panose="00000500000000000000"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jbr92H7pgU+baykwP/7yzup/L1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72A16-61A4-43FA-A650-219F40860456}" v="31" dt="2024-09-13T13:39:40.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ël" userId="88d590b7-4f63-41e7-b177-a6218abdcb40" providerId="ADAL" clId="{6EB72A16-61A4-43FA-A650-219F40860456}"/>
    <pc:docChg chg="undo custSel modSld">
      <pc:chgData name="Mikaël" userId="88d590b7-4f63-41e7-b177-a6218abdcb40" providerId="ADAL" clId="{6EB72A16-61A4-43FA-A650-219F40860456}" dt="2024-09-12T12:57:49.060" v="3721" actId="6549"/>
      <pc:docMkLst>
        <pc:docMk/>
      </pc:docMkLst>
      <pc:sldChg chg="modSp mod">
        <pc:chgData name="Mikaël" userId="88d590b7-4f63-41e7-b177-a6218abdcb40" providerId="ADAL" clId="{6EB72A16-61A4-43FA-A650-219F40860456}" dt="2024-09-11T18:11:06.067" v="499" actId="108"/>
        <pc:sldMkLst>
          <pc:docMk/>
          <pc:sldMk cId="0" sldId="266"/>
        </pc:sldMkLst>
        <pc:spChg chg="mod">
          <ac:chgData name="Mikaël" userId="88d590b7-4f63-41e7-b177-a6218abdcb40" providerId="ADAL" clId="{6EB72A16-61A4-43FA-A650-219F40860456}" dt="2024-09-11T18:08:37.901" v="83" actId="6549"/>
          <ac:spMkLst>
            <pc:docMk/>
            <pc:sldMk cId="0" sldId="266"/>
            <ac:spMk id="181" creationId="{00000000-0000-0000-0000-000000000000}"/>
          </ac:spMkLst>
        </pc:spChg>
        <pc:spChg chg="mod">
          <ac:chgData name="Mikaël" userId="88d590b7-4f63-41e7-b177-a6218abdcb40" providerId="ADAL" clId="{6EB72A16-61A4-43FA-A650-219F40860456}" dt="2024-09-11T18:11:06.067" v="499" actId="108"/>
          <ac:spMkLst>
            <pc:docMk/>
            <pc:sldMk cId="0" sldId="266"/>
            <ac:spMk id="183" creationId="{00000000-0000-0000-0000-000000000000}"/>
          </ac:spMkLst>
        </pc:spChg>
      </pc:sldChg>
      <pc:sldChg chg="modSp mod">
        <pc:chgData name="Mikaël" userId="88d590b7-4f63-41e7-b177-a6218abdcb40" providerId="ADAL" clId="{6EB72A16-61A4-43FA-A650-219F40860456}" dt="2024-09-11T18:14:19.236" v="1326" actId="20577"/>
        <pc:sldMkLst>
          <pc:docMk/>
          <pc:sldMk cId="0" sldId="267"/>
        </pc:sldMkLst>
        <pc:spChg chg="mod">
          <ac:chgData name="Mikaël" userId="88d590b7-4f63-41e7-b177-a6218abdcb40" providerId="ADAL" clId="{6EB72A16-61A4-43FA-A650-219F40860456}" dt="2024-09-11T18:11:40.977" v="581" actId="6549"/>
          <ac:spMkLst>
            <pc:docMk/>
            <pc:sldMk cId="0" sldId="267"/>
            <ac:spMk id="188" creationId="{00000000-0000-0000-0000-000000000000}"/>
          </ac:spMkLst>
        </pc:spChg>
        <pc:spChg chg="mod">
          <ac:chgData name="Mikaël" userId="88d590b7-4f63-41e7-b177-a6218abdcb40" providerId="ADAL" clId="{6EB72A16-61A4-43FA-A650-219F40860456}" dt="2024-09-11T18:14:19.236" v="1326" actId="20577"/>
          <ac:spMkLst>
            <pc:docMk/>
            <pc:sldMk cId="0" sldId="267"/>
            <ac:spMk id="190" creationId="{00000000-0000-0000-0000-000000000000}"/>
          </ac:spMkLst>
        </pc:spChg>
      </pc:sldChg>
      <pc:sldChg chg="modSp mod">
        <pc:chgData name="Mikaël" userId="88d590b7-4f63-41e7-b177-a6218abdcb40" providerId="ADAL" clId="{6EB72A16-61A4-43FA-A650-219F40860456}" dt="2024-09-11T18:18:00.466" v="1709" actId="20577"/>
        <pc:sldMkLst>
          <pc:docMk/>
          <pc:sldMk cId="0" sldId="268"/>
        </pc:sldMkLst>
        <pc:spChg chg="mod">
          <ac:chgData name="Mikaël" userId="88d590b7-4f63-41e7-b177-a6218abdcb40" providerId="ADAL" clId="{6EB72A16-61A4-43FA-A650-219F40860456}" dt="2024-09-11T18:14:38.741" v="1360" actId="20577"/>
          <ac:spMkLst>
            <pc:docMk/>
            <pc:sldMk cId="0" sldId="268"/>
            <ac:spMk id="195" creationId="{00000000-0000-0000-0000-000000000000}"/>
          </ac:spMkLst>
        </pc:spChg>
        <pc:spChg chg="mod">
          <ac:chgData name="Mikaël" userId="88d590b7-4f63-41e7-b177-a6218abdcb40" providerId="ADAL" clId="{6EB72A16-61A4-43FA-A650-219F40860456}" dt="2024-09-11T18:18:00.466" v="1709" actId="20577"/>
          <ac:spMkLst>
            <pc:docMk/>
            <pc:sldMk cId="0" sldId="268"/>
            <ac:spMk id="197" creationId="{00000000-0000-0000-0000-000000000000}"/>
          </ac:spMkLst>
        </pc:spChg>
      </pc:sldChg>
      <pc:sldChg chg="modSp mod">
        <pc:chgData name="Mikaël" userId="88d590b7-4f63-41e7-b177-a6218abdcb40" providerId="ADAL" clId="{6EB72A16-61A4-43FA-A650-219F40860456}" dt="2024-09-11T18:20:18.597" v="2031" actId="6549"/>
        <pc:sldMkLst>
          <pc:docMk/>
          <pc:sldMk cId="0" sldId="269"/>
        </pc:sldMkLst>
        <pc:spChg chg="mod">
          <ac:chgData name="Mikaël" userId="88d590b7-4f63-41e7-b177-a6218abdcb40" providerId="ADAL" clId="{6EB72A16-61A4-43FA-A650-219F40860456}" dt="2024-09-11T18:18:08.341" v="1739" actId="20577"/>
          <ac:spMkLst>
            <pc:docMk/>
            <pc:sldMk cId="0" sldId="269"/>
            <ac:spMk id="204" creationId="{00000000-0000-0000-0000-000000000000}"/>
          </ac:spMkLst>
        </pc:spChg>
        <pc:spChg chg="mod">
          <ac:chgData name="Mikaël" userId="88d590b7-4f63-41e7-b177-a6218abdcb40" providerId="ADAL" clId="{6EB72A16-61A4-43FA-A650-219F40860456}" dt="2024-09-11T18:20:18.597" v="2031" actId="6549"/>
          <ac:spMkLst>
            <pc:docMk/>
            <pc:sldMk cId="0" sldId="269"/>
            <ac:spMk id="206" creationId="{00000000-0000-0000-0000-000000000000}"/>
          </ac:spMkLst>
        </pc:spChg>
      </pc:sldChg>
      <pc:sldChg chg="modSp mod">
        <pc:chgData name="Mikaël" userId="88d590b7-4f63-41e7-b177-a6218abdcb40" providerId="ADAL" clId="{6EB72A16-61A4-43FA-A650-219F40860456}" dt="2024-09-11T18:34:05.983" v="2207" actId="20577"/>
        <pc:sldMkLst>
          <pc:docMk/>
          <pc:sldMk cId="0" sldId="270"/>
        </pc:sldMkLst>
        <pc:spChg chg="mod">
          <ac:chgData name="Mikaël" userId="88d590b7-4f63-41e7-b177-a6218abdcb40" providerId="ADAL" clId="{6EB72A16-61A4-43FA-A650-219F40860456}" dt="2024-09-11T18:31:32.751" v="2081" actId="20577"/>
          <ac:spMkLst>
            <pc:docMk/>
            <pc:sldMk cId="0" sldId="270"/>
            <ac:spMk id="212" creationId="{00000000-0000-0000-0000-000000000000}"/>
          </ac:spMkLst>
        </pc:spChg>
        <pc:spChg chg="mod">
          <ac:chgData name="Mikaël" userId="88d590b7-4f63-41e7-b177-a6218abdcb40" providerId="ADAL" clId="{6EB72A16-61A4-43FA-A650-219F40860456}" dt="2024-09-11T18:34:05.983" v="2207" actId="20577"/>
          <ac:spMkLst>
            <pc:docMk/>
            <pc:sldMk cId="0" sldId="270"/>
            <ac:spMk id="213" creationId="{00000000-0000-0000-0000-000000000000}"/>
          </ac:spMkLst>
        </pc:spChg>
      </pc:sldChg>
      <pc:sldChg chg="modSp mod">
        <pc:chgData name="Mikaël" userId="88d590b7-4f63-41e7-b177-a6218abdcb40" providerId="ADAL" clId="{6EB72A16-61A4-43FA-A650-219F40860456}" dt="2024-09-11T18:55:02.832" v="2524" actId="6549"/>
        <pc:sldMkLst>
          <pc:docMk/>
          <pc:sldMk cId="0" sldId="271"/>
        </pc:sldMkLst>
        <pc:spChg chg="mod">
          <ac:chgData name="Mikaël" userId="88d590b7-4f63-41e7-b177-a6218abdcb40" providerId="ADAL" clId="{6EB72A16-61A4-43FA-A650-219F40860456}" dt="2024-09-11T18:34:14.176" v="2237" actId="20577"/>
          <ac:spMkLst>
            <pc:docMk/>
            <pc:sldMk cId="0" sldId="271"/>
            <ac:spMk id="219" creationId="{00000000-0000-0000-0000-000000000000}"/>
          </ac:spMkLst>
        </pc:spChg>
        <pc:spChg chg="mod">
          <ac:chgData name="Mikaël" userId="88d590b7-4f63-41e7-b177-a6218abdcb40" providerId="ADAL" clId="{6EB72A16-61A4-43FA-A650-219F40860456}" dt="2024-09-11T18:55:02.832" v="2524" actId="6549"/>
          <ac:spMkLst>
            <pc:docMk/>
            <pc:sldMk cId="0" sldId="271"/>
            <ac:spMk id="221" creationId="{00000000-0000-0000-0000-000000000000}"/>
          </ac:spMkLst>
        </pc:spChg>
      </pc:sldChg>
      <pc:sldChg chg="modSp mod">
        <pc:chgData name="Mikaël" userId="88d590b7-4f63-41e7-b177-a6218abdcb40" providerId="ADAL" clId="{6EB72A16-61A4-43FA-A650-219F40860456}" dt="2024-09-11T18:58:47.895" v="2723" actId="6549"/>
        <pc:sldMkLst>
          <pc:docMk/>
          <pc:sldMk cId="0" sldId="272"/>
        </pc:sldMkLst>
        <pc:spChg chg="mod">
          <ac:chgData name="Mikaël" userId="88d590b7-4f63-41e7-b177-a6218abdcb40" providerId="ADAL" clId="{6EB72A16-61A4-43FA-A650-219F40860456}" dt="2024-09-11T18:55:17.418" v="2556" actId="20577"/>
          <ac:spMkLst>
            <pc:docMk/>
            <pc:sldMk cId="0" sldId="272"/>
            <ac:spMk id="227" creationId="{00000000-0000-0000-0000-000000000000}"/>
          </ac:spMkLst>
        </pc:spChg>
        <pc:spChg chg="mod">
          <ac:chgData name="Mikaël" userId="88d590b7-4f63-41e7-b177-a6218abdcb40" providerId="ADAL" clId="{6EB72A16-61A4-43FA-A650-219F40860456}" dt="2024-09-11T18:58:47.895" v="2723" actId="6549"/>
          <ac:spMkLst>
            <pc:docMk/>
            <pc:sldMk cId="0" sldId="272"/>
            <ac:spMk id="229" creationId="{00000000-0000-0000-0000-000000000000}"/>
          </ac:spMkLst>
        </pc:spChg>
      </pc:sldChg>
      <pc:sldChg chg="modSp mod">
        <pc:chgData name="Mikaël" userId="88d590b7-4f63-41e7-b177-a6218abdcb40" providerId="ADAL" clId="{6EB72A16-61A4-43FA-A650-219F40860456}" dt="2024-09-11T19:00:45.059" v="2996" actId="6549"/>
        <pc:sldMkLst>
          <pc:docMk/>
          <pc:sldMk cId="0" sldId="273"/>
        </pc:sldMkLst>
        <pc:spChg chg="mod">
          <ac:chgData name="Mikaël" userId="88d590b7-4f63-41e7-b177-a6218abdcb40" providerId="ADAL" clId="{6EB72A16-61A4-43FA-A650-219F40860456}" dt="2024-09-11T18:59:33.727" v="2798" actId="20577"/>
          <ac:spMkLst>
            <pc:docMk/>
            <pc:sldMk cId="0" sldId="273"/>
            <ac:spMk id="235" creationId="{00000000-0000-0000-0000-000000000000}"/>
          </ac:spMkLst>
        </pc:spChg>
        <pc:spChg chg="mod">
          <ac:chgData name="Mikaël" userId="88d590b7-4f63-41e7-b177-a6218abdcb40" providerId="ADAL" clId="{6EB72A16-61A4-43FA-A650-219F40860456}" dt="2024-09-11T19:00:45.059" v="2996" actId="6549"/>
          <ac:spMkLst>
            <pc:docMk/>
            <pc:sldMk cId="0" sldId="273"/>
            <ac:spMk id="236" creationId="{00000000-0000-0000-0000-000000000000}"/>
          </ac:spMkLst>
        </pc:spChg>
      </pc:sldChg>
      <pc:sldChg chg="modSp mod">
        <pc:chgData name="Mikaël" userId="88d590b7-4f63-41e7-b177-a6218abdcb40" providerId="ADAL" clId="{6EB72A16-61A4-43FA-A650-219F40860456}" dt="2024-09-12T12:45:51.428" v="3234" actId="6549"/>
        <pc:sldMkLst>
          <pc:docMk/>
          <pc:sldMk cId="0" sldId="274"/>
        </pc:sldMkLst>
        <pc:spChg chg="mod">
          <ac:chgData name="Mikaël" userId="88d590b7-4f63-41e7-b177-a6218abdcb40" providerId="ADAL" clId="{6EB72A16-61A4-43FA-A650-219F40860456}" dt="2024-09-11T19:01:12.106" v="3058" actId="20577"/>
          <ac:spMkLst>
            <pc:docMk/>
            <pc:sldMk cId="0" sldId="274"/>
            <ac:spMk id="242" creationId="{00000000-0000-0000-0000-000000000000}"/>
          </ac:spMkLst>
        </pc:spChg>
        <pc:spChg chg="mod">
          <ac:chgData name="Mikaël" userId="88d590b7-4f63-41e7-b177-a6218abdcb40" providerId="ADAL" clId="{6EB72A16-61A4-43FA-A650-219F40860456}" dt="2024-09-12T12:45:51.428" v="3234" actId="6549"/>
          <ac:spMkLst>
            <pc:docMk/>
            <pc:sldMk cId="0" sldId="274"/>
            <ac:spMk id="244" creationId="{00000000-0000-0000-0000-000000000000}"/>
          </ac:spMkLst>
        </pc:spChg>
      </pc:sldChg>
      <pc:sldChg chg="modSp mod">
        <pc:chgData name="Mikaël" userId="88d590b7-4f63-41e7-b177-a6218abdcb40" providerId="ADAL" clId="{6EB72A16-61A4-43FA-A650-219F40860456}" dt="2024-09-12T12:56:26.660" v="3569" actId="20577"/>
        <pc:sldMkLst>
          <pc:docMk/>
          <pc:sldMk cId="0" sldId="275"/>
        </pc:sldMkLst>
        <pc:spChg chg="mod">
          <ac:chgData name="Mikaël" userId="88d590b7-4f63-41e7-b177-a6218abdcb40" providerId="ADAL" clId="{6EB72A16-61A4-43FA-A650-219F40860456}" dt="2024-09-12T12:49:28.116" v="3396" actId="6549"/>
          <ac:spMkLst>
            <pc:docMk/>
            <pc:sldMk cId="0" sldId="275"/>
            <ac:spMk id="253" creationId="{00000000-0000-0000-0000-000000000000}"/>
          </ac:spMkLst>
        </pc:spChg>
        <pc:spChg chg="mod">
          <ac:chgData name="Mikaël" userId="88d590b7-4f63-41e7-b177-a6218abdcb40" providerId="ADAL" clId="{6EB72A16-61A4-43FA-A650-219F40860456}" dt="2024-09-12T12:56:26.660" v="3569" actId="20577"/>
          <ac:spMkLst>
            <pc:docMk/>
            <pc:sldMk cId="0" sldId="275"/>
            <ac:spMk id="255" creationId="{00000000-0000-0000-0000-000000000000}"/>
          </ac:spMkLst>
        </pc:spChg>
      </pc:sldChg>
      <pc:sldChg chg="modSp mod">
        <pc:chgData name="Mikaël" userId="88d590b7-4f63-41e7-b177-a6218abdcb40" providerId="ADAL" clId="{6EB72A16-61A4-43FA-A650-219F40860456}" dt="2024-09-12T12:57:49.060" v="3721" actId="6549"/>
        <pc:sldMkLst>
          <pc:docMk/>
          <pc:sldMk cId="0" sldId="276"/>
        </pc:sldMkLst>
        <pc:spChg chg="mod">
          <ac:chgData name="Mikaël" userId="88d590b7-4f63-41e7-b177-a6218abdcb40" providerId="ADAL" clId="{6EB72A16-61A4-43FA-A650-219F40860456}" dt="2024-09-12T12:56:39.043" v="3609" actId="20577"/>
          <ac:spMkLst>
            <pc:docMk/>
            <pc:sldMk cId="0" sldId="276"/>
            <ac:spMk id="260" creationId="{00000000-0000-0000-0000-000000000000}"/>
          </ac:spMkLst>
        </pc:spChg>
        <pc:spChg chg="mod">
          <ac:chgData name="Mikaël" userId="88d590b7-4f63-41e7-b177-a6218abdcb40" providerId="ADAL" clId="{6EB72A16-61A4-43FA-A650-219F40860456}" dt="2024-09-12T12:57:49.060" v="3721" actId="6549"/>
          <ac:spMkLst>
            <pc:docMk/>
            <pc:sldMk cId="0" sldId="276"/>
            <ac:spMk id="262" creationId="{00000000-0000-0000-0000-000000000000}"/>
          </ac:spMkLst>
        </pc:spChg>
      </pc:sldChg>
    </pc:docChg>
  </pc:docChgLst>
  <pc:docChgLst>
    <pc:chgData name="Pelletier, Mikaël" userId="88d590b7-4f63-41e7-b177-a6218abdcb40" providerId="ADAL" clId="{6EB72A16-61A4-43FA-A650-219F40860456}"/>
    <pc:docChg chg="undo custSel modSld">
      <pc:chgData name="Pelletier, Mikaël" userId="88d590b7-4f63-41e7-b177-a6218abdcb40" providerId="ADAL" clId="{6EB72A16-61A4-43FA-A650-219F40860456}" dt="2024-09-13T14:05:01.478" v="4647" actId="20577"/>
      <pc:docMkLst>
        <pc:docMk/>
      </pc:docMkLst>
      <pc:sldChg chg="modSp mod">
        <pc:chgData name="Pelletier, Mikaël" userId="88d590b7-4f63-41e7-b177-a6218abdcb40" providerId="ADAL" clId="{6EB72A16-61A4-43FA-A650-219F40860456}" dt="2024-09-12T18:17:06.723" v="4" actId="20577"/>
        <pc:sldMkLst>
          <pc:docMk/>
          <pc:sldMk cId="0" sldId="257"/>
        </pc:sldMkLst>
        <pc:spChg chg="mod">
          <ac:chgData name="Pelletier, Mikaël" userId="88d590b7-4f63-41e7-b177-a6218abdcb40" providerId="ADAL" clId="{6EB72A16-61A4-43FA-A650-219F40860456}" dt="2024-09-12T18:17:06.723" v="4" actId="20577"/>
          <ac:spMkLst>
            <pc:docMk/>
            <pc:sldMk cId="0" sldId="257"/>
            <ac:spMk id="106" creationId="{00000000-0000-0000-0000-000000000000}"/>
          </ac:spMkLst>
        </pc:spChg>
      </pc:sldChg>
      <pc:sldChg chg="modSp mod">
        <pc:chgData name="Pelletier, Mikaël" userId="88d590b7-4f63-41e7-b177-a6218abdcb40" providerId="ADAL" clId="{6EB72A16-61A4-43FA-A650-219F40860456}" dt="2024-09-12T18:16:49.737" v="3" actId="20577"/>
        <pc:sldMkLst>
          <pc:docMk/>
          <pc:sldMk cId="0" sldId="266"/>
        </pc:sldMkLst>
        <pc:spChg chg="mod">
          <ac:chgData name="Pelletier, Mikaël" userId="88d590b7-4f63-41e7-b177-a6218abdcb40" providerId="ADAL" clId="{6EB72A16-61A4-43FA-A650-219F40860456}" dt="2024-09-12T18:16:49.737" v="3" actId="20577"/>
          <ac:spMkLst>
            <pc:docMk/>
            <pc:sldMk cId="0" sldId="266"/>
            <ac:spMk id="181" creationId="{00000000-0000-0000-0000-000000000000}"/>
          </ac:spMkLst>
        </pc:spChg>
      </pc:sldChg>
      <pc:sldChg chg="modSp mod">
        <pc:chgData name="Pelletier, Mikaël" userId="88d590b7-4f63-41e7-b177-a6218abdcb40" providerId="ADAL" clId="{6EB72A16-61A4-43FA-A650-219F40860456}" dt="2024-09-12T18:19:53.473" v="231" actId="6549"/>
        <pc:sldMkLst>
          <pc:docMk/>
          <pc:sldMk cId="0" sldId="276"/>
        </pc:sldMkLst>
        <pc:spChg chg="mod">
          <ac:chgData name="Pelletier, Mikaël" userId="88d590b7-4f63-41e7-b177-a6218abdcb40" providerId="ADAL" clId="{6EB72A16-61A4-43FA-A650-219F40860456}" dt="2024-09-12T18:19:53.473" v="231" actId="6549"/>
          <ac:spMkLst>
            <pc:docMk/>
            <pc:sldMk cId="0" sldId="276"/>
            <ac:spMk id="262" creationId="{00000000-0000-0000-0000-000000000000}"/>
          </ac:spMkLst>
        </pc:spChg>
      </pc:sldChg>
      <pc:sldChg chg="modSp mod">
        <pc:chgData name="Pelletier, Mikaël" userId="88d590b7-4f63-41e7-b177-a6218abdcb40" providerId="ADAL" clId="{6EB72A16-61A4-43FA-A650-219F40860456}" dt="2024-09-12T18:23:24.088" v="480" actId="20577"/>
        <pc:sldMkLst>
          <pc:docMk/>
          <pc:sldMk cId="0" sldId="277"/>
        </pc:sldMkLst>
        <pc:spChg chg="mod">
          <ac:chgData name="Pelletier, Mikaël" userId="88d590b7-4f63-41e7-b177-a6218abdcb40" providerId="ADAL" clId="{6EB72A16-61A4-43FA-A650-219F40860456}" dt="2024-09-12T18:20:58.666" v="263" actId="20577"/>
          <ac:spMkLst>
            <pc:docMk/>
            <pc:sldMk cId="0" sldId="277"/>
            <ac:spMk id="269" creationId="{00000000-0000-0000-0000-000000000000}"/>
          </ac:spMkLst>
        </pc:spChg>
        <pc:spChg chg="mod">
          <ac:chgData name="Pelletier, Mikaël" userId="88d590b7-4f63-41e7-b177-a6218abdcb40" providerId="ADAL" clId="{6EB72A16-61A4-43FA-A650-219F40860456}" dt="2024-09-12T18:23:24.088" v="480" actId="20577"/>
          <ac:spMkLst>
            <pc:docMk/>
            <pc:sldMk cId="0" sldId="277"/>
            <ac:spMk id="270" creationId="{00000000-0000-0000-0000-000000000000}"/>
          </ac:spMkLst>
        </pc:spChg>
      </pc:sldChg>
      <pc:sldChg chg="modSp mod">
        <pc:chgData name="Pelletier, Mikaël" userId="88d590b7-4f63-41e7-b177-a6218abdcb40" providerId="ADAL" clId="{6EB72A16-61A4-43FA-A650-219F40860456}" dt="2024-09-12T18:26:45.706" v="726" actId="6549"/>
        <pc:sldMkLst>
          <pc:docMk/>
          <pc:sldMk cId="0" sldId="278"/>
        </pc:sldMkLst>
        <pc:spChg chg="mod">
          <ac:chgData name="Pelletier, Mikaël" userId="88d590b7-4f63-41e7-b177-a6218abdcb40" providerId="ADAL" clId="{6EB72A16-61A4-43FA-A650-219F40860456}" dt="2024-09-12T18:25:06.862" v="578" actId="6549"/>
          <ac:spMkLst>
            <pc:docMk/>
            <pc:sldMk cId="0" sldId="278"/>
            <ac:spMk id="278" creationId="{00000000-0000-0000-0000-000000000000}"/>
          </ac:spMkLst>
        </pc:spChg>
        <pc:spChg chg="mod">
          <ac:chgData name="Pelletier, Mikaël" userId="88d590b7-4f63-41e7-b177-a6218abdcb40" providerId="ADAL" clId="{6EB72A16-61A4-43FA-A650-219F40860456}" dt="2024-09-12T18:26:45.706" v="726" actId="6549"/>
          <ac:spMkLst>
            <pc:docMk/>
            <pc:sldMk cId="0" sldId="278"/>
            <ac:spMk id="279" creationId="{00000000-0000-0000-0000-000000000000}"/>
          </ac:spMkLst>
        </pc:spChg>
      </pc:sldChg>
      <pc:sldChg chg="modSp mod">
        <pc:chgData name="Pelletier, Mikaël" userId="88d590b7-4f63-41e7-b177-a6218abdcb40" providerId="ADAL" clId="{6EB72A16-61A4-43FA-A650-219F40860456}" dt="2024-09-12T18:30:25.721" v="1180" actId="20577"/>
        <pc:sldMkLst>
          <pc:docMk/>
          <pc:sldMk cId="0" sldId="279"/>
        </pc:sldMkLst>
        <pc:spChg chg="mod">
          <ac:chgData name="Pelletier, Mikaël" userId="88d590b7-4f63-41e7-b177-a6218abdcb40" providerId="ADAL" clId="{6EB72A16-61A4-43FA-A650-219F40860456}" dt="2024-09-12T18:27:32.601" v="806" actId="20577"/>
          <ac:spMkLst>
            <pc:docMk/>
            <pc:sldMk cId="0" sldId="279"/>
            <ac:spMk id="289" creationId="{00000000-0000-0000-0000-000000000000}"/>
          </ac:spMkLst>
        </pc:spChg>
        <pc:spChg chg="mod">
          <ac:chgData name="Pelletier, Mikaël" userId="88d590b7-4f63-41e7-b177-a6218abdcb40" providerId="ADAL" clId="{6EB72A16-61A4-43FA-A650-219F40860456}" dt="2024-09-12T18:30:25.721" v="1180" actId="20577"/>
          <ac:spMkLst>
            <pc:docMk/>
            <pc:sldMk cId="0" sldId="279"/>
            <ac:spMk id="290" creationId="{00000000-0000-0000-0000-000000000000}"/>
          </ac:spMkLst>
        </pc:spChg>
      </pc:sldChg>
      <pc:sldChg chg="modSp mod">
        <pc:chgData name="Pelletier, Mikaël" userId="88d590b7-4f63-41e7-b177-a6218abdcb40" providerId="ADAL" clId="{6EB72A16-61A4-43FA-A650-219F40860456}" dt="2024-09-12T18:36:20.142" v="1497" actId="20577"/>
        <pc:sldMkLst>
          <pc:docMk/>
          <pc:sldMk cId="0" sldId="280"/>
        </pc:sldMkLst>
        <pc:spChg chg="mod">
          <ac:chgData name="Pelletier, Mikaël" userId="88d590b7-4f63-41e7-b177-a6218abdcb40" providerId="ADAL" clId="{6EB72A16-61A4-43FA-A650-219F40860456}" dt="2024-09-12T18:34:36.570" v="1243" actId="20577"/>
          <ac:spMkLst>
            <pc:docMk/>
            <pc:sldMk cId="0" sldId="280"/>
            <ac:spMk id="300" creationId="{00000000-0000-0000-0000-000000000000}"/>
          </ac:spMkLst>
        </pc:spChg>
        <pc:spChg chg="mod">
          <ac:chgData name="Pelletier, Mikaël" userId="88d590b7-4f63-41e7-b177-a6218abdcb40" providerId="ADAL" clId="{6EB72A16-61A4-43FA-A650-219F40860456}" dt="2024-09-12T18:36:20.142" v="1497" actId="20577"/>
          <ac:spMkLst>
            <pc:docMk/>
            <pc:sldMk cId="0" sldId="280"/>
            <ac:spMk id="301" creationId="{00000000-0000-0000-0000-000000000000}"/>
          </ac:spMkLst>
        </pc:spChg>
      </pc:sldChg>
      <pc:sldChg chg="modSp mod">
        <pc:chgData name="Pelletier, Mikaël" userId="88d590b7-4f63-41e7-b177-a6218abdcb40" providerId="ADAL" clId="{6EB72A16-61A4-43FA-A650-219F40860456}" dt="2024-09-13T13:39:27.617" v="3695" actId="2"/>
        <pc:sldMkLst>
          <pc:docMk/>
          <pc:sldMk cId="0" sldId="281"/>
        </pc:sldMkLst>
        <pc:spChg chg="mod">
          <ac:chgData name="Pelletier, Mikaël" userId="88d590b7-4f63-41e7-b177-a6218abdcb40" providerId="ADAL" clId="{6EB72A16-61A4-43FA-A650-219F40860456}" dt="2024-09-12T18:37:02.665" v="1551" actId="20577"/>
          <ac:spMkLst>
            <pc:docMk/>
            <pc:sldMk cId="0" sldId="281"/>
            <ac:spMk id="313" creationId="{00000000-0000-0000-0000-000000000000}"/>
          </ac:spMkLst>
        </pc:spChg>
        <pc:spChg chg="mod">
          <ac:chgData name="Pelletier, Mikaël" userId="88d590b7-4f63-41e7-b177-a6218abdcb40" providerId="ADAL" clId="{6EB72A16-61A4-43FA-A650-219F40860456}" dt="2024-09-13T13:39:27.617" v="3695" actId="2"/>
          <ac:spMkLst>
            <pc:docMk/>
            <pc:sldMk cId="0" sldId="281"/>
            <ac:spMk id="314" creationId="{00000000-0000-0000-0000-000000000000}"/>
          </ac:spMkLst>
        </pc:spChg>
      </pc:sldChg>
      <pc:sldChg chg="modSp mod">
        <pc:chgData name="Pelletier, Mikaël" userId="88d590b7-4f63-41e7-b177-a6218abdcb40" providerId="ADAL" clId="{6EB72A16-61A4-43FA-A650-219F40860456}" dt="2024-09-13T13:39:28.761" v="3701" actId="2"/>
        <pc:sldMkLst>
          <pc:docMk/>
          <pc:sldMk cId="0" sldId="282"/>
        </pc:sldMkLst>
        <pc:spChg chg="mod">
          <ac:chgData name="Pelletier, Mikaël" userId="88d590b7-4f63-41e7-b177-a6218abdcb40" providerId="ADAL" clId="{6EB72A16-61A4-43FA-A650-219F40860456}" dt="2024-09-12T18:39:37.665" v="1923" actId="20577"/>
          <ac:spMkLst>
            <pc:docMk/>
            <pc:sldMk cId="0" sldId="282"/>
            <ac:spMk id="321" creationId="{00000000-0000-0000-0000-000000000000}"/>
          </ac:spMkLst>
        </pc:spChg>
        <pc:spChg chg="mod">
          <ac:chgData name="Pelletier, Mikaël" userId="88d590b7-4f63-41e7-b177-a6218abdcb40" providerId="ADAL" clId="{6EB72A16-61A4-43FA-A650-219F40860456}" dt="2024-09-13T13:39:28.761" v="3701" actId="2"/>
          <ac:spMkLst>
            <pc:docMk/>
            <pc:sldMk cId="0" sldId="282"/>
            <ac:spMk id="322" creationId="{00000000-0000-0000-0000-000000000000}"/>
          </ac:spMkLst>
        </pc:spChg>
      </pc:sldChg>
      <pc:sldChg chg="addSp delSp modSp mod">
        <pc:chgData name="Pelletier, Mikaël" userId="88d590b7-4f63-41e7-b177-a6218abdcb40" providerId="ADAL" clId="{6EB72A16-61A4-43FA-A650-219F40860456}" dt="2024-09-13T13:39:33.772" v="3702" actId="313"/>
        <pc:sldMkLst>
          <pc:docMk/>
          <pc:sldMk cId="0" sldId="283"/>
        </pc:sldMkLst>
        <pc:spChg chg="add del mod">
          <ac:chgData name="Pelletier, Mikaël" userId="88d590b7-4f63-41e7-b177-a6218abdcb40" providerId="ADAL" clId="{6EB72A16-61A4-43FA-A650-219F40860456}" dt="2024-09-12T18:48:44.301" v="2798"/>
          <ac:spMkLst>
            <pc:docMk/>
            <pc:sldMk cId="0" sldId="283"/>
            <ac:spMk id="2" creationId="{CA067514-CE4D-37E7-BEF5-53A673014859}"/>
          </ac:spMkLst>
        </pc:spChg>
        <pc:spChg chg="add del mod">
          <ac:chgData name="Pelletier, Mikaël" userId="88d590b7-4f63-41e7-b177-a6218abdcb40" providerId="ADAL" clId="{6EB72A16-61A4-43FA-A650-219F40860456}" dt="2024-09-12T18:48:44.303" v="2800"/>
          <ac:spMkLst>
            <pc:docMk/>
            <pc:sldMk cId="0" sldId="283"/>
            <ac:spMk id="3" creationId="{CD046318-2874-E423-B790-6DBC858BC40A}"/>
          </ac:spMkLst>
        </pc:spChg>
        <pc:spChg chg="add mod ord">
          <ac:chgData name="Pelletier, Mikaël" userId="88d590b7-4f63-41e7-b177-a6218abdcb40" providerId="ADAL" clId="{6EB72A16-61A4-43FA-A650-219F40860456}" dt="2024-09-12T18:50:03.288" v="2825" actId="14100"/>
          <ac:spMkLst>
            <pc:docMk/>
            <pc:sldMk cId="0" sldId="283"/>
            <ac:spMk id="4" creationId="{787D890D-4248-D9D5-DD52-E7154B7914E1}"/>
          </ac:spMkLst>
        </pc:spChg>
        <pc:spChg chg="add mod">
          <ac:chgData name="Pelletier, Mikaël" userId="88d590b7-4f63-41e7-b177-a6218abdcb40" providerId="ADAL" clId="{6EB72A16-61A4-43FA-A650-219F40860456}" dt="2024-09-12T18:51:16.921" v="2926" actId="1038"/>
          <ac:spMkLst>
            <pc:docMk/>
            <pc:sldMk cId="0" sldId="283"/>
            <ac:spMk id="5" creationId="{70D36FA5-0370-AD63-CC59-E10CB41C6992}"/>
          </ac:spMkLst>
        </pc:spChg>
        <pc:spChg chg="mod">
          <ac:chgData name="Pelletier, Mikaël" userId="88d590b7-4f63-41e7-b177-a6218abdcb40" providerId="ADAL" clId="{6EB72A16-61A4-43FA-A650-219F40860456}" dt="2024-09-12T18:45:25.398" v="2474" actId="20577"/>
          <ac:spMkLst>
            <pc:docMk/>
            <pc:sldMk cId="0" sldId="283"/>
            <ac:spMk id="337" creationId="{00000000-0000-0000-0000-000000000000}"/>
          </ac:spMkLst>
        </pc:spChg>
        <pc:spChg chg="mod">
          <ac:chgData name="Pelletier, Mikaël" userId="88d590b7-4f63-41e7-b177-a6218abdcb40" providerId="ADAL" clId="{6EB72A16-61A4-43FA-A650-219F40860456}" dt="2024-09-13T13:39:33.772" v="3702" actId="313"/>
          <ac:spMkLst>
            <pc:docMk/>
            <pc:sldMk cId="0" sldId="283"/>
            <ac:spMk id="339" creationId="{00000000-0000-0000-0000-000000000000}"/>
          </ac:spMkLst>
        </pc:spChg>
        <pc:spChg chg="mod">
          <ac:chgData name="Pelletier, Mikaël" userId="88d590b7-4f63-41e7-b177-a6218abdcb40" providerId="ADAL" clId="{6EB72A16-61A4-43FA-A650-219F40860456}" dt="2024-09-12T18:48:19.378" v="2794" actId="6549"/>
          <ac:spMkLst>
            <pc:docMk/>
            <pc:sldMk cId="0" sldId="283"/>
            <ac:spMk id="340" creationId="{00000000-0000-0000-0000-000000000000}"/>
          </ac:spMkLst>
        </pc:spChg>
      </pc:sldChg>
      <pc:sldChg chg="modSp mod">
        <pc:chgData name="Pelletier, Mikaël" userId="88d590b7-4f63-41e7-b177-a6218abdcb40" providerId="ADAL" clId="{6EB72A16-61A4-43FA-A650-219F40860456}" dt="2024-09-12T18:57:25.896" v="3233" actId="20577"/>
        <pc:sldMkLst>
          <pc:docMk/>
          <pc:sldMk cId="0" sldId="284"/>
        </pc:sldMkLst>
        <pc:spChg chg="mod">
          <ac:chgData name="Pelletier, Mikaël" userId="88d590b7-4f63-41e7-b177-a6218abdcb40" providerId="ADAL" clId="{6EB72A16-61A4-43FA-A650-219F40860456}" dt="2024-09-12T18:51:46.216" v="2937" actId="20577"/>
          <ac:spMkLst>
            <pc:docMk/>
            <pc:sldMk cId="0" sldId="284"/>
            <ac:spMk id="347" creationId="{00000000-0000-0000-0000-000000000000}"/>
          </ac:spMkLst>
        </pc:spChg>
        <pc:spChg chg="mod">
          <ac:chgData name="Pelletier, Mikaël" userId="88d590b7-4f63-41e7-b177-a6218abdcb40" providerId="ADAL" clId="{6EB72A16-61A4-43FA-A650-219F40860456}" dt="2024-09-12T18:57:25.896" v="3233" actId="20577"/>
          <ac:spMkLst>
            <pc:docMk/>
            <pc:sldMk cId="0" sldId="284"/>
            <ac:spMk id="348" creationId="{00000000-0000-0000-0000-000000000000}"/>
          </ac:spMkLst>
        </pc:spChg>
      </pc:sldChg>
      <pc:sldChg chg="modSp mod">
        <pc:chgData name="Pelletier, Mikaël" userId="88d590b7-4f63-41e7-b177-a6218abdcb40" providerId="ADAL" clId="{6EB72A16-61A4-43FA-A650-219F40860456}" dt="2024-09-13T13:39:55.604" v="3703" actId="20577"/>
        <pc:sldMkLst>
          <pc:docMk/>
          <pc:sldMk cId="0" sldId="285"/>
        </pc:sldMkLst>
        <pc:spChg chg="mod">
          <ac:chgData name="Pelletier, Mikaël" userId="88d590b7-4f63-41e7-b177-a6218abdcb40" providerId="ADAL" clId="{6EB72A16-61A4-43FA-A650-219F40860456}" dt="2024-09-12T18:57:34.671" v="3244" actId="20577"/>
          <ac:spMkLst>
            <pc:docMk/>
            <pc:sldMk cId="0" sldId="285"/>
            <ac:spMk id="355" creationId="{00000000-0000-0000-0000-000000000000}"/>
          </ac:spMkLst>
        </pc:spChg>
        <pc:spChg chg="mod">
          <ac:chgData name="Pelletier, Mikaël" userId="88d590b7-4f63-41e7-b177-a6218abdcb40" providerId="ADAL" clId="{6EB72A16-61A4-43FA-A650-219F40860456}" dt="2024-09-13T13:39:55.604" v="3703" actId="20577"/>
          <ac:spMkLst>
            <pc:docMk/>
            <pc:sldMk cId="0" sldId="285"/>
            <ac:spMk id="356" creationId="{00000000-0000-0000-0000-000000000000}"/>
          </ac:spMkLst>
        </pc:spChg>
      </pc:sldChg>
      <pc:sldChg chg="modSp mod">
        <pc:chgData name="Pelletier, Mikaël" userId="88d590b7-4f63-41e7-b177-a6218abdcb40" providerId="ADAL" clId="{6EB72A16-61A4-43FA-A650-219F40860456}" dt="2024-09-13T13:45:41.948" v="4283" actId="113"/>
        <pc:sldMkLst>
          <pc:docMk/>
          <pc:sldMk cId="0" sldId="286"/>
        </pc:sldMkLst>
        <pc:spChg chg="mod">
          <ac:chgData name="Pelletier, Mikaël" userId="88d590b7-4f63-41e7-b177-a6218abdcb40" providerId="ADAL" clId="{6EB72A16-61A4-43FA-A650-219F40860456}" dt="2024-09-13T13:40:13.866" v="3794" actId="6549"/>
          <ac:spMkLst>
            <pc:docMk/>
            <pc:sldMk cId="0" sldId="286"/>
            <ac:spMk id="363" creationId="{00000000-0000-0000-0000-000000000000}"/>
          </ac:spMkLst>
        </pc:spChg>
        <pc:spChg chg="mod">
          <ac:chgData name="Pelletier, Mikaël" userId="88d590b7-4f63-41e7-b177-a6218abdcb40" providerId="ADAL" clId="{6EB72A16-61A4-43FA-A650-219F40860456}" dt="2024-09-13T13:45:41.948" v="4283" actId="113"/>
          <ac:spMkLst>
            <pc:docMk/>
            <pc:sldMk cId="0" sldId="286"/>
            <ac:spMk id="364" creationId="{00000000-0000-0000-0000-000000000000}"/>
          </ac:spMkLst>
        </pc:spChg>
      </pc:sldChg>
      <pc:sldChg chg="modSp mod">
        <pc:chgData name="Pelletier, Mikaël" userId="88d590b7-4f63-41e7-b177-a6218abdcb40" providerId="ADAL" clId="{6EB72A16-61A4-43FA-A650-219F40860456}" dt="2024-09-13T14:03:32.903" v="4589" actId="6549"/>
        <pc:sldMkLst>
          <pc:docMk/>
          <pc:sldMk cId="0" sldId="287"/>
        </pc:sldMkLst>
        <pc:spChg chg="mod">
          <ac:chgData name="Pelletier, Mikaël" userId="88d590b7-4f63-41e7-b177-a6218abdcb40" providerId="ADAL" clId="{6EB72A16-61A4-43FA-A650-219F40860456}" dt="2024-09-13T13:46:03.468" v="4312" actId="20577"/>
          <ac:spMkLst>
            <pc:docMk/>
            <pc:sldMk cId="0" sldId="287"/>
            <ac:spMk id="371" creationId="{00000000-0000-0000-0000-000000000000}"/>
          </ac:spMkLst>
        </pc:spChg>
        <pc:spChg chg="mod">
          <ac:chgData name="Pelletier, Mikaël" userId="88d590b7-4f63-41e7-b177-a6218abdcb40" providerId="ADAL" clId="{6EB72A16-61A4-43FA-A650-219F40860456}" dt="2024-09-13T14:03:32.903" v="4589" actId="6549"/>
          <ac:spMkLst>
            <pc:docMk/>
            <pc:sldMk cId="0" sldId="287"/>
            <ac:spMk id="372" creationId="{00000000-0000-0000-0000-000000000000}"/>
          </ac:spMkLst>
        </pc:spChg>
      </pc:sldChg>
      <pc:sldChg chg="modSp mod">
        <pc:chgData name="Pelletier, Mikaël" userId="88d590b7-4f63-41e7-b177-a6218abdcb40" providerId="ADAL" clId="{6EB72A16-61A4-43FA-A650-219F40860456}" dt="2024-09-13T14:05:01.478" v="4647" actId="20577"/>
        <pc:sldMkLst>
          <pc:docMk/>
          <pc:sldMk cId="0" sldId="288"/>
        </pc:sldMkLst>
        <pc:spChg chg="mod">
          <ac:chgData name="Pelletier, Mikaël" userId="88d590b7-4f63-41e7-b177-a6218abdcb40" providerId="ADAL" clId="{6EB72A16-61A4-43FA-A650-219F40860456}" dt="2024-09-13T14:05:01.478" v="4647" actId="20577"/>
          <ac:spMkLst>
            <pc:docMk/>
            <pc:sldMk cId="0" sldId="288"/>
            <ac:spMk id="3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a:t>Il y a 4 zones de comportement.</a:t>
            </a:r>
            <a:endParaRPr/>
          </a:p>
          <a:p>
            <a:pPr marL="457200" lvl="0" indent="-298450" algn="l" rtl="0">
              <a:lnSpc>
                <a:spcPct val="100000"/>
              </a:lnSpc>
              <a:spcBef>
                <a:spcPts val="0"/>
              </a:spcBef>
              <a:spcAft>
                <a:spcPts val="0"/>
              </a:spcAft>
              <a:buSzPts val="1100"/>
              <a:buChar char="●"/>
            </a:pPr>
            <a:r>
              <a:rPr lang="fr-CA"/>
              <a:t>Auparavant…3 zones…seuil plus bas avant 2023.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a:t>Exemples</a:t>
            </a:r>
            <a:endParaRPr/>
          </a:p>
          <a:p>
            <a:pPr marL="457200" lvl="0" indent="-298450" algn="l" rtl="0">
              <a:lnSpc>
                <a:spcPct val="100000"/>
              </a:lnSpc>
              <a:spcBef>
                <a:spcPts val="0"/>
              </a:spcBef>
              <a:spcAft>
                <a:spcPts val="0"/>
              </a:spcAft>
              <a:buSzPts val="1100"/>
              <a:buChar char="●"/>
            </a:pPr>
            <a:r>
              <a:rPr lang="fr-CA"/>
              <a:t>Article 310 est passé de 2 à 3 points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a:t>Article 292 était 3 points, maintenant 4 points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lnSpc>
                <a:spcPct val="100000"/>
              </a:lnSpc>
              <a:spcBef>
                <a:spcPts val="0"/>
              </a:spcBef>
              <a:spcAft>
                <a:spcPts val="0"/>
              </a:spcAft>
              <a:buSzPts val="1100"/>
              <a:buChar char="○"/>
            </a:pPr>
            <a:r>
              <a:rPr lang="fr-CA" sz="2000"/>
              <a:t>Pour que des points soient inscrits aux dossiers du PEVL et du conducteur, </a:t>
            </a:r>
            <a:r>
              <a:rPr lang="fr-CA" sz="2000" b="1"/>
              <a:t>on doit rencontrer les 3 caractéristiques suivantes </a:t>
            </a:r>
            <a:r>
              <a:rPr lang="fr-CA" sz="2000"/>
              <a:t>: </a:t>
            </a:r>
            <a:endParaRPr/>
          </a:p>
          <a:p>
            <a:pPr marL="1371600" lvl="2" indent="-298450" algn="l" rtl="0">
              <a:lnSpc>
                <a:spcPct val="100000"/>
              </a:lnSpc>
              <a:spcBef>
                <a:spcPts val="0"/>
              </a:spcBef>
              <a:spcAft>
                <a:spcPts val="0"/>
              </a:spcAft>
              <a:buSzPts val="1100"/>
              <a:buChar char="■"/>
            </a:pPr>
            <a:r>
              <a:rPr lang="fr-CA" sz="1800"/>
              <a:t>l’agent de la paix a rempli un rapport d’accident ; </a:t>
            </a:r>
            <a:endParaRPr/>
          </a:p>
          <a:p>
            <a:pPr marL="1371600" lvl="2" indent="-298450" algn="l" rtl="0">
              <a:lnSpc>
                <a:spcPct val="100000"/>
              </a:lnSpc>
              <a:spcBef>
                <a:spcPts val="0"/>
              </a:spcBef>
              <a:spcAft>
                <a:spcPts val="0"/>
              </a:spcAft>
              <a:buSzPts val="1100"/>
              <a:buChar char="■"/>
            </a:pPr>
            <a:r>
              <a:rPr lang="fr-CA" sz="1800"/>
              <a:t>l’un des véhicules impliqués dans l’accident a dû être remorqué ; </a:t>
            </a:r>
            <a:endParaRPr/>
          </a:p>
          <a:p>
            <a:pPr marL="1371600" lvl="2" indent="-298450" algn="l" rtl="0">
              <a:lnSpc>
                <a:spcPct val="100000"/>
              </a:lnSpc>
              <a:spcBef>
                <a:spcPts val="0"/>
              </a:spcBef>
              <a:spcAft>
                <a:spcPts val="0"/>
              </a:spcAft>
              <a:buSzPts val="1100"/>
              <a:buChar char="■"/>
            </a:pPr>
            <a:r>
              <a:rPr lang="fr-CA" sz="1800"/>
              <a:t>les dommages matériels excèdent 2 000 $.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298450" algn="l" rtl="0">
              <a:lnSpc>
                <a:spcPct val="100000"/>
              </a:lnSpc>
              <a:spcBef>
                <a:spcPts val="0"/>
              </a:spcBef>
              <a:spcAft>
                <a:spcPts val="0"/>
              </a:spcAft>
              <a:buSzPts val="1100"/>
              <a:buChar char="○"/>
            </a:pPr>
            <a:r>
              <a:rPr lang="fr-CA" sz="1100" b="1"/>
              <a:t>1 point </a:t>
            </a:r>
            <a:r>
              <a:rPr lang="fr-CA" sz="1100"/>
              <a:t>pour les DMS survenus sur le territoire de l’île de Montréal et des villes de Longueuil, de Laval et de Québec, ainsi que sur le réseau routier de remorquage exclusif; </a:t>
            </a:r>
            <a:endParaRPr/>
          </a:p>
          <a:p>
            <a:pPr marL="914400" lvl="1" indent="-298450" algn="l" rtl="0">
              <a:lnSpc>
                <a:spcPct val="100000"/>
              </a:lnSpc>
              <a:spcBef>
                <a:spcPts val="0"/>
              </a:spcBef>
              <a:spcAft>
                <a:spcPts val="0"/>
              </a:spcAft>
              <a:buSzPts val="1100"/>
              <a:buChar char="○"/>
            </a:pPr>
            <a:r>
              <a:rPr lang="fr-CA" sz="1100" b="1"/>
              <a:t>2 points </a:t>
            </a:r>
            <a:r>
              <a:rPr lang="fr-CA" sz="1100"/>
              <a:t>pour les DMS survenus à l’extérieur du réseau de remorquage exclusif, du territoire de l’île de Montréal et des municipalités mentionnées ci-dessus, ainsi que sur le territoire des autres Administrations canadiennes.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sz="1100" i="1"/>
              <a:t>S’il n’y a pas d’obligation de contacter un agent de la paix, le conducteur peut compléter un constat amiable.</a:t>
            </a:r>
            <a:endParaRPr/>
          </a:p>
          <a:p>
            <a:pPr marL="457200" lvl="0" indent="-298450" algn="l" rtl="0">
              <a:lnSpc>
                <a:spcPct val="100000"/>
              </a:lnSpc>
              <a:spcBef>
                <a:spcPts val="0"/>
              </a:spcBef>
              <a:spcAft>
                <a:spcPts val="0"/>
              </a:spcAft>
              <a:buSzPts val="1100"/>
              <a:buChar char="●"/>
            </a:pPr>
            <a:r>
              <a:rPr lang="fr-CA" sz="1100" i="1"/>
              <a:t>Aucun point n’est alors inscrit dans le dossier du conducteur. </a:t>
            </a:r>
            <a:endParaRPr sz="1050" i="1"/>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Nécessitant un transport par ambulance d’une des personnes impliquées dans l’accident, l’accident est pondéré à </a:t>
            </a:r>
            <a:r>
              <a:rPr lang="fr-CA" sz="1100" b="1" i="0" u="none" strike="noStrike">
                <a:solidFill>
                  <a:srgbClr val="3F3F41"/>
                </a:solidFill>
                <a:latin typeface="Arial"/>
                <a:ea typeface="Arial"/>
                <a:cs typeface="Arial"/>
                <a:sym typeface="Arial"/>
              </a:rPr>
              <a:t>4 points. </a:t>
            </a:r>
            <a:endParaRPr sz="1100" b="1" i="0" u="none" strike="noStrik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Ne nécessitant pas de transport par ambulance, l’accident est pondéré à </a:t>
            </a:r>
            <a:r>
              <a:rPr lang="fr-CA" sz="1100" b="1" i="0" u="none" strike="noStrike">
                <a:solidFill>
                  <a:srgbClr val="3F3F41"/>
                </a:solidFill>
                <a:latin typeface="Arial"/>
                <a:ea typeface="Arial"/>
                <a:cs typeface="Arial"/>
                <a:sym typeface="Arial"/>
              </a:rPr>
              <a:t>2 points</a:t>
            </a:r>
            <a:r>
              <a:rPr lang="fr-CA" sz="1100" b="0" i="0" u="none" strike="noStrike">
                <a:solidFill>
                  <a:srgbClr val="3F3F41"/>
                </a:solidFill>
                <a:latin typeface="Arial"/>
                <a:ea typeface="Arial"/>
                <a:cs typeface="Arial"/>
                <a:sym typeface="Arial"/>
              </a:rPr>
              <a:t>. </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les accidents avec blessés survenus dans une autre administration canadienne sont pondérés à </a:t>
            </a:r>
            <a:r>
              <a:rPr lang="fr-CA" sz="1100" b="1" i="0" u="none" strike="noStrike">
                <a:solidFill>
                  <a:srgbClr val="3F3F41"/>
                </a:solidFill>
                <a:latin typeface="Arial"/>
                <a:ea typeface="Arial"/>
                <a:cs typeface="Arial"/>
                <a:sym typeface="Arial"/>
              </a:rPr>
              <a:t>4 points</a:t>
            </a:r>
            <a:r>
              <a:rPr lang="fr-CA" sz="1100" b="0" i="0" u="none" strike="noStrike">
                <a:solidFill>
                  <a:srgbClr val="3F3F41"/>
                </a:solidFill>
                <a:latin typeface="Arial"/>
                <a:ea typeface="Arial"/>
                <a:cs typeface="Arial"/>
                <a:sym typeface="Arial"/>
              </a:rPr>
              <a:t>.</a:t>
            </a:r>
            <a:endParaRPr sz="14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sz="1100" b="1" i="0" u="none" strike="noStrike">
                <a:solidFill>
                  <a:srgbClr val="3F3F41"/>
                </a:solidFill>
                <a:latin typeface="Arial"/>
                <a:ea typeface="Arial"/>
                <a:cs typeface="Arial"/>
                <a:sym typeface="Arial"/>
              </a:rPr>
              <a:t>Aucune pondération n’est liée aux accidents mortels</a:t>
            </a:r>
            <a:r>
              <a:rPr lang="fr-CA" sz="1100" b="0" i="0" u="none" strike="noStrike">
                <a:solidFill>
                  <a:srgbClr val="3F3F41"/>
                </a:solidFill>
                <a:latin typeface="Arial"/>
                <a:ea typeface="Arial"/>
                <a:cs typeface="Arial"/>
                <a:sym typeface="Arial"/>
              </a:rPr>
              <a:t>, ceux-ci faisant l’objet d’un </a:t>
            </a:r>
            <a:r>
              <a:rPr lang="fr-CA" sz="1100" b="1" u="sng" strike="noStrike">
                <a:solidFill>
                  <a:srgbClr val="3F3F41"/>
                </a:solidFill>
                <a:latin typeface="Arial"/>
                <a:ea typeface="Arial"/>
                <a:cs typeface="Arial"/>
                <a:sym typeface="Arial"/>
              </a:rPr>
              <a:t>transfert de dossier à la Commission</a:t>
            </a:r>
            <a:r>
              <a:rPr lang="fr-CA" sz="1100" b="0" i="0" u="none" strike="noStrike">
                <a:solidFill>
                  <a:srgbClr val="3F3F41"/>
                </a:solidFill>
                <a:latin typeface="Arial"/>
                <a:ea typeface="Arial"/>
                <a:cs typeface="Arial"/>
                <a:sym typeface="Arial"/>
              </a:rPr>
              <a:t>.</a:t>
            </a:r>
            <a:endParaRPr sz="1100" i="1"/>
          </a:p>
          <a:p>
            <a:pPr marL="457200" lvl="0" indent="-228600" algn="l" rtl="0">
              <a:lnSpc>
                <a:spcPct val="100000"/>
              </a:lnSpc>
              <a:spcBef>
                <a:spcPts val="0"/>
              </a:spcBef>
              <a:spcAft>
                <a:spcPts val="0"/>
              </a:spcAft>
              <a:buSzPts val="1100"/>
              <a:buNone/>
            </a:pP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298450" algn="l" rtl="0">
              <a:lnSpc>
                <a:spcPct val="100000"/>
              </a:lnSpc>
              <a:spcBef>
                <a:spcPts val="0"/>
              </a:spcBef>
              <a:spcAft>
                <a:spcPts val="0"/>
              </a:spcAft>
              <a:buClr>
                <a:schemeClr val="dk1"/>
              </a:buClr>
              <a:buSzPts val="1100"/>
              <a:buChar char="●"/>
            </a:pPr>
            <a:r>
              <a:rPr lang="fr-CA" sz="1100" i="1"/>
              <a:t>Si le conducteur n’est pas responsable de l’accident, le PEVL peut faire retirer les points de son dossier (et par le fait même, celui du conducteur) en fournissant une preuve de non responsabilité.</a:t>
            </a:r>
            <a:endParaRPr/>
          </a:p>
          <a:p>
            <a:pPr marL="342900" lvl="0" indent="-298450" algn="l" rtl="0">
              <a:lnSpc>
                <a:spcPct val="100000"/>
              </a:lnSpc>
              <a:spcBef>
                <a:spcPts val="0"/>
              </a:spcBef>
              <a:spcAft>
                <a:spcPts val="0"/>
              </a:spcAft>
              <a:buClr>
                <a:schemeClr val="dk1"/>
              </a:buClr>
              <a:buSzPts val="1100"/>
              <a:buChar char="●"/>
            </a:pPr>
            <a:r>
              <a:rPr lang="fr-CA" sz="1100" i="1"/>
              <a:t>Si cette preuve est acceptée, l’accident ne sera plus considéré dans l’évaluation du comportement du conducteur, mais demeurera inscrit à son dossier sans aucune pondération. </a:t>
            </a:r>
            <a:endParaRPr/>
          </a:p>
          <a:p>
            <a:pPr marL="342900" lvl="0" indent="-298450" algn="l" rtl="0">
              <a:lnSpc>
                <a:spcPct val="100000"/>
              </a:lnSpc>
              <a:spcBef>
                <a:spcPts val="0"/>
              </a:spcBef>
              <a:spcAft>
                <a:spcPts val="0"/>
              </a:spcAft>
              <a:buClr>
                <a:schemeClr val="dk1"/>
              </a:buClr>
              <a:buSzPts val="1100"/>
              <a:buChar char="●"/>
            </a:pPr>
            <a:r>
              <a:rPr lang="fr-CA" sz="1100" i="1"/>
              <a:t>Si l’employeur refuse de transmettre cette preuve, le conducteur peut demander une régularisation de son dossier. </a:t>
            </a: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just" rtl="0">
              <a:lnSpc>
                <a:spcPct val="100000"/>
              </a:lnSpc>
              <a:spcBef>
                <a:spcPts val="0"/>
              </a:spcBef>
              <a:spcAft>
                <a:spcPts val="0"/>
              </a:spcAft>
              <a:buSzPts val="1100"/>
              <a:buChar char="●"/>
            </a:pPr>
            <a:r>
              <a:rPr lang="fr-CA" sz="1100"/>
              <a:t>Infractions présentant un risque élevé pour la sécurité routière ou la protection du réseau routier</a:t>
            </a:r>
            <a:r>
              <a:rPr lang="fr-CA" sz="1100" b="1"/>
              <a:t>(6 points)</a:t>
            </a:r>
            <a:r>
              <a:rPr lang="fr-CA" sz="1100"/>
              <a:t>.</a:t>
            </a:r>
            <a:endParaRPr/>
          </a:p>
          <a:p>
            <a:pPr marL="457200" marR="0" lvl="0" indent="-298450" algn="just" rtl="0">
              <a:lnSpc>
                <a:spcPct val="100000"/>
              </a:lnSpc>
              <a:spcBef>
                <a:spcPts val="0"/>
              </a:spcBef>
              <a:spcAft>
                <a:spcPts val="0"/>
              </a:spcAft>
              <a:buClr>
                <a:srgbClr val="000000"/>
              </a:buClr>
              <a:buSzPts val="1100"/>
              <a:buFont typeface="Arial"/>
              <a:buChar char="●"/>
            </a:pPr>
            <a:r>
              <a:rPr lang="fr-CA" sz="1100"/>
              <a:t>Exemple: 519.6 : conduire un véhicule lourd avec une défectuosité majeure, 443 : consommation d’alcool, de cannabis ou de drogue (à bord du véhicule lourd)</a:t>
            </a:r>
            <a:endParaRPr/>
          </a:p>
          <a:p>
            <a:pPr marL="457200" lvl="0" indent="-298450" algn="l" rtl="0">
              <a:lnSpc>
                <a:spcPct val="100000"/>
              </a:lnSpc>
              <a:spcBef>
                <a:spcPts val="0"/>
              </a:spcBef>
              <a:spcAft>
                <a:spcPts val="0"/>
              </a:spcAft>
              <a:buSzPts val="1100"/>
              <a:buChar char="●"/>
            </a:pPr>
            <a:r>
              <a:rPr lang="fr-CA" sz="1100"/>
              <a:t>Elles sont intégrées dans leur zone de comportement respective.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100"/>
              <a:buNone/>
            </a:pPr>
            <a:endParaRPr sz="1200">
              <a:solidFill>
                <a:schemeClr val="dk2"/>
              </a:solidFill>
            </a:endParaRPr>
          </a:p>
          <a:p>
            <a:pPr marL="114300" lvl="0" indent="0" algn="l" rtl="0">
              <a:lnSpc>
                <a:spcPct val="100000"/>
              </a:lnSpc>
              <a:spcBef>
                <a:spcPts val="0"/>
              </a:spcBef>
              <a:spcAft>
                <a:spcPts val="0"/>
              </a:spcAft>
              <a:buSzPts val="1100"/>
              <a:buNone/>
            </a:pPr>
            <a:r>
              <a:rPr lang="fr-CA" sz="1200">
                <a:solidFill>
                  <a:schemeClr val="dk2"/>
                </a:solidFill>
              </a:rPr>
              <a:t>Le Relayeur:</a:t>
            </a:r>
            <a:endParaRPr/>
          </a:p>
          <a:p>
            <a:pPr marL="285750" lvl="0" indent="-285750" algn="l" rtl="0">
              <a:lnSpc>
                <a:spcPct val="100000"/>
              </a:lnSpc>
              <a:spcBef>
                <a:spcPts val="0"/>
              </a:spcBef>
              <a:spcAft>
                <a:spcPts val="0"/>
              </a:spcAft>
              <a:buSzPts val="1100"/>
              <a:buFont typeface="Arial"/>
              <a:buChar char="•"/>
            </a:pPr>
            <a:r>
              <a:rPr lang="fr-CA" sz="1100">
                <a:solidFill>
                  <a:schemeClr val="dk2"/>
                </a:solidFill>
              </a:rPr>
              <a:t>Informations concernant les nouveautés ou des précisions visant les véhicules lourds.</a:t>
            </a:r>
            <a:endParaRPr/>
          </a:p>
          <a:p>
            <a:pPr marL="285750" lvl="0" indent="-285750" algn="l" rtl="0">
              <a:lnSpc>
                <a:spcPct val="100000"/>
              </a:lnSpc>
              <a:spcBef>
                <a:spcPts val="0"/>
              </a:spcBef>
              <a:spcAft>
                <a:spcPts val="0"/>
              </a:spcAft>
              <a:buSzPts val="1100"/>
              <a:buFont typeface="Arial"/>
              <a:buChar char="•"/>
            </a:pPr>
            <a:r>
              <a:rPr lang="fr-CA" sz="1100">
                <a:solidFill>
                  <a:schemeClr val="dk2"/>
                </a:solidFill>
              </a:rPr>
              <a:t>saaq.gouv.qc.ca </a:t>
            </a:r>
            <a:endParaRPr/>
          </a:p>
          <a:p>
            <a:pPr marL="0" marR="0" lvl="0" indent="0" algn="l" rtl="0">
              <a:lnSpc>
                <a:spcPct val="100000"/>
              </a:lnSpc>
              <a:spcBef>
                <a:spcPts val="0"/>
              </a:spcBef>
              <a:spcAft>
                <a:spcPts val="0"/>
              </a:spcAft>
              <a:buClr>
                <a:srgbClr val="000000"/>
              </a:buClr>
              <a:buSzPts val="1100"/>
              <a:buFont typeface="Arial"/>
              <a:buNone/>
            </a:pPr>
            <a:r>
              <a:rPr lang="fr-CA" sz="1100">
                <a:solidFill>
                  <a:schemeClr val="dk2"/>
                </a:solidFill>
              </a:rPr>
              <a:t>Bulletin Info-camionnage</a:t>
            </a:r>
            <a:endParaRPr/>
          </a:p>
          <a:p>
            <a:pPr marL="285750" lvl="0" indent="-285750" algn="l" rtl="0">
              <a:lnSpc>
                <a:spcPct val="100000"/>
              </a:lnSpc>
              <a:spcBef>
                <a:spcPts val="0"/>
              </a:spcBef>
              <a:spcAft>
                <a:spcPts val="0"/>
              </a:spcAft>
              <a:buSzPts val="1100"/>
              <a:buFont typeface="Arial"/>
              <a:buChar char="•"/>
            </a:pPr>
            <a:r>
              <a:rPr lang="fr-CA" sz="1100">
                <a:solidFill>
                  <a:schemeClr val="dk2"/>
                </a:solidFill>
              </a:rPr>
              <a:t>Précisions concernant la règlementation en lien avec les véhicules lourds</a:t>
            </a:r>
            <a:endParaRPr/>
          </a:p>
          <a:p>
            <a:pPr marL="285750" lvl="0" indent="-285750" algn="l" rtl="0">
              <a:lnSpc>
                <a:spcPct val="100000"/>
              </a:lnSpc>
              <a:spcBef>
                <a:spcPts val="0"/>
              </a:spcBef>
              <a:spcAft>
                <a:spcPts val="0"/>
              </a:spcAft>
              <a:buSzPts val="1100"/>
              <a:buFont typeface="Arial"/>
              <a:buChar char="•"/>
            </a:pPr>
            <a:r>
              <a:rPr lang="fr-CA" sz="1100">
                <a:solidFill>
                  <a:schemeClr val="dk2"/>
                </a:solidFill>
              </a:rPr>
              <a:t>transports.gouv.qc.ca </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just" rtl="0">
              <a:lnSpc>
                <a:spcPct val="100000"/>
              </a:lnSpc>
              <a:spcBef>
                <a:spcPts val="0"/>
              </a:spcBef>
              <a:spcAft>
                <a:spcPts val="0"/>
              </a:spcAft>
              <a:buSzPts val="1100"/>
              <a:buChar char="●"/>
            </a:pPr>
            <a:r>
              <a:rPr lang="fr-CA" sz="1100"/>
              <a:t>Ces infractions sont prises en considération dans l’évaluation du comportement du conducteur dès qu’un procès-verbal de suspension du permis de conduire est remis à un conducteur de véhicules lourds.</a:t>
            </a:r>
            <a:endParaRPr/>
          </a:p>
          <a:p>
            <a:pPr marL="457200" lvl="0" indent="-298450" algn="l" rtl="0">
              <a:lnSpc>
                <a:spcPct val="100000"/>
              </a:lnSpc>
              <a:spcBef>
                <a:spcPts val="0"/>
              </a:spcBef>
              <a:spcAft>
                <a:spcPts val="0"/>
              </a:spcAft>
              <a:buSzPts val="1100"/>
              <a:buChar char="●"/>
            </a:pPr>
            <a:r>
              <a:rPr lang="fr-CA" sz="1100" b="1"/>
              <a:t>Aucune pondération n’est liée à ces infractions</a:t>
            </a:r>
            <a:r>
              <a:rPr lang="fr-CA" sz="1100"/>
              <a:t>, celles-ci faisant l’objet d’un </a:t>
            </a:r>
            <a:r>
              <a:rPr lang="fr-CA" sz="1100" b="1" u="sng"/>
              <a:t>transfert du dossier à la Commission</a:t>
            </a:r>
            <a:r>
              <a:rPr lang="fr-CA" sz="1100"/>
              <a: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just" rtl="0">
              <a:lnSpc>
                <a:spcPct val="100000"/>
              </a:lnSpc>
              <a:spcBef>
                <a:spcPts val="0"/>
              </a:spcBef>
              <a:spcAft>
                <a:spcPts val="0"/>
              </a:spcAft>
              <a:buClr>
                <a:srgbClr val="000000"/>
              </a:buClr>
              <a:buSzPts val="1100"/>
              <a:buFont typeface="Arial"/>
              <a:buNone/>
            </a:pPr>
            <a:r>
              <a:rPr lang="fr-CA" sz="3200">
                <a:solidFill>
                  <a:srgbClr val="3F3F41"/>
                </a:solidFill>
                <a:latin typeface="Arial"/>
                <a:ea typeface="Arial"/>
                <a:cs typeface="Arial"/>
                <a:sym typeface="Arial"/>
              </a:rPr>
              <a:t>Explications:</a:t>
            </a:r>
            <a:endParaRPr/>
          </a:p>
          <a:p>
            <a:pPr marL="457200" marR="0" lvl="0" indent="-298450" algn="just" rtl="0">
              <a:lnSpc>
                <a:spcPct val="100000"/>
              </a:lnSpc>
              <a:spcBef>
                <a:spcPts val="0"/>
              </a:spcBef>
              <a:spcAft>
                <a:spcPts val="0"/>
              </a:spcAft>
              <a:buClr>
                <a:srgbClr val="000000"/>
              </a:buClr>
              <a:buSzPts val="1100"/>
              <a:buFont typeface="Arial"/>
              <a:buChar char="●"/>
            </a:pPr>
            <a:r>
              <a:rPr lang="fr-CA" sz="3200">
                <a:solidFill>
                  <a:srgbClr val="3F3F41"/>
                </a:solidFill>
                <a:latin typeface="Arial"/>
                <a:ea typeface="Arial"/>
                <a:cs typeface="Arial"/>
                <a:sym typeface="Arial"/>
              </a:rPr>
              <a:t>a</a:t>
            </a:r>
            <a:r>
              <a:rPr lang="fr-CA" sz="2400"/>
              <a:t> </a:t>
            </a:r>
            <a:r>
              <a:rPr lang="fr-CA" sz="1800" b="0" i="0" u="none" strike="noStrike">
                <a:solidFill>
                  <a:srgbClr val="3F3F41"/>
                </a:solidFill>
                <a:latin typeface="Arial"/>
                <a:ea typeface="Arial"/>
                <a:cs typeface="Arial"/>
                <a:sym typeface="Arial"/>
              </a:rPr>
              <a:t>pour effet de diminuer de moitié la pondération des infractions et des mises hors service « conducteur » lorsqu’elles sont inscrites dans le dossier du conducteur depuis plus d’un an (à partir de la 366e journée après la date d’un événement jusqu’à la 730e journée). </a:t>
            </a:r>
            <a:endParaRPr/>
          </a:p>
          <a:p>
            <a:pPr marL="914400" lvl="1" indent="-298450" algn="just"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Par exemple, une infraction valant 4 points inscrite dans un dossier sera pondérée à 2 points un an après la date de l’infraction (4 points divisés par 2 égalent 2 points). </a:t>
            </a:r>
            <a:endParaRPr/>
          </a:p>
          <a:p>
            <a:pPr marL="914400" lvl="1" indent="-298450" algn="just"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Si la diminution d’une pondération donne lieu à une fraction, on conserve la fraction. Par exemple, 1 point divisé par 2 égale 0,5 point. </a:t>
            </a:r>
            <a:endParaRPr/>
          </a:p>
          <a:p>
            <a:pPr marL="0" lvl="0" indent="0" algn="l" rtl="0">
              <a:lnSpc>
                <a:spcPct val="100000"/>
              </a:lnSpc>
              <a:spcBef>
                <a:spcPts val="0"/>
              </a:spcBef>
              <a:spcAft>
                <a:spcPts val="0"/>
              </a:spcAft>
              <a:buClr>
                <a:schemeClr val="dk1"/>
              </a:buClr>
              <a:buSzPts val="1100"/>
              <a:buFont typeface="Arial"/>
              <a:buNone/>
            </a:pPr>
            <a:r>
              <a:rPr lang="fr-CA" sz="2400"/>
              <a:t>Cette notion ne s’applique pas : </a:t>
            </a:r>
            <a:endParaRPr/>
          </a:p>
          <a:p>
            <a:pPr marL="457200" lvl="0" indent="-298450" algn="l"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aux infractions critiques; </a:t>
            </a:r>
            <a:endParaRPr/>
          </a:p>
          <a:p>
            <a:pPr marL="457200" lvl="0" indent="-298450" algn="l"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aux accidents inscrits dans la zone de comportement « Implication dans les accidents ». </a:t>
            </a:r>
            <a:endParaRPr/>
          </a:p>
          <a:p>
            <a:pPr marL="158750" lvl="0" indent="0" algn="just" rtl="0">
              <a:lnSpc>
                <a:spcPct val="100000"/>
              </a:lnSpc>
              <a:spcBef>
                <a:spcPts val="0"/>
              </a:spcBef>
              <a:spcAft>
                <a:spcPts val="0"/>
              </a:spcAft>
              <a:buSzPts val="1100"/>
              <a:buNone/>
            </a:pPr>
            <a:endParaRPr sz="1800" b="0" i="0" u="none" strike="noStrike">
              <a:solidFill>
                <a:srgbClr val="3F3F4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1400"/>
              <a:t>Explication: </a:t>
            </a:r>
            <a:endParaRPr/>
          </a:p>
          <a:p>
            <a:pPr marL="285750" lvl="0" indent="-285750" algn="l" rtl="0">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a pour effet d’ajouter des points supplémentaires si des « infractions de même nature » sont répétées.</a:t>
            </a:r>
            <a:endParaRPr/>
          </a:p>
          <a:p>
            <a:pPr marL="285750" lvl="0" indent="-215900" algn="l" rtl="0">
              <a:lnSpc>
                <a:spcPct val="100000"/>
              </a:lnSpc>
              <a:spcBef>
                <a:spcPts val="0"/>
              </a:spcBef>
              <a:spcAft>
                <a:spcPts val="0"/>
              </a:spcAft>
              <a:buClr>
                <a:schemeClr val="dk1"/>
              </a:buClr>
              <a:buSzPts val="1100"/>
              <a:buNone/>
            </a:pPr>
            <a:endParaRPr sz="140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fr-CA" sz="1400"/>
              <a:t>Cette notion ne s’applique pas : </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infractions pondérées à 1 et 2 points;</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mises hors service « conducteur »;</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accidents inscrits dans la zone de comportement « Implication dans les accidents »</a:t>
            </a:r>
            <a:endParaRPr sz="1400"/>
          </a:p>
          <a:p>
            <a:pPr marL="158750" lvl="0" indent="0" algn="just"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1400"/>
              <a:t>Définition: </a:t>
            </a:r>
            <a:endParaRPr/>
          </a:p>
          <a:p>
            <a:pPr marL="285750" lvl="0" indent="-285750" algn="l" rtl="0">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Une infraction est de même nature si elle est commise en vertu d’un même article de loi et qu’elle a la même pondération qu’une autre infraction déjà inscrite au dossier.</a:t>
            </a:r>
            <a:endParaRPr/>
          </a:p>
          <a:p>
            <a:pPr marL="285750" lvl="0" indent="-196850" algn="l" rtl="0">
              <a:lnSpc>
                <a:spcPct val="100000"/>
              </a:lnSpc>
              <a:spcBef>
                <a:spcPts val="0"/>
              </a:spcBef>
              <a:spcAft>
                <a:spcPts val="0"/>
              </a:spcAft>
              <a:buClr>
                <a:schemeClr val="dk1"/>
              </a:buClr>
              <a:buSzPts val="1400"/>
              <a:buNone/>
            </a:pPr>
            <a:endParaRPr sz="140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fr-CA" sz="1400"/>
              <a:t>Cette notion s’applique : </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infractions liées aux excès de vitesse;</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infractions liées aux charges, aux dimensions et aux conditions relatives aux permis spéciaux de circulation;</a:t>
            </a:r>
            <a:endParaRPr/>
          </a:p>
          <a:p>
            <a:pPr marL="457200" lvl="0" indent="-298450" algn="l" rtl="0">
              <a:lnSpc>
                <a:spcPct val="100000"/>
              </a:lnSpc>
              <a:spcBef>
                <a:spcPts val="0"/>
              </a:spcBef>
              <a:spcAft>
                <a:spcPts val="0"/>
              </a:spcAft>
              <a:buSzPts val="1100"/>
              <a:buChar char="●"/>
            </a:pPr>
            <a:r>
              <a:rPr lang="fr-CA" sz="1100" b="0" i="0" u="none" strike="noStrike">
                <a:solidFill>
                  <a:srgbClr val="3F3F41"/>
                </a:solidFill>
                <a:latin typeface="Arial"/>
                <a:ea typeface="Arial"/>
                <a:cs typeface="Arial"/>
                <a:sym typeface="Arial"/>
              </a:rPr>
              <a:t>aux infractions commises hors Québec ayant le même code d’équivalence et la même pondération</a:t>
            </a:r>
            <a:endParaRPr sz="1400"/>
          </a:p>
          <a:p>
            <a:pPr marL="158750" lvl="0" indent="0" algn="just"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lvl="0" indent="-285750" algn="l" rtl="0">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Dès qu’une deuxième infraction de même nature est commise, des points supplémentaires sont ajoutés aux points déjà accumulés dans la zone de comportement correspondante.</a:t>
            </a:r>
            <a:endParaRPr/>
          </a:p>
          <a:p>
            <a:pPr marL="285750" lvl="0" indent="-285750" algn="l" rtl="0">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Ces points supplémentaires sont équivalents à 20 % du seuil de points à ne pas atteindre pour cette zone de comportement.</a:t>
            </a:r>
            <a:endParaRPr/>
          </a:p>
          <a:p>
            <a:pPr marL="0" lvl="0" indent="0" algn="l" rtl="0">
              <a:lnSpc>
                <a:spcPct val="100000"/>
              </a:lnSpc>
              <a:spcBef>
                <a:spcPts val="0"/>
              </a:spcBef>
              <a:spcAft>
                <a:spcPts val="0"/>
              </a:spcAft>
              <a:buClr>
                <a:schemeClr val="dk1"/>
              </a:buClr>
              <a:buSzPts val="1100"/>
              <a:buNone/>
            </a:pPr>
            <a:r>
              <a:rPr lang="fr-CA" sz="1400"/>
              <a:t>Cette notion s’applique : </a:t>
            </a:r>
            <a:endParaRPr/>
          </a:p>
          <a:p>
            <a:pPr marL="342900" lvl="0" indent="-298450" algn="l" rtl="0">
              <a:lnSpc>
                <a:spcPct val="100000"/>
              </a:lnSpc>
              <a:spcBef>
                <a:spcPts val="0"/>
              </a:spcBef>
              <a:spcAft>
                <a:spcPts val="0"/>
              </a:spcAft>
              <a:buClr>
                <a:schemeClr val="dk1"/>
              </a:buClr>
              <a:buSzPts val="1100"/>
              <a:buChar char="●"/>
            </a:pPr>
            <a:r>
              <a:rPr lang="fr-CA">
                <a:solidFill>
                  <a:srgbClr val="3F3F41"/>
                </a:solidFill>
                <a:latin typeface="Arial"/>
                <a:ea typeface="Arial"/>
                <a:cs typeface="Arial"/>
                <a:sym typeface="Arial"/>
              </a:rPr>
              <a:t>De façon concourante dans la zone de comportement global.</a:t>
            </a:r>
            <a:endParaRPr/>
          </a:p>
          <a:p>
            <a:pPr marL="158750" lvl="0" indent="0" algn="just" rtl="0">
              <a:lnSpc>
                <a:spcPct val="100000"/>
              </a:lnSpc>
              <a:spcBef>
                <a:spcPts val="0"/>
              </a:spcBef>
              <a:spcAft>
                <a:spcPts val="0"/>
              </a:spcAft>
              <a:buSzPts val="1100"/>
              <a:buNone/>
            </a:pPr>
            <a:endParaRPr/>
          </a:p>
          <a:p>
            <a:pPr marL="158750" lvl="0" indent="0" algn="just" rtl="0">
              <a:lnSpc>
                <a:spcPct val="100000"/>
              </a:lnSpc>
              <a:spcBef>
                <a:spcPts val="0"/>
              </a:spcBef>
              <a:spcAft>
                <a:spcPts val="0"/>
              </a:spcAft>
              <a:buSzPts val="1100"/>
              <a:buNone/>
            </a:pPr>
            <a:r>
              <a:rPr lang="fr-CA"/>
              <a:t>Spécifier que l’addition des points de même nature se fait en deux temps. Par exemple, les règles de circulation seront augmentées de 20 % de 16 points, soit 3,2 points pour cette zone. Alors que le comportement global sera augmenté de 3,4 points soit 20 % de 17 points..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1" name="Google Shape;31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7" name="Google Shape;32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5" name="Google Shape;3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just" rtl="0">
              <a:lnSpc>
                <a:spcPct val="100000"/>
              </a:lnSpc>
              <a:spcBef>
                <a:spcPts val="0"/>
              </a:spcBef>
              <a:spcAft>
                <a:spcPts val="0"/>
              </a:spcAft>
              <a:buSzPts val="1100"/>
              <a:buNone/>
            </a:pPr>
            <a:r>
              <a:rPr lang="fr-CA" sz="1800" b="0" i="0" u="none" strike="noStrike">
                <a:solidFill>
                  <a:srgbClr val="3F3F41"/>
                </a:solidFill>
                <a:latin typeface="Arial"/>
                <a:ea typeface="Arial"/>
                <a:cs typeface="Arial"/>
                <a:sym typeface="Arial"/>
              </a:rPr>
              <a:t>Un avis de transmission du dossier à la Commission est acheminé dans l’une ou l’autre de ces situations : </a:t>
            </a:r>
            <a:endParaRPr/>
          </a:p>
          <a:p>
            <a:pPr marL="457200" lvl="0" indent="-298450" algn="l"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Lorsqu’un conducteur atteint ou dépasse 100 % du seuil de points à ne pas atteindre pour l’une des zones de comportement; </a:t>
            </a:r>
            <a:endParaRPr/>
          </a:p>
          <a:p>
            <a:pPr marL="457200" lvl="0" indent="-298450" algn="l"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Lorsqu’un accident mortel est inscrit à son dossier; </a:t>
            </a:r>
            <a:endParaRPr/>
          </a:p>
          <a:p>
            <a:pPr marL="457200" lvl="0" indent="-298450" algn="l" rtl="0">
              <a:lnSpc>
                <a:spcPct val="100000"/>
              </a:lnSpc>
              <a:spcBef>
                <a:spcPts val="0"/>
              </a:spcBef>
              <a:spcAft>
                <a:spcPts val="0"/>
              </a:spcAft>
              <a:buSzPts val="1100"/>
              <a:buChar char="●"/>
            </a:pPr>
            <a:r>
              <a:rPr lang="fr-CA" sz="1800" b="0" i="0" u="none" strike="noStrike">
                <a:solidFill>
                  <a:srgbClr val="3F3F41"/>
                </a:solidFill>
                <a:latin typeface="Arial"/>
                <a:ea typeface="Arial"/>
                <a:cs typeface="Arial"/>
                <a:sym typeface="Arial"/>
              </a:rPr>
              <a:t>Lorsqu’il commet une infraction critique liée à la capacité de conduire affaiblie par l’alcool ou la drogue. </a:t>
            </a:r>
            <a:endParaRPr/>
          </a:p>
          <a:p>
            <a:pPr marL="457200" lvl="0" indent="-342900" algn="l" rtl="0">
              <a:lnSpc>
                <a:spcPct val="115000"/>
              </a:lnSpc>
              <a:spcBef>
                <a:spcPts val="0"/>
              </a:spcBef>
              <a:spcAft>
                <a:spcPts val="0"/>
              </a:spcAft>
              <a:buClr>
                <a:srgbClr val="595959"/>
              </a:buClr>
              <a:buSzPts val="1800"/>
              <a:buChar char="●"/>
            </a:pPr>
            <a:r>
              <a:rPr lang="fr-CA" sz="2400">
                <a:solidFill>
                  <a:srgbClr val="595959"/>
                </a:solidFill>
              </a:rPr>
              <a:t>* infraction grave = inscrit en italique dans le tableau de l’annexe 3</a:t>
            </a:r>
            <a:endParaRPr sz="2400">
              <a:solidFill>
                <a:srgbClr val="595959"/>
              </a:solidFill>
            </a:endParaRPr>
          </a:p>
          <a:p>
            <a:pPr marL="457200" lvl="0" indent="-342900" algn="l" rtl="0">
              <a:lnSpc>
                <a:spcPct val="115000"/>
              </a:lnSpc>
              <a:spcBef>
                <a:spcPts val="0"/>
              </a:spcBef>
              <a:spcAft>
                <a:spcPts val="0"/>
              </a:spcAft>
              <a:buClr>
                <a:srgbClr val="595959"/>
              </a:buClr>
              <a:buSzPts val="1800"/>
              <a:buChar char="●"/>
            </a:pPr>
            <a:r>
              <a:rPr lang="fr-CA" sz="2400">
                <a:solidFill>
                  <a:srgbClr val="595959"/>
                </a:solidFill>
              </a:rPr>
              <a:t>* événement critique = inscrit dans le tableau 2</a:t>
            </a:r>
            <a:endParaRPr>
              <a:solidFill>
                <a:schemeClr val="dk1"/>
              </a:solidFill>
            </a:endParaRPr>
          </a:p>
          <a:p>
            <a:pPr marL="457200" lvl="0" indent="0" algn="l" rtl="0">
              <a:lnSpc>
                <a:spcPct val="115000"/>
              </a:lnSpc>
              <a:spcBef>
                <a:spcPts val="0"/>
              </a:spcBef>
              <a:spcAft>
                <a:spcPts val="0"/>
              </a:spcAft>
              <a:buNone/>
            </a:pPr>
            <a:endParaRPr sz="2400">
              <a:solidFill>
                <a:srgbClr val="595959"/>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a:t>Par exemples, les points d’un accident non responsable qui n’ont pas été retiré de son dossier par l’employeur.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sz="1100"/>
              <a:t>Après analyse, la Commission pourrait imposer au conducteur des conditions pour l’amener à corriger son comportement et prendre toute autre mesure qu’elle juge appropriée et raisonnable. </a:t>
            </a:r>
            <a:endParaRPr/>
          </a:p>
          <a:p>
            <a:pPr marL="457200" lvl="0" indent="-228600" algn="l" rtl="0">
              <a:lnSpc>
                <a:spcPct val="100000"/>
              </a:lnSpc>
              <a:spcBef>
                <a:spcPts val="0"/>
              </a:spcBef>
              <a:spcAft>
                <a:spcPts val="0"/>
              </a:spcAft>
              <a:buSzPts val="1100"/>
              <a:buNone/>
            </a:pPr>
            <a:endParaRPr sz="1100"/>
          </a:p>
          <a:p>
            <a:pPr marL="457200" lvl="0" indent="-298450" algn="l" rtl="0">
              <a:lnSpc>
                <a:spcPct val="100000"/>
              </a:lnSpc>
              <a:spcBef>
                <a:spcPts val="0"/>
              </a:spcBef>
              <a:spcAft>
                <a:spcPts val="0"/>
              </a:spcAft>
              <a:buSzPts val="1100"/>
              <a:buChar char="●"/>
            </a:pPr>
            <a:r>
              <a:rPr lang="fr-CA" sz="1100"/>
              <a:t>Si elle juge qu’un conducteur est inapte à conduire un véhicule lourd en raison d’un comportement déficient qui, à son avis, ne peut être corrigé par l’imposition de conditions, </a:t>
            </a:r>
            <a:r>
              <a:rPr lang="fr-CA" sz="1100" b="1"/>
              <a:t>elle pourrait ordonner à la Société de lui interdire la conduite d’un véhicule lourd</a:t>
            </a:r>
            <a:r>
              <a:rPr lang="fr-CA" sz="1100"/>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480"/>
              </a:spcBef>
              <a:spcAft>
                <a:spcPts val="0"/>
              </a:spcAft>
              <a:buSzPts val="1100"/>
              <a:buNone/>
            </a:pPr>
            <a:r>
              <a:rPr lang="fr-CA" sz="2400">
                <a:solidFill>
                  <a:schemeClr val="dk2"/>
                </a:solidFill>
              </a:rPr>
              <a:t>résultant à l’élaboration de la </a:t>
            </a:r>
            <a:br>
              <a:rPr lang="fr-CA" sz="2400">
                <a:solidFill>
                  <a:schemeClr val="dk2"/>
                </a:solidFill>
              </a:rPr>
            </a:br>
            <a:r>
              <a:rPr lang="fr-CA" sz="2400" i="1">
                <a:solidFill>
                  <a:schemeClr val="dk2"/>
                </a:solidFill>
              </a:rPr>
              <a:t>Loi concernant les PEVL</a:t>
            </a:r>
            <a:r>
              <a:rPr lang="fr-CA" sz="2400">
                <a:solidFill>
                  <a:schemeClr val="dk2"/>
                </a:solidFill>
              </a:rPr>
              <a:t>.</a:t>
            </a:r>
            <a:endParaRPr/>
          </a:p>
          <a:p>
            <a:pPr marL="1066800" lvl="1" indent="-609600" algn="l" rtl="0">
              <a:lnSpc>
                <a:spcPct val="80000"/>
              </a:lnSpc>
              <a:spcBef>
                <a:spcPts val="480"/>
              </a:spcBef>
              <a:spcAft>
                <a:spcPts val="0"/>
              </a:spcAft>
              <a:buSzPts val="1100"/>
              <a:buFont typeface="Arial"/>
              <a:buChar char="•"/>
            </a:pPr>
            <a:r>
              <a:rPr lang="fr-CA" sz="2400" i="1">
                <a:solidFill>
                  <a:schemeClr val="dk2"/>
                </a:solidFill>
              </a:rPr>
              <a:t>Cette Loi a résulté à la Politique d’évaluation des</a:t>
            </a:r>
            <a:br>
              <a:rPr lang="fr-CA" sz="2400" i="1">
                <a:solidFill>
                  <a:schemeClr val="dk2"/>
                </a:solidFill>
              </a:rPr>
            </a:br>
            <a:r>
              <a:rPr lang="fr-CA" sz="2400" i="1">
                <a:solidFill>
                  <a:schemeClr val="dk2"/>
                </a:solidFill>
              </a:rPr>
              <a:t>propriétaires et des exploitants de véhicules lourds.</a:t>
            </a:r>
            <a:endParaRPr/>
          </a:p>
          <a:p>
            <a:pPr marL="1066800" lvl="1" indent="-609600" algn="l" rtl="0">
              <a:lnSpc>
                <a:spcPct val="80000"/>
              </a:lnSpc>
              <a:spcBef>
                <a:spcPts val="480"/>
              </a:spcBef>
              <a:spcAft>
                <a:spcPts val="0"/>
              </a:spcAft>
              <a:buSzPts val="1100"/>
              <a:buFont typeface="Arial"/>
              <a:buChar char="•"/>
            </a:pPr>
            <a:r>
              <a:rPr lang="fr-CA" sz="2400" i="1">
                <a:solidFill>
                  <a:schemeClr val="dk2"/>
                </a:solidFill>
              </a:rPr>
              <a:t>Cette Politique est administrée par la SAAQ.</a:t>
            </a:r>
            <a:endParaRPr/>
          </a:p>
          <a:p>
            <a:pPr marL="457200" lvl="0" indent="-228600" algn="l" rtl="0">
              <a:lnSpc>
                <a:spcPct val="100000"/>
              </a:lnSpc>
              <a:spcBef>
                <a:spcPts val="0"/>
              </a:spcBef>
              <a:spcAft>
                <a:spcPts val="0"/>
              </a:spcAft>
              <a:buSzPts val="1100"/>
              <a:buNone/>
            </a:pPr>
            <a:endParaRPr/>
          </a:p>
          <a:p>
            <a:pPr marL="0" lvl="0" indent="0" algn="l" rtl="0">
              <a:lnSpc>
                <a:spcPct val="80000"/>
              </a:lnSpc>
              <a:spcBef>
                <a:spcPts val="220"/>
              </a:spcBef>
              <a:spcAft>
                <a:spcPts val="0"/>
              </a:spcAft>
              <a:buSzPts val="1100"/>
              <a:buNone/>
            </a:pPr>
            <a:r>
              <a:rPr lang="fr-CA" sz="1100" b="1">
                <a:solidFill>
                  <a:schemeClr val="dk2"/>
                </a:solidFill>
              </a:rPr>
              <a:t>2006</a:t>
            </a:r>
            <a:endParaRPr/>
          </a:p>
          <a:p>
            <a:pPr marL="0" lvl="0" indent="0" algn="l" rtl="0">
              <a:lnSpc>
                <a:spcPct val="80000"/>
              </a:lnSpc>
              <a:spcBef>
                <a:spcPts val="220"/>
              </a:spcBef>
              <a:spcAft>
                <a:spcPts val="0"/>
              </a:spcAft>
              <a:buSzPts val="1100"/>
              <a:buNone/>
            </a:pPr>
            <a:endParaRPr sz="1100">
              <a:solidFill>
                <a:schemeClr val="dk2"/>
              </a:solidFill>
            </a:endParaRPr>
          </a:p>
          <a:p>
            <a:pPr marL="0" lvl="0" indent="0" algn="l" rtl="0">
              <a:lnSpc>
                <a:spcPct val="80000"/>
              </a:lnSpc>
              <a:spcBef>
                <a:spcPts val="220"/>
              </a:spcBef>
              <a:spcAft>
                <a:spcPts val="0"/>
              </a:spcAft>
              <a:buSzPts val="1100"/>
              <a:buNone/>
            </a:pPr>
            <a:r>
              <a:rPr lang="fr-CA" sz="1100">
                <a:solidFill>
                  <a:schemeClr val="dk2"/>
                </a:solidFill>
              </a:rPr>
              <a:t>Dossier de conduite du conducteur démontrant les infractions ou les accidents en lien avec un véhicule lourd. </a:t>
            </a:r>
            <a:br>
              <a:rPr lang="fr-CA" sz="1100">
                <a:solidFill>
                  <a:schemeClr val="dk2"/>
                </a:solidFill>
              </a:rPr>
            </a:br>
            <a:endParaRPr sz="1100">
              <a:solidFill>
                <a:schemeClr val="dk2"/>
              </a:solidFill>
            </a:endParaRPr>
          </a:p>
          <a:p>
            <a:pPr marL="0" lvl="0" indent="0" algn="l" rtl="0">
              <a:lnSpc>
                <a:spcPct val="80000"/>
              </a:lnSpc>
              <a:spcBef>
                <a:spcPts val="220"/>
              </a:spcBef>
              <a:spcAft>
                <a:spcPts val="0"/>
              </a:spcAft>
              <a:buSzPts val="1100"/>
              <a:buNone/>
            </a:pPr>
            <a:r>
              <a:rPr lang="fr-CA" sz="1100" i="1">
                <a:solidFill>
                  <a:schemeClr val="dk2"/>
                </a:solidFill>
              </a:rPr>
              <a:t>(Loi concernant les PECVL);</a:t>
            </a:r>
            <a:endParaRPr/>
          </a:p>
          <a:p>
            <a:pPr marL="0" lvl="0" indent="0" algn="l" rtl="0">
              <a:lnSpc>
                <a:spcPct val="80000"/>
              </a:lnSpc>
              <a:spcBef>
                <a:spcPts val="220"/>
              </a:spcBef>
              <a:spcAft>
                <a:spcPts val="0"/>
              </a:spcAft>
              <a:buSzPts val="1100"/>
              <a:buNone/>
            </a:pPr>
            <a:r>
              <a:rPr lang="fr-CA" sz="1100" b="1">
                <a:solidFill>
                  <a:schemeClr val="dk2"/>
                </a:solidFill>
              </a:rPr>
              <a:t>2011</a:t>
            </a:r>
            <a:endParaRPr/>
          </a:p>
          <a:p>
            <a:pPr marL="0" lvl="0" indent="0" algn="l" rtl="0">
              <a:lnSpc>
                <a:spcPct val="80000"/>
              </a:lnSpc>
              <a:spcBef>
                <a:spcPts val="220"/>
              </a:spcBef>
              <a:spcAft>
                <a:spcPts val="0"/>
              </a:spcAft>
              <a:buSzPts val="1100"/>
              <a:buNone/>
            </a:pPr>
            <a:r>
              <a:rPr lang="fr-CA" sz="1100">
                <a:solidFill>
                  <a:schemeClr val="dk2"/>
                </a:solidFill>
              </a:rPr>
              <a:t>Entrée en vigueur de la politique d’évaluation des conducteurs de véhicules lourds.</a:t>
            </a:r>
            <a:br>
              <a:rPr lang="fr-CA" sz="1100">
                <a:solidFill>
                  <a:schemeClr val="dk2"/>
                </a:solidFill>
              </a:rPr>
            </a:br>
            <a:endParaRPr sz="1100">
              <a:solidFill>
                <a:schemeClr val="dk2"/>
              </a:solidFill>
            </a:endParaRPr>
          </a:p>
          <a:p>
            <a:pPr marL="0" lvl="0" indent="0" algn="l" rtl="0">
              <a:lnSpc>
                <a:spcPct val="80000"/>
              </a:lnSpc>
              <a:spcBef>
                <a:spcPts val="220"/>
              </a:spcBef>
              <a:spcAft>
                <a:spcPts val="0"/>
              </a:spcAft>
              <a:buSzPts val="1100"/>
              <a:buNone/>
            </a:pPr>
            <a:r>
              <a:rPr lang="fr-CA" sz="1100" i="1">
                <a:solidFill>
                  <a:schemeClr val="dk2"/>
                </a:solidFill>
              </a:rPr>
              <a:t>(Suivi de comportement du conducteur de véhicule lourd)</a:t>
            </a:r>
            <a:r>
              <a:rPr lang="fr-CA" sz="1100">
                <a:solidFill>
                  <a:schemeClr val="dk2"/>
                </a:solidFill>
              </a:rPr>
              <a:t>.</a:t>
            </a:r>
            <a:endParaRPr/>
          </a:p>
          <a:p>
            <a:pPr marL="0" lvl="0" indent="0" algn="l" rtl="0">
              <a:lnSpc>
                <a:spcPct val="80000"/>
              </a:lnSpc>
              <a:spcBef>
                <a:spcPts val="220"/>
              </a:spcBef>
              <a:spcAft>
                <a:spcPts val="0"/>
              </a:spcAft>
              <a:buSzPts val="1100"/>
              <a:buNone/>
            </a:pPr>
            <a:r>
              <a:rPr lang="fr-CA" sz="1100" u="sng">
                <a:solidFill>
                  <a:schemeClr val="dk2"/>
                </a:solidFill>
              </a:rPr>
              <a:t>La SAAQ le nomme, le dossier CVL.</a:t>
            </a:r>
            <a:endParaRPr sz="1100" u="sng">
              <a:solidFill>
                <a:srgbClr val="0070C0"/>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fr-CA"/>
              <a:t>En comparaison avec les amendes (points d’inaptitude / de démérites) qui sont inscrits à partir de la preuve de culpabilité (paiement ou verdict).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11" name="Google Shape;11;p36"/>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36"/>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13;p36"/>
          <p:cNvGrpSpPr/>
          <p:nvPr/>
        </p:nvGrpSpPr>
        <p:grpSpPr>
          <a:xfrm>
            <a:off x="76200" y="76204"/>
            <a:ext cx="2449718" cy="819858"/>
            <a:chOff x="-58250" y="-38001"/>
            <a:chExt cx="3035209" cy="1148421"/>
          </a:xfrm>
        </p:grpSpPr>
        <p:pic>
          <p:nvPicPr>
            <p:cNvPr id="14" name="Google Shape;14;p36"/>
            <p:cNvPicPr preferRelativeResize="0"/>
            <p:nvPr/>
          </p:nvPicPr>
          <p:blipFill rotWithShape="1">
            <a:blip r:embed="rId3">
              <a:alphaModFix/>
            </a:blip>
            <a:srcRect/>
            <a:stretch/>
          </p:blipFill>
          <p:spPr>
            <a:xfrm>
              <a:off x="-58250" y="-38001"/>
              <a:ext cx="2324650" cy="1020176"/>
            </a:xfrm>
            <a:prstGeom prst="rect">
              <a:avLst/>
            </a:prstGeom>
            <a:noFill/>
            <a:ln>
              <a:noFill/>
            </a:ln>
          </p:spPr>
        </p:pic>
        <p:sp>
          <p:nvSpPr>
            <p:cNvPr id="15" name="Google Shape;15;p36"/>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fr-CA" sz="700" b="0" i="1" u="none" strike="noStrike" cap="none">
                  <a:solidFill>
                    <a:srgbClr val="FFFFFF"/>
                  </a:solidFill>
                  <a:latin typeface="Exo 2"/>
                  <a:ea typeface="Exo 2"/>
                  <a:cs typeface="Exo 2"/>
                  <a:sym typeface="Exo 2"/>
                </a:rPr>
                <a:t>CENTRE DE FORMATION </a:t>
              </a:r>
              <a:endParaRPr sz="700" b="0" i="1" u="none" strike="noStrike" cap="none">
                <a:solidFill>
                  <a:srgbClr val="FFFFFF"/>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700"/>
                <a:buFont typeface="Arial"/>
                <a:buNone/>
              </a:pPr>
              <a:r>
                <a:rPr lang="fr-CA" sz="700" b="0" i="1" u="none" strike="noStrike" cap="none">
                  <a:solidFill>
                    <a:srgbClr val="FFFFFF"/>
                  </a:solidFill>
                  <a:latin typeface="Exo 2"/>
                  <a:ea typeface="Exo 2"/>
                  <a:cs typeface="Exo 2"/>
                  <a:sym typeface="Exo 2"/>
                </a:rPr>
                <a:t>DU TRANSPORT ROUTIER</a:t>
              </a:r>
              <a:endParaRPr sz="700" b="0" i="1" u="none" strike="noStrike" cap="none">
                <a:solidFill>
                  <a:srgbClr val="FFFFFF"/>
                </a:solidFill>
                <a:latin typeface="Exo 2"/>
                <a:ea typeface="Exo 2"/>
                <a:cs typeface="Exo 2"/>
                <a:sym typeface="Exo 2"/>
              </a:endParaRPr>
            </a:p>
            <a:p>
              <a:pPr marL="0" marR="0" lvl="0" indent="0" algn="l" rtl="0">
                <a:lnSpc>
                  <a:spcPct val="100000"/>
                </a:lnSpc>
                <a:spcBef>
                  <a:spcPts val="0"/>
                </a:spcBef>
                <a:spcAft>
                  <a:spcPts val="0"/>
                </a:spcAft>
                <a:buClr>
                  <a:srgbClr val="000000"/>
                </a:buClr>
                <a:buSzPts val="700"/>
                <a:buFont typeface="Arial"/>
                <a:buNone/>
              </a:pPr>
              <a:r>
                <a:rPr lang="fr-CA" sz="700" b="0" i="1" u="none" strike="noStrike" cap="none">
                  <a:solidFill>
                    <a:srgbClr val="FFFFFF"/>
                  </a:solidFill>
                  <a:latin typeface="Exo 2"/>
                  <a:ea typeface="Exo 2"/>
                  <a:cs typeface="Exo 2"/>
                  <a:sym typeface="Exo 2"/>
                </a:rPr>
                <a:t>DE SAINT-JÉRÔME</a:t>
              </a:r>
              <a:endParaRPr sz="700" b="0" i="1" u="none" strike="noStrike" cap="none">
                <a:solidFill>
                  <a:srgbClr val="FFFFFF"/>
                </a:solidFill>
                <a:latin typeface="Exo 2"/>
                <a:ea typeface="Exo 2"/>
                <a:cs typeface="Exo 2"/>
                <a:sym typeface="Exo 2"/>
              </a:endParaRPr>
            </a:p>
          </p:txBody>
        </p:sp>
      </p:grpSp>
      <p:grpSp>
        <p:nvGrpSpPr>
          <p:cNvPr id="16" name="Google Shape;16;p36"/>
          <p:cNvGrpSpPr/>
          <p:nvPr/>
        </p:nvGrpSpPr>
        <p:grpSpPr>
          <a:xfrm>
            <a:off x="3665700" y="4288500"/>
            <a:ext cx="2612400" cy="905600"/>
            <a:chOff x="3665700" y="4288500"/>
            <a:chExt cx="2612400" cy="905600"/>
          </a:xfrm>
        </p:grpSpPr>
        <p:sp>
          <p:nvSpPr>
            <p:cNvPr id="17" name="Google Shape;17;p36"/>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fr-CA" sz="3600" b="1" i="1" u="none" strike="noStrike" cap="none">
                  <a:solidFill>
                    <a:srgbClr val="FFFFFF"/>
                  </a:solidFill>
                  <a:latin typeface="Oswald"/>
                  <a:ea typeface="Oswald"/>
                  <a:cs typeface="Oswald"/>
                  <a:sym typeface="Oswald"/>
                </a:rPr>
                <a:t>ÇA ROULE !</a:t>
              </a:r>
              <a:endParaRPr sz="3600" b="1" i="1" u="none" strike="noStrike" cap="none">
                <a:solidFill>
                  <a:srgbClr val="FFFFFF"/>
                </a:solidFill>
                <a:latin typeface="Oswald"/>
                <a:ea typeface="Oswald"/>
                <a:cs typeface="Oswald"/>
                <a:sym typeface="Oswald"/>
              </a:endParaRPr>
            </a:p>
          </p:txBody>
        </p:sp>
        <p:sp>
          <p:nvSpPr>
            <p:cNvPr id="18" name="Google Shape;18;p36"/>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CA" sz="1400" b="0" i="1" u="none" strike="noStrike" cap="none">
                  <a:solidFill>
                    <a:srgbClr val="FFFFFF"/>
                  </a:solidFill>
                  <a:latin typeface="Oswald"/>
                  <a:ea typeface="Oswald"/>
                  <a:cs typeface="Oswald"/>
                  <a:sym typeface="Oswald"/>
                </a:rPr>
                <a:t>DEPUIS 40 ANS</a:t>
              </a:r>
              <a:endParaRPr sz="1400" b="0" i="1" u="none" strike="noStrike" cap="none">
                <a:solidFill>
                  <a:srgbClr val="FFFFFF"/>
                </a:solidFill>
                <a:latin typeface="Oswald"/>
                <a:ea typeface="Oswald"/>
                <a:cs typeface="Oswald"/>
                <a:sym typeface="Oswald"/>
              </a:endParaRPr>
            </a:p>
          </p:txBody>
        </p:sp>
      </p:grpSp>
      <p:grpSp>
        <p:nvGrpSpPr>
          <p:cNvPr id="19" name="Google Shape;19;p36"/>
          <p:cNvGrpSpPr/>
          <p:nvPr/>
        </p:nvGrpSpPr>
        <p:grpSpPr>
          <a:xfrm>
            <a:off x="7951650" y="177475"/>
            <a:ext cx="1069500" cy="730338"/>
            <a:chOff x="8027700" y="154187"/>
            <a:chExt cx="1069500" cy="730338"/>
          </a:xfrm>
        </p:grpSpPr>
        <p:pic>
          <p:nvPicPr>
            <p:cNvPr id="20" name="Google Shape;20;p36"/>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36"/>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sp>
        <p:nvSpPr>
          <p:cNvPr id="22" name="Google Shape;22;p36"/>
          <p:cNvSpPr txBox="1">
            <a:spLocks noGrp="1"/>
          </p:cNvSpPr>
          <p:nvPr>
            <p:ph type="title"/>
          </p:nvPr>
        </p:nvSpPr>
        <p:spPr>
          <a:xfrm>
            <a:off x="5237250" y="1239725"/>
            <a:ext cx="3235200" cy="192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37"/>
          <p:cNvSpPr txBox="1">
            <a:spLocks noGrp="1"/>
          </p:cNvSpPr>
          <p:nvPr>
            <p:ph type="body" idx="1"/>
          </p:nvPr>
        </p:nvSpPr>
        <p:spPr>
          <a:xfrm>
            <a:off x="311700" y="1152475"/>
            <a:ext cx="8520600" cy="3013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27" name="Google Shape;27;p37"/>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28" name="Google Shape;28;p37"/>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29" name="Google Shape;29;p37"/>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37"/>
          <p:cNvGrpSpPr/>
          <p:nvPr/>
        </p:nvGrpSpPr>
        <p:grpSpPr>
          <a:xfrm>
            <a:off x="7984380" y="4487150"/>
            <a:ext cx="1159618" cy="497834"/>
            <a:chOff x="8446489" y="24981"/>
            <a:chExt cx="1421100" cy="664044"/>
          </a:xfrm>
        </p:grpSpPr>
        <p:pic>
          <p:nvPicPr>
            <p:cNvPr id="31" name="Google Shape;31;p3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2" name="Google Shape;32;p3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33" name="Google Shape;33;p37"/>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34" name="Google Shape;34;p3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1165375" y="1055800"/>
            <a:ext cx="7011300" cy="192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7" name="Google Shape;3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38" name="Google Shape;38;p3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39" name="Google Shape;39;p38"/>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40" name="Google Shape;40;p38"/>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 name="Google Shape;41;p38"/>
          <p:cNvGrpSpPr/>
          <p:nvPr/>
        </p:nvGrpSpPr>
        <p:grpSpPr>
          <a:xfrm>
            <a:off x="7984380" y="4487150"/>
            <a:ext cx="1159618" cy="497834"/>
            <a:chOff x="8446489" y="24981"/>
            <a:chExt cx="1421100" cy="664044"/>
          </a:xfrm>
        </p:grpSpPr>
        <p:pic>
          <p:nvPicPr>
            <p:cNvPr id="42" name="Google Shape;42;p3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3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44" name="Google Shape;44;p38"/>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45" name="Google Shape;45;p3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8" name="Google Shape;48;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49" name="Google Shape;49;p39"/>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50" name="Google Shape;50;p39"/>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51" name="Google Shape;51;p39"/>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39"/>
          <p:cNvGrpSpPr/>
          <p:nvPr/>
        </p:nvGrpSpPr>
        <p:grpSpPr>
          <a:xfrm>
            <a:off x="7984380" y="4487150"/>
            <a:ext cx="1159618" cy="497834"/>
            <a:chOff x="8446489" y="24981"/>
            <a:chExt cx="1421100" cy="664044"/>
          </a:xfrm>
        </p:grpSpPr>
        <p:pic>
          <p:nvPicPr>
            <p:cNvPr id="53" name="Google Shape;53;p39"/>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39"/>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55" name="Google Shape;55;p39"/>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56" name="Google Shape;56;p39"/>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9" name="Google Shape;5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60" name="Google Shape;60;p40"/>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61" name="Google Shape;61;p40"/>
          <p:cNvSpPr txBox="1">
            <a:spLocks noGrp="1"/>
          </p:cNvSpPr>
          <p:nvPr>
            <p:ph type="sldNum" idx="3"/>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62" name="Google Shape;62;p40"/>
          <p:cNvSpPr txBox="1">
            <a:spLocks noGrp="1"/>
          </p:cNvSpPr>
          <p:nvPr>
            <p:ph type="sldNum" idx="4"/>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63" name="Google Shape;63;p40"/>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64" name="Google Shape;64;p40"/>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40"/>
          <p:cNvGrpSpPr/>
          <p:nvPr/>
        </p:nvGrpSpPr>
        <p:grpSpPr>
          <a:xfrm>
            <a:off x="7984380" y="4487150"/>
            <a:ext cx="1159618" cy="497834"/>
            <a:chOff x="8446489" y="24981"/>
            <a:chExt cx="1421100" cy="664044"/>
          </a:xfrm>
        </p:grpSpPr>
        <p:pic>
          <p:nvPicPr>
            <p:cNvPr id="66" name="Google Shape;66;p40"/>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40"/>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68" name="Google Shape;68;p40"/>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69" name="Google Shape;69;p40"/>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4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3" name="Google Shape;73;p4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5" name="Google Shape;75;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76" name="Google Shape;76;p41"/>
          <p:cNvSpPr txBox="1">
            <a:spLocks noGrp="1"/>
          </p:cNvSpPr>
          <p:nvPr>
            <p:ph type="sldNum" idx="3"/>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77" name="Google Shape;77;p41"/>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78" name="Google Shape;78;p41"/>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79;p41"/>
          <p:cNvGrpSpPr/>
          <p:nvPr/>
        </p:nvGrpSpPr>
        <p:grpSpPr>
          <a:xfrm>
            <a:off x="7984380" y="4487150"/>
            <a:ext cx="1159618" cy="497834"/>
            <a:chOff x="8446489" y="24981"/>
            <a:chExt cx="1421100" cy="664044"/>
          </a:xfrm>
        </p:grpSpPr>
        <p:pic>
          <p:nvPicPr>
            <p:cNvPr id="80" name="Google Shape;80;p41"/>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41"/>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82" name="Google Shape;82;p41"/>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83" name="Google Shape;83;p41"/>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
        <p:nvSpPr>
          <p:cNvPr id="86" name="Google Shape;86;p4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pic>
        <p:nvPicPr>
          <p:cNvPr id="87" name="Google Shape;87;p42"/>
          <p:cNvPicPr preferRelativeResize="0"/>
          <p:nvPr/>
        </p:nvPicPr>
        <p:blipFill rotWithShape="1">
          <a:blip r:embed="rId2">
            <a:alphaModFix/>
          </a:blip>
          <a:srcRect t="16408" b="43714"/>
          <a:stretch/>
        </p:blipFill>
        <p:spPr>
          <a:xfrm>
            <a:off x="-25" y="4281450"/>
            <a:ext cx="9144000" cy="909225"/>
          </a:xfrm>
          <a:prstGeom prst="flowChartManualInput">
            <a:avLst/>
          </a:prstGeom>
          <a:noFill/>
          <a:ln>
            <a:noFill/>
          </a:ln>
        </p:spPr>
      </p:pic>
      <p:sp>
        <p:nvSpPr>
          <p:cNvPr id="88" name="Google Shape;88;p42"/>
          <p:cNvSpPr/>
          <p:nvPr/>
        </p:nvSpPr>
        <p:spPr>
          <a:xfrm>
            <a:off x="-19375" y="4281450"/>
            <a:ext cx="9163375" cy="909225"/>
          </a:xfrm>
          <a:prstGeom prst="flowChartManualInput">
            <a:avLst/>
          </a:prstGeom>
          <a:solidFill>
            <a:srgbClr val="000000">
              <a:alpha val="5607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 name="Google Shape;89;p42"/>
          <p:cNvGrpSpPr/>
          <p:nvPr/>
        </p:nvGrpSpPr>
        <p:grpSpPr>
          <a:xfrm>
            <a:off x="7984380" y="4487150"/>
            <a:ext cx="1159618" cy="497834"/>
            <a:chOff x="8446489" y="24981"/>
            <a:chExt cx="1421100" cy="664044"/>
          </a:xfrm>
        </p:grpSpPr>
        <p:pic>
          <p:nvPicPr>
            <p:cNvPr id="90" name="Google Shape;90;p42"/>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42"/>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Commission scolaire</a:t>
              </a:r>
              <a:endParaRPr sz="700" b="0" i="0" u="none" strike="noStrike" cap="none">
                <a:solidFill>
                  <a:srgbClr val="FFFFFF"/>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700"/>
                <a:buFont typeface="Arial"/>
                <a:buNone/>
              </a:pPr>
              <a:r>
                <a:rPr lang="fr-CA" sz="700" b="0" i="0" u="none" strike="noStrike" cap="none">
                  <a:solidFill>
                    <a:srgbClr val="FFFFFF"/>
                  </a:solidFill>
                  <a:latin typeface="Times New Roman"/>
                  <a:ea typeface="Times New Roman"/>
                  <a:cs typeface="Times New Roman"/>
                  <a:sym typeface="Times New Roman"/>
                </a:rPr>
                <a:t>de la Rivière-du-Nord</a:t>
              </a:r>
              <a:endParaRPr sz="700" b="0" i="0" u="none" strike="noStrike" cap="none">
                <a:solidFill>
                  <a:srgbClr val="FFFFFF"/>
                </a:solidFill>
                <a:latin typeface="Times New Roman"/>
                <a:ea typeface="Times New Roman"/>
                <a:cs typeface="Times New Roman"/>
                <a:sym typeface="Times New Roman"/>
              </a:endParaRPr>
            </a:p>
          </p:txBody>
        </p:sp>
      </p:grpSp>
      <p:pic>
        <p:nvPicPr>
          <p:cNvPr id="92" name="Google Shape;92;p42"/>
          <p:cNvPicPr preferRelativeResize="0"/>
          <p:nvPr/>
        </p:nvPicPr>
        <p:blipFill rotWithShape="1">
          <a:blip r:embed="rId4">
            <a:alphaModFix/>
          </a:blip>
          <a:srcRect/>
          <a:stretch/>
        </p:blipFill>
        <p:spPr>
          <a:xfrm>
            <a:off x="215571" y="4583675"/>
            <a:ext cx="896855" cy="393600"/>
          </a:xfrm>
          <a:prstGeom prst="rect">
            <a:avLst/>
          </a:prstGeom>
          <a:noFill/>
          <a:ln>
            <a:noFill/>
          </a:ln>
        </p:spPr>
      </p:pic>
      <p:sp>
        <p:nvSpPr>
          <p:cNvPr id="93" name="Google Shape;93;p42"/>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fr-CA" sz="600" b="0" i="1" u="none" strike="noStrike" cap="none">
                <a:solidFill>
                  <a:srgbClr val="FFFFFF"/>
                </a:solidFill>
                <a:latin typeface="Exo 2 SemiBold"/>
                <a:ea typeface="Exo 2 SemiBold"/>
                <a:cs typeface="Exo 2 SemiBold"/>
                <a:sym typeface="Exo 2 SemiBold"/>
              </a:rPr>
              <a:t>ÇA ROULE !</a:t>
            </a:r>
            <a:endParaRPr sz="600" b="0" i="1" u="none" strike="noStrike" cap="none">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naultp@csrdn.qc.c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title"/>
          </p:nvPr>
        </p:nvSpPr>
        <p:spPr>
          <a:xfrm>
            <a:off x="4572000" y="993600"/>
            <a:ext cx="4742850" cy="1699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2800" dirty="0">
                <a:solidFill>
                  <a:srgbClr val="002060"/>
                </a:solidFill>
                <a:latin typeface="Arial"/>
                <a:ea typeface="Arial"/>
                <a:cs typeface="Arial"/>
                <a:sym typeface="Arial"/>
              </a:rPr>
              <a:t>Heavy vehicle driver behavior assessment policy</a:t>
            </a:r>
            <a:endParaRPr sz="2800" dirty="0">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Une image contenant table&#10;&#10;Description générée automatiquement"/>
          <p:cNvPicPr preferRelativeResize="0"/>
          <p:nvPr/>
        </p:nvPicPr>
        <p:blipFill rotWithShape="1">
          <a:blip r:embed="rId3">
            <a:alphaModFix/>
          </a:blip>
          <a:srcRect/>
          <a:stretch/>
        </p:blipFill>
        <p:spPr>
          <a:xfrm>
            <a:off x="128479" y="631120"/>
            <a:ext cx="4597804" cy="3601298"/>
          </a:xfrm>
          <a:prstGeom prst="rect">
            <a:avLst/>
          </a:prstGeom>
          <a:noFill/>
          <a:ln>
            <a:noFill/>
          </a:ln>
        </p:spPr>
      </p:pic>
      <p:pic>
        <p:nvPicPr>
          <p:cNvPr id="171" name="Google Shape;171;p10" descr="Une image contenant table&#10;&#10;Description générée automatiquement"/>
          <p:cNvPicPr preferRelativeResize="0"/>
          <p:nvPr/>
        </p:nvPicPr>
        <p:blipFill rotWithShape="1">
          <a:blip r:embed="rId3">
            <a:alphaModFix/>
          </a:blip>
          <a:srcRect r="44944"/>
          <a:stretch/>
        </p:blipFill>
        <p:spPr>
          <a:xfrm>
            <a:off x="5237588" y="635782"/>
            <a:ext cx="2566443" cy="3651185"/>
          </a:xfrm>
          <a:prstGeom prst="rect">
            <a:avLst/>
          </a:prstGeom>
          <a:noFill/>
          <a:ln>
            <a:noFill/>
          </a:ln>
        </p:spPr>
      </p:pic>
      <p:sp>
        <p:nvSpPr>
          <p:cNvPr id="172" name="Google Shape;172;p10"/>
          <p:cNvSpPr txBox="1">
            <a:spLocks noGrp="1"/>
          </p:cNvSpPr>
          <p:nvPr>
            <p:ph type="title"/>
          </p:nvPr>
        </p:nvSpPr>
        <p:spPr>
          <a:xfrm>
            <a:off x="311700" y="11761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Points </a:t>
            </a:r>
            <a:r>
              <a:rPr lang="fr-CA" dirty="0" err="1">
                <a:solidFill>
                  <a:srgbClr val="0070C0"/>
                </a:solidFill>
              </a:rPr>
              <a:t>awarded</a:t>
            </a:r>
            <a:r>
              <a:rPr lang="fr-CA" dirty="0">
                <a:solidFill>
                  <a:srgbClr val="0070C0"/>
                </a:solidFill>
              </a:rPr>
              <a:t> on behavior assessment </a:t>
            </a:r>
            <a:r>
              <a:rPr lang="fr-CA" dirty="0" err="1">
                <a:solidFill>
                  <a:srgbClr val="0070C0"/>
                </a:solidFill>
              </a:rPr>
              <a:t>policy</a:t>
            </a:r>
            <a:endParaRPr dirty="0"/>
          </a:p>
        </p:txBody>
      </p:sp>
      <p:sp>
        <p:nvSpPr>
          <p:cNvPr id="173" name="Google Shape;173;p10"/>
          <p:cNvSpPr txBox="1"/>
          <p:nvPr/>
        </p:nvSpPr>
        <p:spPr>
          <a:xfrm>
            <a:off x="8196891" y="82574"/>
            <a:ext cx="761747"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8</a:t>
            </a:r>
            <a:endParaRPr/>
          </a:p>
        </p:txBody>
      </p:sp>
      <p:pic>
        <p:nvPicPr>
          <p:cNvPr id="174" name="Google Shape;174;p10"/>
          <p:cNvPicPr preferRelativeResize="0"/>
          <p:nvPr/>
        </p:nvPicPr>
        <p:blipFill rotWithShape="1">
          <a:blip r:embed="rId4">
            <a:alphaModFix/>
          </a:blip>
          <a:srcRect/>
          <a:stretch/>
        </p:blipFill>
        <p:spPr>
          <a:xfrm>
            <a:off x="2053484" y="631120"/>
            <a:ext cx="5037032" cy="3601298"/>
          </a:xfrm>
          <a:prstGeom prst="rect">
            <a:avLst/>
          </a:prstGeom>
          <a:noFill/>
          <a:ln>
            <a:noFill/>
          </a:ln>
        </p:spPr>
      </p:pic>
      <p:sp>
        <p:nvSpPr>
          <p:cNvPr id="175" name="Google Shape;175;p10"/>
          <p:cNvSpPr/>
          <p:nvPr/>
        </p:nvSpPr>
        <p:spPr>
          <a:xfrm rot="-5400000">
            <a:off x="-98113" y="2361799"/>
            <a:ext cx="36568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600" b="0" i="0" u="none" strike="noStrike" cap="none">
                <a:solidFill>
                  <a:srgbClr val="FF0000"/>
                </a:solidFill>
                <a:latin typeface="Arial"/>
                <a:ea typeface="Arial"/>
                <a:cs typeface="Arial"/>
                <a:sym typeface="Arial"/>
              </a:rPr>
              <a:t>Avant 2023</a:t>
            </a:r>
            <a:endParaRPr/>
          </a:p>
        </p:txBody>
      </p:sp>
      <p:sp>
        <p:nvSpPr>
          <p:cNvPr id="176" name="Google Shape;176;p10"/>
          <p:cNvSpPr/>
          <p:nvPr/>
        </p:nvSpPr>
        <p:spPr>
          <a:xfrm rot="-5400000">
            <a:off x="6154463" y="2361799"/>
            <a:ext cx="365686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600" b="0" i="0" u="none" strike="noStrike" cap="none">
                <a:solidFill>
                  <a:srgbClr val="FF0000"/>
                </a:solidFill>
                <a:latin typeface="Arial"/>
                <a:ea typeface="Arial"/>
                <a:cs typeface="Arial"/>
                <a:sym typeface="Arial"/>
              </a:rPr>
              <a:t>Avant 2023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70"/>
                                        </p:tgtEl>
                                      </p:cBhvr>
                                    </p:animEffect>
                                    <p:set>
                                      <p:cBhvr>
                                        <p:cTn id="13" dur="1" fill="hold">
                                          <p:stCondLst>
                                            <p:cond delay="500"/>
                                          </p:stCondLst>
                                        </p:cTn>
                                        <p:tgtEl>
                                          <p:spTgt spid="17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75"/>
                                        </p:tgtEl>
                                      </p:cBhvr>
                                    </p:animEffect>
                                    <p:set>
                                      <p:cBhvr>
                                        <p:cTn id="16" dur="1" fill="hold">
                                          <p:stCondLst>
                                            <p:cond delay="500"/>
                                          </p:stCondLst>
                                        </p:cTn>
                                        <p:tgtEl>
                                          <p:spTgt spid="17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71"/>
                                        </p:tgtEl>
                                      </p:cBhvr>
                                    </p:animEffect>
                                    <p:set>
                                      <p:cBhvr>
                                        <p:cTn id="27" dur="1" fill="hold">
                                          <p:stCondLst>
                                            <p:cond delay="500"/>
                                          </p:stCondLst>
                                        </p:cTn>
                                        <p:tgtEl>
                                          <p:spTgt spid="17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6"/>
                                        </p:tgtEl>
                                      </p:cBhvr>
                                    </p:animEffect>
                                    <p:set>
                                      <p:cBhvr>
                                        <p:cTn id="30" dur="1" fill="hold">
                                          <p:stCondLst>
                                            <p:cond delay="500"/>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for « </a:t>
            </a:r>
            <a:r>
              <a:rPr lang="fr-CA" dirty="0" err="1">
                <a:solidFill>
                  <a:srgbClr val="0070C0"/>
                </a:solidFill>
              </a:rPr>
              <a:t>traffic</a:t>
            </a:r>
            <a:r>
              <a:rPr lang="fr-CA" dirty="0">
                <a:solidFill>
                  <a:srgbClr val="0070C0"/>
                </a:solidFill>
              </a:rPr>
              <a:t> </a:t>
            </a:r>
            <a:r>
              <a:rPr lang="fr-CA" dirty="0" err="1">
                <a:solidFill>
                  <a:srgbClr val="0070C0"/>
                </a:solidFill>
              </a:rPr>
              <a:t>rules</a:t>
            </a:r>
            <a:r>
              <a:rPr lang="fr-CA" dirty="0">
                <a:solidFill>
                  <a:srgbClr val="0070C0"/>
                </a:solidFill>
              </a:rPr>
              <a:t> »</a:t>
            </a:r>
            <a:r>
              <a:rPr lang="fr-CA" b="1" dirty="0">
                <a:solidFill>
                  <a:srgbClr val="0070C0"/>
                </a:solidFill>
              </a:rPr>
              <a:t> </a:t>
            </a:r>
            <a:endParaRPr dirty="0"/>
          </a:p>
        </p:txBody>
      </p:sp>
      <p:sp>
        <p:nvSpPr>
          <p:cNvPr id="182" name="Google Shape;182;p11"/>
          <p:cNvSpPr txBox="1"/>
          <p:nvPr/>
        </p:nvSpPr>
        <p:spPr>
          <a:xfrm>
            <a:off x="7476615" y="105936"/>
            <a:ext cx="1587294"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36, 38 &amp; 39</a:t>
            </a:r>
            <a:endParaRPr/>
          </a:p>
        </p:txBody>
      </p:sp>
      <p:sp>
        <p:nvSpPr>
          <p:cNvPr id="183" name="Google Shape;183;p11"/>
          <p:cNvSpPr txBox="1">
            <a:spLocks noGrp="1"/>
          </p:cNvSpPr>
          <p:nvPr>
            <p:ph type="body" idx="1"/>
          </p:nvPr>
        </p:nvSpPr>
        <p:spPr>
          <a:xfrm>
            <a:off x="311700" y="1099457"/>
            <a:ext cx="8344281" cy="3735774"/>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SzPts val="1800"/>
              <a:buFont typeface="Arial"/>
              <a:buNone/>
            </a:pPr>
            <a:r>
              <a:rPr lang="fr-CA" sz="2000" dirty="0"/>
              <a:t>Article 366 </a:t>
            </a:r>
            <a:endParaRPr dirty="0"/>
          </a:p>
          <a:p>
            <a:pPr marL="457200" lvl="0" indent="-342900" algn="l" rtl="0">
              <a:lnSpc>
                <a:spcPct val="80000"/>
              </a:lnSpc>
              <a:spcBef>
                <a:spcPts val="0"/>
              </a:spcBef>
              <a:spcAft>
                <a:spcPts val="0"/>
              </a:spcAft>
              <a:buSzPts val="1800"/>
              <a:buChar char="●"/>
            </a:pPr>
            <a:r>
              <a:rPr lang="fr-CA" sz="2000" dirty="0" err="1"/>
              <a:t>Entering</a:t>
            </a:r>
            <a:r>
              <a:rPr lang="fr-CA" sz="2000" dirty="0"/>
              <a:t> an intersection </a:t>
            </a:r>
            <a:r>
              <a:rPr lang="fr-CA" sz="2000" dirty="0" err="1"/>
              <a:t>with</a:t>
            </a:r>
            <a:r>
              <a:rPr lang="fr-CA" sz="2000" dirty="0"/>
              <a:t> </a:t>
            </a:r>
            <a:r>
              <a:rPr lang="fr-CA" sz="2000" dirty="0" err="1"/>
              <a:t>traffic</a:t>
            </a:r>
            <a:r>
              <a:rPr lang="fr-CA" sz="2000" dirty="0"/>
              <a:t> lights </a:t>
            </a:r>
            <a:r>
              <a:rPr lang="fr-CA" sz="2000" dirty="0" err="1"/>
              <a:t>when</a:t>
            </a:r>
            <a:r>
              <a:rPr lang="fr-CA" sz="2000" dirty="0"/>
              <a:t> </a:t>
            </a:r>
            <a:r>
              <a:rPr lang="fr-CA" sz="2000" dirty="0" err="1"/>
              <a:t>there</a:t>
            </a:r>
            <a:r>
              <a:rPr lang="fr-CA" sz="2000" dirty="0"/>
              <a:t> is </a:t>
            </a:r>
            <a:r>
              <a:rPr lang="fr-CA" sz="2000" dirty="0" err="1"/>
              <a:t>insufficient</a:t>
            </a:r>
            <a:r>
              <a:rPr lang="fr-CA" sz="2000" dirty="0"/>
              <a:t> </a:t>
            </a:r>
            <a:r>
              <a:rPr lang="fr-CA" sz="2000" dirty="0" err="1"/>
              <a:t>space</a:t>
            </a:r>
            <a:r>
              <a:rPr lang="fr-CA" sz="2000" dirty="0"/>
              <a:t> to cross </a:t>
            </a:r>
            <a:r>
              <a:rPr lang="fr-CA" sz="2000" dirty="0" err="1"/>
              <a:t>without</a:t>
            </a:r>
            <a:r>
              <a:rPr lang="fr-CA" sz="2000" dirty="0"/>
              <a:t> blocking </a:t>
            </a:r>
            <a:r>
              <a:rPr lang="fr-CA" sz="2000" dirty="0" err="1"/>
              <a:t>it</a:t>
            </a:r>
            <a:r>
              <a:rPr lang="fr-CA" sz="2000" dirty="0"/>
              <a:t> (1 point). </a:t>
            </a:r>
            <a:br>
              <a:rPr lang="fr-CA" sz="2000" dirty="0"/>
            </a:br>
            <a:r>
              <a:rPr lang="fr-CA" sz="2000" b="1" dirty="0"/>
              <a:t>(1 point).</a:t>
            </a:r>
            <a:endParaRPr dirty="0"/>
          </a:p>
          <a:p>
            <a:pPr marL="457200" lvl="0" indent="-228600" algn="l" rtl="0">
              <a:lnSpc>
                <a:spcPct val="80000"/>
              </a:lnSpc>
              <a:spcBef>
                <a:spcPts val="0"/>
              </a:spcBef>
              <a:spcAft>
                <a:spcPts val="0"/>
              </a:spcAft>
              <a:buSzPts val="1800"/>
              <a:buNone/>
            </a:pPr>
            <a:endParaRPr sz="2000" dirty="0"/>
          </a:p>
          <a:p>
            <a:pPr marL="114300" lvl="0" indent="0" algn="l" rtl="0">
              <a:lnSpc>
                <a:spcPct val="80000"/>
              </a:lnSpc>
              <a:spcBef>
                <a:spcPts val="0"/>
              </a:spcBef>
              <a:spcAft>
                <a:spcPts val="0"/>
              </a:spcAft>
              <a:buSzPts val="1800"/>
              <a:buNone/>
            </a:pPr>
            <a:r>
              <a:rPr lang="fr-CA" sz="2000" dirty="0"/>
              <a:t>Article 310 </a:t>
            </a:r>
            <a:endParaRPr dirty="0"/>
          </a:p>
          <a:p>
            <a:pPr marL="457200" lvl="0" indent="-342900" algn="l" rtl="0">
              <a:lnSpc>
                <a:spcPct val="80000"/>
              </a:lnSpc>
              <a:spcBef>
                <a:spcPts val="0"/>
              </a:spcBef>
              <a:spcAft>
                <a:spcPts val="0"/>
              </a:spcAft>
              <a:buSzPts val="1800"/>
              <a:buChar char="●"/>
            </a:pPr>
            <a:r>
              <a:rPr lang="fr-CA" sz="2000" dirty="0"/>
              <a:t>Failure to </a:t>
            </a:r>
            <a:r>
              <a:rPr lang="fr-CA" sz="2000" dirty="0" err="1"/>
              <a:t>obey</a:t>
            </a:r>
            <a:r>
              <a:rPr lang="fr-CA" sz="2000" dirty="0"/>
              <a:t> </a:t>
            </a:r>
            <a:r>
              <a:rPr lang="fr-CA" sz="2000" dirty="0" err="1"/>
              <a:t>traffic</a:t>
            </a:r>
            <a:r>
              <a:rPr lang="fr-CA" sz="2000" dirty="0"/>
              <a:t> </a:t>
            </a:r>
            <a:r>
              <a:rPr lang="fr-CA" sz="2000" dirty="0" err="1"/>
              <a:t>signs</a:t>
            </a:r>
            <a:r>
              <a:rPr lang="fr-CA" sz="2000" dirty="0"/>
              <a:t> or </a:t>
            </a:r>
            <a:r>
              <a:rPr lang="fr-CA" sz="2000" dirty="0" err="1"/>
              <a:t>signals</a:t>
            </a:r>
            <a:r>
              <a:rPr lang="fr-CA" sz="2000" dirty="0"/>
              <a:t> </a:t>
            </a:r>
            <a:r>
              <a:rPr lang="fr-CA" sz="2000" b="1" dirty="0"/>
              <a:t>(3 points).</a:t>
            </a:r>
            <a:endParaRPr dirty="0"/>
          </a:p>
          <a:p>
            <a:pPr marL="457200" lvl="0" indent="-228600" algn="l" rtl="0">
              <a:lnSpc>
                <a:spcPct val="80000"/>
              </a:lnSpc>
              <a:spcBef>
                <a:spcPts val="0"/>
              </a:spcBef>
              <a:spcAft>
                <a:spcPts val="0"/>
              </a:spcAft>
              <a:buSzPts val="1800"/>
              <a:buNone/>
            </a:pPr>
            <a:endParaRPr sz="2000" dirty="0"/>
          </a:p>
          <a:p>
            <a:pPr marL="114300" lvl="0" indent="0" algn="l" rtl="0">
              <a:lnSpc>
                <a:spcPct val="80000"/>
              </a:lnSpc>
              <a:spcBef>
                <a:spcPts val="0"/>
              </a:spcBef>
              <a:spcAft>
                <a:spcPts val="0"/>
              </a:spcAft>
              <a:buSzPts val="1800"/>
              <a:buNone/>
            </a:pPr>
            <a:r>
              <a:rPr lang="fr-CA" sz="2000" dirty="0"/>
              <a:t>Article 361 </a:t>
            </a:r>
            <a:endParaRPr dirty="0"/>
          </a:p>
          <a:p>
            <a:pPr marL="457200" lvl="0" indent="-342900" algn="l" rtl="0">
              <a:lnSpc>
                <a:spcPct val="80000"/>
              </a:lnSpc>
              <a:spcBef>
                <a:spcPts val="0"/>
              </a:spcBef>
              <a:spcAft>
                <a:spcPts val="0"/>
              </a:spcAft>
              <a:buSzPts val="1800"/>
              <a:buChar char="●"/>
            </a:pPr>
            <a:r>
              <a:rPr lang="fr-CA" sz="2000" dirty="0"/>
              <a:t>Failure to stop at an intersection </a:t>
            </a:r>
            <a:r>
              <a:rPr lang="fr-CA" sz="2000" dirty="0" err="1"/>
              <a:t>with</a:t>
            </a:r>
            <a:r>
              <a:rPr lang="fr-CA" sz="2000" dirty="0"/>
              <a:t> an </a:t>
            </a:r>
            <a:r>
              <a:rPr lang="fr-CA" sz="2000" dirty="0" err="1"/>
              <a:t>amber</a:t>
            </a:r>
            <a:r>
              <a:rPr lang="fr-CA" sz="2000" dirty="0"/>
              <a:t> light </a:t>
            </a:r>
            <a:r>
              <a:rPr lang="fr-CA" sz="2000" b="1" dirty="0"/>
              <a:t>(3 points).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title"/>
          </p:nvPr>
        </p:nvSpPr>
        <p:spPr>
          <a:xfrm>
            <a:off x="311700" y="259825"/>
            <a:ext cx="8344280" cy="6977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sz="2400" dirty="0">
                <a:solidFill>
                  <a:srgbClr val="0070C0"/>
                </a:solidFill>
              </a:rPr>
              <a:t>Point system for </a:t>
            </a:r>
            <a:r>
              <a:rPr lang="fr-CA" sz="2400" b="1" dirty="0">
                <a:solidFill>
                  <a:srgbClr val="0070C0"/>
                </a:solidFill>
              </a:rPr>
              <a:t>« </a:t>
            </a:r>
            <a:r>
              <a:rPr lang="fr-CA" sz="2400" b="1" dirty="0" err="1">
                <a:solidFill>
                  <a:srgbClr val="0070C0"/>
                </a:solidFill>
              </a:rPr>
              <a:t>heavy</a:t>
            </a:r>
            <a:r>
              <a:rPr lang="fr-CA" sz="2400" b="1" dirty="0">
                <a:solidFill>
                  <a:srgbClr val="0070C0"/>
                </a:solidFill>
              </a:rPr>
              <a:t> </a:t>
            </a:r>
            <a:r>
              <a:rPr lang="fr-CA" sz="2400" b="1" dirty="0" err="1">
                <a:solidFill>
                  <a:srgbClr val="0070C0"/>
                </a:solidFill>
              </a:rPr>
              <a:t>vehicle</a:t>
            </a:r>
            <a:r>
              <a:rPr lang="fr-CA" sz="2400" b="1" dirty="0">
                <a:solidFill>
                  <a:srgbClr val="0070C0"/>
                </a:solidFill>
              </a:rPr>
              <a:t> use » </a:t>
            </a:r>
            <a:endParaRPr dirty="0"/>
          </a:p>
        </p:txBody>
      </p:sp>
      <p:sp>
        <p:nvSpPr>
          <p:cNvPr id="189" name="Google Shape;189;p12"/>
          <p:cNvSpPr txBox="1"/>
          <p:nvPr/>
        </p:nvSpPr>
        <p:spPr>
          <a:xfrm>
            <a:off x="7476615" y="105936"/>
            <a:ext cx="1587294"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47, 48 &amp; 49</a:t>
            </a:r>
            <a:endParaRPr/>
          </a:p>
        </p:txBody>
      </p:sp>
      <p:sp>
        <p:nvSpPr>
          <p:cNvPr id="190" name="Google Shape;190;p12"/>
          <p:cNvSpPr txBox="1">
            <a:spLocks noGrp="1"/>
          </p:cNvSpPr>
          <p:nvPr>
            <p:ph type="body" idx="1"/>
          </p:nvPr>
        </p:nvSpPr>
        <p:spPr>
          <a:xfrm>
            <a:off x="311700" y="1159934"/>
            <a:ext cx="8344281" cy="3723741"/>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SzPts val="1800"/>
              <a:buFont typeface="Arial"/>
              <a:buNone/>
            </a:pPr>
            <a:r>
              <a:rPr lang="fr-CA" sz="2000" dirty="0"/>
              <a:t>Article 519.3 al.1 </a:t>
            </a:r>
            <a:endParaRPr dirty="0"/>
          </a:p>
          <a:p>
            <a:pPr marL="457200" lvl="0" indent="-342900" algn="l" rtl="0">
              <a:lnSpc>
                <a:spcPct val="80000"/>
              </a:lnSpc>
              <a:spcBef>
                <a:spcPts val="0"/>
              </a:spcBef>
              <a:spcAft>
                <a:spcPts val="0"/>
              </a:spcAft>
              <a:buSzPts val="1800"/>
              <a:buChar char="●"/>
            </a:pPr>
            <a:r>
              <a:rPr lang="fr-CA" sz="2000" dirty="0"/>
              <a:t>Failure to </a:t>
            </a:r>
            <a:r>
              <a:rPr lang="fr-CA" sz="2000" dirty="0" err="1"/>
              <a:t>complete</a:t>
            </a:r>
            <a:r>
              <a:rPr lang="fr-CA" sz="2000" dirty="0"/>
              <a:t>, </a:t>
            </a:r>
            <a:r>
              <a:rPr lang="fr-CA" sz="2000" dirty="0" err="1"/>
              <a:t>sign</a:t>
            </a:r>
            <a:r>
              <a:rPr lang="fr-CA" sz="2000" dirty="0"/>
              <a:t> or </a:t>
            </a:r>
            <a:r>
              <a:rPr lang="fr-CA" sz="2000" dirty="0" err="1"/>
              <a:t>keep</a:t>
            </a:r>
            <a:r>
              <a:rPr lang="fr-CA" sz="2000" dirty="0"/>
              <a:t> up to </a:t>
            </a:r>
            <a:r>
              <a:rPr lang="fr-CA" sz="2000" dirty="0" err="1"/>
              <a:t>dat</a:t>
            </a:r>
            <a:r>
              <a:rPr lang="fr-CA" sz="2000" dirty="0"/>
              <a:t> the </a:t>
            </a:r>
            <a:r>
              <a:rPr lang="fr-CA" sz="2000" dirty="0" err="1"/>
              <a:t>safety</a:t>
            </a:r>
            <a:r>
              <a:rPr lang="fr-CA" sz="2000" dirty="0"/>
              <a:t> inspection report</a:t>
            </a:r>
            <a:r>
              <a:rPr lang="fr-CA" sz="2000" b="1" dirty="0"/>
              <a:t> (3 points).</a:t>
            </a:r>
            <a:endParaRPr dirty="0"/>
          </a:p>
          <a:p>
            <a:pPr marL="457200" lvl="0" indent="-228600" algn="l" rtl="0">
              <a:lnSpc>
                <a:spcPct val="80000"/>
              </a:lnSpc>
              <a:spcBef>
                <a:spcPts val="0"/>
              </a:spcBef>
              <a:spcAft>
                <a:spcPts val="0"/>
              </a:spcAft>
              <a:buSzPts val="1800"/>
              <a:buNone/>
            </a:pPr>
            <a:endParaRPr sz="2000" dirty="0"/>
          </a:p>
          <a:p>
            <a:pPr marL="114300" lvl="0" indent="0" algn="l" rtl="0">
              <a:lnSpc>
                <a:spcPct val="80000"/>
              </a:lnSpc>
              <a:spcBef>
                <a:spcPts val="0"/>
              </a:spcBef>
              <a:spcAft>
                <a:spcPts val="0"/>
              </a:spcAft>
              <a:buSzPts val="1800"/>
              <a:buNone/>
            </a:pPr>
            <a:r>
              <a:rPr lang="fr-CA" sz="2000" dirty="0"/>
              <a:t>Article 292 </a:t>
            </a:r>
            <a:endParaRPr dirty="0"/>
          </a:p>
          <a:p>
            <a:pPr marL="457200" lvl="0" indent="-342900" algn="l" rtl="0">
              <a:lnSpc>
                <a:spcPct val="80000"/>
              </a:lnSpc>
              <a:spcBef>
                <a:spcPts val="0"/>
              </a:spcBef>
              <a:spcAft>
                <a:spcPts val="0"/>
              </a:spcAft>
              <a:buSzPts val="1800"/>
              <a:buChar char="●"/>
            </a:pPr>
            <a:r>
              <a:rPr lang="fr-CA" sz="2000" dirty="0"/>
              <a:t>Failure to check </a:t>
            </a:r>
            <a:r>
              <a:rPr lang="fr-CA" sz="2000" dirty="0" err="1"/>
              <a:t>brakes</a:t>
            </a:r>
            <a:r>
              <a:rPr lang="fr-CA" sz="2000" dirty="0"/>
              <a:t> </a:t>
            </a:r>
            <a:r>
              <a:rPr lang="fr-CA" sz="2000" dirty="0" err="1"/>
              <a:t>when</a:t>
            </a:r>
            <a:r>
              <a:rPr lang="fr-CA" sz="2000" dirty="0"/>
              <a:t> </a:t>
            </a:r>
            <a:r>
              <a:rPr lang="fr-CA" sz="2000" dirty="0" err="1"/>
              <a:t>signage</a:t>
            </a:r>
            <a:r>
              <a:rPr lang="fr-CA" sz="2000" dirty="0"/>
              <a:t> </a:t>
            </a:r>
            <a:r>
              <a:rPr lang="fr-CA" sz="2000" dirty="0" err="1"/>
              <a:t>indicated</a:t>
            </a:r>
            <a:r>
              <a:rPr lang="fr-CA" sz="2000" dirty="0"/>
              <a:t> a </a:t>
            </a:r>
            <a:r>
              <a:rPr lang="fr-CA" sz="2000" dirty="0" err="1"/>
              <a:t>mandatory</a:t>
            </a:r>
            <a:r>
              <a:rPr lang="fr-CA" sz="2000" dirty="0"/>
              <a:t> stop at a </a:t>
            </a:r>
            <a:r>
              <a:rPr lang="fr-CA" sz="2000" dirty="0" err="1"/>
              <a:t>brake</a:t>
            </a:r>
            <a:r>
              <a:rPr lang="fr-CA" sz="2000" dirty="0"/>
              <a:t> check area. </a:t>
            </a:r>
            <a:r>
              <a:rPr lang="fr-CA" sz="2000" b="1" dirty="0"/>
              <a:t>(4 points).</a:t>
            </a:r>
            <a:endParaRPr dirty="0"/>
          </a:p>
          <a:p>
            <a:pPr marL="457200" lvl="0" indent="-228600" algn="l" rtl="0">
              <a:lnSpc>
                <a:spcPct val="80000"/>
              </a:lnSpc>
              <a:spcBef>
                <a:spcPts val="0"/>
              </a:spcBef>
              <a:spcAft>
                <a:spcPts val="0"/>
              </a:spcAft>
              <a:buSzPts val="1800"/>
              <a:buNone/>
            </a:pPr>
            <a:endParaRPr sz="2000" dirty="0"/>
          </a:p>
          <a:p>
            <a:pPr marL="114300" lvl="0" indent="0" algn="l" rtl="0">
              <a:lnSpc>
                <a:spcPct val="80000"/>
              </a:lnSpc>
              <a:spcBef>
                <a:spcPts val="0"/>
              </a:spcBef>
              <a:spcAft>
                <a:spcPts val="0"/>
              </a:spcAft>
              <a:buSzPts val="1800"/>
              <a:buNone/>
            </a:pPr>
            <a:r>
              <a:rPr lang="fr-CA" sz="2000" dirty="0"/>
              <a:t>Article 470.1 </a:t>
            </a:r>
            <a:endParaRPr dirty="0"/>
          </a:p>
          <a:p>
            <a:pPr marL="457200" lvl="0" indent="-342900" algn="l" rtl="0">
              <a:lnSpc>
                <a:spcPct val="80000"/>
              </a:lnSpc>
              <a:spcBef>
                <a:spcPts val="0"/>
              </a:spcBef>
              <a:spcAft>
                <a:spcPts val="0"/>
              </a:spcAft>
              <a:buSzPts val="1800"/>
              <a:buChar char="●"/>
            </a:pPr>
            <a:r>
              <a:rPr lang="fr-CA" sz="2000" dirty="0"/>
              <a:t>Failure to drive a </a:t>
            </a:r>
            <a:r>
              <a:rPr lang="fr-CA" sz="2000" dirty="0" err="1"/>
              <a:t>vehicle</a:t>
            </a:r>
            <a:r>
              <a:rPr lang="fr-CA" sz="2000" dirty="0"/>
              <a:t> to a control station and </a:t>
            </a:r>
            <a:r>
              <a:rPr lang="fr-CA" sz="2000" dirty="0" err="1"/>
              <a:t>facilitate</a:t>
            </a:r>
            <a:r>
              <a:rPr lang="fr-CA" sz="2000" dirty="0"/>
              <a:t> inspections, at the </a:t>
            </a:r>
            <a:r>
              <a:rPr lang="fr-CA" sz="2000" dirty="0" err="1"/>
              <a:t>request</a:t>
            </a:r>
            <a:r>
              <a:rPr lang="fr-CA" sz="2000" dirty="0"/>
              <a:t> of a </a:t>
            </a:r>
            <a:r>
              <a:rPr lang="fr-CA" sz="2000" dirty="0" err="1"/>
              <a:t>peace</a:t>
            </a:r>
            <a:r>
              <a:rPr lang="fr-CA" sz="2000" dirty="0"/>
              <a:t> </a:t>
            </a:r>
            <a:r>
              <a:rPr lang="fr-CA" sz="2000" dirty="0" err="1"/>
              <a:t>officer</a:t>
            </a:r>
            <a:r>
              <a:rPr lang="fr-CA" sz="2000" dirty="0"/>
              <a:t> or </a:t>
            </a:r>
            <a:r>
              <a:rPr lang="fr-CA" sz="2000" dirty="0" err="1"/>
              <a:t>when</a:t>
            </a:r>
            <a:r>
              <a:rPr lang="fr-CA" sz="2000" dirty="0"/>
              <a:t> </a:t>
            </a:r>
            <a:r>
              <a:rPr lang="fr-CA" sz="2000" dirty="0" err="1"/>
              <a:t>signage</a:t>
            </a:r>
            <a:r>
              <a:rPr lang="fr-CA" sz="2000" dirty="0"/>
              <a:t> </a:t>
            </a:r>
            <a:r>
              <a:rPr lang="fr-CA" sz="2000" dirty="0" err="1"/>
              <a:t>requires</a:t>
            </a:r>
            <a:r>
              <a:rPr lang="fr-CA" sz="2000" dirty="0"/>
              <a:t> </a:t>
            </a:r>
            <a:r>
              <a:rPr lang="fr-CA" sz="2000" dirty="0" err="1"/>
              <a:t>it</a:t>
            </a:r>
            <a:r>
              <a:rPr lang="fr-CA" sz="2000" dirty="0"/>
              <a:t> </a:t>
            </a:r>
            <a:r>
              <a:rPr lang="fr-CA" sz="2000" b="1" dirty="0"/>
              <a:t>(5 points).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311700" y="14965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a:t>
            </a:r>
            <a:r>
              <a:rPr lang="fr-CA" b="1" i="1" dirty="0">
                <a:solidFill>
                  <a:srgbClr val="0070C0"/>
                </a:solidFill>
              </a:rPr>
              <a:t>« accident »</a:t>
            </a:r>
            <a:endParaRPr dirty="0"/>
          </a:p>
        </p:txBody>
      </p:sp>
      <p:sp>
        <p:nvSpPr>
          <p:cNvPr id="196" name="Google Shape;196;p13"/>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15</a:t>
            </a:r>
            <a:endParaRPr/>
          </a:p>
        </p:txBody>
      </p:sp>
      <p:sp>
        <p:nvSpPr>
          <p:cNvPr id="197" name="Google Shape;197;p13"/>
          <p:cNvSpPr txBox="1">
            <a:spLocks noGrp="1"/>
          </p:cNvSpPr>
          <p:nvPr>
            <p:ph type="body" idx="1"/>
          </p:nvPr>
        </p:nvSpPr>
        <p:spPr>
          <a:xfrm>
            <a:off x="311700" y="774591"/>
            <a:ext cx="8344281" cy="375420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400" dirty="0"/>
              <a:t>Accident </a:t>
            </a:r>
            <a:r>
              <a:rPr lang="fr-CA" sz="2400" dirty="0" err="1"/>
              <a:t>with</a:t>
            </a:r>
            <a:r>
              <a:rPr lang="fr-CA" sz="2400" dirty="0"/>
              <a:t> </a:t>
            </a:r>
            <a:r>
              <a:rPr lang="fr-CA" sz="2400" dirty="0" err="1"/>
              <a:t>property</a:t>
            </a:r>
            <a:r>
              <a:rPr lang="fr-CA" sz="2400" dirty="0"/>
              <a:t> damage only  : </a:t>
            </a:r>
            <a:endParaRPr dirty="0"/>
          </a:p>
          <a:p>
            <a:pPr marL="914400" lvl="1" indent="-317500" algn="l" rtl="0">
              <a:lnSpc>
                <a:spcPct val="115000"/>
              </a:lnSpc>
              <a:spcBef>
                <a:spcPts val="1600"/>
              </a:spcBef>
              <a:spcAft>
                <a:spcPts val="0"/>
              </a:spcAft>
              <a:buSzPts val="1400"/>
              <a:buChar char="○"/>
            </a:pPr>
            <a:r>
              <a:rPr lang="fr-CA" sz="2000" b="1" dirty="0"/>
              <a:t>3 </a:t>
            </a:r>
            <a:r>
              <a:rPr lang="fr-CA" sz="2000" b="1" dirty="0" err="1"/>
              <a:t>following</a:t>
            </a:r>
            <a:r>
              <a:rPr lang="fr-CA" sz="2000" b="1" dirty="0"/>
              <a:t> </a:t>
            </a:r>
            <a:r>
              <a:rPr lang="fr-CA" sz="2000" b="1" dirty="0" err="1"/>
              <a:t>characteristics</a:t>
            </a:r>
            <a:r>
              <a:rPr lang="fr-CA" sz="2000" b="1" dirty="0"/>
              <a:t> </a:t>
            </a:r>
            <a:r>
              <a:rPr lang="fr-CA" sz="2000" dirty="0"/>
              <a:t>: </a:t>
            </a:r>
            <a:endParaRPr dirty="0"/>
          </a:p>
          <a:p>
            <a:pPr marL="1371600" lvl="2" indent="-317500" algn="l" rtl="0">
              <a:lnSpc>
                <a:spcPct val="115000"/>
              </a:lnSpc>
              <a:spcBef>
                <a:spcPts val="1600"/>
              </a:spcBef>
              <a:spcAft>
                <a:spcPts val="0"/>
              </a:spcAft>
              <a:buSzPts val="1400"/>
              <a:buChar char="■"/>
            </a:pPr>
            <a:r>
              <a:rPr lang="fr-CA" sz="2000" dirty="0"/>
              <a:t>police </a:t>
            </a:r>
            <a:r>
              <a:rPr lang="fr-CA" sz="2000" dirty="0" err="1"/>
              <a:t>officer</a:t>
            </a:r>
            <a:r>
              <a:rPr lang="fr-CA" sz="2000" dirty="0"/>
              <a:t>; </a:t>
            </a:r>
            <a:endParaRPr dirty="0"/>
          </a:p>
          <a:p>
            <a:pPr marL="1371600" lvl="2" indent="-317500" algn="l" rtl="0">
              <a:lnSpc>
                <a:spcPct val="115000"/>
              </a:lnSpc>
              <a:spcBef>
                <a:spcPts val="1600"/>
              </a:spcBef>
              <a:spcAft>
                <a:spcPts val="0"/>
              </a:spcAft>
              <a:buSzPts val="1400"/>
              <a:buChar char="■"/>
            </a:pPr>
            <a:r>
              <a:rPr lang="fr-CA" sz="2000" dirty="0" err="1"/>
              <a:t>involve</a:t>
            </a:r>
            <a:r>
              <a:rPr lang="fr-CA" sz="2000" dirty="0"/>
              <a:t> </a:t>
            </a:r>
            <a:r>
              <a:rPr lang="fr-CA" sz="2000" dirty="0" err="1"/>
              <a:t>vehicle</a:t>
            </a:r>
            <a:r>
              <a:rPr lang="fr-CA" sz="2000" dirty="0"/>
              <a:t> </a:t>
            </a:r>
            <a:r>
              <a:rPr lang="fr-CA" sz="2000" dirty="0" err="1"/>
              <a:t>towed</a:t>
            </a:r>
            <a:r>
              <a:rPr lang="fr-CA" sz="2000" dirty="0"/>
              <a:t> ; </a:t>
            </a:r>
            <a:endParaRPr dirty="0"/>
          </a:p>
          <a:p>
            <a:pPr marL="1371600" lvl="2" indent="-317500" algn="l" rtl="0">
              <a:lnSpc>
                <a:spcPct val="115000"/>
              </a:lnSpc>
              <a:spcBef>
                <a:spcPts val="1600"/>
              </a:spcBef>
              <a:spcAft>
                <a:spcPts val="0"/>
              </a:spcAft>
              <a:buSzPts val="1400"/>
              <a:buChar char="■"/>
            </a:pPr>
            <a:r>
              <a:rPr lang="fr-CA" sz="2000" dirty="0" err="1"/>
              <a:t>property</a:t>
            </a:r>
            <a:r>
              <a:rPr lang="fr-CA" sz="2000" dirty="0"/>
              <a:t> damage </a:t>
            </a:r>
            <a:r>
              <a:rPr lang="fr-CA" sz="2000" dirty="0" err="1"/>
              <a:t>exceeds</a:t>
            </a:r>
            <a:r>
              <a:rPr lang="fr-CA" sz="2000" dirty="0"/>
              <a:t> 2 000 $</a:t>
            </a:r>
            <a:endParaRPr sz="2400" dirty="0"/>
          </a:p>
          <a:p>
            <a:pPr marL="457200" lvl="0" indent="-228600" algn="l" rtl="0">
              <a:lnSpc>
                <a:spcPct val="115000"/>
              </a:lnSpc>
              <a:spcBef>
                <a:spcPts val="0"/>
              </a:spcBef>
              <a:spcAft>
                <a:spcPts val="0"/>
              </a:spcAft>
              <a:buSzPts val="1800"/>
              <a:buNone/>
            </a:pPr>
            <a:endParaRPr sz="2400" dirty="0"/>
          </a:p>
        </p:txBody>
      </p:sp>
      <p:pic>
        <p:nvPicPr>
          <p:cNvPr id="198" name="Google Shape;198;p13" descr="Une image contenant extérieur, terrain, route, voiture&#10;&#10;Description générée automatiquement"/>
          <p:cNvPicPr preferRelativeResize="0"/>
          <p:nvPr/>
        </p:nvPicPr>
        <p:blipFill rotWithShape="1">
          <a:blip r:embed="rId3">
            <a:alphaModFix/>
          </a:blip>
          <a:srcRect/>
          <a:stretch/>
        </p:blipFill>
        <p:spPr>
          <a:xfrm>
            <a:off x="6690534" y="2283513"/>
            <a:ext cx="2396014" cy="1892709"/>
          </a:xfrm>
          <a:prstGeom prst="rect">
            <a:avLst/>
          </a:prstGeom>
          <a:noFill/>
          <a:ln>
            <a:noFill/>
          </a:ln>
        </p:spPr>
      </p:pic>
      <p:sp>
        <p:nvSpPr>
          <p:cNvPr id="199" name="Google Shape;199;p13"/>
          <p:cNvSpPr txBox="1"/>
          <p:nvPr/>
        </p:nvSpPr>
        <p:spPr>
          <a:xfrm>
            <a:off x="6673279" y="4137067"/>
            <a:ext cx="1465324"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Facebook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a:t>
            </a:r>
            <a:r>
              <a:rPr lang="fr-CA" b="1" i="1" dirty="0">
                <a:solidFill>
                  <a:srgbClr val="0070C0"/>
                </a:solidFill>
              </a:rPr>
              <a:t>« accident »</a:t>
            </a:r>
            <a:endParaRPr dirty="0"/>
          </a:p>
        </p:txBody>
      </p:sp>
      <p:sp>
        <p:nvSpPr>
          <p:cNvPr id="205" name="Google Shape;205;p14"/>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15</a:t>
            </a:r>
            <a:endParaRPr/>
          </a:p>
        </p:txBody>
      </p:sp>
      <p:sp>
        <p:nvSpPr>
          <p:cNvPr id="206" name="Google Shape;206;p14"/>
          <p:cNvSpPr txBox="1">
            <a:spLocks noGrp="1"/>
          </p:cNvSpPr>
          <p:nvPr>
            <p:ph type="body" idx="1"/>
          </p:nvPr>
        </p:nvSpPr>
        <p:spPr>
          <a:xfrm>
            <a:off x="311701" y="950863"/>
            <a:ext cx="7053344" cy="3884368"/>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400" dirty="0"/>
              <a:t>Accident </a:t>
            </a:r>
            <a:r>
              <a:rPr lang="fr-CA" sz="2400" dirty="0" err="1"/>
              <a:t>with</a:t>
            </a:r>
            <a:r>
              <a:rPr lang="fr-CA" sz="2400" dirty="0"/>
              <a:t> </a:t>
            </a:r>
            <a:r>
              <a:rPr lang="fr-CA" sz="2400" dirty="0" err="1"/>
              <a:t>property</a:t>
            </a:r>
            <a:r>
              <a:rPr lang="fr-CA" sz="2400" dirty="0"/>
              <a:t> damage only: </a:t>
            </a:r>
            <a:endParaRPr dirty="0"/>
          </a:p>
          <a:p>
            <a:pPr marL="914400" lvl="1" indent="-317500" algn="l" rtl="0">
              <a:lnSpc>
                <a:spcPct val="115000"/>
              </a:lnSpc>
              <a:spcBef>
                <a:spcPts val="1600"/>
              </a:spcBef>
              <a:spcAft>
                <a:spcPts val="0"/>
              </a:spcAft>
              <a:buSzPts val="1400"/>
              <a:buChar char="○"/>
            </a:pPr>
            <a:r>
              <a:rPr lang="fr-CA" sz="2000" dirty="0"/>
              <a:t>Island of Montréal, Longueuil, Laval, Québec,              et exclusive </a:t>
            </a:r>
            <a:r>
              <a:rPr lang="fr-CA" sz="2000" dirty="0" err="1"/>
              <a:t>towing</a:t>
            </a:r>
            <a:r>
              <a:rPr lang="fr-CA" sz="2000" dirty="0"/>
              <a:t> zone : </a:t>
            </a:r>
            <a:r>
              <a:rPr lang="fr-CA" sz="2000" b="1" dirty="0"/>
              <a:t>1 point </a:t>
            </a:r>
            <a:r>
              <a:rPr lang="fr-CA" sz="2000" dirty="0"/>
              <a:t>; </a:t>
            </a:r>
            <a:endParaRPr dirty="0"/>
          </a:p>
          <a:p>
            <a:pPr marL="914400" lvl="1" indent="-317500" algn="l" rtl="0">
              <a:lnSpc>
                <a:spcPct val="115000"/>
              </a:lnSpc>
              <a:spcBef>
                <a:spcPts val="1600"/>
              </a:spcBef>
              <a:spcAft>
                <a:spcPts val="0"/>
              </a:spcAft>
              <a:buSzPts val="1400"/>
              <a:buChar char="○"/>
            </a:pPr>
            <a:r>
              <a:rPr lang="fr-CA" sz="2000" dirty="0" err="1"/>
              <a:t>Outside</a:t>
            </a:r>
            <a:r>
              <a:rPr lang="fr-CA" sz="2000" dirty="0"/>
              <a:t> of </a:t>
            </a:r>
            <a:r>
              <a:rPr lang="fr-CA" sz="2000" dirty="0" err="1"/>
              <a:t>island</a:t>
            </a:r>
            <a:r>
              <a:rPr lang="fr-CA" sz="2000" dirty="0"/>
              <a:t> of Montréal, Laval, Longueuil        et Québec and </a:t>
            </a:r>
            <a:r>
              <a:rPr lang="fr-CA" sz="2000" dirty="0" err="1"/>
              <a:t>territory</a:t>
            </a:r>
            <a:r>
              <a:rPr lang="fr-CA" sz="2000" dirty="0"/>
              <a:t> of </a:t>
            </a:r>
            <a:r>
              <a:rPr lang="fr-CA" sz="2000" dirty="0" err="1"/>
              <a:t>other</a:t>
            </a:r>
            <a:r>
              <a:rPr lang="fr-CA" sz="2000" dirty="0"/>
              <a:t> Canadian </a:t>
            </a:r>
            <a:r>
              <a:rPr lang="fr-CA" sz="2000" dirty="0" err="1"/>
              <a:t>jurisdictions</a:t>
            </a:r>
            <a:r>
              <a:rPr lang="fr-CA" sz="2000" dirty="0"/>
              <a:t>: </a:t>
            </a:r>
            <a:r>
              <a:rPr lang="fr-CA" sz="2000" b="1" dirty="0"/>
              <a:t>2 points </a:t>
            </a:r>
            <a:r>
              <a:rPr lang="fr-CA" sz="2000" dirty="0"/>
              <a:t>. </a:t>
            </a:r>
            <a:endParaRPr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pic>
        <p:nvPicPr>
          <p:cNvPr id="207" name="Google Shape;207;p14" descr="Une image contenant carte&#10;&#10;Description générée automatiquement"/>
          <p:cNvPicPr preferRelativeResize="0"/>
          <p:nvPr/>
        </p:nvPicPr>
        <p:blipFill rotWithShape="1">
          <a:blip r:embed="rId3">
            <a:alphaModFix/>
          </a:blip>
          <a:srcRect/>
          <a:stretch/>
        </p:blipFill>
        <p:spPr>
          <a:xfrm>
            <a:off x="6582163" y="1423218"/>
            <a:ext cx="2503623" cy="22860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311700" y="14965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a:t>
            </a:r>
            <a:r>
              <a:rPr lang="fr-CA" b="1" i="1" dirty="0">
                <a:solidFill>
                  <a:srgbClr val="0070C0"/>
                </a:solidFill>
              </a:rPr>
              <a:t>« accident »</a:t>
            </a:r>
            <a:endParaRPr dirty="0"/>
          </a:p>
        </p:txBody>
      </p:sp>
      <p:sp>
        <p:nvSpPr>
          <p:cNvPr id="213" name="Google Shape;213;p15"/>
          <p:cNvSpPr txBox="1">
            <a:spLocks noGrp="1"/>
          </p:cNvSpPr>
          <p:nvPr>
            <p:ph type="body" idx="1"/>
          </p:nvPr>
        </p:nvSpPr>
        <p:spPr>
          <a:xfrm>
            <a:off x="311701" y="881349"/>
            <a:ext cx="5020464" cy="3777609"/>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dirty="0"/>
              <a:t>No police </a:t>
            </a:r>
            <a:r>
              <a:rPr lang="fr-CA" sz="2400" dirty="0" err="1"/>
              <a:t>officer</a:t>
            </a:r>
            <a:r>
              <a:rPr lang="fr-CA" sz="2400" dirty="0"/>
              <a:t> </a:t>
            </a:r>
            <a:r>
              <a:rPr lang="fr-CA" sz="2400" i="1" dirty="0"/>
              <a:t>:</a:t>
            </a:r>
            <a:endParaRPr dirty="0"/>
          </a:p>
          <a:p>
            <a:pPr marL="457200" lvl="0" indent="-342900" algn="l" rtl="0">
              <a:lnSpc>
                <a:spcPct val="115000"/>
              </a:lnSpc>
              <a:spcBef>
                <a:spcPts val="0"/>
              </a:spcBef>
              <a:spcAft>
                <a:spcPts val="0"/>
              </a:spcAft>
              <a:buSzPts val="1800"/>
              <a:buChar char="●"/>
            </a:pPr>
            <a:r>
              <a:rPr lang="fr-CA" sz="2000" dirty="0"/>
              <a:t>Joint report.</a:t>
            </a:r>
            <a:endParaRPr dirty="0"/>
          </a:p>
          <a:p>
            <a:pPr marL="457200" lvl="0" indent="-342900" algn="l" rtl="0">
              <a:lnSpc>
                <a:spcPct val="115000"/>
              </a:lnSpc>
              <a:spcBef>
                <a:spcPts val="0"/>
              </a:spcBef>
              <a:spcAft>
                <a:spcPts val="0"/>
              </a:spcAft>
              <a:buSzPts val="1800"/>
              <a:buChar char="●"/>
            </a:pPr>
            <a:r>
              <a:rPr lang="fr-CA" sz="2000" dirty="0"/>
              <a:t>No points recorded</a:t>
            </a:r>
            <a:endParaRPr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pic>
        <p:nvPicPr>
          <p:cNvPr id="214" name="Google Shape;214;p15"/>
          <p:cNvPicPr preferRelativeResize="0"/>
          <p:nvPr/>
        </p:nvPicPr>
        <p:blipFill rotWithShape="1">
          <a:blip r:embed="rId3">
            <a:alphaModFix/>
          </a:blip>
          <a:srcRect/>
          <a:stretch/>
        </p:blipFill>
        <p:spPr>
          <a:xfrm>
            <a:off x="6096255" y="563800"/>
            <a:ext cx="2330848" cy="3298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a:t>
            </a:r>
            <a:r>
              <a:rPr lang="fr-CA" b="1" i="1" dirty="0">
                <a:solidFill>
                  <a:srgbClr val="0070C0"/>
                </a:solidFill>
              </a:rPr>
              <a:t>« accident »</a:t>
            </a:r>
            <a:endParaRPr dirty="0"/>
          </a:p>
        </p:txBody>
      </p:sp>
      <p:sp>
        <p:nvSpPr>
          <p:cNvPr id="220" name="Google Shape;220;p16"/>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16</a:t>
            </a:r>
            <a:endParaRPr/>
          </a:p>
        </p:txBody>
      </p:sp>
      <p:sp>
        <p:nvSpPr>
          <p:cNvPr id="221" name="Google Shape;221;p16"/>
          <p:cNvSpPr txBox="1">
            <a:spLocks noGrp="1"/>
          </p:cNvSpPr>
          <p:nvPr>
            <p:ph type="body" idx="1"/>
          </p:nvPr>
        </p:nvSpPr>
        <p:spPr>
          <a:xfrm>
            <a:off x="311700" y="950863"/>
            <a:ext cx="8344281" cy="388436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dirty="0"/>
              <a:t>Accident </a:t>
            </a:r>
            <a:r>
              <a:rPr lang="fr-CA" sz="2400" dirty="0" err="1"/>
              <a:t>with</a:t>
            </a:r>
            <a:r>
              <a:rPr lang="fr-CA" sz="2400" dirty="0"/>
              <a:t> injuries : </a:t>
            </a:r>
            <a:endParaRPr sz="1800" b="0" i="0" u="none" strike="noStrike"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Char char="●"/>
            </a:pPr>
            <a:r>
              <a:rPr lang="fr-CA" sz="2000" dirty="0" err="1">
                <a:solidFill>
                  <a:srgbClr val="3F3F41"/>
                </a:solidFill>
              </a:rPr>
              <a:t>Requiring</a:t>
            </a:r>
            <a:r>
              <a:rPr lang="fr-CA" sz="2000" dirty="0">
                <a:solidFill>
                  <a:srgbClr val="3F3F41"/>
                </a:solidFill>
              </a:rPr>
              <a:t> ambulance transport: </a:t>
            </a:r>
            <a:r>
              <a:rPr lang="fr-CA" sz="2000" b="1" dirty="0">
                <a:solidFill>
                  <a:srgbClr val="3F3F41"/>
                </a:solidFill>
              </a:rPr>
              <a:t>4 </a:t>
            </a:r>
            <a:r>
              <a:rPr lang="fr-CA" sz="2000" b="1" i="0" u="none" strike="noStrike" dirty="0">
                <a:solidFill>
                  <a:srgbClr val="3F3F41"/>
                </a:solidFill>
                <a:latin typeface="Arial"/>
                <a:ea typeface="Arial"/>
                <a:cs typeface="Arial"/>
                <a:sym typeface="Arial"/>
              </a:rPr>
              <a:t>points. </a:t>
            </a:r>
            <a:endParaRPr sz="2000" b="1" i="0" u="none" strike="noStrike"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Char char="●"/>
            </a:pPr>
            <a:r>
              <a:rPr lang="fr-CA" sz="2000" b="0" i="0" u="none" strike="noStrike" dirty="0">
                <a:solidFill>
                  <a:srgbClr val="3F3F41"/>
                </a:solidFill>
                <a:latin typeface="Arial"/>
                <a:ea typeface="Arial"/>
                <a:cs typeface="Arial"/>
                <a:sym typeface="Arial"/>
              </a:rPr>
              <a:t>Not </a:t>
            </a:r>
            <a:r>
              <a:rPr lang="fr-CA" sz="2000" b="0" i="0" u="none" strike="noStrike" dirty="0" err="1">
                <a:solidFill>
                  <a:srgbClr val="3F3F41"/>
                </a:solidFill>
                <a:latin typeface="Arial"/>
                <a:ea typeface="Arial"/>
                <a:cs typeface="Arial"/>
                <a:sym typeface="Arial"/>
              </a:rPr>
              <a:t>requiring</a:t>
            </a:r>
            <a:r>
              <a:rPr lang="fr-CA" sz="2000" b="0" i="0" u="none" strike="noStrike" dirty="0">
                <a:solidFill>
                  <a:srgbClr val="3F3F41"/>
                </a:solidFill>
                <a:latin typeface="Arial"/>
                <a:ea typeface="Arial"/>
                <a:cs typeface="Arial"/>
                <a:sym typeface="Arial"/>
              </a:rPr>
              <a:t> ambulance transport: </a:t>
            </a:r>
            <a:r>
              <a:rPr lang="fr-CA" sz="2000" b="1" i="0" u="none" strike="noStrike" dirty="0">
                <a:solidFill>
                  <a:srgbClr val="3F3F41"/>
                </a:solidFill>
                <a:latin typeface="Arial"/>
                <a:ea typeface="Arial"/>
                <a:cs typeface="Arial"/>
                <a:sym typeface="Arial"/>
              </a:rPr>
              <a:t>2 points</a:t>
            </a:r>
            <a:r>
              <a:rPr lang="fr-CA" sz="2000" b="0" i="0" u="none" strike="noStrike" dirty="0">
                <a:solidFill>
                  <a:srgbClr val="3F3F41"/>
                </a:solidFill>
                <a:latin typeface="Arial"/>
                <a:ea typeface="Arial"/>
                <a:cs typeface="Arial"/>
                <a:sym typeface="Arial"/>
              </a:rPr>
              <a:t>. </a:t>
            </a:r>
            <a:endParaRPr dirty="0"/>
          </a:p>
          <a:p>
            <a:pPr marL="457200" lvl="0" indent="-342900" algn="l" rtl="0">
              <a:lnSpc>
                <a:spcPct val="115000"/>
              </a:lnSpc>
              <a:spcBef>
                <a:spcPts val="0"/>
              </a:spcBef>
              <a:spcAft>
                <a:spcPts val="0"/>
              </a:spcAft>
              <a:buSzPts val="1800"/>
              <a:buChar char="●"/>
            </a:pPr>
            <a:r>
              <a:rPr lang="fr-CA" sz="2000" dirty="0" err="1">
                <a:solidFill>
                  <a:srgbClr val="3F3F41"/>
                </a:solidFill>
              </a:rPr>
              <a:t>Injury</a:t>
            </a:r>
            <a:r>
              <a:rPr lang="fr-CA" sz="2000" dirty="0">
                <a:solidFill>
                  <a:srgbClr val="3F3F41"/>
                </a:solidFill>
              </a:rPr>
              <a:t> accidents </a:t>
            </a:r>
            <a:r>
              <a:rPr lang="fr-CA" sz="2000" dirty="0" err="1">
                <a:solidFill>
                  <a:srgbClr val="3F3F41"/>
                </a:solidFill>
              </a:rPr>
              <a:t>elsewhere</a:t>
            </a:r>
            <a:r>
              <a:rPr lang="fr-CA" sz="2000" dirty="0">
                <a:solidFill>
                  <a:srgbClr val="3F3F41"/>
                </a:solidFill>
              </a:rPr>
              <a:t> in Canada</a:t>
            </a:r>
            <a:r>
              <a:rPr lang="fr-CA" sz="2000" b="0" i="0" u="none" strike="noStrike" dirty="0">
                <a:solidFill>
                  <a:srgbClr val="3F3F41"/>
                </a:solidFill>
                <a:latin typeface="Arial"/>
                <a:ea typeface="Arial"/>
                <a:cs typeface="Arial"/>
                <a:sym typeface="Arial"/>
              </a:rPr>
              <a:t> : </a:t>
            </a:r>
            <a:r>
              <a:rPr lang="fr-CA" sz="2000" b="1" i="0" u="none" strike="noStrike" dirty="0">
                <a:solidFill>
                  <a:srgbClr val="3F3F41"/>
                </a:solidFill>
                <a:latin typeface="Arial"/>
                <a:ea typeface="Arial"/>
                <a:cs typeface="Arial"/>
                <a:sym typeface="Arial"/>
              </a:rPr>
              <a:t>4 points</a:t>
            </a:r>
            <a:r>
              <a:rPr lang="fr-CA" sz="2000" b="0" i="0" u="none" strike="noStrike" dirty="0">
                <a:solidFill>
                  <a:srgbClr val="3F3F41"/>
                </a:solidFill>
                <a:latin typeface="Arial"/>
                <a:ea typeface="Arial"/>
                <a:cs typeface="Arial"/>
                <a:sym typeface="Arial"/>
              </a:rPr>
              <a:t>.</a:t>
            </a:r>
            <a:endParaRPr sz="2000" dirty="0">
              <a:latin typeface="Arial"/>
              <a:ea typeface="Arial"/>
              <a:cs typeface="Arial"/>
              <a:sym typeface="Arial"/>
            </a:endParaRPr>
          </a:p>
          <a:p>
            <a:pPr marL="596900" lvl="1" indent="0" algn="l" rtl="0">
              <a:lnSpc>
                <a:spcPct val="115000"/>
              </a:lnSpc>
              <a:spcBef>
                <a:spcPts val="1600"/>
              </a:spcBef>
              <a:spcAft>
                <a:spcPts val="0"/>
              </a:spcAft>
              <a:buSzPts val="1400"/>
              <a:buNone/>
            </a:pPr>
            <a:endParaRPr sz="2000" i="1"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pic>
        <p:nvPicPr>
          <p:cNvPr id="222" name="Google Shape;222;p16" descr="C:\Users\naultp\Desktop\Images\truck_wreck.jpg"/>
          <p:cNvPicPr preferRelativeResize="0"/>
          <p:nvPr/>
        </p:nvPicPr>
        <p:blipFill rotWithShape="1">
          <a:blip r:embed="rId3">
            <a:alphaModFix/>
          </a:blip>
          <a:srcRect/>
          <a:stretch/>
        </p:blipFill>
        <p:spPr>
          <a:xfrm>
            <a:off x="5914103" y="2567118"/>
            <a:ext cx="3117721" cy="16117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Point system </a:t>
            </a:r>
            <a:r>
              <a:rPr lang="fr-CA" b="1" i="1" dirty="0">
                <a:solidFill>
                  <a:srgbClr val="0070C0"/>
                </a:solidFill>
              </a:rPr>
              <a:t>« accident »</a:t>
            </a:r>
            <a:endParaRPr dirty="0"/>
          </a:p>
        </p:txBody>
      </p:sp>
      <p:sp>
        <p:nvSpPr>
          <p:cNvPr id="228" name="Google Shape;228;p17"/>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16</a:t>
            </a:r>
            <a:endParaRPr/>
          </a:p>
        </p:txBody>
      </p:sp>
      <p:sp>
        <p:nvSpPr>
          <p:cNvPr id="229" name="Google Shape;229;p17"/>
          <p:cNvSpPr txBox="1">
            <a:spLocks noGrp="1"/>
          </p:cNvSpPr>
          <p:nvPr>
            <p:ph type="body" idx="1"/>
          </p:nvPr>
        </p:nvSpPr>
        <p:spPr>
          <a:xfrm>
            <a:off x="311700" y="950863"/>
            <a:ext cx="8344281" cy="388436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dirty="0"/>
              <a:t>Fatal accident: </a:t>
            </a:r>
            <a:endParaRPr sz="1800" b="0" i="0" u="none" strike="noStrike" dirty="0">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Char char="●"/>
            </a:pPr>
            <a:r>
              <a:rPr lang="fr-CA" sz="2000" b="1" dirty="0">
                <a:solidFill>
                  <a:srgbClr val="3F3F41"/>
                </a:solidFill>
              </a:rPr>
              <a:t>No </a:t>
            </a:r>
            <a:r>
              <a:rPr lang="fr-CA" sz="2000" b="1" dirty="0" err="1">
                <a:solidFill>
                  <a:srgbClr val="3F3F41"/>
                </a:solidFill>
              </a:rPr>
              <a:t>weighting</a:t>
            </a:r>
            <a:r>
              <a:rPr lang="fr-CA" sz="2000" b="1" dirty="0">
                <a:solidFill>
                  <a:srgbClr val="3F3F41"/>
                </a:solidFill>
              </a:rPr>
              <a:t> </a:t>
            </a:r>
            <a:r>
              <a:rPr lang="fr-CA" sz="2000" b="1" i="0" u="none" strike="noStrike" dirty="0">
                <a:solidFill>
                  <a:srgbClr val="3F3F41"/>
                </a:solidFill>
                <a:latin typeface="Arial"/>
                <a:ea typeface="Arial"/>
                <a:cs typeface="Arial"/>
                <a:sym typeface="Arial"/>
              </a:rPr>
              <a:t>, </a:t>
            </a:r>
            <a:r>
              <a:rPr lang="fr-CA" sz="2000" b="1" i="0" u="sng" dirty="0">
                <a:solidFill>
                  <a:srgbClr val="3F3F41"/>
                </a:solidFill>
              </a:rPr>
              <a:t>file </a:t>
            </a:r>
            <a:r>
              <a:rPr lang="fr-CA" sz="2000" b="1" i="0" u="sng" dirty="0" err="1">
                <a:solidFill>
                  <a:srgbClr val="3F3F41"/>
                </a:solidFill>
              </a:rPr>
              <a:t>transfer</a:t>
            </a:r>
            <a:r>
              <a:rPr lang="fr-CA" sz="2000" b="1" i="0" u="sng" dirty="0">
                <a:solidFill>
                  <a:srgbClr val="3F3F41"/>
                </a:solidFill>
              </a:rPr>
              <a:t> to the Commission</a:t>
            </a:r>
            <a:r>
              <a:rPr lang="fr-CA" sz="2400" b="0" i="0" u="none" strike="noStrike" dirty="0">
                <a:solidFill>
                  <a:srgbClr val="3F3F41"/>
                </a:solidFill>
                <a:latin typeface="Arial"/>
                <a:ea typeface="Arial"/>
                <a:cs typeface="Arial"/>
                <a:sym typeface="Arial"/>
              </a:rPr>
              <a:t>.</a:t>
            </a:r>
            <a:endParaRPr sz="2400" i="1"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pic>
        <p:nvPicPr>
          <p:cNvPr id="230" name="Google Shape;230;p17" descr="C:\Users\naultp\Desktop\Images\truck_wreck.jpg"/>
          <p:cNvPicPr preferRelativeResize="0"/>
          <p:nvPr/>
        </p:nvPicPr>
        <p:blipFill rotWithShape="1">
          <a:blip r:embed="rId3">
            <a:alphaModFix/>
          </a:blip>
          <a:srcRect/>
          <a:stretch/>
        </p:blipFill>
        <p:spPr>
          <a:xfrm>
            <a:off x="5489250" y="2708380"/>
            <a:ext cx="3078750" cy="1591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title"/>
          </p:nvPr>
        </p:nvSpPr>
        <p:spPr>
          <a:xfrm>
            <a:off x="311700" y="322625"/>
            <a:ext cx="753444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dirty="0" err="1">
                <a:solidFill>
                  <a:srgbClr val="0070C0"/>
                </a:solidFill>
              </a:rPr>
              <a:t>Regularization</a:t>
            </a:r>
            <a:r>
              <a:rPr lang="fr-CA" dirty="0">
                <a:solidFill>
                  <a:srgbClr val="0070C0"/>
                </a:solidFill>
              </a:rPr>
              <a:t> of the </a:t>
            </a:r>
            <a:r>
              <a:rPr lang="fr-CA" dirty="0" err="1">
                <a:solidFill>
                  <a:srgbClr val="0070C0"/>
                </a:solidFill>
              </a:rPr>
              <a:t>conduct</a:t>
            </a:r>
            <a:r>
              <a:rPr lang="fr-CA" dirty="0">
                <a:solidFill>
                  <a:srgbClr val="0070C0"/>
                </a:solidFill>
              </a:rPr>
              <a:t> record</a:t>
            </a:r>
            <a:endParaRPr dirty="0">
              <a:solidFill>
                <a:srgbClr val="0070C0"/>
              </a:solidFill>
            </a:endParaRPr>
          </a:p>
        </p:txBody>
      </p:sp>
      <p:sp>
        <p:nvSpPr>
          <p:cNvPr id="236" name="Google Shape;236;p18"/>
          <p:cNvSpPr txBox="1">
            <a:spLocks noGrp="1"/>
          </p:cNvSpPr>
          <p:nvPr>
            <p:ph type="body" idx="1"/>
          </p:nvPr>
        </p:nvSpPr>
        <p:spPr>
          <a:xfrm>
            <a:off x="311700" y="1224000"/>
            <a:ext cx="8520600" cy="30600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chemeClr val="dk1"/>
              </a:buClr>
              <a:buSzPts val="1100"/>
              <a:buChar char="●"/>
            </a:pPr>
            <a:r>
              <a:rPr lang="fr-CA" sz="2000" i="1" dirty="0"/>
              <a:t>If the driver is not </a:t>
            </a:r>
            <a:r>
              <a:rPr lang="fr-CA" sz="2000" i="1" dirty="0" err="1"/>
              <a:t>responsible</a:t>
            </a:r>
            <a:r>
              <a:rPr lang="fr-CA" sz="2000" i="1" dirty="0"/>
              <a:t>…</a:t>
            </a:r>
            <a:endParaRPr dirty="0"/>
          </a:p>
          <a:p>
            <a:pPr marL="0" lvl="0" indent="0" algn="l" rtl="0">
              <a:lnSpc>
                <a:spcPct val="100000"/>
              </a:lnSpc>
              <a:spcBef>
                <a:spcPts val="0"/>
              </a:spcBef>
              <a:spcAft>
                <a:spcPts val="0"/>
              </a:spcAft>
              <a:buClr>
                <a:schemeClr val="dk1"/>
              </a:buClr>
              <a:buSzPts val="1100"/>
              <a:buNone/>
            </a:pPr>
            <a:r>
              <a:rPr lang="fr-CA" sz="2000" i="1" dirty="0"/>
              <a:t> </a:t>
            </a:r>
            <a:endParaRPr dirty="0"/>
          </a:p>
          <a:p>
            <a:pPr marL="342900" lvl="0" indent="-342900" algn="l" rtl="0">
              <a:lnSpc>
                <a:spcPct val="100000"/>
              </a:lnSpc>
              <a:spcBef>
                <a:spcPts val="0"/>
              </a:spcBef>
              <a:spcAft>
                <a:spcPts val="0"/>
              </a:spcAft>
              <a:buClr>
                <a:schemeClr val="dk1"/>
              </a:buClr>
              <a:buSzPts val="1100"/>
              <a:buChar char="●"/>
            </a:pPr>
            <a:r>
              <a:rPr lang="fr-CA" sz="2000" i="1" dirty="0"/>
              <a:t>If </a:t>
            </a:r>
            <a:r>
              <a:rPr lang="fr-CA" sz="2000" i="1" dirty="0" err="1"/>
              <a:t>this</a:t>
            </a:r>
            <a:r>
              <a:rPr lang="fr-CA" sz="2000" i="1" dirty="0"/>
              <a:t> </a:t>
            </a:r>
            <a:r>
              <a:rPr lang="fr-CA" sz="2000" i="1" dirty="0" err="1"/>
              <a:t>evidence</a:t>
            </a:r>
            <a:r>
              <a:rPr lang="fr-CA" sz="2000" i="1" dirty="0"/>
              <a:t> is </a:t>
            </a:r>
            <a:r>
              <a:rPr lang="fr-CA" sz="2000" i="1" dirty="0" err="1"/>
              <a:t>accepted</a:t>
            </a:r>
            <a:r>
              <a:rPr lang="fr-CA" sz="2000" i="1" dirty="0"/>
              <a:t>...</a:t>
            </a:r>
            <a:endParaRPr dirty="0"/>
          </a:p>
          <a:p>
            <a:pPr marL="0" lvl="0" indent="0" algn="l" rtl="0">
              <a:lnSpc>
                <a:spcPct val="100000"/>
              </a:lnSpc>
              <a:spcBef>
                <a:spcPts val="0"/>
              </a:spcBef>
              <a:spcAft>
                <a:spcPts val="0"/>
              </a:spcAft>
              <a:buClr>
                <a:schemeClr val="dk1"/>
              </a:buClr>
              <a:buSzPts val="1100"/>
              <a:buNone/>
            </a:pPr>
            <a:endParaRPr sz="2000" i="1" dirty="0"/>
          </a:p>
          <a:p>
            <a:pPr marL="342900" lvl="0" indent="-342900" algn="l" rtl="0">
              <a:lnSpc>
                <a:spcPct val="100000"/>
              </a:lnSpc>
              <a:spcBef>
                <a:spcPts val="0"/>
              </a:spcBef>
              <a:spcAft>
                <a:spcPts val="0"/>
              </a:spcAft>
              <a:buClr>
                <a:schemeClr val="dk1"/>
              </a:buClr>
              <a:buSzPts val="1100"/>
              <a:buChar char="●"/>
            </a:pPr>
            <a:r>
              <a:rPr lang="fr-CA" sz="2000" i="1" dirty="0"/>
              <a:t>If the employer </a:t>
            </a:r>
            <a:r>
              <a:rPr lang="fr-CA" sz="2000" i="1" dirty="0" err="1"/>
              <a:t>declines</a:t>
            </a:r>
            <a:r>
              <a:rPr lang="fr-CA" sz="2000" i="1" dirty="0"/>
              <a:t>…</a:t>
            </a:r>
            <a:endParaRPr dirty="0"/>
          </a:p>
          <a:p>
            <a:pPr marL="0" lvl="0" indent="0" algn="l" rtl="0">
              <a:lnSpc>
                <a:spcPct val="100000"/>
              </a:lnSpc>
              <a:spcBef>
                <a:spcPts val="0"/>
              </a:spcBef>
              <a:spcAft>
                <a:spcPts val="0"/>
              </a:spcAft>
              <a:buClr>
                <a:schemeClr val="dk1"/>
              </a:buClr>
              <a:buSzPts val="1100"/>
              <a:buFont typeface="Arial"/>
              <a:buNone/>
            </a:pPr>
            <a:endParaRPr sz="3000" dirty="0"/>
          </a:p>
        </p:txBody>
      </p:sp>
      <p:sp>
        <p:nvSpPr>
          <p:cNvPr id="237" name="Google Shape;237;p18"/>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Critical violations</a:t>
            </a:r>
            <a:endParaRPr dirty="0"/>
          </a:p>
        </p:txBody>
      </p:sp>
      <p:sp>
        <p:nvSpPr>
          <p:cNvPr id="243" name="Google Shape;243;p19"/>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10</a:t>
            </a:r>
            <a:endParaRPr/>
          </a:p>
        </p:txBody>
      </p:sp>
      <p:sp>
        <p:nvSpPr>
          <p:cNvPr id="244" name="Google Shape;244;p19"/>
          <p:cNvSpPr txBox="1">
            <a:spLocks noGrp="1"/>
          </p:cNvSpPr>
          <p:nvPr>
            <p:ph type="body" idx="1"/>
          </p:nvPr>
        </p:nvSpPr>
        <p:spPr>
          <a:xfrm>
            <a:off x="311700" y="972897"/>
            <a:ext cx="8344281" cy="3884368"/>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fr-CA" sz="2000" dirty="0"/>
              <a:t>High-</a:t>
            </a:r>
            <a:r>
              <a:rPr lang="fr-CA" sz="2000" dirty="0" err="1"/>
              <a:t>risk</a:t>
            </a:r>
            <a:r>
              <a:rPr lang="fr-CA" sz="2000" dirty="0"/>
              <a:t> violations </a:t>
            </a:r>
            <a:r>
              <a:rPr lang="fr-CA" sz="2000" b="1" dirty="0"/>
              <a:t>(6 points)</a:t>
            </a:r>
            <a:r>
              <a:rPr lang="fr-CA" sz="2000" dirty="0"/>
              <a:t>.</a:t>
            </a:r>
            <a:endParaRPr dirty="0"/>
          </a:p>
          <a:p>
            <a:pPr marL="457200" lvl="0" indent="-228600" algn="just" rtl="0">
              <a:lnSpc>
                <a:spcPct val="115000"/>
              </a:lnSpc>
              <a:spcBef>
                <a:spcPts val="0"/>
              </a:spcBef>
              <a:spcAft>
                <a:spcPts val="0"/>
              </a:spcAft>
              <a:buSzPts val="1800"/>
              <a:buNone/>
            </a:pPr>
            <a:endParaRPr sz="2000" dirty="0"/>
          </a:p>
          <a:p>
            <a:pPr marL="457200" lvl="0" indent="-228600" algn="just" rtl="0">
              <a:lnSpc>
                <a:spcPct val="115000"/>
              </a:lnSpc>
              <a:spcBef>
                <a:spcPts val="0"/>
              </a:spcBef>
              <a:spcAft>
                <a:spcPts val="0"/>
              </a:spcAft>
              <a:buSzPts val="1800"/>
              <a:buNone/>
            </a:pPr>
            <a:endParaRPr sz="2000" dirty="0"/>
          </a:p>
          <a:p>
            <a:pPr marL="457200" lvl="0" indent="-228600" algn="just" rtl="0">
              <a:lnSpc>
                <a:spcPct val="115000"/>
              </a:lnSpc>
              <a:spcBef>
                <a:spcPts val="0"/>
              </a:spcBef>
              <a:spcAft>
                <a:spcPts val="0"/>
              </a:spcAft>
              <a:buSzPts val="1800"/>
              <a:buNone/>
            </a:pPr>
            <a:endParaRPr sz="2000" dirty="0"/>
          </a:p>
          <a:p>
            <a:pPr marL="457200" lvl="0" indent="-228600" algn="just" rtl="0">
              <a:lnSpc>
                <a:spcPct val="115000"/>
              </a:lnSpc>
              <a:spcBef>
                <a:spcPts val="0"/>
              </a:spcBef>
              <a:spcAft>
                <a:spcPts val="0"/>
              </a:spcAft>
              <a:buSzPts val="1800"/>
              <a:buNone/>
            </a:pPr>
            <a:endParaRPr sz="2000" dirty="0"/>
          </a:p>
          <a:p>
            <a:pPr marL="114300" lvl="0" indent="0" algn="just" rtl="0">
              <a:lnSpc>
                <a:spcPct val="115000"/>
              </a:lnSpc>
              <a:spcBef>
                <a:spcPts val="0"/>
              </a:spcBef>
              <a:spcAft>
                <a:spcPts val="0"/>
              </a:spcAft>
              <a:buSzPts val="1800"/>
              <a:buNone/>
            </a:pPr>
            <a:endParaRPr sz="2000" dirty="0"/>
          </a:p>
          <a:p>
            <a:pPr marL="457200" lvl="0" indent="-342900" algn="l" rtl="0">
              <a:lnSpc>
                <a:spcPct val="115000"/>
              </a:lnSpc>
              <a:spcBef>
                <a:spcPts val="0"/>
              </a:spcBef>
              <a:spcAft>
                <a:spcPts val="0"/>
              </a:spcAft>
              <a:buSzPts val="1800"/>
              <a:buChar char="●"/>
            </a:pPr>
            <a:r>
              <a:rPr lang="fr-CA" sz="2000" dirty="0"/>
              <a:t>Integrated </a:t>
            </a:r>
            <a:r>
              <a:rPr lang="fr-CA" sz="2000" dirty="0" err="1"/>
              <a:t>into</a:t>
            </a:r>
            <a:r>
              <a:rPr lang="fr-CA" sz="2000" dirty="0"/>
              <a:t> their respective behavior zones.</a:t>
            </a:r>
            <a:endParaRPr dirty="0"/>
          </a:p>
          <a:p>
            <a:pPr marL="114300" lvl="0" indent="0" algn="just" rtl="0">
              <a:lnSpc>
                <a:spcPct val="115000"/>
              </a:lnSpc>
              <a:spcBef>
                <a:spcPts val="0"/>
              </a:spcBef>
              <a:spcAft>
                <a:spcPts val="0"/>
              </a:spcAft>
              <a:buSzPts val="1800"/>
              <a:buNone/>
            </a:pPr>
            <a:endParaRPr sz="2000" dirty="0"/>
          </a:p>
          <a:p>
            <a:pPr marL="457200" lvl="0" indent="-228600" algn="just" rtl="0">
              <a:lnSpc>
                <a:spcPct val="115000"/>
              </a:lnSpc>
              <a:spcBef>
                <a:spcPts val="0"/>
              </a:spcBef>
              <a:spcAft>
                <a:spcPts val="0"/>
              </a:spcAft>
              <a:buSzPts val="1800"/>
              <a:buNone/>
            </a:pPr>
            <a:endParaRPr sz="2400" dirty="0"/>
          </a:p>
          <a:p>
            <a:pPr marL="114300" lvl="0" indent="0" algn="l" rtl="0">
              <a:lnSpc>
                <a:spcPct val="115000"/>
              </a:lnSpc>
              <a:spcBef>
                <a:spcPts val="0"/>
              </a:spcBef>
              <a:spcAft>
                <a:spcPts val="0"/>
              </a:spcAft>
              <a:buSzPts val="1800"/>
              <a:buNone/>
            </a:pPr>
            <a:endParaRPr sz="2400" dirty="0"/>
          </a:p>
        </p:txBody>
      </p:sp>
      <p:pic>
        <p:nvPicPr>
          <p:cNvPr id="245" name="Google Shape;245;p19" descr="Une image contenant plante&#10;&#10;Description générée automatiquement"/>
          <p:cNvPicPr preferRelativeResize="0"/>
          <p:nvPr/>
        </p:nvPicPr>
        <p:blipFill rotWithShape="1">
          <a:blip r:embed="rId3">
            <a:alphaModFix/>
          </a:blip>
          <a:srcRect l="15240" t="44015" r="16195" b="6666"/>
          <a:stretch/>
        </p:blipFill>
        <p:spPr>
          <a:xfrm>
            <a:off x="7270954" y="638371"/>
            <a:ext cx="1688469" cy="1617922"/>
          </a:xfrm>
          <a:prstGeom prst="rect">
            <a:avLst/>
          </a:prstGeom>
          <a:noFill/>
          <a:ln>
            <a:noFill/>
          </a:ln>
        </p:spPr>
      </p:pic>
      <p:sp>
        <p:nvSpPr>
          <p:cNvPr id="246" name="Google Shape;246;p19"/>
          <p:cNvSpPr txBox="1"/>
          <p:nvPr/>
        </p:nvSpPr>
        <p:spPr>
          <a:xfrm>
            <a:off x="7455198" y="2159931"/>
            <a:ext cx="131998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Kindel Media</a:t>
            </a:r>
            <a:endParaRPr/>
          </a:p>
        </p:txBody>
      </p:sp>
      <p:pic>
        <p:nvPicPr>
          <p:cNvPr id="247" name="Google Shape;247;p19" descr="Une image contenant tasse, jaune, vaisseau, chope&#10;&#10;Description générée automatiquement"/>
          <p:cNvPicPr preferRelativeResize="0"/>
          <p:nvPr/>
        </p:nvPicPr>
        <p:blipFill rotWithShape="1">
          <a:blip r:embed="rId4">
            <a:alphaModFix/>
          </a:blip>
          <a:srcRect/>
          <a:stretch/>
        </p:blipFill>
        <p:spPr>
          <a:xfrm>
            <a:off x="6140498" y="1356468"/>
            <a:ext cx="1243104" cy="1617922"/>
          </a:xfrm>
          <a:prstGeom prst="rect">
            <a:avLst/>
          </a:prstGeom>
          <a:noFill/>
          <a:ln>
            <a:noFill/>
          </a:ln>
        </p:spPr>
      </p:pic>
      <p:sp>
        <p:nvSpPr>
          <p:cNvPr id="248" name="Google Shape;248;p19"/>
          <p:cNvSpPr txBox="1"/>
          <p:nvPr/>
        </p:nvSpPr>
        <p:spPr>
          <a:xfrm>
            <a:off x="6140498" y="2899318"/>
            <a:ext cx="168131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Deposit photo</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br>
              <a:rPr lang="fr-CA" dirty="0">
                <a:solidFill>
                  <a:srgbClr val="0070C0"/>
                </a:solidFill>
              </a:rPr>
            </a:br>
            <a:endParaRPr dirty="0"/>
          </a:p>
        </p:txBody>
      </p:sp>
      <p:sp>
        <p:nvSpPr>
          <p:cNvPr id="106" name="Google Shape;106;p2"/>
          <p:cNvSpPr txBox="1">
            <a:spLocks noGrp="1"/>
          </p:cNvSpPr>
          <p:nvPr>
            <p:ph type="body" idx="1"/>
          </p:nvPr>
        </p:nvSpPr>
        <p:spPr>
          <a:xfrm>
            <a:off x="311700" y="358922"/>
            <a:ext cx="5311433" cy="387201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dirty="0">
                <a:solidFill>
                  <a:srgbClr val="0070C0"/>
                </a:solidFill>
              </a:rPr>
              <a:t>Training content</a:t>
            </a:r>
          </a:p>
          <a:p>
            <a:pPr marL="114300" lvl="0" indent="0" algn="l" rtl="0">
              <a:lnSpc>
                <a:spcPct val="115000"/>
              </a:lnSpc>
              <a:spcBef>
                <a:spcPts val="0"/>
              </a:spcBef>
              <a:spcAft>
                <a:spcPts val="0"/>
              </a:spcAft>
              <a:buSzPts val="1800"/>
              <a:buNone/>
            </a:pPr>
            <a:r>
              <a:rPr lang="fr-CA" dirty="0"/>
              <a:t>CVL assessment </a:t>
            </a:r>
            <a:r>
              <a:rPr lang="fr-CA" dirty="0" err="1"/>
              <a:t>policy</a:t>
            </a:r>
            <a:r>
              <a:rPr lang="fr-CA" dirty="0"/>
              <a:t>.</a:t>
            </a:r>
          </a:p>
          <a:p>
            <a:pPr marL="114300" lvl="0" indent="0" algn="l" rtl="0">
              <a:lnSpc>
                <a:spcPct val="115000"/>
              </a:lnSpc>
              <a:spcBef>
                <a:spcPts val="0"/>
              </a:spcBef>
              <a:spcAft>
                <a:spcPts val="0"/>
              </a:spcAft>
              <a:buSzPts val="1800"/>
              <a:buNone/>
            </a:pPr>
            <a:endParaRPr lang="fr-CA" dirty="0"/>
          </a:p>
          <a:p>
            <a:pPr marL="114300" indent="0">
              <a:buNone/>
            </a:pPr>
            <a:r>
              <a:rPr lang="fr-CA" sz="2400" dirty="0">
                <a:solidFill>
                  <a:srgbClr val="0070C0"/>
                </a:solidFill>
              </a:rPr>
              <a:t>Reference document</a:t>
            </a:r>
          </a:p>
          <a:p>
            <a:pPr marL="114300" lvl="0" indent="0" algn="l" rtl="0">
              <a:lnSpc>
                <a:spcPct val="115000"/>
              </a:lnSpc>
              <a:spcBef>
                <a:spcPts val="0"/>
              </a:spcBef>
              <a:spcAft>
                <a:spcPts val="0"/>
              </a:spcAft>
              <a:buSzPts val="1800"/>
              <a:buNone/>
            </a:pPr>
            <a:r>
              <a:rPr lang="fr-CA" dirty="0"/>
              <a:t>Heavy </a:t>
            </a:r>
            <a:r>
              <a:rPr lang="fr-CA" dirty="0" err="1"/>
              <a:t>vehicle</a:t>
            </a:r>
            <a:r>
              <a:rPr lang="fr-CA" dirty="0"/>
              <a:t> driver behavior assessment </a:t>
            </a:r>
            <a:r>
              <a:rPr lang="fr-CA" dirty="0" err="1"/>
              <a:t>policy</a:t>
            </a:r>
            <a:endParaRPr lang="fr-CA" dirty="0"/>
          </a:p>
          <a:p>
            <a:pPr marL="114300" lvl="0" indent="0" algn="l" rtl="0">
              <a:lnSpc>
                <a:spcPct val="115000"/>
              </a:lnSpc>
              <a:spcBef>
                <a:spcPts val="0"/>
              </a:spcBef>
              <a:spcAft>
                <a:spcPts val="0"/>
              </a:spcAft>
              <a:buSzPts val="1800"/>
              <a:buNone/>
            </a:pPr>
            <a:endParaRPr lang="fr-CA" dirty="0"/>
          </a:p>
          <a:p>
            <a:pPr marL="114300" lvl="0" indent="0" algn="l" rtl="0">
              <a:lnSpc>
                <a:spcPct val="115000"/>
              </a:lnSpc>
              <a:spcBef>
                <a:spcPts val="0"/>
              </a:spcBef>
              <a:spcAft>
                <a:spcPts val="0"/>
              </a:spcAft>
              <a:buSzPts val="1800"/>
              <a:buNone/>
            </a:pPr>
            <a:r>
              <a:rPr lang="fr-CA" sz="2400" dirty="0">
                <a:solidFill>
                  <a:srgbClr val="0070C0"/>
                </a:solidFill>
              </a:rPr>
              <a:t>Internet </a:t>
            </a:r>
            <a:r>
              <a:rPr lang="fr-CA" sz="2400" dirty="0" err="1">
                <a:solidFill>
                  <a:srgbClr val="0070C0"/>
                </a:solidFill>
              </a:rPr>
              <a:t>reference</a:t>
            </a:r>
            <a:endParaRPr lang="fr-CA" sz="2400" dirty="0">
              <a:solidFill>
                <a:srgbClr val="0070C0"/>
              </a:solidFill>
            </a:endParaRPr>
          </a:p>
          <a:p>
            <a:pPr marL="114300" lvl="0" indent="0" algn="l" rtl="0">
              <a:lnSpc>
                <a:spcPct val="115000"/>
              </a:lnSpc>
              <a:spcBef>
                <a:spcPts val="0"/>
              </a:spcBef>
              <a:spcAft>
                <a:spcPts val="0"/>
              </a:spcAft>
              <a:buSzPts val="1800"/>
              <a:buNone/>
            </a:pPr>
            <a:r>
              <a:rPr lang="fr-CA" dirty="0"/>
              <a:t>Le Relayeur </a:t>
            </a:r>
            <a:r>
              <a:rPr lang="fr-CA" dirty="0" err="1"/>
              <a:t>Trucking</a:t>
            </a:r>
            <a:r>
              <a:rPr lang="fr-CA" dirty="0"/>
              <a:t> Info Bulletin</a:t>
            </a:r>
            <a:endParaRPr dirty="0"/>
          </a:p>
        </p:txBody>
      </p:sp>
      <p:pic>
        <p:nvPicPr>
          <p:cNvPr id="107" name="Google Shape;107;p2" descr="Le Relayeur - Juillet 2019 - SAAQ"/>
          <p:cNvPicPr preferRelativeResize="0"/>
          <p:nvPr/>
        </p:nvPicPr>
        <p:blipFill rotWithShape="1">
          <a:blip r:embed="rId3">
            <a:alphaModFix/>
          </a:blip>
          <a:srcRect/>
          <a:stretch/>
        </p:blipFill>
        <p:spPr>
          <a:xfrm>
            <a:off x="5848427" y="2801595"/>
            <a:ext cx="2924051" cy="633161"/>
          </a:xfrm>
          <a:prstGeom prst="rect">
            <a:avLst/>
          </a:prstGeom>
          <a:noFill/>
          <a:ln>
            <a:noFill/>
          </a:ln>
        </p:spPr>
      </p:pic>
      <p:pic>
        <p:nvPicPr>
          <p:cNvPr id="109" name="Google Shape;109;p2" descr="info-cam-2017-02-20.pdf"/>
          <p:cNvPicPr preferRelativeResize="0"/>
          <p:nvPr/>
        </p:nvPicPr>
        <p:blipFill rotWithShape="1">
          <a:blip r:embed="rId4">
            <a:alphaModFix/>
          </a:blip>
          <a:srcRect/>
          <a:stretch/>
        </p:blipFill>
        <p:spPr>
          <a:xfrm>
            <a:off x="5848427" y="3625935"/>
            <a:ext cx="2924051" cy="6730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title"/>
          </p:nvPr>
        </p:nvSpPr>
        <p:spPr>
          <a:xfrm>
            <a:off x="311700" y="259824"/>
            <a:ext cx="8520600" cy="971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Critical violations </a:t>
            </a:r>
            <a:r>
              <a:rPr lang="fr-CA" dirty="0" err="1">
                <a:solidFill>
                  <a:srgbClr val="0070C0"/>
                </a:solidFill>
              </a:rPr>
              <a:t>related</a:t>
            </a:r>
            <a:r>
              <a:rPr lang="fr-CA" dirty="0">
                <a:solidFill>
                  <a:srgbClr val="0070C0"/>
                </a:solidFill>
              </a:rPr>
              <a:t> to </a:t>
            </a:r>
            <a:r>
              <a:rPr lang="fr-CA" dirty="0" err="1">
                <a:solidFill>
                  <a:srgbClr val="0070C0"/>
                </a:solidFill>
              </a:rPr>
              <a:t>impaired</a:t>
            </a:r>
            <a:r>
              <a:rPr lang="fr-CA" dirty="0">
                <a:solidFill>
                  <a:srgbClr val="0070C0"/>
                </a:solidFill>
              </a:rPr>
              <a:t> driving due to </a:t>
            </a:r>
            <a:r>
              <a:rPr lang="fr-CA" dirty="0" err="1">
                <a:solidFill>
                  <a:srgbClr val="0070C0"/>
                </a:solidFill>
              </a:rPr>
              <a:t>alcohol</a:t>
            </a:r>
            <a:r>
              <a:rPr lang="fr-CA" dirty="0">
                <a:solidFill>
                  <a:srgbClr val="0070C0"/>
                </a:solidFill>
              </a:rPr>
              <a:t> or </a:t>
            </a:r>
            <a:r>
              <a:rPr lang="fr-CA" dirty="0" err="1">
                <a:solidFill>
                  <a:srgbClr val="0070C0"/>
                </a:solidFill>
              </a:rPr>
              <a:t>drugs</a:t>
            </a:r>
            <a:endParaRPr dirty="0"/>
          </a:p>
        </p:txBody>
      </p:sp>
      <p:sp>
        <p:nvSpPr>
          <p:cNvPr id="254" name="Google Shape;254;p20"/>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12</a:t>
            </a:r>
            <a:endParaRPr/>
          </a:p>
        </p:txBody>
      </p:sp>
      <p:sp>
        <p:nvSpPr>
          <p:cNvPr id="255" name="Google Shape;255;p20"/>
          <p:cNvSpPr txBox="1">
            <a:spLocks noGrp="1"/>
          </p:cNvSpPr>
          <p:nvPr>
            <p:ph type="body" idx="1"/>
          </p:nvPr>
        </p:nvSpPr>
        <p:spPr>
          <a:xfrm>
            <a:off x="311700" y="1408449"/>
            <a:ext cx="8344281" cy="3448816"/>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fr-CA" sz="2000" dirty="0"/>
              <a:t>Considération </a:t>
            </a:r>
            <a:r>
              <a:rPr lang="fr-CA" sz="2000" dirty="0" err="1"/>
              <a:t>upon</a:t>
            </a:r>
            <a:r>
              <a:rPr lang="fr-CA" sz="2000" dirty="0"/>
              <a:t> </a:t>
            </a:r>
            <a:r>
              <a:rPr lang="fr-CA" sz="2000" dirty="0" err="1"/>
              <a:t>issuance</a:t>
            </a:r>
            <a:r>
              <a:rPr lang="fr-CA" sz="2000" dirty="0"/>
              <a:t> of a </a:t>
            </a:r>
            <a:r>
              <a:rPr lang="fr-CA" sz="2000" dirty="0" err="1"/>
              <a:t>license</a:t>
            </a:r>
            <a:r>
              <a:rPr lang="fr-CA" sz="2000" dirty="0"/>
              <a:t> suspension notice</a:t>
            </a:r>
          </a:p>
          <a:p>
            <a:pPr marL="457200" lvl="0" indent="-342900" algn="just" rtl="0">
              <a:lnSpc>
                <a:spcPct val="115000"/>
              </a:lnSpc>
              <a:spcBef>
                <a:spcPts val="0"/>
              </a:spcBef>
              <a:spcAft>
                <a:spcPts val="0"/>
              </a:spcAft>
              <a:buSzPts val="1800"/>
              <a:buChar char="●"/>
            </a:pPr>
            <a:endParaRPr sz="2000" b="1" dirty="0"/>
          </a:p>
          <a:p>
            <a:pPr marL="457200" lvl="0" indent="-342900" algn="just" rtl="0">
              <a:lnSpc>
                <a:spcPct val="115000"/>
              </a:lnSpc>
              <a:spcBef>
                <a:spcPts val="0"/>
              </a:spcBef>
              <a:spcAft>
                <a:spcPts val="0"/>
              </a:spcAft>
              <a:buSzPts val="1800"/>
              <a:buChar char="●"/>
            </a:pPr>
            <a:r>
              <a:rPr lang="fr-CA" sz="2000" b="1" dirty="0"/>
              <a:t>No </a:t>
            </a:r>
            <a:r>
              <a:rPr lang="fr-CA" sz="2000" b="1" dirty="0" err="1"/>
              <a:t>weighting</a:t>
            </a:r>
            <a:r>
              <a:rPr lang="fr-CA" sz="2000" b="1" dirty="0"/>
              <a:t>, </a:t>
            </a:r>
            <a:r>
              <a:rPr lang="fr-CA" sz="2000" b="1" u="sng" dirty="0"/>
              <a:t>case </a:t>
            </a:r>
            <a:r>
              <a:rPr lang="fr-CA" sz="2000" b="1" u="sng" dirty="0" err="1"/>
              <a:t>referred</a:t>
            </a:r>
            <a:r>
              <a:rPr lang="fr-CA" sz="2000" b="1" u="sng" dirty="0"/>
              <a:t> to the </a:t>
            </a:r>
            <a:r>
              <a:rPr lang="fr-CA" sz="2000" b="1" u="sng" dirty="0" err="1"/>
              <a:t>Board</a:t>
            </a:r>
            <a:r>
              <a:rPr lang="fr-CA" sz="2000" dirty="0"/>
              <a:t>.</a:t>
            </a:r>
            <a:endParaRPr dirty="0"/>
          </a:p>
          <a:p>
            <a:pPr marL="457200" lvl="0" indent="-228600" algn="just" rtl="0">
              <a:lnSpc>
                <a:spcPct val="115000"/>
              </a:lnSpc>
              <a:spcBef>
                <a:spcPts val="0"/>
              </a:spcBef>
              <a:spcAft>
                <a:spcPts val="0"/>
              </a:spcAft>
              <a:buSzPts val="1800"/>
              <a:buNone/>
            </a:pPr>
            <a:endParaRPr sz="2400" dirty="0"/>
          </a:p>
          <a:p>
            <a:pPr marL="114300" lvl="0" indent="0" algn="l" rtl="0">
              <a:lnSpc>
                <a:spcPct val="115000"/>
              </a:lnSpc>
              <a:spcBef>
                <a:spcPts val="0"/>
              </a:spcBef>
              <a:spcAft>
                <a:spcPts val="0"/>
              </a:spcAft>
              <a:buSzPts val="1800"/>
              <a:buNone/>
            </a:pP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Critical violations</a:t>
            </a:r>
            <a:endParaRPr dirty="0"/>
          </a:p>
        </p:txBody>
      </p:sp>
      <p:sp>
        <p:nvSpPr>
          <p:cNvPr id="261" name="Google Shape;261;p21"/>
          <p:cNvSpPr txBox="1"/>
          <p:nvPr/>
        </p:nvSpPr>
        <p:spPr>
          <a:xfrm>
            <a:off x="7462215" y="105936"/>
            <a:ext cx="1587294"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42, 43 &amp; 51</a:t>
            </a:r>
            <a:endParaRPr/>
          </a:p>
        </p:txBody>
      </p:sp>
      <p:sp>
        <p:nvSpPr>
          <p:cNvPr id="262" name="Google Shape;262;p21"/>
          <p:cNvSpPr txBox="1">
            <a:spLocks noGrp="1"/>
          </p:cNvSpPr>
          <p:nvPr>
            <p:ph type="body" idx="1"/>
          </p:nvPr>
        </p:nvSpPr>
        <p:spPr>
          <a:xfrm>
            <a:off x="311700" y="774591"/>
            <a:ext cx="8344281" cy="3884368"/>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SzPts val="1800"/>
              <a:buNone/>
            </a:pPr>
            <a:r>
              <a:rPr lang="fr-CA" sz="2400" dirty="0"/>
              <a:t>Driver:</a:t>
            </a:r>
            <a:endParaRPr dirty="0"/>
          </a:p>
          <a:p>
            <a:pPr marL="457200" lvl="0" indent="-342900" algn="just" rtl="0">
              <a:lnSpc>
                <a:spcPct val="115000"/>
              </a:lnSpc>
              <a:spcBef>
                <a:spcPts val="0"/>
              </a:spcBef>
              <a:spcAft>
                <a:spcPts val="0"/>
              </a:spcAft>
              <a:buSzPts val="1800"/>
              <a:buChar char="●"/>
            </a:pPr>
            <a:r>
              <a:rPr lang="fr-CA" sz="2000" dirty="0" err="1"/>
              <a:t>Impaired</a:t>
            </a:r>
            <a:r>
              <a:rPr lang="fr-CA" sz="2000" dirty="0"/>
              <a:t> </a:t>
            </a:r>
            <a:r>
              <a:rPr lang="fr-CA" sz="2000" dirty="0" err="1"/>
              <a:t>faculties</a:t>
            </a:r>
            <a:r>
              <a:rPr lang="fr-CA" sz="2000" dirty="0"/>
              <a:t> (</a:t>
            </a:r>
            <a:r>
              <a:rPr lang="fr-CA" sz="2000" dirty="0" err="1"/>
              <a:t>alcohol</a:t>
            </a:r>
            <a:r>
              <a:rPr lang="fr-CA" sz="2000" dirty="0"/>
              <a:t> or </a:t>
            </a:r>
            <a:r>
              <a:rPr lang="fr-CA" sz="2000" dirty="0" err="1"/>
              <a:t>drug</a:t>
            </a:r>
            <a:r>
              <a:rPr lang="fr-CA" sz="2000" dirty="0"/>
              <a:t>);</a:t>
            </a:r>
            <a:endParaRPr dirty="0"/>
          </a:p>
          <a:p>
            <a:pPr marL="457200" lvl="0" indent="-342900" algn="just" rtl="0">
              <a:lnSpc>
                <a:spcPct val="115000"/>
              </a:lnSpc>
              <a:spcBef>
                <a:spcPts val="0"/>
              </a:spcBef>
              <a:spcAft>
                <a:spcPts val="0"/>
              </a:spcAft>
              <a:buSzPts val="1800"/>
              <a:buChar char="●"/>
            </a:pPr>
            <a:r>
              <a:rPr lang="fr-CA" sz="2000" dirty="0"/>
              <a:t>Dangerous driving;</a:t>
            </a:r>
            <a:endParaRPr dirty="0"/>
          </a:p>
          <a:p>
            <a:pPr marL="457200" lvl="0" indent="-342900" algn="just" rtl="0">
              <a:lnSpc>
                <a:spcPct val="115000"/>
              </a:lnSpc>
              <a:spcBef>
                <a:spcPts val="0"/>
              </a:spcBef>
              <a:spcAft>
                <a:spcPts val="0"/>
              </a:spcAft>
              <a:buSzPts val="1800"/>
              <a:buChar char="●"/>
            </a:pPr>
            <a:r>
              <a:rPr lang="fr-CA" sz="2000" dirty="0" err="1"/>
              <a:t>Speeding</a:t>
            </a:r>
            <a:r>
              <a:rPr lang="fr-CA" sz="2000" dirty="0"/>
              <a:t> by 41 km/h or more;</a:t>
            </a:r>
            <a:endParaRPr dirty="0"/>
          </a:p>
          <a:p>
            <a:pPr marL="457200" lvl="0" indent="-342900" algn="just" rtl="0">
              <a:lnSpc>
                <a:spcPct val="115000"/>
              </a:lnSpc>
              <a:spcBef>
                <a:spcPts val="0"/>
              </a:spcBef>
              <a:spcAft>
                <a:spcPts val="0"/>
              </a:spcAft>
              <a:buSzPts val="1800"/>
              <a:buChar char="●"/>
            </a:pPr>
            <a:r>
              <a:rPr lang="fr-CA" sz="2000" dirty="0"/>
              <a:t>Excessive </a:t>
            </a:r>
            <a:r>
              <a:rPr lang="fr-CA" sz="2000" dirty="0" err="1"/>
              <a:t>oversize</a:t>
            </a:r>
            <a:r>
              <a:rPr lang="fr-CA" sz="2000" dirty="0"/>
              <a:t>;</a:t>
            </a:r>
            <a:endParaRPr dirty="0"/>
          </a:p>
          <a:p>
            <a:pPr marL="457200" lvl="0" indent="-342900" algn="just" rtl="0">
              <a:lnSpc>
                <a:spcPct val="115000"/>
              </a:lnSpc>
              <a:spcBef>
                <a:spcPts val="0"/>
              </a:spcBef>
              <a:spcAft>
                <a:spcPts val="0"/>
              </a:spcAft>
              <a:buSzPts val="1800"/>
              <a:buChar char="●"/>
            </a:pPr>
            <a:r>
              <a:rPr lang="fr-CA" sz="2000" dirty="0"/>
              <a:t>Transportation of </a:t>
            </a:r>
            <a:r>
              <a:rPr lang="fr-CA" sz="2000" dirty="0" err="1"/>
              <a:t>dangerous</a:t>
            </a:r>
            <a:r>
              <a:rPr lang="fr-CA" sz="2000" dirty="0"/>
              <a:t> </a:t>
            </a:r>
            <a:r>
              <a:rPr lang="fr-CA" sz="2000" dirty="0" err="1"/>
              <a:t>goods</a:t>
            </a:r>
            <a:r>
              <a:rPr lang="fr-CA" sz="2000" dirty="0"/>
              <a:t> </a:t>
            </a:r>
            <a:r>
              <a:rPr lang="fr-CA" sz="2000" dirty="0" err="1"/>
              <a:t>through</a:t>
            </a:r>
            <a:r>
              <a:rPr lang="fr-CA" sz="2000" dirty="0"/>
              <a:t> a tunnel. </a:t>
            </a:r>
            <a:endParaRPr dirty="0"/>
          </a:p>
        </p:txBody>
      </p:sp>
      <p:sp>
        <p:nvSpPr>
          <p:cNvPr id="263" name="Google Shape;263;p21"/>
          <p:cNvSpPr txBox="1"/>
          <p:nvPr/>
        </p:nvSpPr>
        <p:spPr>
          <a:xfrm>
            <a:off x="7662292" y="2571750"/>
            <a:ext cx="118714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Wikipedia</a:t>
            </a:r>
            <a:endParaRPr sz="800" b="0" i="1" u="none" strike="noStrike" cap="none">
              <a:solidFill>
                <a:srgbClr val="000000"/>
              </a:solidFill>
              <a:latin typeface="Arial"/>
              <a:ea typeface="Arial"/>
              <a:cs typeface="Arial"/>
              <a:sym typeface="Arial"/>
            </a:endParaRPr>
          </a:p>
        </p:txBody>
      </p:sp>
      <p:pic>
        <p:nvPicPr>
          <p:cNvPr id="264" name="Google Shape;264;p21" descr="Une image contenant texte, ciel, arbre, extérieur&#10;&#10;Description générée automatiquement"/>
          <p:cNvPicPr preferRelativeResize="0"/>
          <p:nvPr/>
        </p:nvPicPr>
        <p:blipFill rotWithShape="1">
          <a:blip r:embed="rId3">
            <a:alphaModFix/>
          </a:blip>
          <a:srcRect/>
          <a:stretch/>
        </p:blipFill>
        <p:spPr>
          <a:xfrm>
            <a:off x="6762135" y="969338"/>
            <a:ext cx="2193413" cy="14655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title"/>
          </p:nvPr>
        </p:nvSpPr>
        <p:spPr>
          <a:xfrm>
            <a:off x="311700" y="250625"/>
            <a:ext cx="6701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dirty="0">
                <a:solidFill>
                  <a:srgbClr val="0070C0"/>
                </a:solidFill>
              </a:rPr>
              <a:t>Notion of event </a:t>
            </a:r>
            <a:r>
              <a:rPr lang="fr-CA" dirty="0" err="1">
                <a:solidFill>
                  <a:srgbClr val="0070C0"/>
                </a:solidFill>
              </a:rPr>
              <a:t>age</a:t>
            </a:r>
            <a:endParaRPr dirty="0">
              <a:solidFill>
                <a:srgbClr val="0070C0"/>
              </a:solidFill>
            </a:endParaRPr>
          </a:p>
        </p:txBody>
      </p:sp>
      <p:sp>
        <p:nvSpPr>
          <p:cNvPr id="270" name="Google Shape;270;p22"/>
          <p:cNvSpPr txBox="1">
            <a:spLocks noGrp="1"/>
          </p:cNvSpPr>
          <p:nvPr>
            <p:ph type="body" idx="1"/>
          </p:nvPr>
        </p:nvSpPr>
        <p:spPr>
          <a:xfrm>
            <a:off x="311700" y="936000"/>
            <a:ext cx="8520600" cy="350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2400" dirty="0" err="1"/>
              <a:t>Explanations</a:t>
            </a:r>
            <a:r>
              <a:rPr lang="fr-CA" sz="2400" dirty="0"/>
              <a:t>: </a:t>
            </a:r>
            <a:endParaRPr dirty="0"/>
          </a:p>
          <a:p>
            <a:pPr marL="285750" lvl="0" indent="-285750" algn="l" rtl="0">
              <a:lnSpc>
                <a:spcPct val="100000"/>
              </a:lnSpc>
              <a:spcBef>
                <a:spcPts val="0"/>
              </a:spcBef>
              <a:spcAft>
                <a:spcPts val="0"/>
              </a:spcAft>
              <a:buClr>
                <a:schemeClr val="dk1"/>
              </a:buClr>
              <a:buSzPts val="2000"/>
              <a:buChar char="●"/>
            </a:pPr>
            <a:r>
              <a:rPr lang="fr-CA" sz="2000" dirty="0" err="1">
                <a:solidFill>
                  <a:srgbClr val="3F3F41"/>
                </a:solidFill>
              </a:rPr>
              <a:t>Reduces</a:t>
            </a:r>
            <a:r>
              <a:rPr lang="fr-CA" sz="2000" dirty="0">
                <a:solidFill>
                  <a:srgbClr val="3F3F41"/>
                </a:solidFill>
              </a:rPr>
              <a:t> the </a:t>
            </a:r>
            <a:r>
              <a:rPr lang="fr-CA" sz="2000" dirty="0" err="1">
                <a:solidFill>
                  <a:srgbClr val="3F3F41"/>
                </a:solidFill>
              </a:rPr>
              <a:t>weighting</a:t>
            </a:r>
            <a:r>
              <a:rPr lang="fr-CA" sz="2000" dirty="0">
                <a:solidFill>
                  <a:srgbClr val="3F3F41"/>
                </a:solidFill>
              </a:rPr>
              <a:t> by </a:t>
            </a:r>
            <a:r>
              <a:rPr lang="fr-CA" sz="2000" dirty="0" err="1">
                <a:solidFill>
                  <a:srgbClr val="3F3F41"/>
                </a:solidFill>
              </a:rPr>
              <a:t>half</a:t>
            </a:r>
            <a:r>
              <a:rPr lang="fr-CA" sz="2000" dirty="0">
                <a:solidFill>
                  <a:srgbClr val="3F3F41"/>
                </a:solidFill>
              </a:rPr>
              <a:t> </a:t>
            </a:r>
            <a:r>
              <a:rPr lang="fr-CA" sz="2000" dirty="0" err="1">
                <a:solidFill>
                  <a:srgbClr val="3F3F41"/>
                </a:solidFill>
              </a:rPr>
              <a:t>when</a:t>
            </a:r>
            <a:r>
              <a:rPr lang="fr-CA" sz="2000" dirty="0">
                <a:solidFill>
                  <a:srgbClr val="3F3F41"/>
                </a:solidFill>
              </a:rPr>
              <a:t> </a:t>
            </a:r>
            <a:r>
              <a:rPr lang="fr-CA" sz="2000" dirty="0" err="1">
                <a:solidFill>
                  <a:srgbClr val="3F3F41"/>
                </a:solidFill>
              </a:rPr>
              <a:t>it</a:t>
            </a:r>
            <a:r>
              <a:rPr lang="fr-CA" sz="2000" dirty="0">
                <a:solidFill>
                  <a:srgbClr val="3F3F41"/>
                </a:solidFill>
              </a:rPr>
              <a:t> has been on the driver’s record for more </a:t>
            </a:r>
            <a:r>
              <a:rPr lang="fr-CA" sz="2000" dirty="0" err="1">
                <a:solidFill>
                  <a:srgbClr val="3F3F41"/>
                </a:solidFill>
              </a:rPr>
              <a:t>than</a:t>
            </a:r>
            <a:r>
              <a:rPr lang="fr-CA" sz="2000" dirty="0">
                <a:solidFill>
                  <a:srgbClr val="3F3F41"/>
                </a:solidFill>
              </a:rPr>
              <a:t> one </a:t>
            </a:r>
            <a:r>
              <a:rPr lang="fr-CA" sz="2000" dirty="0" err="1">
                <a:solidFill>
                  <a:srgbClr val="3F3F41"/>
                </a:solidFill>
              </a:rPr>
              <a:t>year</a:t>
            </a:r>
            <a:r>
              <a:rPr lang="fr-CA" sz="2000" b="0" i="0" u="none" strike="noStrike" dirty="0">
                <a:solidFill>
                  <a:srgbClr val="3F3F41"/>
                </a:solidFill>
                <a:latin typeface="Arial"/>
                <a:ea typeface="Arial"/>
                <a:cs typeface="Arial"/>
                <a:sym typeface="Arial"/>
              </a:rPr>
              <a:t>. </a:t>
            </a:r>
            <a:endParaRPr dirty="0"/>
          </a:p>
          <a:p>
            <a:pPr marL="285750" lvl="0" indent="-171450" algn="l" rtl="0">
              <a:lnSpc>
                <a:spcPct val="100000"/>
              </a:lnSpc>
              <a:spcBef>
                <a:spcPts val="0"/>
              </a:spcBef>
              <a:spcAft>
                <a:spcPts val="0"/>
              </a:spcAft>
              <a:buClr>
                <a:schemeClr val="dk1"/>
              </a:buClr>
              <a:buSzPts val="1800"/>
              <a:buNone/>
            </a:pPr>
            <a:endParaRPr sz="1800" b="0" i="0" u="none" strike="noStrike" dirty="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fr-CA" sz="2400" dirty="0"/>
              <a:t>Exceptions: </a:t>
            </a:r>
            <a:endParaRPr dirty="0"/>
          </a:p>
          <a:p>
            <a:pPr marL="285750" lvl="0" indent="-285750" algn="l" rtl="0">
              <a:lnSpc>
                <a:spcPct val="100000"/>
              </a:lnSpc>
              <a:spcBef>
                <a:spcPts val="0"/>
              </a:spcBef>
              <a:spcAft>
                <a:spcPts val="0"/>
              </a:spcAft>
              <a:buClr>
                <a:schemeClr val="dk1"/>
              </a:buClr>
              <a:buSzPts val="2000"/>
              <a:buChar char="●"/>
            </a:pPr>
            <a:r>
              <a:rPr lang="fr-CA" sz="2000" dirty="0">
                <a:solidFill>
                  <a:srgbClr val="3F3F41"/>
                </a:solidFill>
              </a:rPr>
              <a:t>Critical violations</a:t>
            </a:r>
            <a:r>
              <a:rPr lang="fr-CA" sz="2000" dirty="0">
                <a:solidFill>
                  <a:srgbClr val="3F3F41"/>
                </a:solidFill>
                <a:latin typeface="Arial"/>
                <a:ea typeface="Arial"/>
                <a:cs typeface="Arial"/>
                <a:sym typeface="Arial"/>
              </a:rPr>
              <a:t>; </a:t>
            </a:r>
            <a:endParaRPr dirty="0"/>
          </a:p>
          <a:p>
            <a:pPr marL="285750" lvl="0" indent="-285750" algn="l" rtl="0">
              <a:lnSpc>
                <a:spcPct val="100000"/>
              </a:lnSpc>
              <a:spcBef>
                <a:spcPts val="0"/>
              </a:spcBef>
              <a:spcAft>
                <a:spcPts val="0"/>
              </a:spcAft>
              <a:buClr>
                <a:schemeClr val="dk1"/>
              </a:buClr>
              <a:buSzPts val="2000"/>
              <a:buChar char="●"/>
            </a:pPr>
            <a:r>
              <a:rPr lang="fr-CA" sz="2000" dirty="0">
                <a:solidFill>
                  <a:srgbClr val="3F3F41"/>
                </a:solidFill>
                <a:latin typeface="Arial"/>
                <a:ea typeface="Arial"/>
                <a:cs typeface="Arial"/>
                <a:sym typeface="Arial"/>
              </a:rPr>
              <a:t>« </a:t>
            </a:r>
            <a:r>
              <a:rPr lang="fr-CA" sz="2000" dirty="0" err="1">
                <a:solidFill>
                  <a:srgbClr val="3F3F41"/>
                </a:solidFill>
                <a:latin typeface="Arial"/>
                <a:ea typeface="Arial"/>
                <a:cs typeface="Arial"/>
                <a:sym typeface="Arial"/>
              </a:rPr>
              <a:t>Involvement</a:t>
            </a:r>
            <a:r>
              <a:rPr lang="fr-CA" sz="2000" dirty="0">
                <a:solidFill>
                  <a:srgbClr val="3F3F41"/>
                </a:solidFill>
                <a:latin typeface="Arial"/>
                <a:ea typeface="Arial"/>
                <a:cs typeface="Arial"/>
                <a:sym typeface="Arial"/>
              </a:rPr>
              <a:t> in accidents ». </a:t>
            </a:r>
            <a:endParaRPr dirty="0"/>
          </a:p>
          <a:p>
            <a:pPr marL="0" lvl="0" indent="0" algn="l" rtl="0">
              <a:lnSpc>
                <a:spcPct val="100000"/>
              </a:lnSpc>
              <a:spcBef>
                <a:spcPts val="0"/>
              </a:spcBef>
              <a:spcAft>
                <a:spcPts val="0"/>
              </a:spcAft>
              <a:buClr>
                <a:schemeClr val="dk1"/>
              </a:buClr>
              <a:buSzPts val="1100"/>
              <a:buFont typeface="Arial"/>
              <a:buNone/>
            </a:pPr>
            <a:endParaRPr sz="2400" dirty="0"/>
          </a:p>
        </p:txBody>
      </p:sp>
      <p:sp>
        <p:nvSpPr>
          <p:cNvPr id="271" name="Google Shape;271;p22"/>
          <p:cNvSpPr txBox="1"/>
          <p:nvPr/>
        </p:nvSpPr>
        <p:spPr>
          <a:xfrm>
            <a:off x="7971167" y="96736"/>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17</a:t>
            </a:r>
            <a:endParaRPr/>
          </a:p>
        </p:txBody>
      </p:sp>
      <p:pic>
        <p:nvPicPr>
          <p:cNvPr id="272" name="Google Shape;272;p22"/>
          <p:cNvPicPr preferRelativeResize="0"/>
          <p:nvPr/>
        </p:nvPicPr>
        <p:blipFill rotWithShape="1">
          <a:blip r:embed="rId3">
            <a:alphaModFix/>
          </a:blip>
          <a:srcRect/>
          <a:stretch/>
        </p:blipFill>
        <p:spPr>
          <a:xfrm>
            <a:off x="5363749" y="1751551"/>
            <a:ext cx="3559500" cy="2372975"/>
          </a:xfrm>
          <a:prstGeom prst="rect">
            <a:avLst/>
          </a:prstGeom>
          <a:noFill/>
          <a:ln>
            <a:noFill/>
          </a:ln>
        </p:spPr>
      </p:pic>
      <p:sp>
        <p:nvSpPr>
          <p:cNvPr id="273" name="Google Shape;273;p22"/>
          <p:cNvSpPr txBox="1"/>
          <p:nvPr/>
        </p:nvSpPr>
        <p:spPr>
          <a:xfrm>
            <a:off x="5538019" y="4016812"/>
            <a:ext cx="170344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Source:depositphotos_24253491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311700" y="250625"/>
            <a:ext cx="868506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dirty="0">
                <a:solidFill>
                  <a:srgbClr val="0070C0"/>
                </a:solidFill>
              </a:rPr>
              <a:t>Notion of </a:t>
            </a:r>
            <a:r>
              <a:rPr lang="fr-CA" dirty="0" err="1">
                <a:solidFill>
                  <a:srgbClr val="0070C0"/>
                </a:solidFill>
              </a:rPr>
              <a:t>recurring</a:t>
            </a:r>
            <a:r>
              <a:rPr lang="fr-CA" dirty="0">
                <a:solidFill>
                  <a:srgbClr val="0070C0"/>
                </a:solidFill>
              </a:rPr>
              <a:t> violations of the </a:t>
            </a:r>
            <a:r>
              <a:rPr lang="fr-CA" dirty="0" err="1">
                <a:solidFill>
                  <a:srgbClr val="0070C0"/>
                </a:solidFill>
              </a:rPr>
              <a:t>same</a:t>
            </a:r>
            <a:r>
              <a:rPr lang="fr-CA" dirty="0">
                <a:solidFill>
                  <a:srgbClr val="0070C0"/>
                </a:solidFill>
              </a:rPr>
              <a:t> type</a:t>
            </a:r>
            <a:endParaRPr dirty="0">
              <a:solidFill>
                <a:srgbClr val="0070C0"/>
              </a:solidFill>
            </a:endParaRPr>
          </a:p>
        </p:txBody>
      </p:sp>
      <p:sp>
        <p:nvSpPr>
          <p:cNvPr id="279" name="Google Shape;279;p23"/>
          <p:cNvSpPr txBox="1">
            <a:spLocks noGrp="1"/>
          </p:cNvSpPr>
          <p:nvPr>
            <p:ph type="body" idx="1"/>
          </p:nvPr>
        </p:nvSpPr>
        <p:spPr>
          <a:xfrm>
            <a:off x="240224" y="936000"/>
            <a:ext cx="8756542" cy="350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2400" dirty="0" err="1"/>
              <a:t>Effect</a:t>
            </a:r>
            <a:endParaRPr dirty="0"/>
          </a:p>
          <a:p>
            <a:pPr marL="285750" lvl="0" indent="-285750" algn="l" rtl="0">
              <a:lnSpc>
                <a:spcPct val="100000"/>
              </a:lnSpc>
              <a:spcBef>
                <a:spcPts val="0"/>
              </a:spcBef>
              <a:spcAft>
                <a:spcPts val="0"/>
              </a:spcAft>
              <a:buClr>
                <a:schemeClr val="dk1"/>
              </a:buClr>
              <a:buSzPts val="1100"/>
              <a:buChar char="●"/>
            </a:pPr>
            <a:r>
              <a:rPr lang="fr-CA" sz="2000" dirty="0">
                <a:solidFill>
                  <a:srgbClr val="3F3F41"/>
                </a:solidFill>
                <a:latin typeface="Arial"/>
                <a:ea typeface="Arial"/>
                <a:cs typeface="Arial"/>
                <a:sym typeface="Arial"/>
              </a:rPr>
              <a:t>ajouter des points </a:t>
            </a:r>
            <a:r>
              <a:rPr lang="fr-CA" sz="2000" u="sng" dirty="0">
                <a:solidFill>
                  <a:srgbClr val="3F3F41"/>
                </a:solidFill>
                <a:latin typeface="Arial"/>
                <a:ea typeface="Arial"/>
                <a:cs typeface="Arial"/>
                <a:sym typeface="Arial"/>
              </a:rPr>
              <a:t>supplémentaires</a:t>
            </a:r>
            <a:r>
              <a:rPr lang="fr-CA" sz="2000" dirty="0">
                <a:solidFill>
                  <a:srgbClr val="3F3F41"/>
                </a:solidFill>
                <a:latin typeface="Arial"/>
                <a:ea typeface="Arial"/>
                <a:cs typeface="Arial"/>
                <a:sym typeface="Arial"/>
              </a:rPr>
              <a:t> </a:t>
            </a:r>
            <a:endParaRPr sz="2000" dirty="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2400" dirty="0"/>
          </a:p>
          <a:p>
            <a:pPr marL="0" lvl="0" indent="0" algn="l" rtl="0">
              <a:lnSpc>
                <a:spcPct val="100000"/>
              </a:lnSpc>
              <a:spcBef>
                <a:spcPts val="0"/>
              </a:spcBef>
              <a:spcAft>
                <a:spcPts val="0"/>
              </a:spcAft>
              <a:buClr>
                <a:schemeClr val="dk1"/>
              </a:buClr>
              <a:buSzPts val="1100"/>
              <a:buFont typeface="Arial"/>
              <a:buNone/>
            </a:pPr>
            <a:endParaRPr sz="2400" dirty="0"/>
          </a:p>
          <a:p>
            <a:pPr marL="0" lvl="0" indent="0" algn="l" rtl="0">
              <a:lnSpc>
                <a:spcPct val="100000"/>
              </a:lnSpc>
              <a:spcBef>
                <a:spcPts val="0"/>
              </a:spcBef>
              <a:spcAft>
                <a:spcPts val="0"/>
              </a:spcAft>
              <a:buClr>
                <a:schemeClr val="dk1"/>
              </a:buClr>
              <a:buSzPts val="1100"/>
              <a:buFont typeface="Arial"/>
              <a:buNone/>
            </a:pPr>
            <a:r>
              <a:rPr lang="fr-CA" sz="2400" dirty="0"/>
              <a:t>Exceptions</a:t>
            </a:r>
            <a:endParaRPr dirty="0"/>
          </a:p>
          <a:p>
            <a:pPr marL="342900" lvl="0" indent="-342900" algn="l" rtl="0">
              <a:lnSpc>
                <a:spcPct val="100000"/>
              </a:lnSpc>
              <a:spcBef>
                <a:spcPts val="0"/>
              </a:spcBef>
              <a:spcAft>
                <a:spcPts val="0"/>
              </a:spcAft>
              <a:buClr>
                <a:schemeClr val="dk1"/>
              </a:buClr>
              <a:buSzPts val="1100"/>
              <a:buChar char="●"/>
            </a:pPr>
            <a:r>
              <a:rPr lang="fr-CA" sz="2000" dirty="0"/>
              <a:t>Violations 1 and 2 points;</a:t>
            </a:r>
            <a:endParaRPr dirty="0"/>
          </a:p>
          <a:p>
            <a:pPr marL="342900" lvl="0" indent="-342900" algn="l" rtl="0">
              <a:lnSpc>
                <a:spcPct val="100000"/>
              </a:lnSpc>
              <a:spcBef>
                <a:spcPts val="0"/>
              </a:spcBef>
              <a:spcAft>
                <a:spcPts val="0"/>
              </a:spcAft>
              <a:buClr>
                <a:schemeClr val="dk1"/>
              </a:buClr>
              <a:buSzPts val="1100"/>
              <a:buChar char="●"/>
            </a:pPr>
            <a:r>
              <a:rPr lang="fr-CA" sz="2000" dirty="0" err="1"/>
              <a:t>Placed</a:t>
            </a:r>
            <a:r>
              <a:rPr lang="fr-CA" sz="2000" dirty="0"/>
              <a:t> out of service « driver »;</a:t>
            </a:r>
          </a:p>
          <a:p>
            <a:pPr marL="342900" lvl="0" indent="-342900" algn="l" rtl="0">
              <a:lnSpc>
                <a:spcPct val="100000"/>
              </a:lnSpc>
              <a:spcBef>
                <a:spcPts val="0"/>
              </a:spcBef>
              <a:spcAft>
                <a:spcPts val="0"/>
              </a:spcAft>
              <a:buClr>
                <a:schemeClr val="dk1"/>
              </a:buClr>
              <a:buSzPts val="1100"/>
              <a:buChar char="●"/>
            </a:pPr>
            <a:r>
              <a:rPr lang="fr-CA" sz="2000" dirty="0">
                <a:solidFill>
                  <a:srgbClr val="3F3F41"/>
                </a:solidFill>
                <a:latin typeface="Arial"/>
                <a:ea typeface="Arial"/>
                <a:cs typeface="Arial"/>
                <a:sym typeface="Arial"/>
              </a:rPr>
              <a:t>« </a:t>
            </a:r>
            <a:r>
              <a:rPr lang="fr-CA" sz="2000" dirty="0" err="1">
                <a:solidFill>
                  <a:srgbClr val="3F3F41"/>
                </a:solidFill>
                <a:latin typeface="Arial"/>
                <a:ea typeface="Arial"/>
                <a:cs typeface="Arial"/>
                <a:sym typeface="Arial"/>
              </a:rPr>
              <a:t>Involvement</a:t>
            </a:r>
            <a:r>
              <a:rPr lang="fr-CA" sz="2000" dirty="0">
                <a:solidFill>
                  <a:srgbClr val="3F3F41"/>
                </a:solidFill>
                <a:latin typeface="Arial"/>
                <a:ea typeface="Arial"/>
                <a:cs typeface="Arial"/>
                <a:sym typeface="Arial"/>
              </a:rPr>
              <a:t> in accidents ». </a:t>
            </a:r>
            <a:endParaRPr sz="2000" dirty="0"/>
          </a:p>
          <a:p>
            <a:pPr marL="342900" lvl="0" indent="-273050" algn="l" rtl="0">
              <a:lnSpc>
                <a:spcPct val="100000"/>
              </a:lnSpc>
              <a:spcBef>
                <a:spcPts val="0"/>
              </a:spcBef>
              <a:spcAft>
                <a:spcPts val="0"/>
              </a:spcAft>
              <a:buClr>
                <a:schemeClr val="dk1"/>
              </a:buClr>
              <a:buSzPts val="1100"/>
              <a:buNone/>
            </a:pPr>
            <a:endParaRPr sz="2000" dirty="0"/>
          </a:p>
        </p:txBody>
      </p:sp>
      <p:sp>
        <p:nvSpPr>
          <p:cNvPr id="280" name="Google Shape;280;p23"/>
          <p:cNvSpPr txBox="1"/>
          <p:nvPr/>
        </p:nvSpPr>
        <p:spPr>
          <a:xfrm>
            <a:off x="7971167" y="96736"/>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17</a:t>
            </a:r>
            <a:endParaRPr/>
          </a:p>
        </p:txBody>
      </p:sp>
      <p:grpSp>
        <p:nvGrpSpPr>
          <p:cNvPr id="281" name="Google Shape;281;p23"/>
          <p:cNvGrpSpPr/>
          <p:nvPr/>
        </p:nvGrpSpPr>
        <p:grpSpPr>
          <a:xfrm>
            <a:off x="5398802" y="811272"/>
            <a:ext cx="3394587" cy="1760478"/>
            <a:chOff x="5398802" y="811272"/>
            <a:chExt cx="3394587" cy="1760478"/>
          </a:xfrm>
        </p:grpSpPr>
        <p:pic>
          <p:nvPicPr>
            <p:cNvPr id="282" name="Google Shape;282;p23" descr="Une image contenant fruit, pomme, rouge&#10;&#10;Description générée automatiquement"/>
            <p:cNvPicPr preferRelativeResize="0"/>
            <p:nvPr/>
          </p:nvPicPr>
          <p:blipFill rotWithShape="1">
            <a:blip r:embed="rId3">
              <a:alphaModFix/>
            </a:blip>
            <a:srcRect l="11337" t="11367" r="17085" b="7973"/>
            <a:stretch/>
          </p:blipFill>
          <p:spPr>
            <a:xfrm>
              <a:off x="7148944" y="811272"/>
              <a:ext cx="1644445" cy="1760477"/>
            </a:xfrm>
            <a:prstGeom prst="rect">
              <a:avLst/>
            </a:prstGeom>
            <a:noFill/>
            <a:ln>
              <a:noFill/>
            </a:ln>
          </p:spPr>
        </p:pic>
        <p:pic>
          <p:nvPicPr>
            <p:cNvPr id="283" name="Google Shape;283;p23" descr="Une image contenant fruit, pomme, rouge&#10;&#10;Description générée automatiquement"/>
            <p:cNvPicPr preferRelativeResize="0"/>
            <p:nvPr/>
          </p:nvPicPr>
          <p:blipFill rotWithShape="1">
            <a:blip r:embed="rId3">
              <a:alphaModFix/>
            </a:blip>
            <a:srcRect l="11337" t="11367" r="17085" b="7973"/>
            <a:stretch/>
          </p:blipFill>
          <p:spPr>
            <a:xfrm>
              <a:off x="5398802" y="811273"/>
              <a:ext cx="1644445" cy="1760477"/>
            </a:xfrm>
            <a:prstGeom prst="rect">
              <a:avLst/>
            </a:prstGeom>
            <a:noFill/>
            <a:ln>
              <a:noFill/>
            </a:ln>
          </p:spPr>
        </p:pic>
      </p:grpSp>
      <p:sp>
        <p:nvSpPr>
          <p:cNvPr id="284" name="Google Shape;284;p23"/>
          <p:cNvSpPr txBox="1"/>
          <p:nvPr/>
        </p:nvSpPr>
        <p:spPr>
          <a:xfrm>
            <a:off x="6527641" y="2468980"/>
            <a:ext cx="168131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Deposit photo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311700" y="250625"/>
            <a:ext cx="8685066"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dirty="0" err="1">
                <a:solidFill>
                  <a:srgbClr val="0070C0"/>
                </a:solidFill>
              </a:rPr>
              <a:t>Definition</a:t>
            </a:r>
            <a:r>
              <a:rPr lang="fr-CA" dirty="0">
                <a:solidFill>
                  <a:srgbClr val="0070C0"/>
                </a:solidFill>
              </a:rPr>
              <a:t> of </a:t>
            </a:r>
            <a:r>
              <a:rPr lang="fr-CA" dirty="0" err="1">
                <a:solidFill>
                  <a:srgbClr val="0070C0"/>
                </a:solidFill>
              </a:rPr>
              <a:t>similar</a:t>
            </a:r>
            <a:r>
              <a:rPr lang="fr-CA" dirty="0">
                <a:solidFill>
                  <a:srgbClr val="0070C0"/>
                </a:solidFill>
              </a:rPr>
              <a:t> offenses »</a:t>
            </a:r>
            <a:endParaRPr dirty="0"/>
          </a:p>
        </p:txBody>
      </p:sp>
      <p:sp>
        <p:nvSpPr>
          <p:cNvPr id="290" name="Google Shape;290;p24"/>
          <p:cNvSpPr txBox="1">
            <a:spLocks noGrp="1"/>
          </p:cNvSpPr>
          <p:nvPr>
            <p:ph type="body" idx="1"/>
          </p:nvPr>
        </p:nvSpPr>
        <p:spPr>
          <a:xfrm>
            <a:off x="240224" y="936000"/>
            <a:ext cx="8756542" cy="350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2400" dirty="0" err="1"/>
              <a:t>Definition</a:t>
            </a:r>
            <a:r>
              <a:rPr lang="fr-CA" sz="2400" dirty="0"/>
              <a:t>: </a:t>
            </a:r>
            <a:endParaRPr dirty="0"/>
          </a:p>
          <a:p>
            <a:pPr marL="285750" lvl="0" indent="-285750" algn="l" rtl="0">
              <a:lnSpc>
                <a:spcPct val="100000"/>
              </a:lnSpc>
              <a:spcBef>
                <a:spcPts val="0"/>
              </a:spcBef>
              <a:spcAft>
                <a:spcPts val="0"/>
              </a:spcAft>
              <a:buClr>
                <a:schemeClr val="dk1"/>
              </a:buClr>
              <a:buSzPts val="2000"/>
              <a:buChar char="●"/>
            </a:pPr>
            <a:r>
              <a:rPr lang="fr-CA" sz="2000" dirty="0" err="1">
                <a:solidFill>
                  <a:srgbClr val="3F3F41"/>
                </a:solidFill>
              </a:rPr>
              <a:t>Same</a:t>
            </a:r>
            <a:r>
              <a:rPr lang="fr-CA" sz="2000" dirty="0">
                <a:solidFill>
                  <a:srgbClr val="3F3F41"/>
                </a:solidFill>
              </a:rPr>
              <a:t> article of </a:t>
            </a:r>
            <a:r>
              <a:rPr lang="fr-CA" sz="2000" dirty="0" err="1">
                <a:solidFill>
                  <a:srgbClr val="3F3F41"/>
                </a:solidFill>
              </a:rPr>
              <a:t>law</a:t>
            </a:r>
            <a:r>
              <a:rPr lang="fr-CA" sz="2000" dirty="0">
                <a:solidFill>
                  <a:srgbClr val="3F3F41"/>
                </a:solidFill>
              </a:rPr>
              <a:t> and </a:t>
            </a:r>
            <a:r>
              <a:rPr lang="fr-CA" sz="2000" dirty="0" err="1">
                <a:solidFill>
                  <a:srgbClr val="3F3F41"/>
                </a:solidFill>
              </a:rPr>
              <a:t>same</a:t>
            </a:r>
            <a:r>
              <a:rPr lang="fr-CA" sz="2000" dirty="0">
                <a:solidFill>
                  <a:srgbClr val="3F3F41"/>
                </a:solidFill>
              </a:rPr>
              <a:t> </a:t>
            </a:r>
            <a:r>
              <a:rPr lang="fr-CA" sz="2000" dirty="0" err="1">
                <a:solidFill>
                  <a:srgbClr val="3F3F41"/>
                </a:solidFill>
              </a:rPr>
              <a:t>weighting</a:t>
            </a:r>
            <a:r>
              <a:rPr lang="fr-CA" sz="2000" dirty="0">
                <a:solidFill>
                  <a:srgbClr val="3F3F41"/>
                </a:solidFill>
              </a:rPr>
              <a:t> </a:t>
            </a:r>
            <a:r>
              <a:rPr lang="fr-CA" sz="2000" dirty="0" err="1">
                <a:solidFill>
                  <a:srgbClr val="3F3F41"/>
                </a:solidFill>
              </a:rPr>
              <a:t>already</a:t>
            </a:r>
            <a:r>
              <a:rPr lang="fr-CA" sz="2000" dirty="0">
                <a:solidFill>
                  <a:srgbClr val="3F3F41"/>
                </a:solidFill>
              </a:rPr>
              <a:t> </a:t>
            </a:r>
            <a:r>
              <a:rPr lang="fr-CA" sz="2000" dirty="0" err="1">
                <a:solidFill>
                  <a:srgbClr val="3F3F41"/>
                </a:solidFill>
              </a:rPr>
              <a:t>committed</a:t>
            </a:r>
            <a:endParaRPr dirty="0"/>
          </a:p>
          <a:p>
            <a:pPr marL="0" lvl="0" indent="0" algn="l" rtl="0">
              <a:lnSpc>
                <a:spcPct val="100000"/>
              </a:lnSpc>
              <a:spcBef>
                <a:spcPts val="0"/>
              </a:spcBef>
              <a:spcAft>
                <a:spcPts val="0"/>
              </a:spcAft>
              <a:buClr>
                <a:schemeClr val="dk1"/>
              </a:buClr>
              <a:buSzPts val="2400"/>
              <a:buNone/>
            </a:pPr>
            <a:endParaRPr sz="2400" dirty="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r>
              <a:rPr lang="fr-CA" sz="2400" dirty="0"/>
              <a:t>This notion </a:t>
            </a:r>
            <a:r>
              <a:rPr lang="fr-CA" sz="2400" dirty="0" err="1"/>
              <a:t>applies</a:t>
            </a:r>
            <a:r>
              <a:rPr lang="fr-CA" sz="2400" dirty="0"/>
              <a:t> : </a:t>
            </a:r>
            <a:endParaRPr dirty="0"/>
          </a:p>
          <a:p>
            <a:pPr marL="285750" lvl="0" indent="-285750" algn="l" rtl="0">
              <a:lnSpc>
                <a:spcPct val="100000"/>
              </a:lnSpc>
              <a:spcBef>
                <a:spcPts val="0"/>
              </a:spcBef>
              <a:spcAft>
                <a:spcPts val="0"/>
              </a:spcAft>
              <a:buClr>
                <a:schemeClr val="dk1"/>
              </a:buClr>
              <a:buSzPts val="2000"/>
              <a:buChar char="●"/>
            </a:pPr>
            <a:r>
              <a:rPr lang="fr-CA" sz="2000" dirty="0" err="1">
                <a:solidFill>
                  <a:srgbClr val="3F3F41"/>
                </a:solidFill>
              </a:rPr>
              <a:t>speeding</a:t>
            </a:r>
            <a:r>
              <a:rPr lang="fr-CA" sz="2000" dirty="0">
                <a:solidFill>
                  <a:srgbClr val="3F3F41"/>
                </a:solidFill>
                <a:latin typeface="Arial"/>
                <a:ea typeface="Arial"/>
                <a:cs typeface="Arial"/>
                <a:sym typeface="Arial"/>
              </a:rPr>
              <a:t>;</a:t>
            </a:r>
            <a:endParaRPr dirty="0"/>
          </a:p>
          <a:p>
            <a:pPr marL="285750" lvl="0" indent="-285750" algn="l" rtl="0">
              <a:lnSpc>
                <a:spcPct val="100000"/>
              </a:lnSpc>
              <a:spcBef>
                <a:spcPts val="0"/>
              </a:spcBef>
              <a:spcAft>
                <a:spcPts val="0"/>
              </a:spcAft>
              <a:buClr>
                <a:schemeClr val="dk1"/>
              </a:buClr>
              <a:buSzPts val="2000"/>
              <a:buChar char="●"/>
            </a:pPr>
            <a:r>
              <a:rPr lang="fr-CA" sz="2000" dirty="0" err="1">
                <a:solidFill>
                  <a:srgbClr val="3F3F41"/>
                </a:solidFill>
              </a:rPr>
              <a:t>loads</a:t>
            </a:r>
            <a:r>
              <a:rPr lang="fr-CA" sz="2000" dirty="0">
                <a:solidFill>
                  <a:srgbClr val="3F3F41"/>
                </a:solidFill>
              </a:rPr>
              <a:t>, dimensions ans </a:t>
            </a:r>
            <a:r>
              <a:rPr lang="fr-CA" sz="2000" dirty="0" err="1">
                <a:solidFill>
                  <a:srgbClr val="3F3F41"/>
                </a:solidFill>
              </a:rPr>
              <a:t>special</a:t>
            </a:r>
            <a:r>
              <a:rPr lang="fr-CA" sz="2000" dirty="0">
                <a:solidFill>
                  <a:srgbClr val="3F3F41"/>
                </a:solidFill>
              </a:rPr>
              <a:t> </a:t>
            </a:r>
            <a:r>
              <a:rPr lang="fr-CA" sz="2000" dirty="0" err="1">
                <a:solidFill>
                  <a:srgbClr val="3F3F41"/>
                </a:solidFill>
              </a:rPr>
              <a:t>permits</a:t>
            </a:r>
            <a:r>
              <a:rPr lang="fr-CA" sz="2000" dirty="0">
                <a:solidFill>
                  <a:srgbClr val="3F3F41"/>
                </a:solidFill>
                <a:latin typeface="Arial"/>
                <a:ea typeface="Arial"/>
                <a:cs typeface="Arial"/>
                <a:sym typeface="Arial"/>
              </a:rPr>
              <a:t>;</a:t>
            </a:r>
            <a:endParaRPr dirty="0"/>
          </a:p>
          <a:p>
            <a:pPr marL="285750" lvl="0" indent="-285750" algn="l" rtl="0">
              <a:lnSpc>
                <a:spcPct val="100000"/>
              </a:lnSpc>
              <a:spcBef>
                <a:spcPts val="0"/>
              </a:spcBef>
              <a:spcAft>
                <a:spcPts val="0"/>
              </a:spcAft>
              <a:buClr>
                <a:schemeClr val="dk1"/>
              </a:buClr>
              <a:buSzPts val="2000"/>
              <a:buChar char="●"/>
            </a:pPr>
            <a:r>
              <a:rPr lang="fr-CA" sz="2000" dirty="0">
                <a:solidFill>
                  <a:srgbClr val="3F3F41"/>
                </a:solidFill>
                <a:latin typeface="Arial"/>
                <a:ea typeface="Arial"/>
                <a:cs typeface="Arial"/>
                <a:sym typeface="Arial"/>
              </a:rPr>
              <a:t>violations </a:t>
            </a:r>
            <a:r>
              <a:rPr lang="fr-CA" sz="2000" dirty="0" err="1">
                <a:solidFill>
                  <a:srgbClr val="3F3F41"/>
                </a:solidFill>
                <a:latin typeface="Arial"/>
                <a:ea typeface="Arial"/>
                <a:cs typeface="Arial"/>
                <a:sym typeface="Arial"/>
              </a:rPr>
              <a:t>committed</a:t>
            </a:r>
            <a:r>
              <a:rPr lang="fr-CA" sz="2000" dirty="0">
                <a:solidFill>
                  <a:srgbClr val="3F3F41"/>
                </a:solidFill>
                <a:latin typeface="Arial"/>
                <a:ea typeface="Arial"/>
                <a:cs typeface="Arial"/>
                <a:sym typeface="Arial"/>
              </a:rPr>
              <a:t> </a:t>
            </a:r>
            <a:r>
              <a:rPr lang="fr-CA" sz="2000" dirty="0" err="1">
                <a:solidFill>
                  <a:srgbClr val="3F3F41"/>
                </a:solidFill>
                <a:latin typeface="Arial"/>
                <a:ea typeface="Arial"/>
                <a:cs typeface="Arial"/>
                <a:sym typeface="Arial"/>
              </a:rPr>
              <a:t>outside</a:t>
            </a:r>
            <a:r>
              <a:rPr lang="fr-CA" sz="2000" dirty="0">
                <a:solidFill>
                  <a:srgbClr val="3F3F41"/>
                </a:solidFill>
                <a:latin typeface="Arial"/>
                <a:ea typeface="Arial"/>
                <a:cs typeface="Arial"/>
                <a:sym typeface="Arial"/>
              </a:rPr>
              <a:t> </a:t>
            </a:r>
            <a:r>
              <a:rPr lang="fr-CA" sz="2000" dirty="0" err="1">
                <a:solidFill>
                  <a:srgbClr val="3F3F41"/>
                </a:solidFill>
                <a:latin typeface="Arial"/>
                <a:ea typeface="Arial"/>
                <a:cs typeface="Arial"/>
                <a:sym typeface="Arial"/>
              </a:rPr>
              <a:t>Quebec</a:t>
            </a:r>
            <a:r>
              <a:rPr lang="fr-CA" sz="2000" dirty="0">
                <a:solidFill>
                  <a:srgbClr val="3F3F41"/>
                </a:solidFill>
                <a:latin typeface="Arial"/>
                <a:ea typeface="Arial"/>
                <a:cs typeface="Arial"/>
                <a:sym typeface="Arial"/>
              </a:rPr>
              <a:t>.</a:t>
            </a:r>
            <a:endParaRPr sz="2000" dirty="0">
              <a:solidFill>
                <a:srgbClr val="3F3F41"/>
              </a:solidFill>
              <a:latin typeface="Arial"/>
              <a:ea typeface="Arial"/>
              <a:cs typeface="Arial"/>
              <a:sym typeface="Arial"/>
            </a:endParaRPr>
          </a:p>
        </p:txBody>
      </p:sp>
      <p:sp>
        <p:nvSpPr>
          <p:cNvPr id="291" name="Google Shape;291;p24"/>
          <p:cNvSpPr txBox="1"/>
          <p:nvPr/>
        </p:nvSpPr>
        <p:spPr>
          <a:xfrm>
            <a:off x="7707631" y="96736"/>
            <a:ext cx="1289135"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18 &amp; 19</a:t>
            </a:r>
            <a:endParaRPr/>
          </a:p>
        </p:txBody>
      </p:sp>
      <p:grpSp>
        <p:nvGrpSpPr>
          <p:cNvPr id="292" name="Google Shape;292;p24"/>
          <p:cNvGrpSpPr/>
          <p:nvPr/>
        </p:nvGrpSpPr>
        <p:grpSpPr>
          <a:xfrm>
            <a:off x="6330669" y="1755169"/>
            <a:ext cx="2753924" cy="1445231"/>
            <a:chOff x="5398802" y="811272"/>
            <a:chExt cx="3394587" cy="1760478"/>
          </a:xfrm>
        </p:grpSpPr>
        <p:pic>
          <p:nvPicPr>
            <p:cNvPr id="293" name="Google Shape;293;p24" descr="Une image contenant fruit, pomme, rouge&#10;&#10;Description générée automatiquement"/>
            <p:cNvPicPr preferRelativeResize="0"/>
            <p:nvPr/>
          </p:nvPicPr>
          <p:blipFill rotWithShape="1">
            <a:blip r:embed="rId3">
              <a:alphaModFix/>
            </a:blip>
            <a:srcRect l="11337" t="11367" r="17085" b="7973"/>
            <a:stretch/>
          </p:blipFill>
          <p:spPr>
            <a:xfrm>
              <a:off x="7148944" y="811272"/>
              <a:ext cx="1644445" cy="1760477"/>
            </a:xfrm>
            <a:prstGeom prst="rect">
              <a:avLst/>
            </a:prstGeom>
            <a:noFill/>
            <a:ln>
              <a:noFill/>
            </a:ln>
          </p:spPr>
        </p:pic>
        <p:pic>
          <p:nvPicPr>
            <p:cNvPr id="294" name="Google Shape;294;p24" descr="Une image contenant fruit, pomme, rouge&#10;&#10;Description générée automatiquement"/>
            <p:cNvPicPr preferRelativeResize="0"/>
            <p:nvPr/>
          </p:nvPicPr>
          <p:blipFill rotWithShape="1">
            <a:blip r:embed="rId3">
              <a:alphaModFix/>
            </a:blip>
            <a:srcRect l="11337" t="11367" r="17085" b="7973"/>
            <a:stretch/>
          </p:blipFill>
          <p:spPr>
            <a:xfrm>
              <a:off x="5398802" y="811273"/>
              <a:ext cx="1644445" cy="1760477"/>
            </a:xfrm>
            <a:prstGeom prst="rect">
              <a:avLst/>
            </a:prstGeom>
            <a:noFill/>
            <a:ln>
              <a:noFill/>
            </a:ln>
          </p:spPr>
        </p:pic>
      </p:grpSp>
      <p:sp>
        <p:nvSpPr>
          <p:cNvPr id="295" name="Google Shape;295;p24"/>
          <p:cNvSpPr txBox="1"/>
          <p:nvPr/>
        </p:nvSpPr>
        <p:spPr>
          <a:xfrm>
            <a:off x="7088079" y="3200399"/>
            <a:ext cx="168131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Deposit photo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5"/>
          <p:cNvSpPr txBox="1">
            <a:spLocks noGrp="1"/>
          </p:cNvSpPr>
          <p:nvPr>
            <p:ph type="title"/>
          </p:nvPr>
        </p:nvSpPr>
        <p:spPr>
          <a:xfrm>
            <a:off x="311700" y="250625"/>
            <a:ext cx="8685066" cy="102023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dirty="0" err="1">
                <a:solidFill>
                  <a:srgbClr val="0070C0"/>
                </a:solidFill>
              </a:rPr>
              <a:t>Additional</a:t>
            </a:r>
            <a:r>
              <a:rPr lang="fr-CA" dirty="0">
                <a:solidFill>
                  <a:srgbClr val="0070C0"/>
                </a:solidFill>
              </a:rPr>
              <a:t> points for </a:t>
            </a:r>
            <a:r>
              <a:rPr lang="fr-CA" dirty="0" err="1">
                <a:solidFill>
                  <a:srgbClr val="0070C0"/>
                </a:solidFill>
              </a:rPr>
              <a:t>repeat</a:t>
            </a:r>
            <a:r>
              <a:rPr lang="fr-CA" dirty="0">
                <a:solidFill>
                  <a:srgbClr val="0070C0"/>
                </a:solidFill>
              </a:rPr>
              <a:t> offenses of the </a:t>
            </a:r>
            <a:r>
              <a:rPr lang="fr-CA" dirty="0" err="1">
                <a:solidFill>
                  <a:srgbClr val="0070C0"/>
                </a:solidFill>
              </a:rPr>
              <a:t>same</a:t>
            </a:r>
            <a:r>
              <a:rPr lang="fr-CA" dirty="0">
                <a:solidFill>
                  <a:srgbClr val="0070C0"/>
                </a:solidFill>
              </a:rPr>
              <a:t> nature</a:t>
            </a:r>
            <a:endParaRPr dirty="0"/>
          </a:p>
        </p:txBody>
      </p:sp>
      <p:sp>
        <p:nvSpPr>
          <p:cNvPr id="301" name="Google Shape;301;p25"/>
          <p:cNvSpPr txBox="1">
            <a:spLocks noGrp="1"/>
          </p:cNvSpPr>
          <p:nvPr>
            <p:ph type="body" idx="1"/>
          </p:nvPr>
        </p:nvSpPr>
        <p:spPr>
          <a:xfrm>
            <a:off x="240224" y="1270860"/>
            <a:ext cx="8756542" cy="317153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2400" dirty="0" err="1"/>
              <a:t>Explanations</a:t>
            </a:r>
            <a:r>
              <a:rPr lang="fr-CA" sz="2400" dirty="0"/>
              <a:t>: </a:t>
            </a:r>
            <a:endParaRPr dirty="0"/>
          </a:p>
          <a:p>
            <a:pPr marL="285750" lvl="0" indent="-285750" algn="l" rtl="0">
              <a:lnSpc>
                <a:spcPct val="100000"/>
              </a:lnSpc>
              <a:spcBef>
                <a:spcPts val="0"/>
              </a:spcBef>
              <a:spcAft>
                <a:spcPts val="0"/>
              </a:spcAft>
              <a:buClr>
                <a:schemeClr val="dk1"/>
              </a:buClr>
              <a:buSzPts val="2000"/>
              <a:buChar char="●"/>
            </a:pPr>
            <a:r>
              <a:rPr lang="fr-CA" sz="2000" dirty="0">
                <a:solidFill>
                  <a:srgbClr val="3F3F41"/>
                </a:solidFill>
              </a:rPr>
              <a:t>Second violation of the </a:t>
            </a:r>
            <a:r>
              <a:rPr lang="fr-CA" sz="2000" dirty="0" err="1">
                <a:solidFill>
                  <a:srgbClr val="3F3F41"/>
                </a:solidFill>
              </a:rPr>
              <a:t>same</a:t>
            </a:r>
            <a:r>
              <a:rPr lang="fr-CA" sz="2000" dirty="0">
                <a:solidFill>
                  <a:srgbClr val="3F3F41"/>
                </a:solidFill>
              </a:rPr>
              <a:t> type</a:t>
            </a:r>
            <a:r>
              <a:rPr lang="fr-CA" sz="2000" dirty="0">
                <a:solidFill>
                  <a:srgbClr val="3F3F41"/>
                </a:solidFill>
                <a:latin typeface="Arial"/>
                <a:ea typeface="Arial"/>
                <a:cs typeface="Arial"/>
                <a:sym typeface="Arial"/>
              </a:rPr>
              <a:t> .</a:t>
            </a:r>
            <a:endParaRPr dirty="0"/>
          </a:p>
          <a:p>
            <a:pPr marL="285750" lvl="0" indent="-285750" algn="l" rtl="0">
              <a:lnSpc>
                <a:spcPct val="100000"/>
              </a:lnSpc>
              <a:spcBef>
                <a:spcPts val="0"/>
              </a:spcBef>
              <a:spcAft>
                <a:spcPts val="0"/>
              </a:spcAft>
              <a:buClr>
                <a:schemeClr val="dk1"/>
              </a:buClr>
              <a:buSzPts val="2000"/>
              <a:buChar char="●"/>
            </a:pPr>
            <a:r>
              <a:rPr lang="fr-CA" sz="2000" dirty="0" err="1">
                <a:solidFill>
                  <a:srgbClr val="3F3F41"/>
                </a:solidFill>
              </a:rPr>
              <a:t>Additional</a:t>
            </a:r>
            <a:r>
              <a:rPr lang="fr-CA" sz="2000" dirty="0">
                <a:solidFill>
                  <a:srgbClr val="3F3F41"/>
                </a:solidFill>
              </a:rPr>
              <a:t> point</a:t>
            </a:r>
            <a:r>
              <a:rPr lang="fr-CA" sz="2000" dirty="0">
                <a:solidFill>
                  <a:srgbClr val="3F3F41"/>
                </a:solidFill>
                <a:latin typeface="Arial"/>
                <a:ea typeface="Arial"/>
                <a:cs typeface="Arial"/>
                <a:sym typeface="Arial"/>
              </a:rPr>
              <a:t> (20% </a:t>
            </a:r>
            <a:r>
              <a:rPr lang="fr-CA" sz="2000" dirty="0">
                <a:solidFill>
                  <a:srgbClr val="3F3F41"/>
                </a:solidFill>
              </a:rPr>
              <a:t>of the </a:t>
            </a:r>
            <a:r>
              <a:rPr lang="fr-CA" sz="2000" dirty="0" err="1">
                <a:solidFill>
                  <a:srgbClr val="3F3F41"/>
                </a:solidFill>
              </a:rPr>
              <a:t>threshold</a:t>
            </a:r>
            <a:r>
              <a:rPr lang="fr-CA" sz="2000" dirty="0">
                <a:solidFill>
                  <a:srgbClr val="3F3F41"/>
                </a:solidFill>
                <a:latin typeface="Arial"/>
                <a:ea typeface="Arial"/>
                <a:cs typeface="Arial"/>
                <a:sym typeface="Arial"/>
              </a:rPr>
              <a:t>). </a:t>
            </a:r>
            <a:endParaRPr dirty="0"/>
          </a:p>
          <a:p>
            <a:pPr marL="0" lvl="0" indent="0" algn="l" rtl="0">
              <a:lnSpc>
                <a:spcPct val="100000"/>
              </a:lnSpc>
              <a:spcBef>
                <a:spcPts val="0"/>
              </a:spcBef>
              <a:spcAft>
                <a:spcPts val="0"/>
              </a:spcAft>
              <a:buClr>
                <a:schemeClr val="dk1"/>
              </a:buClr>
              <a:buSzPts val="1800"/>
              <a:buNone/>
            </a:pPr>
            <a:endParaRPr dirty="0">
              <a:solidFill>
                <a:srgbClr val="3F3F41"/>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r>
              <a:rPr lang="fr-CA" sz="2400" dirty="0"/>
              <a:t>This notion </a:t>
            </a:r>
            <a:r>
              <a:rPr lang="fr-CA" sz="2400" dirty="0" err="1"/>
              <a:t>applies</a:t>
            </a:r>
            <a:r>
              <a:rPr lang="fr-CA" sz="2400" dirty="0"/>
              <a:t> : </a:t>
            </a:r>
            <a:endParaRPr dirty="0"/>
          </a:p>
          <a:p>
            <a:pPr marL="285750" lvl="0" indent="-285750" algn="l" rtl="0">
              <a:lnSpc>
                <a:spcPct val="100000"/>
              </a:lnSpc>
              <a:spcBef>
                <a:spcPts val="0"/>
              </a:spcBef>
              <a:spcAft>
                <a:spcPts val="0"/>
              </a:spcAft>
              <a:buClr>
                <a:schemeClr val="dk1"/>
              </a:buClr>
              <a:buSzPts val="2000"/>
              <a:buChar char="●"/>
            </a:pPr>
            <a:r>
              <a:rPr lang="fr-CA" sz="2000" dirty="0">
                <a:solidFill>
                  <a:srgbClr val="3F3F41"/>
                </a:solidFill>
              </a:rPr>
              <a:t>Behavior zone</a:t>
            </a:r>
            <a:r>
              <a:rPr lang="fr-CA" sz="2000" dirty="0">
                <a:solidFill>
                  <a:srgbClr val="3F3F41"/>
                </a:solidFill>
                <a:latin typeface="Arial"/>
                <a:ea typeface="Arial"/>
                <a:cs typeface="Arial"/>
                <a:sym typeface="Arial"/>
              </a:rPr>
              <a:t> (+20%) et </a:t>
            </a:r>
            <a:r>
              <a:rPr lang="fr-CA" sz="2000" dirty="0" err="1">
                <a:solidFill>
                  <a:srgbClr val="3F3F41"/>
                </a:solidFill>
              </a:rPr>
              <a:t>overall</a:t>
            </a:r>
            <a:r>
              <a:rPr lang="fr-CA" sz="2000" dirty="0">
                <a:solidFill>
                  <a:srgbClr val="3F3F41"/>
                </a:solidFill>
              </a:rPr>
              <a:t> zone</a:t>
            </a:r>
            <a:r>
              <a:rPr lang="fr-CA" sz="2000" dirty="0">
                <a:solidFill>
                  <a:srgbClr val="3F3F41"/>
                </a:solidFill>
                <a:latin typeface="Arial"/>
                <a:ea typeface="Arial"/>
                <a:cs typeface="Arial"/>
                <a:sym typeface="Arial"/>
              </a:rPr>
              <a:t> (+20%).</a:t>
            </a:r>
            <a:endParaRPr dirty="0"/>
          </a:p>
        </p:txBody>
      </p:sp>
      <p:sp>
        <p:nvSpPr>
          <p:cNvPr id="302" name="Google Shape;302;p25"/>
          <p:cNvSpPr txBox="1"/>
          <p:nvPr/>
        </p:nvSpPr>
        <p:spPr>
          <a:xfrm>
            <a:off x="7971167" y="96736"/>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19</a:t>
            </a:r>
            <a:endParaRPr/>
          </a:p>
        </p:txBody>
      </p:sp>
      <p:pic>
        <p:nvPicPr>
          <p:cNvPr id="303" name="Google Shape;303;p25" descr="Une image contenant fruit, intérieur, plante, pomme&#10;&#10;Description générée automatiquement"/>
          <p:cNvPicPr preferRelativeResize="0"/>
          <p:nvPr/>
        </p:nvPicPr>
        <p:blipFill rotWithShape="1">
          <a:blip r:embed="rId3">
            <a:alphaModFix/>
          </a:blip>
          <a:srcRect l="5741" t="7865" r="7744" b="3225"/>
          <a:stretch/>
        </p:blipFill>
        <p:spPr>
          <a:xfrm>
            <a:off x="5036576" y="1424749"/>
            <a:ext cx="1626365" cy="1228480"/>
          </a:xfrm>
          <a:prstGeom prst="rect">
            <a:avLst/>
          </a:prstGeom>
          <a:noFill/>
          <a:ln>
            <a:noFill/>
          </a:ln>
        </p:spPr>
      </p:pic>
      <p:sp>
        <p:nvSpPr>
          <p:cNvPr id="304" name="Google Shape;304;p25"/>
          <p:cNvSpPr txBox="1"/>
          <p:nvPr/>
        </p:nvSpPr>
        <p:spPr>
          <a:xfrm>
            <a:off x="6621290" y="2038989"/>
            <a:ext cx="2617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0" u="none" strike="noStrike" cap="none">
                <a:solidFill>
                  <a:srgbClr val="000000"/>
                </a:solidFill>
                <a:latin typeface="Arial"/>
                <a:ea typeface="Arial"/>
                <a:cs typeface="Arial"/>
                <a:sym typeface="Arial"/>
              </a:rPr>
              <a:t>+</a:t>
            </a:r>
            <a:endParaRPr/>
          </a:p>
        </p:txBody>
      </p:sp>
      <p:pic>
        <p:nvPicPr>
          <p:cNvPr id="305" name="Google Shape;305;p25" descr="Une image contenant fruit, pomme, rouge&#10;&#10;Description générée automatiquement"/>
          <p:cNvPicPr preferRelativeResize="0"/>
          <p:nvPr/>
        </p:nvPicPr>
        <p:blipFill rotWithShape="1">
          <a:blip r:embed="rId4">
            <a:alphaModFix/>
          </a:blip>
          <a:srcRect l="11337" t="11367" r="17085" b="7973"/>
          <a:stretch/>
        </p:blipFill>
        <p:spPr>
          <a:xfrm>
            <a:off x="6883074" y="1634790"/>
            <a:ext cx="989097" cy="1058888"/>
          </a:xfrm>
          <a:prstGeom prst="rect">
            <a:avLst/>
          </a:prstGeom>
          <a:noFill/>
          <a:ln>
            <a:noFill/>
          </a:ln>
        </p:spPr>
      </p:pic>
      <p:sp>
        <p:nvSpPr>
          <p:cNvPr id="306" name="Google Shape;306;p25"/>
          <p:cNvSpPr txBox="1"/>
          <p:nvPr/>
        </p:nvSpPr>
        <p:spPr>
          <a:xfrm>
            <a:off x="7840275" y="2038988"/>
            <a:ext cx="2617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0" u="none" strike="noStrike" cap="none">
                <a:solidFill>
                  <a:srgbClr val="000000"/>
                </a:solidFill>
                <a:latin typeface="Arial"/>
                <a:ea typeface="Arial"/>
                <a:cs typeface="Arial"/>
                <a:sym typeface="Arial"/>
              </a:rPr>
              <a:t>+</a:t>
            </a:r>
            <a:endParaRPr/>
          </a:p>
        </p:txBody>
      </p:sp>
      <p:pic>
        <p:nvPicPr>
          <p:cNvPr id="307" name="Google Shape;307;p25" descr="Une image contenant fruit, pomme, rouge&#10;&#10;Description générée automatiquement"/>
          <p:cNvPicPr preferRelativeResize="0"/>
          <p:nvPr/>
        </p:nvPicPr>
        <p:blipFill rotWithShape="1">
          <a:blip r:embed="rId4">
            <a:alphaModFix/>
          </a:blip>
          <a:srcRect l="11337" t="11367" r="17085" b="7973"/>
          <a:stretch/>
        </p:blipFill>
        <p:spPr>
          <a:xfrm>
            <a:off x="8102059" y="1639885"/>
            <a:ext cx="989097" cy="1058888"/>
          </a:xfrm>
          <a:prstGeom prst="rect">
            <a:avLst/>
          </a:prstGeom>
          <a:noFill/>
          <a:ln>
            <a:noFill/>
          </a:ln>
        </p:spPr>
      </p:pic>
      <p:sp>
        <p:nvSpPr>
          <p:cNvPr id="308" name="Google Shape;308;p25"/>
          <p:cNvSpPr txBox="1"/>
          <p:nvPr/>
        </p:nvSpPr>
        <p:spPr>
          <a:xfrm>
            <a:off x="6190855" y="2653229"/>
            <a:ext cx="1681316"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 Deposit photo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6"/>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Notice of non-compliance</a:t>
            </a:r>
            <a:endParaRPr dirty="0"/>
          </a:p>
        </p:txBody>
      </p:sp>
      <p:sp>
        <p:nvSpPr>
          <p:cNvPr id="314" name="Google Shape;314;p26"/>
          <p:cNvSpPr txBox="1">
            <a:spLocks noGrp="1"/>
          </p:cNvSpPr>
          <p:nvPr>
            <p:ph type="body" idx="1"/>
          </p:nvPr>
        </p:nvSpPr>
        <p:spPr>
          <a:xfrm>
            <a:off x="311701" y="958466"/>
            <a:ext cx="5664556" cy="3612357"/>
          </a:xfrm>
          <a:prstGeom prst="rect">
            <a:avLst/>
          </a:prstGeom>
          <a:noFill/>
          <a:ln>
            <a:noFill/>
          </a:ln>
        </p:spPr>
        <p:txBody>
          <a:bodyPr spcFirstLastPara="1" wrap="square" lIns="91425" tIns="91425" rIns="91425" bIns="91425" anchor="t" anchorCtr="0">
            <a:noAutofit/>
          </a:bodyPr>
          <a:lstStyle/>
          <a:p>
            <a:pPr marL="571500"/>
            <a:r>
              <a:rPr lang="en-US" sz="2000" dirty="0"/>
              <a:t>Since October 1, 2018, the roadside intervention report may include an appendix containing notices of non-compliance (NNC).</a:t>
            </a:r>
            <a:endParaRPr lang="fr-FR" sz="2000" dirty="0"/>
          </a:p>
          <a:p>
            <a:pPr marL="457200" lvl="0" indent="-228600" algn="l" rtl="0">
              <a:lnSpc>
                <a:spcPct val="115000"/>
              </a:lnSpc>
              <a:spcBef>
                <a:spcPts val="0"/>
              </a:spcBef>
              <a:spcAft>
                <a:spcPts val="0"/>
              </a:spcAft>
              <a:buSzPts val="1800"/>
              <a:buNone/>
            </a:pPr>
            <a:endParaRPr sz="2000" dirty="0"/>
          </a:p>
          <a:p>
            <a:pPr marL="457200" lvl="0" indent="-342900" algn="l" rtl="0">
              <a:lnSpc>
                <a:spcPct val="115000"/>
              </a:lnSpc>
              <a:spcBef>
                <a:spcPts val="0"/>
              </a:spcBef>
              <a:spcAft>
                <a:spcPts val="0"/>
              </a:spcAft>
              <a:buSzPts val="1800"/>
              <a:buChar char="●"/>
            </a:pPr>
            <a:r>
              <a:rPr lang="fr-CA" sz="2000" dirty="0"/>
              <a:t>An NNC indicates a non-compliant element observed during an intervention, but for which no statement of offense or violation report has been issued.</a:t>
            </a:r>
            <a:endParaRPr dirty="0"/>
          </a:p>
        </p:txBody>
      </p:sp>
      <p:pic>
        <p:nvPicPr>
          <p:cNvPr id="315" name="Google Shape;315;p26" descr="Octobre 2018 - SAAQ"/>
          <p:cNvPicPr preferRelativeResize="0"/>
          <p:nvPr/>
        </p:nvPicPr>
        <p:blipFill rotWithShape="1">
          <a:blip r:embed="rId3">
            <a:alphaModFix/>
          </a:blip>
          <a:srcRect/>
          <a:stretch/>
        </p:blipFill>
        <p:spPr>
          <a:xfrm>
            <a:off x="5871506" y="1376585"/>
            <a:ext cx="3138187" cy="2078177"/>
          </a:xfrm>
          <a:prstGeom prst="rect">
            <a:avLst/>
          </a:prstGeom>
          <a:noFill/>
          <a:ln>
            <a:noFill/>
          </a:ln>
        </p:spPr>
      </p:pic>
      <p:sp>
        <p:nvSpPr>
          <p:cNvPr id="316" name="Google Shape;316;p26"/>
          <p:cNvSpPr txBox="1"/>
          <p:nvPr/>
        </p:nvSpPr>
        <p:spPr>
          <a:xfrm>
            <a:off x="7971167" y="96736"/>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dirty="0">
                <a:solidFill>
                  <a:schemeClr val="lt1"/>
                </a:solidFill>
                <a:latin typeface="Arial"/>
                <a:ea typeface="Arial"/>
                <a:cs typeface="Arial"/>
                <a:sym typeface="Arial"/>
              </a:rPr>
              <a:t>Page 22</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Notice of non-compliance</a:t>
            </a:r>
            <a:endParaRPr dirty="0"/>
          </a:p>
        </p:txBody>
      </p:sp>
      <p:sp>
        <p:nvSpPr>
          <p:cNvPr id="322" name="Google Shape;322;p27"/>
          <p:cNvSpPr txBox="1">
            <a:spLocks noGrp="1"/>
          </p:cNvSpPr>
          <p:nvPr>
            <p:ph type="body" idx="1"/>
          </p:nvPr>
        </p:nvSpPr>
        <p:spPr>
          <a:xfrm>
            <a:off x="137525" y="1164771"/>
            <a:ext cx="5664556" cy="3406052"/>
          </a:xfrm>
          <a:prstGeom prst="rect">
            <a:avLst/>
          </a:prstGeom>
          <a:noFill/>
          <a:ln>
            <a:noFill/>
          </a:ln>
        </p:spPr>
        <p:txBody>
          <a:bodyPr spcFirstLastPara="1" wrap="square" lIns="91425" tIns="91425" rIns="91425" bIns="91425" anchor="t" anchorCtr="0">
            <a:noAutofit/>
          </a:bodyPr>
          <a:lstStyle/>
          <a:p>
            <a:pPr marL="457200" lvl="0" indent="-342900" algn="just" rtl="0">
              <a:lnSpc>
                <a:spcPct val="115000"/>
              </a:lnSpc>
              <a:spcBef>
                <a:spcPts val="0"/>
              </a:spcBef>
              <a:spcAft>
                <a:spcPts val="0"/>
              </a:spcAft>
              <a:buSzPts val="1800"/>
              <a:buChar char="●"/>
            </a:pPr>
            <a:r>
              <a:rPr lang="fr-CA" sz="2000" dirty="0"/>
              <a:t>For each NCC, the articles of the law or regulation corresponding to the observed non-compliance are indicated.</a:t>
            </a:r>
            <a:endParaRPr dirty="0"/>
          </a:p>
          <a:p>
            <a:pPr marL="457200" lvl="0" indent="-228600" algn="just" rtl="0">
              <a:lnSpc>
                <a:spcPct val="115000"/>
              </a:lnSpc>
              <a:spcBef>
                <a:spcPts val="0"/>
              </a:spcBef>
              <a:spcAft>
                <a:spcPts val="0"/>
              </a:spcAft>
              <a:buSzPts val="1800"/>
              <a:buNone/>
            </a:pPr>
            <a:endParaRPr sz="2000" dirty="0"/>
          </a:p>
          <a:p>
            <a:pPr marL="457200" lvl="0" indent="-342900" algn="l" rtl="0">
              <a:lnSpc>
                <a:spcPct val="115000"/>
              </a:lnSpc>
              <a:spcBef>
                <a:spcPts val="0"/>
              </a:spcBef>
              <a:spcAft>
                <a:spcPts val="0"/>
              </a:spcAft>
              <a:buSzPts val="1800"/>
              <a:buChar char="●"/>
            </a:pPr>
            <a:r>
              <a:rPr lang="fr-CA" sz="2000" dirty="0"/>
              <a:t>These notices of non-compliance are not recorded in the driver file or behavior assessment file.</a:t>
            </a:r>
            <a:endParaRPr dirty="0"/>
          </a:p>
        </p:txBody>
      </p:sp>
      <p:pic>
        <p:nvPicPr>
          <p:cNvPr id="323" name="Google Shape;323;p27" descr="Octobre 2018 - SAAQ"/>
          <p:cNvPicPr preferRelativeResize="0"/>
          <p:nvPr/>
        </p:nvPicPr>
        <p:blipFill rotWithShape="1">
          <a:blip r:embed="rId3">
            <a:alphaModFix/>
          </a:blip>
          <a:srcRect/>
          <a:stretch/>
        </p:blipFill>
        <p:spPr>
          <a:xfrm>
            <a:off x="5871506" y="1376585"/>
            <a:ext cx="3138187" cy="2078177"/>
          </a:xfrm>
          <a:prstGeom prst="rect">
            <a:avLst/>
          </a:prstGeom>
          <a:noFill/>
          <a:ln>
            <a:noFill/>
          </a:ln>
        </p:spPr>
      </p:pic>
      <p:sp>
        <p:nvSpPr>
          <p:cNvPr id="324" name="Google Shape;324;p27"/>
          <p:cNvSpPr txBox="1"/>
          <p:nvPr/>
        </p:nvSpPr>
        <p:spPr>
          <a:xfrm>
            <a:off x="7971167" y="96736"/>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dirty="0">
                <a:solidFill>
                  <a:schemeClr val="lt1"/>
                </a:solidFill>
                <a:latin typeface="Arial"/>
                <a:ea typeface="Arial"/>
                <a:cs typeface="Arial"/>
                <a:sym typeface="Arial"/>
              </a:rPr>
              <a:t>Page 22</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8"/>
          <p:cNvSpPr txBox="1"/>
          <p:nvPr/>
        </p:nvSpPr>
        <p:spPr>
          <a:xfrm>
            <a:off x="3592267" y="4114848"/>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0" u="none" strike="noStrike" cap="none" dirty="0">
                <a:solidFill>
                  <a:srgbClr val="FF0000"/>
                </a:solidFill>
                <a:latin typeface="Arial"/>
                <a:ea typeface="Arial"/>
                <a:cs typeface="Arial"/>
                <a:sym typeface="Arial"/>
              </a:rPr>
              <a:t>6</a:t>
            </a:r>
            <a:endParaRPr dirty="0"/>
          </a:p>
        </p:txBody>
      </p:sp>
      <p:grpSp>
        <p:nvGrpSpPr>
          <p:cNvPr id="330" name="Google Shape;330;p28"/>
          <p:cNvGrpSpPr/>
          <p:nvPr/>
        </p:nvGrpSpPr>
        <p:grpSpPr>
          <a:xfrm>
            <a:off x="1359226" y="2223651"/>
            <a:ext cx="3049467" cy="2615115"/>
            <a:chOff x="1792288" y="612775"/>
            <a:chExt cx="5307940" cy="4114800"/>
          </a:xfrm>
        </p:grpSpPr>
        <p:pic>
          <p:nvPicPr>
            <p:cNvPr id="331" name="Google Shape;331;p28" descr="Démarrer"/>
            <p:cNvPicPr preferRelativeResize="0"/>
            <p:nvPr/>
          </p:nvPicPr>
          <p:blipFill rotWithShape="1">
            <a:blip r:embed="rId3">
              <a:alphaModFix/>
            </a:blip>
            <a:srcRect/>
            <a:stretch/>
          </p:blipFill>
          <p:spPr>
            <a:xfrm>
              <a:off x="1792288" y="612775"/>
              <a:ext cx="5307940" cy="4114800"/>
            </a:xfrm>
            <a:prstGeom prst="rect">
              <a:avLst/>
            </a:prstGeom>
            <a:noFill/>
            <a:ln w="9525" cap="flat" cmpd="sng">
              <a:solidFill>
                <a:schemeClr val="dk1"/>
              </a:solidFill>
              <a:prstDash val="solid"/>
              <a:round/>
              <a:headEnd type="none" w="sm" len="sm"/>
              <a:tailEnd type="none" w="sm" len="sm"/>
            </a:ln>
          </p:spPr>
        </p:pic>
        <p:sp>
          <p:nvSpPr>
            <p:cNvPr id="332" name="Google Shape;332;p28"/>
            <p:cNvSpPr txBox="1"/>
            <p:nvPr/>
          </p:nvSpPr>
          <p:spPr>
            <a:xfrm>
              <a:off x="2469118" y="1704005"/>
              <a:ext cx="1376130" cy="43584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400" b="0" i="0" u="none" strike="noStrike" cap="none" dirty="0">
                  <a:solidFill>
                    <a:srgbClr val="000000"/>
                  </a:solidFill>
                  <a:latin typeface="Arial"/>
                  <a:ea typeface="Arial"/>
                  <a:cs typeface="Arial"/>
                  <a:sym typeface="Arial"/>
                </a:rPr>
                <a:t>Jean Barque</a:t>
              </a:r>
              <a:br>
                <a:rPr lang="fr-CA" sz="400" b="0" i="0" u="none" strike="noStrike" cap="none" dirty="0">
                  <a:solidFill>
                    <a:srgbClr val="000000"/>
                  </a:solidFill>
                  <a:latin typeface="Arial"/>
                  <a:ea typeface="Arial"/>
                  <a:cs typeface="Arial"/>
                  <a:sym typeface="Arial"/>
                </a:rPr>
              </a:br>
              <a:r>
                <a:rPr lang="fr-CA" sz="400" b="0" i="0" u="none" strike="noStrike" cap="none" dirty="0">
                  <a:solidFill>
                    <a:srgbClr val="000000"/>
                  </a:solidFill>
                  <a:latin typeface="Arial"/>
                  <a:ea typeface="Arial"/>
                  <a:cs typeface="Arial"/>
                  <a:sym typeface="Arial"/>
                </a:rPr>
                <a:t>123, Route 456</a:t>
              </a:r>
              <a:br>
                <a:rPr lang="fr-CA" sz="400" b="0" i="0" u="none" strike="noStrike" cap="none" dirty="0">
                  <a:solidFill>
                    <a:srgbClr val="000000"/>
                  </a:solidFill>
                  <a:latin typeface="Arial"/>
                  <a:ea typeface="Arial"/>
                  <a:cs typeface="Arial"/>
                  <a:sym typeface="Arial"/>
                </a:rPr>
              </a:br>
              <a:r>
                <a:rPr lang="fr-CA" sz="400" b="0" i="0" u="none" strike="noStrike" cap="none" dirty="0">
                  <a:solidFill>
                    <a:srgbClr val="000000"/>
                  </a:solidFill>
                  <a:latin typeface="Arial"/>
                  <a:ea typeface="Arial"/>
                  <a:cs typeface="Arial"/>
                  <a:sym typeface="Arial"/>
                </a:rPr>
                <a:t>Mirabel, Québec, J7N 1V0</a:t>
              </a:r>
              <a:endParaRPr dirty="0"/>
            </a:p>
          </p:txBody>
        </p:sp>
        <p:sp>
          <p:nvSpPr>
            <p:cNvPr id="333" name="Google Shape;333;p28"/>
            <p:cNvSpPr/>
            <p:nvPr/>
          </p:nvSpPr>
          <p:spPr>
            <a:xfrm>
              <a:off x="5606141" y="1637090"/>
              <a:ext cx="1012371" cy="1372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34" name="Google Shape;334;p28"/>
            <p:cNvSpPr/>
            <p:nvPr/>
          </p:nvSpPr>
          <p:spPr>
            <a:xfrm>
              <a:off x="4441359" y="4271434"/>
              <a:ext cx="506185" cy="2243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335" name="Google Shape;335;p28"/>
          <p:cNvSpPr txBox="1"/>
          <p:nvPr/>
        </p:nvSpPr>
        <p:spPr>
          <a:xfrm>
            <a:off x="1967463" y="1763495"/>
            <a:ext cx="1766830" cy="30777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1" u="none" strike="noStrike" cap="none" dirty="0">
                <a:solidFill>
                  <a:srgbClr val="000000"/>
                </a:solidFill>
                <a:latin typeface="Arial"/>
                <a:ea typeface="Arial"/>
                <a:cs typeface="Arial"/>
                <a:sym typeface="Arial"/>
              </a:rPr>
              <a:t>Dossier de conduite</a:t>
            </a:r>
            <a:endParaRPr dirty="0"/>
          </a:p>
        </p:txBody>
      </p:sp>
      <p:sp>
        <p:nvSpPr>
          <p:cNvPr id="336" name="Google Shape;336;p28"/>
          <p:cNvSpPr txBox="1"/>
          <p:nvPr/>
        </p:nvSpPr>
        <p:spPr>
          <a:xfrm>
            <a:off x="5607230" y="1763495"/>
            <a:ext cx="1191352" cy="30777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0" i="1" u="none" strike="noStrike" cap="none" dirty="0">
                <a:solidFill>
                  <a:srgbClr val="000000"/>
                </a:solidFill>
                <a:latin typeface="Arial"/>
                <a:ea typeface="Arial"/>
                <a:cs typeface="Arial"/>
                <a:sym typeface="Arial"/>
              </a:rPr>
              <a:t>Dossier CVL</a:t>
            </a:r>
            <a:endParaRPr dirty="0"/>
          </a:p>
        </p:txBody>
      </p:sp>
      <p:sp>
        <p:nvSpPr>
          <p:cNvPr id="337" name="Google Shape;337;p28"/>
          <p:cNvSpPr txBox="1">
            <a:spLocks noGrp="1"/>
          </p:cNvSpPr>
          <p:nvPr>
            <p:ph type="body" idx="1"/>
          </p:nvPr>
        </p:nvSpPr>
        <p:spPr>
          <a:xfrm>
            <a:off x="311700" y="283029"/>
            <a:ext cx="8344281" cy="4432456"/>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i="1" dirty="0"/>
              <a:t>Some events are recorded in both of the </a:t>
            </a:r>
          </a:p>
          <a:p>
            <a:pPr marL="114300" lvl="0" indent="0" algn="l" rtl="0">
              <a:lnSpc>
                <a:spcPct val="115000"/>
              </a:lnSpc>
              <a:spcBef>
                <a:spcPts val="0"/>
              </a:spcBef>
              <a:spcAft>
                <a:spcPts val="0"/>
              </a:spcAft>
              <a:buSzPts val="1800"/>
              <a:buNone/>
            </a:pPr>
            <a:r>
              <a:rPr lang="fr-CA" sz="2400" i="1" dirty="0"/>
              <a:t>driver’s files. </a:t>
            </a:r>
          </a:p>
          <a:p>
            <a:pPr marL="114300" lvl="0" indent="0" algn="l" rtl="0">
              <a:lnSpc>
                <a:spcPct val="115000"/>
              </a:lnSpc>
              <a:spcBef>
                <a:spcPts val="0"/>
              </a:spcBef>
              <a:spcAft>
                <a:spcPts val="0"/>
              </a:spcAft>
              <a:buSzPts val="1800"/>
              <a:buNone/>
            </a:pPr>
            <a:r>
              <a:rPr lang="fr-CA" sz="2400" i="1" dirty="0"/>
              <a:t>Some only in the one of them.</a:t>
            </a:r>
            <a:r>
              <a:rPr lang="fr-CA" sz="2400" dirty="0"/>
              <a:t> </a:t>
            </a:r>
            <a:endParaRPr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sp>
        <p:nvSpPr>
          <p:cNvPr id="338" name="Google Shape;338;p28"/>
          <p:cNvSpPr txBox="1"/>
          <p:nvPr/>
        </p:nvSpPr>
        <p:spPr>
          <a:xfrm>
            <a:off x="3372571" y="4048997"/>
            <a:ext cx="53251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0" u="none" strike="noStrike" cap="none" dirty="0">
                <a:solidFill>
                  <a:srgbClr val="FF0000"/>
                </a:solidFill>
                <a:latin typeface="Arial"/>
                <a:ea typeface="Arial"/>
                <a:cs typeface="Arial"/>
                <a:sym typeface="Arial"/>
              </a:rPr>
              <a:t>0/15</a:t>
            </a:r>
            <a:endParaRPr dirty="0"/>
          </a:p>
        </p:txBody>
      </p:sp>
      <p:sp>
        <p:nvSpPr>
          <p:cNvPr id="339" name="Google Shape;339;p28"/>
          <p:cNvSpPr/>
          <p:nvPr/>
        </p:nvSpPr>
        <p:spPr>
          <a:xfrm>
            <a:off x="6631853" y="589346"/>
            <a:ext cx="2345418" cy="982680"/>
          </a:xfrm>
          <a:prstGeom prst="wedgeRectCallout">
            <a:avLst>
              <a:gd name="adj1" fmla="val -38934"/>
              <a:gd name="adj2" fmla="val 104594"/>
            </a:avLst>
          </a:prstGeom>
          <a:solidFill>
            <a:srgbClr val="0070C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dirty="0">
                <a:solidFill>
                  <a:schemeClr val="lt1"/>
                </a:solidFill>
              </a:rPr>
              <a:t>The points are recorded in the driver’s file from the date of the évent.</a:t>
            </a:r>
            <a:endParaRPr dirty="0"/>
          </a:p>
        </p:txBody>
      </p:sp>
      <p:sp>
        <p:nvSpPr>
          <p:cNvPr id="340" name="Google Shape;340;p28"/>
          <p:cNvSpPr/>
          <p:nvPr/>
        </p:nvSpPr>
        <p:spPr>
          <a:xfrm>
            <a:off x="89538" y="3531208"/>
            <a:ext cx="2449136" cy="1088960"/>
          </a:xfrm>
          <a:prstGeom prst="wedgeRectCallout">
            <a:avLst>
              <a:gd name="adj1" fmla="val 83269"/>
              <a:gd name="adj2" fmla="val 11732"/>
            </a:avLst>
          </a:prstGeom>
          <a:solidFill>
            <a:srgbClr val="0070C0"/>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dirty="0">
                <a:solidFill>
                  <a:schemeClr val="lt1"/>
                </a:solidFill>
              </a:rPr>
              <a:t>Demerit points are recorded in the driving record form the date the fine is paid.</a:t>
            </a:r>
            <a:endParaRPr dirty="0"/>
          </a:p>
        </p:txBody>
      </p:sp>
      <p:pic>
        <p:nvPicPr>
          <p:cNvPr id="341" name="Google Shape;341;p28"/>
          <p:cNvPicPr preferRelativeResize="0"/>
          <p:nvPr/>
        </p:nvPicPr>
        <p:blipFill rotWithShape="1">
          <a:blip r:embed="rId4">
            <a:alphaModFix/>
          </a:blip>
          <a:srcRect/>
          <a:stretch/>
        </p:blipFill>
        <p:spPr>
          <a:xfrm>
            <a:off x="4728109" y="2174831"/>
            <a:ext cx="3657687" cy="2615115"/>
          </a:xfrm>
          <a:prstGeom prst="rect">
            <a:avLst/>
          </a:prstGeom>
          <a:noFill/>
          <a:ln>
            <a:noFill/>
          </a:ln>
        </p:spPr>
      </p:pic>
      <p:sp>
        <p:nvSpPr>
          <p:cNvPr id="342" name="Google Shape;342;p28"/>
          <p:cNvSpPr txBox="1"/>
          <p:nvPr/>
        </p:nvSpPr>
        <p:spPr>
          <a:xfrm>
            <a:off x="7741228" y="115159"/>
            <a:ext cx="1289135"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dirty="0">
                <a:solidFill>
                  <a:schemeClr val="lt1"/>
                </a:solidFill>
                <a:latin typeface="Arial"/>
                <a:ea typeface="Arial"/>
                <a:cs typeface="Arial"/>
                <a:sym typeface="Arial"/>
              </a:rPr>
              <a:t>Page 25 &amp; 26</a:t>
            </a:r>
            <a:endParaRPr dirty="0"/>
          </a:p>
        </p:txBody>
      </p:sp>
      <p:sp>
        <p:nvSpPr>
          <p:cNvPr id="4" name="ZoneTexte 3">
            <a:extLst>
              <a:ext uri="{FF2B5EF4-FFF2-40B4-BE49-F238E27FC236}">
                <a16:creationId xmlns:a16="http://schemas.microsoft.com/office/drawing/2014/main" id="{787D890D-4248-D9D5-DD52-E7154B7914E1}"/>
              </a:ext>
            </a:extLst>
          </p:cNvPr>
          <p:cNvSpPr txBox="1"/>
          <p:nvPr/>
        </p:nvSpPr>
        <p:spPr>
          <a:xfrm>
            <a:off x="1890281" y="1767200"/>
            <a:ext cx="1844012" cy="307777"/>
          </a:xfrm>
          <a:prstGeom prst="rect">
            <a:avLst/>
          </a:prstGeom>
          <a:solidFill>
            <a:srgbClr val="FFFF00"/>
          </a:solidFill>
        </p:spPr>
        <p:txBody>
          <a:bodyPr wrap="square" rtlCol="0">
            <a:spAutoFit/>
          </a:bodyPr>
          <a:lstStyle/>
          <a:p>
            <a:r>
              <a:rPr lang="fr-CA" dirty="0"/>
              <a:t>Driving file</a:t>
            </a:r>
          </a:p>
        </p:txBody>
      </p:sp>
      <p:sp>
        <p:nvSpPr>
          <p:cNvPr id="5" name="ZoneTexte 4">
            <a:extLst>
              <a:ext uri="{FF2B5EF4-FFF2-40B4-BE49-F238E27FC236}">
                <a16:creationId xmlns:a16="http://schemas.microsoft.com/office/drawing/2014/main" id="{70D36FA5-0370-AD63-CC59-E10CB41C6992}"/>
              </a:ext>
            </a:extLst>
          </p:cNvPr>
          <p:cNvSpPr txBox="1"/>
          <p:nvPr/>
        </p:nvSpPr>
        <p:spPr>
          <a:xfrm>
            <a:off x="4834051" y="1763931"/>
            <a:ext cx="1922345" cy="307777"/>
          </a:xfrm>
          <a:prstGeom prst="rect">
            <a:avLst/>
          </a:prstGeom>
          <a:solidFill>
            <a:srgbClr val="FFFF00"/>
          </a:solidFill>
        </p:spPr>
        <p:txBody>
          <a:bodyPr wrap="square" rtlCol="0">
            <a:spAutoFit/>
          </a:bodyPr>
          <a:lstStyle/>
          <a:p>
            <a:r>
              <a:rPr lang="fr-CA" dirty="0"/>
              <a:t>Truck driver file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Interventions of the SAAQ </a:t>
            </a:r>
            <a:endParaRPr b="1" i="1" dirty="0">
              <a:solidFill>
                <a:srgbClr val="0070C0"/>
              </a:solidFill>
            </a:endParaRPr>
          </a:p>
        </p:txBody>
      </p:sp>
      <p:sp>
        <p:nvSpPr>
          <p:cNvPr id="348" name="Google Shape;348;p29"/>
          <p:cNvSpPr txBox="1">
            <a:spLocks noGrp="1"/>
          </p:cNvSpPr>
          <p:nvPr>
            <p:ph type="body" idx="1"/>
          </p:nvPr>
        </p:nvSpPr>
        <p:spPr>
          <a:xfrm>
            <a:off x="311700" y="950863"/>
            <a:ext cx="8344281" cy="3884368"/>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fr-CA" sz="2400" dirty="0"/>
              <a:t>This driver is notified by the SAAQ as their truck driver file accumulates events.</a:t>
            </a:r>
            <a:endParaRPr dirty="0"/>
          </a:p>
          <a:p>
            <a:pPr marL="457200" lvl="0" indent="-342900" algn="l" rtl="0">
              <a:lnSpc>
                <a:spcPct val="115000"/>
              </a:lnSpc>
              <a:spcBef>
                <a:spcPts val="0"/>
              </a:spcBef>
              <a:spcAft>
                <a:spcPts val="0"/>
              </a:spcAft>
              <a:buSzPts val="1800"/>
              <a:buChar char="●"/>
            </a:pPr>
            <a:r>
              <a:rPr lang="fr-CA" sz="2400" dirty="0"/>
              <a:t>First-level letter, </a:t>
            </a:r>
            <a:br>
              <a:rPr lang="fr-CA" sz="2400" dirty="0"/>
            </a:br>
            <a:r>
              <a:rPr lang="fr-CA" sz="2400" i="1" dirty="0"/>
              <a:t>(50% of points).</a:t>
            </a:r>
            <a:endParaRPr sz="2400" dirty="0"/>
          </a:p>
          <a:p>
            <a:pPr marL="457200" lvl="0" indent="-342900" algn="l" rtl="0">
              <a:lnSpc>
                <a:spcPct val="115000"/>
              </a:lnSpc>
              <a:spcBef>
                <a:spcPts val="0"/>
              </a:spcBef>
              <a:spcAft>
                <a:spcPts val="0"/>
              </a:spcAft>
              <a:buSzPts val="1800"/>
              <a:buChar char="●"/>
            </a:pPr>
            <a:r>
              <a:rPr lang="fr-CA" sz="2400" dirty="0"/>
              <a:t>Second-level letter,</a:t>
            </a:r>
            <a:br>
              <a:rPr lang="fr-CA" sz="2400" dirty="0"/>
            </a:br>
            <a:r>
              <a:rPr lang="fr-CA" sz="2400" i="1" dirty="0"/>
              <a:t>(75% of points).</a:t>
            </a:r>
            <a:endParaRPr dirty="0"/>
          </a:p>
          <a:p>
            <a:pPr marL="114300" lvl="0" indent="0" algn="l" rtl="0">
              <a:lnSpc>
                <a:spcPct val="115000"/>
              </a:lnSpc>
              <a:spcBef>
                <a:spcPts val="0"/>
              </a:spcBef>
              <a:spcAft>
                <a:spcPts val="0"/>
              </a:spcAft>
              <a:buSzPts val="1800"/>
              <a:buNone/>
            </a:pPr>
            <a:r>
              <a:rPr lang="fr-CA" sz="2400" dirty="0"/>
              <a:t> </a:t>
            </a:r>
            <a:endParaRPr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sp>
        <p:nvSpPr>
          <p:cNvPr id="349" name="Google Shape;349;p29"/>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dirty="0">
                <a:solidFill>
                  <a:schemeClr val="lt1"/>
                </a:solidFill>
                <a:latin typeface="Arial"/>
                <a:ea typeface="Arial"/>
                <a:cs typeface="Arial"/>
                <a:sym typeface="Arial"/>
              </a:rPr>
              <a:t>Page 20</a:t>
            </a:r>
            <a:endParaRPr dirty="0"/>
          </a:p>
        </p:txBody>
      </p:sp>
      <p:pic>
        <p:nvPicPr>
          <p:cNvPr id="350" name="Google Shape;350;p29" descr="Démarrer"/>
          <p:cNvPicPr preferRelativeResize="0"/>
          <p:nvPr/>
        </p:nvPicPr>
        <p:blipFill rotWithShape="1">
          <a:blip r:embed="rId3">
            <a:alphaModFix/>
          </a:blip>
          <a:srcRect/>
          <a:stretch/>
        </p:blipFill>
        <p:spPr>
          <a:xfrm>
            <a:off x="5978267" y="1666874"/>
            <a:ext cx="1887919" cy="19471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p:nvPr/>
        </p:nvSpPr>
        <p:spPr>
          <a:xfrm>
            <a:off x="2421416" y="1700169"/>
            <a:ext cx="430117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5400" b="1" i="1" u="none" strike="noStrike" cap="none">
                <a:solidFill>
                  <a:srgbClr val="FF0000"/>
                </a:solidFill>
                <a:latin typeface="Arial"/>
                <a:ea typeface="Arial"/>
                <a:cs typeface="Arial"/>
                <a:sym typeface="Arial"/>
              </a:rPr>
              <a:t>Introduction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Interventions of the SAAQ </a:t>
            </a:r>
            <a:endParaRPr b="1" i="1" dirty="0">
              <a:solidFill>
                <a:srgbClr val="0070C0"/>
              </a:solidFill>
            </a:endParaRPr>
          </a:p>
        </p:txBody>
      </p:sp>
      <p:sp>
        <p:nvSpPr>
          <p:cNvPr id="356" name="Google Shape;356;p30"/>
          <p:cNvSpPr txBox="1">
            <a:spLocks noGrp="1"/>
          </p:cNvSpPr>
          <p:nvPr>
            <p:ph type="body" idx="1"/>
          </p:nvPr>
        </p:nvSpPr>
        <p:spPr>
          <a:xfrm>
            <a:off x="311700" y="950863"/>
            <a:ext cx="8344281" cy="3884368"/>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400" dirty="0"/>
              <a:t>Letter for serious infraction*;</a:t>
            </a:r>
            <a:endParaRPr dirty="0"/>
          </a:p>
          <a:p>
            <a:pPr marL="457200" lvl="0" indent="-342900" algn="l" rtl="0">
              <a:lnSpc>
                <a:spcPct val="115000"/>
              </a:lnSpc>
              <a:spcBef>
                <a:spcPts val="0"/>
              </a:spcBef>
              <a:spcAft>
                <a:spcPts val="0"/>
              </a:spcAft>
              <a:buSzPts val="1800"/>
              <a:buChar char="●"/>
            </a:pPr>
            <a:r>
              <a:rPr lang="fr-CA" sz="2400" dirty="0"/>
              <a:t>Letter for critical event*;</a:t>
            </a:r>
            <a:endParaRPr dirty="0"/>
          </a:p>
          <a:p>
            <a:pPr lvl="0" algn="l" rtl="0">
              <a:lnSpc>
                <a:spcPct val="115000"/>
              </a:lnSpc>
              <a:spcBef>
                <a:spcPts val="0"/>
              </a:spcBef>
              <a:spcAft>
                <a:spcPts val="0"/>
              </a:spcAft>
              <a:buSzPts val="1800"/>
              <a:buFont typeface="Arial" panose="020B0604020202020204" pitchFamily="34" charset="0"/>
              <a:buChar char="•"/>
            </a:pPr>
            <a:r>
              <a:rPr lang="fr-CA" sz="2000" i="1" dirty="0"/>
              <a:t>In these cases, the </a:t>
            </a:r>
            <a:r>
              <a:rPr lang="fr-CA" sz="2000" i="1" dirty="0" err="1"/>
              <a:t>operator</a:t>
            </a:r>
            <a:r>
              <a:rPr lang="fr-CA" sz="2000" i="1" dirty="0"/>
              <a:t> </a:t>
            </a:r>
            <a:r>
              <a:rPr lang="fr-CA" sz="2000" i="1" dirty="0" err="1"/>
              <a:t>also</a:t>
            </a:r>
            <a:r>
              <a:rPr lang="fr-CA" sz="2000" i="1" dirty="0"/>
              <a:t> </a:t>
            </a:r>
            <a:r>
              <a:rPr lang="fr-CA" sz="2000" i="1" dirty="0" err="1"/>
              <a:t>receives</a:t>
            </a:r>
            <a:r>
              <a:rPr lang="fr-CA" sz="2000" i="1" dirty="0"/>
              <a:t> a copy of </a:t>
            </a:r>
          </a:p>
          <a:p>
            <a:pPr marL="114300" lvl="0" indent="0" algn="l" rtl="0">
              <a:lnSpc>
                <a:spcPct val="115000"/>
              </a:lnSpc>
              <a:spcBef>
                <a:spcPts val="0"/>
              </a:spcBef>
              <a:spcAft>
                <a:spcPts val="0"/>
              </a:spcAft>
              <a:buSzPts val="1800"/>
              <a:buNone/>
            </a:pPr>
            <a:r>
              <a:rPr lang="fr-CA" sz="2000" i="1" dirty="0"/>
              <a:t>     the letter and the SAAQ </a:t>
            </a:r>
            <a:r>
              <a:rPr lang="fr-CA" sz="2000" i="1" dirty="0" err="1"/>
              <a:t>sends</a:t>
            </a:r>
            <a:r>
              <a:rPr lang="fr-CA" sz="2000" i="1" dirty="0"/>
              <a:t> the driver a copy of </a:t>
            </a:r>
          </a:p>
          <a:p>
            <a:pPr marL="114300" lvl="0" indent="0" algn="l" rtl="0">
              <a:lnSpc>
                <a:spcPct val="115000"/>
              </a:lnSpc>
              <a:spcBef>
                <a:spcPts val="0"/>
              </a:spcBef>
              <a:spcAft>
                <a:spcPts val="0"/>
              </a:spcAft>
              <a:buSzPts val="1800"/>
              <a:buNone/>
            </a:pPr>
            <a:r>
              <a:rPr lang="fr-CA" sz="2000" i="1" dirty="0"/>
              <a:t>     their truck driver file. </a:t>
            </a:r>
            <a:br>
              <a:rPr lang="fr-CA" sz="2000" i="1" dirty="0"/>
            </a:br>
            <a:r>
              <a:rPr lang="fr-CA" sz="2400" dirty="0"/>
              <a:t> </a:t>
            </a:r>
            <a:endParaRPr dirty="0"/>
          </a:p>
          <a:p>
            <a:pPr marL="457200" lvl="0" indent="-228600" algn="l" rtl="0">
              <a:lnSpc>
                <a:spcPct val="115000"/>
              </a:lnSpc>
              <a:spcBef>
                <a:spcPts val="0"/>
              </a:spcBef>
              <a:spcAft>
                <a:spcPts val="0"/>
              </a:spcAft>
              <a:buSzPts val="1800"/>
              <a:buNone/>
            </a:pPr>
            <a:endParaRPr sz="2400" dirty="0"/>
          </a:p>
          <a:p>
            <a:pPr marL="457200" lvl="0" indent="-228600" algn="l" rtl="0">
              <a:lnSpc>
                <a:spcPct val="115000"/>
              </a:lnSpc>
              <a:spcBef>
                <a:spcPts val="0"/>
              </a:spcBef>
              <a:spcAft>
                <a:spcPts val="0"/>
              </a:spcAft>
              <a:buSzPts val="1800"/>
              <a:buNone/>
            </a:pPr>
            <a:endParaRPr sz="2400" dirty="0"/>
          </a:p>
        </p:txBody>
      </p:sp>
      <p:sp>
        <p:nvSpPr>
          <p:cNvPr id="357" name="Google Shape;357;p30"/>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21</a:t>
            </a:r>
            <a:endParaRPr/>
          </a:p>
        </p:txBody>
      </p:sp>
      <p:pic>
        <p:nvPicPr>
          <p:cNvPr id="358" name="Google Shape;358;p30" descr="Démarrer"/>
          <p:cNvPicPr preferRelativeResize="0"/>
          <p:nvPr/>
        </p:nvPicPr>
        <p:blipFill rotWithShape="1">
          <a:blip r:embed="rId3">
            <a:alphaModFix/>
          </a:blip>
          <a:srcRect/>
          <a:stretch/>
        </p:blipFill>
        <p:spPr>
          <a:xfrm>
            <a:off x="6768062" y="1274989"/>
            <a:ext cx="1887919" cy="19471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a:solidFill>
                  <a:srgbClr val="0070C0"/>
                </a:solidFill>
              </a:rPr>
              <a:t>Notice of transmission truck driver file at the CTQ</a:t>
            </a:r>
            <a:endParaRPr b="1" i="1" dirty="0">
              <a:solidFill>
                <a:srgbClr val="0070C0"/>
              </a:solidFill>
            </a:endParaRPr>
          </a:p>
        </p:txBody>
      </p:sp>
      <p:sp>
        <p:nvSpPr>
          <p:cNvPr id="364" name="Google Shape;364;p31"/>
          <p:cNvSpPr txBox="1">
            <a:spLocks noGrp="1"/>
          </p:cNvSpPr>
          <p:nvPr>
            <p:ph type="body" idx="1"/>
          </p:nvPr>
        </p:nvSpPr>
        <p:spPr>
          <a:xfrm>
            <a:off x="311700" y="979713"/>
            <a:ext cx="8344281" cy="3855517"/>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000" dirty="0"/>
              <a:t>The SAAQ </a:t>
            </a:r>
            <a:r>
              <a:rPr lang="fr-CA" sz="2000" dirty="0" err="1"/>
              <a:t>transmits</a:t>
            </a:r>
            <a:r>
              <a:rPr lang="fr-CA" sz="2000" dirty="0"/>
              <a:t> at the driver a </a:t>
            </a:r>
            <a:r>
              <a:rPr lang="fr-CA" sz="2000" dirty="0" err="1"/>
              <a:t>registered</a:t>
            </a:r>
            <a:r>
              <a:rPr lang="fr-CA" sz="2000" dirty="0"/>
              <a:t> letter to </a:t>
            </a:r>
            <a:r>
              <a:rPr lang="fr-CA" sz="2000" dirty="0" err="1"/>
              <a:t>inform</a:t>
            </a:r>
            <a:r>
              <a:rPr lang="fr-CA" sz="2000" dirty="0"/>
              <a:t> them </a:t>
            </a:r>
            <a:r>
              <a:rPr lang="fr-CA" sz="2000" dirty="0" err="1"/>
              <a:t>that</a:t>
            </a:r>
            <a:r>
              <a:rPr lang="fr-CA" sz="2000" dirty="0"/>
              <a:t> their file is about to </a:t>
            </a:r>
            <a:r>
              <a:rPr lang="fr-CA" sz="2000" dirty="0" err="1"/>
              <a:t>be</a:t>
            </a:r>
            <a:r>
              <a:rPr lang="fr-CA" sz="2000" dirty="0"/>
              <a:t> </a:t>
            </a:r>
            <a:r>
              <a:rPr lang="fr-CA" sz="2000" dirty="0" err="1"/>
              <a:t>forwarded</a:t>
            </a:r>
            <a:r>
              <a:rPr lang="fr-CA" sz="2000" dirty="0"/>
              <a:t> to the Commission.</a:t>
            </a:r>
            <a:endParaRPr dirty="0"/>
          </a:p>
          <a:p>
            <a:pPr marL="457200" lvl="0" indent="-228600" algn="l" rtl="0">
              <a:lnSpc>
                <a:spcPct val="115000"/>
              </a:lnSpc>
              <a:spcBef>
                <a:spcPts val="0"/>
              </a:spcBef>
              <a:spcAft>
                <a:spcPts val="0"/>
              </a:spcAft>
              <a:buSzPts val="1800"/>
              <a:buNone/>
            </a:pPr>
            <a:endParaRPr sz="2000" dirty="0"/>
          </a:p>
          <a:p>
            <a:pPr marL="457200" lvl="0" indent="-342900" algn="l" rtl="0">
              <a:lnSpc>
                <a:spcPct val="115000"/>
              </a:lnSpc>
              <a:spcBef>
                <a:spcPts val="0"/>
              </a:spcBef>
              <a:spcAft>
                <a:spcPts val="0"/>
              </a:spcAft>
              <a:buSzPts val="1800"/>
              <a:buChar char="●"/>
            </a:pPr>
            <a:r>
              <a:rPr lang="fr-CA" sz="2000" dirty="0"/>
              <a:t>The driver has a </a:t>
            </a:r>
            <a:r>
              <a:rPr lang="fr-CA" sz="2000" dirty="0" err="1"/>
              <a:t>period</a:t>
            </a:r>
            <a:r>
              <a:rPr lang="fr-CA" sz="2000" dirty="0"/>
              <a:t> of </a:t>
            </a:r>
            <a:r>
              <a:rPr lang="fr-CA" sz="2000" b="1" dirty="0"/>
              <a:t>15 business </a:t>
            </a:r>
            <a:r>
              <a:rPr lang="fr-CA" sz="2000" b="1" dirty="0" err="1"/>
              <a:t>days</a:t>
            </a:r>
            <a:r>
              <a:rPr lang="fr-CA" sz="2000" b="1" dirty="0"/>
              <a:t> </a:t>
            </a:r>
            <a:r>
              <a:rPr lang="fr-CA" sz="2000" dirty="0"/>
              <a:t>to </a:t>
            </a:r>
            <a:r>
              <a:rPr lang="fr-CA" sz="2000" dirty="0" err="1"/>
              <a:t>request</a:t>
            </a:r>
            <a:r>
              <a:rPr lang="fr-CA" sz="2000" dirty="0"/>
              <a:t> a </a:t>
            </a:r>
            <a:r>
              <a:rPr lang="fr-CA" sz="2000" dirty="0" err="1"/>
              <a:t>regularization</a:t>
            </a:r>
            <a:r>
              <a:rPr lang="fr-CA" sz="2000" dirty="0"/>
              <a:t> of their file, if applicable.</a:t>
            </a:r>
            <a:endParaRPr dirty="0"/>
          </a:p>
          <a:p>
            <a:pPr marL="457200" lvl="0" indent="-228600" algn="l" rtl="0">
              <a:lnSpc>
                <a:spcPct val="115000"/>
              </a:lnSpc>
              <a:spcBef>
                <a:spcPts val="0"/>
              </a:spcBef>
              <a:spcAft>
                <a:spcPts val="0"/>
              </a:spcAft>
              <a:buSzPts val="1800"/>
              <a:buNone/>
            </a:pPr>
            <a:endParaRPr sz="2000" i="1" dirty="0"/>
          </a:p>
          <a:p>
            <a:pPr marL="114300" lvl="0" indent="0" algn="l" rtl="0">
              <a:lnSpc>
                <a:spcPct val="115000"/>
              </a:lnSpc>
              <a:spcBef>
                <a:spcPts val="0"/>
              </a:spcBef>
              <a:spcAft>
                <a:spcPts val="0"/>
              </a:spcAft>
              <a:buSzPts val="1800"/>
              <a:buNone/>
            </a:pPr>
            <a:r>
              <a:rPr lang="fr-CA" sz="2000" dirty="0"/>
              <a:t> </a:t>
            </a:r>
            <a:endParaRPr dirty="0"/>
          </a:p>
          <a:p>
            <a:pPr marL="457200" lvl="0" indent="-228600" algn="l" rtl="0">
              <a:lnSpc>
                <a:spcPct val="115000"/>
              </a:lnSpc>
              <a:spcBef>
                <a:spcPts val="0"/>
              </a:spcBef>
              <a:spcAft>
                <a:spcPts val="0"/>
              </a:spcAft>
              <a:buSzPts val="1800"/>
              <a:buNone/>
            </a:pPr>
            <a:endParaRPr sz="2000" dirty="0"/>
          </a:p>
          <a:p>
            <a:pPr marL="457200" lvl="0" indent="-228600" algn="l" rtl="0">
              <a:lnSpc>
                <a:spcPct val="115000"/>
              </a:lnSpc>
              <a:spcBef>
                <a:spcPts val="0"/>
              </a:spcBef>
              <a:spcAft>
                <a:spcPts val="0"/>
              </a:spcAft>
              <a:buSzPts val="1800"/>
              <a:buNone/>
            </a:pPr>
            <a:endParaRPr sz="2000" dirty="0"/>
          </a:p>
        </p:txBody>
      </p:sp>
      <p:sp>
        <p:nvSpPr>
          <p:cNvPr id="365" name="Google Shape;365;p31"/>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21</a:t>
            </a:r>
            <a:endParaRPr/>
          </a:p>
        </p:txBody>
      </p:sp>
      <p:pic>
        <p:nvPicPr>
          <p:cNvPr id="366" name="Google Shape;366;p31"/>
          <p:cNvPicPr preferRelativeResize="0"/>
          <p:nvPr/>
        </p:nvPicPr>
        <p:blipFill rotWithShape="1">
          <a:blip r:embed="rId3">
            <a:alphaModFix/>
          </a:blip>
          <a:srcRect/>
          <a:stretch/>
        </p:blipFill>
        <p:spPr>
          <a:xfrm>
            <a:off x="3273561" y="3259115"/>
            <a:ext cx="2549025" cy="10679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2"/>
          <p:cNvSpPr txBox="1">
            <a:spLocks noGrp="1"/>
          </p:cNvSpPr>
          <p:nvPr>
            <p:ph type="title"/>
          </p:nvPr>
        </p:nvSpPr>
        <p:spPr>
          <a:xfrm>
            <a:off x="311700" y="2598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b="1" i="1" dirty="0">
                <a:solidFill>
                  <a:srgbClr val="0070C0"/>
                </a:solidFill>
              </a:rPr>
              <a:t>CTQ </a:t>
            </a:r>
            <a:r>
              <a:rPr lang="fr-CA" b="1" i="1" dirty="0" err="1">
                <a:solidFill>
                  <a:srgbClr val="0070C0"/>
                </a:solidFill>
              </a:rPr>
              <a:t>analysis</a:t>
            </a:r>
            <a:endParaRPr b="1" i="1" dirty="0">
              <a:solidFill>
                <a:srgbClr val="0070C0"/>
              </a:solidFill>
            </a:endParaRPr>
          </a:p>
        </p:txBody>
      </p:sp>
      <p:sp>
        <p:nvSpPr>
          <p:cNvPr id="372" name="Google Shape;372;p32"/>
          <p:cNvSpPr txBox="1">
            <a:spLocks noGrp="1"/>
          </p:cNvSpPr>
          <p:nvPr>
            <p:ph type="body" idx="1"/>
          </p:nvPr>
        </p:nvSpPr>
        <p:spPr>
          <a:xfrm>
            <a:off x="311700" y="979713"/>
            <a:ext cx="8344281" cy="3855517"/>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000" dirty="0"/>
              <a:t>The Commission </a:t>
            </a:r>
            <a:r>
              <a:rPr lang="fr-CA" sz="2000" dirty="0" err="1"/>
              <a:t>may</a:t>
            </a:r>
            <a:r>
              <a:rPr lang="fr-CA" sz="2000" dirty="0"/>
              <a:t> impose conditions on the driver.</a:t>
            </a:r>
            <a:endParaRPr dirty="0"/>
          </a:p>
          <a:p>
            <a:pPr marL="457200" lvl="0" indent="-228600" algn="l" rtl="0">
              <a:lnSpc>
                <a:spcPct val="115000"/>
              </a:lnSpc>
              <a:spcBef>
                <a:spcPts val="0"/>
              </a:spcBef>
              <a:spcAft>
                <a:spcPts val="0"/>
              </a:spcAft>
              <a:buSzPts val="1800"/>
              <a:buNone/>
            </a:pPr>
            <a:endParaRPr sz="2000" dirty="0"/>
          </a:p>
          <a:p>
            <a:pPr marL="457200" lvl="0" indent="-342900" algn="l" rtl="0">
              <a:lnSpc>
                <a:spcPct val="115000"/>
              </a:lnSpc>
              <a:spcBef>
                <a:spcPts val="0"/>
              </a:spcBef>
              <a:spcAft>
                <a:spcPts val="0"/>
              </a:spcAft>
              <a:buSzPts val="1800"/>
              <a:buChar char="●"/>
            </a:pPr>
            <a:r>
              <a:rPr lang="fr-CA" sz="2000" b="1" dirty="0"/>
              <a:t>It </a:t>
            </a:r>
            <a:r>
              <a:rPr lang="fr-CA" sz="2000" b="1" dirty="0" err="1"/>
              <a:t>may</a:t>
            </a:r>
            <a:r>
              <a:rPr lang="fr-CA" sz="2000" b="1" dirty="0"/>
              <a:t> </a:t>
            </a:r>
            <a:r>
              <a:rPr lang="fr-CA" sz="2000" b="1" dirty="0" err="1"/>
              <a:t>order</a:t>
            </a:r>
            <a:r>
              <a:rPr lang="fr-CA" sz="2000" b="1" dirty="0"/>
              <a:t> the Society to </a:t>
            </a:r>
            <a:r>
              <a:rPr lang="fr-CA" sz="2000" b="1" dirty="0" err="1"/>
              <a:t>prohibit</a:t>
            </a:r>
            <a:r>
              <a:rPr lang="fr-CA" sz="2000" b="1" dirty="0"/>
              <a:t> the driver from operating a </a:t>
            </a:r>
            <a:r>
              <a:rPr lang="fr-CA" sz="2000" b="1" dirty="0" err="1"/>
              <a:t>heavy</a:t>
            </a:r>
            <a:r>
              <a:rPr lang="fr-CA" sz="2000" b="1" dirty="0"/>
              <a:t> </a:t>
            </a:r>
            <a:r>
              <a:rPr lang="fr-CA" sz="2000" b="1" dirty="0" err="1"/>
              <a:t>vehicle</a:t>
            </a:r>
            <a:r>
              <a:rPr lang="fr-CA" sz="2000" b="1" dirty="0"/>
              <a:t>.</a:t>
            </a:r>
            <a:r>
              <a:rPr lang="fr-CA" sz="2000" dirty="0"/>
              <a:t> </a:t>
            </a:r>
            <a:endParaRPr sz="2000" i="1" dirty="0"/>
          </a:p>
          <a:p>
            <a:pPr marL="114300" lvl="0" indent="0" algn="l" rtl="0">
              <a:lnSpc>
                <a:spcPct val="115000"/>
              </a:lnSpc>
              <a:spcBef>
                <a:spcPts val="0"/>
              </a:spcBef>
              <a:spcAft>
                <a:spcPts val="0"/>
              </a:spcAft>
              <a:buSzPts val="1800"/>
              <a:buNone/>
            </a:pPr>
            <a:r>
              <a:rPr lang="fr-CA" sz="2000" dirty="0"/>
              <a:t> </a:t>
            </a:r>
            <a:endParaRPr dirty="0"/>
          </a:p>
          <a:p>
            <a:pPr marL="457200" lvl="0" indent="-228600" algn="l" rtl="0">
              <a:lnSpc>
                <a:spcPct val="115000"/>
              </a:lnSpc>
              <a:spcBef>
                <a:spcPts val="0"/>
              </a:spcBef>
              <a:spcAft>
                <a:spcPts val="0"/>
              </a:spcAft>
              <a:buSzPts val="1800"/>
              <a:buNone/>
            </a:pPr>
            <a:endParaRPr sz="2000" dirty="0"/>
          </a:p>
          <a:p>
            <a:pPr marL="457200" lvl="0" indent="-228600" algn="l" rtl="0">
              <a:lnSpc>
                <a:spcPct val="115000"/>
              </a:lnSpc>
              <a:spcBef>
                <a:spcPts val="0"/>
              </a:spcBef>
              <a:spcAft>
                <a:spcPts val="0"/>
              </a:spcAft>
              <a:buSzPts val="1800"/>
              <a:buNone/>
            </a:pPr>
            <a:endParaRPr sz="2000" dirty="0"/>
          </a:p>
        </p:txBody>
      </p:sp>
      <p:sp>
        <p:nvSpPr>
          <p:cNvPr id="373" name="Google Shape;373;p32"/>
          <p:cNvSpPr txBox="1"/>
          <p:nvPr/>
        </p:nvSpPr>
        <p:spPr>
          <a:xfrm>
            <a:off x="8225415" y="82574"/>
            <a:ext cx="86113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21</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fr-CA" b="1" i="1" dirty="0" err="1">
                <a:solidFill>
                  <a:srgbClr val="0070C0"/>
                </a:solidFill>
              </a:rPr>
              <a:t>Thanks</a:t>
            </a:r>
            <a:r>
              <a:rPr lang="fr-CA" b="1" i="1" dirty="0">
                <a:solidFill>
                  <a:srgbClr val="0070C0"/>
                </a:solidFill>
              </a:rPr>
              <a:t> for </a:t>
            </a:r>
            <a:r>
              <a:rPr lang="fr-CA" b="1" i="1" dirty="0" err="1">
                <a:solidFill>
                  <a:srgbClr val="0070C0"/>
                </a:solidFill>
              </a:rPr>
              <a:t>your</a:t>
            </a:r>
            <a:r>
              <a:rPr lang="fr-CA" b="1" i="1" dirty="0">
                <a:solidFill>
                  <a:srgbClr val="0070C0"/>
                </a:solidFill>
              </a:rPr>
              <a:t> </a:t>
            </a:r>
            <a:r>
              <a:rPr lang="fr-CA" b="1" i="1" dirty="0" err="1">
                <a:solidFill>
                  <a:srgbClr val="0070C0"/>
                </a:solidFill>
              </a:rPr>
              <a:t>participatioon</a:t>
            </a:r>
            <a:endParaRPr dirty="0"/>
          </a:p>
        </p:txBody>
      </p:sp>
      <p:sp>
        <p:nvSpPr>
          <p:cNvPr id="379" name="Google Shape;379;p33"/>
          <p:cNvSpPr txBox="1">
            <a:spLocks noGrp="1"/>
          </p:cNvSpPr>
          <p:nvPr>
            <p:ph type="body" idx="1"/>
          </p:nvPr>
        </p:nvSpPr>
        <p:spPr>
          <a:xfrm>
            <a:off x="311700" y="1152475"/>
            <a:ext cx="8520600" cy="315605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ctr" rtl="0">
              <a:lnSpc>
                <a:spcPct val="115000"/>
              </a:lnSpc>
              <a:spcBef>
                <a:spcPts val="0"/>
              </a:spcBef>
              <a:spcAft>
                <a:spcPts val="0"/>
              </a:spcAft>
              <a:buSzPts val="1800"/>
              <a:buNone/>
            </a:pPr>
            <a:r>
              <a:rPr lang="fr-CA" b="1" i="1"/>
              <a:t>Matériel de formation préparé par Patrice Nault, octobre 2021</a:t>
            </a:r>
            <a:endParaRPr/>
          </a:p>
          <a:p>
            <a:pPr marL="114300" lvl="0" indent="0" algn="ctr" rtl="0">
              <a:lnSpc>
                <a:spcPct val="115000"/>
              </a:lnSpc>
              <a:spcBef>
                <a:spcPts val="0"/>
              </a:spcBef>
              <a:spcAft>
                <a:spcPts val="0"/>
              </a:spcAft>
              <a:buSzPts val="1800"/>
              <a:buNone/>
            </a:pPr>
            <a:r>
              <a:rPr lang="fr-CA" sz="2400" b="1" i="1" u="sng">
                <a:solidFill>
                  <a:srgbClr val="0070C0"/>
                </a:solidFill>
                <a:hlinkClick r:id="rId3">
                  <a:extLst>
                    <a:ext uri="{A12FA001-AC4F-418D-AE19-62706E023703}">
                      <ahyp:hlinkClr xmlns:ahyp="http://schemas.microsoft.com/office/drawing/2018/hyperlinkcolor" val="tx"/>
                    </a:ext>
                  </a:extLst>
                </a:hlinkClick>
              </a:rPr>
              <a:t>naultp@csrdn.qc.ca</a:t>
            </a:r>
            <a:endParaRPr sz="2400" b="1" i="1">
              <a:solidFill>
                <a:srgbClr val="0070C0"/>
              </a:solidFill>
            </a:endParaRPr>
          </a:p>
          <a:p>
            <a:pPr marL="114300" lvl="0" indent="0" algn="ctr" rtl="0">
              <a:lnSpc>
                <a:spcPct val="115000"/>
              </a:lnSpc>
              <a:spcBef>
                <a:spcPts val="0"/>
              </a:spcBef>
              <a:spcAft>
                <a:spcPts val="0"/>
              </a:spcAft>
              <a:buSzPts val="1800"/>
              <a:buNone/>
            </a:pPr>
            <a:r>
              <a:rPr lang="fr-CA" sz="1600" b="1" i="1">
                <a:solidFill>
                  <a:srgbClr val="0070C0"/>
                </a:solidFill>
              </a:rPr>
              <a:t>Modifier par Martin Lacombe, novembre 2022</a:t>
            </a:r>
            <a:endParaRPr/>
          </a:p>
        </p:txBody>
      </p:sp>
      <p:pic>
        <p:nvPicPr>
          <p:cNvPr id="380" name="Google Shape;380;p33"/>
          <p:cNvPicPr preferRelativeResize="0"/>
          <p:nvPr/>
        </p:nvPicPr>
        <p:blipFill rotWithShape="1">
          <a:blip r:embed="rId4">
            <a:alphaModFix/>
          </a:blip>
          <a:srcRect/>
          <a:stretch/>
        </p:blipFill>
        <p:spPr>
          <a:xfrm>
            <a:off x="2602992" y="1098028"/>
            <a:ext cx="3938016" cy="1880616"/>
          </a:xfrm>
          <a:prstGeom prst="rect">
            <a:avLst/>
          </a:prstGeom>
          <a:noFill/>
          <a:ln>
            <a:noFill/>
          </a:ln>
        </p:spPr>
      </p:pic>
      <p:pic>
        <p:nvPicPr>
          <p:cNvPr id="381" name="Google Shape;381;p33"/>
          <p:cNvPicPr preferRelativeResize="0"/>
          <p:nvPr/>
        </p:nvPicPr>
        <p:blipFill rotWithShape="1">
          <a:blip r:embed="rId5">
            <a:alphaModFix/>
          </a:blip>
          <a:srcRect/>
          <a:stretch/>
        </p:blipFill>
        <p:spPr>
          <a:xfrm>
            <a:off x="157559" y="85263"/>
            <a:ext cx="1173441" cy="584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311700" y="248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err="1">
                <a:solidFill>
                  <a:srgbClr val="0070C0"/>
                </a:solidFill>
              </a:rPr>
              <a:t>History</a:t>
            </a:r>
            <a:r>
              <a:rPr lang="fr-CA" dirty="0">
                <a:solidFill>
                  <a:srgbClr val="0070C0"/>
                </a:solidFill>
              </a:rPr>
              <a:t> </a:t>
            </a:r>
            <a:br>
              <a:rPr lang="fr-CA" dirty="0">
                <a:solidFill>
                  <a:srgbClr val="0070C0"/>
                </a:solidFill>
              </a:rPr>
            </a:br>
            <a:endParaRPr dirty="0"/>
          </a:p>
        </p:txBody>
      </p:sp>
      <p:sp>
        <p:nvSpPr>
          <p:cNvPr id="120" name="Google Shape;120;p4"/>
          <p:cNvSpPr txBox="1">
            <a:spLocks noGrp="1"/>
          </p:cNvSpPr>
          <p:nvPr>
            <p:ph type="body" idx="1"/>
          </p:nvPr>
        </p:nvSpPr>
        <p:spPr>
          <a:xfrm>
            <a:off x="311700" y="957943"/>
            <a:ext cx="8520600" cy="3207732"/>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480"/>
              </a:spcBef>
              <a:spcAft>
                <a:spcPts val="0"/>
              </a:spcAft>
              <a:buSzPts val="1800"/>
              <a:buNone/>
            </a:pPr>
            <a:r>
              <a:rPr lang="fr-CA" sz="2400" b="1" dirty="0">
                <a:solidFill>
                  <a:schemeClr val="dk2"/>
                </a:solidFill>
              </a:rPr>
              <a:t>1998 </a:t>
            </a:r>
            <a:r>
              <a:rPr lang="fr-CA" sz="2400" dirty="0">
                <a:solidFill>
                  <a:schemeClr val="dk2"/>
                </a:solidFill>
              </a:rPr>
              <a:t>Project Loi 430 </a:t>
            </a:r>
            <a:endParaRPr dirty="0"/>
          </a:p>
          <a:p>
            <a:pPr marL="0" lvl="0" indent="0" algn="l" rtl="0">
              <a:lnSpc>
                <a:spcPct val="80000"/>
              </a:lnSpc>
              <a:spcBef>
                <a:spcPts val="480"/>
              </a:spcBef>
              <a:spcAft>
                <a:spcPts val="0"/>
              </a:spcAft>
              <a:buSzPts val="1800"/>
              <a:buNone/>
            </a:pPr>
            <a:endParaRPr sz="2400" b="1" dirty="0">
              <a:solidFill>
                <a:schemeClr val="dk2"/>
              </a:solidFill>
            </a:endParaRPr>
          </a:p>
          <a:p>
            <a:pPr marL="0" lvl="0" indent="0" algn="l" rtl="0">
              <a:lnSpc>
                <a:spcPct val="80000"/>
              </a:lnSpc>
              <a:spcBef>
                <a:spcPts val="480"/>
              </a:spcBef>
              <a:spcAft>
                <a:spcPts val="0"/>
              </a:spcAft>
              <a:buSzPts val="1800"/>
              <a:buNone/>
            </a:pPr>
            <a:r>
              <a:rPr lang="fr-CA" sz="2400" b="1" dirty="0">
                <a:solidFill>
                  <a:schemeClr val="dk2"/>
                </a:solidFill>
              </a:rPr>
              <a:t>1999 </a:t>
            </a:r>
            <a:r>
              <a:rPr lang="fr-CA" sz="2400" dirty="0">
                <a:solidFill>
                  <a:schemeClr val="dk2"/>
                </a:solidFill>
              </a:rPr>
              <a:t>Entry of the Policy</a:t>
            </a:r>
            <a:endParaRPr dirty="0"/>
          </a:p>
          <a:p>
            <a:pPr marL="0" lvl="0" indent="0" algn="l" rtl="0">
              <a:lnSpc>
                <a:spcPct val="80000"/>
              </a:lnSpc>
              <a:spcBef>
                <a:spcPts val="480"/>
              </a:spcBef>
              <a:spcAft>
                <a:spcPts val="0"/>
              </a:spcAft>
              <a:buSzPts val="1800"/>
              <a:buNone/>
            </a:pPr>
            <a:endParaRPr sz="2400" dirty="0">
              <a:solidFill>
                <a:schemeClr val="dk2"/>
              </a:solidFill>
            </a:endParaRPr>
          </a:p>
          <a:p>
            <a:pPr marL="0" lvl="0" indent="0" algn="l" rtl="0">
              <a:lnSpc>
                <a:spcPct val="80000"/>
              </a:lnSpc>
              <a:spcBef>
                <a:spcPts val="480"/>
              </a:spcBef>
              <a:spcAft>
                <a:spcPts val="0"/>
              </a:spcAft>
              <a:buSzPts val="1800"/>
              <a:buNone/>
            </a:pPr>
            <a:r>
              <a:rPr lang="fr-CA" sz="2400" b="1" dirty="0">
                <a:solidFill>
                  <a:schemeClr val="dk2"/>
                </a:solidFill>
              </a:rPr>
              <a:t>2006 </a:t>
            </a:r>
            <a:r>
              <a:rPr lang="fr-CA" sz="2400" dirty="0"/>
              <a:t>Driver's driving record</a:t>
            </a:r>
          </a:p>
          <a:p>
            <a:pPr marL="0" lvl="0" indent="0" algn="l" rtl="0">
              <a:lnSpc>
                <a:spcPct val="80000"/>
              </a:lnSpc>
              <a:spcBef>
                <a:spcPts val="480"/>
              </a:spcBef>
              <a:spcAft>
                <a:spcPts val="0"/>
              </a:spcAft>
              <a:buSzPts val="1800"/>
              <a:buNone/>
            </a:pPr>
            <a:endParaRPr sz="2400" i="1" dirty="0">
              <a:solidFill>
                <a:schemeClr val="dk2"/>
              </a:solidFill>
            </a:endParaRPr>
          </a:p>
          <a:p>
            <a:pPr marL="0" lvl="0" indent="0" algn="l" rtl="0">
              <a:lnSpc>
                <a:spcPct val="80000"/>
              </a:lnSpc>
              <a:spcBef>
                <a:spcPts val="480"/>
              </a:spcBef>
              <a:spcAft>
                <a:spcPts val="0"/>
              </a:spcAft>
              <a:buSzPts val="1800"/>
              <a:buNone/>
            </a:pPr>
            <a:r>
              <a:rPr lang="fr-CA" sz="2400" b="1" dirty="0">
                <a:solidFill>
                  <a:schemeClr val="dk2"/>
                </a:solidFill>
              </a:rPr>
              <a:t>2011 </a:t>
            </a:r>
            <a:r>
              <a:rPr lang="en-US" sz="2400" dirty="0"/>
              <a:t>Entry into force of the policy</a:t>
            </a:r>
            <a:endParaRPr sz="2400" dirty="0"/>
          </a:p>
          <a:p>
            <a:pPr marL="0" lvl="0" indent="0" algn="l" rtl="0">
              <a:lnSpc>
                <a:spcPct val="80000"/>
              </a:lnSpc>
              <a:spcBef>
                <a:spcPts val="480"/>
              </a:spcBef>
              <a:spcAft>
                <a:spcPts val="0"/>
              </a:spcAft>
              <a:buSzPts val="1800"/>
              <a:buNone/>
            </a:pPr>
            <a:endParaRPr sz="2400" dirty="0">
              <a:solidFill>
                <a:schemeClr val="dk2"/>
              </a:solidFill>
            </a:endParaRPr>
          </a:p>
        </p:txBody>
      </p:sp>
      <p:pic>
        <p:nvPicPr>
          <p:cNvPr id="122" name="Google Shape;122;p4" descr="Démarrer"/>
          <p:cNvPicPr preferRelativeResize="0"/>
          <p:nvPr/>
        </p:nvPicPr>
        <p:blipFill rotWithShape="1">
          <a:blip r:embed="rId3">
            <a:alphaModFix/>
          </a:blip>
          <a:srcRect/>
          <a:stretch/>
        </p:blipFill>
        <p:spPr>
          <a:xfrm>
            <a:off x="7365656" y="1832563"/>
            <a:ext cx="1641495" cy="21115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311700" y="248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fr-CA" dirty="0" err="1">
                <a:solidFill>
                  <a:srgbClr val="0070C0"/>
                </a:solidFill>
              </a:rPr>
              <a:t>Targeted</a:t>
            </a:r>
            <a:r>
              <a:rPr lang="fr-CA" dirty="0">
                <a:solidFill>
                  <a:srgbClr val="0070C0"/>
                </a:solidFill>
              </a:rPr>
              <a:t> drivers</a:t>
            </a:r>
            <a:br>
              <a:rPr lang="fr-CA" dirty="0">
                <a:solidFill>
                  <a:srgbClr val="0070C0"/>
                </a:solidFill>
              </a:rPr>
            </a:br>
            <a:endParaRPr dirty="0"/>
          </a:p>
        </p:txBody>
      </p:sp>
      <p:sp>
        <p:nvSpPr>
          <p:cNvPr id="128" name="Google Shape;128;p5"/>
          <p:cNvSpPr txBox="1">
            <a:spLocks noGrp="1"/>
          </p:cNvSpPr>
          <p:nvPr>
            <p:ph type="body" idx="1"/>
          </p:nvPr>
        </p:nvSpPr>
        <p:spPr>
          <a:xfrm>
            <a:off x="300814" y="1066799"/>
            <a:ext cx="5686329" cy="289204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dirty="0"/>
              <a:t>Heavy vehicle drivers with a driving </a:t>
            </a:r>
            <a:r>
              <a:rPr lang="en-US" sz="2000" dirty="0" err="1"/>
              <a:t>licence</a:t>
            </a:r>
            <a:r>
              <a:rPr lang="en-US" sz="2000" dirty="0"/>
              <a:t> issued by the SAAQ</a:t>
            </a:r>
            <a:r>
              <a:rPr lang="fr-CA" sz="2000" dirty="0"/>
              <a:t>;</a:t>
            </a:r>
          </a:p>
          <a:p>
            <a:pPr marL="457200" lvl="0" indent="-342900" algn="l" rtl="0">
              <a:lnSpc>
                <a:spcPct val="115000"/>
              </a:lnSpc>
              <a:spcBef>
                <a:spcPts val="0"/>
              </a:spcBef>
              <a:spcAft>
                <a:spcPts val="0"/>
              </a:spcAft>
              <a:buSzPts val="1800"/>
              <a:buChar char="●"/>
            </a:pPr>
            <a:endParaRPr lang="fr-CA" sz="2000" dirty="0"/>
          </a:p>
          <a:p>
            <a:pPr marL="457200" lvl="0" indent="-342900" algn="l" rtl="0">
              <a:lnSpc>
                <a:spcPct val="115000"/>
              </a:lnSpc>
              <a:spcBef>
                <a:spcPts val="0"/>
              </a:spcBef>
              <a:spcAft>
                <a:spcPts val="0"/>
              </a:spcAft>
              <a:buSzPts val="1800"/>
              <a:buChar char="●"/>
            </a:pPr>
            <a:r>
              <a:rPr lang="en-US" dirty="0"/>
              <a:t>Who drive in Quebec or elsewhere in Canada at the wheel of a heavy vehicle registered in Quebec</a:t>
            </a:r>
            <a:r>
              <a:rPr lang="fr-CA" sz="2000" dirty="0"/>
              <a:t>.</a:t>
            </a:r>
            <a:endParaRPr dirty="0"/>
          </a:p>
          <a:p>
            <a:pPr marL="114300" lvl="0" indent="0" algn="l" rtl="0">
              <a:lnSpc>
                <a:spcPct val="115000"/>
              </a:lnSpc>
              <a:spcBef>
                <a:spcPts val="0"/>
              </a:spcBef>
              <a:spcAft>
                <a:spcPts val="0"/>
              </a:spcAft>
              <a:buSzPts val="1800"/>
              <a:buNone/>
            </a:pPr>
            <a:endParaRPr sz="2000" dirty="0"/>
          </a:p>
          <a:p>
            <a:pPr marL="609600" lvl="0" indent="-495300" algn="l" rtl="0">
              <a:lnSpc>
                <a:spcPct val="80000"/>
              </a:lnSpc>
              <a:spcBef>
                <a:spcPts val="480"/>
              </a:spcBef>
              <a:spcAft>
                <a:spcPts val="0"/>
              </a:spcAft>
              <a:buSzPts val="1800"/>
              <a:buFont typeface="Arial"/>
              <a:buNone/>
            </a:pPr>
            <a:endParaRPr sz="2400" dirty="0">
              <a:solidFill>
                <a:schemeClr val="dk2"/>
              </a:solidFill>
            </a:endParaRPr>
          </a:p>
        </p:txBody>
      </p:sp>
      <p:sp>
        <p:nvSpPr>
          <p:cNvPr id="129" name="Google Shape;129;p5"/>
          <p:cNvSpPr txBox="1"/>
          <p:nvPr/>
        </p:nvSpPr>
        <p:spPr>
          <a:xfrm>
            <a:off x="7898062" y="94361"/>
            <a:ext cx="1090363"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 &amp; 5</a:t>
            </a:r>
            <a:endParaRPr/>
          </a:p>
        </p:txBody>
      </p:sp>
      <p:sp>
        <p:nvSpPr>
          <p:cNvPr id="130" name="Google Shape;130;p5" descr="C:\Users\naultp\Desktop\2020-02 WEBINAIRE\430\images\translink-bus-driver.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5" descr="C:\Users\naultp\Desktop\2020-02 WEBINAIRE\430\images\translink-bus-driver.webp"/>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2" name="Google Shape;132;p5" descr="Centre de contrôle"/>
          <p:cNvPicPr preferRelativeResize="0"/>
          <p:nvPr/>
        </p:nvPicPr>
        <p:blipFill rotWithShape="1">
          <a:blip r:embed="rId3">
            <a:alphaModFix/>
          </a:blip>
          <a:srcRect/>
          <a:stretch/>
        </p:blipFill>
        <p:spPr>
          <a:xfrm>
            <a:off x="5818782" y="1429346"/>
            <a:ext cx="3118371" cy="21115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311700" y="248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rPr>
              <a:t>Goals of the Driving heavy vehicle Evaluation Policy</a:t>
            </a:r>
            <a:br>
              <a:rPr lang="fr-CA" dirty="0">
                <a:solidFill>
                  <a:srgbClr val="0070C0"/>
                </a:solidFill>
              </a:rPr>
            </a:br>
            <a:endParaRPr dirty="0"/>
          </a:p>
        </p:txBody>
      </p:sp>
      <p:sp>
        <p:nvSpPr>
          <p:cNvPr id="138" name="Google Shape;138;p6"/>
          <p:cNvSpPr txBox="1">
            <a:spLocks noGrp="1"/>
          </p:cNvSpPr>
          <p:nvPr>
            <p:ph type="body" idx="1"/>
          </p:nvPr>
        </p:nvSpPr>
        <p:spPr>
          <a:xfrm>
            <a:off x="311700" y="957943"/>
            <a:ext cx="8520600" cy="3207732"/>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None/>
            </a:pPr>
            <a:endParaRPr lang="fr-CA" sz="2400" dirty="0"/>
          </a:p>
          <a:p>
            <a:pPr marL="457200" lvl="0" indent="-342900" algn="l" rtl="0">
              <a:lnSpc>
                <a:spcPct val="115000"/>
              </a:lnSpc>
              <a:spcBef>
                <a:spcPts val="0"/>
              </a:spcBef>
              <a:spcAft>
                <a:spcPts val="0"/>
              </a:spcAft>
              <a:buSzPts val="1800"/>
              <a:buChar char="●"/>
            </a:pPr>
            <a:r>
              <a:rPr lang="en-US" dirty="0"/>
              <a:t>Identify drivers who pose a risk to road safety and the protection of the road network in order to intervene with them.</a:t>
            </a:r>
            <a:endParaRPr lang="fr-FR" dirty="0"/>
          </a:p>
        </p:txBody>
      </p:sp>
      <p:sp>
        <p:nvSpPr>
          <p:cNvPr id="139" name="Google Shape;139;p6"/>
          <p:cNvSpPr txBox="1"/>
          <p:nvPr/>
        </p:nvSpPr>
        <p:spPr>
          <a:xfrm>
            <a:off x="8294865" y="82574"/>
            <a:ext cx="761747"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1</a:t>
            </a:r>
            <a:endParaRPr/>
          </a:p>
        </p:txBody>
      </p:sp>
      <p:pic>
        <p:nvPicPr>
          <p:cNvPr id="140" name="Google Shape;140;p6" descr="C:\Users\naultp\Desktop\Images\Steren_Warning.png"/>
          <p:cNvPicPr preferRelativeResize="0"/>
          <p:nvPr/>
        </p:nvPicPr>
        <p:blipFill rotWithShape="1">
          <a:blip r:embed="rId3">
            <a:alphaModFix/>
          </a:blip>
          <a:srcRect/>
          <a:stretch/>
        </p:blipFill>
        <p:spPr>
          <a:xfrm>
            <a:off x="5759245" y="2567937"/>
            <a:ext cx="1295444" cy="11956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311700" y="248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rPr>
              <a:t>Events registered in driver heavy vehicle files</a:t>
            </a:r>
            <a:br>
              <a:rPr lang="fr-CA" dirty="0">
                <a:solidFill>
                  <a:srgbClr val="0070C0"/>
                </a:solidFill>
              </a:rPr>
            </a:br>
            <a:endParaRPr dirty="0"/>
          </a:p>
        </p:txBody>
      </p:sp>
      <p:sp>
        <p:nvSpPr>
          <p:cNvPr id="146" name="Google Shape;146;p7"/>
          <p:cNvSpPr txBox="1">
            <a:spLocks noGrp="1"/>
          </p:cNvSpPr>
          <p:nvPr>
            <p:ph type="body" idx="1"/>
          </p:nvPr>
        </p:nvSpPr>
        <p:spPr>
          <a:xfrm>
            <a:off x="311700" y="1055908"/>
            <a:ext cx="8603700" cy="2870274"/>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fr-CA" sz="2000" dirty="0"/>
              <a:t>Offense;</a:t>
            </a:r>
            <a:endParaRPr dirty="0"/>
          </a:p>
          <a:p>
            <a:pPr marL="457200" lvl="0" indent="-342900" algn="l" rtl="0">
              <a:lnSpc>
                <a:spcPct val="115000"/>
              </a:lnSpc>
              <a:spcBef>
                <a:spcPts val="0"/>
              </a:spcBef>
              <a:spcAft>
                <a:spcPts val="0"/>
              </a:spcAft>
              <a:buSzPts val="1800"/>
              <a:buChar char="●"/>
            </a:pPr>
            <a:r>
              <a:rPr lang="fr-CA" sz="2000" dirty="0"/>
              <a:t>Driver out of service</a:t>
            </a:r>
            <a:r>
              <a:rPr lang="fr-CA" sz="2000" dirty="0">
                <a:solidFill>
                  <a:schemeClr val="dk2"/>
                </a:solidFill>
              </a:rPr>
              <a:t>;</a:t>
            </a:r>
          </a:p>
          <a:p>
            <a:pPr marL="457200" lvl="0" indent="-342900" algn="l" rtl="0">
              <a:lnSpc>
                <a:spcPct val="115000"/>
              </a:lnSpc>
              <a:spcBef>
                <a:spcPts val="0"/>
              </a:spcBef>
              <a:spcAft>
                <a:spcPts val="0"/>
              </a:spcAft>
              <a:buSzPts val="1800"/>
              <a:buChar char="●"/>
            </a:pPr>
            <a:r>
              <a:rPr lang="fr-CA" sz="2000" dirty="0" err="1"/>
              <a:t>Impaired</a:t>
            </a:r>
            <a:r>
              <a:rPr lang="fr-CA" sz="2000" dirty="0"/>
              <a:t> driving </a:t>
            </a:r>
            <a:r>
              <a:rPr lang="fr-CA" sz="2000" dirty="0" err="1"/>
              <a:t>ability</a:t>
            </a:r>
            <a:r>
              <a:rPr lang="fr-CA" sz="2000" dirty="0"/>
              <a:t> (</a:t>
            </a:r>
            <a:r>
              <a:rPr lang="fr-CA" sz="2000" dirty="0" err="1"/>
              <a:t>drugs</a:t>
            </a:r>
            <a:r>
              <a:rPr lang="fr-CA" sz="2000" dirty="0"/>
              <a:t> or </a:t>
            </a:r>
            <a:r>
              <a:rPr lang="fr-CA" sz="2000" dirty="0" err="1"/>
              <a:t>alcohol</a:t>
            </a:r>
            <a:r>
              <a:rPr lang="fr-CA" sz="2000" dirty="0"/>
              <a:t>);</a:t>
            </a:r>
          </a:p>
          <a:p>
            <a:pPr marL="457200" lvl="0" indent="-342900" algn="l" rtl="0">
              <a:lnSpc>
                <a:spcPct val="115000"/>
              </a:lnSpc>
              <a:spcBef>
                <a:spcPts val="0"/>
              </a:spcBef>
              <a:spcAft>
                <a:spcPts val="0"/>
              </a:spcAft>
              <a:buSzPts val="1800"/>
              <a:buChar char="●"/>
            </a:pPr>
            <a:r>
              <a:rPr lang="fr-CA" sz="2000" dirty="0">
                <a:solidFill>
                  <a:schemeClr val="dk2"/>
                </a:solidFill>
              </a:rPr>
              <a:t>Accident;</a:t>
            </a:r>
            <a:endParaRPr dirty="0"/>
          </a:p>
          <a:p>
            <a:pPr marL="457200" lvl="0" indent="-342900" algn="l" rtl="0">
              <a:lnSpc>
                <a:spcPct val="115000"/>
              </a:lnSpc>
              <a:spcBef>
                <a:spcPts val="0"/>
              </a:spcBef>
              <a:spcAft>
                <a:spcPts val="0"/>
              </a:spcAft>
              <a:buSzPts val="1800"/>
              <a:buChar char="●"/>
            </a:pPr>
            <a:r>
              <a:rPr lang="fr-CA" sz="2000" dirty="0"/>
              <a:t>Critical event.</a:t>
            </a:r>
            <a:endParaRPr dirty="0"/>
          </a:p>
        </p:txBody>
      </p:sp>
      <p:sp>
        <p:nvSpPr>
          <p:cNvPr id="147" name="Google Shape;147;p7"/>
          <p:cNvSpPr txBox="1"/>
          <p:nvPr/>
        </p:nvSpPr>
        <p:spPr>
          <a:xfrm>
            <a:off x="7531665" y="94361"/>
            <a:ext cx="1487908"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7, 10 &amp; 12</a:t>
            </a:r>
            <a:endParaRPr/>
          </a:p>
        </p:txBody>
      </p:sp>
      <p:pic>
        <p:nvPicPr>
          <p:cNvPr id="148" name="Google Shape;148;p7"/>
          <p:cNvPicPr preferRelativeResize="0"/>
          <p:nvPr/>
        </p:nvPicPr>
        <p:blipFill rotWithShape="1">
          <a:blip r:embed="rId3">
            <a:alphaModFix/>
          </a:blip>
          <a:srcRect/>
          <a:stretch/>
        </p:blipFill>
        <p:spPr>
          <a:xfrm>
            <a:off x="5881688" y="1536927"/>
            <a:ext cx="2619375" cy="174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311700" y="2482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solidFill>
                  <a:srgbClr val="0070C0"/>
                </a:solidFill>
              </a:rPr>
              <a:t>Events recorded in the files</a:t>
            </a:r>
            <a:br>
              <a:rPr lang="fr-CA" dirty="0">
                <a:solidFill>
                  <a:srgbClr val="0070C0"/>
                </a:solidFill>
              </a:rPr>
            </a:br>
            <a:endParaRPr dirty="0"/>
          </a:p>
        </p:txBody>
      </p:sp>
      <p:sp>
        <p:nvSpPr>
          <p:cNvPr id="154" name="Google Shape;154;p8"/>
          <p:cNvSpPr txBox="1">
            <a:spLocks noGrp="1"/>
          </p:cNvSpPr>
          <p:nvPr>
            <p:ph type="body" idx="1"/>
          </p:nvPr>
        </p:nvSpPr>
        <p:spPr>
          <a:xfrm>
            <a:off x="206829" y="1698170"/>
            <a:ext cx="5116285" cy="265611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dirty="0"/>
              <a:t>Points or events are entered into behavior assessment policy files from the date of the event.</a:t>
            </a:r>
            <a:endParaRPr sz="2000" dirty="0"/>
          </a:p>
        </p:txBody>
      </p:sp>
      <p:pic>
        <p:nvPicPr>
          <p:cNvPr id="155" name="Google Shape;155;p8"/>
          <p:cNvPicPr preferRelativeResize="0"/>
          <p:nvPr/>
        </p:nvPicPr>
        <p:blipFill rotWithShape="1">
          <a:blip r:embed="rId3">
            <a:alphaModFix/>
          </a:blip>
          <a:srcRect/>
          <a:stretch/>
        </p:blipFill>
        <p:spPr>
          <a:xfrm>
            <a:off x="5936110" y="1536927"/>
            <a:ext cx="2619375" cy="1743075"/>
          </a:xfrm>
          <a:prstGeom prst="rect">
            <a:avLst/>
          </a:prstGeom>
          <a:noFill/>
          <a:ln>
            <a:noFill/>
          </a:ln>
        </p:spPr>
      </p:pic>
      <p:sp>
        <p:nvSpPr>
          <p:cNvPr id="156" name="Google Shape;156;p8"/>
          <p:cNvSpPr txBox="1"/>
          <p:nvPr/>
        </p:nvSpPr>
        <p:spPr>
          <a:xfrm>
            <a:off x="8196891" y="82574"/>
            <a:ext cx="761747"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6</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9"/>
          <p:cNvSpPr txBox="1">
            <a:spLocks noGrp="1"/>
          </p:cNvSpPr>
          <p:nvPr>
            <p:ph type="body" idx="1"/>
          </p:nvPr>
        </p:nvSpPr>
        <p:spPr>
          <a:xfrm>
            <a:off x="206829" y="979714"/>
            <a:ext cx="5116285" cy="3374572"/>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000" dirty="0"/>
              <a:t>Events recorded in the behavior assessment policy file remain there for a period of two years.</a:t>
            </a:r>
            <a:r>
              <a:rPr lang="fr-CA" sz="2000" dirty="0"/>
              <a:t>. </a:t>
            </a:r>
          </a:p>
          <a:p>
            <a:pPr marL="457200" lvl="0" indent="-342900" algn="l" rtl="0">
              <a:lnSpc>
                <a:spcPct val="115000"/>
              </a:lnSpc>
              <a:spcBef>
                <a:spcPts val="0"/>
              </a:spcBef>
              <a:spcAft>
                <a:spcPts val="0"/>
              </a:spcAft>
              <a:buSzPts val="1800"/>
              <a:buChar char="●"/>
            </a:pPr>
            <a:endParaRPr lang="fr-CA" sz="2000" dirty="0"/>
          </a:p>
          <a:p>
            <a:pPr marL="457200" lvl="0" indent="-342900" algn="l" rtl="0">
              <a:lnSpc>
                <a:spcPct val="115000"/>
              </a:lnSpc>
              <a:spcBef>
                <a:spcPts val="0"/>
              </a:spcBef>
              <a:spcAft>
                <a:spcPts val="0"/>
              </a:spcAft>
              <a:buSzPts val="1800"/>
              <a:buChar char="●"/>
            </a:pPr>
            <a:r>
              <a:rPr lang="fr-CA" sz="2000" dirty="0" err="1"/>
              <a:t>Alcohol</a:t>
            </a:r>
            <a:r>
              <a:rPr lang="fr-CA" sz="2000" dirty="0"/>
              <a:t> and </a:t>
            </a:r>
            <a:r>
              <a:rPr lang="fr-CA" sz="2000" dirty="0" err="1"/>
              <a:t>drug</a:t>
            </a:r>
            <a:r>
              <a:rPr lang="fr-CA" sz="2000" dirty="0"/>
              <a:t>, </a:t>
            </a:r>
            <a:r>
              <a:rPr lang="en-US" sz="2000" dirty="0"/>
              <a:t>for a period of 10 years</a:t>
            </a:r>
            <a:endParaRPr dirty="0"/>
          </a:p>
          <a:p>
            <a:pPr marL="457200" lvl="0" indent="-228600" algn="l" rtl="0">
              <a:lnSpc>
                <a:spcPct val="115000"/>
              </a:lnSpc>
              <a:spcBef>
                <a:spcPts val="0"/>
              </a:spcBef>
              <a:spcAft>
                <a:spcPts val="0"/>
              </a:spcAft>
              <a:buSzPts val="1800"/>
              <a:buNone/>
            </a:pPr>
            <a:endParaRPr sz="2000" dirty="0"/>
          </a:p>
        </p:txBody>
      </p:sp>
      <p:pic>
        <p:nvPicPr>
          <p:cNvPr id="163" name="Google Shape;163;p9"/>
          <p:cNvPicPr preferRelativeResize="0"/>
          <p:nvPr/>
        </p:nvPicPr>
        <p:blipFill rotWithShape="1">
          <a:blip r:embed="rId3">
            <a:alphaModFix/>
          </a:blip>
          <a:srcRect/>
          <a:stretch/>
        </p:blipFill>
        <p:spPr>
          <a:xfrm>
            <a:off x="5258742" y="1126688"/>
            <a:ext cx="3820880" cy="2547253"/>
          </a:xfrm>
          <a:prstGeom prst="rect">
            <a:avLst/>
          </a:prstGeom>
          <a:noFill/>
          <a:ln>
            <a:noFill/>
          </a:ln>
        </p:spPr>
      </p:pic>
      <p:sp>
        <p:nvSpPr>
          <p:cNvPr id="164" name="Google Shape;164;p9"/>
          <p:cNvSpPr txBox="1"/>
          <p:nvPr/>
        </p:nvSpPr>
        <p:spPr>
          <a:xfrm>
            <a:off x="7889875" y="94361"/>
            <a:ext cx="1189749" cy="307777"/>
          </a:xfrm>
          <a:prstGeom prst="rect">
            <a:avLst/>
          </a:prstGeom>
          <a:solidFill>
            <a:srgbClr val="0070C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1400" b="1" i="1" u="none" strike="noStrike" cap="none">
                <a:solidFill>
                  <a:schemeClr val="lt1"/>
                </a:solidFill>
                <a:latin typeface="Arial"/>
                <a:ea typeface="Arial"/>
                <a:cs typeface="Arial"/>
                <a:sym typeface="Arial"/>
              </a:rPr>
              <a:t>Page 7 &amp; 12</a:t>
            </a:r>
            <a:endParaRPr/>
          </a:p>
        </p:txBody>
      </p:sp>
      <p:sp>
        <p:nvSpPr>
          <p:cNvPr id="165" name="Google Shape;165;p9"/>
          <p:cNvSpPr txBox="1"/>
          <p:nvPr/>
        </p:nvSpPr>
        <p:spPr>
          <a:xfrm>
            <a:off x="5530645" y="3458497"/>
            <a:ext cx="170344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A" sz="800" b="0" i="1" u="none" strike="noStrike" cap="none">
                <a:solidFill>
                  <a:srgbClr val="000000"/>
                </a:solidFill>
                <a:latin typeface="Arial"/>
                <a:ea typeface="Arial"/>
                <a:cs typeface="Arial"/>
                <a:sym typeface="Arial"/>
              </a:rPr>
              <a:t>Source:depositphotos_24253491</a:t>
            </a:r>
            <a:endParaRPr/>
          </a:p>
        </p:txBody>
      </p:sp>
      <p:sp>
        <p:nvSpPr>
          <p:cNvPr id="2" name="Google Shape;153;p8">
            <a:extLst>
              <a:ext uri="{FF2B5EF4-FFF2-40B4-BE49-F238E27FC236}">
                <a16:creationId xmlns:a16="http://schemas.microsoft.com/office/drawing/2014/main" id="{78ECE639-02A3-A16A-88D9-86E8338534A6}"/>
              </a:ext>
            </a:extLst>
          </p:cNvPr>
          <p:cNvSpPr txBox="1">
            <a:spLocks/>
          </p:cNvSpPr>
          <p:nvPr/>
        </p:nvSpPr>
        <p:spPr>
          <a:xfrm>
            <a:off x="262839" y="416878"/>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solidFill>
                  <a:srgbClr val="0070C0"/>
                </a:solidFill>
              </a:rPr>
              <a:t>Events recorded in the files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2404</Words>
  <Application>Microsoft Office PowerPoint</Application>
  <PresentationFormat>Affichage à l'écran (16:9)</PresentationFormat>
  <Paragraphs>311</Paragraphs>
  <Slides>34</Slides>
  <Notes>34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Exo 2</vt:lpstr>
      <vt:lpstr>Arial</vt:lpstr>
      <vt:lpstr>Exo 2 SemiBold</vt:lpstr>
      <vt:lpstr>Oswald</vt:lpstr>
      <vt:lpstr>Times New Roman</vt:lpstr>
      <vt:lpstr>Simple Light</vt:lpstr>
      <vt:lpstr>Heavy vehicle driver behavior assessment policy</vt:lpstr>
      <vt:lpstr> </vt:lpstr>
      <vt:lpstr>Présentation PowerPoint</vt:lpstr>
      <vt:lpstr>History  </vt:lpstr>
      <vt:lpstr>Targeted drivers </vt:lpstr>
      <vt:lpstr>Goals of the Driving heavy vehicle Evaluation Policy </vt:lpstr>
      <vt:lpstr>Events registered in driver heavy vehicle files </vt:lpstr>
      <vt:lpstr>Events recorded in the files </vt:lpstr>
      <vt:lpstr>Présentation PowerPoint</vt:lpstr>
      <vt:lpstr>Points awarded on behavior assessment policy</vt:lpstr>
      <vt:lpstr>Point system for « traffic rules » </vt:lpstr>
      <vt:lpstr>Point system for « heavy vehicle use » </vt:lpstr>
      <vt:lpstr>Point system « accident »</vt:lpstr>
      <vt:lpstr>Point system « accident »</vt:lpstr>
      <vt:lpstr>Point system « accident »</vt:lpstr>
      <vt:lpstr>Point system « accident »</vt:lpstr>
      <vt:lpstr>Point system « accident »</vt:lpstr>
      <vt:lpstr>Regularization of the conduct record</vt:lpstr>
      <vt:lpstr>Critical violations</vt:lpstr>
      <vt:lpstr>Critical violations related to impaired driving due to alcohol or drugs</vt:lpstr>
      <vt:lpstr>Critical violations</vt:lpstr>
      <vt:lpstr>Notion of event age</vt:lpstr>
      <vt:lpstr>Notion of recurring violations of the same type</vt:lpstr>
      <vt:lpstr>Definition of similar offenses »</vt:lpstr>
      <vt:lpstr>Additional points for repeat offenses of the same nature</vt:lpstr>
      <vt:lpstr>Notice of non-compliance</vt:lpstr>
      <vt:lpstr>Notice of non-compliance</vt:lpstr>
      <vt:lpstr>Présentation PowerPoint</vt:lpstr>
      <vt:lpstr>Interventions of the SAAQ </vt:lpstr>
      <vt:lpstr>Interventions of the SAAQ </vt:lpstr>
      <vt:lpstr>Notice of transmission truck driver file at the CTQ</vt:lpstr>
      <vt:lpstr>CTQ analysis</vt:lpstr>
      <vt:lpstr>Thanks for your participatioon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Heavy vehicle driver behavior assessment policy</dc:title>
  <dc:creator>Martin</dc:creator>
  <cp:lastModifiedBy>Pelletier, Mikaël</cp:lastModifiedBy>
  <cp:revision>1</cp:revision>
  <dcterms:modified xsi:type="dcterms:W3CDTF">2024-09-13T14:05:13Z</dcterms:modified>
</cp:coreProperties>
</file>