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472" r:id="rId3"/>
    <p:sldId id="476" r:id="rId4"/>
    <p:sldId id="296" r:id="rId5"/>
    <p:sldId id="477" r:id="rId6"/>
    <p:sldId id="297" r:id="rId7"/>
    <p:sldId id="298" r:id="rId8"/>
    <p:sldId id="478" r:id="rId9"/>
    <p:sldId id="300" r:id="rId10"/>
    <p:sldId id="378" r:id="rId11"/>
    <p:sldId id="379" r:id="rId12"/>
    <p:sldId id="380" r:id="rId13"/>
    <p:sldId id="381" r:id="rId14"/>
    <p:sldId id="301" r:id="rId15"/>
    <p:sldId id="302" r:id="rId16"/>
    <p:sldId id="304" r:id="rId17"/>
    <p:sldId id="479" r:id="rId18"/>
    <p:sldId id="382" r:id="rId19"/>
    <p:sldId id="430" r:id="rId20"/>
    <p:sldId id="475" r:id="rId21"/>
    <p:sldId id="474" r:id="rId22"/>
  </p:sldIdLst>
  <p:sldSz cx="9144000" cy="6858000" type="screen4x3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1C387-0142-44DC-9B73-469D7BAC25E8}" v="20" dt="2024-05-07T14:19:34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lieu, France" userId="775102f9-63db-4f93-bf4c-ffd10f7f1482" providerId="ADAL" clId="{0401C387-0142-44DC-9B73-469D7BAC25E8}"/>
    <pc:docChg chg="undo custSel addSld delSld modSld">
      <pc:chgData name="Beaulieu, France" userId="775102f9-63db-4f93-bf4c-ffd10f7f1482" providerId="ADAL" clId="{0401C387-0142-44DC-9B73-469D7BAC25E8}" dt="2024-05-07T14:19:34.441" v="526" actId="14100"/>
      <pc:docMkLst>
        <pc:docMk/>
      </pc:docMkLst>
      <pc:sldChg chg="addSp delSp modSp mod">
        <pc:chgData name="Beaulieu, France" userId="775102f9-63db-4f93-bf4c-ffd10f7f1482" providerId="ADAL" clId="{0401C387-0142-44DC-9B73-469D7BAC25E8}" dt="2024-05-06T13:59:32.478" v="10" actId="14100"/>
        <pc:sldMkLst>
          <pc:docMk/>
          <pc:sldMk cId="1337716555" sldId="256"/>
        </pc:sldMkLst>
        <pc:spChg chg="mod">
          <ac:chgData name="Beaulieu, France" userId="775102f9-63db-4f93-bf4c-ffd10f7f1482" providerId="ADAL" clId="{0401C387-0142-44DC-9B73-469D7BAC25E8}" dt="2024-05-06T13:59:32.478" v="10" actId="14100"/>
          <ac:spMkLst>
            <pc:docMk/>
            <pc:sldMk cId="1337716555" sldId="256"/>
            <ac:spMk id="2" creationId="{00000000-0000-0000-0000-000000000000}"/>
          </ac:spMkLst>
        </pc:spChg>
        <pc:spChg chg="del mod">
          <ac:chgData name="Beaulieu, France" userId="775102f9-63db-4f93-bf4c-ffd10f7f1482" providerId="ADAL" clId="{0401C387-0142-44DC-9B73-469D7BAC25E8}" dt="2024-05-06T13:59:24.148" v="8" actId="478"/>
          <ac:spMkLst>
            <pc:docMk/>
            <pc:sldMk cId="1337716555" sldId="256"/>
            <ac:spMk id="3" creationId="{00000000-0000-0000-0000-000000000000}"/>
          </ac:spMkLst>
        </pc:spChg>
        <pc:spChg chg="add del mod">
          <ac:chgData name="Beaulieu, France" userId="775102f9-63db-4f93-bf4c-ffd10f7f1482" providerId="ADAL" clId="{0401C387-0142-44DC-9B73-469D7BAC25E8}" dt="2024-05-06T13:59:27.343" v="9" actId="478"/>
          <ac:spMkLst>
            <pc:docMk/>
            <pc:sldMk cId="1337716555" sldId="256"/>
            <ac:spMk id="5" creationId="{F0B11AE3-8816-4BE6-C7D9-D28A1699168F}"/>
          </ac:spMkLst>
        </pc:spChg>
      </pc:sldChg>
      <pc:sldChg chg="del">
        <pc:chgData name="Beaulieu, France" userId="775102f9-63db-4f93-bf4c-ffd10f7f1482" providerId="ADAL" clId="{0401C387-0142-44DC-9B73-469D7BAC25E8}" dt="2024-05-06T14:07:08.918" v="41" actId="47"/>
        <pc:sldMkLst>
          <pc:docMk/>
          <pc:sldMk cId="468190333" sldId="295"/>
        </pc:sldMkLst>
      </pc:sldChg>
      <pc:sldChg chg="modSp mod">
        <pc:chgData name="Beaulieu, France" userId="775102f9-63db-4f93-bf4c-ffd10f7f1482" providerId="ADAL" clId="{0401C387-0142-44DC-9B73-469D7BAC25E8}" dt="2024-05-06T14:00:24.656" v="40" actId="20577"/>
        <pc:sldMkLst>
          <pc:docMk/>
          <pc:sldMk cId="1198094382" sldId="296"/>
        </pc:sldMkLst>
        <pc:spChg chg="mod">
          <ac:chgData name="Beaulieu, France" userId="775102f9-63db-4f93-bf4c-ffd10f7f1482" providerId="ADAL" clId="{0401C387-0142-44DC-9B73-469D7BAC25E8}" dt="2024-05-06T14:00:24.656" v="40" actId="20577"/>
          <ac:spMkLst>
            <pc:docMk/>
            <pc:sldMk cId="1198094382" sldId="296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0401C387-0142-44DC-9B73-469D7BAC25E8}" dt="2024-05-06T14:09:03.057" v="75" actId="207"/>
        <pc:sldMkLst>
          <pc:docMk/>
          <pc:sldMk cId="1793227370" sldId="297"/>
        </pc:sldMkLst>
        <pc:spChg chg="mod">
          <ac:chgData name="Beaulieu, France" userId="775102f9-63db-4f93-bf4c-ffd10f7f1482" providerId="ADAL" clId="{0401C387-0142-44DC-9B73-469D7BAC25E8}" dt="2024-05-06T14:08:52.602" v="73" actId="20577"/>
          <ac:spMkLst>
            <pc:docMk/>
            <pc:sldMk cId="1793227370" sldId="297"/>
            <ac:spMk id="2" creationId="{00000000-0000-0000-0000-000000000000}"/>
          </ac:spMkLst>
        </pc:spChg>
        <pc:spChg chg="mod">
          <ac:chgData name="Beaulieu, France" userId="775102f9-63db-4f93-bf4c-ffd10f7f1482" providerId="ADAL" clId="{0401C387-0142-44DC-9B73-469D7BAC25E8}" dt="2024-05-06T14:09:03.057" v="75" actId="207"/>
          <ac:spMkLst>
            <pc:docMk/>
            <pc:sldMk cId="1793227370" sldId="297"/>
            <ac:spMk id="5" creationId="{00000000-0000-0000-0000-000000000000}"/>
          </ac:spMkLst>
        </pc:spChg>
        <pc:picChg chg="mod">
          <ac:chgData name="Beaulieu, France" userId="775102f9-63db-4f93-bf4c-ffd10f7f1482" providerId="ADAL" clId="{0401C387-0142-44DC-9B73-469D7BAC25E8}" dt="2024-05-06T14:08:57.886" v="74" actId="1076"/>
          <ac:picMkLst>
            <pc:docMk/>
            <pc:sldMk cId="1793227370" sldId="297"/>
            <ac:picMk id="6" creationId="{00000000-0000-0000-0000-000000000000}"/>
          </ac:picMkLst>
        </pc:picChg>
      </pc:sldChg>
      <pc:sldChg chg="modSp mod">
        <pc:chgData name="Beaulieu, France" userId="775102f9-63db-4f93-bf4c-ffd10f7f1482" providerId="ADAL" clId="{0401C387-0142-44DC-9B73-469D7BAC25E8}" dt="2024-05-06T14:09:53.395" v="76" actId="255"/>
        <pc:sldMkLst>
          <pc:docMk/>
          <pc:sldMk cId="1873713136" sldId="298"/>
        </pc:sldMkLst>
        <pc:spChg chg="mod">
          <ac:chgData name="Beaulieu, France" userId="775102f9-63db-4f93-bf4c-ffd10f7f1482" providerId="ADAL" clId="{0401C387-0142-44DC-9B73-469D7BAC25E8}" dt="2024-05-06T13:59:19.155" v="3" actId="27636"/>
          <ac:spMkLst>
            <pc:docMk/>
            <pc:sldMk cId="1873713136" sldId="298"/>
            <ac:spMk id="2" creationId="{00000000-0000-0000-0000-000000000000}"/>
          </ac:spMkLst>
        </pc:spChg>
        <pc:spChg chg="mod">
          <ac:chgData name="Beaulieu, France" userId="775102f9-63db-4f93-bf4c-ffd10f7f1482" providerId="ADAL" clId="{0401C387-0142-44DC-9B73-469D7BAC25E8}" dt="2024-05-06T14:09:53.395" v="76" actId="255"/>
          <ac:spMkLst>
            <pc:docMk/>
            <pc:sldMk cId="1873713136" sldId="298"/>
            <ac:spMk id="3" creationId="{00000000-0000-0000-0000-000000000000}"/>
          </ac:spMkLst>
        </pc:spChg>
      </pc:sldChg>
      <pc:sldChg chg="modSp del">
        <pc:chgData name="Beaulieu, France" userId="775102f9-63db-4f93-bf4c-ffd10f7f1482" providerId="ADAL" clId="{0401C387-0142-44DC-9B73-469D7BAC25E8}" dt="2024-05-06T14:10:04.172" v="77" actId="47"/>
        <pc:sldMkLst>
          <pc:docMk/>
          <pc:sldMk cId="2683261432" sldId="299"/>
        </pc:sldMkLst>
        <pc:spChg chg="mod">
          <ac:chgData name="Beaulieu, France" userId="775102f9-63db-4f93-bf4c-ffd10f7f1482" providerId="ADAL" clId="{0401C387-0142-44DC-9B73-469D7BAC25E8}" dt="2024-05-06T13:59:18.946" v="0"/>
          <ac:spMkLst>
            <pc:docMk/>
            <pc:sldMk cId="2683261432" sldId="299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0401C387-0142-44DC-9B73-469D7BAC25E8}" dt="2024-05-06T14:14:38.762" v="124" actId="255"/>
        <pc:sldMkLst>
          <pc:docMk/>
          <pc:sldMk cId="2078052941" sldId="301"/>
        </pc:sldMkLst>
        <pc:spChg chg="mod">
          <ac:chgData name="Beaulieu, France" userId="775102f9-63db-4f93-bf4c-ffd10f7f1482" providerId="ADAL" clId="{0401C387-0142-44DC-9B73-469D7BAC25E8}" dt="2024-05-06T14:14:30.589" v="123" actId="27636"/>
          <ac:spMkLst>
            <pc:docMk/>
            <pc:sldMk cId="2078052941" sldId="301"/>
            <ac:spMk id="2" creationId="{00000000-0000-0000-0000-000000000000}"/>
          </ac:spMkLst>
        </pc:spChg>
        <pc:spChg chg="mod">
          <ac:chgData name="Beaulieu, France" userId="775102f9-63db-4f93-bf4c-ffd10f7f1482" providerId="ADAL" clId="{0401C387-0142-44DC-9B73-469D7BAC25E8}" dt="2024-05-06T14:14:38.762" v="124" actId="255"/>
          <ac:spMkLst>
            <pc:docMk/>
            <pc:sldMk cId="2078052941" sldId="301"/>
            <ac:spMk id="3" creationId="{00000000-0000-0000-0000-000000000000}"/>
          </ac:spMkLst>
        </pc:spChg>
      </pc:sldChg>
      <pc:sldChg chg="modSp mod">
        <pc:chgData name="Beaulieu, France" userId="775102f9-63db-4f93-bf4c-ffd10f7f1482" providerId="ADAL" clId="{0401C387-0142-44DC-9B73-469D7BAC25E8}" dt="2024-05-06T14:15:11.111" v="132" actId="20577"/>
        <pc:sldMkLst>
          <pc:docMk/>
          <pc:sldMk cId="3904869659" sldId="302"/>
        </pc:sldMkLst>
        <pc:spChg chg="mod">
          <ac:chgData name="Beaulieu, France" userId="775102f9-63db-4f93-bf4c-ffd10f7f1482" providerId="ADAL" clId="{0401C387-0142-44DC-9B73-469D7BAC25E8}" dt="2024-05-06T14:15:11.111" v="132" actId="20577"/>
          <ac:spMkLst>
            <pc:docMk/>
            <pc:sldMk cId="3904869659" sldId="302"/>
            <ac:spMk id="3" creationId="{00000000-0000-0000-0000-000000000000}"/>
          </ac:spMkLst>
        </pc:spChg>
        <pc:spChg chg="mod">
          <ac:chgData name="Beaulieu, France" userId="775102f9-63db-4f93-bf4c-ffd10f7f1482" providerId="ADAL" clId="{0401C387-0142-44DC-9B73-469D7BAC25E8}" dt="2024-05-06T14:14:55.973" v="127" actId="1076"/>
          <ac:spMkLst>
            <pc:docMk/>
            <pc:sldMk cId="3904869659" sldId="302"/>
            <ac:spMk id="4" creationId="{00000000-0000-0000-0000-000000000000}"/>
          </ac:spMkLst>
        </pc:spChg>
      </pc:sldChg>
      <pc:sldChg chg="modSp del">
        <pc:chgData name="Beaulieu, France" userId="775102f9-63db-4f93-bf4c-ffd10f7f1482" providerId="ADAL" clId="{0401C387-0142-44DC-9B73-469D7BAC25E8}" dt="2024-05-06T14:15:38.349" v="135" actId="47"/>
        <pc:sldMkLst>
          <pc:docMk/>
          <pc:sldMk cId="1836379692" sldId="303"/>
        </pc:sldMkLst>
        <pc:spChg chg="mod">
          <ac:chgData name="Beaulieu, France" userId="775102f9-63db-4f93-bf4c-ffd10f7f1482" providerId="ADAL" clId="{0401C387-0142-44DC-9B73-469D7BAC25E8}" dt="2024-05-06T13:59:18.946" v="0"/>
          <ac:spMkLst>
            <pc:docMk/>
            <pc:sldMk cId="1836379692" sldId="303"/>
            <ac:spMk id="2" creationId="{00000000-0000-0000-0000-000000000000}"/>
          </ac:spMkLst>
        </pc:spChg>
      </pc:sldChg>
      <pc:sldChg chg="modSp">
        <pc:chgData name="Beaulieu, France" userId="775102f9-63db-4f93-bf4c-ffd10f7f1482" providerId="ADAL" clId="{0401C387-0142-44DC-9B73-469D7BAC25E8}" dt="2024-05-06T14:15:29.058" v="134" actId="255"/>
        <pc:sldMkLst>
          <pc:docMk/>
          <pc:sldMk cId="2729817438" sldId="304"/>
        </pc:sldMkLst>
        <pc:spChg chg="mod">
          <ac:chgData name="Beaulieu, France" userId="775102f9-63db-4f93-bf4c-ffd10f7f1482" providerId="ADAL" clId="{0401C387-0142-44DC-9B73-469D7BAC25E8}" dt="2024-05-06T14:15:29.058" v="134" actId="255"/>
          <ac:spMkLst>
            <pc:docMk/>
            <pc:sldMk cId="2729817438" sldId="304"/>
            <ac:spMk id="3" creationId="{00000000-0000-0000-0000-000000000000}"/>
          </ac:spMkLst>
        </pc:spChg>
      </pc:sldChg>
      <pc:sldChg chg="modSp mod">
        <pc:chgData name="Beaulieu, France" userId="775102f9-63db-4f93-bf4c-ffd10f7f1482" providerId="ADAL" clId="{0401C387-0142-44DC-9B73-469D7BAC25E8}" dt="2024-05-06T14:11:34.445" v="104" actId="207"/>
        <pc:sldMkLst>
          <pc:docMk/>
          <pc:sldMk cId="1537213717" sldId="378"/>
        </pc:sldMkLst>
        <pc:spChg chg="mod">
          <ac:chgData name="Beaulieu, France" userId="775102f9-63db-4f93-bf4c-ffd10f7f1482" providerId="ADAL" clId="{0401C387-0142-44DC-9B73-469D7BAC25E8}" dt="2024-05-06T14:11:21.315" v="102" actId="20577"/>
          <ac:spMkLst>
            <pc:docMk/>
            <pc:sldMk cId="1537213717" sldId="378"/>
            <ac:spMk id="4" creationId="{00000000-0000-0000-0000-000000000000}"/>
          </ac:spMkLst>
        </pc:spChg>
        <pc:spChg chg="mod">
          <ac:chgData name="Beaulieu, France" userId="775102f9-63db-4f93-bf4c-ffd10f7f1482" providerId="ADAL" clId="{0401C387-0142-44DC-9B73-469D7BAC25E8}" dt="2024-05-06T14:11:16.659" v="93" actId="27636"/>
          <ac:spMkLst>
            <pc:docMk/>
            <pc:sldMk cId="1537213717" sldId="378"/>
            <ac:spMk id="5" creationId="{00000000-0000-0000-0000-000000000000}"/>
          </ac:spMkLst>
        </pc:spChg>
        <pc:spChg chg="mod">
          <ac:chgData name="Beaulieu, France" userId="775102f9-63db-4f93-bf4c-ffd10f7f1482" providerId="ADAL" clId="{0401C387-0142-44DC-9B73-469D7BAC25E8}" dt="2024-05-06T14:11:34.445" v="104" actId="207"/>
          <ac:spMkLst>
            <pc:docMk/>
            <pc:sldMk cId="1537213717" sldId="378"/>
            <ac:spMk id="6" creationId="{00000000-0000-0000-0000-000000000000}"/>
          </ac:spMkLst>
        </pc:spChg>
        <pc:picChg chg="mod">
          <ac:chgData name="Beaulieu, France" userId="775102f9-63db-4f93-bf4c-ffd10f7f1482" providerId="ADAL" clId="{0401C387-0142-44DC-9B73-469D7BAC25E8}" dt="2024-05-06T14:11:24.667" v="103" actId="1076"/>
          <ac:picMkLst>
            <pc:docMk/>
            <pc:sldMk cId="1537213717" sldId="378"/>
            <ac:picMk id="2050" creationId="{00000000-0000-0000-0000-000000000000}"/>
          </ac:picMkLst>
        </pc:picChg>
      </pc:sldChg>
      <pc:sldChg chg="modSp mod">
        <pc:chgData name="Beaulieu, France" userId="775102f9-63db-4f93-bf4c-ffd10f7f1482" providerId="ADAL" clId="{0401C387-0142-44DC-9B73-469D7BAC25E8}" dt="2024-05-06T14:11:49.442" v="113" actId="20577"/>
        <pc:sldMkLst>
          <pc:docMk/>
          <pc:sldMk cId="2261516528" sldId="379"/>
        </pc:sldMkLst>
        <pc:spChg chg="mod">
          <ac:chgData name="Beaulieu, France" userId="775102f9-63db-4f93-bf4c-ffd10f7f1482" providerId="ADAL" clId="{0401C387-0142-44DC-9B73-469D7BAC25E8}" dt="2024-05-06T14:11:49.442" v="113" actId="20577"/>
          <ac:spMkLst>
            <pc:docMk/>
            <pc:sldMk cId="2261516528" sldId="379"/>
            <ac:spMk id="7" creationId="{00000000-0000-0000-0000-000000000000}"/>
          </ac:spMkLst>
        </pc:spChg>
      </pc:sldChg>
      <pc:sldChg chg="modSp mod">
        <pc:chgData name="Beaulieu, France" userId="775102f9-63db-4f93-bf4c-ffd10f7f1482" providerId="ADAL" clId="{0401C387-0142-44DC-9B73-469D7BAC25E8}" dt="2024-05-06T14:17:08.994" v="183" actId="207"/>
        <pc:sldMkLst>
          <pc:docMk/>
          <pc:sldMk cId="1760480821" sldId="382"/>
        </pc:sldMkLst>
        <pc:spChg chg="mod">
          <ac:chgData name="Beaulieu, France" userId="775102f9-63db-4f93-bf4c-ffd10f7f1482" providerId="ADAL" clId="{0401C387-0142-44DC-9B73-469D7BAC25E8}" dt="2024-05-06T14:16:48.404" v="178" actId="27636"/>
          <ac:spMkLst>
            <pc:docMk/>
            <pc:sldMk cId="1760480821" sldId="382"/>
            <ac:spMk id="2" creationId="{00000000-0000-0000-0000-000000000000}"/>
          </ac:spMkLst>
        </pc:spChg>
        <pc:spChg chg="mod">
          <ac:chgData name="Beaulieu, France" userId="775102f9-63db-4f93-bf4c-ffd10f7f1482" providerId="ADAL" clId="{0401C387-0142-44DC-9B73-469D7BAC25E8}" dt="2024-05-06T14:16:58.474" v="181" actId="14100"/>
          <ac:spMkLst>
            <pc:docMk/>
            <pc:sldMk cId="1760480821" sldId="382"/>
            <ac:spMk id="3" creationId="{00000000-0000-0000-0000-000000000000}"/>
          </ac:spMkLst>
        </pc:spChg>
        <pc:spChg chg="mod">
          <ac:chgData name="Beaulieu, France" userId="775102f9-63db-4f93-bf4c-ffd10f7f1482" providerId="ADAL" clId="{0401C387-0142-44DC-9B73-469D7BAC25E8}" dt="2024-05-06T14:17:05.650" v="182" actId="207"/>
          <ac:spMkLst>
            <pc:docMk/>
            <pc:sldMk cId="1760480821" sldId="382"/>
            <ac:spMk id="4" creationId="{00000000-0000-0000-0000-000000000000}"/>
          </ac:spMkLst>
        </pc:spChg>
        <pc:spChg chg="mod">
          <ac:chgData name="Beaulieu, France" userId="775102f9-63db-4f93-bf4c-ffd10f7f1482" providerId="ADAL" clId="{0401C387-0142-44DC-9B73-469D7BAC25E8}" dt="2024-05-06T14:17:08.994" v="183" actId="207"/>
          <ac:spMkLst>
            <pc:docMk/>
            <pc:sldMk cId="1760480821" sldId="382"/>
            <ac:spMk id="6" creationId="{00000000-0000-0000-0000-000000000000}"/>
          </ac:spMkLst>
        </pc:spChg>
      </pc:sldChg>
      <pc:sldChg chg="modSp">
        <pc:chgData name="Beaulieu, France" userId="775102f9-63db-4f93-bf4c-ffd10f7f1482" providerId="ADAL" clId="{0401C387-0142-44DC-9B73-469D7BAC25E8}" dt="2024-05-06T13:59:18.946" v="0"/>
        <pc:sldMkLst>
          <pc:docMk/>
          <pc:sldMk cId="1125803138" sldId="472"/>
        </pc:sldMkLst>
        <pc:spChg chg="mod">
          <ac:chgData name="Beaulieu, France" userId="775102f9-63db-4f93-bf4c-ffd10f7f1482" providerId="ADAL" clId="{0401C387-0142-44DC-9B73-469D7BAC25E8}" dt="2024-05-06T13:59:18.946" v="0"/>
          <ac:spMkLst>
            <pc:docMk/>
            <pc:sldMk cId="1125803138" sldId="472"/>
            <ac:spMk id="2" creationId="{00000000-0000-0000-0000-000000000000}"/>
          </ac:spMkLst>
        </pc:spChg>
      </pc:sldChg>
      <pc:sldChg chg="modSp del">
        <pc:chgData name="Beaulieu, France" userId="775102f9-63db-4f93-bf4c-ffd10f7f1482" providerId="ADAL" clId="{0401C387-0142-44DC-9B73-469D7BAC25E8}" dt="2024-05-06T14:31:36.524" v="253" actId="47"/>
        <pc:sldMkLst>
          <pc:docMk/>
          <pc:sldMk cId="3662940655" sldId="473"/>
        </pc:sldMkLst>
        <pc:spChg chg="mod">
          <ac:chgData name="Beaulieu, France" userId="775102f9-63db-4f93-bf4c-ffd10f7f1482" providerId="ADAL" clId="{0401C387-0142-44DC-9B73-469D7BAC25E8}" dt="2024-05-06T13:59:18.946" v="0"/>
          <ac:spMkLst>
            <pc:docMk/>
            <pc:sldMk cId="3662940655" sldId="473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0401C387-0142-44DC-9B73-469D7BAC25E8}" dt="2024-05-07T14:19:34.441" v="526" actId="14100"/>
        <pc:sldMkLst>
          <pc:docMk/>
          <pc:sldMk cId="3662940655" sldId="474"/>
        </pc:sldMkLst>
        <pc:spChg chg="mod">
          <ac:chgData name="Beaulieu, France" userId="775102f9-63db-4f93-bf4c-ffd10f7f1482" providerId="ADAL" clId="{0401C387-0142-44DC-9B73-469D7BAC25E8}" dt="2024-05-07T14:19:29.569" v="525" actId="20577"/>
          <ac:spMkLst>
            <pc:docMk/>
            <pc:sldMk cId="3662940655" sldId="474"/>
            <ac:spMk id="2" creationId="{00000000-0000-0000-0000-000000000000}"/>
          </ac:spMkLst>
        </pc:spChg>
        <pc:picChg chg="mod">
          <ac:chgData name="Beaulieu, France" userId="775102f9-63db-4f93-bf4c-ffd10f7f1482" providerId="ADAL" clId="{0401C387-0142-44DC-9B73-469D7BAC25E8}" dt="2024-05-07T14:19:34.441" v="526" actId="14100"/>
          <ac:picMkLst>
            <pc:docMk/>
            <pc:sldMk cId="3662940655" sldId="474"/>
            <ac:picMk id="3074" creationId="{00000000-0000-0000-0000-000000000000}"/>
          </ac:picMkLst>
        </pc:picChg>
      </pc:sldChg>
      <pc:sldChg chg="modSp mod">
        <pc:chgData name="Beaulieu, France" userId="775102f9-63db-4f93-bf4c-ffd10f7f1482" providerId="ADAL" clId="{0401C387-0142-44DC-9B73-469D7BAC25E8}" dt="2024-05-06T13:59:19.199" v="7" actId="27636"/>
        <pc:sldMkLst>
          <pc:docMk/>
          <pc:sldMk cId="2031725864" sldId="475"/>
        </pc:sldMkLst>
        <pc:spChg chg="mod">
          <ac:chgData name="Beaulieu, France" userId="775102f9-63db-4f93-bf4c-ffd10f7f1482" providerId="ADAL" clId="{0401C387-0142-44DC-9B73-469D7BAC25E8}" dt="2024-05-06T13:59:19.199" v="7" actId="27636"/>
          <ac:spMkLst>
            <pc:docMk/>
            <pc:sldMk cId="2031725864" sldId="475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0401C387-0142-44DC-9B73-469D7BAC25E8}" dt="2024-05-06T14:00:13.106" v="31" actId="20577"/>
        <pc:sldMkLst>
          <pc:docMk/>
          <pc:sldMk cId="235797968" sldId="476"/>
        </pc:sldMkLst>
        <pc:spChg chg="mod">
          <ac:chgData name="Beaulieu, France" userId="775102f9-63db-4f93-bf4c-ffd10f7f1482" providerId="ADAL" clId="{0401C387-0142-44DC-9B73-469D7BAC25E8}" dt="2024-05-06T13:59:18.946" v="0"/>
          <ac:spMkLst>
            <pc:docMk/>
            <pc:sldMk cId="235797968" sldId="476"/>
            <ac:spMk id="2" creationId="{9BEFEA11-603E-0A17-91A9-9C016E9FFB2E}"/>
          </ac:spMkLst>
        </pc:spChg>
        <pc:spChg chg="mod">
          <ac:chgData name="Beaulieu, France" userId="775102f9-63db-4f93-bf4c-ffd10f7f1482" providerId="ADAL" clId="{0401C387-0142-44DC-9B73-469D7BAC25E8}" dt="2024-05-06T14:00:13.106" v="31" actId="20577"/>
          <ac:spMkLst>
            <pc:docMk/>
            <pc:sldMk cId="235797968" sldId="476"/>
            <ac:spMk id="3" creationId="{4D22391E-B4AA-1512-B154-C30EF498AB5D}"/>
          </ac:spMkLst>
        </pc:spChg>
      </pc:sldChg>
      <pc:sldChg chg="modSp new mod">
        <pc:chgData name="Beaulieu, France" userId="775102f9-63db-4f93-bf4c-ffd10f7f1482" providerId="ADAL" clId="{0401C387-0142-44DC-9B73-469D7BAC25E8}" dt="2024-05-06T14:08:38.467" v="65" actId="20577"/>
        <pc:sldMkLst>
          <pc:docMk/>
          <pc:sldMk cId="3708577656" sldId="477"/>
        </pc:sldMkLst>
        <pc:spChg chg="mod">
          <ac:chgData name="Beaulieu, France" userId="775102f9-63db-4f93-bf4c-ffd10f7f1482" providerId="ADAL" clId="{0401C387-0142-44DC-9B73-469D7BAC25E8}" dt="2024-05-06T14:07:21.365" v="56" actId="20577"/>
          <ac:spMkLst>
            <pc:docMk/>
            <pc:sldMk cId="3708577656" sldId="477"/>
            <ac:spMk id="2" creationId="{9DCF3C5F-2133-EDC9-BBC0-79C587D3213C}"/>
          </ac:spMkLst>
        </pc:spChg>
        <pc:spChg chg="mod">
          <ac:chgData name="Beaulieu, France" userId="775102f9-63db-4f93-bf4c-ffd10f7f1482" providerId="ADAL" clId="{0401C387-0142-44DC-9B73-469D7BAC25E8}" dt="2024-05-06T14:08:38.467" v="65" actId="20577"/>
          <ac:spMkLst>
            <pc:docMk/>
            <pc:sldMk cId="3708577656" sldId="477"/>
            <ac:spMk id="3" creationId="{834C00AC-978A-0FAF-410C-CA1D86AD66DD}"/>
          </ac:spMkLst>
        </pc:spChg>
      </pc:sldChg>
      <pc:sldChg chg="modSp new mod">
        <pc:chgData name="Beaulieu, France" userId="775102f9-63db-4f93-bf4c-ffd10f7f1482" providerId="ADAL" clId="{0401C387-0142-44DC-9B73-469D7BAC25E8}" dt="2024-05-06T14:10:49.364" v="89" actId="20577"/>
        <pc:sldMkLst>
          <pc:docMk/>
          <pc:sldMk cId="2743484502" sldId="478"/>
        </pc:sldMkLst>
        <pc:spChg chg="mod">
          <ac:chgData name="Beaulieu, France" userId="775102f9-63db-4f93-bf4c-ffd10f7f1482" providerId="ADAL" clId="{0401C387-0142-44DC-9B73-469D7BAC25E8}" dt="2024-05-06T14:10:13.797" v="86" actId="20577"/>
          <ac:spMkLst>
            <pc:docMk/>
            <pc:sldMk cId="2743484502" sldId="478"/>
            <ac:spMk id="2" creationId="{777187E6-A6D6-0DBA-129F-FBE9A9EEAE41}"/>
          </ac:spMkLst>
        </pc:spChg>
        <pc:spChg chg="mod">
          <ac:chgData name="Beaulieu, France" userId="775102f9-63db-4f93-bf4c-ffd10f7f1482" providerId="ADAL" clId="{0401C387-0142-44DC-9B73-469D7BAC25E8}" dt="2024-05-06T14:10:49.364" v="89" actId="20577"/>
          <ac:spMkLst>
            <pc:docMk/>
            <pc:sldMk cId="2743484502" sldId="478"/>
            <ac:spMk id="3" creationId="{CA43DAA5-80DD-E9ED-FAB9-9801A01DD56C}"/>
          </ac:spMkLst>
        </pc:spChg>
      </pc:sldChg>
      <pc:sldChg chg="modSp new mod">
        <pc:chgData name="Beaulieu, France" userId="775102f9-63db-4f93-bf4c-ffd10f7f1482" providerId="ADAL" clId="{0401C387-0142-44DC-9B73-469D7BAC25E8}" dt="2024-05-06T14:16:23.314" v="167" actId="20577"/>
        <pc:sldMkLst>
          <pc:docMk/>
          <pc:sldMk cId="1807501327" sldId="479"/>
        </pc:sldMkLst>
        <pc:spChg chg="mod">
          <ac:chgData name="Beaulieu, France" userId="775102f9-63db-4f93-bf4c-ffd10f7f1482" providerId="ADAL" clId="{0401C387-0142-44DC-9B73-469D7BAC25E8}" dt="2024-05-06T14:16:23.314" v="167" actId="20577"/>
          <ac:spMkLst>
            <pc:docMk/>
            <pc:sldMk cId="1807501327" sldId="479"/>
            <ac:spMk id="2" creationId="{B8442D75-ED45-6234-34BC-1D261DEEDF59}"/>
          </ac:spMkLst>
        </pc:spChg>
        <pc:spChg chg="mod">
          <ac:chgData name="Beaulieu, France" userId="775102f9-63db-4f93-bf4c-ffd10f7f1482" providerId="ADAL" clId="{0401C387-0142-44DC-9B73-469D7BAC25E8}" dt="2024-05-06T14:16:13.466" v="139" actId="20577"/>
          <ac:spMkLst>
            <pc:docMk/>
            <pc:sldMk cId="1807501327" sldId="479"/>
            <ac:spMk id="3" creationId="{544617E2-FC8F-05FF-65E3-97C729759590}"/>
          </ac:spMkLst>
        </pc:spChg>
      </pc:sldChg>
    </pc:docChg>
  </pc:docChgLst>
  <pc:docChgLst>
    <pc:chgData name="Savoie, Audrey-Anne" userId="3bab46c9-3223-4e32-b9ae-b154f5d503d7" providerId="ADAL" clId="{654EC097-9763-402E-BEDE-3D8B0ABA6DEA}"/>
    <pc:docChg chg="custSel addSld modSld modNotesMaster">
      <pc:chgData name="Savoie, Audrey-Anne" userId="3bab46c9-3223-4e32-b9ae-b154f5d503d7" providerId="ADAL" clId="{654EC097-9763-402E-BEDE-3D8B0ABA6DEA}" dt="2023-03-31T11:44:36.516" v="419" actId="20577"/>
      <pc:docMkLst>
        <pc:docMk/>
      </pc:docMkLst>
      <pc:sldChg chg="modSp mod">
        <pc:chgData name="Savoie, Audrey-Anne" userId="3bab46c9-3223-4e32-b9ae-b154f5d503d7" providerId="ADAL" clId="{654EC097-9763-402E-BEDE-3D8B0ABA6DEA}" dt="2023-03-31T00:33:22.421" v="10" actId="207"/>
        <pc:sldMkLst>
          <pc:docMk/>
          <pc:sldMk cId="1793227370" sldId="297"/>
        </pc:sldMkLst>
        <pc:spChg chg="mod">
          <ac:chgData name="Savoie, Audrey-Anne" userId="3bab46c9-3223-4e32-b9ae-b154f5d503d7" providerId="ADAL" clId="{654EC097-9763-402E-BEDE-3D8B0ABA6DEA}" dt="2023-03-31T00:33:22.421" v="10" actId="207"/>
          <ac:spMkLst>
            <pc:docMk/>
            <pc:sldMk cId="1793227370" sldId="297"/>
            <ac:spMk id="2" creationId="{00000000-0000-0000-0000-000000000000}"/>
          </ac:spMkLst>
        </pc:spChg>
      </pc:sldChg>
      <pc:sldChg chg="modSp mod">
        <pc:chgData name="Savoie, Audrey-Anne" userId="3bab46c9-3223-4e32-b9ae-b154f5d503d7" providerId="ADAL" clId="{654EC097-9763-402E-BEDE-3D8B0ABA6DEA}" dt="2023-03-31T00:33:52.393" v="13" actId="14100"/>
        <pc:sldMkLst>
          <pc:docMk/>
          <pc:sldMk cId="1873713136" sldId="298"/>
        </pc:sldMkLst>
        <pc:spChg chg="mod">
          <ac:chgData name="Savoie, Audrey-Anne" userId="3bab46c9-3223-4e32-b9ae-b154f5d503d7" providerId="ADAL" clId="{654EC097-9763-402E-BEDE-3D8B0ABA6DEA}" dt="2023-03-31T00:33:52.393" v="13" actId="14100"/>
          <ac:spMkLst>
            <pc:docMk/>
            <pc:sldMk cId="1873713136" sldId="298"/>
            <ac:spMk id="2" creationId="{00000000-0000-0000-0000-000000000000}"/>
          </ac:spMkLst>
        </pc:spChg>
      </pc:sldChg>
      <pc:sldChg chg="modSp mod">
        <pc:chgData name="Savoie, Audrey-Anne" userId="3bab46c9-3223-4e32-b9ae-b154f5d503d7" providerId="ADAL" clId="{654EC097-9763-402E-BEDE-3D8B0ABA6DEA}" dt="2023-03-31T00:41:20.573" v="22" actId="122"/>
        <pc:sldMkLst>
          <pc:docMk/>
          <pc:sldMk cId="3590715807" sldId="300"/>
        </pc:sldMkLst>
        <pc:spChg chg="mod">
          <ac:chgData name="Savoie, Audrey-Anne" userId="3bab46c9-3223-4e32-b9ae-b154f5d503d7" providerId="ADAL" clId="{654EC097-9763-402E-BEDE-3D8B0ABA6DEA}" dt="2023-03-31T00:41:20.573" v="22" actId="122"/>
          <ac:spMkLst>
            <pc:docMk/>
            <pc:sldMk cId="3590715807" sldId="300"/>
            <ac:spMk id="2" creationId="{00000000-0000-0000-0000-000000000000}"/>
          </ac:spMkLst>
        </pc:spChg>
      </pc:sldChg>
      <pc:sldChg chg="modSp">
        <pc:chgData name="Savoie, Audrey-Anne" userId="3bab46c9-3223-4e32-b9ae-b154f5d503d7" providerId="ADAL" clId="{654EC097-9763-402E-BEDE-3D8B0ABA6DEA}" dt="2023-03-31T01:24:41.682" v="135" actId="115"/>
        <pc:sldMkLst>
          <pc:docMk/>
          <pc:sldMk cId="2078052941" sldId="301"/>
        </pc:sldMkLst>
        <pc:spChg chg="mod">
          <ac:chgData name="Savoie, Audrey-Anne" userId="3bab46c9-3223-4e32-b9ae-b154f5d503d7" providerId="ADAL" clId="{654EC097-9763-402E-BEDE-3D8B0ABA6DEA}" dt="2023-03-31T01:24:41.682" v="135" actId="115"/>
          <ac:spMkLst>
            <pc:docMk/>
            <pc:sldMk cId="2078052941" sldId="301"/>
            <ac:spMk id="3" creationId="{00000000-0000-0000-0000-000000000000}"/>
          </ac:spMkLst>
        </pc:spChg>
      </pc:sldChg>
      <pc:sldChg chg="modSp">
        <pc:chgData name="Savoie, Audrey-Anne" userId="3bab46c9-3223-4e32-b9ae-b154f5d503d7" providerId="ADAL" clId="{654EC097-9763-402E-BEDE-3D8B0ABA6DEA}" dt="2023-03-31T00:46:32.814" v="39" actId="20577"/>
        <pc:sldMkLst>
          <pc:docMk/>
          <pc:sldMk cId="1537213717" sldId="378"/>
        </pc:sldMkLst>
        <pc:spChg chg="mod">
          <ac:chgData name="Savoie, Audrey-Anne" userId="3bab46c9-3223-4e32-b9ae-b154f5d503d7" providerId="ADAL" clId="{654EC097-9763-402E-BEDE-3D8B0ABA6DEA}" dt="2023-03-31T00:46:32.814" v="39" actId="20577"/>
          <ac:spMkLst>
            <pc:docMk/>
            <pc:sldMk cId="1537213717" sldId="378"/>
            <ac:spMk id="6" creationId="{00000000-0000-0000-0000-000000000000}"/>
          </ac:spMkLst>
        </pc:spChg>
      </pc:sldChg>
      <pc:sldChg chg="modSp mod">
        <pc:chgData name="Savoie, Audrey-Anne" userId="3bab46c9-3223-4e32-b9ae-b154f5d503d7" providerId="ADAL" clId="{654EC097-9763-402E-BEDE-3D8B0ABA6DEA}" dt="2023-03-31T00:53:23.882" v="48" actId="113"/>
        <pc:sldMkLst>
          <pc:docMk/>
          <pc:sldMk cId="2261516528" sldId="379"/>
        </pc:sldMkLst>
        <pc:spChg chg="mod">
          <ac:chgData name="Savoie, Audrey-Anne" userId="3bab46c9-3223-4e32-b9ae-b154f5d503d7" providerId="ADAL" clId="{654EC097-9763-402E-BEDE-3D8B0ABA6DEA}" dt="2023-03-31T00:48:24.800" v="47" actId="14100"/>
          <ac:spMkLst>
            <pc:docMk/>
            <pc:sldMk cId="2261516528" sldId="379"/>
            <ac:spMk id="7" creationId="{00000000-0000-0000-0000-000000000000}"/>
          </ac:spMkLst>
        </pc:spChg>
        <pc:graphicFrameChg chg="mod">
          <ac:chgData name="Savoie, Audrey-Anne" userId="3bab46c9-3223-4e32-b9ae-b154f5d503d7" providerId="ADAL" clId="{654EC097-9763-402E-BEDE-3D8B0ABA6DEA}" dt="2023-03-31T00:53:23.882" v="48" actId="113"/>
          <ac:graphicFrameMkLst>
            <pc:docMk/>
            <pc:sldMk cId="2261516528" sldId="379"/>
            <ac:graphicFrameMk id="11" creationId="{00000000-0000-0000-0000-000000000000}"/>
          </ac:graphicFrameMkLst>
        </pc:graphicFrameChg>
      </pc:sldChg>
      <pc:sldChg chg="modSp">
        <pc:chgData name="Savoie, Audrey-Anne" userId="3bab46c9-3223-4e32-b9ae-b154f5d503d7" providerId="ADAL" clId="{654EC097-9763-402E-BEDE-3D8B0ABA6DEA}" dt="2023-03-31T00:57:31" v="53" actId="113"/>
        <pc:sldMkLst>
          <pc:docMk/>
          <pc:sldMk cId="4241120530" sldId="380"/>
        </pc:sldMkLst>
        <pc:graphicFrameChg chg="mod">
          <ac:chgData name="Savoie, Audrey-Anne" userId="3bab46c9-3223-4e32-b9ae-b154f5d503d7" providerId="ADAL" clId="{654EC097-9763-402E-BEDE-3D8B0ABA6DEA}" dt="2023-03-31T00:57:31" v="53" actId="113"/>
          <ac:graphicFrameMkLst>
            <pc:docMk/>
            <pc:sldMk cId="4241120530" sldId="380"/>
            <ac:graphicFrameMk id="4" creationId="{00000000-0000-0000-0000-000000000000}"/>
          </ac:graphicFrameMkLst>
        </pc:graphicFrameChg>
      </pc:sldChg>
      <pc:sldChg chg="modSp new mod">
        <pc:chgData name="Savoie, Audrey-Anne" userId="3bab46c9-3223-4e32-b9ae-b154f5d503d7" providerId="ADAL" clId="{654EC097-9763-402E-BEDE-3D8B0ABA6DEA}" dt="2023-03-31T11:44:36.516" v="419" actId="20577"/>
        <pc:sldMkLst>
          <pc:docMk/>
          <pc:sldMk cId="235797968" sldId="476"/>
        </pc:sldMkLst>
        <pc:spChg chg="mod">
          <ac:chgData name="Savoie, Audrey-Anne" userId="3bab46c9-3223-4e32-b9ae-b154f5d503d7" providerId="ADAL" clId="{654EC097-9763-402E-BEDE-3D8B0ABA6DEA}" dt="2023-03-31T11:38:27.217" v="157" actId="113"/>
          <ac:spMkLst>
            <pc:docMk/>
            <pc:sldMk cId="235797968" sldId="476"/>
            <ac:spMk id="2" creationId="{9BEFEA11-603E-0A17-91A9-9C016E9FFB2E}"/>
          </ac:spMkLst>
        </pc:spChg>
        <pc:spChg chg="mod">
          <ac:chgData name="Savoie, Audrey-Anne" userId="3bab46c9-3223-4e32-b9ae-b154f5d503d7" providerId="ADAL" clId="{654EC097-9763-402E-BEDE-3D8B0ABA6DEA}" dt="2023-03-31T11:44:36.516" v="419" actId="20577"/>
          <ac:spMkLst>
            <pc:docMk/>
            <pc:sldMk cId="235797968" sldId="476"/>
            <ac:spMk id="3" creationId="{4D22391E-B4AA-1512-B154-C30EF498AB5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E007F-6AFE-4CF5-B44E-CF8B956BCB67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CA"/>
        </a:p>
      </dgm:t>
    </dgm:pt>
    <dgm:pt modelId="{03DDD051-AD6B-4FE1-881B-32E7F99A790A}">
      <dgm:prSet phldrT="[Texte]"/>
      <dgm:spPr/>
      <dgm:t>
        <a:bodyPr/>
        <a:lstStyle/>
        <a:p>
          <a:r>
            <a:rPr lang="fr-CA" dirty="0"/>
            <a:t>INTESTIN</a:t>
          </a:r>
        </a:p>
      </dgm:t>
    </dgm:pt>
    <dgm:pt modelId="{E8F0D74C-4F6A-4E69-99CA-22746701A4AD}" type="parTrans" cxnId="{3745A553-B833-4DA2-B109-4423F22DAF53}">
      <dgm:prSet/>
      <dgm:spPr/>
      <dgm:t>
        <a:bodyPr/>
        <a:lstStyle/>
        <a:p>
          <a:endParaRPr lang="fr-CA"/>
        </a:p>
      </dgm:t>
    </dgm:pt>
    <dgm:pt modelId="{54C7C183-17F9-46C1-B3DC-0290D93072F0}" type="sibTrans" cxnId="{3745A553-B833-4DA2-B109-4423F22DAF53}">
      <dgm:prSet/>
      <dgm:spPr/>
      <dgm:t>
        <a:bodyPr/>
        <a:lstStyle/>
        <a:p>
          <a:endParaRPr lang="fr-CA"/>
        </a:p>
      </dgm:t>
    </dgm:pt>
    <dgm:pt modelId="{926B1557-3320-48C2-975B-98947A250A41}">
      <dgm:prSet phldrT="[Texte]"/>
      <dgm:spPr/>
      <dgm:t>
        <a:bodyPr/>
        <a:lstStyle/>
        <a:p>
          <a:r>
            <a:rPr lang="fr-CA" b="1" dirty="0"/>
            <a:t>Entérokinase           </a:t>
          </a:r>
          <a:r>
            <a:rPr lang="fr-CA" dirty="0"/>
            <a:t>(se lie à trypsinogène et forme la </a:t>
          </a:r>
          <a:r>
            <a:rPr lang="fr-CA" b="1" dirty="0"/>
            <a:t>trypsine</a:t>
          </a:r>
          <a:r>
            <a:rPr lang="fr-CA" dirty="0"/>
            <a:t>)</a:t>
          </a:r>
        </a:p>
      </dgm:t>
    </dgm:pt>
    <dgm:pt modelId="{056C915D-0913-4122-863E-48A6381ECC69}" type="parTrans" cxnId="{39C7200F-F242-4BE3-A6F2-2B652C6F3436}">
      <dgm:prSet/>
      <dgm:spPr/>
      <dgm:t>
        <a:bodyPr/>
        <a:lstStyle/>
        <a:p>
          <a:endParaRPr lang="fr-CA"/>
        </a:p>
      </dgm:t>
    </dgm:pt>
    <dgm:pt modelId="{C7A20D46-5BB4-490E-B1D0-A1A171630AE6}" type="sibTrans" cxnId="{39C7200F-F242-4BE3-A6F2-2B652C6F3436}">
      <dgm:prSet/>
      <dgm:spPr/>
      <dgm:t>
        <a:bodyPr/>
        <a:lstStyle/>
        <a:p>
          <a:endParaRPr lang="fr-CA"/>
        </a:p>
      </dgm:t>
    </dgm:pt>
    <dgm:pt modelId="{1EACAD92-4462-4229-8990-E2A6E3B07AB0}">
      <dgm:prSet phldrT="[Texte]" custT="1"/>
      <dgm:spPr/>
      <dgm:t>
        <a:bodyPr/>
        <a:lstStyle/>
        <a:p>
          <a:r>
            <a:rPr lang="fr-CA" sz="3200" b="1" u="sng" dirty="0">
              <a:solidFill>
                <a:srgbClr val="FF0000"/>
              </a:solidFill>
            </a:rPr>
            <a:t>TRYPSINE</a:t>
          </a:r>
          <a:r>
            <a:rPr lang="fr-CA" sz="2400" dirty="0"/>
            <a:t> termine la </a:t>
          </a:r>
          <a:r>
            <a:rPr lang="fr-CA" sz="2400" dirty="0" err="1"/>
            <a:t>trans</a:t>
          </a:r>
          <a:r>
            <a:rPr lang="fr-CA" sz="2400" dirty="0"/>
            <a:t> des protéines AA</a:t>
          </a:r>
        </a:p>
      </dgm:t>
    </dgm:pt>
    <dgm:pt modelId="{124A3EE4-3A84-4F3A-9EF0-0AEAF96525BD}" type="parTrans" cxnId="{8B8DFDA5-6EAB-4AC4-92B5-B9BEF52CFE19}">
      <dgm:prSet/>
      <dgm:spPr/>
      <dgm:t>
        <a:bodyPr/>
        <a:lstStyle/>
        <a:p>
          <a:endParaRPr lang="fr-CA"/>
        </a:p>
      </dgm:t>
    </dgm:pt>
    <dgm:pt modelId="{8F6B56C2-3538-4EC9-A1DE-E75D51FEFBC0}" type="sibTrans" cxnId="{8B8DFDA5-6EAB-4AC4-92B5-B9BEF52CFE19}">
      <dgm:prSet/>
      <dgm:spPr/>
      <dgm:t>
        <a:bodyPr/>
        <a:lstStyle/>
        <a:p>
          <a:endParaRPr lang="fr-CA"/>
        </a:p>
      </dgm:t>
    </dgm:pt>
    <dgm:pt modelId="{2E208C9B-DE1B-49AC-9F03-38B384810FCF}">
      <dgm:prSet phldrT="[Texte]"/>
      <dgm:spPr/>
      <dgm:t>
        <a:bodyPr/>
        <a:lstStyle/>
        <a:p>
          <a:r>
            <a:rPr lang="fr-CA" dirty="0"/>
            <a:t>PANCRÉAS</a:t>
          </a:r>
        </a:p>
      </dgm:t>
    </dgm:pt>
    <dgm:pt modelId="{8283F9F5-893B-4ADD-ACB0-9E8DAE344903}" type="parTrans" cxnId="{9D0E5554-48DD-4386-A4A4-4DD4AB60DDBB}">
      <dgm:prSet/>
      <dgm:spPr/>
      <dgm:t>
        <a:bodyPr/>
        <a:lstStyle/>
        <a:p>
          <a:endParaRPr lang="fr-CA"/>
        </a:p>
      </dgm:t>
    </dgm:pt>
    <dgm:pt modelId="{F7240A51-6E15-4BA8-8B2E-752EC486C689}" type="sibTrans" cxnId="{9D0E5554-48DD-4386-A4A4-4DD4AB60DDBB}">
      <dgm:prSet/>
      <dgm:spPr/>
      <dgm:t>
        <a:bodyPr/>
        <a:lstStyle/>
        <a:p>
          <a:endParaRPr lang="fr-CA"/>
        </a:p>
      </dgm:t>
    </dgm:pt>
    <dgm:pt modelId="{B811D4EE-9988-497D-89A4-BFAFB7795A99}">
      <dgm:prSet phldrT="[Texte]"/>
      <dgm:spPr/>
      <dgm:t>
        <a:bodyPr/>
        <a:lstStyle/>
        <a:p>
          <a:r>
            <a:rPr lang="fr-CA" b="1" dirty="0"/>
            <a:t>Trypsinogène</a:t>
          </a:r>
          <a:r>
            <a:rPr lang="fr-CA" dirty="0"/>
            <a:t>               (se lie à l’entérokinase et forme la </a:t>
          </a:r>
          <a:r>
            <a:rPr lang="fr-CA" b="1" dirty="0"/>
            <a:t>trypsine</a:t>
          </a:r>
          <a:r>
            <a:rPr lang="fr-CA" dirty="0"/>
            <a:t>)</a:t>
          </a:r>
        </a:p>
      </dgm:t>
    </dgm:pt>
    <dgm:pt modelId="{B81F828C-EFBD-4C00-87A9-84EB11FB9DF8}" type="parTrans" cxnId="{A00285F8-D4D4-4C79-9929-9FBAE8A50319}">
      <dgm:prSet/>
      <dgm:spPr/>
      <dgm:t>
        <a:bodyPr/>
        <a:lstStyle/>
        <a:p>
          <a:endParaRPr lang="fr-CA"/>
        </a:p>
      </dgm:t>
    </dgm:pt>
    <dgm:pt modelId="{1004B477-845F-41C6-B933-293DCBD4AA3B}" type="sibTrans" cxnId="{A00285F8-D4D4-4C79-9929-9FBAE8A50319}">
      <dgm:prSet/>
      <dgm:spPr/>
      <dgm:t>
        <a:bodyPr/>
        <a:lstStyle/>
        <a:p>
          <a:endParaRPr lang="fr-CA"/>
        </a:p>
      </dgm:t>
    </dgm:pt>
    <dgm:pt modelId="{29869981-047D-46A3-9116-B4BC73B51240}">
      <dgm:prSet phldrT="[Texte]" custT="1"/>
      <dgm:spPr/>
      <dgm:t>
        <a:bodyPr/>
        <a:lstStyle/>
        <a:p>
          <a:r>
            <a:rPr lang="fr-CA" sz="3200" b="1" u="sng" dirty="0">
              <a:solidFill>
                <a:srgbClr val="FF0000"/>
              </a:solidFill>
            </a:rPr>
            <a:t>TRYPSINE</a:t>
          </a:r>
          <a:r>
            <a:rPr lang="fr-CA" sz="2400" dirty="0"/>
            <a:t> termine la </a:t>
          </a:r>
          <a:r>
            <a:rPr lang="fr-CA" sz="2400" dirty="0" err="1"/>
            <a:t>trans</a:t>
          </a:r>
          <a:r>
            <a:rPr lang="fr-CA" sz="2400" dirty="0"/>
            <a:t> des protéines AA</a:t>
          </a:r>
        </a:p>
      </dgm:t>
    </dgm:pt>
    <dgm:pt modelId="{3EBC23C5-0B54-4236-8E1A-8302182CB6D8}" type="parTrans" cxnId="{BCE6C100-261B-47FB-A870-12DDF846757B}">
      <dgm:prSet/>
      <dgm:spPr/>
      <dgm:t>
        <a:bodyPr/>
        <a:lstStyle/>
        <a:p>
          <a:endParaRPr lang="fr-CA"/>
        </a:p>
      </dgm:t>
    </dgm:pt>
    <dgm:pt modelId="{8A471760-C480-4E63-BF2C-9DA402B521C3}" type="sibTrans" cxnId="{BCE6C100-261B-47FB-A870-12DDF846757B}">
      <dgm:prSet/>
      <dgm:spPr/>
      <dgm:t>
        <a:bodyPr/>
        <a:lstStyle/>
        <a:p>
          <a:endParaRPr lang="fr-CA"/>
        </a:p>
      </dgm:t>
    </dgm:pt>
    <dgm:pt modelId="{CE9257F9-58DB-4F67-A68E-0F673CE5B857}" type="pres">
      <dgm:prSet presAssocID="{4FAE007F-6AFE-4CF5-B44E-CF8B956BCB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32E064-4B4E-4C0A-A468-04CB44B98304}" type="pres">
      <dgm:prSet presAssocID="{03DDD051-AD6B-4FE1-881B-32E7F99A790A}" presName="root" presStyleCnt="0"/>
      <dgm:spPr/>
    </dgm:pt>
    <dgm:pt modelId="{5F1937BE-1876-4527-996C-1662D4821B23}" type="pres">
      <dgm:prSet presAssocID="{03DDD051-AD6B-4FE1-881B-32E7F99A790A}" presName="rootComposite" presStyleCnt="0"/>
      <dgm:spPr/>
    </dgm:pt>
    <dgm:pt modelId="{4D2219BE-F1D5-4A1A-AD20-90D5F8C63ABD}" type="pres">
      <dgm:prSet presAssocID="{03DDD051-AD6B-4FE1-881B-32E7F99A790A}" presName="rootText" presStyleLbl="node1" presStyleIdx="0" presStyleCnt="2"/>
      <dgm:spPr/>
    </dgm:pt>
    <dgm:pt modelId="{29F10525-AB2B-4920-BCA5-AB4255DBEDFD}" type="pres">
      <dgm:prSet presAssocID="{03DDD051-AD6B-4FE1-881B-32E7F99A790A}" presName="rootConnector" presStyleLbl="node1" presStyleIdx="0" presStyleCnt="2"/>
      <dgm:spPr/>
    </dgm:pt>
    <dgm:pt modelId="{054ACA5A-1E6E-4CE0-8281-342DAA03EE34}" type="pres">
      <dgm:prSet presAssocID="{03DDD051-AD6B-4FE1-881B-32E7F99A790A}" presName="childShape" presStyleCnt="0"/>
      <dgm:spPr/>
    </dgm:pt>
    <dgm:pt modelId="{9E053568-7A39-490E-A9BF-C90097E1E389}" type="pres">
      <dgm:prSet presAssocID="{056C915D-0913-4122-863E-48A6381ECC69}" presName="Name13" presStyleLbl="parChTrans1D2" presStyleIdx="0" presStyleCnt="4"/>
      <dgm:spPr/>
    </dgm:pt>
    <dgm:pt modelId="{424803A7-596E-4320-BBE3-5C91D61C8B2D}" type="pres">
      <dgm:prSet presAssocID="{926B1557-3320-48C2-975B-98947A250A41}" presName="childText" presStyleLbl="bgAcc1" presStyleIdx="0" presStyleCnt="4" custScaleX="133859">
        <dgm:presLayoutVars>
          <dgm:bulletEnabled val="1"/>
        </dgm:presLayoutVars>
      </dgm:prSet>
      <dgm:spPr/>
    </dgm:pt>
    <dgm:pt modelId="{AF24459B-2DE1-4BEF-B56B-D039C807EF84}" type="pres">
      <dgm:prSet presAssocID="{124A3EE4-3A84-4F3A-9EF0-0AEAF96525BD}" presName="Name13" presStyleLbl="parChTrans1D2" presStyleIdx="1" presStyleCnt="4"/>
      <dgm:spPr/>
    </dgm:pt>
    <dgm:pt modelId="{80853135-602F-4043-9567-3A2D803BEE39}" type="pres">
      <dgm:prSet presAssocID="{1EACAD92-4462-4229-8990-E2A6E3B07AB0}" presName="childText" presStyleLbl="bgAcc1" presStyleIdx="1" presStyleCnt="4">
        <dgm:presLayoutVars>
          <dgm:bulletEnabled val="1"/>
        </dgm:presLayoutVars>
      </dgm:prSet>
      <dgm:spPr/>
    </dgm:pt>
    <dgm:pt modelId="{600A4C29-EDE7-4D83-80EE-2B4C40A890B1}" type="pres">
      <dgm:prSet presAssocID="{2E208C9B-DE1B-49AC-9F03-38B384810FCF}" presName="root" presStyleCnt="0"/>
      <dgm:spPr/>
    </dgm:pt>
    <dgm:pt modelId="{97B09086-A005-4F25-8D2E-2736B44E0C4D}" type="pres">
      <dgm:prSet presAssocID="{2E208C9B-DE1B-49AC-9F03-38B384810FCF}" presName="rootComposite" presStyleCnt="0"/>
      <dgm:spPr/>
    </dgm:pt>
    <dgm:pt modelId="{56E77B1B-39A3-4F80-BD00-887998346FB6}" type="pres">
      <dgm:prSet presAssocID="{2E208C9B-DE1B-49AC-9F03-38B384810FCF}" presName="rootText" presStyleLbl="node1" presStyleIdx="1" presStyleCnt="2"/>
      <dgm:spPr/>
    </dgm:pt>
    <dgm:pt modelId="{778F52B7-F4B2-43E4-BEA4-FAB93CA2ADDD}" type="pres">
      <dgm:prSet presAssocID="{2E208C9B-DE1B-49AC-9F03-38B384810FCF}" presName="rootConnector" presStyleLbl="node1" presStyleIdx="1" presStyleCnt="2"/>
      <dgm:spPr/>
    </dgm:pt>
    <dgm:pt modelId="{BE7BC15C-0F97-4E88-B4EF-6D56C78882CD}" type="pres">
      <dgm:prSet presAssocID="{2E208C9B-DE1B-49AC-9F03-38B384810FCF}" presName="childShape" presStyleCnt="0"/>
      <dgm:spPr/>
    </dgm:pt>
    <dgm:pt modelId="{F1090E2E-0237-4EFF-9F6E-898A1A54CEC4}" type="pres">
      <dgm:prSet presAssocID="{B81F828C-EFBD-4C00-87A9-84EB11FB9DF8}" presName="Name13" presStyleLbl="parChTrans1D2" presStyleIdx="2" presStyleCnt="4"/>
      <dgm:spPr/>
    </dgm:pt>
    <dgm:pt modelId="{639D337B-2217-42BD-8EC5-62EEAFB8AD0D}" type="pres">
      <dgm:prSet presAssocID="{B811D4EE-9988-497D-89A4-BFAFB7795A99}" presName="childText" presStyleLbl="bgAcc1" presStyleIdx="2" presStyleCnt="4" custScaleX="148953">
        <dgm:presLayoutVars>
          <dgm:bulletEnabled val="1"/>
        </dgm:presLayoutVars>
      </dgm:prSet>
      <dgm:spPr/>
    </dgm:pt>
    <dgm:pt modelId="{A1AF58AD-AEA1-4AE4-8474-323CFBA0E5DA}" type="pres">
      <dgm:prSet presAssocID="{3EBC23C5-0B54-4236-8E1A-8302182CB6D8}" presName="Name13" presStyleLbl="parChTrans1D2" presStyleIdx="3" presStyleCnt="4"/>
      <dgm:spPr/>
    </dgm:pt>
    <dgm:pt modelId="{7ED79D92-3E5A-49FF-A14A-9906644CE9CA}" type="pres">
      <dgm:prSet presAssocID="{29869981-047D-46A3-9116-B4BC73B51240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BCE6C100-261B-47FB-A870-12DDF846757B}" srcId="{2E208C9B-DE1B-49AC-9F03-38B384810FCF}" destId="{29869981-047D-46A3-9116-B4BC73B51240}" srcOrd="1" destOrd="0" parTransId="{3EBC23C5-0B54-4236-8E1A-8302182CB6D8}" sibTransId="{8A471760-C480-4E63-BF2C-9DA402B521C3}"/>
    <dgm:cxn modelId="{8214E007-3DCC-4D13-96A4-E020FF83C948}" type="presOf" srcId="{1EACAD92-4462-4229-8990-E2A6E3B07AB0}" destId="{80853135-602F-4043-9567-3A2D803BEE39}" srcOrd="0" destOrd="0" presId="urn:microsoft.com/office/officeart/2005/8/layout/hierarchy3"/>
    <dgm:cxn modelId="{39C7200F-F242-4BE3-A6F2-2B652C6F3436}" srcId="{03DDD051-AD6B-4FE1-881B-32E7F99A790A}" destId="{926B1557-3320-48C2-975B-98947A250A41}" srcOrd="0" destOrd="0" parTransId="{056C915D-0913-4122-863E-48A6381ECC69}" sibTransId="{C7A20D46-5BB4-490E-B1D0-A1A171630AE6}"/>
    <dgm:cxn modelId="{6780861E-41BE-4834-B598-91070128F824}" type="presOf" srcId="{B811D4EE-9988-497D-89A4-BFAFB7795A99}" destId="{639D337B-2217-42BD-8EC5-62EEAFB8AD0D}" srcOrd="0" destOrd="0" presId="urn:microsoft.com/office/officeart/2005/8/layout/hierarchy3"/>
    <dgm:cxn modelId="{45D4B626-4169-4688-8C29-56119424792A}" type="presOf" srcId="{B81F828C-EFBD-4C00-87A9-84EB11FB9DF8}" destId="{F1090E2E-0237-4EFF-9F6E-898A1A54CEC4}" srcOrd="0" destOrd="0" presId="urn:microsoft.com/office/officeart/2005/8/layout/hierarchy3"/>
    <dgm:cxn modelId="{D618FC5F-A961-4154-A720-D05FB9F4F78B}" type="presOf" srcId="{4FAE007F-6AFE-4CF5-B44E-CF8B956BCB67}" destId="{CE9257F9-58DB-4F67-A68E-0F673CE5B857}" srcOrd="0" destOrd="0" presId="urn:microsoft.com/office/officeart/2005/8/layout/hierarchy3"/>
    <dgm:cxn modelId="{7857D543-74DF-43F4-BCCB-F130E544C583}" type="presOf" srcId="{124A3EE4-3A84-4F3A-9EF0-0AEAF96525BD}" destId="{AF24459B-2DE1-4BEF-B56B-D039C807EF84}" srcOrd="0" destOrd="0" presId="urn:microsoft.com/office/officeart/2005/8/layout/hierarchy3"/>
    <dgm:cxn modelId="{3262DC47-1BB0-4D11-B1C0-95B66CE922B2}" type="presOf" srcId="{03DDD051-AD6B-4FE1-881B-32E7F99A790A}" destId="{29F10525-AB2B-4920-BCA5-AB4255DBEDFD}" srcOrd="1" destOrd="0" presId="urn:microsoft.com/office/officeart/2005/8/layout/hierarchy3"/>
    <dgm:cxn modelId="{47ECCF68-9916-46AA-9657-3D5189705D22}" type="presOf" srcId="{2E208C9B-DE1B-49AC-9F03-38B384810FCF}" destId="{778F52B7-F4B2-43E4-BEA4-FAB93CA2ADDD}" srcOrd="1" destOrd="0" presId="urn:microsoft.com/office/officeart/2005/8/layout/hierarchy3"/>
    <dgm:cxn modelId="{3745A553-B833-4DA2-B109-4423F22DAF53}" srcId="{4FAE007F-6AFE-4CF5-B44E-CF8B956BCB67}" destId="{03DDD051-AD6B-4FE1-881B-32E7F99A790A}" srcOrd="0" destOrd="0" parTransId="{E8F0D74C-4F6A-4E69-99CA-22746701A4AD}" sibTransId="{54C7C183-17F9-46C1-B3DC-0290D93072F0}"/>
    <dgm:cxn modelId="{9D0E5554-48DD-4386-A4A4-4DD4AB60DDBB}" srcId="{4FAE007F-6AFE-4CF5-B44E-CF8B956BCB67}" destId="{2E208C9B-DE1B-49AC-9F03-38B384810FCF}" srcOrd="1" destOrd="0" parTransId="{8283F9F5-893B-4ADD-ACB0-9E8DAE344903}" sibTransId="{F7240A51-6E15-4BA8-8B2E-752EC486C689}"/>
    <dgm:cxn modelId="{8B8DFDA5-6EAB-4AC4-92B5-B9BEF52CFE19}" srcId="{03DDD051-AD6B-4FE1-881B-32E7F99A790A}" destId="{1EACAD92-4462-4229-8990-E2A6E3B07AB0}" srcOrd="1" destOrd="0" parTransId="{124A3EE4-3A84-4F3A-9EF0-0AEAF96525BD}" sibTransId="{8F6B56C2-3538-4EC9-A1DE-E75D51FEFBC0}"/>
    <dgm:cxn modelId="{E1D81EB7-9BB6-45C4-A66D-5CA91F54DD08}" type="presOf" srcId="{29869981-047D-46A3-9116-B4BC73B51240}" destId="{7ED79D92-3E5A-49FF-A14A-9906644CE9CA}" srcOrd="0" destOrd="0" presId="urn:microsoft.com/office/officeart/2005/8/layout/hierarchy3"/>
    <dgm:cxn modelId="{FF6CC3CE-C2D9-4DF8-B4BE-0633BD31597D}" type="presOf" srcId="{3EBC23C5-0B54-4236-8E1A-8302182CB6D8}" destId="{A1AF58AD-AEA1-4AE4-8474-323CFBA0E5DA}" srcOrd="0" destOrd="0" presId="urn:microsoft.com/office/officeart/2005/8/layout/hierarchy3"/>
    <dgm:cxn modelId="{C7A881D6-8E04-4A3E-9ECA-FFB454E716B6}" type="presOf" srcId="{2E208C9B-DE1B-49AC-9F03-38B384810FCF}" destId="{56E77B1B-39A3-4F80-BD00-887998346FB6}" srcOrd="0" destOrd="0" presId="urn:microsoft.com/office/officeart/2005/8/layout/hierarchy3"/>
    <dgm:cxn modelId="{72B6B8DB-A0AD-4518-9F9B-0205D9C64259}" type="presOf" srcId="{926B1557-3320-48C2-975B-98947A250A41}" destId="{424803A7-596E-4320-BBE3-5C91D61C8B2D}" srcOrd="0" destOrd="0" presId="urn:microsoft.com/office/officeart/2005/8/layout/hierarchy3"/>
    <dgm:cxn modelId="{24F9B7E7-6284-455A-8882-9AA55D93F535}" type="presOf" srcId="{03DDD051-AD6B-4FE1-881B-32E7F99A790A}" destId="{4D2219BE-F1D5-4A1A-AD20-90D5F8C63ABD}" srcOrd="0" destOrd="0" presId="urn:microsoft.com/office/officeart/2005/8/layout/hierarchy3"/>
    <dgm:cxn modelId="{B27E5FF3-DD71-4C93-A019-064B2493B10A}" type="presOf" srcId="{056C915D-0913-4122-863E-48A6381ECC69}" destId="{9E053568-7A39-490E-A9BF-C90097E1E389}" srcOrd="0" destOrd="0" presId="urn:microsoft.com/office/officeart/2005/8/layout/hierarchy3"/>
    <dgm:cxn modelId="{A00285F8-D4D4-4C79-9929-9FBAE8A50319}" srcId="{2E208C9B-DE1B-49AC-9F03-38B384810FCF}" destId="{B811D4EE-9988-497D-89A4-BFAFB7795A99}" srcOrd="0" destOrd="0" parTransId="{B81F828C-EFBD-4C00-87A9-84EB11FB9DF8}" sibTransId="{1004B477-845F-41C6-B933-293DCBD4AA3B}"/>
    <dgm:cxn modelId="{9906B7F4-1ACB-458B-B15F-C2E914AD5879}" type="presParOf" srcId="{CE9257F9-58DB-4F67-A68E-0F673CE5B857}" destId="{7532E064-4B4E-4C0A-A468-04CB44B98304}" srcOrd="0" destOrd="0" presId="urn:microsoft.com/office/officeart/2005/8/layout/hierarchy3"/>
    <dgm:cxn modelId="{9B017734-02B2-4E2C-A692-F4AE59FC99CD}" type="presParOf" srcId="{7532E064-4B4E-4C0A-A468-04CB44B98304}" destId="{5F1937BE-1876-4527-996C-1662D4821B23}" srcOrd="0" destOrd="0" presId="urn:microsoft.com/office/officeart/2005/8/layout/hierarchy3"/>
    <dgm:cxn modelId="{F92DCA4E-8CA5-4258-8971-E56A91676490}" type="presParOf" srcId="{5F1937BE-1876-4527-996C-1662D4821B23}" destId="{4D2219BE-F1D5-4A1A-AD20-90D5F8C63ABD}" srcOrd="0" destOrd="0" presId="urn:microsoft.com/office/officeart/2005/8/layout/hierarchy3"/>
    <dgm:cxn modelId="{1BE32CA8-C172-4F8D-9E34-1C2D300B5951}" type="presParOf" srcId="{5F1937BE-1876-4527-996C-1662D4821B23}" destId="{29F10525-AB2B-4920-BCA5-AB4255DBEDFD}" srcOrd="1" destOrd="0" presId="urn:microsoft.com/office/officeart/2005/8/layout/hierarchy3"/>
    <dgm:cxn modelId="{F25744F3-E1A9-48C1-A405-A4D331FB9333}" type="presParOf" srcId="{7532E064-4B4E-4C0A-A468-04CB44B98304}" destId="{054ACA5A-1E6E-4CE0-8281-342DAA03EE34}" srcOrd="1" destOrd="0" presId="urn:microsoft.com/office/officeart/2005/8/layout/hierarchy3"/>
    <dgm:cxn modelId="{E628B77E-B628-415F-8204-5C70931AA23F}" type="presParOf" srcId="{054ACA5A-1E6E-4CE0-8281-342DAA03EE34}" destId="{9E053568-7A39-490E-A9BF-C90097E1E389}" srcOrd="0" destOrd="0" presId="urn:microsoft.com/office/officeart/2005/8/layout/hierarchy3"/>
    <dgm:cxn modelId="{147C15D0-07FF-4FAA-9CA9-B043F6E8B490}" type="presParOf" srcId="{054ACA5A-1E6E-4CE0-8281-342DAA03EE34}" destId="{424803A7-596E-4320-BBE3-5C91D61C8B2D}" srcOrd="1" destOrd="0" presId="urn:microsoft.com/office/officeart/2005/8/layout/hierarchy3"/>
    <dgm:cxn modelId="{8AFE2A5C-7C70-42E3-96AE-4114155B1E9E}" type="presParOf" srcId="{054ACA5A-1E6E-4CE0-8281-342DAA03EE34}" destId="{AF24459B-2DE1-4BEF-B56B-D039C807EF84}" srcOrd="2" destOrd="0" presId="urn:microsoft.com/office/officeart/2005/8/layout/hierarchy3"/>
    <dgm:cxn modelId="{4A0C037D-7B56-40F4-8C37-373D36882BB9}" type="presParOf" srcId="{054ACA5A-1E6E-4CE0-8281-342DAA03EE34}" destId="{80853135-602F-4043-9567-3A2D803BEE39}" srcOrd="3" destOrd="0" presId="urn:microsoft.com/office/officeart/2005/8/layout/hierarchy3"/>
    <dgm:cxn modelId="{792EBBA3-200C-46F6-BD5F-CD7F5FDD200F}" type="presParOf" srcId="{CE9257F9-58DB-4F67-A68E-0F673CE5B857}" destId="{600A4C29-EDE7-4D83-80EE-2B4C40A890B1}" srcOrd="1" destOrd="0" presId="urn:microsoft.com/office/officeart/2005/8/layout/hierarchy3"/>
    <dgm:cxn modelId="{4D4669A3-D768-4E9B-B6DB-4426E32C8749}" type="presParOf" srcId="{600A4C29-EDE7-4D83-80EE-2B4C40A890B1}" destId="{97B09086-A005-4F25-8D2E-2736B44E0C4D}" srcOrd="0" destOrd="0" presId="urn:microsoft.com/office/officeart/2005/8/layout/hierarchy3"/>
    <dgm:cxn modelId="{6A7C9497-7E0B-4F28-823D-1A3318655FAE}" type="presParOf" srcId="{97B09086-A005-4F25-8D2E-2736B44E0C4D}" destId="{56E77B1B-39A3-4F80-BD00-887998346FB6}" srcOrd="0" destOrd="0" presId="urn:microsoft.com/office/officeart/2005/8/layout/hierarchy3"/>
    <dgm:cxn modelId="{7E507520-E674-45E9-832C-FFBD218435E3}" type="presParOf" srcId="{97B09086-A005-4F25-8D2E-2736B44E0C4D}" destId="{778F52B7-F4B2-43E4-BEA4-FAB93CA2ADDD}" srcOrd="1" destOrd="0" presId="urn:microsoft.com/office/officeart/2005/8/layout/hierarchy3"/>
    <dgm:cxn modelId="{6EE1F1FF-4EA9-4338-A20A-70DD616D6F70}" type="presParOf" srcId="{600A4C29-EDE7-4D83-80EE-2B4C40A890B1}" destId="{BE7BC15C-0F97-4E88-B4EF-6D56C78882CD}" srcOrd="1" destOrd="0" presId="urn:microsoft.com/office/officeart/2005/8/layout/hierarchy3"/>
    <dgm:cxn modelId="{483B1421-A2F9-42AD-B594-0F89CDEE2BF3}" type="presParOf" srcId="{BE7BC15C-0F97-4E88-B4EF-6D56C78882CD}" destId="{F1090E2E-0237-4EFF-9F6E-898A1A54CEC4}" srcOrd="0" destOrd="0" presId="urn:microsoft.com/office/officeart/2005/8/layout/hierarchy3"/>
    <dgm:cxn modelId="{8DD9D4F0-4276-4FB1-96FA-C0D1B1BD2B66}" type="presParOf" srcId="{BE7BC15C-0F97-4E88-B4EF-6D56C78882CD}" destId="{639D337B-2217-42BD-8EC5-62EEAFB8AD0D}" srcOrd="1" destOrd="0" presId="urn:microsoft.com/office/officeart/2005/8/layout/hierarchy3"/>
    <dgm:cxn modelId="{4A245CD4-13F2-459A-BB6C-5597553F4271}" type="presParOf" srcId="{BE7BC15C-0F97-4E88-B4EF-6D56C78882CD}" destId="{A1AF58AD-AEA1-4AE4-8474-323CFBA0E5DA}" srcOrd="2" destOrd="0" presId="urn:microsoft.com/office/officeart/2005/8/layout/hierarchy3"/>
    <dgm:cxn modelId="{58DBCCAF-2324-428C-AB40-E4DC308BB8E0}" type="presParOf" srcId="{BE7BC15C-0F97-4E88-B4EF-6D56C78882CD}" destId="{7ED79D92-3E5A-49FF-A14A-9906644CE9C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E2797-490B-48FD-94C1-DADEC0A1797B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CA"/>
        </a:p>
      </dgm:t>
    </dgm:pt>
    <dgm:pt modelId="{266F8A98-AB64-4BA9-9AA4-444D3C262F75}">
      <dgm:prSet phldrT="[Texte]"/>
      <dgm:spPr/>
      <dgm:t>
        <a:bodyPr/>
        <a:lstStyle/>
        <a:p>
          <a:r>
            <a:rPr lang="fr-CA" dirty="0"/>
            <a:t>INTESTIN</a:t>
          </a:r>
        </a:p>
      </dgm:t>
    </dgm:pt>
    <dgm:pt modelId="{2746DCA3-3872-44C0-9B5D-E43793DFC634}" type="parTrans" cxnId="{86E5EB29-D81A-4E23-8D80-BE11610BD5E3}">
      <dgm:prSet/>
      <dgm:spPr/>
      <dgm:t>
        <a:bodyPr/>
        <a:lstStyle/>
        <a:p>
          <a:endParaRPr lang="fr-CA"/>
        </a:p>
      </dgm:t>
    </dgm:pt>
    <dgm:pt modelId="{8FD9FE00-F830-42A7-9862-0099F809AC70}" type="sibTrans" cxnId="{86E5EB29-D81A-4E23-8D80-BE11610BD5E3}">
      <dgm:prSet/>
      <dgm:spPr/>
      <dgm:t>
        <a:bodyPr/>
        <a:lstStyle/>
        <a:p>
          <a:endParaRPr lang="fr-CA"/>
        </a:p>
      </dgm:t>
    </dgm:pt>
    <dgm:pt modelId="{3D5729BC-E7B7-4DF8-AFC7-C3B4D881DFFF}">
      <dgm:prSet phldrT="[Texte]"/>
      <dgm:spPr/>
      <dgm:t>
        <a:bodyPr/>
        <a:lstStyle/>
        <a:p>
          <a:r>
            <a:rPr lang="fr-CA" dirty="0"/>
            <a:t>Dextrin</a:t>
          </a:r>
          <a:r>
            <a:rPr lang="fr-CA" b="1" dirty="0"/>
            <a:t>ase</a:t>
          </a:r>
          <a:r>
            <a:rPr lang="fr-CA" dirty="0"/>
            <a:t>, malt</a:t>
          </a:r>
          <a:r>
            <a:rPr lang="fr-CA" b="1" dirty="0"/>
            <a:t>ase</a:t>
          </a:r>
          <a:r>
            <a:rPr lang="fr-CA" dirty="0"/>
            <a:t>, sucr</a:t>
          </a:r>
          <a:r>
            <a:rPr lang="fr-CA" b="1" dirty="0"/>
            <a:t>ase</a:t>
          </a:r>
          <a:r>
            <a:rPr lang="fr-CA" dirty="0"/>
            <a:t>, </a:t>
          </a:r>
          <a:r>
            <a:rPr lang="fr-CA" b="0" dirty="0"/>
            <a:t>lact</a:t>
          </a:r>
          <a:r>
            <a:rPr lang="fr-CA" b="1" dirty="0"/>
            <a:t>ase</a:t>
          </a:r>
        </a:p>
      </dgm:t>
    </dgm:pt>
    <dgm:pt modelId="{5FFD491C-0714-4298-AA51-AE86914649C4}" type="parTrans" cxnId="{A062AC4E-CCF4-465E-864F-EC0AEB45FCAE}">
      <dgm:prSet/>
      <dgm:spPr/>
      <dgm:t>
        <a:bodyPr/>
        <a:lstStyle/>
        <a:p>
          <a:endParaRPr lang="fr-CA"/>
        </a:p>
      </dgm:t>
    </dgm:pt>
    <dgm:pt modelId="{3A911604-3354-4830-8848-5EB90E7EA329}" type="sibTrans" cxnId="{A062AC4E-CCF4-465E-864F-EC0AEB45FCAE}">
      <dgm:prSet/>
      <dgm:spPr/>
      <dgm:t>
        <a:bodyPr/>
        <a:lstStyle/>
        <a:p>
          <a:endParaRPr lang="fr-CA"/>
        </a:p>
      </dgm:t>
    </dgm:pt>
    <dgm:pt modelId="{2A267C7C-1D1E-4B2F-80DE-B0C940F66BE3}">
      <dgm:prSet phldrT="[Texte]"/>
      <dgm:spPr/>
      <dgm:t>
        <a:bodyPr/>
        <a:lstStyle/>
        <a:p>
          <a:r>
            <a:rPr lang="fr-CA" dirty="0"/>
            <a:t>PANCRÉAS</a:t>
          </a:r>
        </a:p>
      </dgm:t>
    </dgm:pt>
    <dgm:pt modelId="{10B3280B-CF3C-4847-A34B-4533EC7A6289}" type="parTrans" cxnId="{CA2E7CC3-C4AA-494A-9A89-CE876E3FA6A1}">
      <dgm:prSet/>
      <dgm:spPr/>
      <dgm:t>
        <a:bodyPr/>
        <a:lstStyle/>
        <a:p>
          <a:endParaRPr lang="fr-CA"/>
        </a:p>
      </dgm:t>
    </dgm:pt>
    <dgm:pt modelId="{B10D0710-98E3-45FE-A3F1-3A98A9816F4F}" type="sibTrans" cxnId="{CA2E7CC3-C4AA-494A-9A89-CE876E3FA6A1}">
      <dgm:prSet/>
      <dgm:spPr/>
      <dgm:t>
        <a:bodyPr/>
        <a:lstStyle/>
        <a:p>
          <a:endParaRPr lang="fr-CA"/>
        </a:p>
      </dgm:t>
    </dgm:pt>
    <dgm:pt modelId="{1A9D32EB-2220-4BA2-845B-372A63718169}">
      <dgm:prSet phldrT="[Texte]"/>
      <dgm:spPr/>
      <dgm:t>
        <a:bodyPr/>
        <a:lstStyle/>
        <a:p>
          <a:r>
            <a:rPr lang="fr-CA" dirty="0"/>
            <a:t>Amylase pancréatique</a:t>
          </a:r>
        </a:p>
      </dgm:t>
    </dgm:pt>
    <dgm:pt modelId="{FD27E5B1-C7BE-40B3-8C4A-375BFC05BEE1}" type="parTrans" cxnId="{3FDC2F0C-75A5-4C2B-9A35-6F8F124FB00C}">
      <dgm:prSet/>
      <dgm:spPr/>
      <dgm:t>
        <a:bodyPr/>
        <a:lstStyle/>
        <a:p>
          <a:endParaRPr lang="fr-CA"/>
        </a:p>
      </dgm:t>
    </dgm:pt>
    <dgm:pt modelId="{6D5D07A6-18EA-4F64-9D31-849D70F7D1B3}" type="sibTrans" cxnId="{3FDC2F0C-75A5-4C2B-9A35-6F8F124FB00C}">
      <dgm:prSet/>
      <dgm:spPr/>
      <dgm:t>
        <a:bodyPr/>
        <a:lstStyle/>
        <a:p>
          <a:endParaRPr lang="fr-CA"/>
        </a:p>
      </dgm:t>
    </dgm:pt>
    <dgm:pt modelId="{42F03EA4-6ACD-43BB-8924-CFFF59A1F8C5}">
      <dgm:prSet phldrT="[Texte]"/>
      <dgm:spPr/>
      <dgm:t>
        <a:bodyPr/>
        <a:lstStyle/>
        <a:p>
          <a:r>
            <a:rPr lang="fr-CA" dirty="0"/>
            <a:t>TERMINE la </a:t>
          </a:r>
          <a:r>
            <a:rPr lang="fr-CA" dirty="0" err="1"/>
            <a:t>trans</a:t>
          </a:r>
          <a:r>
            <a:rPr lang="fr-CA" dirty="0"/>
            <a:t> des glucides en glucose</a:t>
          </a:r>
        </a:p>
      </dgm:t>
    </dgm:pt>
    <dgm:pt modelId="{1BFB05AC-48C4-4A33-8C3D-543782D40905}" type="parTrans" cxnId="{5BF3E9A1-67C4-4F6B-A231-86CB3A2D0471}">
      <dgm:prSet/>
      <dgm:spPr/>
      <dgm:t>
        <a:bodyPr/>
        <a:lstStyle/>
        <a:p>
          <a:endParaRPr lang="fr-CA"/>
        </a:p>
      </dgm:t>
    </dgm:pt>
    <dgm:pt modelId="{662F3293-07EA-4D44-BB65-6981B91991A5}" type="sibTrans" cxnId="{5BF3E9A1-67C4-4F6B-A231-86CB3A2D0471}">
      <dgm:prSet/>
      <dgm:spPr/>
      <dgm:t>
        <a:bodyPr/>
        <a:lstStyle/>
        <a:p>
          <a:endParaRPr lang="fr-CA"/>
        </a:p>
      </dgm:t>
    </dgm:pt>
    <dgm:pt modelId="{BD293B8F-A292-4C32-880B-7A6A9AA4CA21}">
      <dgm:prSet phldrT="[Texte]"/>
      <dgm:spPr/>
      <dgm:t>
        <a:bodyPr/>
        <a:lstStyle/>
        <a:p>
          <a:r>
            <a:rPr lang="fr-CA" dirty="0"/>
            <a:t>TERMINE la </a:t>
          </a:r>
          <a:r>
            <a:rPr lang="fr-CA" dirty="0" err="1"/>
            <a:t>trans</a:t>
          </a:r>
          <a:r>
            <a:rPr lang="fr-CA" dirty="0"/>
            <a:t> des glucides en glucose</a:t>
          </a:r>
        </a:p>
      </dgm:t>
    </dgm:pt>
    <dgm:pt modelId="{1ACF52CF-7305-4848-B54C-B0E6EFFD70B1}" type="parTrans" cxnId="{86722148-E3CC-4B33-B4F2-D303C07D7D8B}">
      <dgm:prSet/>
      <dgm:spPr/>
      <dgm:t>
        <a:bodyPr/>
        <a:lstStyle/>
        <a:p>
          <a:endParaRPr lang="fr-CA"/>
        </a:p>
      </dgm:t>
    </dgm:pt>
    <dgm:pt modelId="{15512E43-B700-4C06-AEB9-99C0F54EB52F}" type="sibTrans" cxnId="{86722148-E3CC-4B33-B4F2-D303C07D7D8B}">
      <dgm:prSet/>
      <dgm:spPr/>
      <dgm:t>
        <a:bodyPr/>
        <a:lstStyle/>
        <a:p>
          <a:endParaRPr lang="fr-CA"/>
        </a:p>
      </dgm:t>
    </dgm:pt>
    <dgm:pt modelId="{7E640967-10CF-43B6-9602-A05F547DF580}" type="pres">
      <dgm:prSet presAssocID="{D15E2797-490B-48FD-94C1-DADEC0A179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C1F199-93F6-4141-A984-4E23AA2DDBC7}" type="pres">
      <dgm:prSet presAssocID="{266F8A98-AB64-4BA9-9AA4-444D3C262F75}" presName="root" presStyleCnt="0"/>
      <dgm:spPr/>
    </dgm:pt>
    <dgm:pt modelId="{85A2D0EB-6584-44A5-9AD2-A6713709A5E4}" type="pres">
      <dgm:prSet presAssocID="{266F8A98-AB64-4BA9-9AA4-444D3C262F75}" presName="rootComposite" presStyleCnt="0"/>
      <dgm:spPr/>
    </dgm:pt>
    <dgm:pt modelId="{5E9BB3AD-74F2-40EE-A227-2E1BF4F15D00}" type="pres">
      <dgm:prSet presAssocID="{266F8A98-AB64-4BA9-9AA4-444D3C262F75}" presName="rootText" presStyleLbl="node1" presStyleIdx="0" presStyleCnt="2"/>
      <dgm:spPr/>
    </dgm:pt>
    <dgm:pt modelId="{2028B46E-9A40-425B-96C6-900E601FF628}" type="pres">
      <dgm:prSet presAssocID="{266F8A98-AB64-4BA9-9AA4-444D3C262F75}" presName="rootConnector" presStyleLbl="node1" presStyleIdx="0" presStyleCnt="2"/>
      <dgm:spPr/>
    </dgm:pt>
    <dgm:pt modelId="{EB5C2528-1BCD-406D-AAE6-3F8102D8A76F}" type="pres">
      <dgm:prSet presAssocID="{266F8A98-AB64-4BA9-9AA4-444D3C262F75}" presName="childShape" presStyleCnt="0"/>
      <dgm:spPr/>
    </dgm:pt>
    <dgm:pt modelId="{3D067AD4-FB44-4422-9A5C-61BA8E0D8943}" type="pres">
      <dgm:prSet presAssocID="{5FFD491C-0714-4298-AA51-AE86914649C4}" presName="Name13" presStyleLbl="parChTrans1D2" presStyleIdx="0" presStyleCnt="4"/>
      <dgm:spPr/>
    </dgm:pt>
    <dgm:pt modelId="{3A6B02EB-0682-499A-BC33-9BF806F0AB5A}" type="pres">
      <dgm:prSet presAssocID="{3D5729BC-E7B7-4DF8-AFC7-C3B4D881DFFF}" presName="childText" presStyleLbl="bgAcc1" presStyleIdx="0" presStyleCnt="4">
        <dgm:presLayoutVars>
          <dgm:bulletEnabled val="1"/>
        </dgm:presLayoutVars>
      </dgm:prSet>
      <dgm:spPr/>
    </dgm:pt>
    <dgm:pt modelId="{E7933A6D-6215-4F18-B2F5-1BA86180FFA5}" type="pres">
      <dgm:prSet presAssocID="{1ACF52CF-7305-4848-B54C-B0E6EFFD70B1}" presName="Name13" presStyleLbl="parChTrans1D2" presStyleIdx="1" presStyleCnt="4"/>
      <dgm:spPr/>
    </dgm:pt>
    <dgm:pt modelId="{DF2FA7ED-4AEF-4D6B-80D2-3364A604D2B3}" type="pres">
      <dgm:prSet presAssocID="{BD293B8F-A292-4C32-880B-7A6A9AA4CA21}" presName="childText" presStyleLbl="bgAcc1" presStyleIdx="1" presStyleCnt="4">
        <dgm:presLayoutVars>
          <dgm:bulletEnabled val="1"/>
        </dgm:presLayoutVars>
      </dgm:prSet>
      <dgm:spPr/>
    </dgm:pt>
    <dgm:pt modelId="{1D93AE99-5388-42D6-BBB3-4821978FF474}" type="pres">
      <dgm:prSet presAssocID="{2A267C7C-1D1E-4B2F-80DE-B0C940F66BE3}" presName="root" presStyleCnt="0"/>
      <dgm:spPr/>
    </dgm:pt>
    <dgm:pt modelId="{0F62D3D7-D359-4B1C-900A-6B68197DAD1D}" type="pres">
      <dgm:prSet presAssocID="{2A267C7C-1D1E-4B2F-80DE-B0C940F66BE3}" presName="rootComposite" presStyleCnt="0"/>
      <dgm:spPr/>
    </dgm:pt>
    <dgm:pt modelId="{A7A2C635-3DE3-4A6C-9662-A775CE6D70FA}" type="pres">
      <dgm:prSet presAssocID="{2A267C7C-1D1E-4B2F-80DE-B0C940F66BE3}" presName="rootText" presStyleLbl="node1" presStyleIdx="1" presStyleCnt="2"/>
      <dgm:spPr/>
    </dgm:pt>
    <dgm:pt modelId="{D6570EB7-15E0-43C3-BD7B-F202B5FAD527}" type="pres">
      <dgm:prSet presAssocID="{2A267C7C-1D1E-4B2F-80DE-B0C940F66BE3}" presName="rootConnector" presStyleLbl="node1" presStyleIdx="1" presStyleCnt="2"/>
      <dgm:spPr/>
    </dgm:pt>
    <dgm:pt modelId="{5C81E3F1-65AA-4ECC-BF24-F544734AE4D4}" type="pres">
      <dgm:prSet presAssocID="{2A267C7C-1D1E-4B2F-80DE-B0C940F66BE3}" presName="childShape" presStyleCnt="0"/>
      <dgm:spPr/>
    </dgm:pt>
    <dgm:pt modelId="{7F398F9F-37CF-4869-8B36-0A75C7E2DD21}" type="pres">
      <dgm:prSet presAssocID="{FD27E5B1-C7BE-40B3-8C4A-375BFC05BEE1}" presName="Name13" presStyleLbl="parChTrans1D2" presStyleIdx="2" presStyleCnt="4"/>
      <dgm:spPr/>
    </dgm:pt>
    <dgm:pt modelId="{8AA08BE2-4D46-465F-82DC-C15A1F7562C6}" type="pres">
      <dgm:prSet presAssocID="{1A9D32EB-2220-4BA2-845B-372A63718169}" presName="childText" presStyleLbl="bgAcc1" presStyleIdx="2" presStyleCnt="4">
        <dgm:presLayoutVars>
          <dgm:bulletEnabled val="1"/>
        </dgm:presLayoutVars>
      </dgm:prSet>
      <dgm:spPr/>
    </dgm:pt>
    <dgm:pt modelId="{1F76DEFF-0D5F-4100-9D11-D7FE2BEEBD5B}" type="pres">
      <dgm:prSet presAssocID="{1BFB05AC-48C4-4A33-8C3D-543782D40905}" presName="Name13" presStyleLbl="parChTrans1D2" presStyleIdx="3" presStyleCnt="4"/>
      <dgm:spPr/>
    </dgm:pt>
    <dgm:pt modelId="{5C68E0FC-0911-4578-A2EA-0A7C622CB031}" type="pres">
      <dgm:prSet presAssocID="{42F03EA4-6ACD-43BB-8924-CFFF59A1F8C5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8B0BA02-CDE2-495C-A78F-20B575E7ECCF}" type="presOf" srcId="{5FFD491C-0714-4298-AA51-AE86914649C4}" destId="{3D067AD4-FB44-4422-9A5C-61BA8E0D8943}" srcOrd="0" destOrd="0" presId="urn:microsoft.com/office/officeart/2005/8/layout/hierarchy3"/>
    <dgm:cxn modelId="{00FCB804-E9A7-46C2-9335-67F5DE047143}" type="presOf" srcId="{D15E2797-490B-48FD-94C1-DADEC0A1797B}" destId="{7E640967-10CF-43B6-9602-A05F547DF580}" srcOrd="0" destOrd="0" presId="urn:microsoft.com/office/officeart/2005/8/layout/hierarchy3"/>
    <dgm:cxn modelId="{3FDC2F0C-75A5-4C2B-9A35-6F8F124FB00C}" srcId="{2A267C7C-1D1E-4B2F-80DE-B0C940F66BE3}" destId="{1A9D32EB-2220-4BA2-845B-372A63718169}" srcOrd="0" destOrd="0" parTransId="{FD27E5B1-C7BE-40B3-8C4A-375BFC05BEE1}" sibTransId="{6D5D07A6-18EA-4F64-9D31-849D70F7D1B3}"/>
    <dgm:cxn modelId="{35E2FF21-1EDE-4775-A885-D25E4172DD6E}" type="presOf" srcId="{1ACF52CF-7305-4848-B54C-B0E6EFFD70B1}" destId="{E7933A6D-6215-4F18-B2F5-1BA86180FFA5}" srcOrd="0" destOrd="0" presId="urn:microsoft.com/office/officeart/2005/8/layout/hierarchy3"/>
    <dgm:cxn modelId="{0FED5222-321F-4CED-8C40-8A604BF5CB78}" type="presOf" srcId="{2A267C7C-1D1E-4B2F-80DE-B0C940F66BE3}" destId="{D6570EB7-15E0-43C3-BD7B-F202B5FAD527}" srcOrd="1" destOrd="0" presId="urn:microsoft.com/office/officeart/2005/8/layout/hierarchy3"/>
    <dgm:cxn modelId="{86E5EB29-D81A-4E23-8D80-BE11610BD5E3}" srcId="{D15E2797-490B-48FD-94C1-DADEC0A1797B}" destId="{266F8A98-AB64-4BA9-9AA4-444D3C262F75}" srcOrd="0" destOrd="0" parTransId="{2746DCA3-3872-44C0-9B5D-E43793DFC634}" sibTransId="{8FD9FE00-F830-42A7-9862-0099F809AC70}"/>
    <dgm:cxn modelId="{F0D96F2F-7910-4211-9BFD-20D64DFB37CF}" type="presOf" srcId="{3D5729BC-E7B7-4DF8-AFC7-C3B4D881DFFF}" destId="{3A6B02EB-0682-499A-BC33-9BF806F0AB5A}" srcOrd="0" destOrd="0" presId="urn:microsoft.com/office/officeart/2005/8/layout/hierarchy3"/>
    <dgm:cxn modelId="{407C345F-AD94-4363-9C8D-9F65EC6AC000}" type="presOf" srcId="{2A267C7C-1D1E-4B2F-80DE-B0C940F66BE3}" destId="{A7A2C635-3DE3-4A6C-9662-A775CE6D70FA}" srcOrd="0" destOrd="0" presId="urn:microsoft.com/office/officeart/2005/8/layout/hierarchy3"/>
    <dgm:cxn modelId="{86722148-E3CC-4B33-B4F2-D303C07D7D8B}" srcId="{266F8A98-AB64-4BA9-9AA4-444D3C262F75}" destId="{BD293B8F-A292-4C32-880B-7A6A9AA4CA21}" srcOrd="1" destOrd="0" parTransId="{1ACF52CF-7305-4848-B54C-B0E6EFFD70B1}" sibTransId="{15512E43-B700-4C06-AEB9-99C0F54EB52F}"/>
    <dgm:cxn modelId="{A062AC4E-CCF4-465E-864F-EC0AEB45FCAE}" srcId="{266F8A98-AB64-4BA9-9AA4-444D3C262F75}" destId="{3D5729BC-E7B7-4DF8-AFC7-C3B4D881DFFF}" srcOrd="0" destOrd="0" parTransId="{5FFD491C-0714-4298-AA51-AE86914649C4}" sibTransId="{3A911604-3354-4830-8848-5EB90E7EA329}"/>
    <dgm:cxn modelId="{1F703D56-33B8-47D5-A814-2F4416539562}" type="presOf" srcId="{1BFB05AC-48C4-4A33-8C3D-543782D40905}" destId="{1F76DEFF-0D5F-4100-9D11-D7FE2BEEBD5B}" srcOrd="0" destOrd="0" presId="urn:microsoft.com/office/officeart/2005/8/layout/hierarchy3"/>
    <dgm:cxn modelId="{09E8AA8D-F88C-4339-99F0-D85BC65AF4BA}" type="presOf" srcId="{266F8A98-AB64-4BA9-9AA4-444D3C262F75}" destId="{2028B46E-9A40-425B-96C6-900E601FF628}" srcOrd="1" destOrd="0" presId="urn:microsoft.com/office/officeart/2005/8/layout/hierarchy3"/>
    <dgm:cxn modelId="{E02AF08F-61C9-4067-AD00-307F36B37988}" type="presOf" srcId="{FD27E5B1-C7BE-40B3-8C4A-375BFC05BEE1}" destId="{7F398F9F-37CF-4869-8B36-0A75C7E2DD21}" srcOrd="0" destOrd="0" presId="urn:microsoft.com/office/officeart/2005/8/layout/hierarchy3"/>
    <dgm:cxn modelId="{5BF3E9A1-67C4-4F6B-A231-86CB3A2D0471}" srcId="{2A267C7C-1D1E-4B2F-80DE-B0C940F66BE3}" destId="{42F03EA4-6ACD-43BB-8924-CFFF59A1F8C5}" srcOrd="1" destOrd="0" parTransId="{1BFB05AC-48C4-4A33-8C3D-543782D40905}" sibTransId="{662F3293-07EA-4D44-BB65-6981B91991A5}"/>
    <dgm:cxn modelId="{A10E53AA-C351-480F-8C55-62B782CCBD23}" type="presOf" srcId="{266F8A98-AB64-4BA9-9AA4-444D3C262F75}" destId="{5E9BB3AD-74F2-40EE-A227-2E1BF4F15D00}" srcOrd="0" destOrd="0" presId="urn:microsoft.com/office/officeart/2005/8/layout/hierarchy3"/>
    <dgm:cxn modelId="{CA2E7CC3-C4AA-494A-9A89-CE876E3FA6A1}" srcId="{D15E2797-490B-48FD-94C1-DADEC0A1797B}" destId="{2A267C7C-1D1E-4B2F-80DE-B0C940F66BE3}" srcOrd="1" destOrd="0" parTransId="{10B3280B-CF3C-4847-A34B-4533EC7A6289}" sibTransId="{B10D0710-98E3-45FE-A3F1-3A98A9816F4F}"/>
    <dgm:cxn modelId="{6866B1CE-C2D7-46AB-9F2B-33CAC2A5CE42}" type="presOf" srcId="{1A9D32EB-2220-4BA2-845B-372A63718169}" destId="{8AA08BE2-4D46-465F-82DC-C15A1F7562C6}" srcOrd="0" destOrd="0" presId="urn:microsoft.com/office/officeart/2005/8/layout/hierarchy3"/>
    <dgm:cxn modelId="{1C8666F2-513A-4341-8DE2-FBDD6A382171}" type="presOf" srcId="{BD293B8F-A292-4C32-880B-7A6A9AA4CA21}" destId="{DF2FA7ED-4AEF-4D6B-80D2-3364A604D2B3}" srcOrd="0" destOrd="0" presId="urn:microsoft.com/office/officeart/2005/8/layout/hierarchy3"/>
    <dgm:cxn modelId="{DBE393F2-82FD-4ECD-A9DC-4EE0803DF1A3}" type="presOf" srcId="{42F03EA4-6ACD-43BB-8924-CFFF59A1F8C5}" destId="{5C68E0FC-0911-4578-A2EA-0A7C622CB031}" srcOrd="0" destOrd="0" presId="urn:microsoft.com/office/officeart/2005/8/layout/hierarchy3"/>
    <dgm:cxn modelId="{4FA48DAE-9847-4A56-88A6-70A8DF3CB5B7}" type="presParOf" srcId="{7E640967-10CF-43B6-9602-A05F547DF580}" destId="{5EC1F199-93F6-4141-A984-4E23AA2DDBC7}" srcOrd="0" destOrd="0" presId="urn:microsoft.com/office/officeart/2005/8/layout/hierarchy3"/>
    <dgm:cxn modelId="{E7D57BFD-19A0-4924-A6C4-D97B0CF51473}" type="presParOf" srcId="{5EC1F199-93F6-4141-A984-4E23AA2DDBC7}" destId="{85A2D0EB-6584-44A5-9AD2-A6713709A5E4}" srcOrd="0" destOrd="0" presId="urn:microsoft.com/office/officeart/2005/8/layout/hierarchy3"/>
    <dgm:cxn modelId="{18C4418D-CC1A-4F0E-AB2E-1F7B80D5213A}" type="presParOf" srcId="{85A2D0EB-6584-44A5-9AD2-A6713709A5E4}" destId="{5E9BB3AD-74F2-40EE-A227-2E1BF4F15D00}" srcOrd="0" destOrd="0" presId="urn:microsoft.com/office/officeart/2005/8/layout/hierarchy3"/>
    <dgm:cxn modelId="{2FC1A15A-329E-434D-8D20-1F931C0C533A}" type="presParOf" srcId="{85A2D0EB-6584-44A5-9AD2-A6713709A5E4}" destId="{2028B46E-9A40-425B-96C6-900E601FF628}" srcOrd="1" destOrd="0" presId="urn:microsoft.com/office/officeart/2005/8/layout/hierarchy3"/>
    <dgm:cxn modelId="{05C4EB66-7842-4380-B813-073EA1FD3282}" type="presParOf" srcId="{5EC1F199-93F6-4141-A984-4E23AA2DDBC7}" destId="{EB5C2528-1BCD-406D-AAE6-3F8102D8A76F}" srcOrd="1" destOrd="0" presId="urn:microsoft.com/office/officeart/2005/8/layout/hierarchy3"/>
    <dgm:cxn modelId="{2CBB8C87-4A66-433A-AE22-F1F3164DF99F}" type="presParOf" srcId="{EB5C2528-1BCD-406D-AAE6-3F8102D8A76F}" destId="{3D067AD4-FB44-4422-9A5C-61BA8E0D8943}" srcOrd="0" destOrd="0" presId="urn:microsoft.com/office/officeart/2005/8/layout/hierarchy3"/>
    <dgm:cxn modelId="{E7F7E619-84BC-40E6-96C1-A2C28EFFA887}" type="presParOf" srcId="{EB5C2528-1BCD-406D-AAE6-3F8102D8A76F}" destId="{3A6B02EB-0682-499A-BC33-9BF806F0AB5A}" srcOrd="1" destOrd="0" presId="urn:microsoft.com/office/officeart/2005/8/layout/hierarchy3"/>
    <dgm:cxn modelId="{85FF9803-7F1F-4A83-B797-3ED25313751C}" type="presParOf" srcId="{EB5C2528-1BCD-406D-AAE6-3F8102D8A76F}" destId="{E7933A6D-6215-4F18-B2F5-1BA86180FFA5}" srcOrd="2" destOrd="0" presId="urn:microsoft.com/office/officeart/2005/8/layout/hierarchy3"/>
    <dgm:cxn modelId="{A5CED758-D7DA-46A0-B4CE-0803FDC6848C}" type="presParOf" srcId="{EB5C2528-1BCD-406D-AAE6-3F8102D8A76F}" destId="{DF2FA7ED-4AEF-4D6B-80D2-3364A604D2B3}" srcOrd="3" destOrd="0" presId="urn:microsoft.com/office/officeart/2005/8/layout/hierarchy3"/>
    <dgm:cxn modelId="{980DC2CC-4AFA-42D9-8BEE-86458AB1F8EE}" type="presParOf" srcId="{7E640967-10CF-43B6-9602-A05F547DF580}" destId="{1D93AE99-5388-42D6-BBB3-4821978FF474}" srcOrd="1" destOrd="0" presId="urn:microsoft.com/office/officeart/2005/8/layout/hierarchy3"/>
    <dgm:cxn modelId="{914D89F9-2D1E-444F-84B5-0CD5BD5CF51E}" type="presParOf" srcId="{1D93AE99-5388-42D6-BBB3-4821978FF474}" destId="{0F62D3D7-D359-4B1C-900A-6B68197DAD1D}" srcOrd="0" destOrd="0" presId="urn:microsoft.com/office/officeart/2005/8/layout/hierarchy3"/>
    <dgm:cxn modelId="{7A97422F-5DF2-42FA-A9E1-941BB239F365}" type="presParOf" srcId="{0F62D3D7-D359-4B1C-900A-6B68197DAD1D}" destId="{A7A2C635-3DE3-4A6C-9662-A775CE6D70FA}" srcOrd="0" destOrd="0" presId="urn:microsoft.com/office/officeart/2005/8/layout/hierarchy3"/>
    <dgm:cxn modelId="{A6EF6F15-45B4-4AC0-A68B-2A63F5A34308}" type="presParOf" srcId="{0F62D3D7-D359-4B1C-900A-6B68197DAD1D}" destId="{D6570EB7-15E0-43C3-BD7B-F202B5FAD527}" srcOrd="1" destOrd="0" presId="urn:microsoft.com/office/officeart/2005/8/layout/hierarchy3"/>
    <dgm:cxn modelId="{4521E42C-7E32-46ED-BD5A-311859732156}" type="presParOf" srcId="{1D93AE99-5388-42D6-BBB3-4821978FF474}" destId="{5C81E3F1-65AA-4ECC-BF24-F544734AE4D4}" srcOrd="1" destOrd="0" presId="urn:microsoft.com/office/officeart/2005/8/layout/hierarchy3"/>
    <dgm:cxn modelId="{5D6B1A71-D0AA-4D86-A550-9693022CF242}" type="presParOf" srcId="{5C81E3F1-65AA-4ECC-BF24-F544734AE4D4}" destId="{7F398F9F-37CF-4869-8B36-0A75C7E2DD21}" srcOrd="0" destOrd="0" presId="urn:microsoft.com/office/officeart/2005/8/layout/hierarchy3"/>
    <dgm:cxn modelId="{1BCBE12D-F2B0-4079-BDD9-734CBA28285D}" type="presParOf" srcId="{5C81E3F1-65AA-4ECC-BF24-F544734AE4D4}" destId="{8AA08BE2-4D46-465F-82DC-C15A1F7562C6}" srcOrd="1" destOrd="0" presId="urn:microsoft.com/office/officeart/2005/8/layout/hierarchy3"/>
    <dgm:cxn modelId="{0B192240-851A-461A-B13E-47F147CC0C8C}" type="presParOf" srcId="{5C81E3F1-65AA-4ECC-BF24-F544734AE4D4}" destId="{1F76DEFF-0D5F-4100-9D11-D7FE2BEEBD5B}" srcOrd="2" destOrd="0" presId="urn:microsoft.com/office/officeart/2005/8/layout/hierarchy3"/>
    <dgm:cxn modelId="{6A7CA75D-467B-46DD-BF6C-92C53A61CDFD}" type="presParOf" srcId="{5C81E3F1-65AA-4ECC-BF24-F544734AE4D4}" destId="{5C68E0FC-0911-4578-A2EA-0A7C622CB0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E68B7-CE0C-47B3-BA89-D62675263B0B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fr-CA"/>
        </a:p>
      </dgm:t>
    </dgm:pt>
    <dgm:pt modelId="{17172DCC-0C11-4BB6-81E6-74A42662D3DA}">
      <dgm:prSet phldrT="[Texte]"/>
      <dgm:spPr/>
      <dgm:t>
        <a:bodyPr/>
        <a:lstStyle/>
        <a:p>
          <a:r>
            <a:rPr lang="fr-CA" dirty="0"/>
            <a:t>FOIE</a:t>
          </a:r>
        </a:p>
      </dgm:t>
    </dgm:pt>
    <dgm:pt modelId="{C22D91DF-7A98-4B39-A416-3C6C3D5C2727}" type="parTrans" cxnId="{D66E16AC-C0F1-4C71-881F-57FE03EF87ED}">
      <dgm:prSet/>
      <dgm:spPr/>
      <dgm:t>
        <a:bodyPr/>
        <a:lstStyle/>
        <a:p>
          <a:endParaRPr lang="fr-CA"/>
        </a:p>
      </dgm:t>
    </dgm:pt>
    <dgm:pt modelId="{C6C1FB75-23D5-4C6A-824C-91E1ABF3B705}" type="sibTrans" cxnId="{D66E16AC-C0F1-4C71-881F-57FE03EF87ED}">
      <dgm:prSet/>
      <dgm:spPr/>
      <dgm:t>
        <a:bodyPr/>
        <a:lstStyle/>
        <a:p>
          <a:endParaRPr lang="fr-CA"/>
        </a:p>
      </dgm:t>
    </dgm:pt>
    <dgm:pt modelId="{535DAB44-2273-4D9B-BAA0-88BF969CEE5C}">
      <dgm:prSet phldrT="[Texte]"/>
      <dgm:spPr/>
      <dgm:t>
        <a:bodyPr/>
        <a:lstStyle/>
        <a:p>
          <a:r>
            <a:rPr lang="fr-CA" b="1" u="sng" dirty="0"/>
            <a:t>Bile</a:t>
          </a:r>
          <a:r>
            <a:rPr lang="fr-CA" dirty="0"/>
            <a:t> *sert à émulsionner les gras (pas une enzyme)</a:t>
          </a:r>
        </a:p>
      </dgm:t>
    </dgm:pt>
    <dgm:pt modelId="{0830BB5D-E680-42F1-9F49-9B6CEA999B0F}" type="parTrans" cxnId="{5C1841E7-67F7-4586-8AB6-80645E84E05A}">
      <dgm:prSet/>
      <dgm:spPr/>
      <dgm:t>
        <a:bodyPr/>
        <a:lstStyle/>
        <a:p>
          <a:endParaRPr lang="fr-CA"/>
        </a:p>
      </dgm:t>
    </dgm:pt>
    <dgm:pt modelId="{B8B273D7-86EE-4809-B13F-24DDEF1C47F5}" type="sibTrans" cxnId="{5C1841E7-67F7-4586-8AB6-80645E84E05A}">
      <dgm:prSet/>
      <dgm:spPr/>
      <dgm:t>
        <a:bodyPr/>
        <a:lstStyle/>
        <a:p>
          <a:endParaRPr lang="fr-CA"/>
        </a:p>
      </dgm:t>
    </dgm:pt>
    <dgm:pt modelId="{346EBFA4-3D85-4DF9-A788-8B1EA800CC63}">
      <dgm:prSet phldrT="[Texte]"/>
      <dgm:spPr/>
      <dgm:t>
        <a:bodyPr/>
        <a:lstStyle/>
        <a:p>
          <a:r>
            <a:rPr lang="fr-CA" b="1" u="sng" dirty="0"/>
            <a:t>TERMINE</a:t>
          </a:r>
          <a:r>
            <a:rPr lang="fr-CA" dirty="0"/>
            <a:t> la </a:t>
          </a:r>
          <a:r>
            <a:rPr lang="fr-CA" dirty="0" err="1"/>
            <a:t>trans</a:t>
          </a:r>
          <a:r>
            <a:rPr lang="fr-CA" dirty="0"/>
            <a:t> des lipides en acide gras, glycérol</a:t>
          </a:r>
        </a:p>
      </dgm:t>
    </dgm:pt>
    <dgm:pt modelId="{1B543574-5486-4C6C-A12F-ABF1B2BED287}" type="parTrans" cxnId="{497B00A7-EED6-48EB-8F2E-B826FC3C5EA4}">
      <dgm:prSet/>
      <dgm:spPr/>
      <dgm:t>
        <a:bodyPr/>
        <a:lstStyle/>
        <a:p>
          <a:endParaRPr lang="fr-CA"/>
        </a:p>
      </dgm:t>
    </dgm:pt>
    <dgm:pt modelId="{11B469BA-AA23-49BC-9C75-A2E9EF7B2023}" type="sibTrans" cxnId="{497B00A7-EED6-48EB-8F2E-B826FC3C5EA4}">
      <dgm:prSet/>
      <dgm:spPr/>
      <dgm:t>
        <a:bodyPr/>
        <a:lstStyle/>
        <a:p>
          <a:endParaRPr lang="fr-CA"/>
        </a:p>
      </dgm:t>
    </dgm:pt>
    <dgm:pt modelId="{D44AF04B-EB9F-4A9A-B795-E2E0B2EF4FF5}">
      <dgm:prSet phldrT="[Texte]"/>
      <dgm:spPr/>
      <dgm:t>
        <a:bodyPr/>
        <a:lstStyle/>
        <a:p>
          <a:r>
            <a:rPr lang="fr-CA" dirty="0"/>
            <a:t>PANCRÉAS</a:t>
          </a:r>
        </a:p>
      </dgm:t>
    </dgm:pt>
    <dgm:pt modelId="{80BCABCC-B9A1-44D4-A872-BD4283DC17FC}" type="parTrans" cxnId="{B7F3294A-88C8-441C-B55F-E83FC44548BE}">
      <dgm:prSet/>
      <dgm:spPr/>
      <dgm:t>
        <a:bodyPr/>
        <a:lstStyle/>
        <a:p>
          <a:endParaRPr lang="fr-CA"/>
        </a:p>
      </dgm:t>
    </dgm:pt>
    <dgm:pt modelId="{38983EEF-5A45-4B2E-B33F-F2EA31AEC854}" type="sibTrans" cxnId="{B7F3294A-88C8-441C-B55F-E83FC44548BE}">
      <dgm:prSet/>
      <dgm:spPr/>
      <dgm:t>
        <a:bodyPr/>
        <a:lstStyle/>
        <a:p>
          <a:endParaRPr lang="fr-CA"/>
        </a:p>
      </dgm:t>
    </dgm:pt>
    <dgm:pt modelId="{D68AD34E-3C3D-4255-A330-B983944A879D}">
      <dgm:prSet phldrT="[Texte]"/>
      <dgm:spPr/>
      <dgm:t>
        <a:bodyPr/>
        <a:lstStyle/>
        <a:p>
          <a:r>
            <a:rPr lang="fr-CA" sz="2600" dirty="0"/>
            <a:t>Lipase pancréatique</a:t>
          </a:r>
        </a:p>
      </dgm:t>
    </dgm:pt>
    <dgm:pt modelId="{75E27CEB-7A80-442F-9F01-471C44BA367B}" type="parTrans" cxnId="{38B49FE3-901B-4F1F-B24A-E9A360CD4522}">
      <dgm:prSet/>
      <dgm:spPr/>
      <dgm:t>
        <a:bodyPr/>
        <a:lstStyle/>
        <a:p>
          <a:endParaRPr lang="fr-CA"/>
        </a:p>
      </dgm:t>
    </dgm:pt>
    <dgm:pt modelId="{0F558EE8-AF56-40BD-BC64-655E96B25E02}" type="sibTrans" cxnId="{38B49FE3-901B-4F1F-B24A-E9A360CD4522}">
      <dgm:prSet/>
      <dgm:spPr/>
      <dgm:t>
        <a:bodyPr/>
        <a:lstStyle/>
        <a:p>
          <a:endParaRPr lang="fr-CA"/>
        </a:p>
      </dgm:t>
    </dgm:pt>
    <dgm:pt modelId="{580F7B78-3FDA-40D6-8DE2-E7390A1F4529}">
      <dgm:prSet phldrT="[Texte]" custT="1"/>
      <dgm:spPr/>
      <dgm:t>
        <a:bodyPr/>
        <a:lstStyle/>
        <a:p>
          <a:r>
            <a:rPr lang="fr-CA" sz="2400" b="1" u="sng" dirty="0"/>
            <a:t>TERMINE</a:t>
          </a:r>
          <a:r>
            <a:rPr lang="fr-CA" sz="2000" dirty="0"/>
            <a:t> la </a:t>
          </a:r>
          <a:r>
            <a:rPr lang="fr-CA" sz="2000" dirty="0" err="1"/>
            <a:t>trans</a:t>
          </a:r>
          <a:r>
            <a:rPr lang="fr-CA" sz="2000" dirty="0"/>
            <a:t> des lipides en acide gras, glycérol</a:t>
          </a:r>
        </a:p>
      </dgm:t>
    </dgm:pt>
    <dgm:pt modelId="{899CFDA8-6FE9-4098-A980-F03E940C04C9}" type="parTrans" cxnId="{DDF83F0E-0409-477C-8DCE-3A84FC2E8D47}">
      <dgm:prSet/>
      <dgm:spPr/>
      <dgm:t>
        <a:bodyPr/>
        <a:lstStyle/>
        <a:p>
          <a:endParaRPr lang="fr-CA"/>
        </a:p>
      </dgm:t>
    </dgm:pt>
    <dgm:pt modelId="{4E6CE029-0D32-4D52-8B7A-86F223A4A737}" type="sibTrans" cxnId="{DDF83F0E-0409-477C-8DCE-3A84FC2E8D47}">
      <dgm:prSet/>
      <dgm:spPr/>
      <dgm:t>
        <a:bodyPr/>
        <a:lstStyle/>
        <a:p>
          <a:endParaRPr lang="fr-CA"/>
        </a:p>
      </dgm:t>
    </dgm:pt>
    <dgm:pt modelId="{88B4957C-9A0E-49F6-8AC8-AEF87B3710FA}">
      <dgm:prSet phldrT="[Texte]"/>
      <dgm:spPr/>
      <dgm:t>
        <a:bodyPr/>
        <a:lstStyle/>
        <a:p>
          <a:endParaRPr lang="fr-CA" sz="2600" dirty="0"/>
        </a:p>
      </dgm:t>
    </dgm:pt>
    <dgm:pt modelId="{760305DE-C176-499C-A596-54DEC9433352}" type="parTrans" cxnId="{AE2AD1C5-A1B3-4C4D-BE1B-48A4B6AD9096}">
      <dgm:prSet/>
      <dgm:spPr/>
      <dgm:t>
        <a:bodyPr/>
        <a:lstStyle/>
        <a:p>
          <a:endParaRPr lang="fr-CA"/>
        </a:p>
      </dgm:t>
    </dgm:pt>
    <dgm:pt modelId="{ACAE226D-0177-4DA6-8F40-02E284C10327}" type="sibTrans" cxnId="{AE2AD1C5-A1B3-4C4D-BE1B-48A4B6AD9096}">
      <dgm:prSet/>
      <dgm:spPr/>
      <dgm:t>
        <a:bodyPr/>
        <a:lstStyle/>
        <a:p>
          <a:endParaRPr lang="fr-CA"/>
        </a:p>
      </dgm:t>
    </dgm:pt>
    <dgm:pt modelId="{04BBB95E-FAB6-44B2-B90B-DC3F46FD506C}" type="pres">
      <dgm:prSet presAssocID="{4CEE68B7-CE0C-47B3-BA89-D62675263B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32D9B4-3DB7-4826-80F8-91958140C52F}" type="pres">
      <dgm:prSet presAssocID="{17172DCC-0C11-4BB6-81E6-74A42662D3DA}" presName="root" presStyleCnt="0"/>
      <dgm:spPr/>
    </dgm:pt>
    <dgm:pt modelId="{509C2E86-CD0C-479B-AF1B-E1CB2B72AE5B}" type="pres">
      <dgm:prSet presAssocID="{17172DCC-0C11-4BB6-81E6-74A42662D3DA}" presName="rootComposite" presStyleCnt="0"/>
      <dgm:spPr/>
    </dgm:pt>
    <dgm:pt modelId="{61FBF4D1-7344-40EC-A54F-78885293BE71}" type="pres">
      <dgm:prSet presAssocID="{17172DCC-0C11-4BB6-81E6-74A42662D3DA}" presName="rootText" presStyleLbl="node1" presStyleIdx="0" presStyleCnt="2"/>
      <dgm:spPr/>
    </dgm:pt>
    <dgm:pt modelId="{AB7E9A2B-0915-4310-8D38-FDE2D4D10822}" type="pres">
      <dgm:prSet presAssocID="{17172DCC-0C11-4BB6-81E6-74A42662D3DA}" presName="rootConnector" presStyleLbl="node1" presStyleIdx="0" presStyleCnt="2"/>
      <dgm:spPr/>
    </dgm:pt>
    <dgm:pt modelId="{A022CA52-449D-4E22-89E9-FD102D5C35F9}" type="pres">
      <dgm:prSet presAssocID="{17172DCC-0C11-4BB6-81E6-74A42662D3DA}" presName="childShape" presStyleCnt="0"/>
      <dgm:spPr/>
    </dgm:pt>
    <dgm:pt modelId="{5E97CA43-36FB-4C08-A0CE-FF5B86AD2C4A}" type="pres">
      <dgm:prSet presAssocID="{0830BB5D-E680-42F1-9F49-9B6CEA999B0F}" presName="Name13" presStyleLbl="parChTrans1D2" presStyleIdx="0" presStyleCnt="4"/>
      <dgm:spPr/>
    </dgm:pt>
    <dgm:pt modelId="{4EF5715E-6926-4518-B180-51AF4BA39DBD}" type="pres">
      <dgm:prSet presAssocID="{535DAB44-2273-4D9B-BAA0-88BF969CEE5C}" presName="childText" presStyleLbl="bgAcc1" presStyleIdx="0" presStyleCnt="4">
        <dgm:presLayoutVars>
          <dgm:bulletEnabled val="1"/>
        </dgm:presLayoutVars>
      </dgm:prSet>
      <dgm:spPr/>
    </dgm:pt>
    <dgm:pt modelId="{FE7593BF-6C55-44E4-B5D6-AD39ED5BDD24}" type="pres">
      <dgm:prSet presAssocID="{1B543574-5486-4C6C-A12F-ABF1B2BED287}" presName="Name13" presStyleLbl="parChTrans1D2" presStyleIdx="1" presStyleCnt="4"/>
      <dgm:spPr/>
    </dgm:pt>
    <dgm:pt modelId="{C93A9B1C-DE41-4FEE-970C-4A854D694CC8}" type="pres">
      <dgm:prSet presAssocID="{346EBFA4-3D85-4DF9-A788-8B1EA800CC63}" presName="childText" presStyleLbl="bgAcc1" presStyleIdx="1" presStyleCnt="4">
        <dgm:presLayoutVars>
          <dgm:bulletEnabled val="1"/>
        </dgm:presLayoutVars>
      </dgm:prSet>
      <dgm:spPr/>
    </dgm:pt>
    <dgm:pt modelId="{D6DA0FB9-BCDA-4D41-A3C0-47E8D18C7D08}" type="pres">
      <dgm:prSet presAssocID="{D44AF04B-EB9F-4A9A-B795-E2E0B2EF4FF5}" presName="root" presStyleCnt="0"/>
      <dgm:spPr/>
    </dgm:pt>
    <dgm:pt modelId="{74011905-B15A-4642-A7F4-B0A1ECACB968}" type="pres">
      <dgm:prSet presAssocID="{D44AF04B-EB9F-4A9A-B795-E2E0B2EF4FF5}" presName="rootComposite" presStyleCnt="0"/>
      <dgm:spPr/>
    </dgm:pt>
    <dgm:pt modelId="{B696A4EE-7BC0-49EE-98C1-D5BC2BDA909C}" type="pres">
      <dgm:prSet presAssocID="{D44AF04B-EB9F-4A9A-B795-E2E0B2EF4FF5}" presName="rootText" presStyleLbl="node1" presStyleIdx="1" presStyleCnt="2"/>
      <dgm:spPr/>
    </dgm:pt>
    <dgm:pt modelId="{A1978D57-8708-4963-95E4-A1D5683ABAD0}" type="pres">
      <dgm:prSet presAssocID="{D44AF04B-EB9F-4A9A-B795-E2E0B2EF4FF5}" presName="rootConnector" presStyleLbl="node1" presStyleIdx="1" presStyleCnt="2"/>
      <dgm:spPr/>
    </dgm:pt>
    <dgm:pt modelId="{FE2556A5-625B-4573-9987-EF06070B23B7}" type="pres">
      <dgm:prSet presAssocID="{D44AF04B-EB9F-4A9A-B795-E2E0B2EF4FF5}" presName="childShape" presStyleCnt="0"/>
      <dgm:spPr/>
    </dgm:pt>
    <dgm:pt modelId="{1EF9E661-1ACC-46D5-A568-FA02BB51FAA0}" type="pres">
      <dgm:prSet presAssocID="{75E27CEB-7A80-442F-9F01-471C44BA367B}" presName="Name13" presStyleLbl="parChTrans1D2" presStyleIdx="2" presStyleCnt="4"/>
      <dgm:spPr/>
    </dgm:pt>
    <dgm:pt modelId="{0B3936DA-738A-4AE8-8584-80F036041DCA}" type="pres">
      <dgm:prSet presAssocID="{D68AD34E-3C3D-4255-A330-B983944A879D}" presName="childText" presStyleLbl="bgAcc1" presStyleIdx="2" presStyleCnt="4">
        <dgm:presLayoutVars>
          <dgm:bulletEnabled val="1"/>
        </dgm:presLayoutVars>
      </dgm:prSet>
      <dgm:spPr/>
    </dgm:pt>
    <dgm:pt modelId="{06B8EEAE-8241-4671-A658-37FA4A92C45B}" type="pres">
      <dgm:prSet presAssocID="{760305DE-C176-499C-A596-54DEC9433352}" presName="Name13" presStyleLbl="parChTrans1D2" presStyleIdx="3" presStyleCnt="4"/>
      <dgm:spPr/>
    </dgm:pt>
    <dgm:pt modelId="{4C008DF6-6F80-4FE6-B9E0-9CCE5ADD14F4}" type="pres">
      <dgm:prSet presAssocID="{88B4957C-9A0E-49F6-8AC8-AEF87B3710F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2111E702-E67D-4E37-825F-208BE2E72D2D}" type="presOf" srcId="{580F7B78-3FDA-40D6-8DE2-E7390A1F4529}" destId="{4C008DF6-6F80-4FE6-B9E0-9CCE5ADD14F4}" srcOrd="0" destOrd="1" presId="urn:microsoft.com/office/officeart/2005/8/layout/hierarchy3"/>
    <dgm:cxn modelId="{6F648503-ED2C-4D15-A44A-5F9782B75970}" type="presOf" srcId="{D44AF04B-EB9F-4A9A-B795-E2E0B2EF4FF5}" destId="{B696A4EE-7BC0-49EE-98C1-D5BC2BDA909C}" srcOrd="0" destOrd="0" presId="urn:microsoft.com/office/officeart/2005/8/layout/hierarchy3"/>
    <dgm:cxn modelId="{9CF41E0D-9BAF-494B-A0AE-C5F1FD1A81B8}" type="presOf" srcId="{D44AF04B-EB9F-4A9A-B795-E2E0B2EF4FF5}" destId="{A1978D57-8708-4963-95E4-A1D5683ABAD0}" srcOrd="1" destOrd="0" presId="urn:microsoft.com/office/officeart/2005/8/layout/hierarchy3"/>
    <dgm:cxn modelId="{DDF83F0E-0409-477C-8DCE-3A84FC2E8D47}" srcId="{88B4957C-9A0E-49F6-8AC8-AEF87B3710FA}" destId="{580F7B78-3FDA-40D6-8DE2-E7390A1F4529}" srcOrd="0" destOrd="0" parTransId="{899CFDA8-6FE9-4098-A980-F03E940C04C9}" sibTransId="{4E6CE029-0D32-4D52-8B7A-86F223A4A737}"/>
    <dgm:cxn modelId="{FF805437-B5FB-476F-B48B-E61A9B9CF664}" type="presOf" srcId="{88B4957C-9A0E-49F6-8AC8-AEF87B3710FA}" destId="{4C008DF6-6F80-4FE6-B9E0-9CCE5ADD14F4}" srcOrd="0" destOrd="0" presId="urn:microsoft.com/office/officeart/2005/8/layout/hierarchy3"/>
    <dgm:cxn modelId="{2C7A8660-46BE-42DE-8307-225C1559130D}" type="presOf" srcId="{760305DE-C176-499C-A596-54DEC9433352}" destId="{06B8EEAE-8241-4671-A658-37FA4A92C45B}" srcOrd="0" destOrd="0" presId="urn:microsoft.com/office/officeart/2005/8/layout/hierarchy3"/>
    <dgm:cxn modelId="{5A218449-2089-4527-BF2D-8A21DF43BAE4}" type="presOf" srcId="{0830BB5D-E680-42F1-9F49-9B6CEA999B0F}" destId="{5E97CA43-36FB-4C08-A0CE-FF5B86AD2C4A}" srcOrd="0" destOrd="0" presId="urn:microsoft.com/office/officeart/2005/8/layout/hierarchy3"/>
    <dgm:cxn modelId="{B7F3294A-88C8-441C-B55F-E83FC44548BE}" srcId="{4CEE68B7-CE0C-47B3-BA89-D62675263B0B}" destId="{D44AF04B-EB9F-4A9A-B795-E2E0B2EF4FF5}" srcOrd="1" destOrd="0" parTransId="{80BCABCC-B9A1-44D4-A872-BD4283DC17FC}" sibTransId="{38983EEF-5A45-4B2E-B33F-F2EA31AEC854}"/>
    <dgm:cxn modelId="{EA1B5178-3786-4DBF-A4B8-81129B59955E}" type="presOf" srcId="{535DAB44-2273-4D9B-BAA0-88BF969CEE5C}" destId="{4EF5715E-6926-4518-B180-51AF4BA39DBD}" srcOrd="0" destOrd="0" presId="urn:microsoft.com/office/officeart/2005/8/layout/hierarchy3"/>
    <dgm:cxn modelId="{7C5AAF94-E067-45ED-B2A3-BD1BF5402804}" type="presOf" srcId="{4CEE68B7-CE0C-47B3-BA89-D62675263B0B}" destId="{04BBB95E-FAB6-44B2-B90B-DC3F46FD506C}" srcOrd="0" destOrd="0" presId="urn:microsoft.com/office/officeart/2005/8/layout/hierarchy3"/>
    <dgm:cxn modelId="{4C5B6D95-8F2C-4326-B8E8-7EE347507605}" type="presOf" srcId="{1B543574-5486-4C6C-A12F-ABF1B2BED287}" destId="{FE7593BF-6C55-44E4-B5D6-AD39ED5BDD24}" srcOrd="0" destOrd="0" presId="urn:microsoft.com/office/officeart/2005/8/layout/hierarchy3"/>
    <dgm:cxn modelId="{B6C868A5-D230-4EA6-AB36-392F0EF3B1C0}" type="presOf" srcId="{D68AD34E-3C3D-4255-A330-B983944A879D}" destId="{0B3936DA-738A-4AE8-8584-80F036041DCA}" srcOrd="0" destOrd="0" presId="urn:microsoft.com/office/officeart/2005/8/layout/hierarchy3"/>
    <dgm:cxn modelId="{497B00A7-EED6-48EB-8F2E-B826FC3C5EA4}" srcId="{17172DCC-0C11-4BB6-81E6-74A42662D3DA}" destId="{346EBFA4-3D85-4DF9-A788-8B1EA800CC63}" srcOrd="1" destOrd="0" parTransId="{1B543574-5486-4C6C-A12F-ABF1B2BED287}" sibTransId="{11B469BA-AA23-49BC-9C75-A2E9EF7B2023}"/>
    <dgm:cxn modelId="{E7DAE2A9-A560-4866-88FF-3D9ACB22A1C1}" type="presOf" srcId="{75E27CEB-7A80-442F-9F01-471C44BA367B}" destId="{1EF9E661-1ACC-46D5-A568-FA02BB51FAA0}" srcOrd="0" destOrd="0" presId="urn:microsoft.com/office/officeart/2005/8/layout/hierarchy3"/>
    <dgm:cxn modelId="{66426CAB-3D63-4F86-A9E5-6D97BBDE8570}" type="presOf" srcId="{346EBFA4-3D85-4DF9-A788-8B1EA800CC63}" destId="{C93A9B1C-DE41-4FEE-970C-4A854D694CC8}" srcOrd="0" destOrd="0" presId="urn:microsoft.com/office/officeart/2005/8/layout/hierarchy3"/>
    <dgm:cxn modelId="{D66E16AC-C0F1-4C71-881F-57FE03EF87ED}" srcId="{4CEE68B7-CE0C-47B3-BA89-D62675263B0B}" destId="{17172DCC-0C11-4BB6-81E6-74A42662D3DA}" srcOrd="0" destOrd="0" parTransId="{C22D91DF-7A98-4B39-A416-3C6C3D5C2727}" sibTransId="{C6C1FB75-23D5-4C6A-824C-91E1ABF3B705}"/>
    <dgm:cxn modelId="{AE2AD1C5-A1B3-4C4D-BE1B-48A4B6AD9096}" srcId="{D44AF04B-EB9F-4A9A-B795-E2E0B2EF4FF5}" destId="{88B4957C-9A0E-49F6-8AC8-AEF87B3710FA}" srcOrd="1" destOrd="0" parTransId="{760305DE-C176-499C-A596-54DEC9433352}" sibTransId="{ACAE226D-0177-4DA6-8F40-02E284C10327}"/>
    <dgm:cxn modelId="{049EC6C6-21EF-4451-96D0-3A683DFF4935}" type="presOf" srcId="{17172DCC-0C11-4BB6-81E6-74A42662D3DA}" destId="{AB7E9A2B-0915-4310-8D38-FDE2D4D10822}" srcOrd="1" destOrd="0" presId="urn:microsoft.com/office/officeart/2005/8/layout/hierarchy3"/>
    <dgm:cxn modelId="{DD57BDCA-43B0-449B-80AE-F6268A27E261}" type="presOf" srcId="{17172DCC-0C11-4BB6-81E6-74A42662D3DA}" destId="{61FBF4D1-7344-40EC-A54F-78885293BE71}" srcOrd="0" destOrd="0" presId="urn:microsoft.com/office/officeart/2005/8/layout/hierarchy3"/>
    <dgm:cxn modelId="{38B49FE3-901B-4F1F-B24A-E9A360CD4522}" srcId="{D44AF04B-EB9F-4A9A-B795-E2E0B2EF4FF5}" destId="{D68AD34E-3C3D-4255-A330-B983944A879D}" srcOrd="0" destOrd="0" parTransId="{75E27CEB-7A80-442F-9F01-471C44BA367B}" sibTransId="{0F558EE8-AF56-40BD-BC64-655E96B25E02}"/>
    <dgm:cxn modelId="{5C1841E7-67F7-4586-8AB6-80645E84E05A}" srcId="{17172DCC-0C11-4BB6-81E6-74A42662D3DA}" destId="{535DAB44-2273-4D9B-BAA0-88BF969CEE5C}" srcOrd="0" destOrd="0" parTransId="{0830BB5D-E680-42F1-9F49-9B6CEA999B0F}" sibTransId="{B8B273D7-86EE-4809-B13F-24DDEF1C47F5}"/>
    <dgm:cxn modelId="{72199694-C5F9-4054-8AC7-5EABF4C61696}" type="presParOf" srcId="{04BBB95E-FAB6-44B2-B90B-DC3F46FD506C}" destId="{5832D9B4-3DB7-4826-80F8-91958140C52F}" srcOrd="0" destOrd="0" presId="urn:microsoft.com/office/officeart/2005/8/layout/hierarchy3"/>
    <dgm:cxn modelId="{51D80BE6-5D01-4B4E-8566-2AF78045AE00}" type="presParOf" srcId="{5832D9B4-3DB7-4826-80F8-91958140C52F}" destId="{509C2E86-CD0C-479B-AF1B-E1CB2B72AE5B}" srcOrd="0" destOrd="0" presId="urn:microsoft.com/office/officeart/2005/8/layout/hierarchy3"/>
    <dgm:cxn modelId="{40D3AFD8-A6AB-49D5-B770-69CFFB22ED85}" type="presParOf" srcId="{509C2E86-CD0C-479B-AF1B-E1CB2B72AE5B}" destId="{61FBF4D1-7344-40EC-A54F-78885293BE71}" srcOrd="0" destOrd="0" presId="urn:microsoft.com/office/officeart/2005/8/layout/hierarchy3"/>
    <dgm:cxn modelId="{1DAA3CDE-4405-4065-89F4-4A300277EA8E}" type="presParOf" srcId="{509C2E86-CD0C-479B-AF1B-E1CB2B72AE5B}" destId="{AB7E9A2B-0915-4310-8D38-FDE2D4D10822}" srcOrd="1" destOrd="0" presId="urn:microsoft.com/office/officeart/2005/8/layout/hierarchy3"/>
    <dgm:cxn modelId="{365BA815-0509-4FCB-97D6-CBA913D12D23}" type="presParOf" srcId="{5832D9B4-3DB7-4826-80F8-91958140C52F}" destId="{A022CA52-449D-4E22-89E9-FD102D5C35F9}" srcOrd="1" destOrd="0" presId="urn:microsoft.com/office/officeart/2005/8/layout/hierarchy3"/>
    <dgm:cxn modelId="{A814A56B-AEDA-4DA2-B5E1-7DC9234F8433}" type="presParOf" srcId="{A022CA52-449D-4E22-89E9-FD102D5C35F9}" destId="{5E97CA43-36FB-4C08-A0CE-FF5B86AD2C4A}" srcOrd="0" destOrd="0" presId="urn:microsoft.com/office/officeart/2005/8/layout/hierarchy3"/>
    <dgm:cxn modelId="{FE3CA570-0166-496A-9EF4-68D19BBCB447}" type="presParOf" srcId="{A022CA52-449D-4E22-89E9-FD102D5C35F9}" destId="{4EF5715E-6926-4518-B180-51AF4BA39DBD}" srcOrd="1" destOrd="0" presId="urn:microsoft.com/office/officeart/2005/8/layout/hierarchy3"/>
    <dgm:cxn modelId="{1493DACA-231B-4C49-BEB3-65B3351E9FBB}" type="presParOf" srcId="{A022CA52-449D-4E22-89E9-FD102D5C35F9}" destId="{FE7593BF-6C55-44E4-B5D6-AD39ED5BDD24}" srcOrd="2" destOrd="0" presId="urn:microsoft.com/office/officeart/2005/8/layout/hierarchy3"/>
    <dgm:cxn modelId="{1911608F-2E98-45F2-AE15-F8AA6DE4702C}" type="presParOf" srcId="{A022CA52-449D-4E22-89E9-FD102D5C35F9}" destId="{C93A9B1C-DE41-4FEE-970C-4A854D694CC8}" srcOrd="3" destOrd="0" presId="urn:microsoft.com/office/officeart/2005/8/layout/hierarchy3"/>
    <dgm:cxn modelId="{55029855-205E-4F19-ADFA-CAF815208F86}" type="presParOf" srcId="{04BBB95E-FAB6-44B2-B90B-DC3F46FD506C}" destId="{D6DA0FB9-BCDA-4D41-A3C0-47E8D18C7D08}" srcOrd="1" destOrd="0" presId="urn:microsoft.com/office/officeart/2005/8/layout/hierarchy3"/>
    <dgm:cxn modelId="{1728A815-7E2F-43F0-A146-721FB57F64F1}" type="presParOf" srcId="{D6DA0FB9-BCDA-4D41-A3C0-47E8D18C7D08}" destId="{74011905-B15A-4642-A7F4-B0A1ECACB968}" srcOrd="0" destOrd="0" presId="urn:microsoft.com/office/officeart/2005/8/layout/hierarchy3"/>
    <dgm:cxn modelId="{79E50F4F-F332-4070-8DDE-94F06244112D}" type="presParOf" srcId="{74011905-B15A-4642-A7F4-B0A1ECACB968}" destId="{B696A4EE-7BC0-49EE-98C1-D5BC2BDA909C}" srcOrd="0" destOrd="0" presId="urn:microsoft.com/office/officeart/2005/8/layout/hierarchy3"/>
    <dgm:cxn modelId="{50D94D5E-4E7A-448E-B17B-BDD76FBFB567}" type="presParOf" srcId="{74011905-B15A-4642-A7F4-B0A1ECACB968}" destId="{A1978D57-8708-4963-95E4-A1D5683ABAD0}" srcOrd="1" destOrd="0" presId="urn:microsoft.com/office/officeart/2005/8/layout/hierarchy3"/>
    <dgm:cxn modelId="{0149AF92-48EA-4196-B909-F52950590BE1}" type="presParOf" srcId="{D6DA0FB9-BCDA-4D41-A3C0-47E8D18C7D08}" destId="{FE2556A5-625B-4573-9987-EF06070B23B7}" srcOrd="1" destOrd="0" presId="urn:microsoft.com/office/officeart/2005/8/layout/hierarchy3"/>
    <dgm:cxn modelId="{F3AC77B2-A3DE-4EA8-B8E9-F7F32310847E}" type="presParOf" srcId="{FE2556A5-625B-4573-9987-EF06070B23B7}" destId="{1EF9E661-1ACC-46D5-A568-FA02BB51FAA0}" srcOrd="0" destOrd="0" presId="urn:microsoft.com/office/officeart/2005/8/layout/hierarchy3"/>
    <dgm:cxn modelId="{7139DC02-C141-482C-8AEA-35933A442698}" type="presParOf" srcId="{FE2556A5-625B-4573-9987-EF06070B23B7}" destId="{0B3936DA-738A-4AE8-8584-80F036041DCA}" srcOrd="1" destOrd="0" presId="urn:microsoft.com/office/officeart/2005/8/layout/hierarchy3"/>
    <dgm:cxn modelId="{F1C15E1A-42C7-4E76-9414-B98BDE27F0F7}" type="presParOf" srcId="{FE2556A5-625B-4573-9987-EF06070B23B7}" destId="{06B8EEAE-8241-4671-A658-37FA4A92C45B}" srcOrd="2" destOrd="0" presId="urn:microsoft.com/office/officeart/2005/8/layout/hierarchy3"/>
    <dgm:cxn modelId="{7682007A-C190-42F2-9D56-68E7DE3D293A}" type="presParOf" srcId="{FE2556A5-625B-4573-9987-EF06070B23B7}" destId="{4C008DF6-6F80-4FE6-B9E0-9CCE5ADD14F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219BE-F1D5-4A1A-AD20-90D5F8C63ABD}">
      <dsp:nvSpPr>
        <dsp:cNvPr id="0" name=""/>
        <dsp:cNvSpPr/>
      </dsp:nvSpPr>
      <dsp:spPr>
        <a:xfrm>
          <a:off x="33897" y="3527"/>
          <a:ext cx="3107524" cy="15537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900" kern="1200" dirty="0"/>
            <a:t>INTESTIN</a:t>
          </a:r>
        </a:p>
      </dsp:txBody>
      <dsp:txXfrm>
        <a:off x="79405" y="49035"/>
        <a:ext cx="3016508" cy="1462746"/>
      </dsp:txXfrm>
    </dsp:sp>
    <dsp:sp modelId="{9E053568-7A39-490E-A9BF-C90097E1E389}">
      <dsp:nvSpPr>
        <dsp:cNvPr id="0" name=""/>
        <dsp:cNvSpPr/>
      </dsp:nvSpPr>
      <dsp:spPr>
        <a:xfrm>
          <a:off x="344650" y="1557290"/>
          <a:ext cx="310752" cy="1165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321"/>
              </a:lnTo>
              <a:lnTo>
                <a:pt x="310752" y="1165321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803A7-596E-4320-BBE3-5C91D61C8B2D}">
      <dsp:nvSpPr>
        <dsp:cNvPr id="0" name=""/>
        <dsp:cNvSpPr/>
      </dsp:nvSpPr>
      <dsp:spPr>
        <a:xfrm>
          <a:off x="655402" y="1945730"/>
          <a:ext cx="3327761" cy="155376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b="1" kern="1200" dirty="0"/>
            <a:t>Entérokinase           </a:t>
          </a:r>
          <a:r>
            <a:rPr lang="fr-CA" sz="2600" kern="1200" dirty="0"/>
            <a:t>(se lie à trypsinogène et forme la </a:t>
          </a:r>
          <a:r>
            <a:rPr lang="fr-CA" sz="2600" b="1" kern="1200" dirty="0"/>
            <a:t>trypsine</a:t>
          </a:r>
          <a:r>
            <a:rPr lang="fr-CA" sz="2600" kern="1200" dirty="0"/>
            <a:t>)</a:t>
          </a:r>
        </a:p>
      </dsp:txBody>
      <dsp:txXfrm>
        <a:off x="700910" y="1991238"/>
        <a:ext cx="3236745" cy="1462746"/>
      </dsp:txXfrm>
    </dsp:sp>
    <dsp:sp modelId="{AF24459B-2DE1-4BEF-B56B-D039C807EF84}">
      <dsp:nvSpPr>
        <dsp:cNvPr id="0" name=""/>
        <dsp:cNvSpPr/>
      </dsp:nvSpPr>
      <dsp:spPr>
        <a:xfrm>
          <a:off x="344650" y="1557290"/>
          <a:ext cx="310752" cy="3107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7524"/>
              </a:lnTo>
              <a:lnTo>
                <a:pt x="310752" y="3107524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53135-602F-4043-9567-3A2D803BEE39}">
      <dsp:nvSpPr>
        <dsp:cNvPr id="0" name=""/>
        <dsp:cNvSpPr/>
      </dsp:nvSpPr>
      <dsp:spPr>
        <a:xfrm>
          <a:off x="655402" y="3887933"/>
          <a:ext cx="2486019" cy="155376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1" u="sng" kern="1200" dirty="0">
              <a:solidFill>
                <a:srgbClr val="FF0000"/>
              </a:solidFill>
            </a:rPr>
            <a:t>TRYPSINE</a:t>
          </a:r>
          <a:r>
            <a:rPr lang="fr-CA" sz="2400" kern="1200" dirty="0"/>
            <a:t> termine la </a:t>
          </a:r>
          <a:r>
            <a:rPr lang="fr-CA" sz="2400" kern="1200" dirty="0" err="1"/>
            <a:t>trans</a:t>
          </a:r>
          <a:r>
            <a:rPr lang="fr-CA" sz="2400" kern="1200" dirty="0"/>
            <a:t> des protéines AA</a:t>
          </a:r>
        </a:p>
      </dsp:txBody>
      <dsp:txXfrm>
        <a:off x="700910" y="3933441"/>
        <a:ext cx="2395003" cy="1462746"/>
      </dsp:txXfrm>
    </dsp:sp>
    <dsp:sp modelId="{56E77B1B-39A3-4F80-BD00-887998346FB6}">
      <dsp:nvSpPr>
        <dsp:cNvPr id="0" name=""/>
        <dsp:cNvSpPr/>
      </dsp:nvSpPr>
      <dsp:spPr>
        <a:xfrm>
          <a:off x="4138540" y="3527"/>
          <a:ext cx="3107524" cy="15537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900" kern="1200" dirty="0"/>
            <a:t>PANCRÉAS</a:t>
          </a:r>
        </a:p>
      </dsp:txBody>
      <dsp:txXfrm>
        <a:off x="4184048" y="49035"/>
        <a:ext cx="3016508" cy="1462746"/>
      </dsp:txXfrm>
    </dsp:sp>
    <dsp:sp modelId="{F1090E2E-0237-4EFF-9F6E-898A1A54CEC4}">
      <dsp:nvSpPr>
        <dsp:cNvPr id="0" name=""/>
        <dsp:cNvSpPr/>
      </dsp:nvSpPr>
      <dsp:spPr>
        <a:xfrm>
          <a:off x="4449292" y="1557290"/>
          <a:ext cx="310752" cy="1165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321"/>
              </a:lnTo>
              <a:lnTo>
                <a:pt x="310752" y="1165321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D337B-2217-42BD-8EC5-62EEAFB8AD0D}">
      <dsp:nvSpPr>
        <dsp:cNvPr id="0" name=""/>
        <dsp:cNvSpPr/>
      </dsp:nvSpPr>
      <dsp:spPr>
        <a:xfrm>
          <a:off x="4760045" y="1945730"/>
          <a:ext cx="3703001" cy="155376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b="1" kern="1200" dirty="0"/>
            <a:t>Trypsinogène</a:t>
          </a:r>
          <a:r>
            <a:rPr lang="fr-CA" sz="2600" kern="1200" dirty="0"/>
            <a:t>               (se lie à l’entérokinase et forme la </a:t>
          </a:r>
          <a:r>
            <a:rPr lang="fr-CA" sz="2600" b="1" kern="1200" dirty="0"/>
            <a:t>trypsine</a:t>
          </a:r>
          <a:r>
            <a:rPr lang="fr-CA" sz="2600" kern="1200" dirty="0"/>
            <a:t>)</a:t>
          </a:r>
        </a:p>
      </dsp:txBody>
      <dsp:txXfrm>
        <a:off x="4805553" y="1991238"/>
        <a:ext cx="3611985" cy="1462746"/>
      </dsp:txXfrm>
    </dsp:sp>
    <dsp:sp modelId="{A1AF58AD-AEA1-4AE4-8474-323CFBA0E5DA}">
      <dsp:nvSpPr>
        <dsp:cNvPr id="0" name=""/>
        <dsp:cNvSpPr/>
      </dsp:nvSpPr>
      <dsp:spPr>
        <a:xfrm>
          <a:off x="4449292" y="1557290"/>
          <a:ext cx="310752" cy="3107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7524"/>
              </a:lnTo>
              <a:lnTo>
                <a:pt x="310752" y="3107524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79D92-3E5A-49FF-A14A-9906644CE9CA}">
      <dsp:nvSpPr>
        <dsp:cNvPr id="0" name=""/>
        <dsp:cNvSpPr/>
      </dsp:nvSpPr>
      <dsp:spPr>
        <a:xfrm>
          <a:off x="4760045" y="3887933"/>
          <a:ext cx="2486019" cy="155376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1" u="sng" kern="1200" dirty="0">
              <a:solidFill>
                <a:srgbClr val="FF0000"/>
              </a:solidFill>
            </a:rPr>
            <a:t>TRYPSINE</a:t>
          </a:r>
          <a:r>
            <a:rPr lang="fr-CA" sz="2400" kern="1200" dirty="0"/>
            <a:t> termine la </a:t>
          </a:r>
          <a:r>
            <a:rPr lang="fr-CA" sz="2400" kern="1200" dirty="0" err="1"/>
            <a:t>trans</a:t>
          </a:r>
          <a:r>
            <a:rPr lang="fr-CA" sz="2400" kern="1200" dirty="0"/>
            <a:t> des protéines AA</a:t>
          </a:r>
        </a:p>
      </dsp:txBody>
      <dsp:txXfrm>
        <a:off x="4805553" y="3933441"/>
        <a:ext cx="2395003" cy="1462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BB3AD-74F2-40EE-A227-2E1BF4F15D00}">
      <dsp:nvSpPr>
        <dsp:cNvPr id="0" name=""/>
        <dsp:cNvSpPr/>
      </dsp:nvSpPr>
      <dsp:spPr>
        <a:xfrm>
          <a:off x="586842" y="2580"/>
          <a:ext cx="3494582" cy="17472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600" kern="1200" dirty="0"/>
            <a:t>INTESTIN</a:t>
          </a:r>
        </a:p>
      </dsp:txBody>
      <dsp:txXfrm>
        <a:off x="638018" y="53756"/>
        <a:ext cx="3392230" cy="1644939"/>
      </dsp:txXfrm>
    </dsp:sp>
    <dsp:sp modelId="{3D067AD4-FB44-4422-9A5C-61BA8E0D8943}">
      <dsp:nvSpPr>
        <dsp:cNvPr id="0" name=""/>
        <dsp:cNvSpPr/>
      </dsp:nvSpPr>
      <dsp:spPr>
        <a:xfrm>
          <a:off x="936301" y="1749871"/>
          <a:ext cx="349458" cy="1310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468"/>
              </a:lnTo>
              <a:lnTo>
                <a:pt x="349458" y="1310468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B02EB-0682-499A-BC33-9BF806F0AB5A}">
      <dsp:nvSpPr>
        <dsp:cNvPr id="0" name=""/>
        <dsp:cNvSpPr/>
      </dsp:nvSpPr>
      <dsp:spPr>
        <a:xfrm>
          <a:off x="1285759" y="2186694"/>
          <a:ext cx="2795665" cy="17472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/>
            <a:t>Dextrin</a:t>
          </a:r>
          <a:r>
            <a:rPr lang="fr-CA" sz="2900" b="1" kern="1200" dirty="0"/>
            <a:t>ase</a:t>
          </a:r>
          <a:r>
            <a:rPr lang="fr-CA" sz="2900" kern="1200" dirty="0"/>
            <a:t>, malt</a:t>
          </a:r>
          <a:r>
            <a:rPr lang="fr-CA" sz="2900" b="1" kern="1200" dirty="0"/>
            <a:t>ase</a:t>
          </a:r>
          <a:r>
            <a:rPr lang="fr-CA" sz="2900" kern="1200" dirty="0"/>
            <a:t>, sucr</a:t>
          </a:r>
          <a:r>
            <a:rPr lang="fr-CA" sz="2900" b="1" kern="1200" dirty="0"/>
            <a:t>ase</a:t>
          </a:r>
          <a:r>
            <a:rPr lang="fr-CA" sz="2900" kern="1200" dirty="0"/>
            <a:t>, </a:t>
          </a:r>
          <a:r>
            <a:rPr lang="fr-CA" sz="2900" b="0" kern="1200" dirty="0"/>
            <a:t>lact</a:t>
          </a:r>
          <a:r>
            <a:rPr lang="fr-CA" sz="2900" b="1" kern="1200" dirty="0"/>
            <a:t>ase</a:t>
          </a:r>
        </a:p>
      </dsp:txBody>
      <dsp:txXfrm>
        <a:off x="1336935" y="2237870"/>
        <a:ext cx="2693313" cy="1644939"/>
      </dsp:txXfrm>
    </dsp:sp>
    <dsp:sp modelId="{E7933A6D-6215-4F18-B2F5-1BA86180FFA5}">
      <dsp:nvSpPr>
        <dsp:cNvPr id="0" name=""/>
        <dsp:cNvSpPr/>
      </dsp:nvSpPr>
      <dsp:spPr>
        <a:xfrm>
          <a:off x="936301" y="1749871"/>
          <a:ext cx="349458" cy="3494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582"/>
              </a:lnTo>
              <a:lnTo>
                <a:pt x="349458" y="349458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FA7ED-4AEF-4D6B-80D2-3364A604D2B3}">
      <dsp:nvSpPr>
        <dsp:cNvPr id="0" name=""/>
        <dsp:cNvSpPr/>
      </dsp:nvSpPr>
      <dsp:spPr>
        <a:xfrm>
          <a:off x="1285759" y="4370808"/>
          <a:ext cx="2795665" cy="17472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/>
            <a:t>TERMINE la </a:t>
          </a:r>
          <a:r>
            <a:rPr lang="fr-CA" sz="2900" kern="1200" dirty="0" err="1"/>
            <a:t>trans</a:t>
          </a:r>
          <a:r>
            <a:rPr lang="fr-CA" sz="2900" kern="1200" dirty="0"/>
            <a:t> des glucides en glucose</a:t>
          </a:r>
        </a:p>
      </dsp:txBody>
      <dsp:txXfrm>
        <a:off x="1336935" y="4421984"/>
        <a:ext cx="2693313" cy="1644939"/>
      </dsp:txXfrm>
    </dsp:sp>
    <dsp:sp modelId="{A7A2C635-3DE3-4A6C-9662-A775CE6D70FA}">
      <dsp:nvSpPr>
        <dsp:cNvPr id="0" name=""/>
        <dsp:cNvSpPr/>
      </dsp:nvSpPr>
      <dsp:spPr>
        <a:xfrm>
          <a:off x="4955070" y="2580"/>
          <a:ext cx="3494582" cy="17472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600" kern="1200" dirty="0"/>
            <a:t>PANCRÉAS</a:t>
          </a:r>
        </a:p>
      </dsp:txBody>
      <dsp:txXfrm>
        <a:off x="5006246" y="53756"/>
        <a:ext cx="3392230" cy="1644939"/>
      </dsp:txXfrm>
    </dsp:sp>
    <dsp:sp modelId="{7F398F9F-37CF-4869-8B36-0A75C7E2DD21}">
      <dsp:nvSpPr>
        <dsp:cNvPr id="0" name=""/>
        <dsp:cNvSpPr/>
      </dsp:nvSpPr>
      <dsp:spPr>
        <a:xfrm>
          <a:off x="5304529" y="1749871"/>
          <a:ext cx="349458" cy="1310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468"/>
              </a:lnTo>
              <a:lnTo>
                <a:pt x="349458" y="1310468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08BE2-4D46-465F-82DC-C15A1F7562C6}">
      <dsp:nvSpPr>
        <dsp:cNvPr id="0" name=""/>
        <dsp:cNvSpPr/>
      </dsp:nvSpPr>
      <dsp:spPr>
        <a:xfrm>
          <a:off x="5653987" y="2186694"/>
          <a:ext cx="2795665" cy="17472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/>
            <a:t>Amylase pancréatique</a:t>
          </a:r>
        </a:p>
      </dsp:txBody>
      <dsp:txXfrm>
        <a:off x="5705163" y="2237870"/>
        <a:ext cx="2693313" cy="1644939"/>
      </dsp:txXfrm>
    </dsp:sp>
    <dsp:sp modelId="{1F76DEFF-0D5F-4100-9D11-D7FE2BEEBD5B}">
      <dsp:nvSpPr>
        <dsp:cNvPr id="0" name=""/>
        <dsp:cNvSpPr/>
      </dsp:nvSpPr>
      <dsp:spPr>
        <a:xfrm>
          <a:off x="5304529" y="1749871"/>
          <a:ext cx="349458" cy="3494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4582"/>
              </a:lnTo>
              <a:lnTo>
                <a:pt x="349458" y="349458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8E0FC-0911-4578-A2EA-0A7C622CB031}">
      <dsp:nvSpPr>
        <dsp:cNvPr id="0" name=""/>
        <dsp:cNvSpPr/>
      </dsp:nvSpPr>
      <dsp:spPr>
        <a:xfrm>
          <a:off x="5653987" y="4370808"/>
          <a:ext cx="2795665" cy="17472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/>
            <a:t>TERMINE la </a:t>
          </a:r>
          <a:r>
            <a:rPr lang="fr-CA" sz="2900" kern="1200" dirty="0" err="1"/>
            <a:t>trans</a:t>
          </a:r>
          <a:r>
            <a:rPr lang="fr-CA" sz="2900" kern="1200" dirty="0"/>
            <a:t> des glucides en glucose</a:t>
          </a:r>
        </a:p>
      </dsp:txBody>
      <dsp:txXfrm>
        <a:off x="5705163" y="4421984"/>
        <a:ext cx="2693313" cy="1644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BF4D1-7344-40EC-A54F-78885293BE71}">
      <dsp:nvSpPr>
        <dsp:cNvPr id="0" name=""/>
        <dsp:cNvSpPr/>
      </dsp:nvSpPr>
      <dsp:spPr>
        <a:xfrm>
          <a:off x="317562" y="3360"/>
          <a:ext cx="3781722" cy="18908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000" kern="1200" dirty="0"/>
            <a:t>FOIE</a:t>
          </a:r>
        </a:p>
      </dsp:txBody>
      <dsp:txXfrm>
        <a:off x="372943" y="58741"/>
        <a:ext cx="3670960" cy="1780099"/>
      </dsp:txXfrm>
    </dsp:sp>
    <dsp:sp modelId="{5E97CA43-36FB-4C08-A0CE-FF5B86AD2C4A}">
      <dsp:nvSpPr>
        <dsp:cNvPr id="0" name=""/>
        <dsp:cNvSpPr/>
      </dsp:nvSpPr>
      <dsp:spPr>
        <a:xfrm>
          <a:off x="695734" y="1894222"/>
          <a:ext cx="378172" cy="1418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145"/>
              </a:lnTo>
              <a:lnTo>
                <a:pt x="378172" y="1418145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5715E-6926-4518-B180-51AF4BA39DBD}">
      <dsp:nvSpPr>
        <dsp:cNvPr id="0" name=""/>
        <dsp:cNvSpPr/>
      </dsp:nvSpPr>
      <dsp:spPr>
        <a:xfrm>
          <a:off x="1073906" y="2366937"/>
          <a:ext cx="3025378" cy="18908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b="1" u="sng" kern="1200" dirty="0"/>
            <a:t>Bile</a:t>
          </a:r>
          <a:r>
            <a:rPr lang="fr-CA" sz="3100" kern="1200" dirty="0"/>
            <a:t> *sert à émulsionner les gras (pas une enzyme)</a:t>
          </a:r>
        </a:p>
      </dsp:txBody>
      <dsp:txXfrm>
        <a:off x="1129287" y="2422318"/>
        <a:ext cx="2914616" cy="1780099"/>
      </dsp:txXfrm>
    </dsp:sp>
    <dsp:sp modelId="{FE7593BF-6C55-44E4-B5D6-AD39ED5BDD24}">
      <dsp:nvSpPr>
        <dsp:cNvPr id="0" name=""/>
        <dsp:cNvSpPr/>
      </dsp:nvSpPr>
      <dsp:spPr>
        <a:xfrm>
          <a:off x="695734" y="1894222"/>
          <a:ext cx="378172" cy="378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1722"/>
              </a:lnTo>
              <a:lnTo>
                <a:pt x="378172" y="378172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A9B1C-DE41-4FEE-970C-4A854D694CC8}">
      <dsp:nvSpPr>
        <dsp:cNvPr id="0" name=""/>
        <dsp:cNvSpPr/>
      </dsp:nvSpPr>
      <dsp:spPr>
        <a:xfrm>
          <a:off x="1073906" y="4730513"/>
          <a:ext cx="3025378" cy="18908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b="1" u="sng" kern="1200" dirty="0"/>
            <a:t>TERMINE</a:t>
          </a:r>
          <a:r>
            <a:rPr lang="fr-CA" sz="3100" kern="1200" dirty="0"/>
            <a:t> la </a:t>
          </a:r>
          <a:r>
            <a:rPr lang="fr-CA" sz="3100" kern="1200" dirty="0" err="1"/>
            <a:t>trans</a:t>
          </a:r>
          <a:r>
            <a:rPr lang="fr-CA" sz="3100" kern="1200" dirty="0"/>
            <a:t> des lipides en acide gras, glycérol</a:t>
          </a:r>
        </a:p>
      </dsp:txBody>
      <dsp:txXfrm>
        <a:off x="1129287" y="4785894"/>
        <a:ext cx="2914616" cy="1780099"/>
      </dsp:txXfrm>
    </dsp:sp>
    <dsp:sp modelId="{B696A4EE-7BC0-49EE-98C1-D5BC2BDA909C}">
      <dsp:nvSpPr>
        <dsp:cNvPr id="0" name=""/>
        <dsp:cNvSpPr/>
      </dsp:nvSpPr>
      <dsp:spPr>
        <a:xfrm>
          <a:off x="5044715" y="3360"/>
          <a:ext cx="3781722" cy="18908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000" kern="1200" dirty="0"/>
            <a:t>PANCRÉAS</a:t>
          </a:r>
        </a:p>
      </dsp:txBody>
      <dsp:txXfrm>
        <a:off x="5100096" y="58741"/>
        <a:ext cx="3670960" cy="1780099"/>
      </dsp:txXfrm>
    </dsp:sp>
    <dsp:sp modelId="{1EF9E661-1ACC-46D5-A568-FA02BB51FAA0}">
      <dsp:nvSpPr>
        <dsp:cNvPr id="0" name=""/>
        <dsp:cNvSpPr/>
      </dsp:nvSpPr>
      <dsp:spPr>
        <a:xfrm>
          <a:off x="5422887" y="1894222"/>
          <a:ext cx="378172" cy="1418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145"/>
              </a:lnTo>
              <a:lnTo>
                <a:pt x="378172" y="1418145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936DA-738A-4AE8-8584-80F036041DCA}">
      <dsp:nvSpPr>
        <dsp:cNvPr id="0" name=""/>
        <dsp:cNvSpPr/>
      </dsp:nvSpPr>
      <dsp:spPr>
        <a:xfrm>
          <a:off x="5801059" y="2366937"/>
          <a:ext cx="3025378" cy="18908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/>
            <a:t>Lipase pancréatique</a:t>
          </a:r>
        </a:p>
      </dsp:txBody>
      <dsp:txXfrm>
        <a:off x="5856440" y="2422318"/>
        <a:ext cx="2914616" cy="1780099"/>
      </dsp:txXfrm>
    </dsp:sp>
    <dsp:sp modelId="{06B8EEAE-8241-4671-A658-37FA4A92C45B}">
      <dsp:nvSpPr>
        <dsp:cNvPr id="0" name=""/>
        <dsp:cNvSpPr/>
      </dsp:nvSpPr>
      <dsp:spPr>
        <a:xfrm>
          <a:off x="5422887" y="1894222"/>
          <a:ext cx="378172" cy="3781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1722"/>
              </a:lnTo>
              <a:lnTo>
                <a:pt x="378172" y="3781722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8DF6-6F80-4FE6-B9E0-9CCE5ADD14F4}">
      <dsp:nvSpPr>
        <dsp:cNvPr id="0" name=""/>
        <dsp:cNvSpPr/>
      </dsp:nvSpPr>
      <dsp:spPr>
        <a:xfrm>
          <a:off x="5801059" y="4730513"/>
          <a:ext cx="3025378" cy="18908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b="1" u="sng" kern="1200" dirty="0"/>
            <a:t>TERMINE</a:t>
          </a:r>
          <a:r>
            <a:rPr lang="fr-CA" sz="2000" kern="1200" dirty="0"/>
            <a:t> la </a:t>
          </a:r>
          <a:r>
            <a:rPr lang="fr-CA" sz="2000" kern="1200" dirty="0" err="1"/>
            <a:t>trans</a:t>
          </a:r>
          <a:r>
            <a:rPr lang="fr-CA" sz="2000" kern="1200" dirty="0"/>
            <a:t> des lipides en acide gras, glycérol</a:t>
          </a:r>
        </a:p>
      </dsp:txBody>
      <dsp:txXfrm>
        <a:off x="5856440" y="4785894"/>
        <a:ext cx="2914616" cy="1780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6751" y="0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A3E37DB-7C6A-4A63-838E-3EE9B4A124BD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2189" y="3272631"/>
            <a:ext cx="8017510" cy="310038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6751" y="6544067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4A95D35-6DD0-4B34-B3EA-4925B624FB8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079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103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350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14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9768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83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489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142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4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955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9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795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212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358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537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586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20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CCFE-71DA-4C3F-B5C2-25EBA87D87A0}" type="datetimeFigureOut">
              <a:rPr lang="fr-CA" smtClean="0"/>
              <a:t>2024-05-07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908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3369397" cy="1646302"/>
          </a:xfrm>
        </p:spPr>
        <p:txBody>
          <a:bodyPr/>
          <a:lstStyle/>
          <a:p>
            <a:r>
              <a:rPr lang="fr-CA" sz="6000" dirty="0"/>
              <a:t>SYSTÈME DIGESTIF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182">
            <a:off x="5291960" y="361002"/>
            <a:ext cx="2590841" cy="37748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81688" cy="936104"/>
          </a:xfrm>
        </p:spPr>
        <p:txBody>
          <a:bodyPr/>
          <a:lstStyle/>
          <a:p>
            <a:r>
              <a:rPr lang="fr-CA" b="1" dirty="0"/>
              <a:t>INTESTIN GRÊLE P.33-34 du </a:t>
            </a:r>
            <a:r>
              <a:rPr lang="fr-CA" b="1" dirty="0" err="1"/>
              <a:t>Cémeq</a:t>
            </a:r>
            <a:endParaRPr lang="fr-CA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0" y="902409"/>
            <a:ext cx="7092280" cy="5103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CA" sz="3200" dirty="0">
                <a:solidFill>
                  <a:schemeClr val="tx1"/>
                </a:solidFill>
              </a:rPr>
              <a:t>ACTION MÉCANIQUE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0" y="1688188"/>
            <a:ext cx="9036496" cy="5053179"/>
          </a:xfrm>
        </p:spPr>
        <p:txBody>
          <a:bodyPr>
            <a:normAutofit lnSpcReduction="10000"/>
          </a:bodyPr>
          <a:lstStyle/>
          <a:p>
            <a:r>
              <a:rPr lang="fr-CA" sz="4400" b="1" i="1" u="sng" dirty="0">
                <a:solidFill>
                  <a:srgbClr val="FF0000"/>
                </a:solidFill>
              </a:rPr>
              <a:t>Segmentation</a:t>
            </a:r>
            <a:r>
              <a:rPr lang="fr-CA" sz="3600" dirty="0"/>
              <a:t>; </a:t>
            </a:r>
          </a:p>
          <a:p>
            <a:pPr marL="68580" indent="0">
              <a:buNone/>
            </a:pPr>
            <a:endParaRPr lang="fr-CA" sz="3200" dirty="0"/>
          </a:p>
          <a:p>
            <a:pPr lvl="1"/>
            <a:r>
              <a:rPr lang="fr-CA" sz="2800" dirty="0"/>
              <a:t>Assure le mélange du chyme avec les sucs digestifs</a:t>
            </a:r>
          </a:p>
          <a:p>
            <a:pPr lvl="1"/>
            <a:r>
              <a:rPr lang="fr-CA" sz="2800" dirty="0"/>
              <a:t>Favorise l’exposition des nutriments aux villosités</a:t>
            </a:r>
          </a:p>
          <a:p>
            <a:pPr lvl="1"/>
            <a:r>
              <a:rPr lang="fr-CA" sz="2800" dirty="0"/>
              <a:t>Favorise l’absorption</a:t>
            </a:r>
          </a:p>
          <a:p>
            <a:pPr marL="454914" lvl="1" indent="0">
              <a:buNone/>
            </a:pPr>
            <a:endParaRPr lang="fr-CA" sz="1200" dirty="0"/>
          </a:p>
          <a:p>
            <a:r>
              <a:rPr lang="fr-CA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Péristaltisme</a:t>
            </a:r>
            <a:r>
              <a:rPr lang="fr-CA" sz="3600" dirty="0"/>
              <a:t>; </a:t>
            </a:r>
          </a:p>
          <a:p>
            <a:pPr lvl="1"/>
            <a:r>
              <a:rPr lang="fr-CA" sz="3200" dirty="0"/>
              <a:t>Fait avancer le chyme</a:t>
            </a:r>
          </a:p>
        </p:txBody>
      </p:sp>
      <p:pic>
        <p:nvPicPr>
          <p:cNvPr id="2050" name="Picture 2" descr="E:\Compétence 15\images CÉMEQ\intestin grê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50" t="40280" r="38529" b="10037"/>
          <a:stretch/>
        </p:blipFill>
        <p:spPr bwMode="auto">
          <a:xfrm rot="1358731">
            <a:off x="7740090" y="1362542"/>
            <a:ext cx="1268361" cy="1017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72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3200" b="1" dirty="0"/>
              <a:t>ACTION CHIMIQUE </a:t>
            </a:r>
            <a:r>
              <a:rPr lang="fr-CA" sz="2000" b="1" dirty="0"/>
              <a:t>p.33-34 du </a:t>
            </a:r>
            <a:r>
              <a:rPr lang="fr-CA" sz="2000" b="1" dirty="0" err="1"/>
              <a:t>Cémeq</a:t>
            </a:r>
            <a:br>
              <a:rPr lang="fr-CA" b="1" dirty="0"/>
            </a:br>
            <a:r>
              <a:rPr lang="fr-CA" sz="2400" b="1" dirty="0"/>
              <a:t>-</a:t>
            </a:r>
            <a:r>
              <a:rPr lang="fr-CA" sz="2000" b="1" dirty="0"/>
              <a:t>La muqueuse sécrète;</a:t>
            </a:r>
            <a:br>
              <a:rPr lang="fr-CA" sz="2000" b="1" dirty="0"/>
            </a:br>
            <a:r>
              <a:rPr lang="fr-CA" sz="2000" b="1" dirty="0"/>
              <a:t> mucus (protège)</a:t>
            </a:r>
            <a:br>
              <a:rPr lang="fr-CA" sz="2000" b="1" dirty="0"/>
            </a:br>
            <a:endParaRPr lang="fr-CA" b="1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86354"/>
              </p:ext>
            </p:extLst>
          </p:nvPr>
        </p:nvGraphicFramePr>
        <p:xfrm>
          <a:off x="467544" y="1412776"/>
          <a:ext cx="849694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51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710026563"/>
              </p:ext>
            </p:extLst>
          </p:nvPr>
        </p:nvGraphicFramePr>
        <p:xfrm>
          <a:off x="107504" y="620688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12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168037079"/>
              </p:ext>
            </p:extLst>
          </p:nvPr>
        </p:nvGraphicFramePr>
        <p:xfrm>
          <a:off x="0" y="116632"/>
          <a:ext cx="9144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95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764704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GROS INTESTINS (CÔLON) p.24 du </a:t>
            </a:r>
            <a:r>
              <a:rPr lang="fr-CA" b="1" dirty="0" err="1"/>
              <a:t>Cémeq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20688"/>
            <a:ext cx="8820472" cy="6237312"/>
          </a:xfrm>
        </p:spPr>
        <p:txBody>
          <a:bodyPr/>
          <a:lstStyle/>
          <a:p>
            <a:endParaRPr lang="fr-CA" dirty="0"/>
          </a:p>
          <a:p>
            <a:r>
              <a:rPr lang="fr-CA" sz="2400" dirty="0"/>
              <a:t>Forme un cadre dans l’abdomen. Débute à la valvule </a:t>
            </a:r>
            <a:r>
              <a:rPr lang="fr-CA" sz="2400" dirty="0" err="1"/>
              <a:t>iléocaecale</a:t>
            </a:r>
            <a:r>
              <a:rPr lang="fr-CA" sz="2400" dirty="0"/>
              <a:t>. Reçoit ce qui n’a pas été absorbé.</a:t>
            </a:r>
          </a:p>
          <a:p>
            <a:pPr marL="68580" indent="0">
              <a:buNone/>
            </a:pPr>
            <a:endParaRPr lang="fr-CA" sz="2400" dirty="0"/>
          </a:p>
          <a:p>
            <a:r>
              <a:rPr lang="fr-CA" sz="2400" dirty="0"/>
              <a:t>La</a:t>
            </a:r>
            <a:r>
              <a:rPr lang="fr-CA" sz="2400" b="1" dirty="0"/>
              <a:t> </a:t>
            </a:r>
            <a:r>
              <a:rPr lang="fr-CA" sz="2400" b="1" u="sng" dirty="0"/>
              <a:t>muqueuse</a:t>
            </a:r>
            <a:r>
              <a:rPr lang="fr-CA" sz="2400" dirty="0"/>
              <a:t> ne  comporte pas de villosités mais ne font que sécréter du</a:t>
            </a:r>
          </a:p>
          <a:p>
            <a:pPr lvl="1"/>
            <a:r>
              <a:rPr lang="fr-CA" sz="2400" dirty="0"/>
              <a:t>Mucus (glissement) des FÈCES (selles)</a:t>
            </a:r>
          </a:p>
          <a:p>
            <a:pPr lvl="1"/>
            <a:r>
              <a:rPr lang="fr-CA" sz="2400" dirty="0"/>
              <a:t>Absorbe  eau</a:t>
            </a:r>
          </a:p>
          <a:p>
            <a:pPr lvl="1"/>
            <a:endParaRPr lang="fr-CA" sz="2400" dirty="0"/>
          </a:p>
          <a:p>
            <a:pPr marL="454914" lvl="1" indent="0">
              <a:buNone/>
            </a:pPr>
            <a:endParaRPr lang="fr-CA" sz="2400" dirty="0"/>
          </a:p>
          <a:p>
            <a:pPr marL="530225" lvl="1" indent="-457200">
              <a:buFont typeface="Wingdings" pitchFamily="2" charset="2"/>
              <a:buChar char="q"/>
            </a:pPr>
            <a:r>
              <a:rPr lang="fr-CA" sz="2400" dirty="0"/>
              <a:t>La </a:t>
            </a:r>
            <a:r>
              <a:rPr lang="fr-CA" sz="2400" b="1" u="sng" dirty="0"/>
              <a:t>tunique musculeuse </a:t>
            </a:r>
            <a:r>
              <a:rPr lang="fr-CA" sz="2400" dirty="0"/>
              <a:t>du côlon plisse le côlon pour en faire des HAUSTRATIONS</a:t>
            </a:r>
          </a:p>
        </p:txBody>
      </p:sp>
    </p:spTree>
    <p:extLst>
      <p:ext uri="{BB962C8B-B14F-4D97-AF65-F5344CB8AC3E}">
        <p14:creationId xmlns:p14="http://schemas.microsoft.com/office/powerpoint/2010/main" val="20780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052736"/>
          </a:xfrm>
        </p:spPr>
        <p:txBody>
          <a:bodyPr/>
          <a:lstStyle/>
          <a:p>
            <a:r>
              <a:rPr lang="fr-CA" b="1" dirty="0"/>
              <a:t>CÔLON…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48680"/>
            <a:ext cx="8748464" cy="5806880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sz="2000" dirty="0"/>
              <a:t>Caecum</a:t>
            </a:r>
          </a:p>
          <a:p>
            <a:pPr marL="68580" indent="0">
              <a:buNone/>
            </a:pPr>
            <a:r>
              <a:rPr lang="fr-CA" sz="2000" dirty="0"/>
              <a:t>(*appendice vermiforme se rattache au </a:t>
            </a:r>
            <a:r>
              <a:rPr lang="fr-CA" sz="2000" dirty="0" err="1"/>
              <a:t>caecum</a:t>
            </a:r>
            <a:r>
              <a:rPr lang="fr-CA" sz="2000" dirty="0"/>
              <a:t>)</a:t>
            </a:r>
          </a:p>
          <a:p>
            <a:r>
              <a:rPr lang="fr-CA" sz="2000" dirty="0"/>
              <a:t>Côlon ascendant           * font avancer les fèces par </a:t>
            </a:r>
          </a:p>
          <a:p>
            <a:r>
              <a:rPr lang="fr-CA" sz="2000" dirty="0"/>
              <a:t>Côlon transverse               péristaltisme</a:t>
            </a:r>
          </a:p>
          <a:p>
            <a:r>
              <a:rPr lang="fr-CA" sz="2000" dirty="0"/>
              <a:t>Côlon descendant         * absorbe graduellement eau</a:t>
            </a:r>
          </a:p>
          <a:p>
            <a:r>
              <a:rPr lang="fr-CA" sz="2000" dirty="0"/>
              <a:t>Côlon sigmoïde      </a:t>
            </a:r>
            <a:r>
              <a:rPr lang="fr-CA" sz="2000" dirty="0">
                <a:sym typeface="Wingdings"/>
              </a:rPr>
              <a:t>   continu la formation des selles</a:t>
            </a:r>
            <a:endParaRPr lang="fr-CA" sz="2000" dirty="0"/>
          </a:p>
          <a:p>
            <a:r>
              <a:rPr lang="fr-CA" sz="2000" dirty="0"/>
              <a:t>Rectum</a:t>
            </a:r>
          </a:p>
          <a:p>
            <a:r>
              <a:rPr lang="fr-CA" sz="2000" dirty="0"/>
              <a:t>Ampoule rectale</a:t>
            </a:r>
          </a:p>
          <a:p>
            <a:r>
              <a:rPr lang="fr-CA" sz="2000" dirty="0"/>
              <a:t>Sphincter anal</a:t>
            </a:r>
          </a:p>
          <a:p>
            <a:r>
              <a:rPr lang="fr-CA" sz="2000" dirty="0"/>
              <a:t>Anus</a:t>
            </a:r>
          </a:p>
        </p:txBody>
      </p:sp>
      <p:sp>
        <p:nvSpPr>
          <p:cNvPr id="4" name="Accolade fermante 3"/>
          <p:cNvSpPr/>
          <p:nvPr/>
        </p:nvSpPr>
        <p:spPr>
          <a:xfrm flipH="1">
            <a:off x="2915816" y="2132856"/>
            <a:ext cx="432048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8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08720"/>
          </a:xfrm>
        </p:spPr>
        <p:txBody>
          <a:bodyPr/>
          <a:lstStyle/>
          <a:p>
            <a:r>
              <a:rPr lang="fr-CA" dirty="0"/>
              <a:t>RECTUM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20688"/>
            <a:ext cx="8748464" cy="6237312"/>
          </a:xfrm>
        </p:spPr>
        <p:txBody>
          <a:bodyPr/>
          <a:lstStyle/>
          <a:p>
            <a:endParaRPr lang="fr-CA" dirty="0"/>
          </a:p>
          <a:p>
            <a:r>
              <a:rPr lang="fr-CA" sz="2800" dirty="0"/>
              <a:t>Forme une ampoule rectale</a:t>
            </a:r>
          </a:p>
          <a:p>
            <a:r>
              <a:rPr lang="fr-CA" sz="2800" dirty="0"/>
              <a:t>Se termine par le canal anal qui s’ouvre à l’extérieur par l’anus</a:t>
            </a:r>
          </a:p>
          <a:p>
            <a:endParaRPr lang="fr-CA" sz="2800" dirty="0"/>
          </a:p>
          <a:p>
            <a:pPr lvl="1"/>
            <a:r>
              <a:rPr lang="fr-CA" sz="2800" dirty="0"/>
              <a:t>L’anus est muni de 2 sphincters</a:t>
            </a:r>
          </a:p>
          <a:p>
            <a:pPr lvl="1"/>
            <a:endParaRPr lang="fr-CA" sz="2800" dirty="0"/>
          </a:p>
          <a:p>
            <a:pPr lvl="2"/>
            <a:r>
              <a:rPr lang="fr-CA" sz="2800" dirty="0"/>
              <a:t>Sphincter interne (involontaire)</a:t>
            </a:r>
          </a:p>
          <a:p>
            <a:pPr lvl="2"/>
            <a:r>
              <a:rPr lang="fr-CA" sz="2800" dirty="0"/>
              <a:t>Sphincter externe (volontaire</a:t>
            </a:r>
            <a:r>
              <a:rPr lang="fr-CA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98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42D75-ED45-6234-34BC-1D261DEE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Gros intestin p. 24 du </a:t>
            </a:r>
            <a:r>
              <a:rPr lang="fr-CA" dirty="0" err="1"/>
              <a:t>Cémeq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4617E2-FC8F-05FF-65E3-97C729759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Vous pouvez regarder dans votre </a:t>
            </a:r>
            <a:r>
              <a:rPr lang="fr-CA" dirty="0" err="1"/>
              <a:t>Cémeq</a:t>
            </a:r>
            <a:r>
              <a:rPr lang="fr-CA" dirty="0"/>
              <a:t> à la page 24.</a:t>
            </a:r>
          </a:p>
          <a:p>
            <a:r>
              <a:rPr lang="fr-CA" dirty="0"/>
              <a:t>Sinon rendez-vous sur la médiathèque plus du </a:t>
            </a:r>
            <a:r>
              <a:rPr lang="fr-CA" dirty="0" err="1"/>
              <a:t>Cémeq</a:t>
            </a:r>
            <a:r>
              <a:rPr lang="fr-CA" dirty="0"/>
              <a:t>.</a:t>
            </a:r>
          </a:p>
          <a:p>
            <a:r>
              <a:rPr lang="fr-CA" dirty="0"/>
              <a:t>En dessous de votre visionneuse il y a l’onglet ressource. Cliquez dessus.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Ensuite, choisir procédés de soins et système digestif.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Il y a un onglet Exercices, cliquez dessus. Et après choisir procédés de soins et système digestif. C’est un bonhomme avec association.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Faites l’exercice du système d</a:t>
            </a:r>
            <a:r>
              <a:rPr lang="fr-C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igestif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qui est à votre droite. Lorsqu’il sera terminé valider-le en bas </a:t>
            </a:r>
            <a:r>
              <a:rPr lang="fr-C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bas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à droite.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0750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86901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GROS INTESTIN p.34 du </a:t>
            </a:r>
            <a:r>
              <a:rPr lang="fr-CA" b="1" dirty="0" err="1"/>
              <a:t>Cémeq</a:t>
            </a:r>
            <a:endParaRPr lang="fr-CA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4497388" cy="576064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ACTION MÉCANIQUE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916832"/>
            <a:ext cx="4497388" cy="4941168"/>
          </a:xfrm>
        </p:spPr>
        <p:txBody>
          <a:bodyPr>
            <a:normAutofit/>
          </a:bodyPr>
          <a:lstStyle/>
          <a:p>
            <a:r>
              <a:rPr lang="fr-CA" sz="2800" b="1" i="1" u="sng" dirty="0">
                <a:solidFill>
                  <a:srgbClr val="FF0000"/>
                </a:solidFill>
              </a:rPr>
              <a:t>Contractions </a:t>
            </a:r>
            <a:r>
              <a:rPr lang="fr-CA" sz="2800" b="1" i="1" u="sng" dirty="0" err="1">
                <a:solidFill>
                  <a:srgbClr val="FF0000"/>
                </a:solidFill>
              </a:rPr>
              <a:t>haustrales</a:t>
            </a:r>
            <a:endParaRPr lang="fr-CA" sz="2800" b="1" i="1" u="sng" dirty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fr-CA" sz="2800" b="1" i="1" u="sng" dirty="0">
              <a:solidFill>
                <a:srgbClr val="FFFF00"/>
              </a:solidFill>
            </a:endParaRPr>
          </a:p>
          <a:p>
            <a:r>
              <a:rPr lang="fr-CA" sz="3200" b="1" i="1" u="sng" dirty="0">
                <a:solidFill>
                  <a:srgbClr val="FF0000"/>
                </a:solidFill>
              </a:rPr>
              <a:t>Péristaltisme</a:t>
            </a:r>
          </a:p>
          <a:p>
            <a:endParaRPr lang="fr-CA" sz="3200" b="1" i="1" u="sng" dirty="0">
              <a:solidFill>
                <a:srgbClr val="FFFF00"/>
              </a:solidFill>
            </a:endParaRPr>
          </a:p>
          <a:p>
            <a:r>
              <a:rPr lang="fr-CA" sz="3200" b="1" i="1" u="sng" dirty="0">
                <a:solidFill>
                  <a:srgbClr val="FF0000"/>
                </a:solidFill>
              </a:rPr>
              <a:t>Mouvement de masse</a:t>
            </a:r>
            <a:r>
              <a:rPr lang="fr-CA" sz="3200" dirty="0"/>
              <a:t>,</a:t>
            </a:r>
          </a:p>
          <a:p>
            <a:pPr lvl="1"/>
            <a:r>
              <a:rPr lang="fr-CA" sz="2800" dirty="0"/>
              <a:t>Commence au milieu du côlon transverse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55976" y="1228449"/>
            <a:ext cx="3916468" cy="936104"/>
          </a:xfrm>
        </p:spPr>
        <p:txBody>
          <a:bodyPr/>
          <a:lstStyle/>
          <a:p>
            <a:r>
              <a:rPr lang="fr-CA" dirty="0">
                <a:solidFill>
                  <a:schemeClr val="tx1"/>
                </a:solidFill>
              </a:rPr>
              <a:t>ACTION CHIMIQUE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211960" y="1569802"/>
            <a:ext cx="5184576" cy="528819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fr-CA" sz="3200" dirty="0"/>
          </a:p>
          <a:p>
            <a:r>
              <a:rPr lang="fr-CA" sz="3200" dirty="0"/>
              <a:t>La muqueuse sécrète du</a:t>
            </a:r>
          </a:p>
          <a:p>
            <a:pPr lvl="1"/>
            <a:r>
              <a:rPr lang="fr-CA" sz="2800" dirty="0"/>
              <a:t>Mucus </a:t>
            </a:r>
          </a:p>
          <a:p>
            <a:pPr lvl="2"/>
            <a:r>
              <a:rPr lang="fr-CA" sz="2400" dirty="0"/>
              <a:t>Facilite le glissement</a:t>
            </a:r>
          </a:p>
          <a:p>
            <a:pPr lvl="2"/>
            <a:endParaRPr lang="fr-CA" sz="2400" dirty="0"/>
          </a:p>
          <a:p>
            <a:r>
              <a:rPr lang="fr-CA" sz="3200" dirty="0"/>
              <a:t>La flore microbienne</a:t>
            </a:r>
          </a:p>
          <a:p>
            <a:pPr lvl="1"/>
            <a:r>
              <a:rPr lang="fr-CA" sz="2800" dirty="0"/>
              <a:t>Attaque les résidus alimentaires par la </a:t>
            </a:r>
            <a:r>
              <a:rPr lang="fr-CA" sz="2800" b="1" i="1" u="sng" dirty="0">
                <a:solidFill>
                  <a:srgbClr val="FF0000"/>
                </a:solidFill>
              </a:rPr>
              <a:t>FERMENTATION</a:t>
            </a:r>
            <a:r>
              <a:rPr lang="fr-CA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4" name="Picture 2" descr="E:\Compétence 15\images CÉMEQ\col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33" r="26582" b="3694"/>
          <a:stretch/>
        </p:blipFill>
        <p:spPr bwMode="auto">
          <a:xfrm rot="1118837">
            <a:off x="7492099" y="186925"/>
            <a:ext cx="1220066" cy="134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04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6" y="2636912"/>
            <a:ext cx="7075665" cy="323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Résultats de recherche d'images pour « caca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9961"/>
            <a:ext cx="5429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COURS #5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456384" cy="46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803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DOCUMENT – TABLEAU RÉSUMÉ DES RÔLES MÉCANIQUES ET CHIMIQUES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39578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72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>
            <a:normAutofit fontScale="90000"/>
          </a:bodyPr>
          <a:lstStyle/>
          <a:p>
            <a:r>
              <a:rPr lang="fr-CA" dirty="0"/>
              <a:t>ACTIVITÉS</a:t>
            </a:r>
            <a:br>
              <a:rPr lang="fr-CA" dirty="0"/>
            </a:br>
            <a:br>
              <a:rPr lang="fr-CA" dirty="0"/>
            </a:br>
            <a:r>
              <a:rPr lang="fr-CA" dirty="0"/>
              <a:t>Compléter les activités tests sur le Moodle.</a:t>
            </a:r>
            <a:br>
              <a:rPr lang="fr-CA" dirty="0"/>
            </a:br>
            <a:r>
              <a:rPr lang="fr-CA" dirty="0"/>
              <a:t>Compléter l’activité à la p. 5-6 de votre guide d’apprentissage.</a:t>
            </a:r>
            <a:br>
              <a:rPr lang="fr-CA" dirty="0"/>
            </a:br>
            <a:r>
              <a:rPr lang="fr-CA" dirty="0"/>
              <a:t>Compléter les rôles des structures à la p. 11-12 de votre guide d’apprentissage.</a:t>
            </a:r>
            <a:br>
              <a:rPr lang="fr-CA" dirty="0"/>
            </a:br>
            <a:r>
              <a:rPr lang="fr-CA" dirty="0"/>
              <a:t>Compléter l’exercice #5 à la p. 49 à 51 de votre guide d’apprentissage.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2016702" cy="253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4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FEA11-603E-0A17-91A9-9C016E9F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L’ordre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22391E-B4AA-1512-B154-C30EF498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464"/>
            <a:ext cx="8686800" cy="49290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Théorie intestin grêle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Anatomie intestin grêle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 Action mécanique / chimique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Théorie côlon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Anatomie côlon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 Action mécanique / chimique</a:t>
            </a:r>
          </a:p>
          <a:p>
            <a:pPr marL="68580" indent="0" algn="ctr">
              <a:buNone/>
            </a:pPr>
            <a:r>
              <a:rPr lang="fr-CA" b="1" dirty="0">
                <a:solidFill>
                  <a:srgbClr val="FF0000"/>
                </a:solidFill>
              </a:rPr>
              <a:t>AIDE À L’APPRENTISSAGE sur les 5 premier cours au prochain cours *</a:t>
            </a:r>
          </a:p>
          <a:p>
            <a:endParaRPr lang="fr-CA" dirty="0">
              <a:solidFill>
                <a:srgbClr val="FF0000"/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79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936104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INTESTIN GRÊLE </a:t>
            </a:r>
            <a:r>
              <a:rPr lang="fr-CA" sz="3200" b="1" dirty="0"/>
              <a:t>OÙ PETIT INTESTIN</a:t>
            </a:r>
            <a:br>
              <a:rPr lang="fr-CA" sz="3200" b="1" dirty="0"/>
            </a:br>
            <a:r>
              <a:rPr lang="fr-CA" sz="3200" b="1" dirty="0"/>
              <a:t>p.21 du </a:t>
            </a:r>
            <a:r>
              <a:rPr lang="fr-CA" sz="3200" b="1" dirty="0" err="1"/>
              <a:t>Cémeq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832648"/>
          </a:xfrm>
        </p:spPr>
        <p:txBody>
          <a:bodyPr/>
          <a:lstStyle/>
          <a:p>
            <a:endParaRPr lang="fr-CA" dirty="0"/>
          </a:p>
          <a:p>
            <a:r>
              <a:rPr lang="fr-CA" dirty="0"/>
              <a:t>Reçoit le CHYME de l’estomac</a:t>
            </a:r>
          </a:p>
          <a:p>
            <a:r>
              <a:rPr lang="fr-CA" dirty="0"/>
              <a:t>Le CHYME y poursuit sa transformation</a:t>
            </a:r>
          </a:p>
          <a:p>
            <a:r>
              <a:rPr lang="fr-CA" dirty="0"/>
              <a:t>C’est à cet endroit que ce fait </a:t>
            </a:r>
            <a:r>
              <a:rPr lang="fr-CA" sz="3200" b="1" dirty="0">
                <a:solidFill>
                  <a:srgbClr val="FFFF00"/>
                </a:solidFill>
              </a:rPr>
              <a:t>L’ABSORPTION</a:t>
            </a:r>
            <a:r>
              <a:rPr lang="fr-CA" dirty="0"/>
              <a:t> </a:t>
            </a:r>
          </a:p>
          <a:p>
            <a:endParaRPr lang="fr-CA" dirty="0"/>
          </a:p>
          <a:p>
            <a:r>
              <a:rPr lang="fr-CA" dirty="0"/>
              <a:t>Se divise en </a:t>
            </a:r>
            <a:r>
              <a:rPr lang="fr-CA" u="sng" dirty="0">
                <a:solidFill>
                  <a:srgbClr val="FFFF00"/>
                </a:solidFill>
              </a:rPr>
              <a:t>3 parties</a:t>
            </a:r>
          </a:p>
          <a:p>
            <a:pPr lvl="1"/>
            <a:r>
              <a:rPr lang="fr-CA" sz="3200" b="1" dirty="0">
                <a:solidFill>
                  <a:srgbClr val="FFFF00"/>
                </a:solidFill>
              </a:rPr>
              <a:t>DUODÉNUM</a:t>
            </a:r>
          </a:p>
          <a:p>
            <a:pPr lvl="1"/>
            <a:r>
              <a:rPr lang="fr-CA" sz="3200" b="1" dirty="0">
                <a:solidFill>
                  <a:srgbClr val="FFFF00"/>
                </a:solidFill>
              </a:rPr>
              <a:t>JÉJUNUM</a:t>
            </a:r>
          </a:p>
          <a:p>
            <a:pPr lvl="1"/>
            <a:r>
              <a:rPr lang="fr-CA" sz="3200" b="1" dirty="0">
                <a:solidFill>
                  <a:srgbClr val="FFFF00"/>
                </a:solidFill>
              </a:rPr>
              <a:t>ILÉUM OU ILÉON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80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F3C5F-2133-EDC9-BBC0-79C587D3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Intestin grêle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C00AC-978A-0FAF-410C-CA1D86AD6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Vous pouvez regarder dans votre </a:t>
            </a:r>
            <a:r>
              <a:rPr lang="fr-CA" dirty="0" err="1"/>
              <a:t>Cémeq</a:t>
            </a:r>
            <a:r>
              <a:rPr lang="fr-CA" dirty="0"/>
              <a:t> à la page 21.</a:t>
            </a:r>
          </a:p>
          <a:p>
            <a:r>
              <a:rPr lang="fr-CA" dirty="0"/>
              <a:t>Sinon rendez-vous sur la médiathèque plus du </a:t>
            </a:r>
            <a:r>
              <a:rPr lang="fr-CA" dirty="0" err="1"/>
              <a:t>Cémeq</a:t>
            </a:r>
            <a:r>
              <a:rPr lang="fr-CA" dirty="0"/>
              <a:t>.</a:t>
            </a:r>
          </a:p>
          <a:p>
            <a:r>
              <a:rPr lang="fr-CA" dirty="0"/>
              <a:t>En dessous de votre visionneuse il y a l’onglet ressource. Cliquez dessus.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Ensuite, choisir procédés de soins et système digestif.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Il y a un onglet Exercices, cliquez dessus. Et après choisir procédés de soins et système digestif. C’est un bonhomme avec association.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Faites l’exercice du système d</a:t>
            </a:r>
            <a:r>
              <a:rPr lang="fr-C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igestif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qui est à votre droite. Lorsqu’il sera terminé valider-le en bas </a:t>
            </a:r>
            <a:r>
              <a:rPr lang="fr-C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bas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à droite.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857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936104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DUODÉNUM  </a:t>
            </a:r>
            <a:r>
              <a:rPr lang="fr-CA" sz="2400" b="1" dirty="0">
                <a:solidFill>
                  <a:schemeClr val="tx1"/>
                </a:solidFill>
              </a:rPr>
              <a:t>p.22 </a:t>
            </a:r>
            <a:r>
              <a:rPr lang="fr-CA" sz="2400" b="1" dirty="0" err="1">
                <a:solidFill>
                  <a:schemeClr val="tx1"/>
                </a:solidFill>
              </a:rPr>
              <a:t>duCémeq</a:t>
            </a:r>
            <a:endParaRPr lang="fr-CA" sz="2400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764704"/>
            <a:ext cx="8676456" cy="6093296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sz="3200" dirty="0"/>
              <a:t>Première partie de l’intestin grêle</a:t>
            </a:r>
          </a:p>
          <a:p>
            <a:r>
              <a:rPr lang="fr-CA" sz="3200" dirty="0"/>
              <a:t>En forme de C</a:t>
            </a:r>
          </a:p>
          <a:p>
            <a:r>
              <a:rPr lang="fr-CA" sz="3200" dirty="0"/>
              <a:t>Encercle la tête du pancréas</a:t>
            </a:r>
          </a:p>
          <a:p>
            <a:r>
              <a:rPr lang="fr-CA" sz="3200" dirty="0"/>
              <a:t>Le sphincter pylorique assure le passage du chyme de l’estomac vers le duodénum</a:t>
            </a:r>
          </a:p>
          <a:p>
            <a:r>
              <a:rPr lang="fr-CA" sz="3200" dirty="0">
                <a:solidFill>
                  <a:srgbClr val="FF0000"/>
                </a:solidFill>
              </a:rPr>
              <a:t>Il reçoit des sécrétions du foie et du pancréas afin de poursuivre la transformation des aliments</a:t>
            </a:r>
          </a:p>
          <a:p>
            <a:r>
              <a:rPr lang="fr-CA" sz="3200" dirty="0"/>
              <a:t>Il contient des GLANDES DUODÉNALES qui neutralise le CHYME gastrique.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41523" r="43356" b="10365"/>
          <a:stretch/>
        </p:blipFill>
        <p:spPr>
          <a:xfrm>
            <a:off x="7408067" y="1124744"/>
            <a:ext cx="1719978" cy="134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32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DUODÉNUM…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20688"/>
            <a:ext cx="8748464" cy="6048672"/>
          </a:xfrm>
        </p:spPr>
        <p:txBody>
          <a:bodyPr>
            <a:normAutofit/>
          </a:bodyPr>
          <a:lstStyle/>
          <a:p>
            <a:r>
              <a:rPr lang="fr-CA" sz="2400" dirty="0"/>
              <a:t>Les sécrétions pancréatiques se déversent dans le duodénum par…</a:t>
            </a:r>
          </a:p>
          <a:p>
            <a:pPr lvl="1"/>
            <a:r>
              <a:rPr lang="fr-CA" sz="2400" dirty="0"/>
              <a:t>Le conduit pancréatique accessoire</a:t>
            </a:r>
          </a:p>
          <a:p>
            <a:pPr lvl="1"/>
            <a:r>
              <a:rPr lang="fr-CA" sz="2400" dirty="0"/>
              <a:t>Le conduit pancréatique</a:t>
            </a:r>
          </a:p>
          <a:p>
            <a:pPr marL="454914" lvl="1" indent="0">
              <a:buNone/>
            </a:pPr>
            <a:endParaRPr lang="fr-CA" sz="2400" dirty="0"/>
          </a:p>
          <a:p>
            <a:r>
              <a:rPr lang="fr-CA" sz="2400" dirty="0"/>
              <a:t>Les sécrétions biliaires se déversent dans le duodénum par…</a:t>
            </a:r>
          </a:p>
          <a:p>
            <a:pPr lvl="1"/>
            <a:r>
              <a:rPr lang="fr-CA" sz="2400" dirty="0"/>
              <a:t>Le conduit cholédoque</a:t>
            </a:r>
          </a:p>
          <a:p>
            <a:pPr marL="454914" lvl="1" indent="0">
              <a:buNone/>
            </a:pPr>
            <a:endParaRPr lang="fr-CA" sz="2400" dirty="0"/>
          </a:p>
          <a:p>
            <a:pPr marL="454914" lvl="1" indent="0">
              <a:buNone/>
            </a:pPr>
            <a:r>
              <a:rPr lang="fr-CA" sz="2400" dirty="0"/>
              <a:t>           Conduit cholédoque + conduit pancréatique</a:t>
            </a:r>
          </a:p>
          <a:p>
            <a:pPr marL="454914" lvl="1" indent="0">
              <a:buNone/>
            </a:pPr>
            <a:r>
              <a:rPr lang="fr-CA" sz="2400" dirty="0"/>
              <a:t>                                                     =</a:t>
            </a:r>
          </a:p>
          <a:p>
            <a:pPr marL="454914" lvl="1" indent="0">
              <a:buNone/>
            </a:pPr>
            <a:r>
              <a:rPr lang="fr-CA" sz="2400" dirty="0"/>
              <a:t>               Ampoule de Vater ou hépatopancréatique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395536" y="4941168"/>
            <a:ext cx="1368152" cy="1296144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37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187E6-A6D6-0DBA-129F-FBE9A9EE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Duodénum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43DAA5-80DD-E9ED-FAB9-9801A01D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Vous pouvez regarder dans votre </a:t>
            </a:r>
            <a:r>
              <a:rPr lang="fr-CA" dirty="0" err="1"/>
              <a:t>Cémeq</a:t>
            </a:r>
            <a:r>
              <a:rPr lang="fr-CA" dirty="0"/>
              <a:t> à la page 22.</a:t>
            </a:r>
          </a:p>
          <a:p>
            <a:r>
              <a:rPr lang="fr-CA" dirty="0"/>
              <a:t>Sinon rendez-vous sur la médiathèque plus du </a:t>
            </a:r>
            <a:r>
              <a:rPr lang="fr-CA" dirty="0" err="1"/>
              <a:t>Cémeq</a:t>
            </a:r>
            <a:r>
              <a:rPr lang="fr-CA" dirty="0"/>
              <a:t>.</a:t>
            </a:r>
          </a:p>
          <a:p>
            <a:r>
              <a:rPr lang="fr-CA" dirty="0"/>
              <a:t>En dessous de votre visionneuse il y a l’onglet ressource. Cliquez dessus.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Ensuite, choisir procédés de soins et système digestif.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Il y a un onglet Exercices, cliquez dessus. Et après choisir procédés de soins et système digestif. C’est un bonhomme avec association.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Faites l’exercice du système d</a:t>
            </a:r>
            <a:r>
              <a:rPr lang="fr-C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igestif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qui est à votre droite. Lorsqu’il sera terminé valider-le en bas </a:t>
            </a:r>
            <a:r>
              <a:rPr lang="fr-CA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bas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à droite.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348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JÉJUNUM ET ILÉON  </a:t>
            </a:r>
            <a:r>
              <a:rPr lang="fr-CA" sz="2000" b="1" dirty="0">
                <a:solidFill>
                  <a:schemeClr val="tx1"/>
                </a:solidFill>
              </a:rPr>
              <a:t>p.23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609329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fr-CA" sz="300" dirty="0"/>
          </a:p>
          <a:p>
            <a:r>
              <a:rPr lang="fr-CA" sz="3200" dirty="0"/>
              <a:t>Font suite au duodénum</a:t>
            </a:r>
          </a:p>
          <a:p>
            <a:r>
              <a:rPr lang="fr-CA" sz="3200" dirty="0"/>
              <a:t>Iléon se connecte au colon par la valvule iléocæcale. </a:t>
            </a:r>
          </a:p>
          <a:p>
            <a:r>
              <a:rPr lang="fr-CA" sz="3200" dirty="0"/>
              <a:t>La muqueuse et la sous-muqueuse du petit intestin ont des particularités de transformation et d’absorption…</a:t>
            </a:r>
          </a:p>
          <a:p>
            <a:pPr lvl="1"/>
            <a:r>
              <a:rPr lang="fr-CA" sz="2800" b="1" u="sng" dirty="0"/>
              <a:t>Plis circulaires</a:t>
            </a:r>
            <a:r>
              <a:rPr lang="fr-CA" sz="2800" dirty="0"/>
              <a:t>; empêche le chyme de glisser en ligne droite</a:t>
            </a:r>
          </a:p>
          <a:p>
            <a:pPr lvl="1"/>
            <a:r>
              <a:rPr lang="fr-CA" sz="2800" b="1" u="sng" dirty="0"/>
              <a:t>Microvillosité</a:t>
            </a:r>
            <a:r>
              <a:rPr lang="fr-CA" sz="2800" dirty="0"/>
              <a:t>s; sécrètes enzymes digestives et du mucus</a:t>
            </a:r>
          </a:p>
          <a:p>
            <a:pPr lvl="1"/>
            <a:r>
              <a:rPr lang="fr-CA" sz="2800" b="1" u="sng" dirty="0"/>
              <a:t>Villosités</a:t>
            </a:r>
            <a:r>
              <a:rPr lang="fr-CA" sz="2800" dirty="0"/>
              <a:t>; </a:t>
            </a:r>
            <a:r>
              <a:rPr lang="fr-CA" sz="2800" dirty="0">
                <a:sym typeface="Wingdings"/>
              </a:rPr>
              <a:t> surface d’absorption</a:t>
            </a:r>
            <a:r>
              <a:rPr lang="fr-CA" sz="2800" dirty="0"/>
              <a:t> , les plaques de Peyer empêchent les bactéries de pénétrer.</a:t>
            </a:r>
          </a:p>
        </p:txBody>
      </p:sp>
    </p:spTree>
    <p:extLst>
      <p:ext uri="{BB962C8B-B14F-4D97-AF65-F5344CB8AC3E}">
        <p14:creationId xmlns:p14="http://schemas.microsoft.com/office/powerpoint/2010/main" val="35907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16680</TotalTime>
  <Words>942</Words>
  <Application>Microsoft Office PowerPoint</Application>
  <PresentationFormat>Affichage à l'écran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Facette</vt:lpstr>
      <vt:lpstr>SYSTÈME DIGESTIF</vt:lpstr>
      <vt:lpstr>COURS #5</vt:lpstr>
      <vt:lpstr>L’ordre du jour</vt:lpstr>
      <vt:lpstr>INTESTIN GRÊLE OÙ PETIT INTESTIN p.21 du Cémeq</vt:lpstr>
      <vt:lpstr>Intestin grêle</vt:lpstr>
      <vt:lpstr>DUODÉNUM  p.22 duCémeq</vt:lpstr>
      <vt:lpstr>DUODÉNUM…</vt:lpstr>
      <vt:lpstr>Duodénum</vt:lpstr>
      <vt:lpstr>JÉJUNUM ET ILÉON  p.23</vt:lpstr>
      <vt:lpstr>INTESTIN GRÊLE P.33-34 du Cémeq</vt:lpstr>
      <vt:lpstr>ACTION CHIMIQUE p.33-34 du Cémeq -La muqueuse sécrète;  mucus (protège) </vt:lpstr>
      <vt:lpstr>Présentation PowerPoint</vt:lpstr>
      <vt:lpstr>Présentation PowerPoint</vt:lpstr>
      <vt:lpstr>GROS INTESTINS (CÔLON) p.24 du Cémeq</vt:lpstr>
      <vt:lpstr>CÔLON…</vt:lpstr>
      <vt:lpstr>RECTUM</vt:lpstr>
      <vt:lpstr>Gros intestin p. 24 du Cémeq</vt:lpstr>
      <vt:lpstr>GROS INTESTIN p.34 du Cémeq</vt:lpstr>
      <vt:lpstr>Présentation PowerPoint</vt:lpstr>
      <vt:lpstr>DOCUMENT – TABLEAU RÉSUMÉ DES RÔLES MÉCANIQUES ET CHIMIQUES </vt:lpstr>
      <vt:lpstr>ACTIVITÉS  Compléter les activités tests sur le Moodle. Compléter l’activité à la p. 5-6 de votre guide d’apprentissage. Compléter les rôles des structures à la p. 11-12 de votre guide d’apprentissage. Compléter l’exercice #5 à la p. 49 à 51 de votre guide d’apprentissage.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DIGESTIF</dc:title>
  <dc:creator>Mireille</dc:creator>
  <cp:lastModifiedBy>Beaulieu, France</cp:lastModifiedBy>
  <cp:revision>216</cp:revision>
  <cp:lastPrinted>2023-03-31T00:17:55Z</cp:lastPrinted>
  <dcterms:created xsi:type="dcterms:W3CDTF">2013-02-19T00:45:12Z</dcterms:created>
  <dcterms:modified xsi:type="dcterms:W3CDTF">2024-05-07T14:19:35Z</dcterms:modified>
</cp:coreProperties>
</file>