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Exo 2"/>
      <p:regular r:id="rId10"/>
      <p:bold r:id="rId11"/>
      <p:italic r:id="rId12"/>
      <p:boldItalic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Exo2-boldItalic.fntdata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font" Target="fonts/Exo2-italic.fntdata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font" Target="fonts/Exo2-bold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10" Type="http://schemas.openxmlformats.org/officeDocument/2006/relationships/font" Target="fonts/Exo2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Oswa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11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titre</a:t>
            </a:r>
            <a:endParaRPr/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fghh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A058AFAC4ECD40A62F099AA74D6315" ma:contentTypeVersion="13" ma:contentTypeDescription="Crée un document." ma:contentTypeScope="" ma:versionID="eb45218e5d816f3671979fd0418cdc2c">
  <xsd:schema xmlns:xsd="http://www.w3.org/2001/XMLSchema" xmlns:xs="http://www.w3.org/2001/XMLSchema" xmlns:p="http://schemas.microsoft.com/office/2006/metadata/properties" xmlns:ns2="0fcec828-1626-48b7-8c79-bd8fbf620289" xmlns:ns3="ea3555d2-3589-4a06-9423-01f6fdf781d4" targetNamespace="http://schemas.microsoft.com/office/2006/metadata/properties" ma:root="true" ma:fieldsID="b08f7bc70117dbbc0df3dc8d520fd4bd" ns2:_="" ns3:_="">
    <xsd:import namespace="0fcec828-1626-48b7-8c79-bd8fbf620289"/>
    <xsd:import namespace="ea3555d2-3589-4a06-9423-01f6fdf781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ec828-1626-48b7-8c79-bd8fbf6202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be27902-d95e-44e2-bfca-c04c9b8555b6}" ma:internalName="TaxCatchAll" ma:showField="CatchAllData" ma:web="0fcec828-1626-48b7-8c79-bd8fbf620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555d2-3589-4a06-9423-01f6fdf781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dfe4dc5-eb46-4b6f-86f8-cb08bb4782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cec828-1626-48b7-8c79-bd8fbf620289" xsi:nil="true"/>
    <lcf76f155ced4ddcb4097134ff3c332f xmlns="ea3555d2-3589-4a06-9423-01f6fdf781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57EBAD-0D8C-4326-B6BE-A5E201D2AEF3}"/>
</file>

<file path=customXml/itemProps2.xml><?xml version="1.0" encoding="utf-8"?>
<ds:datastoreItem xmlns:ds="http://schemas.openxmlformats.org/officeDocument/2006/customXml" ds:itemID="{0FC35061-674F-445F-9447-BC605025F0B9}"/>
</file>

<file path=customXml/itemProps3.xml><?xml version="1.0" encoding="utf-8"?>
<ds:datastoreItem xmlns:ds="http://schemas.openxmlformats.org/officeDocument/2006/customXml" ds:itemID="{D67ADD6C-5E01-4D6D-A013-70213E2E9C7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0x010100D1A058AFAC4ECD40A62F099AA74D6315</vt:lpwstr>
  </property>
</Properties>
</file>