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316" r:id="rId5"/>
    <p:sldId id="308" r:id="rId6"/>
    <p:sldId id="306" r:id="rId7"/>
    <p:sldId id="309" r:id="rId8"/>
    <p:sldId id="298" r:id="rId9"/>
    <p:sldId id="304" r:id="rId10"/>
    <p:sldId id="303" r:id="rId11"/>
    <p:sldId id="310" r:id="rId12"/>
    <p:sldId id="311" r:id="rId13"/>
    <p:sldId id="312" r:id="rId14"/>
    <p:sldId id="313" r:id="rId15"/>
    <p:sldId id="315" r:id="rId16"/>
    <p:sldId id="314" r:id="rId17"/>
    <p:sldId id="317" r:id="rId18"/>
  </p:sldIdLst>
  <p:sldSz cx="12192000" cy="6858000"/>
  <p:notesSz cx="6858000" cy="9144000"/>
  <p:defaultTextStyle>
    <a:defPPr rtl="0">
      <a:defRPr lang="fr-c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C8D9FC-7CE4-4B21-9153-2C1AA0A4490E}" v="4" dt="2023-12-19T16:01:35.9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32" autoAdjust="0"/>
    <p:restoredTop sz="94619" autoAdjust="0"/>
  </p:normalViewPr>
  <p:slideViewPr>
    <p:cSldViewPr snapToGrid="0">
      <p:cViewPr varScale="1">
        <p:scale>
          <a:sx n="76" d="100"/>
          <a:sy n="76" d="100"/>
        </p:scale>
        <p:origin x="1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E9E93-7592-44C8-AAE6-9A93DA8B1418}" type="datetime1">
              <a:rPr lang="fr-CA" smtClean="0"/>
              <a:t>2023-12-19</a:t>
            </a:fld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3EAE3-A51B-48FB-ACE8-4953CB13F574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143584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 noProof="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C7277-9090-44ED-812A-A186AD9BDDF4}" type="datetime1">
              <a:rPr lang="fr-CA" smtClean="0"/>
              <a:pPr/>
              <a:t>2023-12-19</a:t>
            </a:fld>
            <a:endParaRPr lang="fr-C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 noProof="0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CA" noProof="0" dirty="0"/>
              <a:t>Cliquez pour modifier les styles du texte du masque</a:t>
            </a:r>
          </a:p>
          <a:p>
            <a:pPr lvl="1"/>
            <a:r>
              <a:rPr lang="fr-CA" noProof="0" dirty="0"/>
              <a:t>Deuxième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  <a:p>
            <a:pPr lvl="4"/>
            <a:r>
              <a:rPr lang="fr-CA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0F46C-D6A2-4014-B30E-D29DB40AFAB6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4989855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F46C-D6A2-4014-B30E-D29DB40AFAB6}" type="slidenum">
              <a:rPr lang="fr-CA" smtClean="0"/>
              <a:t>5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19368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CA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CA" noProof="0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à la date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C84D93-4F64-49F2-9955-C3C6001B2CA8}" type="datetime1">
              <a:rPr lang="fr-CA" noProof="0" smtClean="0"/>
              <a:t>2023-12-19</a:t>
            </a:fld>
            <a:endParaRPr lang="fr-CA" noProof="0" dirty="0"/>
          </a:p>
        </p:txBody>
      </p:sp>
      <p:sp>
        <p:nvSpPr>
          <p:cNvPr id="5" name="Espace réservé au pied de page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CA" noProof="0" dirty="0"/>
          </a:p>
        </p:txBody>
      </p:sp>
      <p:sp>
        <p:nvSpPr>
          <p:cNvPr id="6" name="Espace réservé au numéro de diapositive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262343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CA" noProof="0" dirty="0"/>
          </a:p>
        </p:txBody>
      </p:sp>
      <p:sp>
        <p:nvSpPr>
          <p:cNvPr id="3" name="Espace réservé a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CA" noProof="0" dirty="0"/>
          </a:p>
        </p:txBody>
      </p:sp>
      <p:sp>
        <p:nvSpPr>
          <p:cNvPr id="7" name="Espace réservé à la date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BA69C04-7E12-41AD-B7D5-76F9750F17E5}" type="datetime1">
              <a:rPr lang="fr-CA" noProof="0" smtClean="0"/>
              <a:t>2023-12-19</a:t>
            </a:fld>
            <a:endParaRPr lang="fr-CA" noProof="0" dirty="0"/>
          </a:p>
        </p:txBody>
      </p:sp>
      <p:sp>
        <p:nvSpPr>
          <p:cNvPr id="8" name="Espace réservé au pied de page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CA" noProof="0" dirty="0"/>
          </a:p>
        </p:txBody>
      </p:sp>
      <p:sp>
        <p:nvSpPr>
          <p:cNvPr id="9" name="Espace réservé au numéro de diapositive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254046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CA" noProof="0" dirty="0"/>
          </a:p>
        </p:txBody>
      </p:sp>
      <p:sp>
        <p:nvSpPr>
          <p:cNvPr id="3" name="Espace réservé au texte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à la date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6EF73A-5C7D-458B-8CF8-BE031C357D8F}" type="datetime1">
              <a:rPr lang="fr-CA" noProof="0" smtClean="0"/>
              <a:t>2023-12-19</a:t>
            </a:fld>
            <a:endParaRPr lang="fr-CA" noProof="0" dirty="0"/>
          </a:p>
        </p:txBody>
      </p:sp>
      <p:sp>
        <p:nvSpPr>
          <p:cNvPr id="8" name="Espace réservé au pied de page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CA" noProof="0" dirty="0"/>
          </a:p>
        </p:txBody>
      </p:sp>
      <p:sp>
        <p:nvSpPr>
          <p:cNvPr id="11" name="Espace réservé au numéro de diapositive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76278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CA" noProof="0" dirty="0"/>
          </a:p>
        </p:txBody>
      </p:sp>
      <p:sp>
        <p:nvSpPr>
          <p:cNvPr id="3" name="Espace réservé au contenu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CA" noProof="0" dirty="0"/>
          </a:p>
        </p:txBody>
      </p:sp>
      <p:sp>
        <p:nvSpPr>
          <p:cNvPr id="4" name="Espace réservé au contenu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CA" noProof="0" dirty="0"/>
          </a:p>
        </p:txBody>
      </p:sp>
      <p:sp>
        <p:nvSpPr>
          <p:cNvPr id="2" name="Espace réservé à la date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F9CB15-B80E-4955-9C30-44EC3A00DF52}" type="datetime1">
              <a:rPr lang="fr-CA" noProof="0" smtClean="0"/>
              <a:t>2023-12-19</a:t>
            </a:fld>
            <a:endParaRPr lang="fr-CA" noProof="0" dirty="0"/>
          </a:p>
        </p:txBody>
      </p:sp>
      <p:sp>
        <p:nvSpPr>
          <p:cNvPr id="9" name="Espace réservé au pied de page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CA" noProof="0" dirty="0"/>
          </a:p>
        </p:txBody>
      </p:sp>
      <p:sp>
        <p:nvSpPr>
          <p:cNvPr id="10" name="Espace réservé au numéro de diapositive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58835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CA" noProof="0" dirty="0"/>
          </a:p>
        </p:txBody>
      </p:sp>
      <p:sp>
        <p:nvSpPr>
          <p:cNvPr id="3" name="Espace réservé au texte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4" name="Espace réservé au contenu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CA" noProof="0" dirty="0"/>
          </a:p>
        </p:txBody>
      </p:sp>
      <p:sp>
        <p:nvSpPr>
          <p:cNvPr id="5" name="Espace réservé au texte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Espace réservé au contenu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CA" noProof="0" dirty="0"/>
          </a:p>
        </p:txBody>
      </p:sp>
      <p:sp>
        <p:nvSpPr>
          <p:cNvPr id="2" name="Espace réservé à la date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6E05A4-9DE4-4B5D-80E1-C9C3FA4F1A23}" type="datetime1">
              <a:rPr lang="fr-CA" noProof="0" smtClean="0"/>
              <a:t>2023-12-19</a:t>
            </a:fld>
            <a:endParaRPr lang="fr-CA" noProof="0" dirty="0"/>
          </a:p>
        </p:txBody>
      </p:sp>
      <p:sp>
        <p:nvSpPr>
          <p:cNvPr id="11" name="Espace réservé au pied de page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CA" noProof="0" dirty="0"/>
          </a:p>
        </p:txBody>
      </p:sp>
      <p:sp>
        <p:nvSpPr>
          <p:cNvPr id="12" name="Espace réservé au numéro de diapositive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96392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CA" noProof="0" dirty="0"/>
          </a:p>
        </p:txBody>
      </p:sp>
      <p:sp>
        <p:nvSpPr>
          <p:cNvPr id="6" name="Espace réservé à la date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114DD2-CE46-49AB-82B1-C73D51904E96}" type="datetime1">
              <a:rPr lang="fr-CA" noProof="0" smtClean="0"/>
              <a:t>2023-12-19</a:t>
            </a:fld>
            <a:endParaRPr lang="fr-CA" noProof="0" dirty="0"/>
          </a:p>
        </p:txBody>
      </p:sp>
      <p:sp>
        <p:nvSpPr>
          <p:cNvPr id="7" name="Espace réservé au pied de page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CA" noProof="0" dirty="0"/>
          </a:p>
        </p:txBody>
      </p:sp>
      <p:sp>
        <p:nvSpPr>
          <p:cNvPr id="8" name="Espace réservé au numéro de diapositive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426854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Espace réservé à la date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FE12F1-17D9-4F2A-ABCE-94927F181FC8}" type="datetime1">
              <a:rPr lang="fr-CA" noProof="0" smtClean="0"/>
              <a:t>2023-12-19</a:t>
            </a:fld>
            <a:endParaRPr lang="fr-CA" noProof="0" dirty="0"/>
          </a:p>
        </p:txBody>
      </p:sp>
      <p:sp>
        <p:nvSpPr>
          <p:cNvPr id="3" name="Espace réservé au pied de page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CA" noProof="0" dirty="0"/>
          </a:p>
        </p:txBody>
      </p:sp>
      <p:sp>
        <p:nvSpPr>
          <p:cNvPr id="4" name="Espace réservé au numéro de diapositive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3339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CA" noProof="0" dirty="0"/>
          </a:p>
        </p:txBody>
      </p:sp>
      <p:sp>
        <p:nvSpPr>
          <p:cNvPr id="3" name="Espace réservé au contenu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CA" noProof="0" dirty="0"/>
          </a:p>
        </p:txBody>
      </p:sp>
      <p:sp>
        <p:nvSpPr>
          <p:cNvPr id="4" name="Espace réservé au texte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CFA5199A-2073-444F-A4FB-81B030802A11}" type="datetime1">
              <a:rPr lang="fr-CA" noProof="0" smtClean="0"/>
              <a:t>2023-12-19</a:t>
            </a:fld>
            <a:endParaRPr lang="fr-CA" noProof="0" dirty="0"/>
          </a:p>
        </p:txBody>
      </p:sp>
      <p:sp>
        <p:nvSpPr>
          <p:cNvPr id="6" name="Espace réservé au pied de page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fr-CA" noProof="0" dirty="0"/>
          </a:p>
        </p:txBody>
      </p:sp>
      <p:sp>
        <p:nvSpPr>
          <p:cNvPr id="7" name="Espace réservé a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fr-CA" noProof="0" smtClean="0"/>
              <a:pPr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377118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à l’imag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CA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CA" noProof="0" dirty="0"/>
          </a:p>
        </p:txBody>
      </p:sp>
      <p:sp>
        <p:nvSpPr>
          <p:cNvPr id="4" name="Espace réservé au texte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7EA60E0E-62E0-45CF-87EC-530E5D49F98E}" type="datetime1">
              <a:rPr lang="fr-CA" noProof="0" smtClean="0"/>
              <a:t>2023-12-19</a:t>
            </a:fld>
            <a:endParaRPr lang="fr-CA" noProof="0" dirty="0"/>
          </a:p>
        </p:txBody>
      </p:sp>
      <p:sp>
        <p:nvSpPr>
          <p:cNvPr id="6" name="Espace réservé au pied de page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fr-CA" noProof="0" dirty="0"/>
          </a:p>
        </p:txBody>
      </p:sp>
      <p:sp>
        <p:nvSpPr>
          <p:cNvPr id="7" name="Espace réservé a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2016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Espace réservé au titr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CA" noProof="0" dirty="0"/>
              <a:t>Cliquez pour modifier le style du titre du masque</a:t>
            </a:r>
          </a:p>
        </p:txBody>
      </p:sp>
      <p:sp>
        <p:nvSpPr>
          <p:cNvPr id="3" name="Espace réservé au texte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fr-CA" noProof="0" dirty="0"/>
              <a:t>Cliquez pour modifier les styles du texte du masque</a:t>
            </a:r>
          </a:p>
          <a:p>
            <a:pPr lvl="1" rtl="0"/>
            <a:r>
              <a:rPr lang="fr-CA" noProof="0" dirty="0"/>
              <a:t>Deuxième niveau</a:t>
            </a:r>
          </a:p>
          <a:p>
            <a:pPr lvl="2" rtl="0"/>
            <a:r>
              <a:rPr lang="fr-CA" noProof="0" dirty="0"/>
              <a:t>Troisième niveau</a:t>
            </a:r>
          </a:p>
          <a:p>
            <a:pPr lvl="3" rtl="0"/>
            <a:r>
              <a:rPr lang="fr-CA" noProof="0" dirty="0"/>
              <a:t>Quatrième niveau</a:t>
            </a:r>
          </a:p>
          <a:p>
            <a:pPr lvl="4" rtl="0"/>
            <a:r>
              <a:rPr lang="fr-CA" noProof="0" dirty="0"/>
              <a:t>Cinquième niveau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67D17E8A-36A3-4D70-9CC1-190C69FC4DF0}" type="datetime1">
              <a:rPr lang="fr-CA" noProof="0" smtClean="0"/>
              <a:t>2023-12-19</a:t>
            </a:fld>
            <a:endParaRPr lang="fr-CA" noProof="0" dirty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fr-CA" noProof="0" dirty="0"/>
          </a:p>
        </p:txBody>
      </p:sp>
      <p:sp>
        <p:nvSpPr>
          <p:cNvPr id="6" name="Espace réservé a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52F98E-F2A8-F06C-13AC-8523BE9740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A" sz="7200" dirty="0"/>
              <a:t>François St-Arneault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8736388-27E7-485F-DD9F-378A0E58FC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r-CA" dirty="0"/>
              <a:t>Agent de service social </a:t>
            </a:r>
          </a:p>
          <a:p>
            <a:endParaRPr lang="fr-CA" dirty="0"/>
          </a:p>
          <a:p>
            <a:pPr algn="ctr"/>
            <a:r>
              <a:rPr lang="fr-CA" sz="3800" b="1" dirty="0"/>
              <a:t>EVR-Électro-Électricité 2023-2024 </a:t>
            </a:r>
          </a:p>
        </p:txBody>
      </p:sp>
    </p:spTree>
    <p:extLst>
      <p:ext uri="{BB962C8B-B14F-4D97-AF65-F5344CB8AC3E}">
        <p14:creationId xmlns:p14="http://schemas.microsoft.com/office/powerpoint/2010/main" val="660856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75EDB7-C13B-27CF-0DB5-9922D8165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Sommeil </a:t>
            </a:r>
          </a:p>
        </p:txBody>
      </p:sp>
      <p:pic>
        <p:nvPicPr>
          <p:cNvPr id="5" name="Espace réservé du contenu 4" descr="Personne dormant dans un hamac">
            <a:extLst>
              <a:ext uri="{FF2B5EF4-FFF2-40B4-BE49-F238E27FC236}">
                <a16:creationId xmlns:a16="http://schemas.microsoft.com/office/drawing/2014/main" id="{524218E0-84D6-893D-2335-E79A9D8DC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8788" y="2108200"/>
            <a:ext cx="5634749" cy="3760788"/>
          </a:xfrm>
        </p:spPr>
      </p:pic>
    </p:spTree>
    <p:extLst>
      <p:ext uri="{BB962C8B-B14F-4D97-AF65-F5344CB8AC3E}">
        <p14:creationId xmlns:p14="http://schemas.microsoft.com/office/powerpoint/2010/main" val="2795700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4C2AD2-7517-1CC1-ADF6-55AF642CA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Trip de bouffe </a:t>
            </a:r>
          </a:p>
        </p:txBody>
      </p:sp>
      <p:pic>
        <p:nvPicPr>
          <p:cNvPr id="5" name="Espace réservé du contenu 4" descr="Bonbons traditionnels du Mexique">
            <a:extLst>
              <a:ext uri="{FF2B5EF4-FFF2-40B4-BE49-F238E27FC236}">
                <a16:creationId xmlns:a16="http://schemas.microsoft.com/office/drawing/2014/main" id="{7010F7B7-5465-43D5-49F7-0A8A21596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5572" y="2108200"/>
            <a:ext cx="5641182" cy="3760788"/>
          </a:xfrm>
        </p:spPr>
      </p:pic>
    </p:spTree>
    <p:extLst>
      <p:ext uri="{BB962C8B-B14F-4D97-AF65-F5344CB8AC3E}">
        <p14:creationId xmlns:p14="http://schemas.microsoft.com/office/powerpoint/2010/main" val="56752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E35722-B8B4-20DF-97FD-D9773B8E9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Marijuana et apprentissage </a:t>
            </a:r>
          </a:p>
        </p:txBody>
      </p:sp>
      <p:pic>
        <p:nvPicPr>
          <p:cNvPr id="5" name="Espace réservé du contenu 4" descr="Élève asiatique écrivant au tableau noir avec de la craie en classe">
            <a:extLst>
              <a:ext uri="{FF2B5EF4-FFF2-40B4-BE49-F238E27FC236}">
                <a16:creationId xmlns:a16="http://schemas.microsoft.com/office/drawing/2014/main" id="{8B9B055D-257D-6A39-F3F3-D9C7236A7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6949" y="2108200"/>
            <a:ext cx="5638428" cy="3760788"/>
          </a:xfrm>
        </p:spPr>
      </p:pic>
    </p:spTree>
    <p:extLst>
      <p:ext uri="{BB962C8B-B14F-4D97-AF65-F5344CB8AC3E}">
        <p14:creationId xmlns:p14="http://schemas.microsoft.com/office/powerpoint/2010/main" val="2681252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300382-E2C5-288E-5900-243AF1298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Stimulants vs perturbateurs vs dépresseurs </a:t>
            </a:r>
          </a:p>
        </p:txBody>
      </p:sp>
      <p:pic>
        <p:nvPicPr>
          <p:cNvPr id="5" name="Espace réservé du contenu 4" descr="Une image contenant nourriture, texte, friandise, confiserie&#10;&#10;Description générée automatiquement">
            <a:extLst>
              <a:ext uri="{FF2B5EF4-FFF2-40B4-BE49-F238E27FC236}">
                <a16:creationId xmlns:a16="http://schemas.microsoft.com/office/drawing/2014/main" id="{CEF1976D-6D30-3796-60D3-635F1809D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9529" y="1991805"/>
            <a:ext cx="6384472" cy="4245709"/>
          </a:xfrm>
        </p:spPr>
      </p:pic>
    </p:spTree>
    <p:extLst>
      <p:ext uri="{BB962C8B-B14F-4D97-AF65-F5344CB8AC3E}">
        <p14:creationId xmlns:p14="http://schemas.microsoft.com/office/powerpoint/2010/main" val="177057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904840-F4F2-F76E-20B3-1EAE1154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 cercle de la dépendance </a:t>
            </a:r>
          </a:p>
        </p:txBody>
      </p:sp>
      <p:pic>
        <p:nvPicPr>
          <p:cNvPr id="5" name="Espace réservé du contenu 4" descr="Une image contenant texte, Police, conception&#10;&#10;Description générée automatiquement">
            <a:extLst>
              <a:ext uri="{FF2B5EF4-FFF2-40B4-BE49-F238E27FC236}">
                <a16:creationId xmlns:a16="http://schemas.microsoft.com/office/drawing/2014/main" id="{57CF4495-13D3-0D48-F47A-ADCD2F54D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2043" y="1830274"/>
            <a:ext cx="4521540" cy="4521540"/>
          </a:xfrm>
        </p:spPr>
      </p:pic>
    </p:spTree>
    <p:extLst>
      <p:ext uri="{BB962C8B-B14F-4D97-AF65-F5344CB8AC3E}">
        <p14:creationId xmlns:p14="http://schemas.microsoft.com/office/powerpoint/2010/main" val="3227295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27918-196C-21FB-23C8-0961E5278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Services au CEP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67D99A-38DC-FB93-CE55-55CF55A85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Rôle des intervenants sociaux</a:t>
            </a:r>
          </a:p>
          <a:p>
            <a:r>
              <a:rPr lang="fr-CA" dirty="0"/>
              <a:t>Rôle des tuteurs</a:t>
            </a:r>
          </a:p>
          <a:p>
            <a:r>
              <a:rPr lang="fr-CA" dirty="0"/>
              <a:t>Preuve de fréquentation scolaire</a:t>
            </a:r>
          </a:p>
          <a:p>
            <a:r>
              <a:rPr lang="fr-CA" dirty="0"/>
              <a:t>Deux échecs de modules…….service 1 et service 8</a:t>
            </a:r>
          </a:p>
          <a:p>
            <a:r>
              <a:rPr lang="fr-CA" dirty="0"/>
              <a:t>Procédure d’abandon, d’intégration et de remboursement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95025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14A0E1-1ABE-898C-0CBC-94A7F92EE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Prêts et bourses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954219-0932-C190-3731-4FCCAFD2E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Fonctionnement global</a:t>
            </a:r>
          </a:p>
          <a:p>
            <a:endParaRPr lang="fr-CA" dirty="0"/>
          </a:p>
          <a:p>
            <a:r>
              <a:rPr lang="fr-CA" dirty="0"/>
              <a:t>Québec.ca</a:t>
            </a:r>
          </a:p>
          <a:p>
            <a:r>
              <a:rPr lang="fr-CA" dirty="0"/>
              <a:t>Code d’établissement 852400 et numéro de programme ajouter un 0 …..05295</a:t>
            </a:r>
          </a:p>
          <a:p>
            <a:endParaRPr lang="fr-CA" dirty="0"/>
          </a:p>
          <a:p>
            <a:r>
              <a:rPr lang="fr-CA" dirty="0"/>
              <a:t>Simulateur de calcul</a:t>
            </a:r>
          </a:p>
          <a:p>
            <a:endParaRPr lang="fr-CA" dirty="0"/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46651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4DDFC7-D966-6520-9E27-24E3523FF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Question? </a:t>
            </a:r>
          </a:p>
        </p:txBody>
      </p:sp>
      <p:pic>
        <p:nvPicPr>
          <p:cNvPr id="5" name="Espace réservé du contenu 4" descr="Points d’interrogation de couleurs différentes">
            <a:extLst>
              <a:ext uri="{FF2B5EF4-FFF2-40B4-BE49-F238E27FC236}">
                <a16:creationId xmlns:a16="http://schemas.microsoft.com/office/drawing/2014/main" id="{EB14D102-E2DB-3C85-9588-E68A1C535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3364" y="2108200"/>
            <a:ext cx="6685598" cy="3760788"/>
          </a:xfrm>
        </p:spPr>
      </p:pic>
    </p:spTree>
    <p:extLst>
      <p:ext uri="{BB962C8B-B14F-4D97-AF65-F5344CB8AC3E}">
        <p14:creationId xmlns:p14="http://schemas.microsoft.com/office/powerpoint/2010/main" val="945612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4" name="Image 3" descr="Gros plan sur une feuille de papier avec un crayon par dessus">
            <a:extLst>
              <a:ext uri="{FF2B5EF4-FFF2-40B4-BE49-F238E27FC236}">
                <a16:creationId xmlns:a16="http://schemas.microsoft.com/office/drawing/2014/main" id="{65810330-F0B5-43C9-BC34-094FFB5C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rtlCol="0" anchor="b">
            <a:normAutofit/>
          </a:bodyPr>
          <a:lstStyle/>
          <a:p>
            <a:pPr rtl="0"/>
            <a:r>
              <a:rPr lang="fr-CA" sz="4400" dirty="0">
                <a:solidFill>
                  <a:schemeClr val="tx1"/>
                </a:solidFill>
              </a:rPr>
              <a:t>Mythe ou réalité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rtlCol="0" anchor="t">
            <a:normAutofit/>
          </a:bodyPr>
          <a:lstStyle/>
          <a:p>
            <a:pPr rtl="0">
              <a:lnSpc>
                <a:spcPct val="100000"/>
              </a:lnSpc>
            </a:pPr>
            <a:r>
              <a:rPr lang="fr-CA" sz="1600" dirty="0"/>
              <a:t>Par François </a:t>
            </a:r>
            <a:r>
              <a:rPr lang="fr-CA" sz="1600" dirty="0" err="1"/>
              <a:t>St-arneault</a:t>
            </a:r>
            <a:r>
              <a:rPr lang="fr-CA" sz="1600" dirty="0"/>
              <a:t> 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DC90921-9082-491B-940E-827D679F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143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875D58-98CC-5B8A-77EF-7B6E5742B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Historique de la marijuana </a:t>
            </a:r>
          </a:p>
        </p:txBody>
      </p:sp>
      <p:pic>
        <p:nvPicPr>
          <p:cNvPr id="5" name="Espace réservé du contenu 4" descr="Cercles de corde pliée sur planche en bois">
            <a:extLst>
              <a:ext uri="{FF2B5EF4-FFF2-40B4-BE49-F238E27FC236}">
                <a16:creationId xmlns:a16="http://schemas.microsoft.com/office/drawing/2014/main" id="{6BD3B286-E71F-0907-F12D-62B53F655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1913" y="2296540"/>
            <a:ext cx="4230864" cy="2824101"/>
          </a:xfrm>
        </p:spPr>
      </p:pic>
    </p:spTree>
    <p:extLst>
      <p:ext uri="{BB962C8B-B14F-4D97-AF65-F5344CB8AC3E}">
        <p14:creationId xmlns:p14="http://schemas.microsoft.com/office/powerpoint/2010/main" val="4087447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252D86-3D79-BC14-E422-121555CD8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Doses de THC </a:t>
            </a:r>
          </a:p>
        </p:txBody>
      </p:sp>
      <p:pic>
        <p:nvPicPr>
          <p:cNvPr id="5" name="Espace réservé du contenu 4" descr="Graphique">
            <a:extLst>
              <a:ext uri="{FF2B5EF4-FFF2-40B4-BE49-F238E27FC236}">
                <a16:creationId xmlns:a16="http://schemas.microsoft.com/office/drawing/2014/main" id="{67BBB931-8161-3ACE-B3D2-31FE51113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7533" y="2108200"/>
            <a:ext cx="6017260" cy="3760788"/>
          </a:xfrm>
        </p:spPr>
      </p:pic>
    </p:spTree>
    <p:extLst>
      <p:ext uri="{BB962C8B-B14F-4D97-AF65-F5344CB8AC3E}">
        <p14:creationId xmlns:p14="http://schemas.microsoft.com/office/powerpoint/2010/main" val="3703951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60CE9A-211E-768C-DF0C-5D39B5A0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Psychose toxique </a:t>
            </a:r>
          </a:p>
        </p:txBody>
      </p:sp>
      <p:pic>
        <p:nvPicPr>
          <p:cNvPr id="5" name="Espace réservé du contenu 4" descr="Des triangles rouges">
            <a:extLst>
              <a:ext uri="{FF2B5EF4-FFF2-40B4-BE49-F238E27FC236}">
                <a16:creationId xmlns:a16="http://schemas.microsoft.com/office/drawing/2014/main" id="{6BF36380-A603-56B7-5F2A-6CBC560B4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7114" y="2108199"/>
            <a:ext cx="6238128" cy="4047671"/>
          </a:xfrm>
        </p:spPr>
      </p:pic>
    </p:spTree>
    <p:extLst>
      <p:ext uri="{BB962C8B-B14F-4D97-AF65-F5344CB8AC3E}">
        <p14:creationId xmlns:p14="http://schemas.microsoft.com/office/powerpoint/2010/main" val="163006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185196-F8F2-9289-5865-24BFEAA85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Dépistage </a:t>
            </a:r>
          </a:p>
        </p:txBody>
      </p:sp>
      <p:pic>
        <p:nvPicPr>
          <p:cNvPr id="5" name="Espace réservé du contenu 4" descr="Médecins discutant des résultats de tests">
            <a:extLst>
              <a:ext uri="{FF2B5EF4-FFF2-40B4-BE49-F238E27FC236}">
                <a16:creationId xmlns:a16="http://schemas.microsoft.com/office/drawing/2014/main" id="{B02F8447-A733-3C4F-53D8-AC649EF6E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4883" y="2108200"/>
            <a:ext cx="5642559" cy="3760788"/>
          </a:xfrm>
        </p:spPr>
      </p:pic>
    </p:spTree>
    <p:extLst>
      <p:ext uri="{BB962C8B-B14F-4D97-AF65-F5344CB8AC3E}">
        <p14:creationId xmlns:p14="http://schemas.microsoft.com/office/powerpoint/2010/main" val="4210282888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6110_TF22712842.potx" id="{3DBCBC41-2079-4CC8-B572-C12CF42EF45F}" vid="{91EB9FF5-E1A9-4236-8F32-750E648F9E3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f7224551-8d3b-45f1-ac92-9f03d96f5e52" xsi:nil="true"/>
    <lcf76f155ced4ddcb4097134ff3c332f xmlns="f7224551-8d3b-45f1-ac92-9f03d96f5e52">
      <Terms xmlns="http://schemas.microsoft.com/office/infopath/2007/PartnerControls"/>
    </lcf76f155ced4ddcb4097134ff3c332f>
    <TaxCatchAll xmlns="48022a83-2624-453d-8244-364e188a8e3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81B0EC4BD7AC499DB0A16FFA82D502" ma:contentTypeVersion="17" ma:contentTypeDescription="Crée un document." ma:contentTypeScope="" ma:versionID="f48bb73b5d819e60fc14cb440c7d6c0a">
  <xsd:schema xmlns:xsd="http://www.w3.org/2001/XMLSchema" xmlns:xs="http://www.w3.org/2001/XMLSchema" xmlns:p="http://schemas.microsoft.com/office/2006/metadata/properties" xmlns:ns2="f7224551-8d3b-45f1-ac92-9f03d96f5e52" xmlns:ns3="48022a83-2624-453d-8244-364e188a8e32" targetNamespace="http://schemas.microsoft.com/office/2006/metadata/properties" ma:root="true" ma:fieldsID="aea196288c3d10fcd65b7067c6068eed" ns2:_="" ns3:_="">
    <xsd:import namespace="f7224551-8d3b-45f1-ac92-9f03d96f5e52"/>
    <xsd:import namespace="48022a83-2624-453d-8244-364e188a8e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224551-8d3b-45f1-ac92-9f03d96f5e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cdfe4dc5-eb46-4b6f-86f8-cb08bb4782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022a83-2624-453d-8244-364e188a8e32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22b25f75-685f-48d8-a1c1-428e2711b08d}" ma:internalName="TaxCatchAll" ma:showField="CatchAllData" ma:web="48022a83-2624-453d-8244-364e188a8e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3F7EDC-E5B4-4BBC-9D2A-CBE6D46C37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3EEFF0-FB57-4CB4-8BFC-DF397689E2ED}">
  <ds:schemaRefs>
    <ds:schemaRef ds:uri="http://schemas.microsoft.com/office/2006/documentManagement/types"/>
    <ds:schemaRef ds:uri="http://purl.org/dc/elements/1.1/"/>
    <ds:schemaRef ds:uri="f7224551-8d3b-45f1-ac92-9f03d96f5e52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48022a83-2624-453d-8244-364e188a8e3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6EDA637-4351-4BB0-BA23-355E849ACF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224551-8d3b-45f1-ac92-9f03d96f5e52"/>
    <ds:schemaRef ds:uri="48022a83-2624-453d-8244-364e188a8e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{5021CCB6-8D04-4FBD-BD7A-605A396AE05A}tf22712842_win32</Template>
  <TotalTime>325</TotalTime>
  <Words>98</Words>
  <Application>Microsoft Office PowerPoint</Application>
  <PresentationFormat>Grand écran</PresentationFormat>
  <Paragraphs>30</Paragraphs>
  <Slides>14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Bookman Old Style</vt:lpstr>
      <vt:lpstr>Calibri</vt:lpstr>
      <vt:lpstr>Franklin Gothic Book</vt:lpstr>
      <vt:lpstr>1_RetrospectVTI</vt:lpstr>
      <vt:lpstr>François St-Arneault </vt:lpstr>
      <vt:lpstr>Services au CEP </vt:lpstr>
      <vt:lpstr>Prêts et bourses </vt:lpstr>
      <vt:lpstr>Question? </vt:lpstr>
      <vt:lpstr>Mythe ou réalité </vt:lpstr>
      <vt:lpstr>Historique de la marijuana </vt:lpstr>
      <vt:lpstr>Doses de THC </vt:lpstr>
      <vt:lpstr>Psychose toxique </vt:lpstr>
      <vt:lpstr>Dépistage </vt:lpstr>
      <vt:lpstr>Sommeil </vt:lpstr>
      <vt:lpstr>Trip de bouffe </vt:lpstr>
      <vt:lpstr>Marijuana et apprentissage </vt:lpstr>
      <vt:lpstr>Stimulants vs perturbateurs vs dépresseurs </vt:lpstr>
      <vt:lpstr>Le cercle de la dépendance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Services au CEP</dc:title>
  <dc:creator>Raymond, Amélie</dc:creator>
  <cp:lastModifiedBy>Jean, Simon</cp:lastModifiedBy>
  <cp:revision>5</cp:revision>
  <dcterms:created xsi:type="dcterms:W3CDTF">2023-08-25T14:48:55Z</dcterms:created>
  <dcterms:modified xsi:type="dcterms:W3CDTF">2023-12-19T16:01:36Z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