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59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</p:sldIdLst>
  <p:sldSz cx="9144000" cy="5143500" type="screen16x9"/>
  <p:notesSz cx="6858000" cy="9144000"/>
  <p:embeddedFontLst>
    <p:embeddedFont>
      <p:font typeface="Exo 2" panose="020B0604020202020204" charset="0"/>
      <p:regular r:id="rId60"/>
      <p:bold r:id="rId61"/>
      <p:italic r:id="rId62"/>
      <p:boldItalic r:id="rId63"/>
    </p:embeddedFont>
    <p:embeddedFont>
      <p:font typeface="Exo 2 SemiBold" panose="020B0604020202020204" charset="0"/>
      <p:regular r:id="rId64"/>
      <p:bold r:id="rId65"/>
      <p:italic r:id="rId66"/>
      <p:boldItalic r:id="rId67"/>
    </p:embeddedFont>
    <p:embeddedFont>
      <p:font typeface="Oswald" panose="00000500000000000000" pitchFamily="2" charset="0"/>
      <p:regular r:id="rId68"/>
      <p:bold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F3018B-6296-4FB8-8579-D7E8D4E576E6}" v="1235" dt="2024-10-01T14:10:58.5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11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lletier, Mikaël" userId="88d590b7-4f63-41e7-b177-a6218abdcb40" providerId="ADAL" clId="{EEF3018B-6296-4FB8-8579-D7E8D4E576E6}"/>
    <pc:docChg chg="undo custSel modSld">
      <pc:chgData name="Pelletier, Mikaël" userId="88d590b7-4f63-41e7-b177-a6218abdcb40" providerId="ADAL" clId="{EEF3018B-6296-4FB8-8579-D7E8D4E576E6}" dt="2024-10-01T14:11:21.958" v="4287" actId="20577"/>
      <pc:docMkLst>
        <pc:docMk/>
      </pc:docMkLst>
      <pc:sldChg chg="modSp">
        <pc:chgData name="Pelletier, Mikaël" userId="88d590b7-4f63-41e7-b177-a6218abdcb40" providerId="ADAL" clId="{EEF3018B-6296-4FB8-8579-D7E8D4E576E6}" dt="2024-10-01T12:48:29.991" v="2226" actId="108"/>
        <pc:sldMkLst>
          <pc:docMk/>
          <pc:sldMk cId="0" sldId="258"/>
        </pc:sldMkLst>
        <pc:spChg chg="mod">
          <ac:chgData name="Pelletier, Mikaël" userId="88d590b7-4f63-41e7-b177-a6218abdcb40" providerId="ADAL" clId="{EEF3018B-6296-4FB8-8579-D7E8D4E576E6}" dt="2024-10-01T12:48:29.991" v="2226" actId="108"/>
          <ac:spMkLst>
            <pc:docMk/>
            <pc:sldMk cId="0" sldId="258"/>
            <ac:spMk id="114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09-30T11:19:31.332" v="886" actId="313"/>
        <pc:sldMkLst>
          <pc:docMk/>
          <pc:sldMk cId="0" sldId="266"/>
        </pc:sldMkLst>
        <pc:spChg chg="mod">
          <ac:chgData name="Pelletier, Mikaël" userId="88d590b7-4f63-41e7-b177-a6218abdcb40" providerId="ADAL" clId="{EEF3018B-6296-4FB8-8579-D7E8D4E576E6}" dt="2024-09-30T11:19:31.332" v="886" actId="313"/>
          <ac:spMkLst>
            <pc:docMk/>
            <pc:sldMk cId="0" sldId="266"/>
            <ac:spMk id="182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09-30T11:19:32.540" v="887" actId="313"/>
        <pc:sldMkLst>
          <pc:docMk/>
          <pc:sldMk cId="0" sldId="269"/>
        </pc:sldMkLst>
        <pc:spChg chg="mod">
          <ac:chgData name="Pelletier, Mikaël" userId="88d590b7-4f63-41e7-b177-a6218abdcb40" providerId="ADAL" clId="{EEF3018B-6296-4FB8-8579-D7E8D4E576E6}" dt="2024-09-30T11:19:32.540" v="887" actId="313"/>
          <ac:spMkLst>
            <pc:docMk/>
            <pc:sldMk cId="0" sldId="269"/>
            <ac:spMk id="212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09-30T11:19:33.406" v="888" actId="313"/>
        <pc:sldMkLst>
          <pc:docMk/>
          <pc:sldMk cId="0" sldId="271"/>
        </pc:sldMkLst>
        <pc:spChg chg="mod">
          <ac:chgData name="Pelletier, Mikaël" userId="88d590b7-4f63-41e7-b177-a6218abdcb40" providerId="ADAL" clId="{EEF3018B-6296-4FB8-8579-D7E8D4E576E6}" dt="2024-09-30T11:19:33.406" v="888" actId="313"/>
          <ac:spMkLst>
            <pc:docMk/>
            <pc:sldMk cId="0" sldId="271"/>
            <ac:spMk id="227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10-01T13:02:02.140" v="2228" actId="108"/>
        <pc:sldMkLst>
          <pc:docMk/>
          <pc:sldMk cId="0" sldId="274"/>
        </pc:sldMkLst>
        <pc:spChg chg="mod">
          <ac:chgData name="Pelletier, Mikaël" userId="88d590b7-4f63-41e7-b177-a6218abdcb40" providerId="ADAL" clId="{EEF3018B-6296-4FB8-8579-D7E8D4E576E6}" dt="2024-10-01T13:02:02.140" v="2228" actId="108"/>
          <ac:spMkLst>
            <pc:docMk/>
            <pc:sldMk cId="0" sldId="274"/>
            <ac:spMk id="254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09-30T16:14:58.005" v="1912" actId="20577"/>
        <pc:sldMkLst>
          <pc:docMk/>
          <pc:sldMk cId="0" sldId="276"/>
        </pc:sldMkLst>
        <pc:spChg chg="mod">
          <ac:chgData name="Pelletier, Mikaël" userId="88d590b7-4f63-41e7-b177-a6218abdcb40" providerId="ADAL" clId="{EEF3018B-6296-4FB8-8579-D7E8D4E576E6}" dt="2024-09-30T16:14:58.005" v="1912" actId="20577"/>
          <ac:spMkLst>
            <pc:docMk/>
            <pc:sldMk cId="0" sldId="276"/>
            <ac:spMk id="273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09-30T10:55:26.518" v="285" actId="20577"/>
        <pc:sldMkLst>
          <pc:docMk/>
          <pc:sldMk cId="0" sldId="284"/>
        </pc:sldMkLst>
        <pc:spChg chg="mod">
          <ac:chgData name="Pelletier, Mikaël" userId="88d590b7-4f63-41e7-b177-a6218abdcb40" providerId="ADAL" clId="{EEF3018B-6296-4FB8-8579-D7E8D4E576E6}" dt="2024-09-30T10:52:12.131" v="79" actId="20577"/>
          <ac:spMkLst>
            <pc:docMk/>
            <pc:sldMk cId="0" sldId="284"/>
            <ac:spMk id="343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0:55:26.518" v="285" actId="20577"/>
          <ac:spMkLst>
            <pc:docMk/>
            <pc:sldMk cId="0" sldId="284"/>
            <ac:spMk id="346" creationId="{00000000-0000-0000-0000-000000000000}"/>
          </ac:spMkLst>
        </pc:spChg>
      </pc:sldChg>
      <pc:sldChg chg="addSp delSp modSp mod">
        <pc:chgData name="Pelletier, Mikaël" userId="88d590b7-4f63-41e7-b177-a6218abdcb40" providerId="ADAL" clId="{EEF3018B-6296-4FB8-8579-D7E8D4E576E6}" dt="2024-09-30T10:59:50.993" v="410" actId="1076"/>
        <pc:sldMkLst>
          <pc:docMk/>
          <pc:sldMk cId="0" sldId="285"/>
        </pc:sldMkLst>
        <pc:spChg chg="mod">
          <ac:chgData name="Pelletier, Mikaël" userId="88d590b7-4f63-41e7-b177-a6218abdcb40" providerId="ADAL" clId="{EEF3018B-6296-4FB8-8579-D7E8D4E576E6}" dt="2024-09-30T10:59:10.051" v="404" actId="20577"/>
          <ac:spMkLst>
            <pc:docMk/>
            <pc:sldMk cId="0" sldId="285"/>
            <ac:spMk id="352" creationId="{00000000-0000-0000-0000-000000000000}"/>
          </ac:spMkLst>
        </pc:spChg>
        <pc:picChg chg="add mod">
          <ac:chgData name="Pelletier, Mikaël" userId="88d590b7-4f63-41e7-b177-a6218abdcb40" providerId="ADAL" clId="{EEF3018B-6296-4FB8-8579-D7E8D4E576E6}" dt="2024-09-30T10:59:50.993" v="410" actId="1076"/>
          <ac:picMkLst>
            <pc:docMk/>
            <pc:sldMk cId="0" sldId="285"/>
            <ac:picMk id="3" creationId="{84462A0B-71CF-D7B7-228D-EB0EE63034B0}"/>
          </ac:picMkLst>
        </pc:picChg>
        <pc:picChg chg="del">
          <ac:chgData name="Pelletier, Mikaël" userId="88d590b7-4f63-41e7-b177-a6218abdcb40" providerId="ADAL" clId="{EEF3018B-6296-4FB8-8579-D7E8D4E576E6}" dt="2024-09-30T10:59:23.949" v="405" actId="478"/>
          <ac:picMkLst>
            <pc:docMk/>
            <pc:sldMk cId="0" sldId="285"/>
            <ac:picMk id="355" creationId="{00000000-0000-0000-0000-000000000000}"/>
          </ac:picMkLst>
        </pc:picChg>
      </pc:sldChg>
      <pc:sldChg chg="addSp delSp modSp mod">
        <pc:chgData name="Pelletier, Mikaël" userId="88d590b7-4f63-41e7-b177-a6218abdcb40" providerId="ADAL" clId="{EEF3018B-6296-4FB8-8579-D7E8D4E576E6}" dt="2024-09-30T11:00:29.418" v="417" actId="1076"/>
        <pc:sldMkLst>
          <pc:docMk/>
          <pc:sldMk cId="0" sldId="286"/>
        </pc:sldMkLst>
        <pc:spChg chg="mod">
          <ac:chgData name="Pelletier, Mikaël" userId="88d590b7-4f63-41e7-b177-a6218abdcb40" providerId="ADAL" clId="{EEF3018B-6296-4FB8-8579-D7E8D4E576E6}" dt="2024-09-30T11:00:02.577" v="411"/>
          <ac:spMkLst>
            <pc:docMk/>
            <pc:sldMk cId="0" sldId="286"/>
            <ac:spMk id="360" creationId="{00000000-0000-0000-0000-000000000000}"/>
          </ac:spMkLst>
        </pc:spChg>
        <pc:picChg chg="add mod">
          <ac:chgData name="Pelletier, Mikaël" userId="88d590b7-4f63-41e7-b177-a6218abdcb40" providerId="ADAL" clId="{EEF3018B-6296-4FB8-8579-D7E8D4E576E6}" dt="2024-09-30T11:00:29.418" v="417" actId="1076"/>
          <ac:picMkLst>
            <pc:docMk/>
            <pc:sldMk cId="0" sldId="286"/>
            <ac:picMk id="3" creationId="{BE286002-D065-1755-D37D-FF71D5CED377}"/>
          </ac:picMkLst>
        </pc:picChg>
        <pc:picChg chg="del">
          <ac:chgData name="Pelletier, Mikaël" userId="88d590b7-4f63-41e7-b177-a6218abdcb40" providerId="ADAL" clId="{EEF3018B-6296-4FB8-8579-D7E8D4E576E6}" dt="2024-09-30T11:00:17.956" v="412" actId="478"/>
          <ac:picMkLst>
            <pc:docMk/>
            <pc:sldMk cId="0" sldId="286"/>
            <ac:picMk id="363" creationId="{00000000-0000-0000-0000-000000000000}"/>
          </ac:picMkLst>
        </pc:picChg>
      </pc:sldChg>
      <pc:sldChg chg="addSp delSp modSp mod">
        <pc:chgData name="Pelletier, Mikaël" userId="88d590b7-4f63-41e7-b177-a6218abdcb40" providerId="ADAL" clId="{EEF3018B-6296-4FB8-8579-D7E8D4E576E6}" dt="2024-09-30T11:04:30.653" v="429" actId="1076"/>
        <pc:sldMkLst>
          <pc:docMk/>
          <pc:sldMk cId="0" sldId="287"/>
        </pc:sldMkLst>
        <pc:spChg chg="mod">
          <ac:chgData name="Pelletier, Mikaël" userId="88d590b7-4f63-41e7-b177-a6218abdcb40" providerId="ADAL" clId="{EEF3018B-6296-4FB8-8579-D7E8D4E576E6}" dt="2024-09-30T11:04:02.725" v="424" actId="20577"/>
          <ac:spMkLst>
            <pc:docMk/>
            <pc:sldMk cId="0" sldId="287"/>
            <ac:spMk id="368" creationId="{00000000-0000-0000-0000-000000000000}"/>
          </ac:spMkLst>
        </pc:spChg>
        <pc:picChg chg="add mod">
          <ac:chgData name="Pelletier, Mikaël" userId="88d590b7-4f63-41e7-b177-a6218abdcb40" providerId="ADAL" clId="{EEF3018B-6296-4FB8-8579-D7E8D4E576E6}" dt="2024-09-30T11:04:30.653" v="429" actId="1076"/>
          <ac:picMkLst>
            <pc:docMk/>
            <pc:sldMk cId="0" sldId="287"/>
            <ac:picMk id="3" creationId="{48636E91-9255-1628-CBD1-81C6A51921A1}"/>
          </ac:picMkLst>
        </pc:picChg>
        <pc:picChg chg="del">
          <ac:chgData name="Pelletier, Mikaël" userId="88d590b7-4f63-41e7-b177-a6218abdcb40" providerId="ADAL" clId="{EEF3018B-6296-4FB8-8579-D7E8D4E576E6}" dt="2024-09-30T11:04:21.717" v="425" actId="478"/>
          <ac:picMkLst>
            <pc:docMk/>
            <pc:sldMk cId="0" sldId="287"/>
            <ac:picMk id="370" creationId="{00000000-0000-0000-0000-000000000000}"/>
          </ac:picMkLst>
        </pc:picChg>
      </pc:sldChg>
      <pc:sldChg chg="modSp mod">
        <pc:chgData name="Pelletier, Mikaël" userId="88d590b7-4f63-41e7-b177-a6218abdcb40" providerId="ADAL" clId="{EEF3018B-6296-4FB8-8579-D7E8D4E576E6}" dt="2024-09-30T11:11:03.076" v="688" actId="1076"/>
        <pc:sldMkLst>
          <pc:docMk/>
          <pc:sldMk cId="0" sldId="288"/>
        </pc:sldMkLst>
        <pc:spChg chg="mod">
          <ac:chgData name="Pelletier, Mikaël" userId="88d590b7-4f63-41e7-b177-a6218abdcb40" providerId="ADAL" clId="{EEF3018B-6296-4FB8-8579-D7E8D4E576E6}" dt="2024-09-30T11:06:21.131" v="483" actId="20577"/>
          <ac:spMkLst>
            <pc:docMk/>
            <pc:sldMk cId="0" sldId="288"/>
            <ac:spMk id="375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1:07:00.571" v="562" actId="20577"/>
          <ac:spMkLst>
            <pc:docMk/>
            <pc:sldMk cId="0" sldId="288"/>
            <ac:spMk id="376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1:11:03.076" v="688" actId="1076"/>
          <ac:spMkLst>
            <pc:docMk/>
            <pc:sldMk cId="0" sldId="288"/>
            <ac:spMk id="377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1:10:43.821" v="660" actId="20577"/>
          <ac:spMkLst>
            <pc:docMk/>
            <pc:sldMk cId="0" sldId="288"/>
            <ac:spMk id="378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09-30T11:14:24.420" v="882" actId="1076"/>
        <pc:sldMkLst>
          <pc:docMk/>
          <pc:sldMk cId="0" sldId="289"/>
        </pc:sldMkLst>
        <pc:spChg chg="mod">
          <ac:chgData name="Pelletier, Mikaël" userId="88d590b7-4f63-41e7-b177-a6218abdcb40" providerId="ADAL" clId="{EEF3018B-6296-4FB8-8579-D7E8D4E576E6}" dt="2024-09-30T11:13:18.348" v="747" actId="20577"/>
          <ac:spMkLst>
            <pc:docMk/>
            <pc:sldMk cId="0" sldId="289"/>
            <ac:spMk id="383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1:13:35.901" v="828" actId="20577"/>
          <ac:spMkLst>
            <pc:docMk/>
            <pc:sldMk cId="0" sldId="289"/>
            <ac:spMk id="384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1:14:11.772" v="856" actId="20577"/>
          <ac:spMkLst>
            <pc:docMk/>
            <pc:sldMk cId="0" sldId="289"/>
            <ac:spMk id="385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1:14:24.420" v="882" actId="1076"/>
          <ac:spMkLst>
            <pc:docMk/>
            <pc:sldMk cId="0" sldId="289"/>
            <ac:spMk id="386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09-30T11:53:03.698" v="1115" actId="20577"/>
        <pc:sldMkLst>
          <pc:docMk/>
          <pc:sldMk cId="0" sldId="290"/>
        </pc:sldMkLst>
        <pc:spChg chg="mod">
          <ac:chgData name="Pelletier, Mikaël" userId="88d590b7-4f63-41e7-b177-a6218abdcb40" providerId="ADAL" clId="{EEF3018B-6296-4FB8-8579-D7E8D4E576E6}" dt="2024-09-30T11:30:14.431" v="890" actId="1076"/>
          <ac:spMkLst>
            <pc:docMk/>
            <pc:sldMk cId="0" sldId="290"/>
            <ac:spMk id="391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1:38:38.841" v="1001" actId="20577"/>
          <ac:spMkLst>
            <pc:docMk/>
            <pc:sldMk cId="0" sldId="290"/>
            <ac:spMk id="392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1:53:03.698" v="1115" actId="20577"/>
          <ac:spMkLst>
            <pc:docMk/>
            <pc:sldMk cId="0" sldId="290"/>
            <ac:spMk id="393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1:45:19.430" v="1024" actId="1076"/>
          <ac:spMkLst>
            <pc:docMk/>
            <pc:sldMk cId="0" sldId="290"/>
            <ac:spMk id="394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09-30T12:29:54.711" v="1327" actId="1076"/>
        <pc:sldMkLst>
          <pc:docMk/>
          <pc:sldMk cId="0" sldId="291"/>
        </pc:sldMkLst>
        <pc:spChg chg="mod">
          <ac:chgData name="Pelletier, Mikaël" userId="88d590b7-4f63-41e7-b177-a6218abdcb40" providerId="ADAL" clId="{EEF3018B-6296-4FB8-8579-D7E8D4E576E6}" dt="2024-09-30T12:25:09.885" v="1141" actId="1076"/>
          <ac:spMkLst>
            <pc:docMk/>
            <pc:sldMk cId="0" sldId="291"/>
            <ac:spMk id="399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2:28:29.015" v="1250" actId="20577"/>
          <ac:spMkLst>
            <pc:docMk/>
            <pc:sldMk cId="0" sldId="291"/>
            <ac:spMk id="400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2:29:54.711" v="1327" actId="1076"/>
          <ac:spMkLst>
            <pc:docMk/>
            <pc:sldMk cId="0" sldId="291"/>
            <ac:spMk id="401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1:53:44.672" v="1136" actId="1076"/>
          <ac:spMkLst>
            <pc:docMk/>
            <pc:sldMk cId="0" sldId="291"/>
            <ac:spMk id="402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09-30T12:34:05.396" v="1591" actId="1076"/>
        <pc:sldMkLst>
          <pc:docMk/>
          <pc:sldMk cId="0" sldId="292"/>
        </pc:sldMkLst>
        <pc:spChg chg="mod">
          <ac:chgData name="Pelletier, Mikaël" userId="88d590b7-4f63-41e7-b177-a6218abdcb40" providerId="ADAL" clId="{EEF3018B-6296-4FB8-8579-D7E8D4E576E6}" dt="2024-09-30T12:30:26.776" v="1331" actId="1076"/>
          <ac:spMkLst>
            <pc:docMk/>
            <pc:sldMk cId="0" sldId="292"/>
            <ac:spMk id="407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2:32:01.178" v="1353" actId="1076"/>
          <ac:spMkLst>
            <pc:docMk/>
            <pc:sldMk cId="0" sldId="292"/>
            <ac:spMk id="408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2:33:53.984" v="1590" actId="20577"/>
          <ac:spMkLst>
            <pc:docMk/>
            <pc:sldMk cId="0" sldId="292"/>
            <ac:spMk id="409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2:34:05.396" v="1591" actId="1076"/>
          <ac:spMkLst>
            <pc:docMk/>
            <pc:sldMk cId="0" sldId="292"/>
            <ac:spMk id="410" creationId="{00000000-0000-0000-0000-000000000000}"/>
          </ac:spMkLst>
        </pc:spChg>
      </pc:sldChg>
      <pc:sldChg chg="addSp delSp modSp mod">
        <pc:chgData name="Pelletier, Mikaël" userId="88d590b7-4f63-41e7-b177-a6218abdcb40" providerId="ADAL" clId="{EEF3018B-6296-4FB8-8579-D7E8D4E576E6}" dt="2024-09-30T13:05:52.890" v="1850" actId="1076"/>
        <pc:sldMkLst>
          <pc:docMk/>
          <pc:sldMk cId="0" sldId="293"/>
        </pc:sldMkLst>
        <pc:spChg chg="mod">
          <ac:chgData name="Pelletier, Mikaël" userId="88d590b7-4f63-41e7-b177-a6218abdcb40" providerId="ADAL" clId="{EEF3018B-6296-4FB8-8579-D7E8D4E576E6}" dt="2024-09-30T12:40:07.824" v="1847" actId="20577"/>
          <ac:spMkLst>
            <pc:docMk/>
            <pc:sldMk cId="0" sldId="293"/>
            <ac:spMk id="415" creationId="{00000000-0000-0000-0000-000000000000}"/>
          </ac:spMkLst>
        </pc:spChg>
        <pc:graphicFrameChg chg="add mod">
          <ac:chgData name="Pelletier, Mikaël" userId="88d590b7-4f63-41e7-b177-a6218abdcb40" providerId="ADAL" clId="{EEF3018B-6296-4FB8-8579-D7E8D4E576E6}" dt="2024-09-30T13:05:52.890" v="1850" actId="1076"/>
          <ac:graphicFrameMkLst>
            <pc:docMk/>
            <pc:sldMk cId="0" sldId="293"/>
            <ac:graphicFrameMk id="2" creationId="{E596687E-1122-84DB-9C6D-C6636A3467D7}"/>
          </ac:graphicFrameMkLst>
        </pc:graphicFrameChg>
        <pc:picChg chg="del">
          <ac:chgData name="Pelletier, Mikaël" userId="88d590b7-4f63-41e7-b177-a6218abdcb40" providerId="ADAL" clId="{EEF3018B-6296-4FB8-8579-D7E8D4E576E6}" dt="2024-09-30T13:01:05.212" v="1848" actId="478"/>
          <ac:picMkLst>
            <pc:docMk/>
            <pc:sldMk cId="0" sldId="293"/>
            <ac:picMk id="416" creationId="{00000000-0000-0000-0000-000000000000}"/>
          </ac:picMkLst>
        </pc:picChg>
      </pc:sldChg>
      <pc:sldChg chg="addSp delSp modSp mod">
        <pc:chgData name="Pelletier, Mikaël" userId="88d590b7-4f63-41e7-b177-a6218abdcb40" providerId="ADAL" clId="{EEF3018B-6296-4FB8-8579-D7E8D4E576E6}" dt="2024-09-30T17:05:30.078" v="1952" actId="20577"/>
        <pc:sldMkLst>
          <pc:docMk/>
          <pc:sldMk cId="0" sldId="294"/>
        </pc:sldMkLst>
        <pc:spChg chg="mod">
          <ac:chgData name="Pelletier, Mikaël" userId="88d590b7-4f63-41e7-b177-a6218abdcb40" providerId="ADAL" clId="{EEF3018B-6296-4FB8-8579-D7E8D4E576E6}" dt="2024-09-30T13:06:58.120" v="1910" actId="20577"/>
          <ac:spMkLst>
            <pc:docMk/>
            <pc:sldMk cId="0" sldId="294"/>
            <ac:spMk id="422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7:05:30.078" v="1952" actId="20577"/>
          <ac:spMkLst>
            <pc:docMk/>
            <pc:sldMk cId="0" sldId="294"/>
            <ac:spMk id="423" creationId="{00000000-0000-0000-0000-000000000000}"/>
          </ac:spMkLst>
        </pc:spChg>
        <pc:picChg chg="add mod">
          <ac:chgData name="Pelletier, Mikaël" userId="88d590b7-4f63-41e7-b177-a6218abdcb40" providerId="ADAL" clId="{EEF3018B-6296-4FB8-8579-D7E8D4E576E6}" dt="2024-09-30T17:05:19.145" v="1916" actId="1076"/>
          <ac:picMkLst>
            <pc:docMk/>
            <pc:sldMk cId="0" sldId="294"/>
            <ac:picMk id="3" creationId="{1F5BF620-F145-9FC4-C56A-64534EBE121E}"/>
          </ac:picMkLst>
        </pc:picChg>
        <pc:picChg chg="del">
          <ac:chgData name="Pelletier, Mikaël" userId="88d590b7-4f63-41e7-b177-a6218abdcb40" providerId="ADAL" clId="{EEF3018B-6296-4FB8-8579-D7E8D4E576E6}" dt="2024-09-30T17:05:14.305" v="1913" actId="478"/>
          <ac:picMkLst>
            <pc:docMk/>
            <pc:sldMk cId="0" sldId="294"/>
            <ac:picMk id="424" creationId="{00000000-0000-0000-0000-000000000000}"/>
          </ac:picMkLst>
        </pc:picChg>
      </pc:sldChg>
      <pc:sldChg chg="addSp delSp modSp mod">
        <pc:chgData name="Pelletier, Mikaël" userId="88d590b7-4f63-41e7-b177-a6218abdcb40" providerId="ADAL" clId="{EEF3018B-6296-4FB8-8579-D7E8D4E576E6}" dt="2024-09-30T17:08:28.946" v="2058" actId="6549"/>
        <pc:sldMkLst>
          <pc:docMk/>
          <pc:sldMk cId="0" sldId="295"/>
        </pc:sldMkLst>
        <pc:spChg chg="mod">
          <ac:chgData name="Pelletier, Mikaël" userId="88d590b7-4f63-41e7-b177-a6218abdcb40" providerId="ADAL" clId="{EEF3018B-6296-4FB8-8579-D7E8D4E576E6}" dt="2024-09-30T17:08:28.946" v="2058" actId="6549"/>
          <ac:spMkLst>
            <pc:docMk/>
            <pc:sldMk cId="0" sldId="295"/>
            <ac:spMk id="429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7:08:05.172" v="1998" actId="14100"/>
          <ac:spMkLst>
            <pc:docMk/>
            <pc:sldMk cId="0" sldId="295"/>
            <ac:spMk id="431" creationId="{00000000-0000-0000-0000-000000000000}"/>
          </ac:spMkLst>
        </pc:spChg>
        <pc:picChg chg="add mod">
          <ac:chgData name="Pelletier, Mikaël" userId="88d590b7-4f63-41e7-b177-a6218abdcb40" providerId="ADAL" clId="{EEF3018B-6296-4FB8-8579-D7E8D4E576E6}" dt="2024-09-30T17:07:49.539" v="1959" actId="1076"/>
          <ac:picMkLst>
            <pc:docMk/>
            <pc:sldMk cId="0" sldId="295"/>
            <ac:picMk id="3" creationId="{F4612B6C-0459-7CB4-0110-28631D922CF0}"/>
          </ac:picMkLst>
        </pc:picChg>
        <pc:picChg chg="del">
          <ac:chgData name="Pelletier, Mikaël" userId="88d590b7-4f63-41e7-b177-a6218abdcb40" providerId="ADAL" clId="{EEF3018B-6296-4FB8-8579-D7E8D4E576E6}" dt="2024-09-30T17:07:29.620" v="1953" actId="478"/>
          <ac:picMkLst>
            <pc:docMk/>
            <pc:sldMk cId="0" sldId="295"/>
            <ac:picMk id="430" creationId="{00000000-0000-0000-0000-000000000000}"/>
          </ac:picMkLst>
        </pc:picChg>
      </pc:sldChg>
      <pc:sldChg chg="modSp mod">
        <pc:chgData name="Pelletier, Mikaël" userId="88d590b7-4f63-41e7-b177-a6218abdcb40" providerId="ADAL" clId="{EEF3018B-6296-4FB8-8579-D7E8D4E576E6}" dt="2024-10-01T13:17:48.201" v="2903" actId="20577"/>
        <pc:sldMkLst>
          <pc:docMk/>
          <pc:sldMk cId="0" sldId="296"/>
        </pc:sldMkLst>
        <pc:spChg chg="mod">
          <ac:chgData name="Pelletier, Mikaël" userId="88d590b7-4f63-41e7-b177-a6218abdcb40" providerId="ADAL" clId="{EEF3018B-6296-4FB8-8579-D7E8D4E576E6}" dt="2024-09-30T17:10:07.916" v="2137" actId="20577"/>
          <ac:spMkLst>
            <pc:docMk/>
            <pc:sldMk cId="0" sldId="296"/>
            <ac:spMk id="436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09-30T17:11:28.069" v="2151" actId="20577"/>
          <ac:spMkLst>
            <pc:docMk/>
            <pc:sldMk cId="0" sldId="296"/>
            <ac:spMk id="437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17:48.201" v="2903" actId="20577"/>
          <ac:spMkLst>
            <pc:docMk/>
            <pc:sldMk cId="0" sldId="296"/>
            <ac:spMk id="438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10-01T13:04:27.706" v="2414" actId="1076"/>
        <pc:sldMkLst>
          <pc:docMk/>
          <pc:sldMk cId="0" sldId="297"/>
        </pc:sldMkLst>
        <pc:spChg chg="mod">
          <ac:chgData name="Pelletier, Mikaël" userId="88d590b7-4f63-41e7-b177-a6218abdcb40" providerId="ADAL" clId="{EEF3018B-6296-4FB8-8579-D7E8D4E576E6}" dt="2024-09-30T17:12:39.278" v="2225" actId="20577"/>
          <ac:spMkLst>
            <pc:docMk/>
            <pc:sldMk cId="0" sldId="297"/>
            <ac:spMk id="443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04:24.802" v="2413" actId="6549"/>
          <ac:spMkLst>
            <pc:docMk/>
            <pc:sldMk cId="0" sldId="297"/>
            <ac:spMk id="444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03:23.316" v="2322" actId="20577"/>
          <ac:spMkLst>
            <pc:docMk/>
            <pc:sldMk cId="0" sldId="297"/>
            <ac:spMk id="445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04:27.706" v="2414" actId="1076"/>
          <ac:spMkLst>
            <pc:docMk/>
            <pc:sldMk cId="0" sldId="297"/>
            <ac:spMk id="449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10-01T13:17:36.818" v="2870" actId="1076"/>
        <pc:sldMkLst>
          <pc:docMk/>
          <pc:sldMk cId="0" sldId="298"/>
        </pc:sldMkLst>
        <pc:spChg chg="mod">
          <ac:chgData name="Pelletier, Mikaël" userId="88d590b7-4f63-41e7-b177-a6218abdcb40" providerId="ADAL" clId="{EEF3018B-6296-4FB8-8579-D7E8D4E576E6}" dt="2024-10-01T13:06:21.401" v="2538" actId="20577"/>
          <ac:spMkLst>
            <pc:docMk/>
            <pc:sldMk cId="0" sldId="298"/>
            <ac:spMk id="456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17:33.672" v="2869" actId="6549"/>
          <ac:spMkLst>
            <pc:docMk/>
            <pc:sldMk cId="0" sldId="298"/>
            <ac:spMk id="457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05:12.182" v="2450" actId="20577"/>
          <ac:spMkLst>
            <pc:docMk/>
            <pc:sldMk cId="0" sldId="298"/>
            <ac:spMk id="458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17:36.818" v="2870" actId="1076"/>
          <ac:spMkLst>
            <pc:docMk/>
            <pc:sldMk cId="0" sldId="298"/>
            <ac:spMk id="461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10-01T13:17:21.796" v="2857" actId="20577"/>
        <pc:sldMkLst>
          <pc:docMk/>
          <pc:sldMk cId="0" sldId="299"/>
        </pc:sldMkLst>
        <pc:spChg chg="mod">
          <ac:chgData name="Pelletier, Mikaël" userId="88d590b7-4f63-41e7-b177-a6218abdcb40" providerId="ADAL" clId="{EEF3018B-6296-4FB8-8579-D7E8D4E576E6}" dt="2024-10-01T13:12:59.912" v="2569"/>
          <ac:spMkLst>
            <pc:docMk/>
            <pc:sldMk cId="0" sldId="299"/>
            <ac:spMk id="470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17:10.203" v="2848" actId="20577"/>
          <ac:spMkLst>
            <pc:docMk/>
            <pc:sldMk cId="0" sldId="299"/>
            <ac:spMk id="471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13:44.955" v="2678" actId="20577"/>
          <ac:spMkLst>
            <pc:docMk/>
            <pc:sldMk cId="0" sldId="299"/>
            <ac:spMk id="472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17:21.796" v="2857" actId="20577"/>
          <ac:spMkLst>
            <pc:docMk/>
            <pc:sldMk cId="0" sldId="299"/>
            <ac:spMk id="475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10-01T13:18:20.690" v="2938" actId="1076"/>
        <pc:sldMkLst>
          <pc:docMk/>
          <pc:sldMk cId="0" sldId="300"/>
        </pc:sldMkLst>
        <pc:spChg chg="mod">
          <ac:chgData name="Pelletier, Mikaël" userId="88d590b7-4f63-41e7-b177-a6218abdcb40" providerId="ADAL" clId="{EEF3018B-6296-4FB8-8579-D7E8D4E576E6}" dt="2024-10-01T13:14:24.083" v="2719"/>
          <ac:spMkLst>
            <pc:docMk/>
            <pc:sldMk cId="0" sldId="300"/>
            <ac:spMk id="487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18:16.402" v="2937" actId="6549"/>
          <ac:spMkLst>
            <pc:docMk/>
            <pc:sldMk cId="0" sldId="300"/>
            <ac:spMk id="488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14:55.927" v="2793" actId="20577"/>
          <ac:spMkLst>
            <pc:docMk/>
            <pc:sldMk cId="0" sldId="300"/>
            <ac:spMk id="489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18:20.690" v="2938" actId="1076"/>
          <ac:spMkLst>
            <pc:docMk/>
            <pc:sldMk cId="0" sldId="300"/>
            <ac:spMk id="492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10-01T13:19:37.059" v="3051" actId="1076"/>
        <pc:sldMkLst>
          <pc:docMk/>
          <pc:sldMk cId="0" sldId="301"/>
        </pc:sldMkLst>
        <pc:spChg chg="mod">
          <ac:chgData name="Pelletier, Mikaël" userId="88d590b7-4f63-41e7-b177-a6218abdcb40" providerId="ADAL" clId="{EEF3018B-6296-4FB8-8579-D7E8D4E576E6}" dt="2024-10-01T13:18:38.161" v="2939"/>
          <ac:spMkLst>
            <pc:docMk/>
            <pc:sldMk cId="0" sldId="301"/>
            <ac:spMk id="504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19:34.136" v="3050" actId="1076"/>
          <ac:spMkLst>
            <pc:docMk/>
            <pc:sldMk cId="0" sldId="301"/>
            <ac:spMk id="505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19:05.139" v="2998" actId="20577"/>
          <ac:spMkLst>
            <pc:docMk/>
            <pc:sldMk cId="0" sldId="301"/>
            <ac:spMk id="506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19:37.059" v="3051" actId="1076"/>
          <ac:spMkLst>
            <pc:docMk/>
            <pc:sldMk cId="0" sldId="301"/>
            <ac:spMk id="509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10-01T13:22:04.368" v="3179" actId="1076"/>
        <pc:sldMkLst>
          <pc:docMk/>
          <pc:sldMk cId="0" sldId="302"/>
        </pc:sldMkLst>
        <pc:spChg chg="mod">
          <ac:chgData name="Pelletier, Mikaël" userId="88d590b7-4f63-41e7-b177-a6218abdcb40" providerId="ADAL" clId="{EEF3018B-6296-4FB8-8579-D7E8D4E576E6}" dt="2024-10-01T13:19:55.075" v="3052"/>
          <ac:spMkLst>
            <pc:docMk/>
            <pc:sldMk cId="0" sldId="302"/>
            <ac:spMk id="517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21:55.071" v="3176" actId="20577"/>
          <ac:spMkLst>
            <pc:docMk/>
            <pc:sldMk cId="0" sldId="302"/>
            <ac:spMk id="518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21:28.464" v="3120" actId="20577"/>
          <ac:spMkLst>
            <pc:docMk/>
            <pc:sldMk cId="0" sldId="302"/>
            <ac:spMk id="519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22:04.368" v="3179" actId="1076"/>
          <ac:spMkLst>
            <pc:docMk/>
            <pc:sldMk cId="0" sldId="302"/>
            <ac:spMk id="524" creationId="{00000000-0000-0000-0000-000000000000}"/>
          </ac:spMkLst>
        </pc:spChg>
        <pc:picChg chg="mod">
          <ac:chgData name="Pelletier, Mikaël" userId="88d590b7-4f63-41e7-b177-a6218abdcb40" providerId="ADAL" clId="{EEF3018B-6296-4FB8-8579-D7E8D4E576E6}" dt="2024-10-01T13:22:01.442" v="3178" actId="1076"/>
          <ac:picMkLst>
            <pc:docMk/>
            <pc:sldMk cId="0" sldId="302"/>
            <ac:picMk id="521" creationId="{00000000-0000-0000-0000-000000000000}"/>
          </ac:picMkLst>
        </pc:picChg>
      </pc:sldChg>
      <pc:sldChg chg="addSp delSp modSp mod">
        <pc:chgData name="Pelletier, Mikaël" userId="88d590b7-4f63-41e7-b177-a6218abdcb40" providerId="ADAL" clId="{EEF3018B-6296-4FB8-8579-D7E8D4E576E6}" dt="2024-10-01T13:31:17.275" v="3334" actId="20577"/>
        <pc:sldMkLst>
          <pc:docMk/>
          <pc:sldMk cId="0" sldId="303"/>
        </pc:sldMkLst>
        <pc:spChg chg="add del mod">
          <ac:chgData name="Pelletier, Mikaël" userId="88d590b7-4f63-41e7-b177-a6218abdcb40" providerId="ADAL" clId="{EEF3018B-6296-4FB8-8579-D7E8D4E576E6}" dt="2024-10-01T13:22:29.468" v="3182" actId="478"/>
          <ac:spMkLst>
            <pc:docMk/>
            <pc:sldMk cId="0" sldId="303"/>
            <ac:spMk id="3" creationId="{3BB7D3A6-716F-9A35-7A1E-A46A1A2E570A}"/>
          </ac:spMkLst>
        </pc:spChg>
        <pc:spChg chg="mod">
          <ac:chgData name="Pelletier, Mikaël" userId="88d590b7-4f63-41e7-b177-a6218abdcb40" providerId="ADAL" clId="{EEF3018B-6296-4FB8-8579-D7E8D4E576E6}" dt="2024-10-01T13:31:17.275" v="3334" actId="20577"/>
          <ac:spMkLst>
            <pc:docMk/>
            <pc:sldMk cId="0" sldId="303"/>
            <ac:spMk id="529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23:02.289" v="3200" actId="1076"/>
          <ac:spMkLst>
            <pc:docMk/>
            <pc:sldMk cId="0" sldId="303"/>
            <ac:spMk id="531" creationId="{00000000-0000-0000-0000-000000000000}"/>
          </ac:spMkLst>
        </pc:spChg>
        <pc:graphicFrameChg chg="add mod modGraphic">
          <ac:chgData name="Pelletier, Mikaël" userId="88d590b7-4f63-41e7-b177-a6218abdcb40" providerId="ADAL" clId="{EEF3018B-6296-4FB8-8579-D7E8D4E576E6}" dt="2024-10-01T13:22:51.765" v="3187" actId="14100"/>
          <ac:graphicFrameMkLst>
            <pc:docMk/>
            <pc:sldMk cId="0" sldId="303"/>
            <ac:graphicFrameMk id="4" creationId="{7F0C9A23-71F9-ACE0-B276-C81927FDA90F}"/>
          </ac:graphicFrameMkLst>
        </pc:graphicFrameChg>
        <pc:picChg chg="del">
          <ac:chgData name="Pelletier, Mikaël" userId="88d590b7-4f63-41e7-b177-a6218abdcb40" providerId="ADAL" clId="{EEF3018B-6296-4FB8-8579-D7E8D4E576E6}" dt="2024-10-01T13:22:44.983" v="3184" actId="478"/>
          <ac:picMkLst>
            <pc:docMk/>
            <pc:sldMk cId="0" sldId="303"/>
            <ac:picMk id="530" creationId="{00000000-0000-0000-0000-000000000000}"/>
          </ac:picMkLst>
        </pc:picChg>
      </pc:sldChg>
      <pc:sldChg chg="modSp mod">
        <pc:chgData name="Pelletier, Mikaël" userId="88d590b7-4f63-41e7-b177-a6218abdcb40" providerId="ADAL" clId="{EEF3018B-6296-4FB8-8579-D7E8D4E576E6}" dt="2024-10-01T13:33:03.409" v="3356" actId="20577"/>
        <pc:sldMkLst>
          <pc:docMk/>
          <pc:sldMk cId="0" sldId="304"/>
        </pc:sldMkLst>
        <pc:spChg chg="mod">
          <ac:chgData name="Pelletier, Mikaël" userId="88d590b7-4f63-41e7-b177-a6218abdcb40" providerId="ADAL" clId="{EEF3018B-6296-4FB8-8579-D7E8D4E576E6}" dt="2024-10-01T13:31:30.860" v="3335"/>
          <ac:spMkLst>
            <pc:docMk/>
            <pc:sldMk cId="0" sldId="304"/>
            <ac:spMk id="536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23:40.913" v="3214" actId="1076"/>
          <ac:spMkLst>
            <pc:docMk/>
            <pc:sldMk cId="0" sldId="304"/>
            <ac:spMk id="537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33:03.409" v="3356" actId="20577"/>
          <ac:spMkLst>
            <pc:docMk/>
            <pc:sldMk cId="0" sldId="304"/>
            <ac:spMk id="538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24:33.265" v="3263" actId="20577"/>
          <ac:spMkLst>
            <pc:docMk/>
            <pc:sldMk cId="0" sldId="304"/>
            <ac:spMk id="542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10-01T13:35:22.761" v="3460" actId="1076"/>
        <pc:sldMkLst>
          <pc:docMk/>
          <pc:sldMk cId="0" sldId="305"/>
        </pc:sldMkLst>
        <pc:spChg chg="mod">
          <ac:chgData name="Pelletier, Mikaël" userId="88d590b7-4f63-41e7-b177-a6218abdcb40" providerId="ADAL" clId="{EEF3018B-6296-4FB8-8579-D7E8D4E576E6}" dt="2024-10-01T13:33:20.030" v="3357"/>
          <ac:spMkLst>
            <pc:docMk/>
            <pc:sldMk cId="0" sldId="305"/>
            <ac:spMk id="551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35:19.126" v="3459" actId="20577"/>
          <ac:spMkLst>
            <pc:docMk/>
            <pc:sldMk cId="0" sldId="305"/>
            <ac:spMk id="552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33:47.813" v="3399" actId="20577"/>
          <ac:spMkLst>
            <pc:docMk/>
            <pc:sldMk cId="0" sldId="305"/>
            <ac:spMk id="553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35:22.761" v="3460" actId="1076"/>
          <ac:spMkLst>
            <pc:docMk/>
            <pc:sldMk cId="0" sldId="305"/>
            <ac:spMk id="556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10-01T13:35:53.057" v="3503" actId="1076"/>
        <pc:sldMkLst>
          <pc:docMk/>
          <pc:sldMk cId="0" sldId="306"/>
        </pc:sldMkLst>
        <pc:spChg chg="mod">
          <ac:chgData name="Pelletier, Mikaël" userId="88d590b7-4f63-41e7-b177-a6218abdcb40" providerId="ADAL" clId="{EEF3018B-6296-4FB8-8579-D7E8D4E576E6}" dt="2024-10-01T13:34:16.501" v="3430"/>
          <ac:spMkLst>
            <pc:docMk/>
            <pc:sldMk cId="0" sldId="306"/>
            <ac:spMk id="565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35:48.689" v="3502" actId="20577"/>
          <ac:spMkLst>
            <pc:docMk/>
            <pc:sldMk cId="0" sldId="306"/>
            <ac:spMk id="566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34:56.721" v="3438" actId="20577"/>
          <ac:spMkLst>
            <pc:docMk/>
            <pc:sldMk cId="0" sldId="306"/>
            <ac:spMk id="567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35:53.057" v="3503" actId="1076"/>
          <ac:spMkLst>
            <pc:docMk/>
            <pc:sldMk cId="0" sldId="306"/>
            <ac:spMk id="570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10-01T13:57:35.169" v="3614" actId="1076"/>
        <pc:sldMkLst>
          <pc:docMk/>
          <pc:sldMk cId="0" sldId="307"/>
        </pc:sldMkLst>
        <pc:spChg chg="mod">
          <ac:chgData name="Pelletier, Mikaël" userId="88d590b7-4f63-41e7-b177-a6218abdcb40" providerId="ADAL" clId="{EEF3018B-6296-4FB8-8579-D7E8D4E576E6}" dt="2024-10-01T13:39:51.293" v="3504"/>
          <ac:spMkLst>
            <pc:docMk/>
            <pc:sldMk cId="0" sldId="307"/>
            <ac:spMk id="581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57:32.832" v="3613" actId="1076"/>
          <ac:spMkLst>
            <pc:docMk/>
            <pc:sldMk cId="0" sldId="307"/>
            <ac:spMk id="582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56:46.032" v="3553" actId="20577"/>
          <ac:spMkLst>
            <pc:docMk/>
            <pc:sldMk cId="0" sldId="307"/>
            <ac:spMk id="583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57:35.169" v="3614" actId="1076"/>
          <ac:spMkLst>
            <pc:docMk/>
            <pc:sldMk cId="0" sldId="307"/>
            <ac:spMk id="587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10-01T13:59:31.360" v="3734" actId="1076"/>
        <pc:sldMkLst>
          <pc:docMk/>
          <pc:sldMk cId="0" sldId="308"/>
        </pc:sldMkLst>
        <pc:spChg chg="mod">
          <ac:chgData name="Pelletier, Mikaël" userId="88d590b7-4f63-41e7-b177-a6218abdcb40" providerId="ADAL" clId="{EEF3018B-6296-4FB8-8579-D7E8D4E576E6}" dt="2024-10-01T13:58:21.852" v="3615"/>
          <ac:spMkLst>
            <pc:docMk/>
            <pc:sldMk cId="0" sldId="308"/>
            <ac:spMk id="592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59:25.287" v="3732" actId="1076"/>
          <ac:spMkLst>
            <pc:docMk/>
            <pc:sldMk cId="0" sldId="308"/>
            <ac:spMk id="593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58:49.097" v="3662" actId="20577"/>
          <ac:spMkLst>
            <pc:docMk/>
            <pc:sldMk cId="0" sldId="308"/>
            <ac:spMk id="594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3:59:31.360" v="3734" actId="1076"/>
          <ac:spMkLst>
            <pc:docMk/>
            <pc:sldMk cId="0" sldId="308"/>
            <ac:spMk id="597" creationId="{00000000-0000-0000-0000-000000000000}"/>
          </ac:spMkLst>
        </pc:spChg>
        <pc:picChg chg="mod">
          <ac:chgData name="Pelletier, Mikaël" userId="88d590b7-4f63-41e7-b177-a6218abdcb40" providerId="ADAL" clId="{EEF3018B-6296-4FB8-8579-D7E8D4E576E6}" dt="2024-10-01T13:59:28.425" v="3733" actId="1076"/>
          <ac:picMkLst>
            <pc:docMk/>
            <pc:sldMk cId="0" sldId="308"/>
            <ac:picMk id="596" creationId="{00000000-0000-0000-0000-000000000000}"/>
          </ac:picMkLst>
        </pc:picChg>
      </pc:sldChg>
      <pc:sldChg chg="modSp mod">
        <pc:chgData name="Pelletier, Mikaël" userId="88d590b7-4f63-41e7-b177-a6218abdcb40" providerId="ADAL" clId="{EEF3018B-6296-4FB8-8579-D7E8D4E576E6}" dt="2024-10-01T14:01:13.337" v="3842" actId="1076"/>
        <pc:sldMkLst>
          <pc:docMk/>
          <pc:sldMk cId="0" sldId="309"/>
        </pc:sldMkLst>
        <pc:spChg chg="mod">
          <ac:chgData name="Pelletier, Mikaël" userId="88d590b7-4f63-41e7-b177-a6218abdcb40" providerId="ADAL" clId="{EEF3018B-6296-4FB8-8579-D7E8D4E576E6}" dt="2024-10-01T13:59:58.986" v="3735"/>
          <ac:spMkLst>
            <pc:docMk/>
            <pc:sldMk cId="0" sldId="309"/>
            <ac:spMk id="604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4:01:09.096" v="3841" actId="1076"/>
          <ac:spMkLst>
            <pc:docMk/>
            <pc:sldMk cId="0" sldId="309"/>
            <ac:spMk id="605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4:00:25.700" v="3770" actId="20577"/>
          <ac:spMkLst>
            <pc:docMk/>
            <pc:sldMk cId="0" sldId="309"/>
            <ac:spMk id="606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4:01:13.337" v="3842" actId="1076"/>
          <ac:spMkLst>
            <pc:docMk/>
            <pc:sldMk cId="0" sldId="309"/>
            <ac:spMk id="608" creationId="{00000000-0000-0000-0000-000000000000}"/>
          </ac:spMkLst>
        </pc:spChg>
        <pc:picChg chg="mod">
          <ac:chgData name="Pelletier, Mikaël" userId="88d590b7-4f63-41e7-b177-a6218abdcb40" providerId="ADAL" clId="{EEF3018B-6296-4FB8-8579-D7E8D4E576E6}" dt="2024-10-01T14:00:14.984" v="3736" actId="1076"/>
          <ac:picMkLst>
            <pc:docMk/>
            <pc:sldMk cId="0" sldId="309"/>
            <ac:picMk id="607" creationId="{00000000-0000-0000-0000-000000000000}"/>
          </ac:picMkLst>
        </pc:picChg>
      </pc:sldChg>
      <pc:sldChg chg="modSp mod">
        <pc:chgData name="Pelletier, Mikaël" userId="88d590b7-4f63-41e7-b177-a6218abdcb40" providerId="ADAL" clId="{EEF3018B-6296-4FB8-8579-D7E8D4E576E6}" dt="2024-10-01T14:07:36.609" v="3957" actId="20577"/>
        <pc:sldMkLst>
          <pc:docMk/>
          <pc:sldMk cId="0" sldId="310"/>
        </pc:sldMkLst>
        <pc:spChg chg="mod">
          <ac:chgData name="Pelletier, Mikaël" userId="88d590b7-4f63-41e7-b177-a6218abdcb40" providerId="ADAL" clId="{EEF3018B-6296-4FB8-8579-D7E8D4E576E6}" dt="2024-10-01T14:04:55.019" v="3843"/>
          <ac:spMkLst>
            <pc:docMk/>
            <pc:sldMk cId="0" sldId="310"/>
            <ac:spMk id="625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4:05:44.689" v="3914" actId="1076"/>
          <ac:spMkLst>
            <pc:docMk/>
            <pc:sldMk cId="0" sldId="310"/>
            <ac:spMk id="626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4:07:36.609" v="3957" actId="20577"/>
          <ac:spMkLst>
            <pc:docMk/>
            <pc:sldMk cId="0" sldId="310"/>
            <ac:spMk id="627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4:05:53.537" v="3929" actId="20577"/>
          <ac:spMkLst>
            <pc:docMk/>
            <pc:sldMk cId="0" sldId="310"/>
            <ac:spMk id="628" creationId="{00000000-0000-0000-0000-000000000000}"/>
          </ac:spMkLst>
        </pc:spChg>
        <pc:picChg chg="mod">
          <ac:chgData name="Pelletier, Mikaël" userId="88d590b7-4f63-41e7-b177-a6218abdcb40" providerId="ADAL" clId="{EEF3018B-6296-4FB8-8579-D7E8D4E576E6}" dt="2024-10-01T14:04:57.767" v="3844" actId="1076"/>
          <ac:picMkLst>
            <pc:docMk/>
            <pc:sldMk cId="0" sldId="310"/>
            <ac:picMk id="629" creationId="{00000000-0000-0000-0000-000000000000}"/>
          </ac:picMkLst>
        </pc:picChg>
      </pc:sldChg>
      <pc:sldChg chg="modSp mod">
        <pc:chgData name="Pelletier, Mikaël" userId="88d590b7-4f63-41e7-b177-a6218abdcb40" providerId="ADAL" clId="{EEF3018B-6296-4FB8-8579-D7E8D4E576E6}" dt="2024-10-01T14:09:52.151" v="4146" actId="1076"/>
        <pc:sldMkLst>
          <pc:docMk/>
          <pc:sldMk cId="0" sldId="311"/>
        </pc:sldMkLst>
        <pc:spChg chg="mod">
          <ac:chgData name="Pelletier, Mikaël" userId="88d590b7-4f63-41e7-b177-a6218abdcb40" providerId="ADAL" clId="{EEF3018B-6296-4FB8-8579-D7E8D4E576E6}" dt="2024-10-01T14:07:52.274" v="3958"/>
          <ac:spMkLst>
            <pc:docMk/>
            <pc:sldMk cId="0" sldId="311"/>
            <ac:spMk id="645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4:09:48.255" v="4145" actId="1076"/>
          <ac:spMkLst>
            <pc:docMk/>
            <pc:sldMk cId="0" sldId="311"/>
            <ac:spMk id="646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4:08:44.303" v="4036" actId="20577"/>
          <ac:spMkLst>
            <pc:docMk/>
            <pc:sldMk cId="0" sldId="311"/>
            <ac:spMk id="647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4:09:52.151" v="4146" actId="1076"/>
          <ac:spMkLst>
            <pc:docMk/>
            <pc:sldMk cId="0" sldId="311"/>
            <ac:spMk id="648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10-01T14:11:02.967" v="4228" actId="1076"/>
        <pc:sldMkLst>
          <pc:docMk/>
          <pc:sldMk cId="0" sldId="312"/>
        </pc:sldMkLst>
        <pc:spChg chg="mod">
          <ac:chgData name="Pelletier, Mikaël" userId="88d590b7-4f63-41e7-b177-a6218abdcb40" providerId="ADAL" clId="{EEF3018B-6296-4FB8-8579-D7E8D4E576E6}" dt="2024-10-01T14:10:04.196" v="4147"/>
          <ac:spMkLst>
            <pc:docMk/>
            <pc:sldMk cId="0" sldId="312"/>
            <ac:spMk id="663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4:10:50.199" v="4212" actId="1076"/>
          <ac:spMkLst>
            <pc:docMk/>
            <pc:sldMk cId="0" sldId="312"/>
            <ac:spMk id="664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4:10:30.084" v="4181" actId="20577"/>
          <ac:spMkLst>
            <pc:docMk/>
            <pc:sldMk cId="0" sldId="312"/>
            <ac:spMk id="665" creationId="{00000000-0000-0000-0000-000000000000}"/>
          </ac:spMkLst>
        </pc:spChg>
        <pc:spChg chg="mod">
          <ac:chgData name="Pelletier, Mikaël" userId="88d590b7-4f63-41e7-b177-a6218abdcb40" providerId="ADAL" clId="{EEF3018B-6296-4FB8-8579-D7E8D4E576E6}" dt="2024-10-01T14:11:02.967" v="4228" actId="1076"/>
          <ac:spMkLst>
            <pc:docMk/>
            <pc:sldMk cId="0" sldId="312"/>
            <ac:spMk id="668" creationId="{00000000-0000-0000-0000-000000000000}"/>
          </ac:spMkLst>
        </pc:spChg>
      </pc:sldChg>
      <pc:sldChg chg="modSp mod">
        <pc:chgData name="Pelletier, Mikaël" userId="88d590b7-4f63-41e7-b177-a6218abdcb40" providerId="ADAL" clId="{EEF3018B-6296-4FB8-8579-D7E8D4E576E6}" dt="2024-10-01T14:11:21.958" v="4287" actId="20577"/>
        <pc:sldMkLst>
          <pc:docMk/>
          <pc:sldMk cId="0" sldId="313"/>
        </pc:sldMkLst>
        <pc:spChg chg="mod">
          <ac:chgData name="Pelletier, Mikaël" userId="88d590b7-4f63-41e7-b177-a6218abdcb40" providerId="ADAL" clId="{EEF3018B-6296-4FB8-8579-D7E8D4E576E6}" dt="2024-10-01T14:11:21.958" v="4287" actId="20577"/>
          <ac:spMkLst>
            <pc:docMk/>
            <pc:sldMk cId="0" sldId="313"/>
            <ac:spMk id="67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7c94205e3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7c94205e3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afc900319b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afc900319b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afc900319b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afc900319b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afc900319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afc900319b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afc900319b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afc900319b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b025f56cfc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b025f56cfc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afc900319b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afc900319b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afc900319b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afc900319b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afc900319b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afc900319b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afc900319b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afc900319b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afc900319b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afc900319b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2c10106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2c10106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Référence : Guide des normes de charges et dimensions P.1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afc900319b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afc900319b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afc900319b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afc900319b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afc900319b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afc900319b_3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afc900319b_3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afc900319b_3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afc900319b_3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afc900319b_3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afc900319b_3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afc900319b_3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b025f56cfc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b025f56cfc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afc900319b_3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afc900319b_3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afc900319b_3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afc900319b_3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afc900319b_3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afc900319b_3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fc703f97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fc703f97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Référence : Guide des normes de charges et dimensions P.1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afc900319b_3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afc900319b_3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afc900319b_3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afc900319b_3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afc900319b_3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afc900319b_3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afc900319b_3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afc900319b_3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afc900319b_3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afc900319b_3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afc900319b_3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afc900319b_3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afc900319b_3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afc900319b_3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b025f56cf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b025f56cf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b025f56cf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b025f56cf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b025f56cf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b025f56cf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b89d645fa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b89d645fa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b025f56cf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b025f56cf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b025f56cf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b025f56cf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b025f56cf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b025f56cf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b025f56cf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b025f56cf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b025f56cf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b025f56cfc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b025f56cf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b025f56cfc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b025f56cfc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b025f56cfc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b025f56cf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b025f56cf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b025f56cfc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b025f56cfc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b025f56cfc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b025f56cfc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afc900319b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afc900319b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b025f56cfc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2b025f56cfc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b025f56cfc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b025f56cfc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b025f56cfc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2b025f56cfc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b025f56cfc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b025f56cfc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b025f56cfc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2b025f56cfc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b025f56cfc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2b025f56cfc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b025f56cfc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2b025f56cfc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0c1c8279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20c1c8279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afc900319b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afc900319b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afc900319b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afc900319b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afc900319b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afc900319b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afc900319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afc900319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Référence : Guide des normes de charges et dimensions P.2 (Empattement)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Présentatio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r="27933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 i="1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sz="700" i="1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 i="1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sz="700" i="1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 i="1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sz="700" i="1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3665700" y="4288500"/>
            <a:ext cx="2612400" cy="905600"/>
            <a:chOff x="3665700" y="4288500"/>
            <a:chExt cx="2612400" cy="905600"/>
          </a:xfrm>
        </p:grpSpPr>
        <p:sp>
          <p:nvSpPr>
            <p:cNvPr id="17" name="Google Shape;17;p2"/>
            <p:cNvSpPr txBox="1"/>
            <p:nvPr/>
          </p:nvSpPr>
          <p:spPr>
            <a:xfrm>
              <a:off x="3665700" y="4288500"/>
              <a:ext cx="2612400" cy="85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3600" b="1" i="1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ÇA ROULE !</a:t>
              </a:r>
              <a:endParaRPr sz="3600" b="1" i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8" name="Google Shape;18;p2"/>
            <p:cNvSpPr txBox="1"/>
            <p:nvPr/>
          </p:nvSpPr>
          <p:spPr>
            <a:xfrm>
              <a:off x="4166850" y="4800500"/>
              <a:ext cx="16101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i="1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DEPUIS 40 ANS</a:t>
              </a:r>
              <a:endParaRPr i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7951650" y="177475"/>
            <a:ext cx="1069500" cy="730338"/>
            <a:chOff x="8027700" y="154187"/>
            <a:chExt cx="1069500" cy="730338"/>
          </a:xfrm>
        </p:grpSpPr>
        <p:pic>
          <p:nvPicPr>
            <p:cNvPr id="20" name="Google Shape;20;p2"/>
            <p:cNvPicPr preferRelativeResize="0"/>
            <p:nvPr/>
          </p:nvPicPr>
          <p:blipFill rotWithShape="1">
            <a:blip r:embed="rId4">
              <a:alphaModFix/>
            </a:blip>
            <a:srcRect b="29532"/>
            <a:stretch/>
          </p:blipFill>
          <p:spPr>
            <a:xfrm>
              <a:off x="8175563" y="154187"/>
              <a:ext cx="776800" cy="468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21;p2"/>
            <p:cNvSpPr txBox="1"/>
            <p:nvPr/>
          </p:nvSpPr>
          <p:spPr>
            <a:xfrm>
              <a:off x="8027700" y="520025"/>
              <a:ext cx="10695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Commission scolaire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la Rivière-du-Nord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sz="3600" b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2">
            <a:alphaModFix/>
          </a:blip>
          <a:srcRect t="16408" b="43715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8" name="Google Shape;28;p3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7984380" y="4487150"/>
            <a:ext cx="1159618" cy="497834"/>
            <a:chOff x="8446489" y="24981"/>
            <a:chExt cx="1421100" cy="664044"/>
          </a:xfrm>
        </p:grpSpPr>
        <p:pic>
          <p:nvPicPr>
            <p:cNvPr id="30" name="Google Shape;30;p3"/>
            <p:cNvPicPr preferRelativeResize="0"/>
            <p:nvPr/>
          </p:nvPicPr>
          <p:blipFill rotWithShape="1">
            <a:blip r:embed="rId3">
              <a:alphaModFix/>
            </a:blip>
            <a:srcRect b="29532"/>
            <a:stretch/>
          </p:blipFill>
          <p:spPr>
            <a:xfrm>
              <a:off x="8803070" y="24981"/>
              <a:ext cx="672427" cy="405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31;p3"/>
            <p:cNvSpPr txBox="1"/>
            <p:nvPr/>
          </p:nvSpPr>
          <p:spPr>
            <a:xfrm>
              <a:off x="8446489" y="324525"/>
              <a:ext cx="14211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Commission scolaire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la Rivière-du-Nord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2" name="Google Shape;3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i="1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ÇA ROULE !</a:t>
            </a:r>
            <a:endParaRPr sz="600" i="1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39" name="Google Shape;39;p4"/>
          <p:cNvPicPr preferRelativeResize="0"/>
          <p:nvPr/>
        </p:nvPicPr>
        <p:blipFill rotWithShape="1">
          <a:blip r:embed="rId2">
            <a:alphaModFix/>
          </a:blip>
          <a:srcRect t="16408" b="43715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0" name="Google Shape;40;p4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41;p4"/>
          <p:cNvGrpSpPr/>
          <p:nvPr/>
        </p:nvGrpSpPr>
        <p:grpSpPr>
          <a:xfrm>
            <a:off x="7984380" y="4487150"/>
            <a:ext cx="1159618" cy="497834"/>
            <a:chOff x="8446489" y="24981"/>
            <a:chExt cx="1421100" cy="664044"/>
          </a:xfrm>
        </p:grpSpPr>
        <p:pic>
          <p:nvPicPr>
            <p:cNvPr id="42" name="Google Shape;42;p4"/>
            <p:cNvPicPr preferRelativeResize="0"/>
            <p:nvPr/>
          </p:nvPicPr>
          <p:blipFill rotWithShape="1">
            <a:blip r:embed="rId3">
              <a:alphaModFix/>
            </a:blip>
            <a:srcRect b="29532"/>
            <a:stretch/>
          </p:blipFill>
          <p:spPr>
            <a:xfrm>
              <a:off x="8803070" y="24981"/>
              <a:ext cx="672427" cy="405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Google Shape;43;p4"/>
            <p:cNvSpPr txBox="1"/>
            <p:nvPr/>
          </p:nvSpPr>
          <p:spPr>
            <a:xfrm>
              <a:off x="8446489" y="324525"/>
              <a:ext cx="14211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Commission scolaire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la Rivière-du-Nord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44" name="Google Shape;4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i="1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ÇA ROULE !</a:t>
            </a:r>
            <a:endParaRPr sz="600" i="1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50" name="Google Shape;50;p5"/>
          <p:cNvPicPr preferRelativeResize="0"/>
          <p:nvPr/>
        </p:nvPicPr>
        <p:blipFill rotWithShape="1">
          <a:blip r:embed="rId2">
            <a:alphaModFix/>
          </a:blip>
          <a:srcRect t="16408" b="43715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1" name="Google Shape;51;p5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5"/>
          <p:cNvGrpSpPr/>
          <p:nvPr/>
        </p:nvGrpSpPr>
        <p:grpSpPr>
          <a:xfrm>
            <a:off x="7984380" y="4487150"/>
            <a:ext cx="1159618" cy="497834"/>
            <a:chOff x="8446489" y="24981"/>
            <a:chExt cx="1421100" cy="664044"/>
          </a:xfrm>
        </p:grpSpPr>
        <p:pic>
          <p:nvPicPr>
            <p:cNvPr id="53" name="Google Shape;53;p5"/>
            <p:cNvPicPr preferRelativeResize="0"/>
            <p:nvPr/>
          </p:nvPicPr>
          <p:blipFill rotWithShape="1">
            <a:blip r:embed="rId3">
              <a:alphaModFix/>
            </a:blip>
            <a:srcRect b="29532"/>
            <a:stretch/>
          </p:blipFill>
          <p:spPr>
            <a:xfrm>
              <a:off x="8803070" y="24981"/>
              <a:ext cx="672427" cy="405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Google Shape;54;p5"/>
            <p:cNvSpPr txBox="1"/>
            <p:nvPr/>
          </p:nvSpPr>
          <p:spPr>
            <a:xfrm>
              <a:off x="8446489" y="324525"/>
              <a:ext cx="14211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Commission scolaire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la Rivière-du-Nord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55" name="Google Shape;5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5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i="1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ÇA ROULE !</a:t>
            </a:r>
            <a:endParaRPr sz="600" i="1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3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63" name="Google Shape;63;p6"/>
          <p:cNvPicPr preferRelativeResize="0"/>
          <p:nvPr/>
        </p:nvPicPr>
        <p:blipFill rotWithShape="1">
          <a:blip r:embed="rId2">
            <a:alphaModFix/>
          </a:blip>
          <a:srcRect t="16408" b="43715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4" name="Google Shape;64;p6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6"/>
          <p:cNvGrpSpPr/>
          <p:nvPr/>
        </p:nvGrpSpPr>
        <p:grpSpPr>
          <a:xfrm>
            <a:off x="7984380" y="4487150"/>
            <a:ext cx="1159618" cy="497834"/>
            <a:chOff x="8446489" y="24981"/>
            <a:chExt cx="1421100" cy="664044"/>
          </a:xfrm>
        </p:grpSpPr>
        <p:pic>
          <p:nvPicPr>
            <p:cNvPr id="66" name="Google Shape;66;p6"/>
            <p:cNvPicPr preferRelativeResize="0"/>
            <p:nvPr/>
          </p:nvPicPr>
          <p:blipFill rotWithShape="1">
            <a:blip r:embed="rId3">
              <a:alphaModFix/>
            </a:blip>
            <a:srcRect b="29532"/>
            <a:stretch/>
          </p:blipFill>
          <p:spPr>
            <a:xfrm>
              <a:off x="8803070" y="24981"/>
              <a:ext cx="672427" cy="405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Google Shape;67;p6"/>
            <p:cNvSpPr txBox="1"/>
            <p:nvPr/>
          </p:nvSpPr>
          <p:spPr>
            <a:xfrm>
              <a:off x="8446489" y="324525"/>
              <a:ext cx="14211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Commission scolaire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la Rivière-du-Nord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68" name="Google Shape;68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6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i="1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ÇA ROULE !</a:t>
            </a:r>
            <a:endParaRPr sz="600" i="1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3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77" name="Google Shape;77;p7"/>
          <p:cNvPicPr preferRelativeResize="0"/>
          <p:nvPr/>
        </p:nvPicPr>
        <p:blipFill rotWithShape="1">
          <a:blip r:embed="rId2">
            <a:alphaModFix/>
          </a:blip>
          <a:srcRect t="16408" b="43715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78" name="Google Shape;78;p7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7"/>
          <p:cNvGrpSpPr/>
          <p:nvPr/>
        </p:nvGrpSpPr>
        <p:grpSpPr>
          <a:xfrm>
            <a:off x="7984380" y="4487150"/>
            <a:ext cx="1159618" cy="497834"/>
            <a:chOff x="8446489" y="24981"/>
            <a:chExt cx="1421100" cy="664044"/>
          </a:xfrm>
        </p:grpSpPr>
        <p:pic>
          <p:nvPicPr>
            <p:cNvPr id="80" name="Google Shape;80;p7"/>
            <p:cNvPicPr preferRelativeResize="0"/>
            <p:nvPr/>
          </p:nvPicPr>
          <p:blipFill rotWithShape="1">
            <a:blip r:embed="rId3">
              <a:alphaModFix/>
            </a:blip>
            <a:srcRect b="29532"/>
            <a:stretch/>
          </p:blipFill>
          <p:spPr>
            <a:xfrm>
              <a:off x="8803070" y="24981"/>
              <a:ext cx="672427" cy="405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7"/>
            <p:cNvSpPr txBox="1"/>
            <p:nvPr/>
          </p:nvSpPr>
          <p:spPr>
            <a:xfrm>
              <a:off x="8446489" y="324525"/>
              <a:ext cx="14211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Commission scolaire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la Rivière-du-Nord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82" name="Google Shape;8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7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i="1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ÇA ROULE !</a:t>
            </a:r>
            <a:endParaRPr sz="600" i="1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86" name="Google Shape;86;p8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87" name="Google Shape;87;p8"/>
          <p:cNvPicPr preferRelativeResize="0"/>
          <p:nvPr/>
        </p:nvPicPr>
        <p:blipFill rotWithShape="1">
          <a:blip r:embed="rId2">
            <a:alphaModFix/>
          </a:blip>
          <a:srcRect t="16408" b="43715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88" name="Google Shape;88;p8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" name="Google Shape;89;p8"/>
          <p:cNvGrpSpPr/>
          <p:nvPr/>
        </p:nvGrpSpPr>
        <p:grpSpPr>
          <a:xfrm>
            <a:off x="7984380" y="4487150"/>
            <a:ext cx="1159618" cy="497834"/>
            <a:chOff x="8446489" y="24981"/>
            <a:chExt cx="1421100" cy="664044"/>
          </a:xfrm>
        </p:grpSpPr>
        <p:pic>
          <p:nvPicPr>
            <p:cNvPr id="90" name="Google Shape;90;p8"/>
            <p:cNvPicPr preferRelativeResize="0"/>
            <p:nvPr/>
          </p:nvPicPr>
          <p:blipFill rotWithShape="1">
            <a:blip r:embed="rId3">
              <a:alphaModFix/>
            </a:blip>
            <a:srcRect b="29532"/>
            <a:stretch/>
          </p:blipFill>
          <p:spPr>
            <a:xfrm>
              <a:off x="8803070" y="24981"/>
              <a:ext cx="672427" cy="4056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8"/>
            <p:cNvSpPr txBox="1"/>
            <p:nvPr/>
          </p:nvSpPr>
          <p:spPr>
            <a:xfrm>
              <a:off x="8446489" y="324525"/>
              <a:ext cx="14211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Commission scolaire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 la Rivière-du-Nord</a:t>
              </a:r>
              <a:endParaRPr sz="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92" name="Google Shape;9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8"/>
          <p:cNvSpPr txBox="1"/>
          <p:nvPr/>
        </p:nvSpPr>
        <p:spPr>
          <a:xfrm>
            <a:off x="586991" y="4795225"/>
            <a:ext cx="736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" i="1">
                <a:solidFill>
                  <a:srgbClr val="FFFFF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ÇA ROULE !</a:t>
            </a:r>
            <a:endParaRPr sz="600" i="1">
              <a:solidFill>
                <a:srgbClr val="FFFFF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 2">
  <p:cSld name="CUSTOM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0"/>
          <p:cNvSpPr txBox="1">
            <a:spLocks noGrp="1"/>
          </p:cNvSpPr>
          <p:nvPr>
            <p:ph type="title"/>
          </p:nvPr>
        </p:nvSpPr>
        <p:spPr>
          <a:xfrm>
            <a:off x="5252125" y="1608150"/>
            <a:ext cx="3652500" cy="19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Cargo securement standards</a:t>
            </a:r>
            <a:endParaRPr dirty="0"/>
          </a:p>
        </p:txBody>
      </p:sp>
      <p:sp>
        <p:nvSpPr>
          <p:cNvPr id="101" name="Google Shape;101;p10"/>
          <p:cNvSpPr txBox="1">
            <a:spLocks noGrp="1"/>
          </p:cNvSpPr>
          <p:nvPr>
            <p:ph type="title"/>
          </p:nvPr>
        </p:nvSpPr>
        <p:spPr>
          <a:xfrm>
            <a:off x="255925" y="1057325"/>
            <a:ext cx="3235200" cy="13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5291-PL-03.13</a:t>
            </a:r>
            <a:endParaRPr sz="2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title"/>
          </p:nvPr>
        </p:nvSpPr>
        <p:spPr>
          <a:xfrm>
            <a:off x="-199289" y="47317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/>
              <a:t>Definition of cargo securement tiedown</a:t>
            </a:r>
            <a:endParaRPr sz="2000" b="1" i="1" dirty="0"/>
          </a:p>
        </p:txBody>
      </p:sp>
      <p:sp>
        <p:nvSpPr>
          <p:cNvPr id="181" name="Google Shape;18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solidFill>
                  <a:schemeClr val="dk1"/>
                </a:solidFill>
              </a:rPr>
              <a:t>Edge protectors :</a:t>
            </a:r>
            <a:r>
              <a:rPr lang="fr" sz="2800" dirty="0"/>
              <a:t> </a:t>
            </a:r>
            <a:endParaRPr sz="2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82" name="Google Shape;182;p20"/>
          <p:cNvSpPr txBox="1"/>
          <p:nvPr/>
        </p:nvSpPr>
        <p:spPr>
          <a:xfrm>
            <a:off x="177900" y="1836450"/>
            <a:ext cx="49293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0000FF"/>
                </a:solidFill>
              </a:rPr>
              <a:t>Device placed on the edge of cargo to prevent damage to a tiedown device or article.</a:t>
            </a:r>
            <a:endParaRPr sz="2800" dirty="0">
              <a:solidFill>
                <a:srgbClr val="0000FF"/>
              </a:solidFill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5</a:t>
            </a:r>
            <a:endParaRPr i="1">
              <a:solidFill>
                <a:srgbClr val="FF0000"/>
              </a:solidFill>
            </a:endParaRPr>
          </a:p>
        </p:txBody>
      </p:sp>
      <p:pic>
        <p:nvPicPr>
          <p:cNvPr id="184" name="Google Shape;18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175" y="1222075"/>
            <a:ext cx="3599124" cy="269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8016" y="445016"/>
            <a:ext cx="1465976" cy="102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/>
              <a:t>Definition of cargo securement tiedown</a:t>
            </a:r>
            <a:endParaRPr sz="2000" b="1" i="1" dirty="0"/>
          </a:p>
        </p:txBody>
      </p:sp>
      <p:sp>
        <p:nvSpPr>
          <p:cNvPr id="191" name="Google Shape;19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solidFill>
                  <a:schemeClr val="dk1"/>
                </a:solidFill>
              </a:rPr>
              <a:t>Contained:</a:t>
            </a:r>
            <a:r>
              <a:rPr lang="fr" sz="2800" dirty="0"/>
              <a:t> </a:t>
            </a:r>
            <a:endParaRPr sz="2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92" name="Google Shape;192;p21"/>
          <p:cNvSpPr txBox="1"/>
          <p:nvPr/>
        </p:nvSpPr>
        <p:spPr>
          <a:xfrm>
            <a:off x="177900" y="1836450"/>
            <a:ext cx="49293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0000FF"/>
                </a:solidFill>
              </a:rPr>
              <a:t>Cargo that is contained within a vehicle with walls and where each article is in contact with a wall and cannot move.</a:t>
            </a:r>
            <a:endParaRPr sz="2800" dirty="0">
              <a:solidFill>
                <a:srgbClr val="0000FF"/>
              </a:solidFill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6</a:t>
            </a:r>
            <a:endParaRPr i="1">
              <a:solidFill>
                <a:srgbClr val="FF0000"/>
              </a:solidFill>
            </a:endParaRPr>
          </a:p>
        </p:txBody>
      </p:sp>
      <p:pic>
        <p:nvPicPr>
          <p:cNvPr id="194" name="Google Shape;1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9000" y="1143000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 txBox="1">
            <a:spLocks noGrp="1"/>
          </p:cNvSpPr>
          <p:nvPr>
            <p:ph type="title"/>
          </p:nvPr>
        </p:nvSpPr>
        <p:spPr>
          <a:xfrm>
            <a:off x="311700" y="489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i="1" dirty="0"/>
              <a:t>Tiedown definition</a:t>
            </a:r>
            <a:endParaRPr sz="2000" b="1" i="1" dirty="0"/>
          </a:p>
        </p:txBody>
      </p:sp>
      <p:sp>
        <p:nvSpPr>
          <p:cNvPr id="200" name="Google Shape;200;p22"/>
          <p:cNvSpPr txBox="1">
            <a:spLocks noGrp="1"/>
          </p:cNvSpPr>
          <p:nvPr>
            <p:ph type="body" idx="1"/>
          </p:nvPr>
        </p:nvSpPr>
        <p:spPr>
          <a:xfrm>
            <a:off x="371175" y="1252150"/>
            <a:ext cx="8520600" cy="3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1" name="Google Shape;201;p22"/>
          <p:cNvSpPr txBox="1"/>
          <p:nvPr/>
        </p:nvSpPr>
        <p:spPr>
          <a:xfrm>
            <a:off x="552638" y="1462412"/>
            <a:ext cx="49293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0000FF"/>
                </a:solidFill>
              </a:rPr>
              <a:t>Specific element designed and manufactured to secure or tie down cargo such as a chain, strap, tensioner, etc.</a:t>
            </a:r>
            <a:endParaRPr sz="2800" dirty="0">
              <a:solidFill>
                <a:srgbClr val="0000FF"/>
              </a:solidFill>
            </a:endParaRPr>
          </a:p>
        </p:txBody>
      </p:sp>
      <p:sp>
        <p:nvSpPr>
          <p:cNvPr id="202" name="Google Shape;202;p22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6</a:t>
            </a:r>
            <a:endParaRPr i="1">
              <a:solidFill>
                <a:srgbClr val="FF0000"/>
              </a:solidFill>
            </a:endParaRPr>
          </a:p>
        </p:txBody>
      </p:sp>
      <p:pic>
        <p:nvPicPr>
          <p:cNvPr id="203" name="Google Shape;2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5847" y="281522"/>
            <a:ext cx="1665925" cy="16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8463" y="1947413"/>
            <a:ext cx="250507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9000" y="3376375"/>
            <a:ext cx="1841475" cy="184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 txBox="1">
            <a:spLocks noGrp="1"/>
          </p:cNvSpPr>
          <p:nvPr>
            <p:ph type="title"/>
          </p:nvPr>
        </p:nvSpPr>
        <p:spPr>
          <a:xfrm>
            <a:off x="311700" y="489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i="1" dirty="0"/>
              <a:t>Working load limit</a:t>
            </a:r>
            <a:endParaRPr sz="2000" b="1" i="1" dirty="0"/>
          </a:p>
        </p:txBody>
      </p:sp>
      <p:sp>
        <p:nvSpPr>
          <p:cNvPr id="211" name="Google Shape;211;p23"/>
          <p:cNvSpPr txBox="1">
            <a:spLocks noGrp="1"/>
          </p:cNvSpPr>
          <p:nvPr>
            <p:ph type="body" idx="1"/>
          </p:nvPr>
        </p:nvSpPr>
        <p:spPr>
          <a:xfrm>
            <a:off x="1040125" y="489625"/>
            <a:ext cx="8520600" cy="3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2" name="Google Shape;212;p23"/>
          <p:cNvSpPr txBox="1"/>
          <p:nvPr/>
        </p:nvSpPr>
        <p:spPr>
          <a:xfrm>
            <a:off x="311700" y="1295291"/>
            <a:ext cx="52665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0000FF"/>
                </a:solidFill>
              </a:rPr>
              <a:t>Maximum load assigned by the manufacturer that can be applied to a component of a tie- down system or to a tiedown device under normal operating conditions</a:t>
            </a:r>
            <a:endParaRPr sz="2800" dirty="0">
              <a:solidFill>
                <a:srgbClr val="0000FF"/>
              </a:solidFill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8</a:t>
            </a:r>
            <a:endParaRPr i="1">
              <a:solidFill>
                <a:srgbClr val="FF0000"/>
              </a:solidFill>
            </a:endParaRPr>
          </a:p>
        </p:txBody>
      </p:sp>
      <p:pic>
        <p:nvPicPr>
          <p:cNvPr id="214" name="Google Shape;2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806863" y="601513"/>
            <a:ext cx="2860400" cy="381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8</a:t>
            </a:r>
            <a:endParaRPr i="1">
              <a:solidFill>
                <a:srgbClr val="FF0000"/>
              </a:solidFill>
            </a:endParaRPr>
          </a:p>
        </p:txBody>
      </p:sp>
      <p:pic>
        <p:nvPicPr>
          <p:cNvPr id="220" name="Google Shape;2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545" y="0"/>
            <a:ext cx="685426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06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i="1" dirty="0">
                <a:solidFill>
                  <a:schemeClr val="lt1"/>
                </a:solidFill>
              </a:rPr>
              <a:t>Working load limit (WLL)</a:t>
            </a:r>
            <a:endParaRPr sz="2000" b="1" i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 txBox="1">
            <a:spLocks noGrp="1"/>
          </p:cNvSpPr>
          <p:nvPr>
            <p:ph type="title"/>
          </p:nvPr>
        </p:nvSpPr>
        <p:spPr>
          <a:xfrm>
            <a:off x="311700" y="489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i="1" dirty="0"/>
              <a:t>Anchor point</a:t>
            </a:r>
            <a:endParaRPr sz="2000" b="1" i="1" dirty="0"/>
          </a:p>
        </p:txBody>
      </p:sp>
      <p:sp>
        <p:nvSpPr>
          <p:cNvPr id="227" name="Google Shape;227;p25"/>
          <p:cNvSpPr txBox="1"/>
          <p:nvPr/>
        </p:nvSpPr>
        <p:spPr>
          <a:xfrm>
            <a:off x="311700" y="1252150"/>
            <a:ext cx="49293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0000FF"/>
                </a:solidFill>
              </a:rPr>
              <a:t>A place that is part of the structure, fixtures, or accessories of a vehicle or cargo to which a tiedown device is attached.</a:t>
            </a:r>
            <a:endParaRPr sz="2800" dirty="0">
              <a:solidFill>
                <a:srgbClr val="0000FF"/>
              </a:solidFill>
            </a:endParaRPr>
          </a:p>
        </p:txBody>
      </p:sp>
      <p:sp>
        <p:nvSpPr>
          <p:cNvPr id="228" name="Google Shape;228;p25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8</a:t>
            </a:r>
            <a:endParaRPr i="1">
              <a:solidFill>
                <a:srgbClr val="FF0000"/>
              </a:solidFill>
            </a:endParaRPr>
          </a:p>
        </p:txBody>
      </p:sp>
      <p:pic>
        <p:nvPicPr>
          <p:cNvPr id="229" name="Google Shape;2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0025" y="643625"/>
            <a:ext cx="2081475" cy="168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3825" y="2214925"/>
            <a:ext cx="1952400" cy="186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title"/>
          </p:nvPr>
        </p:nvSpPr>
        <p:spPr>
          <a:xfrm>
            <a:off x="311700" y="489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i="1" dirty="0"/>
              <a:t>Light vehicle</a:t>
            </a:r>
            <a:endParaRPr sz="2000" b="1" i="1" dirty="0"/>
          </a:p>
        </p:txBody>
      </p:sp>
      <p:sp>
        <p:nvSpPr>
          <p:cNvPr id="236" name="Google Shape;236;p26"/>
          <p:cNvSpPr txBox="1"/>
          <p:nvPr/>
        </p:nvSpPr>
        <p:spPr>
          <a:xfrm>
            <a:off x="311700" y="1549475"/>
            <a:ext cx="36426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 dirty="0">
                <a:solidFill>
                  <a:srgbClr val="0000FF"/>
                </a:solidFill>
              </a:rPr>
              <a:t>Automobile, light truck ou van with a net mass of 4500 kg or less.</a:t>
            </a:r>
            <a:endParaRPr sz="3100" dirty="0">
              <a:solidFill>
                <a:srgbClr val="0000FF"/>
              </a:solidFill>
            </a:endParaRPr>
          </a:p>
        </p:txBody>
      </p:sp>
      <p:sp>
        <p:nvSpPr>
          <p:cNvPr id="237" name="Google Shape;237;p26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12</a:t>
            </a:r>
            <a:endParaRPr i="1">
              <a:solidFill>
                <a:srgbClr val="FF0000"/>
              </a:solidFill>
            </a:endParaRPr>
          </a:p>
        </p:txBody>
      </p:sp>
      <p:pic>
        <p:nvPicPr>
          <p:cNvPr id="238" name="Google Shape;2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1500" y="1737013"/>
            <a:ext cx="4876800" cy="153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"/>
          <p:cNvSpPr txBox="1">
            <a:spLocks noGrp="1"/>
          </p:cNvSpPr>
          <p:nvPr>
            <p:ph type="title"/>
          </p:nvPr>
        </p:nvSpPr>
        <p:spPr>
          <a:xfrm>
            <a:off x="311700" y="489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i="1" dirty="0"/>
              <a:t>Heavy duty vehicle</a:t>
            </a:r>
            <a:endParaRPr sz="2000" b="1" i="1" dirty="0"/>
          </a:p>
        </p:txBody>
      </p:sp>
      <p:sp>
        <p:nvSpPr>
          <p:cNvPr id="244" name="Google Shape;244;p27"/>
          <p:cNvSpPr txBox="1"/>
          <p:nvPr/>
        </p:nvSpPr>
        <p:spPr>
          <a:xfrm>
            <a:off x="475225" y="1660988"/>
            <a:ext cx="36426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 dirty="0">
                <a:solidFill>
                  <a:srgbClr val="0000FF"/>
                </a:solidFill>
              </a:rPr>
              <a:t>Vehicle with a net mass exceeding 4500 kg.</a:t>
            </a:r>
            <a:endParaRPr sz="3100" dirty="0">
              <a:solidFill>
                <a:srgbClr val="0000FF"/>
              </a:solidFill>
            </a:endParaRPr>
          </a:p>
        </p:txBody>
      </p:sp>
      <p:sp>
        <p:nvSpPr>
          <p:cNvPr id="245" name="Google Shape;245;p27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12</a:t>
            </a:r>
            <a:endParaRPr i="1">
              <a:solidFill>
                <a:srgbClr val="FF0000"/>
              </a:solidFill>
            </a:endParaRPr>
          </a:p>
        </p:txBody>
      </p:sp>
      <p:pic>
        <p:nvPicPr>
          <p:cNvPr id="246" name="Google Shape;2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3900" y="1185000"/>
            <a:ext cx="3846371" cy="25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>
            <a:spLocks noGrp="1"/>
          </p:cNvSpPr>
          <p:nvPr>
            <p:ph type="title"/>
          </p:nvPr>
        </p:nvSpPr>
        <p:spPr>
          <a:xfrm>
            <a:off x="-6765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i="1" dirty="0"/>
              <a:t>GENERAL REQUIREMENTS</a:t>
            </a:r>
            <a:endParaRPr sz="3000" b="1" i="1" dirty="0"/>
          </a:p>
        </p:txBody>
      </p:sp>
      <p:sp>
        <p:nvSpPr>
          <p:cNvPr id="252" name="Google Shape;252;p28"/>
          <p:cNvSpPr txBox="1"/>
          <p:nvPr/>
        </p:nvSpPr>
        <p:spPr>
          <a:xfrm>
            <a:off x="475225" y="1661000"/>
            <a:ext cx="8235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>
              <a:solidFill>
                <a:srgbClr val="0000FF"/>
              </a:solidFill>
            </a:endParaRPr>
          </a:p>
        </p:txBody>
      </p:sp>
      <p:sp>
        <p:nvSpPr>
          <p:cNvPr id="253" name="Google Shape;253;p28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12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254" name="Google Shape;254;p28"/>
          <p:cNvSpPr txBox="1"/>
          <p:nvPr/>
        </p:nvSpPr>
        <p:spPr>
          <a:xfrm>
            <a:off x="216575" y="968916"/>
            <a:ext cx="6165000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chemeClr val="dk1"/>
                </a:solidFill>
              </a:rPr>
              <a:t> Cargo inspection:</a:t>
            </a:r>
            <a:endParaRPr sz="30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FF"/>
                </a:solidFill>
              </a:rPr>
              <a:t>The driver of a vehicle carrying cargo must inspect the transported cargo and the securement system, and make appropriate adjustments</a:t>
            </a:r>
            <a:r>
              <a:rPr lang="fr" sz="2800" dirty="0">
                <a:solidFill>
                  <a:srgbClr val="0000FF"/>
                </a:solidFill>
              </a:rPr>
              <a:t>:</a:t>
            </a:r>
            <a:endParaRPr sz="2800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dk1"/>
              </a:solidFill>
            </a:endParaRPr>
          </a:p>
        </p:txBody>
      </p:sp>
      <p:pic>
        <p:nvPicPr>
          <p:cNvPr id="255" name="Google Shape;2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1575" y="1497900"/>
            <a:ext cx="2659400" cy="202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 b="1" i="1" dirty="0"/>
              <a:t>GENERAL REQUIREMENTS</a:t>
            </a:r>
            <a:endParaRPr sz="1800" b="1" i="1" dirty="0">
              <a:highlight>
                <a:srgbClr val="B7B7B7"/>
              </a:highlight>
            </a:endParaRPr>
          </a:p>
        </p:txBody>
      </p:sp>
      <p:sp>
        <p:nvSpPr>
          <p:cNvPr id="261" name="Google Shape;261;p29"/>
          <p:cNvSpPr txBox="1"/>
          <p:nvPr/>
        </p:nvSpPr>
        <p:spPr>
          <a:xfrm>
            <a:off x="475225" y="1661000"/>
            <a:ext cx="8235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>
              <a:solidFill>
                <a:srgbClr val="0000FF"/>
              </a:solidFill>
            </a:endParaRPr>
          </a:p>
        </p:txBody>
      </p:sp>
      <p:sp>
        <p:nvSpPr>
          <p:cNvPr id="262" name="Google Shape;262;p29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13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263" name="Google Shape;263;p29"/>
          <p:cNvSpPr txBox="1"/>
          <p:nvPr/>
        </p:nvSpPr>
        <p:spPr>
          <a:xfrm>
            <a:off x="408025" y="1608250"/>
            <a:ext cx="83031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dk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700"/>
              <a:buChar char="●"/>
            </a:pPr>
            <a:r>
              <a:rPr lang="fr" sz="2700" dirty="0">
                <a:solidFill>
                  <a:srgbClr val="0905A1"/>
                </a:solidFill>
              </a:rPr>
              <a:t>Before departure;</a:t>
            </a:r>
            <a:endParaRPr sz="2700" dirty="0">
              <a:solidFill>
                <a:srgbClr val="0905A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700"/>
              <a:buChar char="●"/>
            </a:pPr>
            <a:r>
              <a:rPr lang="fr" sz="2700" dirty="0">
                <a:solidFill>
                  <a:srgbClr val="0905A1"/>
                </a:solidFill>
              </a:rPr>
              <a:t>Within 80 km or less from the loading point;</a:t>
            </a:r>
            <a:endParaRPr sz="2700" dirty="0">
              <a:solidFill>
                <a:srgbClr val="0905A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700"/>
              <a:buChar char="●"/>
            </a:pPr>
            <a:r>
              <a:rPr lang="fr" sz="2700" dirty="0">
                <a:solidFill>
                  <a:srgbClr val="0905A1"/>
                </a:solidFill>
              </a:rPr>
              <a:t>After 240 km or 3 hours of driving;</a:t>
            </a:r>
            <a:endParaRPr sz="2700" dirty="0">
              <a:solidFill>
                <a:srgbClr val="0905A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700"/>
              <a:buChar char="●"/>
            </a:pPr>
            <a:r>
              <a:rPr lang="fr" sz="2700" dirty="0">
                <a:solidFill>
                  <a:srgbClr val="0905A1"/>
                </a:solidFill>
              </a:rPr>
              <a:t>At each change of activity;</a:t>
            </a:r>
            <a:endParaRPr sz="2700" dirty="0">
              <a:solidFill>
                <a:srgbClr val="0905A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700"/>
              <a:buChar char="●"/>
            </a:pPr>
            <a:r>
              <a:rPr lang="fr" sz="2700" dirty="0">
                <a:solidFill>
                  <a:srgbClr val="0905A1"/>
                </a:solidFill>
              </a:rPr>
              <a:t>Before leaving a private or public road.</a:t>
            </a:r>
            <a:endParaRPr sz="2700" dirty="0">
              <a:solidFill>
                <a:srgbClr val="0905A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dk1"/>
              </a:solidFill>
            </a:endParaRPr>
          </a:p>
        </p:txBody>
      </p:sp>
      <p:sp>
        <p:nvSpPr>
          <p:cNvPr id="264" name="Google Shape;264;p29"/>
          <p:cNvSpPr txBox="1"/>
          <p:nvPr/>
        </p:nvSpPr>
        <p:spPr>
          <a:xfrm>
            <a:off x="775150" y="1101150"/>
            <a:ext cx="7374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>
                <a:solidFill>
                  <a:schemeClr val="dk1"/>
                </a:solidFill>
              </a:rPr>
              <a:t>Cargo inspection: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265" name="Google Shape;2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2391" y="1232125"/>
            <a:ext cx="2088726" cy="129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 txBox="1"/>
          <p:nvPr/>
        </p:nvSpPr>
        <p:spPr>
          <a:xfrm>
            <a:off x="3130900" y="764425"/>
            <a:ext cx="4770000" cy="18466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/>
              <a:t>Lesson goal</a:t>
            </a:r>
            <a:endParaRPr sz="30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fr" sz="2600" dirty="0"/>
              <a:t>Resolving problems related to the load securing regulations.</a:t>
            </a:r>
            <a:endParaRPr sz="2600" dirty="0"/>
          </a:p>
        </p:txBody>
      </p:sp>
      <p:sp>
        <p:nvSpPr>
          <p:cNvPr id="107" name="Google Shape;107;p11"/>
          <p:cNvSpPr txBox="1"/>
          <p:nvPr/>
        </p:nvSpPr>
        <p:spPr>
          <a:xfrm>
            <a:off x="7703718" y="3865150"/>
            <a:ext cx="149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solidFill>
                  <a:srgbClr val="FF0000"/>
                </a:solidFill>
              </a:rPr>
              <a:t>Guide page 1</a:t>
            </a:r>
            <a:endParaRPr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0"/>
          <p:cNvSpPr txBox="1">
            <a:spLocks noGrp="1"/>
          </p:cNvSpPr>
          <p:nvPr>
            <p:ph type="title"/>
          </p:nvPr>
        </p:nvSpPr>
        <p:spPr>
          <a:xfrm>
            <a:off x="21175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 b="1" i="1" dirty="0"/>
              <a:t>GENERAL REQUIREMENTS</a:t>
            </a:r>
            <a:endParaRPr sz="1800" b="1" i="1" dirty="0">
              <a:highlight>
                <a:srgbClr val="B7B7B7"/>
              </a:highlight>
            </a:endParaRPr>
          </a:p>
        </p:txBody>
      </p:sp>
      <p:sp>
        <p:nvSpPr>
          <p:cNvPr id="271" name="Google Shape;271;p30"/>
          <p:cNvSpPr txBox="1"/>
          <p:nvPr/>
        </p:nvSpPr>
        <p:spPr>
          <a:xfrm>
            <a:off x="475225" y="1661000"/>
            <a:ext cx="8235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>
              <a:solidFill>
                <a:srgbClr val="0000FF"/>
              </a:solidFill>
            </a:endParaRPr>
          </a:p>
        </p:txBody>
      </p:sp>
      <p:sp>
        <p:nvSpPr>
          <p:cNvPr id="272" name="Google Shape;272;p30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13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273" name="Google Shape;273;p30"/>
          <p:cNvSpPr txBox="1"/>
          <p:nvPr/>
        </p:nvSpPr>
        <p:spPr>
          <a:xfrm>
            <a:off x="146950" y="708150"/>
            <a:ext cx="8920200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b="1" dirty="0" err="1">
                <a:solidFill>
                  <a:schemeClr val="dk1"/>
                </a:solidFill>
              </a:rPr>
              <a:t>Tiedown</a:t>
            </a:r>
            <a:r>
              <a:rPr lang="fr-CA" sz="3000" b="1" dirty="0">
                <a:solidFill>
                  <a:schemeClr val="dk1"/>
                </a:solidFill>
              </a:rPr>
              <a:t> devices</a:t>
            </a:r>
            <a:endParaRPr sz="30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solidFill>
                  <a:schemeClr val="dk1"/>
                </a:solidFill>
              </a:rPr>
              <a:t>All components of a cargo securement system must: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600"/>
              <a:buChar char="●"/>
            </a:pPr>
            <a:r>
              <a:rPr lang="fr" sz="2600" dirty="0">
                <a:solidFill>
                  <a:srgbClr val="0905A1"/>
                </a:solidFill>
              </a:rPr>
              <a:t>Be in proper working condition;</a:t>
            </a:r>
            <a:endParaRPr sz="2600" dirty="0">
              <a:solidFill>
                <a:srgbClr val="0905A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600"/>
              <a:buChar char="●"/>
            </a:pPr>
            <a:r>
              <a:rPr lang="fr" sz="2600" dirty="0">
                <a:solidFill>
                  <a:srgbClr val="0905A1"/>
                </a:solidFill>
              </a:rPr>
              <a:t>Be appropriate for their intended use;</a:t>
            </a:r>
            <a:endParaRPr sz="2600" dirty="0">
              <a:solidFill>
                <a:srgbClr val="0905A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600"/>
              <a:buChar char="●"/>
            </a:pPr>
            <a:r>
              <a:rPr lang="fr" sz="2600" dirty="0">
                <a:solidFill>
                  <a:srgbClr val="0905A1"/>
                </a:solidFill>
              </a:rPr>
              <a:t>Have no knots or damaged or weakened elements;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600"/>
              <a:buChar char="●"/>
            </a:pPr>
            <a:r>
              <a:rPr lang="fr" sz="2600" dirty="0">
                <a:solidFill>
                  <a:srgbClr val="0905A1"/>
                </a:solidFill>
              </a:rPr>
              <a:t>At each change of activity;</a:t>
            </a:r>
            <a:endParaRPr sz="2600" dirty="0">
              <a:solidFill>
                <a:srgbClr val="0905A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600"/>
              <a:buChar char="●"/>
            </a:pPr>
            <a:r>
              <a:rPr lang="fr" sz="2600" dirty="0">
                <a:solidFill>
                  <a:srgbClr val="0905A1"/>
                </a:solidFill>
              </a:rPr>
              <a:t>Before leaving a private or public road.</a:t>
            </a:r>
            <a:endParaRPr sz="2600" dirty="0">
              <a:solidFill>
                <a:srgbClr val="0905A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 b="1" i="1" dirty="0"/>
              <a:t>GENERAL REQUIREMENTS</a:t>
            </a:r>
            <a:endParaRPr sz="1800" b="1" i="1" dirty="0">
              <a:highlight>
                <a:srgbClr val="B7B7B7"/>
              </a:highlight>
            </a:endParaRPr>
          </a:p>
        </p:txBody>
      </p:sp>
      <p:sp>
        <p:nvSpPr>
          <p:cNvPr id="279" name="Google Shape;279;p31"/>
          <p:cNvSpPr txBox="1"/>
          <p:nvPr/>
        </p:nvSpPr>
        <p:spPr>
          <a:xfrm>
            <a:off x="475225" y="1661000"/>
            <a:ext cx="8235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>
              <a:solidFill>
                <a:srgbClr val="0000FF"/>
              </a:solidFill>
            </a:endParaRPr>
          </a:p>
        </p:txBody>
      </p:sp>
      <p:sp>
        <p:nvSpPr>
          <p:cNvPr id="280" name="Google Shape;280;p31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13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281" name="Google Shape;281;p31"/>
          <p:cNvSpPr txBox="1"/>
          <p:nvPr/>
        </p:nvSpPr>
        <p:spPr>
          <a:xfrm>
            <a:off x="85650" y="763200"/>
            <a:ext cx="8972700" cy="2739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b="1" dirty="0">
                <a:solidFill>
                  <a:schemeClr val="dk1"/>
                </a:solidFill>
              </a:rPr>
              <a:t>Load securement devices</a:t>
            </a:r>
            <a:endParaRPr sz="30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>
                <a:solidFill>
                  <a:srgbClr val="0905A1"/>
                </a:solidFill>
              </a:rPr>
              <a:t>Securement devices, integrated locking devices, movable structures, and blocking devices must be fastened in such a way that they cannot unlock or loosen when the vehicle is traveling on a public road.</a:t>
            </a:r>
            <a:endParaRPr sz="2700" dirty="0">
              <a:solidFill>
                <a:srgbClr val="0905A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 txBox="1">
            <a:spLocks noGrp="1"/>
          </p:cNvSpPr>
          <p:nvPr>
            <p:ph type="title"/>
          </p:nvPr>
        </p:nvSpPr>
        <p:spPr>
          <a:xfrm>
            <a:off x="21175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 b="1" i="1" dirty="0"/>
              <a:t>GENERAL REQUIREMENTS</a:t>
            </a:r>
            <a:endParaRPr sz="1800" b="1" i="1" dirty="0">
              <a:highlight>
                <a:srgbClr val="B7B7B7"/>
              </a:highlight>
            </a:endParaRPr>
          </a:p>
        </p:txBody>
      </p:sp>
      <p:sp>
        <p:nvSpPr>
          <p:cNvPr id="287" name="Google Shape;287;p32"/>
          <p:cNvSpPr txBox="1"/>
          <p:nvPr/>
        </p:nvSpPr>
        <p:spPr>
          <a:xfrm>
            <a:off x="475225" y="1661000"/>
            <a:ext cx="8235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>
              <a:solidFill>
                <a:srgbClr val="0000FF"/>
              </a:solidFill>
            </a:endParaRPr>
          </a:p>
        </p:txBody>
      </p:sp>
      <p:sp>
        <p:nvSpPr>
          <p:cNvPr id="288" name="Google Shape;288;p32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14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289" name="Google Shape;289;p32"/>
          <p:cNvSpPr txBox="1"/>
          <p:nvPr/>
        </p:nvSpPr>
        <p:spPr>
          <a:xfrm>
            <a:off x="170688" y="708150"/>
            <a:ext cx="5030737" cy="2739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 b="1" dirty="0">
                <a:solidFill>
                  <a:schemeClr val="dk1"/>
                </a:solidFill>
              </a:rPr>
              <a:t>Load securement devices</a:t>
            </a:r>
            <a:endParaRPr sz="30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>
                <a:solidFill>
                  <a:srgbClr val="0905A1"/>
                </a:solidFill>
              </a:rPr>
              <a:t>Securement devices, when possible, must be located within the rub rails if the vehicle is equipped with them.</a:t>
            </a:r>
            <a:endParaRPr sz="2700" dirty="0">
              <a:solidFill>
                <a:srgbClr val="0905A1"/>
              </a:solidFill>
            </a:endParaRPr>
          </a:p>
        </p:txBody>
      </p:sp>
      <p:pic>
        <p:nvPicPr>
          <p:cNvPr id="290" name="Google Shape;2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3925" y="1370300"/>
            <a:ext cx="3860076" cy="289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 b="1" i="1" dirty="0"/>
              <a:t>GENERAL REQUIREMENTS</a:t>
            </a:r>
            <a:br>
              <a:rPr lang="fr" sz="2800" b="1" i="1" dirty="0"/>
            </a:br>
            <a:r>
              <a:rPr lang="fr" b="1" dirty="0">
                <a:highlight>
                  <a:srgbClr val="B7B7B7"/>
                </a:highlight>
              </a:rPr>
              <a:t>Load securement system requirements</a:t>
            </a:r>
            <a:endParaRPr b="1" dirty="0">
              <a:highlight>
                <a:srgbClr val="B7B7B7"/>
              </a:highlight>
            </a:endParaRPr>
          </a:p>
        </p:txBody>
      </p:sp>
      <p:sp>
        <p:nvSpPr>
          <p:cNvPr id="296" name="Google Shape;296;p33"/>
          <p:cNvSpPr txBox="1"/>
          <p:nvPr/>
        </p:nvSpPr>
        <p:spPr>
          <a:xfrm>
            <a:off x="475225" y="1661000"/>
            <a:ext cx="8235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>
              <a:solidFill>
                <a:srgbClr val="0000FF"/>
              </a:solidFill>
            </a:endParaRPr>
          </a:p>
        </p:txBody>
      </p:sp>
      <p:sp>
        <p:nvSpPr>
          <p:cNvPr id="297" name="Google Shape;297;p33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16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298" name="Google Shape;298;p33"/>
          <p:cNvSpPr txBox="1"/>
          <p:nvPr/>
        </p:nvSpPr>
        <p:spPr>
          <a:xfrm>
            <a:off x="475225" y="1441825"/>
            <a:ext cx="5373600" cy="143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>
                <a:solidFill>
                  <a:srgbClr val="0905A1"/>
                </a:solidFill>
              </a:rPr>
              <a:t>All cargo must be firmly immobilized or secured to prevent shifting, sliding, or tipping.</a:t>
            </a:r>
            <a:endParaRPr sz="2700" dirty="0">
              <a:solidFill>
                <a:srgbClr val="0905A1"/>
              </a:solidFill>
            </a:endParaRPr>
          </a:p>
        </p:txBody>
      </p:sp>
      <p:pic>
        <p:nvPicPr>
          <p:cNvPr id="299" name="Google Shape;2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0400" y="1661001"/>
            <a:ext cx="2867300" cy="1950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 b="1" i="1" dirty="0"/>
              <a:t>GENERAL REQUIREMENTS </a:t>
            </a:r>
            <a:br>
              <a:rPr lang="fr" sz="2800" b="1" i="1" dirty="0"/>
            </a:br>
            <a:r>
              <a:rPr lang="fr" sz="3000" b="1" i="1" dirty="0">
                <a:highlight>
                  <a:srgbClr val="B7B7B7"/>
                </a:highlight>
              </a:rPr>
              <a:t>Cargo securement system working load limit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305" name="Google Shape;305;p34"/>
          <p:cNvSpPr txBox="1"/>
          <p:nvPr/>
        </p:nvSpPr>
        <p:spPr>
          <a:xfrm>
            <a:off x="475225" y="1661000"/>
            <a:ext cx="8235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>
              <a:solidFill>
                <a:srgbClr val="0000FF"/>
              </a:solidFill>
            </a:endParaRPr>
          </a:p>
        </p:txBody>
      </p:sp>
      <p:sp>
        <p:nvSpPr>
          <p:cNvPr id="306" name="Google Shape;306;p34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16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307" name="Google Shape;307;p34"/>
          <p:cNvSpPr txBox="1"/>
          <p:nvPr/>
        </p:nvSpPr>
        <p:spPr>
          <a:xfrm>
            <a:off x="413275" y="1205050"/>
            <a:ext cx="52266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905A1"/>
                </a:solidFill>
              </a:rPr>
              <a:t>The sum of the Working Load Limits (WLL) of all securement devices used to secure an article or group of articles on a vehicle corresponds to the total WLL at 50%.</a:t>
            </a:r>
            <a:endParaRPr lang="fr-FR" sz="2800" dirty="0">
              <a:solidFill>
                <a:srgbClr val="0905A1"/>
              </a:solidFill>
            </a:endParaRPr>
          </a:p>
        </p:txBody>
      </p:sp>
      <p:pic>
        <p:nvPicPr>
          <p:cNvPr id="308" name="Google Shape;3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875" y="1205050"/>
            <a:ext cx="3429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"/>
          <p:cNvSpPr txBox="1">
            <a:spLocks noGrp="1"/>
          </p:cNvSpPr>
          <p:nvPr>
            <p:ph type="title"/>
          </p:nvPr>
        </p:nvSpPr>
        <p:spPr>
          <a:xfrm>
            <a:off x="21175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 b="1" i="1" dirty="0"/>
              <a:t>GENERAL REQUIREMENTS </a:t>
            </a:r>
            <a:br>
              <a:rPr lang="fr" sz="2800" b="1" i="1" dirty="0"/>
            </a:br>
            <a:r>
              <a:rPr lang="fr" sz="3000" b="1" i="1" dirty="0">
                <a:highlight>
                  <a:srgbClr val="B7B7B7"/>
                </a:highlight>
              </a:rPr>
              <a:t>Cargo securement system working load limit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314" name="Google Shape;314;p35"/>
          <p:cNvSpPr txBox="1"/>
          <p:nvPr/>
        </p:nvSpPr>
        <p:spPr>
          <a:xfrm>
            <a:off x="475225" y="1661000"/>
            <a:ext cx="8235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>
              <a:solidFill>
                <a:srgbClr val="0000FF"/>
              </a:solidFill>
            </a:endParaRPr>
          </a:p>
        </p:txBody>
      </p:sp>
      <p:sp>
        <p:nvSpPr>
          <p:cNvPr id="315" name="Google Shape;315;p35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17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316" name="Google Shape;316;p35"/>
          <p:cNvSpPr txBox="1"/>
          <p:nvPr/>
        </p:nvSpPr>
        <p:spPr>
          <a:xfrm>
            <a:off x="1050125" y="1676300"/>
            <a:ext cx="6551700" cy="63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 dirty="0">
                <a:solidFill>
                  <a:srgbClr val="0905A1"/>
                </a:solidFill>
              </a:rPr>
              <a:t>The WLL is identified by a marking</a:t>
            </a:r>
            <a:endParaRPr sz="3600" dirty="0">
              <a:solidFill>
                <a:srgbClr val="FF0000"/>
              </a:solidFill>
            </a:endParaRPr>
          </a:p>
        </p:txBody>
      </p:sp>
      <p:pic>
        <p:nvPicPr>
          <p:cNvPr id="317" name="Google Shape;3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825" y="2322803"/>
            <a:ext cx="6308277" cy="21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5"/>
          <p:cNvSpPr/>
          <p:nvPr/>
        </p:nvSpPr>
        <p:spPr>
          <a:xfrm rot="8633816">
            <a:off x="3642818" y="2747104"/>
            <a:ext cx="1268754" cy="38265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 txBox="1">
            <a:spLocks noGrp="1"/>
          </p:cNvSpPr>
          <p:nvPr>
            <p:ph type="title"/>
          </p:nvPr>
        </p:nvSpPr>
        <p:spPr>
          <a:xfrm>
            <a:off x="21175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 b="1" i="1" dirty="0"/>
              <a:t>GENERAL REQUIREMENTS </a:t>
            </a:r>
            <a:br>
              <a:rPr lang="fr" sz="2800" b="1" i="1" dirty="0"/>
            </a:br>
            <a:r>
              <a:rPr lang="fr" sz="3000" b="1" i="1" dirty="0">
                <a:highlight>
                  <a:srgbClr val="B7B7B7"/>
                </a:highlight>
              </a:rPr>
              <a:t>Cargo securement system working load limit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475225" y="1661000"/>
            <a:ext cx="8235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>
              <a:solidFill>
                <a:srgbClr val="0000FF"/>
              </a:solidFill>
            </a:endParaRPr>
          </a:p>
        </p:txBody>
      </p:sp>
      <p:sp>
        <p:nvSpPr>
          <p:cNvPr id="325" name="Google Shape;325;p36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17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326" name="Google Shape;326;p36"/>
          <p:cNvSpPr txBox="1"/>
          <p:nvPr/>
        </p:nvSpPr>
        <p:spPr>
          <a:xfrm>
            <a:off x="1042900" y="1029800"/>
            <a:ext cx="6998400" cy="63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 dirty="0">
                <a:solidFill>
                  <a:srgbClr val="0905A1"/>
                </a:solidFill>
              </a:rPr>
              <a:t>The WLL is identified by a marking</a:t>
            </a:r>
            <a:endParaRPr sz="3600" dirty="0">
              <a:solidFill>
                <a:srgbClr val="FF0000"/>
              </a:solidFill>
            </a:endParaRPr>
          </a:p>
        </p:txBody>
      </p:sp>
      <p:pic>
        <p:nvPicPr>
          <p:cNvPr id="327" name="Google Shape;3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225" y="1818325"/>
            <a:ext cx="2654350" cy="19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9225" y="1818325"/>
            <a:ext cx="2819071" cy="19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8625" y="1818325"/>
            <a:ext cx="2654960" cy="199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 b="1" i="1" dirty="0"/>
              <a:t>GENERAL REQUIREMENTS </a:t>
            </a:r>
            <a:br>
              <a:rPr lang="fr" sz="2800" b="1" i="1" dirty="0"/>
            </a:br>
            <a:r>
              <a:rPr lang="fr" sz="3000" b="1" dirty="0">
                <a:highlight>
                  <a:srgbClr val="B7B7B7"/>
                </a:highlight>
              </a:rPr>
              <a:t>Tensioning of securement devices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335" name="Google Shape;335;p37"/>
          <p:cNvSpPr txBox="1"/>
          <p:nvPr/>
        </p:nvSpPr>
        <p:spPr>
          <a:xfrm>
            <a:off x="475225" y="1661000"/>
            <a:ext cx="8235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>
              <a:solidFill>
                <a:srgbClr val="0000FF"/>
              </a:solidFill>
            </a:endParaRPr>
          </a:p>
        </p:txBody>
      </p:sp>
      <p:sp>
        <p:nvSpPr>
          <p:cNvPr id="336" name="Google Shape;336;p37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19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337" name="Google Shape;337;p37"/>
          <p:cNvSpPr txBox="1"/>
          <p:nvPr/>
        </p:nvSpPr>
        <p:spPr>
          <a:xfrm>
            <a:off x="410025" y="1402450"/>
            <a:ext cx="5421600" cy="286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 b="1" dirty="0"/>
              <a:t>A device must:</a:t>
            </a:r>
            <a:endParaRPr sz="29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 dirty="0">
              <a:solidFill>
                <a:srgbClr val="0905A1"/>
              </a:solidFill>
            </a:endParaRPr>
          </a:p>
          <a:p>
            <a:r>
              <a:rPr lang="en-US" sz="2900" dirty="0">
                <a:solidFill>
                  <a:srgbClr val="0905A1"/>
                </a:solidFill>
              </a:rPr>
              <a:t>Be designed, constructed, and maintained so that the driver can tighten it.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dirty="0">
              <a:solidFill>
                <a:srgbClr val="0905A1"/>
              </a:solidFill>
            </a:endParaRPr>
          </a:p>
        </p:txBody>
      </p:sp>
      <p:pic>
        <p:nvPicPr>
          <p:cNvPr id="338" name="Google Shape;33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5675" y="1559034"/>
            <a:ext cx="2695450" cy="2025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 b="1" i="1" dirty="0"/>
              <a:t>GENERAL REQUIREMENTS </a:t>
            </a:r>
            <a:br>
              <a:rPr lang="fr" sz="2800" b="1" i="1" dirty="0"/>
            </a:br>
            <a:r>
              <a:rPr lang="fr" sz="3000" b="1" i="1" dirty="0">
                <a:highlight>
                  <a:srgbClr val="B7B7B7"/>
                </a:highlight>
              </a:rPr>
              <a:t>Tensioning of cargo securing devices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344" name="Google Shape;344;p38"/>
          <p:cNvSpPr txBox="1"/>
          <p:nvPr/>
        </p:nvSpPr>
        <p:spPr>
          <a:xfrm>
            <a:off x="475225" y="1661000"/>
            <a:ext cx="8235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>
              <a:solidFill>
                <a:srgbClr val="0000FF"/>
              </a:solidFill>
            </a:endParaRPr>
          </a:p>
        </p:txBody>
      </p:sp>
      <p:sp>
        <p:nvSpPr>
          <p:cNvPr id="345" name="Google Shape;345;p38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19</a:t>
            </a:r>
            <a:endParaRPr i="1">
              <a:solidFill>
                <a:srgbClr val="FF0000"/>
              </a:solidFill>
            </a:endParaRPr>
          </a:p>
        </p:txBody>
      </p:sp>
      <p:sp>
        <p:nvSpPr>
          <p:cNvPr id="346" name="Google Shape;346;p38"/>
          <p:cNvSpPr txBox="1"/>
          <p:nvPr/>
        </p:nvSpPr>
        <p:spPr>
          <a:xfrm>
            <a:off x="432325" y="1088700"/>
            <a:ext cx="5283600" cy="323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 b="1" dirty="0"/>
              <a:t>A device must:</a:t>
            </a:r>
            <a:endParaRPr sz="29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 dirty="0">
              <a:solidFill>
                <a:srgbClr val="0905A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solidFill>
                  <a:srgbClr val="0905A1"/>
                </a:solidFill>
              </a:rPr>
              <a:t>Be used un such a way that it cannot slip, tip over, come loose, open or detach when the vehicle is traveling on a public road.</a:t>
            </a:r>
            <a:endParaRPr sz="2800" dirty="0">
              <a:solidFill>
                <a:srgbClr val="0905A1"/>
              </a:solidFill>
            </a:endParaRPr>
          </a:p>
        </p:txBody>
      </p:sp>
      <p:pic>
        <p:nvPicPr>
          <p:cNvPr id="347" name="Google Shape;34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1124" y="1553575"/>
            <a:ext cx="3072900" cy="211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9"/>
          <p:cNvSpPr txBox="1">
            <a:spLocks noGrp="1"/>
          </p:cNvSpPr>
          <p:nvPr>
            <p:ph type="title"/>
          </p:nvPr>
        </p:nvSpPr>
        <p:spPr>
          <a:xfrm>
            <a:off x="145325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>
                <a:highlight>
                  <a:srgbClr val="B7B7B7"/>
                </a:highlight>
              </a:rPr>
              <a:t>Minimum number of tiedown devices</a:t>
            </a:r>
            <a:endParaRPr sz="3000" b="1" dirty="0">
              <a:highlight>
                <a:srgbClr val="B7B7B7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u="sng" dirty="0">
                <a:highlight>
                  <a:srgbClr val="B7B7B7"/>
                </a:highlight>
              </a:rPr>
              <a:t>Not blocked cargo</a:t>
            </a:r>
            <a:endParaRPr sz="3000" b="1" u="sng" dirty="0">
              <a:highlight>
                <a:srgbClr val="B7B7B7"/>
              </a:highlight>
            </a:endParaRPr>
          </a:p>
        </p:txBody>
      </p:sp>
      <p:sp>
        <p:nvSpPr>
          <p:cNvPr id="353" name="Google Shape;353;p39"/>
          <p:cNvSpPr txBox="1"/>
          <p:nvPr/>
        </p:nvSpPr>
        <p:spPr>
          <a:xfrm>
            <a:off x="475225" y="1661000"/>
            <a:ext cx="8235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>
              <a:solidFill>
                <a:srgbClr val="0000FF"/>
              </a:solidFill>
            </a:endParaRPr>
          </a:p>
        </p:txBody>
      </p:sp>
      <p:sp>
        <p:nvSpPr>
          <p:cNvPr id="354" name="Google Shape;354;p39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20</a:t>
            </a:r>
            <a:endParaRPr i="1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462A0B-71CF-D7B7-228D-EB0EE6303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192" y="1051083"/>
            <a:ext cx="6415401" cy="35392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i="1" dirty="0"/>
              <a:t>GOAL</a:t>
            </a:r>
            <a:endParaRPr sz="2000" b="1" i="1" dirty="0"/>
          </a:p>
        </p:txBody>
      </p:sp>
      <p:sp>
        <p:nvSpPr>
          <p:cNvPr id="114" name="Google Shape;114;p12"/>
          <p:cNvSpPr txBox="1">
            <a:spLocks noGrp="1"/>
          </p:cNvSpPr>
          <p:nvPr>
            <p:ph type="body" idx="1"/>
          </p:nvPr>
        </p:nvSpPr>
        <p:spPr>
          <a:xfrm>
            <a:off x="518875" y="1152475"/>
            <a:ext cx="8520600" cy="9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2800" dirty="0">
                <a:solidFill>
                  <a:srgbClr val="0000FF"/>
                </a:solidFill>
              </a:rPr>
              <a:t>Ensure that cargo or objects transported by road vehicles are securely and properly fastened to maintain stability and prevent transported objects from falling or colliding with other vehicles.</a:t>
            </a:r>
            <a:endParaRPr sz="2800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5" name="Google Shape;115;p12"/>
          <p:cNvSpPr txBox="1"/>
          <p:nvPr/>
        </p:nvSpPr>
        <p:spPr>
          <a:xfrm>
            <a:off x="7670100" y="3865150"/>
            <a:ext cx="14904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solidFill>
                  <a:srgbClr val="FF0000"/>
                </a:solidFill>
              </a:rPr>
              <a:t>Guide page 1</a:t>
            </a:r>
            <a:endParaRPr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 txBox="1">
            <a:spLocks noGrp="1"/>
          </p:cNvSpPr>
          <p:nvPr>
            <p:ph type="title"/>
          </p:nvPr>
        </p:nvSpPr>
        <p:spPr>
          <a:xfrm>
            <a:off x="14695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dirty="0">
                <a:highlight>
                  <a:srgbClr val="B7B7B7"/>
                </a:highlight>
              </a:rPr>
              <a:t>Minimum number of tiedown devices</a:t>
            </a:r>
            <a:br>
              <a:rPr lang="en-US" sz="3000" b="1" dirty="0">
                <a:highlight>
                  <a:srgbClr val="B7B7B7"/>
                </a:highlight>
              </a:rPr>
            </a:br>
            <a:r>
              <a:rPr lang="en-US" sz="3000" b="1" u="sng" dirty="0">
                <a:highlight>
                  <a:srgbClr val="B7B7B7"/>
                </a:highlight>
              </a:rPr>
              <a:t>Not blocked cargo</a:t>
            </a:r>
            <a:endParaRPr sz="3000" b="1" u="sng" dirty="0">
              <a:highlight>
                <a:srgbClr val="B7B7B7"/>
              </a:highlight>
            </a:endParaRPr>
          </a:p>
        </p:txBody>
      </p:sp>
      <p:sp>
        <p:nvSpPr>
          <p:cNvPr id="361" name="Google Shape;361;p40"/>
          <p:cNvSpPr txBox="1"/>
          <p:nvPr/>
        </p:nvSpPr>
        <p:spPr>
          <a:xfrm>
            <a:off x="475225" y="1661000"/>
            <a:ext cx="82359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>
              <a:solidFill>
                <a:srgbClr val="0000FF"/>
              </a:solidFill>
            </a:endParaRPr>
          </a:p>
        </p:txBody>
      </p:sp>
      <p:sp>
        <p:nvSpPr>
          <p:cNvPr id="362" name="Google Shape;362;p40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20</a:t>
            </a:r>
            <a:endParaRPr i="1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286002-D065-1755-D37D-FF71D5CED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156" y="1097063"/>
            <a:ext cx="5296703" cy="3447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1"/>
          <p:cNvSpPr txBox="1">
            <a:spLocks noGrp="1"/>
          </p:cNvSpPr>
          <p:nvPr>
            <p:ph type="title"/>
          </p:nvPr>
        </p:nvSpPr>
        <p:spPr>
          <a:xfrm>
            <a:off x="84188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dirty="0">
                <a:highlight>
                  <a:srgbClr val="B7B7B7"/>
                </a:highlight>
              </a:rPr>
              <a:t>Minimum number of tiedown devices</a:t>
            </a:r>
            <a:br>
              <a:rPr lang="en-US" sz="3000" b="1" dirty="0">
                <a:highlight>
                  <a:srgbClr val="B7B7B7"/>
                </a:highlight>
              </a:rPr>
            </a:br>
            <a:r>
              <a:rPr lang="en-US" sz="3000" b="1" u="sng" dirty="0">
                <a:highlight>
                  <a:srgbClr val="B7B7B7"/>
                </a:highlight>
              </a:rPr>
              <a:t>Blocked cargo</a:t>
            </a:r>
            <a:endParaRPr sz="3000" b="1" u="sng" dirty="0">
              <a:highlight>
                <a:srgbClr val="B7B7B7"/>
              </a:highlight>
            </a:endParaRPr>
          </a:p>
        </p:txBody>
      </p:sp>
      <p:sp>
        <p:nvSpPr>
          <p:cNvPr id="369" name="Google Shape;369;p41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21</a:t>
            </a:r>
            <a:endParaRPr i="1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636E91-9255-1628-CBD1-81C6A5192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410" y="1105350"/>
            <a:ext cx="4218754" cy="332556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2"/>
          <p:cNvSpPr txBox="1">
            <a:spLocks noGrp="1"/>
          </p:cNvSpPr>
          <p:nvPr>
            <p:ph type="title"/>
          </p:nvPr>
        </p:nvSpPr>
        <p:spPr>
          <a:xfrm>
            <a:off x="146950" y="34055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>
                <a:highlight>
                  <a:srgbClr val="B7B7B7"/>
                </a:highlight>
              </a:rPr>
              <a:t>EXERCISES</a:t>
            </a:r>
            <a:endParaRPr sz="3000" b="1" dirty="0">
              <a:highlight>
                <a:srgbClr val="B7B7B7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Student notebook, competency 3</a:t>
            </a:r>
            <a:endParaRPr sz="2400" b="1" dirty="0">
              <a:highlight>
                <a:srgbClr val="B7B7B7"/>
              </a:highlight>
            </a:endParaRPr>
          </a:p>
        </p:txBody>
      </p:sp>
      <p:sp>
        <p:nvSpPr>
          <p:cNvPr id="376" name="Google Shape;376;p42"/>
          <p:cNvSpPr txBox="1"/>
          <p:nvPr/>
        </p:nvSpPr>
        <p:spPr>
          <a:xfrm>
            <a:off x="146950" y="1516100"/>
            <a:ext cx="89229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solidFill>
                  <a:schemeClr val="dk1"/>
                </a:solidFill>
              </a:rPr>
              <a:t>1.Give an example of a tiedown device</a:t>
            </a:r>
            <a:endParaRPr sz="3000" dirty="0">
              <a:solidFill>
                <a:srgbClr val="0000FF"/>
              </a:solidFill>
            </a:endParaRPr>
          </a:p>
        </p:txBody>
      </p:sp>
      <p:sp>
        <p:nvSpPr>
          <p:cNvPr id="377" name="Google Shape;377;p42"/>
          <p:cNvSpPr txBox="1"/>
          <p:nvPr/>
        </p:nvSpPr>
        <p:spPr>
          <a:xfrm>
            <a:off x="7501301" y="3814809"/>
            <a:ext cx="1220597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solidFill>
                  <a:srgbClr val="FF0000"/>
                </a:solidFill>
              </a:rPr>
              <a:t>guide p.14 </a:t>
            </a:r>
            <a:endParaRPr i="1" dirty="0">
              <a:solidFill>
                <a:srgbClr val="FF0000"/>
              </a:solidFill>
            </a:endParaRPr>
          </a:p>
        </p:txBody>
      </p:sp>
      <p:sp>
        <p:nvSpPr>
          <p:cNvPr id="378" name="Google Shape;378;p42"/>
          <p:cNvSpPr txBox="1"/>
          <p:nvPr/>
        </p:nvSpPr>
        <p:spPr>
          <a:xfrm>
            <a:off x="1414275" y="1819275"/>
            <a:ext cx="5430000" cy="22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700"/>
              <a:buChar char="●"/>
            </a:pPr>
            <a:r>
              <a:rPr lang="fr" sz="2700" dirty="0">
                <a:solidFill>
                  <a:srgbClr val="0905A1"/>
                </a:solidFill>
              </a:rPr>
              <a:t>Load bar</a:t>
            </a:r>
            <a:endParaRPr sz="2700" dirty="0">
              <a:solidFill>
                <a:srgbClr val="0905A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700"/>
              <a:buChar char="●"/>
            </a:pPr>
            <a:r>
              <a:rPr lang="fr" sz="2700" dirty="0">
                <a:solidFill>
                  <a:srgbClr val="0905A1"/>
                </a:solidFill>
              </a:rPr>
              <a:t>Cradle</a:t>
            </a:r>
            <a:endParaRPr sz="2700" dirty="0">
              <a:solidFill>
                <a:srgbClr val="0905A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700"/>
              <a:buChar char="●"/>
            </a:pPr>
            <a:r>
              <a:rPr lang="fr" sz="2700" dirty="0">
                <a:solidFill>
                  <a:srgbClr val="0905A1"/>
                </a:solidFill>
              </a:rPr>
              <a:t>Retaining wedge</a:t>
            </a:r>
            <a:endParaRPr sz="2700" dirty="0">
              <a:solidFill>
                <a:srgbClr val="0905A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700"/>
              <a:buChar char="●"/>
            </a:pPr>
            <a:r>
              <a:rPr lang="fr" sz="2700" dirty="0">
                <a:solidFill>
                  <a:srgbClr val="0905A1"/>
                </a:solidFill>
              </a:rPr>
              <a:t>Edge protector</a:t>
            </a:r>
            <a:endParaRPr sz="2700" dirty="0">
              <a:solidFill>
                <a:srgbClr val="0905A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3"/>
          <p:cNvSpPr txBox="1">
            <a:spLocks noGrp="1"/>
          </p:cNvSpPr>
          <p:nvPr>
            <p:ph type="title"/>
          </p:nvPr>
        </p:nvSpPr>
        <p:spPr>
          <a:xfrm>
            <a:off x="146950" y="34055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>
                <a:highlight>
                  <a:srgbClr val="B7B7B7"/>
                </a:highlight>
              </a:rPr>
              <a:t>EXERCISES</a:t>
            </a:r>
            <a:br>
              <a:rPr lang="fr" sz="3000" b="1" dirty="0">
                <a:highlight>
                  <a:srgbClr val="B7B7B7"/>
                </a:highlight>
              </a:rPr>
            </a:br>
            <a:r>
              <a:rPr lang="fr" sz="2400" b="1" dirty="0">
                <a:highlight>
                  <a:srgbClr val="B7B7B7"/>
                </a:highlight>
              </a:rPr>
              <a:t>Student notebook, competency 3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384" name="Google Shape;384;p43"/>
          <p:cNvSpPr txBox="1"/>
          <p:nvPr/>
        </p:nvSpPr>
        <p:spPr>
          <a:xfrm>
            <a:off x="0" y="1402425"/>
            <a:ext cx="88875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solidFill>
                  <a:schemeClr val="dk1"/>
                </a:solidFill>
              </a:rPr>
              <a:t>2. Give an example of a tiedown device.</a:t>
            </a:r>
            <a:endParaRPr sz="3000" dirty="0">
              <a:solidFill>
                <a:srgbClr val="0000FF"/>
              </a:solidFill>
            </a:endParaRPr>
          </a:p>
        </p:txBody>
      </p:sp>
      <p:sp>
        <p:nvSpPr>
          <p:cNvPr id="385" name="Google Shape;385;p43"/>
          <p:cNvSpPr txBox="1"/>
          <p:nvPr/>
        </p:nvSpPr>
        <p:spPr>
          <a:xfrm>
            <a:off x="1720400" y="1409700"/>
            <a:ext cx="33018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 dirty="0">
              <a:solidFill>
                <a:srgbClr val="0905A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700"/>
              <a:buChar char="●"/>
            </a:pPr>
            <a:r>
              <a:rPr lang="fr" sz="2700" dirty="0">
                <a:solidFill>
                  <a:srgbClr val="0905A1"/>
                </a:solidFill>
              </a:rPr>
              <a:t>Chain;</a:t>
            </a:r>
            <a:endParaRPr sz="2700" dirty="0">
              <a:solidFill>
                <a:srgbClr val="0905A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700"/>
              <a:buChar char="●"/>
            </a:pPr>
            <a:r>
              <a:rPr lang="fr" sz="2700" dirty="0">
                <a:solidFill>
                  <a:srgbClr val="0905A1"/>
                </a:solidFill>
              </a:rPr>
              <a:t>Binder;</a:t>
            </a:r>
            <a:endParaRPr sz="2700" dirty="0">
              <a:solidFill>
                <a:srgbClr val="0905A1"/>
              </a:solidFill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0905A1"/>
              </a:buClr>
              <a:buSzPts val="2700"/>
              <a:buChar char="●"/>
            </a:pPr>
            <a:r>
              <a:rPr lang="fr" sz="2700" dirty="0">
                <a:solidFill>
                  <a:srgbClr val="0905A1"/>
                </a:solidFill>
              </a:rPr>
              <a:t>Stap.</a:t>
            </a:r>
            <a:endParaRPr sz="2700" dirty="0">
              <a:solidFill>
                <a:srgbClr val="0905A1"/>
              </a:solidFill>
            </a:endParaRPr>
          </a:p>
        </p:txBody>
      </p:sp>
      <p:sp>
        <p:nvSpPr>
          <p:cNvPr id="386" name="Google Shape;386;p43"/>
          <p:cNvSpPr txBox="1"/>
          <p:nvPr/>
        </p:nvSpPr>
        <p:spPr>
          <a:xfrm>
            <a:off x="7595336" y="3849710"/>
            <a:ext cx="137416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solidFill>
                  <a:srgbClr val="FF0000"/>
                </a:solidFill>
              </a:rPr>
              <a:t>guide p.14 </a:t>
            </a:r>
            <a:endParaRPr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4"/>
          <p:cNvSpPr txBox="1">
            <a:spLocks noGrp="1"/>
          </p:cNvSpPr>
          <p:nvPr>
            <p:ph type="title"/>
          </p:nvPr>
        </p:nvSpPr>
        <p:spPr>
          <a:xfrm>
            <a:off x="-256500" y="318325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>
                <a:highlight>
                  <a:srgbClr val="B7B7B7"/>
                </a:highlight>
              </a:rPr>
              <a:t>EXERCISES</a:t>
            </a:r>
            <a:br>
              <a:rPr lang="fr" sz="3000" b="1" dirty="0">
                <a:highlight>
                  <a:srgbClr val="B7B7B7"/>
                </a:highlight>
              </a:rPr>
            </a:br>
            <a:r>
              <a:rPr lang="fr" sz="2400" b="1" dirty="0">
                <a:highlight>
                  <a:srgbClr val="B7B7B7"/>
                </a:highlight>
              </a:rPr>
              <a:t>Student notebook, competency 3</a:t>
            </a:r>
            <a:endParaRPr sz="2400" b="1" dirty="0">
              <a:highlight>
                <a:srgbClr val="B7B7B7"/>
              </a:highlight>
            </a:endParaRPr>
          </a:p>
        </p:txBody>
      </p:sp>
      <p:sp>
        <p:nvSpPr>
          <p:cNvPr id="392" name="Google Shape;392;p44"/>
          <p:cNvSpPr txBox="1"/>
          <p:nvPr/>
        </p:nvSpPr>
        <p:spPr>
          <a:xfrm>
            <a:off x="0" y="1402425"/>
            <a:ext cx="88875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solidFill>
                  <a:schemeClr val="dk1"/>
                </a:solidFill>
              </a:rPr>
              <a:t>3.What means the letter WLL?</a:t>
            </a:r>
            <a:endParaRPr sz="3000" dirty="0">
              <a:solidFill>
                <a:srgbClr val="0000FF"/>
              </a:solidFill>
            </a:endParaRPr>
          </a:p>
        </p:txBody>
      </p:sp>
      <p:sp>
        <p:nvSpPr>
          <p:cNvPr id="393" name="Google Shape;393;p44"/>
          <p:cNvSpPr txBox="1"/>
          <p:nvPr/>
        </p:nvSpPr>
        <p:spPr>
          <a:xfrm>
            <a:off x="566816" y="1237589"/>
            <a:ext cx="8247600" cy="1608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A" sz="2900" b="1" dirty="0">
              <a:solidFill>
                <a:srgbClr val="0905A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 dirty="0">
              <a:solidFill>
                <a:srgbClr val="0905A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dirty="0">
                <a:solidFill>
                  <a:srgbClr val="0905A1"/>
                </a:solidFill>
              </a:rPr>
              <a:t>Working load limit: device capacity. </a:t>
            </a:r>
            <a:endParaRPr sz="3000" b="1" dirty="0">
              <a:solidFill>
                <a:srgbClr val="0905A1"/>
              </a:solidFill>
            </a:endParaRPr>
          </a:p>
        </p:txBody>
      </p:sp>
      <p:sp>
        <p:nvSpPr>
          <p:cNvPr id="394" name="Google Shape;394;p44"/>
          <p:cNvSpPr txBox="1"/>
          <p:nvPr/>
        </p:nvSpPr>
        <p:spPr>
          <a:xfrm>
            <a:off x="7747382" y="3830315"/>
            <a:ext cx="1067034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solidFill>
                  <a:srgbClr val="FF0000"/>
                </a:solidFill>
              </a:rPr>
              <a:t>guide p.8 </a:t>
            </a:r>
            <a:endParaRPr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5"/>
          <p:cNvSpPr txBox="1">
            <a:spLocks noGrp="1"/>
          </p:cNvSpPr>
          <p:nvPr>
            <p:ph type="title"/>
          </p:nvPr>
        </p:nvSpPr>
        <p:spPr>
          <a:xfrm>
            <a:off x="-256500" y="236851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>
                <a:highlight>
                  <a:srgbClr val="B7B7B7"/>
                </a:highlight>
              </a:rPr>
              <a:t>EXERCISES</a:t>
            </a:r>
            <a:br>
              <a:rPr lang="fr" sz="4000" b="1" dirty="0">
                <a:highlight>
                  <a:srgbClr val="B7B7B7"/>
                </a:highlight>
              </a:rPr>
            </a:br>
            <a:r>
              <a:rPr lang="fr" sz="2400" b="1" dirty="0">
                <a:highlight>
                  <a:srgbClr val="B7B7B7"/>
                </a:highlight>
              </a:rPr>
              <a:t>Student notebook, competency 3</a:t>
            </a:r>
            <a:endParaRPr sz="2400" b="1" dirty="0">
              <a:highlight>
                <a:srgbClr val="B7B7B7"/>
              </a:highlight>
            </a:endParaRPr>
          </a:p>
        </p:txBody>
      </p:sp>
      <p:sp>
        <p:nvSpPr>
          <p:cNvPr id="400" name="Google Shape;400;p45"/>
          <p:cNvSpPr txBox="1"/>
          <p:nvPr/>
        </p:nvSpPr>
        <p:spPr>
          <a:xfrm>
            <a:off x="0" y="1402425"/>
            <a:ext cx="8887500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solidFill>
                  <a:schemeClr val="dk1"/>
                </a:solidFill>
              </a:rPr>
              <a:t>4.What is the difference between a light vehicle and a heavy vehicle according to the regulations?</a:t>
            </a:r>
            <a:endParaRPr sz="3000" dirty="0">
              <a:solidFill>
                <a:schemeClr val="dk1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401" name="Google Shape;401;p45"/>
          <p:cNvSpPr txBox="1"/>
          <p:nvPr/>
        </p:nvSpPr>
        <p:spPr>
          <a:xfrm>
            <a:off x="591039" y="3087486"/>
            <a:ext cx="8247600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705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solidFill>
                  <a:srgbClr val="0905A1"/>
                </a:solidFill>
              </a:rPr>
              <a:t>Light : less of 4500 kg GVWR, </a:t>
            </a:r>
            <a:endParaRPr sz="3000" dirty="0">
              <a:solidFill>
                <a:srgbClr val="0905A1"/>
              </a:solidFill>
            </a:endParaRPr>
          </a:p>
          <a:p>
            <a:pPr marL="179705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solidFill>
                  <a:srgbClr val="0905A1"/>
                </a:solidFill>
              </a:rPr>
              <a:t>Heavy : more of 4500 kg GVWR</a:t>
            </a:r>
            <a:endParaRPr sz="3000" b="1" dirty="0">
              <a:solidFill>
                <a:srgbClr val="0905A1"/>
              </a:solidFill>
            </a:endParaRPr>
          </a:p>
        </p:txBody>
      </p:sp>
      <p:sp>
        <p:nvSpPr>
          <p:cNvPr id="402" name="Google Shape;402;p45"/>
          <p:cNvSpPr txBox="1"/>
          <p:nvPr/>
        </p:nvSpPr>
        <p:spPr>
          <a:xfrm>
            <a:off x="7895482" y="3800849"/>
            <a:ext cx="1143815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solidFill>
                  <a:srgbClr val="FF0000"/>
                </a:solidFill>
              </a:rPr>
              <a:t>guide p.12 </a:t>
            </a:r>
            <a:endParaRPr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6"/>
          <p:cNvSpPr txBox="1">
            <a:spLocks noGrp="1"/>
          </p:cNvSpPr>
          <p:nvPr>
            <p:ph type="title"/>
          </p:nvPr>
        </p:nvSpPr>
        <p:spPr>
          <a:xfrm>
            <a:off x="-355987" y="151051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>
                <a:highlight>
                  <a:srgbClr val="B7B7B7"/>
                </a:highlight>
              </a:rPr>
              <a:t>EXERCISES</a:t>
            </a:r>
            <a:br>
              <a:rPr lang="fr" sz="4800" b="1" dirty="0">
                <a:highlight>
                  <a:srgbClr val="B7B7B7"/>
                </a:highlight>
              </a:rPr>
            </a:br>
            <a:r>
              <a:rPr lang="fr" sz="2400" b="1" dirty="0">
                <a:highlight>
                  <a:srgbClr val="B7B7B7"/>
                </a:highlight>
              </a:rPr>
              <a:t>Student notebook, competency 3</a:t>
            </a:r>
            <a:endParaRPr sz="2400" b="1" dirty="0">
              <a:highlight>
                <a:srgbClr val="B7B7B7"/>
              </a:highlight>
            </a:endParaRPr>
          </a:p>
        </p:txBody>
      </p:sp>
      <p:sp>
        <p:nvSpPr>
          <p:cNvPr id="408" name="Google Shape;408;p46"/>
          <p:cNvSpPr txBox="1"/>
          <p:nvPr/>
        </p:nvSpPr>
        <p:spPr>
          <a:xfrm>
            <a:off x="22500" y="1214427"/>
            <a:ext cx="9099000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fr" sz="2600" dirty="0">
                <a:solidFill>
                  <a:schemeClr val="dk1"/>
                </a:solidFill>
              </a:rPr>
              <a:t>5. </a:t>
            </a:r>
            <a:r>
              <a:rPr lang="en-US" sz="3000" dirty="0">
                <a:solidFill>
                  <a:schemeClr val="dk1"/>
                </a:solidFill>
              </a:rPr>
              <a:t>After loading a cargo, I drove 50 km and stopped for dinner. Am I required to inspect my cargo securement system?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409" name="Google Shape;409;p46"/>
          <p:cNvSpPr txBox="1"/>
          <p:nvPr/>
        </p:nvSpPr>
        <p:spPr>
          <a:xfrm>
            <a:off x="448200" y="2909750"/>
            <a:ext cx="8673300" cy="161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 dirty="0">
                <a:solidFill>
                  <a:srgbClr val="0905A1"/>
                </a:solidFill>
              </a:rPr>
              <a:t>Yes, because the cargo securement inspection must be performed at each change of duty status and before 80 km (50 miles).</a:t>
            </a:r>
            <a:endParaRPr sz="2700" b="1" dirty="0">
              <a:solidFill>
                <a:srgbClr val="0905A1"/>
              </a:solidFill>
            </a:endParaRPr>
          </a:p>
        </p:txBody>
      </p:sp>
      <p:sp>
        <p:nvSpPr>
          <p:cNvPr id="410" name="Google Shape;410;p46"/>
          <p:cNvSpPr txBox="1"/>
          <p:nvPr/>
        </p:nvSpPr>
        <p:spPr>
          <a:xfrm>
            <a:off x="7679098" y="3929073"/>
            <a:ext cx="1108915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solidFill>
                  <a:srgbClr val="FF0000"/>
                </a:solidFill>
              </a:rPr>
              <a:t>guide p.13 </a:t>
            </a:r>
            <a:endParaRPr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600" b="1" dirty="0">
                <a:highlight>
                  <a:srgbClr val="B7B7B7"/>
                </a:highlight>
              </a:rPr>
              <a:t>MINIMUM NUMBER OF TIEDOWN DEVICES</a:t>
            </a:r>
            <a:endParaRPr sz="2600" b="1" dirty="0"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/>
              <a:t> </a:t>
            </a:r>
            <a:r>
              <a:rPr lang="fr" sz="2300" dirty="0">
                <a:solidFill>
                  <a:srgbClr val="0000FF"/>
                </a:solidFill>
              </a:rPr>
              <a:t>Based on the following illustrations, how many tiedown devices are   needed for the following exercises?</a:t>
            </a:r>
            <a:endParaRPr sz="2300" dirty="0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highlight>
                <a:srgbClr val="B7B7B7"/>
              </a:highlight>
            </a:endParaRPr>
          </a:p>
        </p:txBody>
      </p:sp>
      <p:pic>
        <p:nvPicPr>
          <p:cNvPr id="417" name="Google Shape;41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1375" y="2811450"/>
            <a:ext cx="5404301" cy="15092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596687E-1122-84DB-9C6D-C6636A346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649775"/>
              </p:ext>
            </p:extLst>
          </p:nvPr>
        </p:nvGraphicFramePr>
        <p:xfrm>
          <a:off x="942078" y="1390108"/>
          <a:ext cx="6587490" cy="1515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val="2769215869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5795970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2305684810"/>
                    </a:ext>
                  </a:extLst>
                </a:gridCol>
              </a:tblGrid>
              <a:tr h="313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 dirty="0">
                          <a:effectLst/>
                        </a:rPr>
                        <a:t>DEVICES</a:t>
                      </a:r>
                      <a:endParaRPr lang="fr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 dirty="0">
                          <a:effectLst/>
                        </a:rPr>
                        <a:t>LBS CAPACITY</a:t>
                      </a:r>
                      <a:endParaRPr lang="fr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KG CAPACITY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797048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Strap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5 400 lb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2 450 kg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1180071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Chain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6 600 lb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2 990 kg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4826843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Binder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5 400 lb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2 450 kg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4142277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Anchor point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5 500 lb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 dirty="0">
                          <a:effectLst/>
                        </a:rPr>
                        <a:t>2 500 kg</a:t>
                      </a:r>
                      <a:endParaRPr lang="fr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035135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>
                <a:highlight>
                  <a:srgbClr val="B7B7B7"/>
                </a:highlight>
              </a:rPr>
              <a:t>Student notebook, competency 3</a:t>
            </a:r>
            <a:endParaRPr sz="3000" b="1"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423" name="Google Shape;423;p48"/>
          <p:cNvSpPr txBox="1"/>
          <p:nvPr/>
        </p:nvSpPr>
        <p:spPr>
          <a:xfrm>
            <a:off x="7559700" y="3916050"/>
            <a:ext cx="1584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Standard 10</a:t>
            </a:r>
            <a:endParaRPr sz="900" i="1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5BF620-F145-9FC4-C56A-64534EBE1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24" y="1236269"/>
            <a:ext cx="7761551" cy="213177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Student notebook, competency 3</a:t>
            </a:r>
            <a:endParaRPr sz="3000" b="1" dirty="0"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431" name="Google Shape;431;p49"/>
          <p:cNvSpPr txBox="1"/>
          <p:nvPr/>
        </p:nvSpPr>
        <p:spPr>
          <a:xfrm>
            <a:off x="7559700" y="3916050"/>
            <a:ext cx="99908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Standard 10</a:t>
            </a:r>
            <a:endParaRPr sz="900" i="1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612B6C-0459-7CB4-0110-28631D922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37" y="647079"/>
            <a:ext cx="3569816" cy="3410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i="1" dirty="0"/>
              <a:t>Load securement standards regulation</a:t>
            </a:r>
            <a:endParaRPr sz="2000" b="1" i="1" dirty="0"/>
          </a:p>
        </p:txBody>
      </p:sp>
      <p:sp>
        <p:nvSpPr>
          <p:cNvPr id="127" name="Google Shape;127;p14"/>
          <p:cNvSpPr txBox="1">
            <a:spLocks noGrp="1"/>
          </p:cNvSpPr>
          <p:nvPr>
            <p:ph type="body" idx="1"/>
          </p:nvPr>
        </p:nvSpPr>
        <p:spPr>
          <a:xfrm>
            <a:off x="311700" y="1390325"/>
            <a:ext cx="85206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dirty="0">
                <a:solidFill>
                  <a:schemeClr val="dk1"/>
                </a:solidFill>
              </a:rPr>
              <a:t>I</a:t>
            </a:r>
            <a:r>
              <a:rPr lang="fr" sz="2800" dirty="0">
                <a:solidFill>
                  <a:schemeClr val="dk1"/>
                </a:solidFill>
              </a:rPr>
              <a:t>t’s applies to:</a:t>
            </a:r>
            <a:r>
              <a:rPr lang="fr" sz="2800" dirty="0"/>
              <a:t> </a:t>
            </a:r>
            <a:endParaRPr sz="2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8" name="Google Shape;128;p14"/>
          <p:cNvSpPr txBox="1"/>
          <p:nvPr/>
        </p:nvSpPr>
        <p:spPr>
          <a:xfrm>
            <a:off x="192775" y="2184125"/>
            <a:ext cx="56553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2800" dirty="0">
                <a:solidFill>
                  <a:srgbClr val="0000FF"/>
                </a:solidFill>
              </a:rPr>
              <a:t>Road vehicles with a GVWR of 4,500 kg or more or combinations of road vehicles with a GVWR of 4,500 kg or more.</a:t>
            </a:r>
            <a:endParaRPr sz="2800" dirty="0">
              <a:solidFill>
                <a:srgbClr val="0000FF"/>
              </a:solidFill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7670100" y="3865150"/>
            <a:ext cx="14904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solidFill>
                  <a:srgbClr val="FF0000"/>
                </a:solidFill>
              </a:rPr>
              <a:t>Guide page 3 </a:t>
            </a:r>
            <a:endParaRPr i="1" dirty="0">
              <a:solidFill>
                <a:srgbClr val="FF0000"/>
              </a:solidFill>
            </a:endParaRPr>
          </a:p>
        </p:txBody>
      </p:sp>
      <p:pic>
        <p:nvPicPr>
          <p:cNvPr id="130" name="Google Shape;13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7000" y="1824025"/>
            <a:ext cx="3067050" cy="14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400" b="1" dirty="0">
                <a:highlight>
                  <a:srgbClr val="B7B7B7"/>
                </a:highlight>
              </a:rPr>
              <a:t>Securing cargo based on weight and lenght</a:t>
            </a:r>
            <a:endParaRPr sz="3400" b="1" dirty="0"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437" name="Google Shape;437;p50"/>
          <p:cNvSpPr txBox="1"/>
          <p:nvPr/>
        </p:nvSpPr>
        <p:spPr>
          <a:xfrm>
            <a:off x="22500" y="1089575"/>
            <a:ext cx="9099000" cy="2095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u="sng" dirty="0">
                <a:solidFill>
                  <a:schemeClr val="dk1"/>
                </a:solidFill>
              </a:rPr>
              <a:t>Procedure:</a:t>
            </a:r>
            <a:r>
              <a:rPr lang="fr" sz="2600" dirty="0">
                <a:solidFill>
                  <a:schemeClr val="dk1"/>
                </a:solidFill>
              </a:rPr>
              <a:t>  </a:t>
            </a:r>
            <a:r>
              <a:rPr lang="en-US" sz="2600" dirty="0">
                <a:solidFill>
                  <a:schemeClr val="dk1"/>
                </a:solidFill>
              </a:rPr>
              <a:t>Apply the procedure based on weight and length, then choose the one that requires the highest number of securing devices.</a:t>
            </a:r>
            <a:endParaRPr sz="2600" dirty="0">
              <a:solidFill>
                <a:schemeClr val="dk1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438" name="Google Shape;438;p50"/>
          <p:cNvSpPr txBox="1"/>
          <p:nvPr/>
        </p:nvSpPr>
        <p:spPr>
          <a:xfrm>
            <a:off x="7559700" y="3916050"/>
            <a:ext cx="1584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Comp 3. student notebook</a:t>
            </a:r>
            <a:endParaRPr sz="9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>
                <a:highlight>
                  <a:srgbClr val="B7B7B7"/>
                </a:highlight>
              </a:rPr>
              <a:t>Secured based on weight and lenght</a:t>
            </a:r>
            <a:endParaRPr sz="3000" b="1" dirty="0"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444" name="Google Shape;444;p51"/>
          <p:cNvSpPr txBox="1"/>
          <p:nvPr/>
        </p:nvSpPr>
        <p:spPr>
          <a:xfrm>
            <a:off x="7617600" y="3945050"/>
            <a:ext cx="1526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83 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445" name="Google Shape;445;p51"/>
          <p:cNvSpPr txBox="1"/>
          <p:nvPr/>
        </p:nvSpPr>
        <p:spPr>
          <a:xfrm>
            <a:off x="0" y="582475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1.Cargo: wooden crate containing stained glass windows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446" name="Google Shape;446;p51"/>
          <p:cNvSpPr txBox="1"/>
          <p:nvPr/>
        </p:nvSpPr>
        <p:spPr>
          <a:xfrm>
            <a:off x="0" y="4050600"/>
            <a:ext cx="105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Réponse: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447" name="Google Shape;44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175" y="1238775"/>
            <a:ext cx="8183505" cy="20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7725" y="2248650"/>
            <a:ext cx="117825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1"/>
          <p:cNvSpPr txBox="1"/>
          <p:nvPr/>
        </p:nvSpPr>
        <p:spPr>
          <a:xfrm>
            <a:off x="1051200" y="3272644"/>
            <a:ext cx="7977900" cy="126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rgbClr val="FF0000"/>
                </a:solidFill>
              </a:rPr>
              <a:t>4 700 kg ÷ 50 % = 2350 kg ÷ 2450 kg = 0.96 then 1 device</a:t>
            </a:r>
            <a:endParaRPr sz="20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rgbClr val="FF0000"/>
                </a:solidFill>
              </a:rPr>
              <a:t>4 m ÷ 3.04 = 1.32 then 2 + 1 = </a:t>
            </a: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3 devices</a:t>
            </a:r>
            <a:endParaRPr sz="16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100" dirty="0">
                <a:solidFill>
                  <a:srgbClr val="FF0000"/>
                </a:solidFill>
                <a:highlight>
                  <a:srgbClr val="FFFF00"/>
                </a:highlight>
              </a:rPr>
              <a:t>3 devices</a:t>
            </a:r>
            <a:endParaRPr sz="21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50" name="Google Shape;45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3100" y="2248650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4125" y="2248650"/>
            <a:ext cx="117825" cy="32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Load secure according to weight and length</a:t>
            </a:r>
            <a:endParaRPr sz="3000" b="1" dirty="0"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457" name="Google Shape;457;p52"/>
          <p:cNvSpPr txBox="1"/>
          <p:nvPr/>
        </p:nvSpPr>
        <p:spPr>
          <a:xfrm>
            <a:off x="7602300" y="3916075"/>
            <a:ext cx="1519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83 guide 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458" name="Google Shape;458;p52"/>
          <p:cNvSpPr txBox="1"/>
          <p:nvPr/>
        </p:nvSpPr>
        <p:spPr>
          <a:xfrm>
            <a:off x="0" y="596950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2. Cargo: steel beams.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459" name="Google Shape;459;p52"/>
          <p:cNvSpPr txBox="1"/>
          <p:nvPr/>
        </p:nvSpPr>
        <p:spPr>
          <a:xfrm>
            <a:off x="22500" y="3415300"/>
            <a:ext cx="1011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Réponse: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460" name="Google Shape;46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375" y="1181950"/>
            <a:ext cx="8204624" cy="20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2"/>
          <p:cNvSpPr txBox="1"/>
          <p:nvPr/>
        </p:nvSpPr>
        <p:spPr>
          <a:xfrm>
            <a:off x="1291741" y="3246589"/>
            <a:ext cx="80655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rgbClr val="FF0000"/>
                </a:solidFill>
              </a:rPr>
              <a:t>10 000 kg ÷ 50 % = 5000 kg ÷ 2450 kg = 2.04 then 3	</a:t>
            </a:r>
            <a:endParaRPr sz="20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 dirty="0">
                <a:solidFill>
                  <a:srgbClr val="FF0000"/>
                </a:solidFill>
              </a:rPr>
              <a:t>6.2 m ÷ 3.04 = 2.03 then 3 + 1 = </a:t>
            </a: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4 devices</a:t>
            </a:r>
            <a:endParaRPr sz="2000" dirty="0">
              <a:solidFill>
                <a:schemeClr val="dk2"/>
              </a:solidFill>
            </a:endParaRPr>
          </a:p>
        </p:txBody>
      </p:sp>
      <p:pic>
        <p:nvPicPr>
          <p:cNvPr id="462" name="Google Shape;46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7950" y="2037675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7500" y="2037675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7275" y="2037675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1300" y="2037675"/>
            <a:ext cx="117825" cy="32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Load secure according to weight and length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471" name="Google Shape;471;p53"/>
          <p:cNvSpPr txBox="1"/>
          <p:nvPr/>
        </p:nvSpPr>
        <p:spPr>
          <a:xfrm>
            <a:off x="7514700" y="3945050"/>
            <a:ext cx="1584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83 guide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472" name="Google Shape;472;p53"/>
          <p:cNvSpPr txBox="1"/>
          <p:nvPr/>
        </p:nvSpPr>
        <p:spPr>
          <a:xfrm>
            <a:off x="0" y="611425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3. </a:t>
            </a:r>
            <a:r>
              <a:rPr lang="fr" sz="2300" dirty="0">
                <a:solidFill>
                  <a:schemeClr val="dk1"/>
                </a:solidFill>
              </a:rPr>
              <a:t>Cargo: aluminium and wood structures for construction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473" name="Google Shape;473;p53"/>
          <p:cNvSpPr txBox="1"/>
          <p:nvPr/>
        </p:nvSpPr>
        <p:spPr>
          <a:xfrm>
            <a:off x="22500" y="3400800"/>
            <a:ext cx="909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Réponse: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474" name="Google Shape;4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025" y="1282250"/>
            <a:ext cx="7923538" cy="2037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3"/>
          <p:cNvSpPr txBox="1"/>
          <p:nvPr/>
        </p:nvSpPr>
        <p:spPr>
          <a:xfrm>
            <a:off x="955800" y="3198657"/>
            <a:ext cx="8143200" cy="1069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dirty="0">
                <a:solidFill>
                  <a:srgbClr val="FF0000"/>
                </a:solidFill>
              </a:rPr>
              <a:t>8 000 kg  ÷ 50 % = 4 000 kg ÷ 2450 kg = 1.63 then 2	        8.9 m ÷ 3.04 = 2.93 then 3 + 1 = </a:t>
            </a:r>
            <a:r>
              <a:rPr lang="fr" sz="1500" dirty="0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  <a:endParaRPr sz="15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 dirty="0">
                <a:solidFill>
                  <a:srgbClr val="FF0000"/>
                </a:solidFill>
              </a:rPr>
              <a:t>12 000 kg  ÷ 50 % = 6 000 kg ÷ 2450 kg = 2.45 then </a:t>
            </a:r>
            <a:r>
              <a:rPr lang="fr" sz="1500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r>
              <a:rPr lang="fr" sz="1500" dirty="0">
                <a:solidFill>
                  <a:srgbClr val="FF0000"/>
                </a:solidFill>
              </a:rPr>
              <a:t>	5.9 m ÷ 3.04 = 1.94 then 2 + 0 = 2</a:t>
            </a:r>
            <a:endParaRPr sz="15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7 devices</a:t>
            </a:r>
            <a:endParaRPr sz="2200" dirty="0">
              <a:solidFill>
                <a:schemeClr val="dk2"/>
              </a:solidFill>
            </a:endParaRPr>
          </a:p>
        </p:txBody>
      </p:sp>
      <p:pic>
        <p:nvPicPr>
          <p:cNvPr id="476" name="Google Shape;47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2350" y="2163775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1425" y="2163775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1150" y="2163775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9875" y="2163763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7450" y="2163775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0200" y="2163775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4700" y="2163775"/>
            <a:ext cx="117825" cy="32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Load secure according to weight and length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488" name="Google Shape;488;p54"/>
          <p:cNvSpPr txBox="1"/>
          <p:nvPr/>
        </p:nvSpPr>
        <p:spPr>
          <a:xfrm>
            <a:off x="7514700" y="3945050"/>
            <a:ext cx="1584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84 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489" name="Google Shape;489;p54"/>
          <p:cNvSpPr txBox="1"/>
          <p:nvPr/>
        </p:nvSpPr>
        <p:spPr>
          <a:xfrm>
            <a:off x="0" y="604200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4. </a:t>
            </a:r>
            <a:r>
              <a:rPr lang="fr" sz="2300" dirty="0">
                <a:solidFill>
                  <a:schemeClr val="dk1"/>
                </a:solidFill>
              </a:rPr>
              <a:t>Cargo: Metal pipes in wooden crates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490" name="Google Shape;490;p54"/>
          <p:cNvSpPr txBox="1"/>
          <p:nvPr/>
        </p:nvSpPr>
        <p:spPr>
          <a:xfrm>
            <a:off x="22500" y="3400800"/>
            <a:ext cx="1073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Réponse: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491" name="Google Shape;49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283" y="1301050"/>
            <a:ext cx="7994717" cy="1969787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4"/>
          <p:cNvSpPr txBox="1"/>
          <p:nvPr/>
        </p:nvSpPr>
        <p:spPr>
          <a:xfrm>
            <a:off x="1041300" y="3225219"/>
            <a:ext cx="80577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0000"/>
                </a:solidFill>
              </a:rPr>
              <a:t>18 000 kg  ÷ 50 % = 9 000 kg ÷ 2450 kg = 3.67 then 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  <a:r>
              <a:rPr lang="fr" dirty="0">
                <a:solidFill>
                  <a:srgbClr val="FF0000"/>
                </a:solidFill>
              </a:rPr>
              <a:t>	6.05 m ÷ 3.04 = 1.99 then 2 + 1 = 3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0000"/>
                </a:solidFill>
              </a:rPr>
              <a:t>12 000 kg ÷  50 % = 6 000 kg ÷ 2450 kg = 2.45 then 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r>
              <a:rPr lang="fr" dirty="0">
                <a:solidFill>
                  <a:srgbClr val="FF0000"/>
                </a:solidFill>
              </a:rPr>
              <a:t>	7.9 m ÷ 3.04 = 2.60 then 3 + 0 = 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7 devices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493" name="Google Shape;49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2350" y="1901875"/>
            <a:ext cx="117825" cy="5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1950" y="1902175"/>
            <a:ext cx="117825" cy="5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1550" y="1902175"/>
            <a:ext cx="117825" cy="6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6925" y="1902187"/>
            <a:ext cx="117825" cy="6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0750" y="2268725"/>
            <a:ext cx="117825" cy="2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4900" y="2268725"/>
            <a:ext cx="117825" cy="2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7625" y="2268725"/>
            <a:ext cx="117825" cy="2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Load secure according to weight and length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505" name="Google Shape;505;p55"/>
          <p:cNvSpPr txBox="1"/>
          <p:nvPr/>
        </p:nvSpPr>
        <p:spPr>
          <a:xfrm>
            <a:off x="8258412" y="3944162"/>
            <a:ext cx="65394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84 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506" name="Google Shape;506;p55"/>
          <p:cNvSpPr txBox="1"/>
          <p:nvPr/>
        </p:nvSpPr>
        <p:spPr>
          <a:xfrm>
            <a:off x="0" y="604200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5. </a:t>
            </a:r>
            <a:r>
              <a:rPr lang="fr" sz="2300" dirty="0">
                <a:solidFill>
                  <a:schemeClr val="dk1"/>
                </a:solidFill>
              </a:rPr>
              <a:t>Cargo: Copper block for machining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507" name="Google Shape;507;p55"/>
          <p:cNvSpPr txBox="1"/>
          <p:nvPr/>
        </p:nvSpPr>
        <p:spPr>
          <a:xfrm>
            <a:off x="22500" y="3400800"/>
            <a:ext cx="909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Réponse: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508" name="Google Shape;50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75" y="1359026"/>
            <a:ext cx="8214799" cy="20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5"/>
          <p:cNvSpPr txBox="1"/>
          <p:nvPr/>
        </p:nvSpPr>
        <p:spPr>
          <a:xfrm>
            <a:off x="1185300" y="3263856"/>
            <a:ext cx="8158200" cy="110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rgbClr val="FF0000"/>
                </a:solidFill>
              </a:rPr>
              <a:t>11 000 kg  ÷ 50 % = 5 500 kg ÷ 2450 kg = 2.24 then </a:t>
            </a:r>
            <a:r>
              <a:rPr lang="fr" sz="1600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r>
              <a:rPr lang="fr" sz="1600" dirty="0">
                <a:solidFill>
                  <a:srgbClr val="FF0000"/>
                </a:solidFill>
              </a:rPr>
              <a:t>	</a:t>
            </a:r>
            <a:endParaRPr sz="16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 dirty="0">
                <a:solidFill>
                  <a:srgbClr val="FF0000"/>
                </a:solidFill>
              </a:rPr>
              <a:t>2 m ÷ 3.04 = 0.66 then 1 + 0 = 1</a:t>
            </a:r>
            <a:endParaRPr sz="16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3 devices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10" name="Google Shape;51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8575" y="2315350"/>
            <a:ext cx="117825" cy="2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6375" y="2315350"/>
            <a:ext cx="117825" cy="2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1850" y="2315350"/>
            <a:ext cx="117825" cy="2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Load secure according to weight and length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518" name="Google Shape;518;p56"/>
          <p:cNvSpPr txBox="1"/>
          <p:nvPr/>
        </p:nvSpPr>
        <p:spPr>
          <a:xfrm>
            <a:off x="7514700" y="3945050"/>
            <a:ext cx="1584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84 guide 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519" name="Google Shape;519;p56"/>
          <p:cNvSpPr txBox="1"/>
          <p:nvPr/>
        </p:nvSpPr>
        <p:spPr>
          <a:xfrm>
            <a:off x="0" y="618675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6. </a:t>
            </a:r>
            <a:r>
              <a:rPr lang="fr" sz="2300" dirty="0">
                <a:solidFill>
                  <a:schemeClr val="dk1"/>
                </a:solidFill>
              </a:rPr>
              <a:t>Cargo: aluminium block for machining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520" name="Google Shape;520;p56"/>
          <p:cNvSpPr txBox="1"/>
          <p:nvPr/>
        </p:nvSpPr>
        <p:spPr>
          <a:xfrm>
            <a:off x="22500" y="3400800"/>
            <a:ext cx="909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Réponse: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521" name="Google Shape;52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543" y="1109356"/>
            <a:ext cx="7713918" cy="208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8600" y="2307575"/>
            <a:ext cx="117825" cy="28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9375" y="2307575"/>
            <a:ext cx="117825" cy="28427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56"/>
          <p:cNvSpPr txBox="1"/>
          <p:nvPr/>
        </p:nvSpPr>
        <p:spPr>
          <a:xfrm>
            <a:off x="1342500" y="3048150"/>
            <a:ext cx="7801500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rgbClr val="FF0000"/>
                </a:solidFill>
              </a:rPr>
              <a:t>1 200 kg  ÷ 50 % = 600 kg ÷ 2450 kg = 0.24 then 1		</a:t>
            </a:r>
            <a:endParaRPr sz="18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 dirty="0">
                <a:solidFill>
                  <a:srgbClr val="FF0000"/>
                </a:solidFill>
              </a:rPr>
              <a:t>1.52 m ÷ 3.04 = 0.5 then 1 + 1 = </a:t>
            </a:r>
            <a:r>
              <a:rPr lang="fr" sz="18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endParaRPr sz="18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2 devices</a:t>
            </a: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>
                <a:highlight>
                  <a:srgbClr val="B7B7B7"/>
                </a:highlight>
              </a:rPr>
              <a:t>MINIMUM NUMBER OF CARGO DEVICE</a:t>
            </a:r>
            <a:endParaRPr sz="3000" b="1" dirty="0"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dirty="0">
                <a:solidFill>
                  <a:srgbClr val="0000FF"/>
                </a:solidFill>
              </a:rPr>
              <a:t>For the following exercises, consult the table below to know the capacity of lashing equipment and anchor points</a:t>
            </a:r>
            <a:r>
              <a:rPr lang="fr" sz="2300" dirty="0">
                <a:solidFill>
                  <a:srgbClr val="0000FF"/>
                </a:solidFill>
              </a:rPr>
              <a:t>?</a:t>
            </a:r>
            <a:endParaRPr sz="2300" dirty="0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highlight>
                <a:srgbClr val="B7B7B7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531" name="Google Shape;531;p57"/>
          <p:cNvSpPr txBox="1"/>
          <p:nvPr/>
        </p:nvSpPr>
        <p:spPr>
          <a:xfrm>
            <a:off x="7851648" y="3957242"/>
            <a:ext cx="934356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85 guide </a:t>
            </a:r>
            <a:endParaRPr sz="900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F0C9A23-71F9-ACE0-B276-C81927FDA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466053"/>
              </p:ext>
            </p:extLst>
          </p:nvPr>
        </p:nvGraphicFramePr>
        <p:xfrm>
          <a:off x="832350" y="1840992"/>
          <a:ext cx="7019298" cy="1767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9766">
                  <a:extLst>
                    <a:ext uri="{9D8B030D-6E8A-4147-A177-3AD203B41FA5}">
                      <a16:colId xmlns:a16="http://schemas.microsoft.com/office/drawing/2014/main" val="2769215869"/>
                    </a:ext>
                  </a:extLst>
                </a:gridCol>
                <a:gridCol w="2339766">
                  <a:extLst>
                    <a:ext uri="{9D8B030D-6E8A-4147-A177-3AD203B41FA5}">
                      <a16:colId xmlns:a16="http://schemas.microsoft.com/office/drawing/2014/main" val="457959700"/>
                    </a:ext>
                  </a:extLst>
                </a:gridCol>
                <a:gridCol w="2339766">
                  <a:extLst>
                    <a:ext uri="{9D8B030D-6E8A-4147-A177-3AD203B41FA5}">
                      <a16:colId xmlns:a16="http://schemas.microsoft.com/office/drawing/2014/main" val="2305684810"/>
                    </a:ext>
                  </a:extLst>
                </a:gridCol>
              </a:tblGrid>
              <a:tr h="3651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 dirty="0">
                          <a:effectLst/>
                        </a:rPr>
                        <a:t>DEVICES</a:t>
                      </a:r>
                      <a:endParaRPr lang="fr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 dirty="0">
                          <a:effectLst/>
                        </a:rPr>
                        <a:t>LBS CAPACITY</a:t>
                      </a:r>
                      <a:endParaRPr lang="fr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KG CAPACITY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797048"/>
                  </a:ext>
                </a:extLst>
              </a:tr>
              <a:tr h="3458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Strap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5 400 lb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 dirty="0">
                          <a:effectLst/>
                        </a:rPr>
                        <a:t>2 450 kg</a:t>
                      </a:r>
                      <a:endParaRPr lang="fr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1180071"/>
                  </a:ext>
                </a:extLst>
              </a:tr>
              <a:tr h="3651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Chain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6 600 lb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2 990 kg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4826843"/>
                  </a:ext>
                </a:extLst>
              </a:tr>
              <a:tr h="3458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Binder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5 400 lb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2 450 kg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4142277"/>
                  </a:ext>
                </a:extLst>
              </a:tr>
              <a:tr h="3458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Anchor point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>
                          <a:effectLst/>
                        </a:rPr>
                        <a:t>5 500 lb</a:t>
                      </a:r>
                      <a:endParaRPr lang="fr-C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00" dirty="0">
                          <a:effectLst/>
                        </a:rPr>
                        <a:t>2 500 kg</a:t>
                      </a:r>
                      <a:endParaRPr lang="fr-C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035135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Load secure according to weight and length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537" name="Google Shape;537;p58"/>
          <p:cNvSpPr txBox="1"/>
          <p:nvPr/>
        </p:nvSpPr>
        <p:spPr>
          <a:xfrm>
            <a:off x="7941420" y="3964276"/>
            <a:ext cx="95874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85 guide 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538" name="Google Shape;538;p58"/>
          <p:cNvSpPr txBox="1"/>
          <p:nvPr/>
        </p:nvSpPr>
        <p:spPr>
          <a:xfrm>
            <a:off x="199927" y="718780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7. </a:t>
            </a:r>
            <a:r>
              <a:rPr lang="fr" sz="2300" dirty="0">
                <a:solidFill>
                  <a:schemeClr val="dk1"/>
                </a:solidFill>
              </a:rPr>
              <a:t>Cargo: </a:t>
            </a:r>
            <a:r>
              <a:rPr lang="en-US" sz="2300" dirty="0">
                <a:solidFill>
                  <a:schemeClr val="dk1"/>
                </a:solidFill>
              </a:rPr>
              <a:t>Crates containing parts from the port.</a:t>
            </a:r>
            <a:endParaRPr sz="2300" dirty="0">
              <a:solidFill>
                <a:schemeClr val="dk1"/>
              </a:solidFill>
            </a:endParaRPr>
          </a:p>
        </p:txBody>
      </p:sp>
      <p:sp>
        <p:nvSpPr>
          <p:cNvPr id="539" name="Google Shape;539;p58"/>
          <p:cNvSpPr txBox="1"/>
          <p:nvPr/>
        </p:nvSpPr>
        <p:spPr>
          <a:xfrm>
            <a:off x="22500" y="3529550"/>
            <a:ext cx="1041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Réponse: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540" name="Google Shape;54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75" y="1553975"/>
            <a:ext cx="8890448" cy="20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8575" y="2481750"/>
            <a:ext cx="117825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58"/>
          <p:cNvSpPr txBox="1"/>
          <p:nvPr/>
        </p:nvSpPr>
        <p:spPr>
          <a:xfrm>
            <a:off x="991560" y="3452476"/>
            <a:ext cx="7908600" cy="13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 dirty="0">
                <a:solidFill>
                  <a:srgbClr val="FF0000"/>
                </a:solidFill>
              </a:rPr>
              <a:t>8 000 kg ÷  50 % = 4 000 kg ÷ 2248 kg = 1.78 then 2	4,0 m ÷ 3.04 = 1,31 then 2+1=</a:t>
            </a:r>
            <a:r>
              <a:rPr lang="fr" sz="1500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endParaRPr sz="15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 dirty="0">
                <a:solidFill>
                  <a:srgbClr val="FF0000"/>
                </a:solidFill>
              </a:rPr>
              <a:t>7 300 kg ÷  50 % = 3 650 kg ÷ 2248 kg = 1.62 then </a:t>
            </a:r>
            <a:r>
              <a:rPr lang="fr" sz="15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fr" sz="1500" dirty="0">
                <a:solidFill>
                  <a:srgbClr val="FF0000"/>
                </a:solidFill>
              </a:rPr>
              <a:t>	4,0 m ÷ 3.04 = 1,31 then 2 </a:t>
            </a:r>
            <a:endParaRPr sz="15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5 devices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43" name="Google Shape;54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575" y="2481750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6300" y="2481750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5200" y="2481750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2600" y="2481750"/>
            <a:ext cx="117825" cy="32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Load secure according to weight and length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552" name="Google Shape;552;p59"/>
          <p:cNvSpPr txBox="1"/>
          <p:nvPr/>
        </p:nvSpPr>
        <p:spPr>
          <a:xfrm>
            <a:off x="7514700" y="3945050"/>
            <a:ext cx="1584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85 guide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553" name="Google Shape;553;p59"/>
          <p:cNvSpPr txBox="1"/>
          <p:nvPr/>
        </p:nvSpPr>
        <p:spPr>
          <a:xfrm>
            <a:off x="0" y="618675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8. </a:t>
            </a:r>
            <a:r>
              <a:rPr lang="fr" sz="2300" dirty="0">
                <a:solidFill>
                  <a:schemeClr val="dk1"/>
                </a:solidFill>
              </a:rPr>
              <a:t>Cargo: Concrete barriers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554" name="Google Shape;554;p59"/>
          <p:cNvSpPr txBox="1"/>
          <p:nvPr/>
        </p:nvSpPr>
        <p:spPr>
          <a:xfrm>
            <a:off x="22500" y="3529550"/>
            <a:ext cx="1135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Réponse: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555" name="Google Shape;55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59100"/>
            <a:ext cx="8537323" cy="221805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59"/>
          <p:cNvSpPr txBox="1"/>
          <p:nvPr/>
        </p:nvSpPr>
        <p:spPr>
          <a:xfrm>
            <a:off x="1157700" y="3054200"/>
            <a:ext cx="8088300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rgbClr val="FF0000"/>
                </a:solidFill>
              </a:rPr>
              <a:t>16 800 kg ÷ 50 % = 8 400 kg ÷ 2248 kg = 3.74 then </a:t>
            </a:r>
            <a:r>
              <a:rPr lang="fr" sz="1800" dirty="0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  <a:r>
              <a:rPr lang="fr" sz="1800" dirty="0">
                <a:solidFill>
                  <a:srgbClr val="FF0000"/>
                </a:solidFill>
              </a:rPr>
              <a:t>	</a:t>
            </a:r>
            <a:endParaRPr sz="18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 dirty="0">
                <a:solidFill>
                  <a:srgbClr val="FF0000"/>
                </a:solidFill>
              </a:rPr>
              <a:t>6,5 m ÷ 3.04 = 2,13 then 3 + 1 = </a:t>
            </a:r>
            <a:r>
              <a:rPr lang="fr" sz="1800" dirty="0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  <a:endParaRPr sz="18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4 devices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57" name="Google Shape;55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6550" y="2195925"/>
            <a:ext cx="117825" cy="2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0250" y="2195937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3938" y="2195937"/>
            <a:ext cx="117825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6975" y="2195937"/>
            <a:ext cx="117825" cy="32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/>
              <a:t>Definition of cargo securement tiedown</a:t>
            </a:r>
            <a:endParaRPr sz="2000" b="1" i="1" dirty="0"/>
          </a:p>
        </p:txBody>
      </p:sp>
      <p:sp>
        <p:nvSpPr>
          <p:cNvPr id="136" name="Google Shape;136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solidFill>
                  <a:schemeClr val="dk1"/>
                </a:solidFill>
              </a:rPr>
              <a:t>Load bar:</a:t>
            </a:r>
            <a:r>
              <a:rPr lang="fr" sz="2800" dirty="0"/>
              <a:t> </a:t>
            </a:r>
            <a:endParaRPr sz="2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37" name="Google Shape;137;p15"/>
          <p:cNvSpPr txBox="1"/>
          <p:nvPr/>
        </p:nvSpPr>
        <p:spPr>
          <a:xfrm>
            <a:off x="421378" y="1916207"/>
            <a:ext cx="46533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0000FF"/>
                </a:solidFill>
              </a:rPr>
              <a:t>A device placed laterally between the walls of a vehicle to prevent tipping or shifting.</a:t>
            </a:r>
            <a:endParaRPr sz="2800" dirty="0">
              <a:solidFill>
                <a:srgbClr val="0000FF"/>
              </a:solidFill>
            </a:endParaRPr>
          </a:p>
        </p:txBody>
      </p:sp>
      <p:sp>
        <p:nvSpPr>
          <p:cNvPr id="138" name="Google Shape;138;p15"/>
          <p:cNvSpPr txBox="1"/>
          <p:nvPr/>
        </p:nvSpPr>
        <p:spPr>
          <a:xfrm>
            <a:off x="7670100" y="3865150"/>
            <a:ext cx="149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solidFill>
                  <a:srgbClr val="FF0000"/>
                </a:solidFill>
              </a:rPr>
              <a:t>Guide page 4</a:t>
            </a:r>
            <a:endParaRPr i="1" dirty="0">
              <a:solidFill>
                <a:srgbClr val="FF0000"/>
              </a:solidFill>
            </a:endParaRPr>
          </a:p>
        </p:txBody>
      </p:sp>
      <p:pic>
        <p:nvPicPr>
          <p:cNvPr id="139" name="Google Shape;13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372" y="1771650"/>
            <a:ext cx="3725932" cy="20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Load secure according to weight and length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566" name="Google Shape;566;p60"/>
          <p:cNvSpPr txBox="1"/>
          <p:nvPr/>
        </p:nvSpPr>
        <p:spPr>
          <a:xfrm>
            <a:off x="7514700" y="3945050"/>
            <a:ext cx="1584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86 guide 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567" name="Google Shape;567;p60"/>
          <p:cNvSpPr txBox="1"/>
          <p:nvPr/>
        </p:nvSpPr>
        <p:spPr>
          <a:xfrm>
            <a:off x="0" y="618675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9. </a:t>
            </a:r>
            <a:r>
              <a:rPr lang="fr" sz="2300" dirty="0">
                <a:solidFill>
                  <a:schemeClr val="dk1"/>
                </a:solidFill>
              </a:rPr>
              <a:t>Cargo: </a:t>
            </a:r>
            <a:r>
              <a:rPr lang="en-US" sz="2300" dirty="0">
                <a:solidFill>
                  <a:schemeClr val="dk1"/>
                </a:solidFill>
              </a:rPr>
              <a:t>Military tool boxes from northern Quebec</a:t>
            </a:r>
            <a:endParaRPr sz="2300" dirty="0">
              <a:solidFill>
                <a:schemeClr val="dk1"/>
              </a:solidFill>
            </a:endParaRPr>
          </a:p>
        </p:txBody>
      </p:sp>
      <p:sp>
        <p:nvSpPr>
          <p:cNvPr id="568" name="Google Shape;568;p60"/>
          <p:cNvSpPr txBox="1"/>
          <p:nvPr/>
        </p:nvSpPr>
        <p:spPr>
          <a:xfrm>
            <a:off x="22500" y="3529550"/>
            <a:ext cx="1135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Réponse: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569" name="Google Shape;56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500" y="1557550"/>
            <a:ext cx="7361273" cy="1941475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60"/>
          <p:cNvSpPr txBox="1"/>
          <p:nvPr/>
        </p:nvSpPr>
        <p:spPr>
          <a:xfrm>
            <a:off x="985500" y="3331498"/>
            <a:ext cx="80502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0000"/>
                </a:solidFill>
              </a:rPr>
              <a:t>13 500 kg  ÷ 50 % = 6 750 kg ÷ 2248 kg = 3.003 then 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  <a:r>
              <a:rPr lang="fr" dirty="0">
                <a:solidFill>
                  <a:srgbClr val="FF0000"/>
                </a:solidFill>
              </a:rPr>
              <a:t>	6 m ÷ 3.04 = 1.97 then 2 + 1 = 3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0000"/>
                </a:solidFill>
              </a:rPr>
              <a:t>  1 000 kg ÷  50 % = 500 kg ÷ 2248 kg = 0.22 then 1	4,0 m ÷ 3.04 = 1,97 =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endParaRPr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6 devices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71" name="Google Shape;57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3400" y="2424122"/>
            <a:ext cx="117800" cy="2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6000" y="2444347"/>
            <a:ext cx="117800" cy="2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2000" y="2444347"/>
            <a:ext cx="117800" cy="2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875" y="2444347"/>
            <a:ext cx="117800" cy="2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7375" y="2444347"/>
            <a:ext cx="117800" cy="2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7750" y="2444347"/>
            <a:ext cx="117800" cy="2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Load secure according to weight and length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582" name="Google Shape;582;p61"/>
          <p:cNvSpPr txBox="1"/>
          <p:nvPr/>
        </p:nvSpPr>
        <p:spPr>
          <a:xfrm>
            <a:off x="7918002" y="3939825"/>
            <a:ext cx="105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86 guide 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583" name="Google Shape;583;p61"/>
          <p:cNvSpPr txBox="1"/>
          <p:nvPr/>
        </p:nvSpPr>
        <p:spPr>
          <a:xfrm>
            <a:off x="0" y="618675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10. </a:t>
            </a:r>
            <a:r>
              <a:rPr lang="fr" sz="2300" dirty="0">
                <a:solidFill>
                  <a:schemeClr val="dk1"/>
                </a:solidFill>
              </a:rPr>
              <a:t>Cargo: Dunnage tool box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584" name="Google Shape;584;p61"/>
          <p:cNvSpPr txBox="1"/>
          <p:nvPr/>
        </p:nvSpPr>
        <p:spPr>
          <a:xfrm>
            <a:off x="22500" y="3529550"/>
            <a:ext cx="1096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Réponse: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585" name="Google Shape;58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03675"/>
            <a:ext cx="8294952" cy="217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3100" y="2248650"/>
            <a:ext cx="1178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61"/>
          <p:cNvSpPr txBox="1"/>
          <p:nvPr/>
        </p:nvSpPr>
        <p:spPr>
          <a:xfrm>
            <a:off x="946752" y="3322782"/>
            <a:ext cx="7653000" cy="110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rgbClr val="FF0000"/>
                </a:solidFill>
              </a:rPr>
              <a:t>490 kg ÷  50 % = 245 kg ÷ 2248 kg = 0,10 then </a:t>
            </a:r>
            <a:r>
              <a:rPr lang="fr" sz="1600" dirty="0">
                <a:solidFill>
                  <a:srgbClr val="FF0000"/>
                </a:solidFill>
                <a:highlight>
                  <a:srgbClr val="FFFF00"/>
                </a:highlight>
              </a:rPr>
              <a:t>1 and - of 500 kg </a:t>
            </a:r>
            <a:r>
              <a:rPr lang="fr" sz="1600" dirty="0">
                <a:solidFill>
                  <a:srgbClr val="FF0000"/>
                </a:solidFill>
              </a:rPr>
              <a:t>	</a:t>
            </a:r>
            <a:endParaRPr sz="16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rgbClr val="FF0000"/>
                </a:solidFill>
              </a:rPr>
              <a:t>1,5 m ÷ 3.04 = 0,49 = 1 because - of 1,52m</a:t>
            </a:r>
            <a:endParaRPr sz="16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1 device</a:t>
            </a:r>
            <a:endParaRPr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Load secure according to weight and length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593" name="Google Shape;593;p62"/>
          <p:cNvSpPr txBox="1"/>
          <p:nvPr/>
        </p:nvSpPr>
        <p:spPr>
          <a:xfrm>
            <a:off x="8038956" y="3945050"/>
            <a:ext cx="909972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86 guide 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594" name="Google Shape;594;p62"/>
          <p:cNvSpPr txBox="1"/>
          <p:nvPr/>
        </p:nvSpPr>
        <p:spPr>
          <a:xfrm>
            <a:off x="0" y="618675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11. </a:t>
            </a:r>
            <a:r>
              <a:rPr lang="fr" sz="2300" dirty="0">
                <a:solidFill>
                  <a:schemeClr val="dk1"/>
                </a:solidFill>
              </a:rPr>
              <a:t>Cargaison: Dunnage tool box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595" name="Google Shape;595;p62"/>
          <p:cNvSpPr txBox="1"/>
          <p:nvPr/>
        </p:nvSpPr>
        <p:spPr>
          <a:xfrm>
            <a:off x="22500" y="3529550"/>
            <a:ext cx="1065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Réponse: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596" name="Google Shape;59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449" y="769061"/>
            <a:ext cx="8161599" cy="21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62"/>
          <p:cNvSpPr txBox="1"/>
          <p:nvPr/>
        </p:nvSpPr>
        <p:spPr>
          <a:xfrm>
            <a:off x="1100050" y="3046357"/>
            <a:ext cx="7792200" cy="138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 dirty="0">
                <a:solidFill>
                  <a:srgbClr val="FF0000"/>
                </a:solidFill>
              </a:rPr>
              <a:t>510 kg ÷  50 % = 255 kg ÷ 2248 kg = 0,11 then </a:t>
            </a:r>
            <a:r>
              <a:rPr lang="fr" sz="1600" dirty="0">
                <a:solidFill>
                  <a:srgbClr val="FF0000"/>
                </a:solidFill>
                <a:highlight>
                  <a:srgbClr val="FFFF00"/>
                </a:highlight>
              </a:rPr>
              <a:t>1+1=2 because more of 500 kg </a:t>
            </a:r>
            <a:r>
              <a:rPr lang="fr" sz="1600" dirty="0">
                <a:solidFill>
                  <a:srgbClr val="FF0000"/>
                </a:solidFill>
              </a:rPr>
              <a:t>	</a:t>
            </a:r>
            <a:endParaRPr sz="16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 dirty="0">
                <a:solidFill>
                  <a:srgbClr val="FF0000"/>
                </a:solidFill>
              </a:rPr>
              <a:t>1,5 m ÷ 3.04 = 0,49 = 1 + 1 then 2</a:t>
            </a:r>
            <a:endParaRPr sz="16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2 devices</a:t>
            </a:r>
            <a:endParaRPr sz="16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98" name="Google Shape;59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9150" y="2369750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8350" y="2387574"/>
            <a:ext cx="117800" cy="28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Load secure according to weight and length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605" name="Google Shape;605;p63"/>
          <p:cNvSpPr txBox="1"/>
          <p:nvPr/>
        </p:nvSpPr>
        <p:spPr>
          <a:xfrm>
            <a:off x="8211025" y="3923369"/>
            <a:ext cx="97405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87 guide 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606" name="Google Shape;606;p63"/>
          <p:cNvSpPr txBox="1"/>
          <p:nvPr/>
        </p:nvSpPr>
        <p:spPr>
          <a:xfrm>
            <a:off x="0" y="618675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12. </a:t>
            </a:r>
            <a:r>
              <a:rPr lang="fr" sz="2300" dirty="0">
                <a:solidFill>
                  <a:schemeClr val="dk1"/>
                </a:solidFill>
              </a:rPr>
              <a:t>Cargo: Block granite</a:t>
            </a:r>
            <a:endParaRPr sz="3000" dirty="0">
              <a:solidFill>
                <a:schemeClr val="dk1"/>
              </a:solidFill>
            </a:endParaRPr>
          </a:p>
        </p:txBody>
      </p:sp>
      <p:pic>
        <p:nvPicPr>
          <p:cNvPr id="607" name="Google Shape;60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39" y="1185749"/>
            <a:ext cx="8723424" cy="2106725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3"/>
          <p:cNvSpPr txBox="1"/>
          <p:nvPr/>
        </p:nvSpPr>
        <p:spPr>
          <a:xfrm>
            <a:off x="334463" y="2951852"/>
            <a:ext cx="8531100" cy="1698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100" dirty="0">
                <a:solidFill>
                  <a:srgbClr val="FF0000"/>
                </a:solidFill>
              </a:rPr>
              <a:t> </a:t>
            </a:r>
            <a:r>
              <a:rPr lang="fr" dirty="0">
                <a:solidFill>
                  <a:srgbClr val="FF0000"/>
                </a:solidFill>
              </a:rPr>
              <a:t>13 500 kg ÷ 50 % = 6 750 kg ÷ 2248 kg = 3.002 then 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4</a:t>
            </a:r>
            <a:r>
              <a:rPr lang="fr" dirty="0">
                <a:solidFill>
                  <a:srgbClr val="FF0000"/>
                </a:solidFill>
              </a:rPr>
              <a:t>		4,0 m ÷ 3.04 = 1,31 = 2 + 1 = 3 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0000"/>
                </a:solidFill>
              </a:rPr>
              <a:t>  8 500 kg ÷  50 % = 4 250 kg ÷ 2248 kg = 1.89  then  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fr" dirty="0">
                <a:solidFill>
                  <a:srgbClr val="FF0000"/>
                </a:solidFill>
              </a:rPr>
              <a:t>		4,0 m ÷ 3.04 = 1,31 = 2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0000"/>
                </a:solidFill>
              </a:rPr>
              <a:t>  9 000 kg ÷  50 % = 4 500 kg ÷ 2248 kg = 2.001 then</a:t>
            </a:r>
            <a:r>
              <a:rPr lang="fr" dirty="0">
                <a:solidFill>
                  <a:srgbClr val="FF0000"/>
                </a:solidFill>
                <a:highlight>
                  <a:schemeClr val="accent6"/>
                </a:highlight>
              </a:rPr>
              <a:t> 3</a:t>
            </a:r>
            <a:r>
              <a:rPr lang="fr" dirty="0">
                <a:solidFill>
                  <a:srgbClr val="FF0000"/>
                </a:solidFill>
              </a:rPr>
              <a:t>		3,0 m ÷ 3.04 = 0.98 + 1 = 2 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0000"/>
                </a:solidFill>
              </a:rPr>
              <a:t>  9 000 kg ÷  50 % = 4 500 kg ÷ 2248 kg = 2.001 then</a:t>
            </a:r>
            <a:r>
              <a:rPr lang="fr" dirty="0">
                <a:solidFill>
                  <a:srgbClr val="FF0000"/>
                </a:solidFill>
                <a:highlight>
                  <a:schemeClr val="accent6"/>
                </a:highlight>
              </a:rPr>
              <a:t> 3</a:t>
            </a:r>
            <a:r>
              <a:rPr lang="fr" dirty="0">
                <a:solidFill>
                  <a:srgbClr val="FF0000"/>
                </a:solidFill>
              </a:rPr>
              <a:t>		3,0 m ÷ 3.04 = 0.98 = 1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12 devices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609" name="Google Shape;60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7375" y="2058975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7400" y="2058975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7425" y="2058975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450" y="2058975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7325" y="2058975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0050" y="2058975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9200" y="2095375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7725" y="2095375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1975" y="2095375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6900" y="2095375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8575" y="2095375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0950" y="2095375"/>
            <a:ext cx="117800" cy="28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Load secure according to weight and length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626" name="Google Shape;626;p64"/>
          <p:cNvSpPr txBox="1"/>
          <p:nvPr/>
        </p:nvSpPr>
        <p:spPr>
          <a:xfrm>
            <a:off x="8161764" y="3945050"/>
            <a:ext cx="909972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87 guide 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627" name="Google Shape;627;p64"/>
          <p:cNvSpPr txBox="1"/>
          <p:nvPr/>
        </p:nvSpPr>
        <p:spPr>
          <a:xfrm>
            <a:off x="-328025" y="552969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13. </a:t>
            </a:r>
            <a:r>
              <a:rPr lang="fr" sz="2300" dirty="0">
                <a:solidFill>
                  <a:schemeClr val="dk1"/>
                </a:solidFill>
              </a:rPr>
              <a:t>Cargo: </a:t>
            </a:r>
            <a:r>
              <a:rPr lang="en-US" sz="2300" dirty="0">
                <a:solidFill>
                  <a:schemeClr val="dk1"/>
                </a:solidFill>
              </a:rPr>
              <a:t>Concrete bases and steel dock sections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628" name="Google Shape;628;p64"/>
          <p:cNvSpPr txBox="1"/>
          <p:nvPr/>
        </p:nvSpPr>
        <p:spPr>
          <a:xfrm>
            <a:off x="676025" y="2969003"/>
            <a:ext cx="9099000" cy="152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FF0000"/>
                </a:solidFill>
              </a:rPr>
              <a:t>12 000 kg  ÷ 50 % = 6 000 kg ÷ 2248 kg = 2.66 then 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r>
              <a:rPr lang="fr" dirty="0">
                <a:solidFill>
                  <a:srgbClr val="FF0000"/>
                </a:solidFill>
              </a:rPr>
              <a:t>	3 m ÷ 3.04 = 0,98 then 1 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0000"/>
                </a:solidFill>
              </a:rPr>
              <a:t>12 000 kg  ÷ 50 % = 6 000 kg ÷ 2248 kg = 2.66 then 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r>
              <a:rPr lang="fr" dirty="0">
                <a:solidFill>
                  <a:srgbClr val="FF0000"/>
                </a:solidFill>
              </a:rPr>
              <a:t>	3 m ÷ 3.04 = 0,98 then 1 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0000"/>
                </a:solidFill>
              </a:rPr>
              <a:t>  7 300 kg  ÷ 50 % = 3 650 kg ÷ 2248 kg = 1.62 then 2	6,08 m ÷ 3.04 = 2 then 2 + 1 = </a:t>
            </a:r>
            <a:r>
              <a:rPr lang="fr" dirty="0">
                <a:solidFill>
                  <a:srgbClr val="FF0000"/>
                </a:solidFill>
                <a:highlight>
                  <a:schemeClr val="accent6"/>
                </a:highlight>
              </a:rPr>
              <a:t>3 </a:t>
            </a:r>
            <a:endParaRPr dirty="0">
              <a:solidFill>
                <a:srgbClr val="FF0000"/>
              </a:solidFill>
              <a:highlight>
                <a:schemeClr val="accent6"/>
              </a:highlight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FF0000"/>
                </a:solidFill>
              </a:rPr>
              <a:t>  5 100 kg ÷  50 % = 2 550 kg ÷ 2248 kg = 1.13 then 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fr" dirty="0">
                <a:solidFill>
                  <a:srgbClr val="FF0000"/>
                </a:solidFill>
              </a:rPr>
              <a:t>	3.04 m ÷ 3.04 = 1 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11 devices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629" name="Google Shape;62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50" y="1091651"/>
            <a:ext cx="8969099" cy="2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64"/>
          <p:cNvPicPr preferRelativeResize="0"/>
          <p:nvPr/>
        </p:nvPicPr>
        <p:blipFill rotWithShape="1">
          <a:blip r:embed="rId4">
            <a:alphaModFix/>
          </a:blip>
          <a:srcRect t="16210" b="-16210"/>
          <a:stretch/>
        </p:blipFill>
        <p:spPr>
          <a:xfrm>
            <a:off x="2737425" y="2040675"/>
            <a:ext cx="117800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1650" y="2058488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3700" y="2058488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3675" y="2058488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8050" y="2058488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7725" y="2058488"/>
            <a:ext cx="117800" cy="2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7400" y="1794775"/>
            <a:ext cx="117800" cy="5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7400" y="1794775"/>
            <a:ext cx="117800" cy="5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0725" y="1794775"/>
            <a:ext cx="117800" cy="5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0725" y="1794775"/>
            <a:ext cx="117800" cy="5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6750" y="1794775"/>
            <a:ext cx="117800" cy="55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6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Load secure according to weight and length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646" name="Google Shape;646;p65"/>
          <p:cNvSpPr txBox="1"/>
          <p:nvPr/>
        </p:nvSpPr>
        <p:spPr>
          <a:xfrm>
            <a:off x="7926364" y="3944549"/>
            <a:ext cx="995316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87 guide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647" name="Google Shape;647;p65"/>
          <p:cNvSpPr txBox="1"/>
          <p:nvPr/>
        </p:nvSpPr>
        <p:spPr>
          <a:xfrm>
            <a:off x="0" y="618675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14. </a:t>
            </a:r>
            <a:r>
              <a:rPr lang="fr" sz="2300" dirty="0">
                <a:solidFill>
                  <a:schemeClr val="dk1"/>
                </a:solidFill>
              </a:rPr>
              <a:t>Cargo: Bundles of slate roofing shingles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648" name="Google Shape;648;p65"/>
          <p:cNvSpPr txBox="1"/>
          <p:nvPr/>
        </p:nvSpPr>
        <p:spPr>
          <a:xfrm>
            <a:off x="490864" y="2747446"/>
            <a:ext cx="9099000" cy="177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0000"/>
                </a:solidFill>
              </a:rPr>
              <a:t>4 000 kg  ÷ 50 % = 2 000 kg ÷ 2248 kg = 0.88 then 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r>
              <a:rPr lang="fr" dirty="0">
                <a:solidFill>
                  <a:srgbClr val="FF0000"/>
                </a:solidFill>
              </a:rPr>
              <a:t>	2,0 m ÷ 3.04 = 0.65 then 1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0000"/>
                </a:solidFill>
              </a:rPr>
              <a:t>7 000 kg  ÷ 50 % = 3 500 kg ÷ 2248 kg = 1.55 then 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fr" dirty="0">
                <a:solidFill>
                  <a:srgbClr val="FF0000"/>
                </a:solidFill>
              </a:rPr>
              <a:t>	2,0 m ÷ 3.04 = 0.65 then 1 +1 = 2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0000"/>
                </a:solidFill>
              </a:rPr>
              <a:t>8 000 kg÷   50 % = 4 000 kg ÷ 2248 kg = 1.77 then 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fr" dirty="0">
                <a:solidFill>
                  <a:srgbClr val="FF0000"/>
                </a:solidFill>
              </a:rPr>
              <a:t>	2,0 m ÷ 3.04 = 0.65 then 1 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0000"/>
                </a:solidFill>
              </a:rPr>
              <a:t>9 000 kg ÷  50 % = 4 500 kg ÷ 2248 kg = 2.001 then 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r>
              <a:rPr lang="fr" dirty="0">
                <a:solidFill>
                  <a:srgbClr val="FF0000"/>
                </a:solidFill>
              </a:rPr>
              <a:t>	2,0 m ÷ 3.04 = 0.65 then 1 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FF0000"/>
                </a:solidFill>
              </a:rPr>
              <a:t>4 450 kg  ÷ 50 % = 2 225 kg ÷ 2248 kg = 0.98  then </a:t>
            </a:r>
            <a:r>
              <a:rPr lang="fr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r>
              <a:rPr lang="fr" dirty="0">
                <a:solidFill>
                  <a:srgbClr val="FF0000"/>
                </a:solidFill>
              </a:rPr>
              <a:t>	2,0 m ÷ 3.04 = 0.65 then 1</a:t>
            </a:r>
            <a:endParaRPr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0000"/>
                </a:solidFill>
              </a:rPr>
              <a:t> </a:t>
            </a: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9 devices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649" name="Google Shape;64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725" y="1146275"/>
            <a:ext cx="8477411" cy="217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3575" y="1853200"/>
            <a:ext cx="117800" cy="5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0300" y="1917324"/>
            <a:ext cx="117800" cy="5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2450" y="1917350"/>
            <a:ext cx="117800" cy="5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0650" y="1934237"/>
            <a:ext cx="117800" cy="5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1600" y="1951150"/>
            <a:ext cx="117800" cy="5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6400" y="1951162"/>
            <a:ext cx="117800" cy="5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1200" y="1951162"/>
            <a:ext cx="117800" cy="5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5850" y="1951162"/>
            <a:ext cx="117800" cy="5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0350" y="1951162"/>
            <a:ext cx="117800" cy="55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 b="1" dirty="0">
                <a:highlight>
                  <a:srgbClr val="B7B7B7"/>
                </a:highlight>
              </a:rPr>
              <a:t>Load secure according to weight and length</a:t>
            </a:r>
            <a:endParaRPr sz="3000" b="1" dirty="0">
              <a:highlight>
                <a:srgbClr val="B7B7B7"/>
              </a:highlight>
            </a:endParaRPr>
          </a:p>
        </p:txBody>
      </p:sp>
      <p:sp>
        <p:nvSpPr>
          <p:cNvPr id="664" name="Google Shape;664;p66"/>
          <p:cNvSpPr txBox="1"/>
          <p:nvPr/>
        </p:nvSpPr>
        <p:spPr>
          <a:xfrm>
            <a:off x="7961260" y="3903536"/>
            <a:ext cx="1026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i="1" dirty="0">
                <a:solidFill>
                  <a:srgbClr val="FF0000"/>
                </a:solidFill>
              </a:rPr>
              <a:t>page 88 guide </a:t>
            </a:r>
            <a:endParaRPr sz="900" i="1" dirty="0">
              <a:solidFill>
                <a:srgbClr val="FF0000"/>
              </a:solidFill>
            </a:endParaRPr>
          </a:p>
        </p:txBody>
      </p:sp>
      <p:sp>
        <p:nvSpPr>
          <p:cNvPr id="665" name="Google Shape;665;p66"/>
          <p:cNvSpPr txBox="1"/>
          <p:nvPr/>
        </p:nvSpPr>
        <p:spPr>
          <a:xfrm>
            <a:off x="0" y="618675"/>
            <a:ext cx="90990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>
                <a:solidFill>
                  <a:schemeClr val="dk1"/>
                </a:solidFill>
              </a:rPr>
              <a:t>15. </a:t>
            </a:r>
            <a:r>
              <a:rPr lang="fr" sz="2300" dirty="0">
                <a:solidFill>
                  <a:schemeClr val="dk1"/>
                </a:solidFill>
              </a:rPr>
              <a:t>Cargo: Steel beams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666" name="Google Shape;666;p66"/>
          <p:cNvSpPr txBox="1"/>
          <p:nvPr/>
        </p:nvSpPr>
        <p:spPr>
          <a:xfrm>
            <a:off x="22500" y="3529550"/>
            <a:ext cx="1026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Réponse: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667" name="Google Shape;66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125" y="1241012"/>
            <a:ext cx="8160113" cy="22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66"/>
          <p:cNvSpPr txBox="1"/>
          <p:nvPr/>
        </p:nvSpPr>
        <p:spPr>
          <a:xfrm>
            <a:off x="1112663" y="3258986"/>
            <a:ext cx="7901700" cy="16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 dirty="0">
                <a:solidFill>
                  <a:srgbClr val="FF0000"/>
                </a:solidFill>
              </a:rPr>
              <a:t>12 000 kg  ÷ 50 % = 6 000 kg ÷ 2248 kg = 2,66 then 3	</a:t>
            </a:r>
            <a:endParaRPr sz="1700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 dirty="0">
                <a:solidFill>
                  <a:srgbClr val="FF0000"/>
                </a:solidFill>
              </a:rPr>
              <a:t>14,9 m ÷ 3.04 = 4.90 then 5 + 1 = </a:t>
            </a:r>
            <a:r>
              <a:rPr lang="fr" sz="1700" dirty="0">
                <a:solidFill>
                  <a:srgbClr val="FF0000"/>
                </a:solidFill>
                <a:highlight>
                  <a:schemeClr val="accent6"/>
                </a:highlight>
              </a:rPr>
              <a:t>6</a:t>
            </a:r>
            <a:endParaRPr sz="1700" dirty="0">
              <a:solidFill>
                <a:srgbClr val="FF0000"/>
              </a:solidFill>
              <a:highlight>
                <a:schemeClr val="accent6"/>
              </a:highlight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 dirty="0">
                <a:solidFill>
                  <a:srgbClr val="FF0000"/>
                </a:solidFill>
                <a:highlight>
                  <a:srgbClr val="FFFF00"/>
                </a:highlight>
              </a:rPr>
              <a:t>6 devices</a:t>
            </a:r>
            <a:endParaRPr sz="1700" dirty="0">
              <a:solidFill>
                <a:srgbClr val="FF0000"/>
              </a:solidFill>
              <a:highlight>
                <a:schemeClr val="accent6"/>
              </a:highlight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669" name="Google Shape;66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8050" y="2299827"/>
            <a:ext cx="81525" cy="2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299827"/>
            <a:ext cx="81525" cy="2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6250" y="2299827"/>
            <a:ext cx="81525" cy="2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5725" y="2332577"/>
            <a:ext cx="81525" cy="2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8675" y="2332577"/>
            <a:ext cx="81525" cy="2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8425" y="2332577"/>
            <a:ext cx="81525" cy="23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67"/>
          <p:cNvSpPr txBox="1"/>
          <p:nvPr/>
        </p:nvSpPr>
        <p:spPr>
          <a:xfrm>
            <a:off x="4767900" y="1704550"/>
            <a:ext cx="3600000" cy="19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 b="1" dirty="0" err="1">
                <a:latin typeface="Oswald"/>
                <a:ea typeface="Oswald"/>
                <a:cs typeface="Oswald"/>
                <a:sym typeface="Oswald"/>
              </a:rPr>
              <a:t>Thank</a:t>
            </a:r>
            <a:r>
              <a:rPr lang="fr-CA" sz="3600" b="1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fr-CA" sz="3600" b="1" dirty="0" err="1">
                <a:latin typeface="Oswald"/>
                <a:ea typeface="Oswald"/>
                <a:cs typeface="Oswald"/>
                <a:sym typeface="Oswald"/>
              </a:rPr>
              <a:t>you</a:t>
            </a:r>
            <a:r>
              <a:rPr lang="fr-CA" sz="3600" b="1" dirty="0">
                <a:latin typeface="Oswald"/>
                <a:ea typeface="Oswald"/>
                <a:cs typeface="Oswald"/>
                <a:sym typeface="Oswald"/>
              </a:rPr>
              <a:t> for </a:t>
            </a:r>
            <a:r>
              <a:rPr lang="fr-CA" sz="3600" b="1" dirty="0" err="1">
                <a:latin typeface="Oswald"/>
                <a:ea typeface="Oswald"/>
                <a:cs typeface="Oswald"/>
                <a:sym typeface="Oswald"/>
              </a:rPr>
              <a:t>your</a:t>
            </a:r>
            <a:r>
              <a:rPr lang="fr-CA" sz="3600" b="1" dirty="0">
                <a:latin typeface="Oswald"/>
                <a:ea typeface="Oswald"/>
                <a:cs typeface="Oswald"/>
                <a:sym typeface="Oswald"/>
              </a:rPr>
              <a:t> attention</a:t>
            </a:r>
            <a:endParaRPr sz="3600" b="1"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/>
              <a:t>Definition of cargo securement tiedown</a:t>
            </a:r>
            <a:endParaRPr sz="2000" b="1" i="1" dirty="0"/>
          </a:p>
        </p:txBody>
      </p:sp>
      <p:sp>
        <p:nvSpPr>
          <p:cNvPr id="145" name="Google Shape;14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solidFill>
                  <a:schemeClr val="dk1"/>
                </a:solidFill>
              </a:rPr>
              <a:t>Cradle:</a:t>
            </a:r>
            <a:r>
              <a:rPr lang="fr" sz="2800" dirty="0"/>
              <a:t> </a:t>
            </a:r>
            <a:endParaRPr sz="2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46" name="Google Shape;146;p16"/>
          <p:cNvSpPr txBox="1"/>
          <p:nvPr/>
        </p:nvSpPr>
        <p:spPr>
          <a:xfrm>
            <a:off x="401207" y="2042929"/>
            <a:ext cx="46533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0000FF"/>
                </a:solidFill>
              </a:rPr>
              <a:t>Structure preventing a round article from rolling.</a:t>
            </a:r>
            <a:endParaRPr sz="2800" dirty="0">
              <a:solidFill>
                <a:srgbClr val="0000FF"/>
              </a:solidFill>
            </a:endParaRPr>
          </a:p>
        </p:txBody>
      </p:sp>
      <p:sp>
        <p:nvSpPr>
          <p:cNvPr id="147" name="Google Shape;147;p16"/>
          <p:cNvSpPr txBox="1"/>
          <p:nvPr/>
        </p:nvSpPr>
        <p:spPr>
          <a:xfrm>
            <a:off x="7774624" y="3813876"/>
            <a:ext cx="1297625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solidFill>
                  <a:srgbClr val="FF0000"/>
                </a:solidFill>
              </a:rPr>
              <a:t>Guide page 4</a:t>
            </a:r>
            <a:endParaRPr i="1" dirty="0">
              <a:solidFill>
                <a:srgbClr val="FF0000"/>
              </a:solidFill>
            </a:endParaRPr>
          </a:p>
        </p:txBody>
      </p:sp>
      <p:pic>
        <p:nvPicPr>
          <p:cNvPr id="148" name="Google Shape;14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748" y="1200876"/>
            <a:ext cx="2260698" cy="30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/>
              <a:t>Definition of cargo securement tiedown</a:t>
            </a:r>
            <a:endParaRPr sz="2000" b="1" i="1" dirty="0"/>
          </a:p>
        </p:txBody>
      </p:sp>
      <p:sp>
        <p:nvSpPr>
          <p:cNvPr id="154" name="Google Shape;154;p17"/>
          <p:cNvSpPr txBox="1">
            <a:spLocks noGrp="1"/>
          </p:cNvSpPr>
          <p:nvPr>
            <p:ph type="body" idx="1"/>
          </p:nvPr>
        </p:nvSpPr>
        <p:spPr>
          <a:xfrm>
            <a:off x="311700" y="1192817"/>
            <a:ext cx="8520600" cy="3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solidFill>
                  <a:schemeClr val="dk1"/>
                </a:solidFill>
              </a:rPr>
              <a:t>Spacing block:</a:t>
            </a:r>
            <a:r>
              <a:rPr lang="fr" sz="2800" dirty="0"/>
              <a:t> </a:t>
            </a:r>
            <a:endParaRPr sz="2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55" name="Google Shape;155;p17"/>
          <p:cNvSpPr txBox="1"/>
          <p:nvPr/>
        </p:nvSpPr>
        <p:spPr>
          <a:xfrm>
            <a:off x="311700" y="1949441"/>
            <a:ext cx="46533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0000FF"/>
                </a:solidFill>
              </a:rPr>
              <a:t>Any material placed under an item or between tiers to facilitate loading or unloading.</a:t>
            </a:r>
            <a:endParaRPr sz="2800" dirty="0">
              <a:solidFill>
                <a:srgbClr val="0000FF"/>
              </a:solidFill>
            </a:endParaRPr>
          </a:p>
        </p:txBody>
      </p:sp>
      <p:sp>
        <p:nvSpPr>
          <p:cNvPr id="156" name="Google Shape;156;p17"/>
          <p:cNvSpPr txBox="1"/>
          <p:nvPr/>
        </p:nvSpPr>
        <p:spPr>
          <a:xfrm>
            <a:off x="7670100" y="3865150"/>
            <a:ext cx="149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solidFill>
                  <a:srgbClr val="FF0000"/>
                </a:solidFill>
              </a:rPr>
              <a:t>Guide page 5</a:t>
            </a:r>
            <a:endParaRPr i="1" dirty="0">
              <a:solidFill>
                <a:srgbClr val="FF0000"/>
              </a:solidFill>
            </a:endParaRPr>
          </a:p>
        </p:txBody>
      </p:sp>
      <p:pic>
        <p:nvPicPr>
          <p:cNvPr id="157" name="Google Shape;15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7175" y="1285875"/>
            <a:ext cx="3857626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/>
              <a:t>Definition of cargo securement tiedown</a:t>
            </a:r>
            <a:endParaRPr sz="2000" b="1" i="1" dirty="0"/>
          </a:p>
        </p:txBody>
      </p:sp>
      <p:sp>
        <p:nvSpPr>
          <p:cNvPr id="163" name="Google Shape;16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solidFill>
                  <a:schemeClr val="dk1"/>
                </a:solidFill>
              </a:rPr>
              <a:t>Retaining wedge:</a:t>
            </a:r>
            <a:r>
              <a:rPr lang="fr" sz="2800" dirty="0"/>
              <a:t> </a:t>
            </a:r>
            <a:endParaRPr sz="2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64" name="Google Shape;164;p18"/>
          <p:cNvSpPr txBox="1"/>
          <p:nvPr/>
        </p:nvSpPr>
        <p:spPr>
          <a:xfrm>
            <a:off x="243732" y="1920426"/>
            <a:ext cx="46533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0000FF"/>
                </a:solidFill>
              </a:rPr>
              <a:t>Wedge-shaped or tapered piece used to prevent round articles from rolling.</a:t>
            </a:r>
            <a:endParaRPr sz="2800" dirty="0">
              <a:solidFill>
                <a:srgbClr val="0000FF"/>
              </a:solidFill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5</a:t>
            </a:r>
            <a:endParaRPr i="1">
              <a:solidFill>
                <a:srgbClr val="FF0000"/>
              </a:solidFill>
            </a:endParaRPr>
          </a:p>
        </p:txBody>
      </p:sp>
      <p:pic>
        <p:nvPicPr>
          <p:cNvPr id="166" name="Google Shape;16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6073" y="1219715"/>
            <a:ext cx="2822175" cy="2791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 b="1" dirty="0"/>
              <a:t>Definition of cargo securement tiedown</a:t>
            </a:r>
            <a:endParaRPr sz="2000" b="1" i="1" dirty="0"/>
          </a:p>
        </p:txBody>
      </p:sp>
      <p:sp>
        <p:nvSpPr>
          <p:cNvPr id="172" name="Google Shape;17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solidFill>
                  <a:schemeClr val="dk1"/>
                </a:solidFill>
              </a:rPr>
              <a:t>Front-end structure:</a:t>
            </a:r>
            <a:r>
              <a:rPr lang="fr" sz="2800" dirty="0"/>
              <a:t> </a:t>
            </a:r>
            <a:endParaRPr sz="2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73" name="Google Shape;173;p19"/>
          <p:cNvSpPr txBox="1"/>
          <p:nvPr/>
        </p:nvSpPr>
        <p:spPr>
          <a:xfrm>
            <a:off x="349850" y="1772742"/>
            <a:ext cx="46533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0000FF"/>
                </a:solidFill>
              </a:rPr>
              <a:t>Vertical barrier behind a tractor cab capable of protecting the driver in case of forward cargo shift.</a:t>
            </a:r>
            <a:endParaRPr sz="2800" dirty="0">
              <a:solidFill>
                <a:srgbClr val="0000FF"/>
              </a:solidFill>
            </a:endParaRPr>
          </a:p>
        </p:txBody>
      </p:sp>
      <p:sp>
        <p:nvSpPr>
          <p:cNvPr id="174" name="Google Shape;174;p19"/>
          <p:cNvSpPr txBox="1"/>
          <p:nvPr/>
        </p:nvSpPr>
        <p:spPr>
          <a:xfrm>
            <a:off x="8266500" y="38651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>
                <a:solidFill>
                  <a:srgbClr val="FF0000"/>
                </a:solidFill>
              </a:rPr>
              <a:t>page 5</a:t>
            </a:r>
            <a:endParaRPr i="1">
              <a:solidFill>
                <a:srgbClr val="FF0000"/>
              </a:solidFill>
            </a:endParaRPr>
          </a:p>
        </p:txBody>
      </p:sp>
      <p:pic>
        <p:nvPicPr>
          <p:cNvPr id="175" name="Google Shape;17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7205" y="1491655"/>
            <a:ext cx="3829150" cy="233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3138</Words>
  <Application>Microsoft Office PowerPoint</Application>
  <PresentationFormat>Affichage à l'écran (16:9)</PresentationFormat>
  <Paragraphs>482</Paragraphs>
  <Slides>57</Slides>
  <Notes>57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4" baseType="lpstr">
      <vt:lpstr>Times New Roman</vt:lpstr>
      <vt:lpstr>Exo 2</vt:lpstr>
      <vt:lpstr>Calibri</vt:lpstr>
      <vt:lpstr>Exo 2 SemiBold</vt:lpstr>
      <vt:lpstr>Oswald</vt:lpstr>
      <vt:lpstr>Arial</vt:lpstr>
      <vt:lpstr>Simple Light</vt:lpstr>
      <vt:lpstr>Cargo securement standards</vt:lpstr>
      <vt:lpstr>Présentation PowerPoint</vt:lpstr>
      <vt:lpstr>GOAL</vt:lpstr>
      <vt:lpstr>Load securement standards regulation</vt:lpstr>
      <vt:lpstr>Definition of cargo securement tiedown</vt:lpstr>
      <vt:lpstr>Definition of cargo securement tiedown</vt:lpstr>
      <vt:lpstr>Definition of cargo securement tiedown</vt:lpstr>
      <vt:lpstr>Definition of cargo securement tiedown</vt:lpstr>
      <vt:lpstr>Definition of cargo securement tiedown</vt:lpstr>
      <vt:lpstr>Definition of cargo securement tiedown</vt:lpstr>
      <vt:lpstr>Definition of cargo securement tiedown</vt:lpstr>
      <vt:lpstr>Tiedown definition</vt:lpstr>
      <vt:lpstr>Working load limit</vt:lpstr>
      <vt:lpstr>Working load limit (WLL)</vt:lpstr>
      <vt:lpstr>Anchor point</vt:lpstr>
      <vt:lpstr>Light vehicle</vt:lpstr>
      <vt:lpstr>Heavy duty vehicle</vt:lpstr>
      <vt:lpstr>GENERAL REQUIREMENTS</vt:lpstr>
      <vt:lpstr>GENERAL REQUIREMENTS</vt:lpstr>
      <vt:lpstr>GENERAL REQUIREMENTS</vt:lpstr>
      <vt:lpstr>GENERAL REQUIREMENTS</vt:lpstr>
      <vt:lpstr>GENERAL REQUIREMENTS</vt:lpstr>
      <vt:lpstr>GENERAL REQUIREMENTS Load securement system requirements</vt:lpstr>
      <vt:lpstr>GENERAL REQUIREMENTS  Cargo securement system working load limit</vt:lpstr>
      <vt:lpstr>GENERAL REQUIREMENTS  Cargo securement system working load limit</vt:lpstr>
      <vt:lpstr>GENERAL REQUIREMENTS  Cargo securement system working load limit</vt:lpstr>
      <vt:lpstr>GENERAL REQUIREMENTS  Tensioning of securement devices</vt:lpstr>
      <vt:lpstr>GENERAL REQUIREMENTS  Tensioning of cargo securing devices</vt:lpstr>
      <vt:lpstr>Minimum number of tiedown devices Not blocked cargo</vt:lpstr>
      <vt:lpstr>Minimum number of tiedown devices Not blocked cargo</vt:lpstr>
      <vt:lpstr>Minimum number of tiedown devices Blocked cargo</vt:lpstr>
      <vt:lpstr>EXERCISES Student notebook, competency 3</vt:lpstr>
      <vt:lpstr>EXERCISES Student notebook, competency 3</vt:lpstr>
      <vt:lpstr>EXERCISES Student notebook, competency 3</vt:lpstr>
      <vt:lpstr>EXERCISES Student notebook, competency 3</vt:lpstr>
      <vt:lpstr>EXERCISES Student notebook, competency 3</vt:lpstr>
      <vt:lpstr>MINIMUM NUMBER OF TIEDOWN DEVICES  Based on the following illustrations, how many tiedown devices are   needed for the following exercises?  </vt:lpstr>
      <vt:lpstr>Student notebook, competency 3 </vt:lpstr>
      <vt:lpstr>Student notebook, competency 3 </vt:lpstr>
      <vt:lpstr>Securing cargo based on weight and lenght </vt:lpstr>
      <vt:lpstr>Secured based on weight and lenght </vt:lpstr>
      <vt:lpstr>Load secure according to weight and length </vt:lpstr>
      <vt:lpstr>Load secure according to weight and length</vt:lpstr>
      <vt:lpstr>Load secure according to weight and length</vt:lpstr>
      <vt:lpstr>Load secure according to weight and length</vt:lpstr>
      <vt:lpstr>Load secure according to weight and length</vt:lpstr>
      <vt:lpstr>MINIMUM NUMBER OF CARGO DEVICE  For the following exercises, consult the table below to know the capacity of lashing equipment and anchor points?  </vt:lpstr>
      <vt:lpstr>Load secure according to weight and length</vt:lpstr>
      <vt:lpstr>Load secure according to weight and length</vt:lpstr>
      <vt:lpstr>Load secure according to weight and length</vt:lpstr>
      <vt:lpstr>Load secure according to weight and length</vt:lpstr>
      <vt:lpstr>Load secure according to weight and length</vt:lpstr>
      <vt:lpstr>Load secure according to weight and length</vt:lpstr>
      <vt:lpstr>Load secure according to weight and length</vt:lpstr>
      <vt:lpstr>Load secure according to weight and length</vt:lpstr>
      <vt:lpstr>Load secure according to weight and length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Cargo securement standards</dc:title>
  <cp:lastModifiedBy>Pelletier, Mikaël</cp:lastModifiedBy>
  <cp:revision>2</cp:revision>
  <dcterms:modified xsi:type="dcterms:W3CDTF">2024-10-01T14:11:25Z</dcterms:modified>
</cp:coreProperties>
</file>