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00" r:id="rId3"/>
    <p:sldId id="405" r:id="rId4"/>
    <p:sldId id="406" r:id="rId5"/>
    <p:sldId id="407" r:id="rId6"/>
    <p:sldId id="408" r:id="rId7"/>
    <p:sldId id="409" r:id="rId8"/>
    <p:sldId id="410" r:id="rId9"/>
    <p:sldId id="411" r:id="rId10"/>
    <p:sldId id="401" r:id="rId11"/>
    <p:sldId id="412" r:id="rId12"/>
    <p:sldId id="413" r:id="rId13"/>
    <p:sldId id="414" r:id="rId14"/>
    <p:sldId id="415" r:id="rId15"/>
    <p:sldId id="367" r:id="rId16"/>
    <p:sldId id="416" r:id="rId17"/>
    <p:sldId id="417" r:id="rId18"/>
    <p:sldId id="419" r:id="rId19"/>
    <p:sldId id="418" r:id="rId20"/>
    <p:sldId id="420" r:id="rId21"/>
    <p:sldId id="421" r:id="rId22"/>
    <p:sldId id="423" r:id="rId23"/>
    <p:sldId id="425" r:id="rId24"/>
    <p:sldId id="424" r:id="rId25"/>
    <p:sldId id="426" r:id="rId26"/>
    <p:sldId id="427" r:id="rId27"/>
    <p:sldId id="428" r:id="rId28"/>
    <p:sldId id="403"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25D22-B160-4FA3-A7E2-700DF10E6D20}" v="4415" dt="2024-04-11T12:22:42.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lduc, Karole-anne" userId="7ec06f55-c6e3-436a-8239-95fc4e9050c7" providerId="ADAL" clId="{36725D22-B160-4FA3-A7E2-700DF10E6D20}"/>
    <pc:docChg chg="undo custSel addSld delSld modSld sldOrd">
      <pc:chgData name="bolduc, Karole-anne" userId="7ec06f55-c6e3-436a-8239-95fc4e9050c7" providerId="ADAL" clId="{36725D22-B160-4FA3-A7E2-700DF10E6D20}" dt="2024-04-11T12:22:42.191" v="9363"/>
      <pc:docMkLst>
        <pc:docMk/>
      </pc:docMkLst>
      <pc:sldChg chg="modTransition">
        <pc:chgData name="bolduc, Karole-anne" userId="7ec06f55-c6e3-436a-8239-95fc4e9050c7" providerId="ADAL" clId="{36725D22-B160-4FA3-A7E2-700DF10E6D20}" dt="2024-04-09T18:14:06.694" v="135"/>
        <pc:sldMkLst>
          <pc:docMk/>
          <pc:sldMk cId="253434925" sldId="257"/>
        </pc:sldMkLst>
      </pc:sldChg>
      <pc:sldChg chg="del">
        <pc:chgData name="bolduc, Karole-anne" userId="7ec06f55-c6e3-436a-8239-95fc4e9050c7" providerId="ADAL" clId="{36725D22-B160-4FA3-A7E2-700DF10E6D20}" dt="2024-04-09T18:21:38.542" v="536" actId="47"/>
        <pc:sldMkLst>
          <pc:docMk/>
          <pc:sldMk cId="3011391988" sldId="355"/>
        </pc:sldMkLst>
      </pc:sldChg>
      <pc:sldChg chg="del">
        <pc:chgData name="bolduc, Karole-anne" userId="7ec06f55-c6e3-436a-8239-95fc4e9050c7" providerId="ADAL" clId="{36725D22-B160-4FA3-A7E2-700DF10E6D20}" dt="2024-04-09T18:28:58.903" v="836" actId="47"/>
        <pc:sldMkLst>
          <pc:docMk/>
          <pc:sldMk cId="1799357056" sldId="356"/>
        </pc:sldMkLst>
      </pc:sldChg>
      <pc:sldChg chg="del">
        <pc:chgData name="bolduc, Karole-anne" userId="7ec06f55-c6e3-436a-8239-95fc4e9050c7" providerId="ADAL" clId="{36725D22-B160-4FA3-A7E2-700DF10E6D20}" dt="2024-04-09T18:31:13.341" v="998" actId="47"/>
        <pc:sldMkLst>
          <pc:docMk/>
          <pc:sldMk cId="135606240" sldId="357"/>
        </pc:sldMkLst>
      </pc:sldChg>
      <pc:sldChg chg="del">
        <pc:chgData name="bolduc, Karole-anne" userId="7ec06f55-c6e3-436a-8239-95fc4e9050c7" providerId="ADAL" clId="{36725D22-B160-4FA3-A7E2-700DF10E6D20}" dt="2024-04-09T18:41:54.750" v="1516" actId="47"/>
        <pc:sldMkLst>
          <pc:docMk/>
          <pc:sldMk cId="2550295344" sldId="358"/>
        </pc:sldMkLst>
      </pc:sldChg>
      <pc:sldChg chg="del">
        <pc:chgData name="bolduc, Karole-anne" userId="7ec06f55-c6e3-436a-8239-95fc4e9050c7" providerId="ADAL" clId="{36725D22-B160-4FA3-A7E2-700DF10E6D20}" dt="2024-04-09T18:43:10.330" v="1582" actId="47"/>
        <pc:sldMkLst>
          <pc:docMk/>
          <pc:sldMk cId="1216631063" sldId="359"/>
        </pc:sldMkLst>
      </pc:sldChg>
      <pc:sldChg chg="del">
        <pc:chgData name="bolduc, Karole-anne" userId="7ec06f55-c6e3-436a-8239-95fc4e9050c7" providerId="ADAL" clId="{36725D22-B160-4FA3-A7E2-700DF10E6D20}" dt="2024-04-09T18:47:47.237" v="2141" actId="47"/>
        <pc:sldMkLst>
          <pc:docMk/>
          <pc:sldMk cId="4097301496" sldId="360"/>
        </pc:sldMkLst>
      </pc:sldChg>
      <pc:sldChg chg="del">
        <pc:chgData name="bolduc, Karole-anne" userId="7ec06f55-c6e3-436a-8239-95fc4e9050c7" providerId="ADAL" clId="{36725D22-B160-4FA3-A7E2-700DF10E6D20}" dt="2024-04-09T18:57:18.740" v="2484" actId="47"/>
        <pc:sldMkLst>
          <pc:docMk/>
          <pc:sldMk cId="2236876220" sldId="361"/>
        </pc:sldMkLst>
      </pc:sldChg>
      <pc:sldChg chg="del">
        <pc:chgData name="bolduc, Karole-anne" userId="7ec06f55-c6e3-436a-8239-95fc4e9050c7" providerId="ADAL" clId="{36725D22-B160-4FA3-A7E2-700DF10E6D20}" dt="2024-04-09T18:59:47.047" v="2655" actId="47"/>
        <pc:sldMkLst>
          <pc:docMk/>
          <pc:sldMk cId="2635412642" sldId="362"/>
        </pc:sldMkLst>
      </pc:sldChg>
      <pc:sldChg chg="del">
        <pc:chgData name="bolduc, Karole-anne" userId="7ec06f55-c6e3-436a-8239-95fc4e9050c7" providerId="ADAL" clId="{36725D22-B160-4FA3-A7E2-700DF10E6D20}" dt="2024-04-09T19:08:23.596" v="3263" actId="47"/>
        <pc:sldMkLst>
          <pc:docMk/>
          <pc:sldMk cId="2768051386" sldId="363"/>
        </pc:sldMkLst>
      </pc:sldChg>
      <pc:sldChg chg="del">
        <pc:chgData name="bolduc, Karole-anne" userId="7ec06f55-c6e3-436a-8239-95fc4e9050c7" providerId="ADAL" clId="{36725D22-B160-4FA3-A7E2-700DF10E6D20}" dt="2024-04-09T19:09:06.937" v="3312" actId="47"/>
        <pc:sldMkLst>
          <pc:docMk/>
          <pc:sldMk cId="4197463103" sldId="364"/>
        </pc:sldMkLst>
      </pc:sldChg>
      <pc:sldChg chg="del">
        <pc:chgData name="bolduc, Karole-anne" userId="7ec06f55-c6e3-436a-8239-95fc4e9050c7" providerId="ADAL" clId="{36725D22-B160-4FA3-A7E2-700DF10E6D20}" dt="2024-04-09T19:10:42.599" v="3372" actId="47"/>
        <pc:sldMkLst>
          <pc:docMk/>
          <pc:sldMk cId="2492617237" sldId="365"/>
        </pc:sldMkLst>
      </pc:sldChg>
      <pc:sldChg chg="del">
        <pc:chgData name="bolduc, Karole-anne" userId="7ec06f55-c6e3-436a-8239-95fc4e9050c7" providerId="ADAL" clId="{36725D22-B160-4FA3-A7E2-700DF10E6D20}" dt="2024-04-09T19:21:07.528" v="3931" actId="47"/>
        <pc:sldMkLst>
          <pc:docMk/>
          <pc:sldMk cId="3089699687" sldId="366"/>
        </pc:sldMkLst>
      </pc:sldChg>
      <pc:sldChg chg="modSp mod">
        <pc:chgData name="bolduc, Karole-anne" userId="7ec06f55-c6e3-436a-8239-95fc4e9050c7" providerId="ADAL" clId="{36725D22-B160-4FA3-A7E2-700DF10E6D20}" dt="2024-04-09T19:21:22.114" v="3950" actId="20577"/>
        <pc:sldMkLst>
          <pc:docMk/>
          <pc:sldMk cId="3136289692" sldId="367"/>
        </pc:sldMkLst>
        <pc:spChg chg="mod">
          <ac:chgData name="bolduc, Karole-anne" userId="7ec06f55-c6e3-436a-8239-95fc4e9050c7" providerId="ADAL" clId="{36725D22-B160-4FA3-A7E2-700DF10E6D20}" dt="2024-04-09T19:21:22.114" v="3950" actId="20577"/>
          <ac:spMkLst>
            <pc:docMk/>
            <pc:sldMk cId="3136289692" sldId="367"/>
            <ac:spMk id="3" creationId="{767FBB82-2841-4CFE-9848-D587F5EB89F6}"/>
          </ac:spMkLst>
        </pc:spChg>
      </pc:sldChg>
      <pc:sldChg chg="del">
        <pc:chgData name="bolduc, Karole-anne" userId="7ec06f55-c6e3-436a-8239-95fc4e9050c7" providerId="ADAL" clId="{36725D22-B160-4FA3-A7E2-700DF10E6D20}" dt="2024-04-09T19:25:53.237" v="4134" actId="47"/>
        <pc:sldMkLst>
          <pc:docMk/>
          <pc:sldMk cId="4246608176" sldId="368"/>
        </pc:sldMkLst>
      </pc:sldChg>
      <pc:sldChg chg="del">
        <pc:chgData name="bolduc, Karole-anne" userId="7ec06f55-c6e3-436a-8239-95fc4e9050c7" providerId="ADAL" clId="{36725D22-B160-4FA3-A7E2-700DF10E6D20}" dt="2024-04-10T08:48:53.722" v="4672" actId="47"/>
        <pc:sldMkLst>
          <pc:docMk/>
          <pc:sldMk cId="623069889" sldId="369"/>
        </pc:sldMkLst>
      </pc:sldChg>
      <pc:sldChg chg="del">
        <pc:chgData name="bolduc, Karole-anne" userId="7ec06f55-c6e3-436a-8239-95fc4e9050c7" providerId="ADAL" clId="{36725D22-B160-4FA3-A7E2-700DF10E6D20}" dt="2024-04-10T08:52:53.085" v="4673" actId="47"/>
        <pc:sldMkLst>
          <pc:docMk/>
          <pc:sldMk cId="2089243228" sldId="370"/>
        </pc:sldMkLst>
      </pc:sldChg>
      <pc:sldChg chg="del">
        <pc:chgData name="bolduc, Karole-anne" userId="7ec06f55-c6e3-436a-8239-95fc4e9050c7" providerId="ADAL" clId="{36725D22-B160-4FA3-A7E2-700DF10E6D20}" dt="2024-04-10T09:02:40.335" v="5573" actId="47"/>
        <pc:sldMkLst>
          <pc:docMk/>
          <pc:sldMk cId="553367859" sldId="371"/>
        </pc:sldMkLst>
      </pc:sldChg>
      <pc:sldChg chg="del">
        <pc:chgData name="bolduc, Karole-anne" userId="7ec06f55-c6e3-436a-8239-95fc4e9050c7" providerId="ADAL" clId="{36725D22-B160-4FA3-A7E2-700DF10E6D20}" dt="2024-04-10T09:02:42.093" v="5574" actId="47"/>
        <pc:sldMkLst>
          <pc:docMk/>
          <pc:sldMk cId="1187878822" sldId="372"/>
        </pc:sldMkLst>
      </pc:sldChg>
      <pc:sldChg chg="del">
        <pc:chgData name="bolduc, Karole-anne" userId="7ec06f55-c6e3-436a-8239-95fc4e9050c7" providerId="ADAL" clId="{36725D22-B160-4FA3-A7E2-700DF10E6D20}" dt="2024-04-10T09:05:44.719" v="5947" actId="47"/>
        <pc:sldMkLst>
          <pc:docMk/>
          <pc:sldMk cId="3779024121" sldId="373"/>
        </pc:sldMkLst>
      </pc:sldChg>
      <pc:sldChg chg="del">
        <pc:chgData name="bolduc, Karole-anne" userId="7ec06f55-c6e3-436a-8239-95fc4e9050c7" providerId="ADAL" clId="{36725D22-B160-4FA3-A7E2-700DF10E6D20}" dt="2024-04-10T09:05:50.794" v="5948" actId="47"/>
        <pc:sldMkLst>
          <pc:docMk/>
          <pc:sldMk cId="4087908186" sldId="374"/>
        </pc:sldMkLst>
      </pc:sldChg>
      <pc:sldChg chg="del">
        <pc:chgData name="bolduc, Karole-anne" userId="7ec06f55-c6e3-436a-8239-95fc4e9050c7" providerId="ADAL" clId="{36725D22-B160-4FA3-A7E2-700DF10E6D20}" dt="2024-04-10T09:18:19.448" v="6896" actId="47"/>
        <pc:sldMkLst>
          <pc:docMk/>
          <pc:sldMk cId="2619785582" sldId="375"/>
        </pc:sldMkLst>
      </pc:sldChg>
      <pc:sldChg chg="del">
        <pc:chgData name="bolduc, Karole-anne" userId="7ec06f55-c6e3-436a-8239-95fc4e9050c7" providerId="ADAL" clId="{36725D22-B160-4FA3-A7E2-700DF10E6D20}" dt="2024-04-10T09:18:22.364" v="6897" actId="47"/>
        <pc:sldMkLst>
          <pc:docMk/>
          <pc:sldMk cId="3341177362" sldId="376"/>
        </pc:sldMkLst>
      </pc:sldChg>
      <pc:sldChg chg="del">
        <pc:chgData name="bolduc, Karole-anne" userId="7ec06f55-c6e3-436a-8239-95fc4e9050c7" providerId="ADAL" clId="{36725D22-B160-4FA3-A7E2-700DF10E6D20}" dt="2024-04-10T09:19:13.167" v="6940" actId="47"/>
        <pc:sldMkLst>
          <pc:docMk/>
          <pc:sldMk cId="1086812884" sldId="377"/>
        </pc:sldMkLst>
      </pc:sldChg>
      <pc:sldChg chg="del">
        <pc:chgData name="bolduc, Karole-anne" userId="7ec06f55-c6e3-436a-8239-95fc4e9050c7" providerId="ADAL" clId="{36725D22-B160-4FA3-A7E2-700DF10E6D20}" dt="2024-04-10T09:34:48.237" v="7698" actId="47"/>
        <pc:sldMkLst>
          <pc:docMk/>
          <pc:sldMk cId="981016791" sldId="378"/>
        </pc:sldMkLst>
      </pc:sldChg>
      <pc:sldChg chg="del">
        <pc:chgData name="bolduc, Karole-anne" userId="7ec06f55-c6e3-436a-8239-95fc4e9050c7" providerId="ADAL" clId="{36725D22-B160-4FA3-A7E2-700DF10E6D20}" dt="2024-04-10T09:34:51.041" v="7699" actId="47"/>
        <pc:sldMkLst>
          <pc:docMk/>
          <pc:sldMk cId="4222054415" sldId="379"/>
        </pc:sldMkLst>
      </pc:sldChg>
      <pc:sldChg chg="del">
        <pc:chgData name="bolduc, Karole-anne" userId="7ec06f55-c6e3-436a-8239-95fc4e9050c7" providerId="ADAL" clId="{36725D22-B160-4FA3-A7E2-700DF10E6D20}" dt="2024-04-10T09:58:46.027" v="8198" actId="47"/>
        <pc:sldMkLst>
          <pc:docMk/>
          <pc:sldMk cId="1673187701" sldId="380"/>
        </pc:sldMkLst>
      </pc:sldChg>
      <pc:sldChg chg="del">
        <pc:chgData name="bolduc, Karole-anne" userId="7ec06f55-c6e3-436a-8239-95fc4e9050c7" providerId="ADAL" clId="{36725D22-B160-4FA3-A7E2-700DF10E6D20}" dt="2024-04-10T10:04:42.401" v="8986" actId="47"/>
        <pc:sldMkLst>
          <pc:docMk/>
          <pc:sldMk cId="546790498" sldId="381"/>
        </pc:sldMkLst>
      </pc:sldChg>
      <pc:sldChg chg="del">
        <pc:chgData name="bolduc, Karole-anne" userId="7ec06f55-c6e3-436a-8239-95fc4e9050c7" providerId="ADAL" clId="{36725D22-B160-4FA3-A7E2-700DF10E6D20}" dt="2024-04-10T10:04:45.810" v="8988" actId="47"/>
        <pc:sldMkLst>
          <pc:docMk/>
          <pc:sldMk cId="3641961103" sldId="382"/>
        </pc:sldMkLst>
      </pc:sldChg>
      <pc:sldChg chg="del">
        <pc:chgData name="bolduc, Karole-anne" userId="7ec06f55-c6e3-436a-8239-95fc4e9050c7" providerId="ADAL" clId="{36725D22-B160-4FA3-A7E2-700DF10E6D20}" dt="2024-04-10T10:04:43.889" v="8987" actId="47"/>
        <pc:sldMkLst>
          <pc:docMk/>
          <pc:sldMk cId="2556735356" sldId="383"/>
        </pc:sldMkLst>
      </pc:sldChg>
      <pc:sldChg chg="modSp mod modAnim">
        <pc:chgData name="bolduc, Karole-anne" userId="7ec06f55-c6e3-436a-8239-95fc4e9050c7" providerId="ADAL" clId="{36725D22-B160-4FA3-A7E2-700DF10E6D20}" dt="2024-04-09T18:14:55.259" v="147"/>
        <pc:sldMkLst>
          <pc:docMk/>
          <pc:sldMk cId="1736466586" sldId="400"/>
        </pc:sldMkLst>
        <pc:spChg chg="mod">
          <ac:chgData name="bolduc, Karole-anne" userId="7ec06f55-c6e3-436a-8239-95fc4e9050c7" providerId="ADAL" clId="{36725D22-B160-4FA3-A7E2-700DF10E6D20}" dt="2024-04-09T18:14:16.412" v="141" actId="20577"/>
          <ac:spMkLst>
            <pc:docMk/>
            <pc:sldMk cId="1736466586" sldId="400"/>
            <ac:spMk id="2" creationId="{DEFF963F-D1FD-49D8-8785-1FAF1A689513}"/>
          </ac:spMkLst>
        </pc:spChg>
        <pc:spChg chg="mod">
          <ac:chgData name="bolduc, Karole-anne" userId="7ec06f55-c6e3-436a-8239-95fc4e9050c7" providerId="ADAL" clId="{36725D22-B160-4FA3-A7E2-700DF10E6D20}" dt="2024-04-09T18:13:58.938" v="134" actId="403"/>
          <ac:spMkLst>
            <pc:docMk/>
            <pc:sldMk cId="1736466586" sldId="400"/>
            <ac:spMk id="3" creationId="{E95A1CAC-7518-493E-AA25-FFB2DB65D7B2}"/>
          </ac:spMkLst>
        </pc:spChg>
      </pc:sldChg>
      <pc:sldChg chg="modSp mod">
        <pc:chgData name="bolduc, Karole-anne" userId="7ec06f55-c6e3-436a-8239-95fc4e9050c7" providerId="ADAL" clId="{36725D22-B160-4FA3-A7E2-700DF10E6D20}" dt="2024-04-09T18:48:42.474" v="2259" actId="403"/>
        <pc:sldMkLst>
          <pc:docMk/>
          <pc:sldMk cId="1198588508" sldId="401"/>
        </pc:sldMkLst>
        <pc:spChg chg="mod">
          <ac:chgData name="bolduc, Karole-anne" userId="7ec06f55-c6e3-436a-8239-95fc4e9050c7" providerId="ADAL" clId="{36725D22-B160-4FA3-A7E2-700DF10E6D20}" dt="2024-04-09T18:48:42.474" v="2259" actId="403"/>
          <ac:spMkLst>
            <pc:docMk/>
            <pc:sldMk cId="1198588508" sldId="401"/>
            <ac:spMk id="3" creationId="{E95A1CAC-7518-493E-AA25-FFB2DB65D7B2}"/>
          </ac:spMkLst>
        </pc:spChg>
      </pc:sldChg>
      <pc:sldChg chg="del">
        <pc:chgData name="bolduc, Karole-anne" userId="7ec06f55-c6e3-436a-8239-95fc4e9050c7" providerId="ADAL" clId="{36725D22-B160-4FA3-A7E2-700DF10E6D20}" dt="2024-04-10T09:09:25.346" v="6182" actId="47"/>
        <pc:sldMkLst>
          <pc:docMk/>
          <pc:sldMk cId="1729542786" sldId="402"/>
        </pc:sldMkLst>
      </pc:sldChg>
      <pc:sldChg chg="modSp mod">
        <pc:chgData name="bolduc, Karole-anne" userId="7ec06f55-c6e3-436a-8239-95fc4e9050c7" providerId="ADAL" clId="{36725D22-B160-4FA3-A7E2-700DF10E6D20}" dt="2024-04-10T10:04:52.410" v="8996" actId="313"/>
        <pc:sldMkLst>
          <pc:docMk/>
          <pc:sldMk cId="2352224227" sldId="403"/>
        </pc:sldMkLst>
        <pc:spChg chg="mod">
          <ac:chgData name="bolduc, Karole-anne" userId="7ec06f55-c6e3-436a-8239-95fc4e9050c7" providerId="ADAL" clId="{36725D22-B160-4FA3-A7E2-700DF10E6D20}" dt="2024-04-10T10:04:52.410" v="8996" actId="313"/>
          <ac:spMkLst>
            <pc:docMk/>
            <pc:sldMk cId="2352224227" sldId="403"/>
            <ac:spMk id="3" creationId="{767FBB82-2841-4CFE-9848-D587F5EB89F6}"/>
          </ac:spMkLst>
        </pc:spChg>
      </pc:sldChg>
      <pc:sldChg chg="addSp modSp del modAnim">
        <pc:chgData name="bolduc, Karole-anne" userId="7ec06f55-c6e3-436a-8239-95fc4e9050c7" providerId="ADAL" clId="{36725D22-B160-4FA3-A7E2-700DF10E6D20}" dt="2024-04-10T11:41:06.525" v="8997" actId="2696"/>
        <pc:sldMkLst>
          <pc:docMk/>
          <pc:sldMk cId="3828585844" sldId="404"/>
        </pc:sldMkLst>
        <pc:spChg chg="add mod">
          <ac:chgData name="bolduc, Karole-anne" userId="7ec06f55-c6e3-436a-8239-95fc4e9050c7" providerId="ADAL" clId="{36725D22-B160-4FA3-A7E2-700DF10E6D20}" dt="2024-04-09T18:18:08.831" v="148"/>
          <ac:spMkLst>
            <pc:docMk/>
            <pc:sldMk cId="3828585844" sldId="404"/>
            <ac:spMk id="5" creationId="{815D3720-D505-2433-55EA-5EEE638A7393}"/>
          </ac:spMkLst>
        </pc:spChg>
        <pc:spChg chg="add mod">
          <ac:chgData name="bolduc, Karole-anne" userId="7ec06f55-c6e3-436a-8239-95fc4e9050c7" providerId="ADAL" clId="{36725D22-B160-4FA3-A7E2-700DF10E6D20}" dt="2024-04-09T18:18:45.323" v="168"/>
          <ac:spMkLst>
            <pc:docMk/>
            <pc:sldMk cId="3828585844" sldId="404"/>
            <ac:spMk id="7" creationId="{14A5A52C-5605-9ECA-3E64-8520F847C33B}"/>
          </ac:spMkLst>
        </pc:spChg>
      </pc:sldChg>
      <pc:sldChg chg="addSp delSp modSp add mod ord delAnim modAnim">
        <pc:chgData name="bolduc, Karole-anne" userId="7ec06f55-c6e3-436a-8239-95fc4e9050c7" providerId="ADAL" clId="{36725D22-B160-4FA3-A7E2-700DF10E6D20}" dt="2024-04-10T12:12:37.636" v="9044" actId="20577"/>
        <pc:sldMkLst>
          <pc:docMk/>
          <pc:sldMk cId="763472353" sldId="405"/>
        </pc:sldMkLst>
        <pc:spChg chg="mod">
          <ac:chgData name="bolduc, Karole-anne" userId="7ec06f55-c6e3-436a-8239-95fc4e9050c7" providerId="ADAL" clId="{36725D22-B160-4FA3-A7E2-700DF10E6D20}" dt="2024-04-09T18:19:00.421" v="203" actId="20577"/>
          <ac:spMkLst>
            <pc:docMk/>
            <pc:sldMk cId="763472353" sldId="405"/>
            <ac:spMk id="2" creationId="{1A0D6AA8-306D-9B18-8B22-1519D95817B2}"/>
          </ac:spMkLst>
        </pc:spChg>
        <pc:spChg chg="mod">
          <ac:chgData name="bolduc, Karole-anne" userId="7ec06f55-c6e3-436a-8239-95fc4e9050c7" providerId="ADAL" clId="{36725D22-B160-4FA3-A7E2-700DF10E6D20}" dt="2024-04-10T12:12:37.636" v="9044" actId="20577"/>
          <ac:spMkLst>
            <pc:docMk/>
            <pc:sldMk cId="763472353" sldId="405"/>
            <ac:spMk id="3" creationId="{F7470C0D-368E-77F0-4A97-3A420E170BD1}"/>
          </ac:spMkLst>
        </pc:spChg>
        <pc:spChg chg="del">
          <ac:chgData name="bolduc, Karole-anne" userId="7ec06f55-c6e3-436a-8239-95fc4e9050c7" providerId="ADAL" clId="{36725D22-B160-4FA3-A7E2-700DF10E6D20}" dt="2024-04-09T18:18:48.373" v="169" actId="478"/>
          <ac:spMkLst>
            <pc:docMk/>
            <pc:sldMk cId="763472353" sldId="405"/>
            <ac:spMk id="5" creationId="{815D3720-D505-2433-55EA-5EEE638A7393}"/>
          </ac:spMkLst>
        </pc:spChg>
        <pc:spChg chg="del">
          <ac:chgData name="bolduc, Karole-anne" userId="7ec06f55-c6e3-436a-8239-95fc4e9050c7" providerId="ADAL" clId="{36725D22-B160-4FA3-A7E2-700DF10E6D20}" dt="2024-04-09T18:18:49.398" v="170" actId="478"/>
          <ac:spMkLst>
            <pc:docMk/>
            <pc:sldMk cId="763472353" sldId="405"/>
            <ac:spMk id="6" creationId="{6C76DAB1-E69D-D39B-4DCF-E7B25F9B439B}"/>
          </ac:spMkLst>
        </pc:spChg>
        <pc:spChg chg="add del mod">
          <ac:chgData name="bolduc, Karole-anne" userId="7ec06f55-c6e3-436a-8239-95fc4e9050c7" providerId="ADAL" clId="{36725D22-B160-4FA3-A7E2-700DF10E6D20}" dt="2024-04-09T18:18:44.315" v="167"/>
          <ac:spMkLst>
            <pc:docMk/>
            <pc:sldMk cId="763472353" sldId="405"/>
            <ac:spMk id="7" creationId="{AF9002B7-117C-9C51-E35C-5DEE1D668BFA}"/>
          </ac:spMkLst>
        </pc:spChg>
        <pc:spChg chg="add mod">
          <ac:chgData name="bolduc, Karole-anne" userId="7ec06f55-c6e3-436a-8239-95fc4e9050c7" providerId="ADAL" clId="{36725D22-B160-4FA3-A7E2-700DF10E6D20}" dt="2024-04-09T18:18:39.736" v="165" actId="20577"/>
          <ac:spMkLst>
            <pc:docMk/>
            <pc:sldMk cId="763472353" sldId="405"/>
            <ac:spMk id="8" creationId="{C8AB4836-5834-2B68-7B75-C66D92E5805D}"/>
          </ac:spMkLst>
        </pc:spChg>
        <pc:graphicFrameChg chg="del modGraphic">
          <ac:chgData name="bolduc, Karole-anne" userId="7ec06f55-c6e3-436a-8239-95fc4e9050c7" providerId="ADAL" clId="{36725D22-B160-4FA3-A7E2-700DF10E6D20}" dt="2024-04-09T18:19:54.395" v="301" actId="478"/>
          <ac:graphicFrameMkLst>
            <pc:docMk/>
            <pc:sldMk cId="763472353" sldId="405"/>
            <ac:graphicFrameMk id="4" creationId="{5D06F1E6-74AC-DB88-EF5F-1A120E927681}"/>
          </ac:graphicFrameMkLst>
        </pc:graphicFrameChg>
      </pc:sldChg>
      <pc:sldChg chg="modSp add modAnim">
        <pc:chgData name="bolduc, Karole-anne" userId="7ec06f55-c6e3-436a-8239-95fc4e9050c7" providerId="ADAL" clId="{36725D22-B160-4FA3-A7E2-700DF10E6D20}" dt="2024-04-10T11:44:31.055" v="9016" actId="20577"/>
        <pc:sldMkLst>
          <pc:docMk/>
          <pc:sldMk cId="212300746" sldId="406"/>
        </pc:sldMkLst>
        <pc:spChg chg="mod">
          <ac:chgData name="bolduc, Karole-anne" userId="7ec06f55-c6e3-436a-8239-95fc4e9050c7" providerId="ADAL" clId="{36725D22-B160-4FA3-A7E2-700DF10E6D20}" dt="2024-04-10T11:44:31.055" v="9016" actId="20577"/>
          <ac:spMkLst>
            <pc:docMk/>
            <pc:sldMk cId="212300746" sldId="406"/>
            <ac:spMk id="3" creationId="{F7470C0D-368E-77F0-4A97-3A420E170BD1}"/>
          </ac:spMkLst>
        </pc:spChg>
      </pc:sldChg>
      <pc:sldChg chg="addSp delSp modSp add mod setBg delAnim modAnim">
        <pc:chgData name="bolduc, Karole-anne" userId="7ec06f55-c6e3-436a-8239-95fc4e9050c7" providerId="ADAL" clId="{36725D22-B160-4FA3-A7E2-700DF10E6D20}" dt="2024-04-09T18:37:12.059" v="1343" actId="20577"/>
        <pc:sldMkLst>
          <pc:docMk/>
          <pc:sldMk cId="3003210554" sldId="407"/>
        </pc:sldMkLst>
        <pc:spChg chg="mod">
          <ac:chgData name="bolduc, Karole-anne" userId="7ec06f55-c6e3-436a-8239-95fc4e9050c7" providerId="ADAL" clId="{36725D22-B160-4FA3-A7E2-700DF10E6D20}" dt="2024-04-09T18:29:18.090" v="841" actId="14100"/>
          <ac:spMkLst>
            <pc:docMk/>
            <pc:sldMk cId="3003210554" sldId="407"/>
            <ac:spMk id="2" creationId="{1A0D6AA8-306D-9B18-8B22-1519D95817B2}"/>
          </ac:spMkLst>
        </pc:spChg>
        <pc:spChg chg="del mod">
          <ac:chgData name="bolduc, Karole-anne" userId="7ec06f55-c6e3-436a-8239-95fc4e9050c7" providerId="ADAL" clId="{36725D22-B160-4FA3-A7E2-700DF10E6D20}" dt="2024-04-09T18:29:29.589" v="867" actId="478"/>
          <ac:spMkLst>
            <pc:docMk/>
            <pc:sldMk cId="3003210554" sldId="407"/>
            <ac:spMk id="3" creationId="{F7470C0D-368E-77F0-4A97-3A420E170BD1}"/>
          </ac:spMkLst>
        </pc:spChg>
        <pc:spChg chg="add mod">
          <ac:chgData name="bolduc, Karole-anne" userId="7ec06f55-c6e3-436a-8239-95fc4e9050c7" providerId="ADAL" clId="{36725D22-B160-4FA3-A7E2-700DF10E6D20}" dt="2024-04-09T18:37:12.059" v="1343" actId="20577"/>
          <ac:spMkLst>
            <pc:docMk/>
            <pc:sldMk cId="3003210554" sldId="407"/>
            <ac:spMk id="6" creationId="{3CED0CB8-F7FE-8EFA-C353-FD9FC09EC8D6}"/>
          </ac:spMkLst>
        </pc:spChg>
        <pc:spChg chg="add del mod">
          <ac:chgData name="bolduc, Karole-anne" userId="7ec06f55-c6e3-436a-8239-95fc4e9050c7" providerId="ADAL" clId="{36725D22-B160-4FA3-A7E2-700DF10E6D20}" dt="2024-04-09T18:29:03.819" v="837" actId="21"/>
          <ac:spMkLst>
            <pc:docMk/>
            <pc:sldMk cId="3003210554" sldId="407"/>
            <ac:spMk id="7" creationId="{EB590C8A-EE71-1811-3595-B6289E6BC77E}"/>
          </ac:spMkLst>
        </pc:spChg>
        <pc:spChg chg="del mod ord">
          <ac:chgData name="bolduc, Karole-anne" userId="7ec06f55-c6e3-436a-8239-95fc4e9050c7" providerId="ADAL" clId="{36725D22-B160-4FA3-A7E2-700DF10E6D20}" dt="2024-04-09T18:24:45.027" v="642" actId="478"/>
          <ac:spMkLst>
            <pc:docMk/>
            <pc:sldMk cId="3003210554" sldId="407"/>
            <ac:spMk id="8" creationId="{C8AB4836-5834-2B68-7B75-C66D92E5805D}"/>
          </ac:spMkLst>
        </pc:spChg>
        <pc:spChg chg="add mod">
          <ac:chgData name="bolduc, Karole-anne" userId="7ec06f55-c6e3-436a-8239-95fc4e9050c7" providerId="ADAL" clId="{36725D22-B160-4FA3-A7E2-700DF10E6D20}" dt="2024-04-09T18:30:29.694" v="993" actId="255"/>
          <ac:spMkLst>
            <pc:docMk/>
            <pc:sldMk cId="3003210554" sldId="407"/>
            <ac:spMk id="10" creationId="{14CD797E-6148-8E31-1FA7-F396A60E65C1}"/>
          </ac:spMkLst>
        </pc:spChg>
        <pc:spChg chg="add mod">
          <ac:chgData name="bolduc, Karole-anne" userId="7ec06f55-c6e3-436a-8239-95fc4e9050c7" providerId="ADAL" clId="{36725D22-B160-4FA3-A7E2-700DF10E6D20}" dt="2024-04-09T18:31:16.455" v="999"/>
          <ac:spMkLst>
            <pc:docMk/>
            <pc:sldMk cId="3003210554" sldId="407"/>
            <ac:spMk id="11" creationId="{971B20A1-11CA-56A9-3ACC-77CCE4DE59A9}"/>
          </ac:spMkLst>
        </pc:spChg>
        <pc:spChg chg="add">
          <ac:chgData name="bolduc, Karole-anne" userId="7ec06f55-c6e3-436a-8239-95fc4e9050c7" providerId="ADAL" clId="{36725D22-B160-4FA3-A7E2-700DF10E6D20}" dt="2024-04-09T18:24:18.370" v="635" actId="26606"/>
          <ac:spMkLst>
            <pc:docMk/>
            <pc:sldMk cId="3003210554" sldId="407"/>
            <ac:spMk id="17" creationId="{B9C04DC5-313B-4FE4-B868-5672A376419F}"/>
          </ac:spMkLst>
        </pc:spChg>
        <pc:spChg chg="add">
          <ac:chgData name="bolduc, Karole-anne" userId="7ec06f55-c6e3-436a-8239-95fc4e9050c7" providerId="ADAL" clId="{36725D22-B160-4FA3-A7E2-700DF10E6D20}" dt="2024-04-09T18:24:18.370" v="635" actId="26606"/>
          <ac:spMkLst>
            <pc:docMk/>
            <pc:sldMk cId="3003210554" sldId="407"/>
            <ac:spMk id="23" creationId="{329FDD08-42D8-4AFF-90E5-5DAA5BC4CBD8}"/>
          </ac:spMkLst>
        </pc:spChg>
        <pc:spChg chg="add">
          <ac:chgData name="bolduc, Karole-anne" userId="7ec06f55-c6e3-436a-8239-95fc4e9050c7" providerId="ADAL" clId="{36725D22-B160-4FA3-A7E2-700DF10E6D20}" dt="2024-04-09T18:24:18.370" v="635" actId="26606"/>
          <ac:spMkLst>
            <pc:docMk/>
            <pc:sldMk cId="3003210554" sldId="407"/>
            <ac:spMk id="25" creationId="{4C1E981B-F06E-48B4-9275-F4B261AFCAC0}"/>
          </ac:spMkLst>
        </pc:spChg>
        <pc:spChg chg="add">
          <ac:chgData name="bolduc, Karole-anne" userId="7ec06f55-c6e3-436a-8239-95fc4e9050c7" providerId="ADAL" clId="{36725D22-B160-4FA3-A7E2-700DF10E6D20}" dt="2024-04-09T18:24:18.370" v="635" actId="26606"/>
          <ac:spMkLst>
            <pc:docMk/>
            <pc:sldMk cId="3003210554" sldId="407"/>
            <ac:spMk id="27" creationId="{312E2C24-0CD2-4071-8CE2-B059993A99EF}"/>
          </ac:spMkLst>
        </pc:spChg>
        <pc:spChg chg="add">
          <ac:chgData name="bolduc, Karole-anne" userId="7ec06f55-c6e3-436a-8239-95fc4e9050c7" providerId="ADAL" clId="{36725D22-B160-4FA3-A7E2-700DF10E6D20}" dt="2024-04-09T18:24:18.370" v="635" actId="26606"/>
          <ac:spMkLst>
            <pc:docMk/>
            <pc:sldMk cId="3003210554" sldId="407"/>
            <ac:spMk id="29" creationId="{24F1DC13-C830-4B86-A9C6-927F5C55DBD7}"/>
          </ac:spMkLst>
        </pc:spChg>
        <pc:picChg chg="add mod modCrop">
          <ac:chgData name="bolduc, Karole-anne" userId="7ec06f55-c6e3-436a-8239-95fc4e9050c7" providerId="ADAL" clId="{36725D22-B160-4FA3-A7E2-700DF10E6D20}" dt="2024-04-09T18:24:39.224" v="640" actId="1076"/>
          <ac:picMkLst>
            <pc:docMk/>
            <pc:sldMk cId="3003210554" sldId="407"/>
            <ac:picMk id="5" creationId="{E07D0A21-8424-360C-D888-E932C3B46821}"/>
          </ac:picMkLst>
        </pc:picChg>
        <pc:picChg chg="add">
          <ac:chgData name="bolduc, Karole-anne" userId="7ec06f55-c6e3-436a-8239-95fc4e9050c7" providerId="ADAL" clId="{36725D22-B160-4FA3-A7E2-700DF10E6D20}" dt="2024-04-09T18:24:18.370" v="635" actId="26606"/>
          <ac:picMkLst>
            <pc:docMk/>
            <pc:sldMk cId="3003210554" sldId="407"/>
            <ac:picMk id="13" creationId="{7594FC8B-8CD2-407F-94F1-9C71F5AEC2B6}"/>
          </ac:picMkLst>
        </pc:picChg>
        <pc:picChg chg="add">
          <ac:chgData name="bolduc, Karole-anne" userId="7ec06f55-c6e3-436a-8239-95fc4e9050c7" providerId="ADAL" clId="{36725D22-B160-4FA3-A7E2-700DF10E6D20}" dt="2024-04-09T18:24:18.370" v="635" actId="26606"/>
          <ac:picMkLst>
            <pc:docMk/>
            <pc:sldMk cId="3003210554" sldId="407"/>
            <ac:picMk id="15" creationId="{DBABC971-8D40-4A4F-AC60-28B9172789B9}"/>
          </ac:picMkLst>
        </pc:picChg>
        <pc:picChg chg="add">
          <ac:chgData name="bolduc, Karole-anne" userId="7ec06f55-c6e3-436a-8239-95fc4e9050c7" providerId="ADAL" clId="{36725D22-B160-4FA3-A7E2-700DF10E6D20}" dt="2024-04-09T18:24:18.370" v="635" actId="26606"/>
          <ac:picMkLst>
            <pc:docMk/>
            <pc:sldMk cId="3003210554" sldId="407"/>
            <ac:picMk id="19" creationId="{791AE23E-90C9-4963-96E2-8DADBFC3BC09}"/>
          </ac:picMkLst>
        </pc:picChg>
        <pc:picChg chg="add">
          <ac:chgData name="bolduc, Karole-anne" userId="7ec06f55-c6e3-436a-8239-95fc4e9050c7" providerId="ADAL" clId="{36725D22-B160-4FA3-A7E2-700DF10E6D20}" dt="2024-04-09T18:24:18.370" v="635" actId="26606"/>
          <ac:picMkLst>
            <pc:docMk/>
            <pc:sldMk cId="3003210554" sldId="407"/>
            <ac:picMk id="21" creationId="{C5F93E90-4379-4AAC-B021-E5FA6D974AED}"/>
          </ac:picMkLst>
        </pc:picChg>
      </pc:sldChg>
      <pc:sldChg chg="addSp delSp modSp add mod ord delAnim modAnim">
        <pc:chgData name="bolduc, Karole-anne" userId="7ec06f55-c6e3-436a-8239-95fc4e9050c7" providerId="ADAL" clId="{36725D22-B160-4FA3-A7E2-700DF10E6D20}" dt="2024-04-09T18:37:06.771" v="1341" actId="20577"/>
        <pc:sldMkLst>
          <pc:docMk/>
          <pc:sldMk cId="2947449438" sldId="408"/>
        </pc:sldMkLst>
        <pc:spChg chg="mod">
          <ac:chgData name="bolduc, Karole-anne" userId="7ec06f55-c6e3-436a-8239-95fc4e9050c7" providerId="ADAL" clId="{36725D22-B160-4FA3-A7E2-700DF10E6D20}" dt="2024-04-09T18:32:02.979" v="1020" actId="20577"/>
          <ac:spMkLst>
            <pc:docMk/>
            <pc:sldMk cId="2947449438" sldId="408"/>
            <ac:spMk id="2" creationId="{1A0D6AA8-306D-9B18-8B22-1519D95817B2}"/>
          </ac:spMkLst>
        </pc:spChg>
        <pc:spChg chg="mod">
          <ac:chgData name="bolduc, Karole-anne" userId="7ec06f55-c6e3-436a-8239-95fc4e9050c7" providerId="ADAL" clId="{36725D22-B160-4FA3-A7E2-700DF10E6D20}" dt="2024-04-09T18:32:25.210" v="1063" actId="20577"/>
          <ac:spMkLst>
            <pc:docMk/>
            <pc:sldMk cId="2947449438" sldId="408"/>
            <ac:spMk id="3" creationId="{F7470C0D-368E-77F0-4A97-3A420E170BD1}"/>
          </ac:spMkLst>
        </pc:spChg>
        <pc:spChg chg="del">
          <ac:chgData name="bolduc, Karole-anne" userId="7ec06f55-c6e3-436a-8239-95fc4e9050c7" providerId="ADAL" clId="{36725D22-B160-4FA3-A7E2-700DF10E6D20}" dt="2024-04-09T18:31:54.692" v="1004" actId="478"/>
          <ac:spMkLst>
            <pc:docMk/>
            <pc:sldMk cId="2947449438" sldId="408"/>
            <ac:spMk id="5" creationId="{815D3720-D505-2433-55EA-5EEE638A7393}"/>
          </ac:spMkLst>
        </pc:spChg>
        <pc:spChg chg="del">
          <ac:chgData name="bolduc, Karole-anne" userId="7ec06f55-c6e3-436a-8239-95fc4e9050c7" providerId="ADAL" clId="{36725D22-B160-4FA3-A7E2-700DF10E6D20}" dt="2024-04-09T18:31:52.902" v="1003" actId="478"/>
          <ac:spMkLst>
            <pc:docMk/>
            <pc:sldMk cId="2947449438" sldId="408"/>
            <ac:spMk id="6" creationId="{6C76DAB1-E69D-D39B-4DCF-E7B25F9B439B}"/>
          </ac:spMkLst>
        </pc:spChg>
        <pc:spChg chg="mod">
          <ac:chgData name="bolduc, Karole-anne" userId="7ec06f55-c6e3-436a-8239-95fc4e9050c7" providerId="ADAL" clId="{36725D22-B160-4FA3-A7E2-700DF10E6D20}" dt="2024-04-09T18:37:06.771" v="1341" actId="20577"/>
          <ac:spMkLst>
            <pc:docMk/>
            <pc:sldMk cId="2947449438" sldId="408"/>
            <ac:spMk id="7" creationId="{14A5A52C-5605-9ECA-3E64-8520F847C33B}"/>
          </ac:spMkLst>
        </pc:spChg>
        <pc:spChg chg="add mod">
          <ac:chgData name="bolduc, Karole-anne" userId="7ec06f55-c6e3-436a-8239-95fc4e9050c7" providerId="ADAL" clId="{36725D22-B160-4FA3-A7E2-700DF10E6D20}" dt="2024-04-09T18:36:51.083" v="1338" actId="20577"/>
          <ac:spMkLst>
            <pc:docMk/>
            <pc:sldMk cId="2947449438" sldId="408"/>
            <ac:spMk id="10" creationId="{33786BE2-42F6-D205-1727-9BF60C1DCE3C}"/>
          </ac:spMkLst>
        </pc:spChg>
        <pc:graphicFrameChg chg="mod modGraphic">
          <ac:chgData name="bolduc, Karole-anne" userId="7ec06f55-c6e3-436a-8239-95fc4e9050c7" providerId="ADAL" clId="{36725D22-B160-4FA3-A7E2-700DF10E6D20}" dt="2024-04-09T18:34:26.005" v="1201" actId="14100"/>
          <ac:graphicFrameMkLst>
            <pc:docMk/>
            <pc:sldMk cId="2947449438" sldId="408"/>
            <ac:graphicFrameMk id="4" creationId="{5D06F1E6-74AC-DB88-EF5F-1A120E927681}"/>
          </ac:graphicFrameMkLst>
        </pc:graphicFrameChg>
        <pc:picChg chg="add mod">
          <ac:chgData name="bolduc, Karole-anne" userId="7ec06f55-c6e3-436a-8239-95fc4e9050c7" providerId="ADAL" clId="{36725D22-B160-4FA3-A7E2-700DF10E6D20}" dt="2024-04-09T18:35:38.878" v="1206" actId="14826"/>
          <ac:picMkLst>
            <pc:docMk/>
            <pc:sldMk cId="2947449438" sldId="408"/>
            <ac:picMk id="9" creationId="{27C313E7-411D-A888-EE32-E1FCCC7709C9}"/>
          </ac:picMkLst>
        </pc:picChg>
      </pc:sldChg>
      <pc:sldChg chg="addSp delSp modSp add mod delAnim modAnim">
        <pc:chgData name="bolduc, Karole-anne" userId="7ec06f55-c6e3-436a-8239-95fc4e9050c7" providerId="ADAL" clId="{36725D22-B160-4FA3-A7E2-700DF10E6D20}" dt="2024-04-09T18:41:02.896" v="1515"/>
        <pc:sldMkLst>
          <pc:docMk/>
          <pc:sldMk cId="4005389014" sldId="409"/>
        </pc:sldMkLst>
        <pc:spChg chg="mod">
          <ac:chgData name="bolduc, Karole-anne" userId="7ec06f55-c6e3-436a-8239-95fc4e9050c7" providerId="ADAL" clId="{36725D22-B160-4FA3-A7E2-700DF10E6D20}" dt="2024-04-09T18:40:50.967" v="1514" actId="20577"/>
          <ac:spMkLst>
            <pc:docMk/>
            <pc:sldMk cId="4005389014" sldId="409"/>
            <ac:spMk id="3" creationId="{F7470C0D-368E-77F0-4A97-3A420E170BD1}"/>
          </ac:spMkLst>
        </pc:spChg>
        <pc:spChg chg="mod">
          <ac:chgData name="bolduc, Karole-anne" userId="7ec06f55-c6e3-436a-8239-95fc4e9050c7" providerId="ADAL" clId="{36725D22-B160-4FA3-A7E2-700DF10E6D20}" dt="2024-04-09T18:37:17.206" v="1347" actId="20577"/>
          <ac:spMkLst>
            <pc:docMk/>
            <pc:sldMk cId="4005389014" sldId="409"/>
            <ac:spMk id="7" creationId="{14A5A52C-5605-9ECA-3E64-8520F847C33B}"/>
          </ac:spMkLst>
        </pc:spChg>
        <pc:spChg chg="del">
          <ac:chgData name="bolduc, Karole-anne" userId="7ec06f55-c6e3-436a-8239-95fc4e9050c7" providerId="ADAL" clId="{36725D22-B160-4FA3-A7E2-700DF10E6D20}" dt="2024-04-09T18:37:21.549" v="1348" actId="21"/>
          <ac:spMkLst>
            <pc:docMk/>
            <pc:sldMk cId="4005389014" sldId="409"/>
            <ac:spMk id="10" creationId="{33786BE2-42F6-D205-1727-9BF60C1DCE3C}"/>
          </ac:spMkLst>
        </pc:spChg>
        <pc:graphicFrameChg chg="del">
          <ac:chgData name="bolduc, Karole-anne" userId="7ec06f55-c6e3-436a-8239-95fc4e9050c7" providerId="ADAL" clId="{36725D22-B160-4FA3-A7E2-700DF10E6D20}" dt="2024-04-09T18:38:14.397" v="1435" actId="478"/>
          <ac:graphicFrameMkLst>
            <pc:docMk/>
            <pc:sldMk cId="4005389014" sldId="409"/>
            <ac:graphicFrameMk id="4" creationId="{5D06F1E6-74AC-DB88-EF5F-1A120E927681}"/>
          </ac:graphicFrameMkLst>
        </pc:graphicFrameChg>
        <pc:picChg chg="add mod">
          <ac:chgData name="bolduc, Karole-anne" userId="7ec06f55-c6e3-436a-8239-95fc4e9050c7" providerId="ADAL" clId="{36725D22-B160-4FA3-A7E2-700DF10E6D20}" dt="2024-04-09T18:40:38.467" v="1504" actId="1076"/>
          <ac:picMkLst>
            <pc:docMk/>
            <pc:sldMk cId="4005389014" sldId="409"/>
            <ac:picMk id="6" creationId="{534B1734-E87E-9A0C-B866-A526CC1A68DB}"/>
          </ac:picMkLst>
        </pc:picChg>
        <pc:picChg chg="del">
          <ac:chgData name="bolduc, Karole-anne" userId="7ec06f55-c6e3-436a-8239-95fc4e9050c7" providerId="ADAL" clId="{36725D22-B160-4FA3-A7E2-700DF10E6D20}" dt="2024-04-09T18:37:24.276" v="1349" actId="478"/>
          <ac:picMkLst>
            <pc:docMk/>
            <pc:sldMk cId="4005389014" sldId="409"/>
            <ac:picMk id="9" creationId="{27C313E7-411D-A888-EE32-E1FCCC7709C9}"/>
          </ac:picMkLst>
        </pc:picChg>
      </pc:sldChg>
      <pc:sldChg chg="addSp modSp new mod modAnim">
        <pc:chgData name="bolduc, Karole-anne" userId="7ec06f55-c6e3-436a-8239-95fc4e9050c7" providerId="ADAL" clId="{36725D22-B160-4FA3-A7E2-700DF10E6D20}" dt="2024-04-09T18:48:18.285" v="2245" actId="313"/>
        <pc:sldMkLst>
          <pc:docMk/>
          <pc:sldMk cId="2839831166" sldId="410"/>
        </pc:sldMkLst>
        <pc:spChg chg="mod">
          <ac:chgData name="bolduc, Karole-anne" userId="7ec06f55-c6e3-436a-8239-95fc4e9050c7" providerId="ADAL" clId="{36725D22-B160-4FA3-A7E2-700DF10E6D20}" dt="2024-04-09T18:42:22.566" v="1575" actId="20577"/>
          <ac:spMkLst>
            <pc:docMk/>
            <pc:sldMk cId="2839831166" sldId="410"/>
            <ac:spMk id="2" creationId="{114A2CF8-69DD-8E4F-33F9-B04AA1CC9D1A}"/>
          </ac:spMkLst>
        </pc:spChg>
        <pc:spChg chg="add mod">
          <ac:chgData name="bolduc, Karole-anne" userId="7ec06f55-c6e3-436a-8239-95fc4e9050c7" providerId="ADAL" clId="{36725D22-B160-4FA3-A7E2-700DF10E6D20}" dt="2024-04-09T18:48:18.285" v="2245" actId="313"/>
          <ac:spMkLst>
            <pc:docMk/>
            <pc:sldMk cId="2839831166" sldId="410"/>
            <ac:spMk id="4" creationId="{02C585E7-7C7D-5603-ACD4-AE3A75514239}"/>
          </ac:spMkLst>
        </pc:spChg>
        <pc:picChg chg="add mod">
          <ac:chgData name="bolduc, Karole-anne" userId="7ec06f55-c6e3-436a-8239-95fc4e9050c7" providerId="ADAL" clId="{36725D22-B160-4FA3-A7E2-700DF10E6D20}" dt="2024-04-09T18:43:00.388" v="1581" actId="1076"/>
          <ac:picMkLst>
            <pc:docMk/>
            <pc:sldMk cId="2839831166" sldId="410"/>
            <ac:picMk id="3" creationId="{FB7BE158-2B85-0788-737C-937560FB4AF3}"/>
          </ac:picMkLst>
        </pc:picChg>
      </pc:sldChg>
      <pc:sldChg chg="delSp modSp add mod ord delAnim">
        <pc:chgData name="bolduc, Karole-anne" userId="7ec06f55-c6e3-436a-8239-95fc4e9050c7" providerId="ADAL" clId="{36725D22-B160-4FA3-A7E2-700DF10E6D20}" dt="2024-04-09T18:47:32.527" v="2140" actId="1076"/>
        <pc:sldMkLst>
          <pc:docMk/>
          <pc:sldMk cId="3826241213" sldId="411"/>
        </pc:sldMkLst>
        <pc:spChg chg="mod">
          <ac:chgData name="bolduc, Karole-anne" userId="7ec06f55-c6e3-436a-8239-95fc4e9050c7" providerId="ADAL" clId="{36725D22-B160-4FA3-A7E2-700DF10E6D20}" dt="2024-04-09T18:45:46.819" v="1939" actId="313"/>
          <ac:spMkLst>
            <pc:docMk/>
            <pc:sldMk cId="3826241213" sldId="411"/>
            <ac:spMk id="3" creationId="{F7470C0D-368E-77F0-4A97-3A420E170BD1}"/>
          </ac:spMkLst>
        </pc:spChg>
        <pc:spChg chg="mod">
          <ac:chgData name="bolduc, Karole-anne" userId="7ec06f55-c6e3-436a-8239-95fc4e9050c7" providerId="ADAL" clId="{36725D22-B160-4FA3-A7E2-700DF10E6D20}" dt="2024-04-09T18:45:56.992" v="1943" actId="20577"/>
          <ac:spMkLst>
            <pc:docMk/>
            <pc:sldMk cId="3826241213" sldId="411"/>
            <ac:spMk id="7" creationId="{14A5A52C-5605-9ECA-3E64-8520F847C33B}"/>
          </ac:spMkLst>
        </pc:spChg>
        <pc:spChg chg="del mod">
          <ac:chgData name="bolduc, Karole-anne" userId="7ec06f55-c6e3-436a-8239-95fc4e9050c7" providerId="ADAL" clId="{36725D22-B160-4FA3-A7E2-700DF10E6D20}" dt="2024-04-09T18:45:07.016" v="1819" actId="21"/>
          <ac:spMkLst>
            <pc:docMk/>
            <pc:sldMk cId="3826241213" sldId="411"/>
            <ac:spMk id="10" creationId="{33786BE2-42F6-D205-1727-9BF60C1DCE3C}"/>
          </ac:spMkLst>
        </pc:spChg>
        <pc:graphicFrameChg chg="mod modGraphic">
          <ac:chgData name="bolduc, Karole-anne" userId="7ec06f55-c6e3-436a-8239-95fc4e9050c7" providerId="ADAL" clId="{36725D22-B160-4FA3-A7E2-700DF10E6D20}" dt="2024-04-09T18:47:32.527" v="2140" actId="1076"/>
          <ac:graphicFrameMkLst>
            <pc:docMk/>
            <pc:sldMk cId="3826241213" sldId="411"/>
            <ac:graphicFrameMk id="4" creationId="{5D06F1E6-74AC-DB88-EF5F-1A120E927681}"/>
          </ac:graphicFrameMkLst>
        </pc:graphicFrameChg>
        <pc:picChg chg="del">
          <ac:chgData name="bolduc, Karole-anne" userId="7ec06f55-c6e3-436a-8239-95fc4e9050c7" providerId="ADAL" clId="{36725D22-B160-4FA3-A7E2-700DF10E6D20}" dt="2024-04-09T18:45:49.982" v="1940" actId="478"/>
          <ac:picMkLst>
            <pc:docMk/>
            <pc:sldMk cId="3826241213" sldId="411"/>
            <ac:picMk id="9" creationId="{27C313E7-411D-A888-EE32-E1FCCC7709C9}"/>
          </ac:picMkLst>
        </pc:picChg>
      </pc:sldChg>
      <pc:sldChg chg="addSp delSp modSp add mod ord delAnim modAnim">
        <pc:chgData name="bolduc, Karole-anne" userId="7ec06f55-c6e3-436a-8239-95fc4e9050c7" providerId="ADAL" clId="{36725D22-B160-4FA3-A7E2-700DF10E6D20}" dt="2024-04-09T18:59:43.997" v="2654" actId="313"/>
        <pc:sldMkLst>
          <pc:docMk/>
          <pc:sldMk cId="1178894175" sldId="412"/>
        </pc:sldMkLst>
        <pc:spChg chg="mod">
          <ac:chgData name="bolduc, Karole-anne" userId="7ec06f55-c6e3-436a-8239-95fc4e9050c7" providerId="ADAL" clId="{36725D22-B160-4FA3-A7E2-700DF10E6D20}" dt="2024-04-09T18:49:32.441" v="2288" actId="20577"/>
          <ac:spMkLst>
            <pc:docMk/>
            <pc:sldMk cId="1178894175" sldId="412"/>
            <ac:spMk id="2" creationId="{1A0D6AA8-306D-9B18-8B22-1519D95817B2}"/>
          </ac:spMkLst>
        </pc:spChg>
        <pc:spChg chg="mod">
          <ac:chgData name="bolduc, Karole-anne" userId="7ec06f55-c6e3-436a-8239-95fc4e9050c7" providerId="ADAL" clId="{36725D22-B160-4FA3-A7E2-700DF10E6D20}" dt="2024-04-09T18:54:03.763" v="2477" actId="33524"/>
          <ac:spMkLst>
            <pc:docMk/>
            <pc:sldMk cId="1178894175" sldId="412"/>
            <ac:spMk id="3" creationId="{F7470C0D-368E-77F0-4A97-3A420E170BD1}"/>
          </ac:spMkLst>
        </pc:spChg>
        <pc:spChg chg="mod">
          <ac:chgData name="bolduc, Karole-anne" userId="7ec06f55-c6e3-436a-8239-95fc4e9050c7" providerId="ADAL" clId="{36725D22-B160-4FA3-A7E2-700DF10E6D20}" dt="2024-04-09T18:53:06.016" v="2336" actId="20577"/>
          <ac:spMkLst>
            <pc:docMk/>
            <pc:sldMk cId="1178894175" sldId="412"/>
            <ac:spMk id="7" creationId="{14A5A52C-5605-9ECA-3E64-8520F847C33B}"/>
          </ac:spMkLst>
        </pc:spChg>
        <pc:spChg chg="add mod">
          <ac:chgData name="bolduc, Karole-anne" userId="7ec06f55-c6e3-436a-8239-95fc4e9050c7" providerId="ADAL" clId="{36725D22-B160-4FA3-A7E2-700DF10E6D20}" dt="2024-04-09T18:59:43.997" v="2654" actId="313"/>
          <ac:spMkLst>
            <pc:docMk/>
            <pc:sldMk cId="1178894175" sldId="412"/>
            <ac:spMk id="8" creationId="{8E11C792-AB52-6DCE-03C7-57471E261E89}"/>
          </ac:spMkLst>
        </pc:spChg>
        <pc:spChg chg="del mod">
          <ac:chgData name="bolduc, Karole-anne" userId="7ec06f55-c6e3-436a-8239-95fc4e9050c7" providerId="ADAL" clId="{36725D22-B160-4FA3-A7E2-700DF10E6D20}" dt="2024-04-09T18:49:38.153" v="2290" actId="21"/>
          <ac:spMkLst>
            <pc:docMk/>
            <pc:sldMk cId="1178894175" sldId="412"/>
            <ac:spMk id="10" creationId="{33786BE2-42F6-D205-1727-9BF60C1DCE3C}"/>
          </ac:spMkLst>
        </pc:spChg>
        <pc:graphicFrameChg chg="del">
          <ac:chgData name="bolduc, Karole-anne" userId="7ec06f55-c6e3-436a-8239-95fc4e9050c7" providerId="ADAL" clId="{36725D22-B160-4FA3-A7E2-700DF10E6D20}" dt="2024-04-09T18:53:01.981" v="2334" actId="478"/>
          <ac:graphicFrameMkLst>
            <pc:docMk/>
            <pc:sldMk cId="1178894175" sldId="412"/>
            <ac:graphicFrameMk id="4" creationId="{5D06F1E6-74AC-DB88-EF5F-1A120E927681}"/>
          </ac:graphicFrameMkLst>
        </pc:graphicFrameChg>
        <pc:picChg chg="add mod">
          <ac:chgData name="bolduc, Karole-anne" userId="7ec06f55-c6e3-436a-8239-95fc4e9050c7" providerId="ADAL" clId="{36725D22-B160-4FA3-A7E2-700DF10E6D20}" dt="2024-04-09T18:56:49.716" v="2482" actId="1440"/>
          <ac:picMkLst>
            <pc:docMk/>
            <pc:sldMk cId="1178894175" sldId="412"/>
            <ac:picMk id="5" creationId="{D3953018-52BF-1281-2DC2-BCBB39397617}"/>
          </ac:picMkLst>
        </pc:picChg>
        <pc:picChg chg="add del mod">
          <ac:chgData name="bolduc, Karole-anne" userId="7ec06f55-c6e3-436a-8239-95fc4e9050c7" providerId="ADAL" clId="{36725D22-B160-4FA3-A7E2-700DF10E6D20}" dt="2024-04-09T18:58:12.622" v="2488" actId="478"/>
          <ac:picMkLst>
            <pc:docMk/>
            <pc:sldMk cId="1178894175" sldId="412"/>
            <ac:picMk id="6" creationId="{FD6272C0-76CB-BC13-FF60-8F8BFD462934}"/>
          </ac:picMkLst>
        </pc:picChg>
        <pc:picChg chg="del">
          <ac:chgData name="bolduc, Karole-anne" userId="7ec06f55-c6e3-436a-8239-95fc4e9050c7" providerId="ADAL" clId="{36725D22-B160-4FA3-A7E2-700DF10E6D20}" dt="2024-04-09T18:52:56.502" v="2333" actId="478"/>
          <ac:picMkLst>
            <pc:docMk/>
            <pc:sldMk cId="1178894175" sldId="412"/>
            <ac:picMk id="9" creationId="{27C313E7-411D-A888-EE32-E1FCCC7709C9}"/>
          </ac:picMkLst>
        </pc:picChg>
      </pc:sldChg>
      <pc:sldChg chg="addSp delSp modSp add mod ord addAnim delAnim modAnim">
        <pc:chgData name="bolduc, Karole-anne" userId="7ec06f55-c6e3-436a-8239-95fc4e9050c7" providerId="ADAL" clId="{36725D22-B160-4FA3-A7E2-700DF10E6D20}" dt="2024-04-09T19:10:23.802" v="3371" actId="1076"/>
        <pc:sldMkLst>
          <pc:docMk/>
          <pc:sldMk cId="1078066541" sldId="413"/>
        </pc:sldMkLst>
        <pc:spChg chg="mod">
          <ac:chgData name="bolduc, Karole-anne" userId="7ec06f55-c6e3-436a-8239-95fc4e9050c7" providerId="ADAL" clId="{36725D22-B160-4FA3-A7E2-700DF10E6D20}" dt="2024-04-09T19:01:07.044" v="2709" actId="20577"/>
          <ac:spMkLst>
            <pc:docMk/>
            <pc:sldMk cId="1078066541" sldId="413"/>
            <ac:spMk id="2" creationId="{1A0D6AA8-306D-9B18-8B22-1519D95817B2}"/>
          </ac:spMkLst>
        </pc:spChg>
        <pc:spChg chg="del mod">
          <ac:chgData name="bolduc, Karole-anne" userId="7ec06f55-c6e3-436a-8239-95fc4e9050c7" providerId="ADAL" clId="{36725D22-B160-4FA3-A7E2-700DF10E6D20}" dt="2024-04-09T19:02:20.313" v="2715" actId="478"/>
          <ac:spMkLst>
            <pc:docMk/>
            <pc:sldMk cId="1078066541" sldId="413"/>
            <ac:spMk id="3" creationId="{F7470C0D-368E-77F0-4A97-3A420E170BD1}"/>
          </ac:spMkLst>
        </pc:spChg>
        <pc:spChg chg="add mod">
          <ac:chgData name="bolduc, Karole-anne" userId="7ec06f55-c6e3-436a-8239-95fc4e9050c7" providerId="ADAL" clId="{36725D22-B160-4FA3-A7E2-700DF10E6D20}" dt="2024-04-09T19:10:23.802" v="3371" actId="1076"/>
          <ac:spMkLst>
            <pc:docMk/>
            <pc:sldMk cId="1078066541" sldId="413"/>
            <ac:spMk id="5" creationId="{5863B870-FD1F-8D77-B1C0-901CF8D6E718}"/>
          </ac:spMkLst>
        </pc:spChg>
        <pc:spChg chg="mod">
          <ac:chgData name="bolduc, Karole-anne" userId="7ec06f55-c6e3-436a-8239-95fc4e9050c7" providerId="ADAL" clId="{36725D22-B160-4FA3-A7E2-700DF10E6D20}" dt="2024-04-09T19:05:47.568" v="3067" actId="1076"/>
          <ac:spMkLst>
            <pc:docMk/>
            <pc:sldMk cId="1078066541" sldId="413"/>
            <ac:spMk id="7" creationId="{14A5A52C-5605-9ECA-3E64-8520F847C33B}"/>
          </ac:spMkLst>
        </pc:spChg>
        <pc:graphicFrameChg chg="add del mod modGraphic">
          <ac:chgData name="bolduc, Karole-anne" userId="7ec06f55-c6e3-436a-8239-95fc4e9050c7" providerId="ADAL" clId="{36725D22-B160-4FA3-A7E2-700DF10E6D20}" dt="2024-04-09T19:09:04.756" v="3311" actId="1076"/>
          <ac:graphicFrameMkLst>
            <pc:docMk/>
            <pc:sldMk cId="1078066541" sldId="413"/>
            <ac:graphicFrameMk id="4" creationId="{5D06F1E6-74AC-DB88-EF5F-1A120E927681}"/>
          </ac:graphicFrameMkLst>
        </pc:graphicFrameChg>
      </pc:sldChg>
      <pc:sldChg chg="addSp delSp modSp add mod setBg addAnim delAnim modAnim">
        <pc:chgData name="bolduc, Karole-anne" userId="7ec06f55-c6e3-436a-8239-95fc4e9050c7" providerId="ADAL" clId="{36725D22-B160-4FA3-A7E2-700DF10E6D20}" dt="2024-04-09T19:16:37.688" v="3431"/>
        <pc:sldMkLst>
          <pc:docMk/>
          <pc:sldMk cId="4154964073" sldId="414"/>
        </pc:sldMkLst>
        <pc:spChg chg="mod">
          <ac:chgData name="bolduc, Karole-anne" userId="7ec06f55-c6e3-436a-8239-95fc4e9050c7" providerId="ADAL" clId="{36725D22-B160-4FA3-A7E2-700DF10E6D20}" dt="2024-04-09T19:16:13.864" v="3426" actId="26606"/>
          <ac:spMkLst>
            <pc:docMk/>
            <pc:sldMk cId="4154964073" sldId="414"/>
            <ac:spMk id="2" creationId="{1A0D6AA8-306D-9B18-8B22-1519D95817B2}"/>
          </ac:spMkLst>
        </pc:spChg>
        <pc:spChg chg="del">
          <ac:chgData name="bolduc, Karole-anne" userId="7ec06f55-c6e3-436a-8239-95fc4e9050c7" providerId="ADAL" clId="{36725D22-B160-4FA3-A7E2-700DF10E6D20}" dt="2024-04-09T19:11:33.548" v="3419" actId="478"/>
          <ac:spMkLst>
            <pc:docMk/>
            <pc:sldMk cId="4154964073" sldId="414"/>
            <ac:spMk id="5" creationId="{5863B870-FD1F-8D77-B1C0-901CF8D6E718}"/>
          </ac:spMkLst>
        </pc:spChg>
        <pc:spChg chg="mod">
          <ac:chgData name="bolduc, Karole-anne" userId="7ec06f55-c6e3-436a-8239-95fc4e9050c7" providerId="ADAL" clId="{36725D22-B160-4FA3-A7E2-700DF10E6D20}" dt="2024-04-09T19:16:20.525" v="3428" actId="207"/>
          <ac:spMkLst>
            <pc:docMk/>
            <pc:sldMk cId="4154964073" sldId="414"/>
            <ac:spMk id="7" creationId="{14A5A52C-5605-9ECA-3E64-8520F847C33B}"/>
          </ac:spMkLst>
        </pc:spChg>
        <pc:spChg chg="add">
          <ac:chgData name="bolduc, Karole-anne" userId="7ec06f55-c6e3-436a-8239-95fc4e9050c7" providerId="ADAL" clId="{36725D22-B160-4FA3-A7E2-700DF10E6D20}" dt="2024-04-09T19:16:13.864" v="3426" actId="26606"/>
          <ac:spMkLst>
            <pc:docMk/>
            <pc:sldMk cId="4154964073" sldId="414"/>
            <ac:spMk id="16" creationId="{74E4178E-1E41-4E39-8171-5EEC297F4207}"/>
          </ac:spMkLst>
        </pc:spChg>
        <pc:spChg chg="add">
          <ac:chgData name="bolduc, Karole-anne" userId="7ec06f55-c6e3-436a-8239-95fc4e9050c7" providerId="ADAL" clId="{36725D22-B160-4FA3-A7E2-700DF10E6D20}" dt="2024-04-09T19:16:13.864" v="3426" actId="26606"/>
          <ac:spMkLst>
            <pc:docMk/>
            <pc:sldMk cId="4154964073" sldId="414"/>
            <ac:spMk id="22" creationId="{0421F718-8F86-42C4-86D6-42E6DB59749D}"/>
          </ac:spMkLst>
        </pc:spChg>
        <pc:graphicFrameChg chg="del">
          <ac:chgData name="bolduc, Karole-anne" userId="7ec06f55-c6e3-436a-8239-95fc4e9050c7" providerId="ADAL" clId="{36725D22-B160-4FA3-A7E2-700DF10E6D20}" dt="2024-04-09T19:11:38.134" v="3420" actId="478"/>
          <ac:graphicFrameMkLst>
            <pc:docMk/>
            <pc:sldMk cId="4154964073" sldId="414"/>
            <ac:graphicFrameMk id="4" creationId="{5D06F1E6-74AC-DB88-EF5F-1A120E927681}"/>
          </ac:graphicFrameMkLst>
        </pc:graphicFrameChg>
        <pc:picChg chg="add mod ord">
          <ac:chgData name="bolduc, Karole-anne" userId="7ec06f55-c6e3-436a-8239-95fc4e9050c7" providerId="ADAL" clId="{36725D22-B160-4FA3-A7E2-700DF10E6D20}" dt="2024-04-09T19:16:13.864" v="3426" actId="26606"/>
          <ac:picMkLst>
            <pc:docMk/>
            <pc:sldMk cId="4154964073" sldId="414"/>
            <ac:picMk id="3" creationId="{0A15BBFE-4F39-0506-6267-A0C86FBD9D9C}"/>
          </ac:picMkLst>
        </pc:picChg>
        <pc:picChg chg="add mod">
          <ac:chgData name="bolduc, Karole-anne" userId="7ec06f55-c6e3-436a-8239-95fc4e9050c7" providerId="ADAL" clId="{36725D22-B160-4FA3-A7E2-700DF10E6D20}" dt="2024-04-09T19:16:13.864" v="3426" actId="26606"/>
          <ac:picMkLst>
            <pc:docMk/>
            <pc:sldMk cId="4154964073" sldId="414"/>
            <ac:picMk id="6" creationId="{AC35F755-93B2-AE65-2906-A154A3B5F21A}"/>
          </ac:picMkLst>
        </pc:picChg>
        <pc:picChg chg="add">
          <ac:chgData name="bolduc, Karole-anne" userId="7ec06f55-c6e3-436a-8239-95fc4e9050c7" providerId="ADAL" clId="{36725D22-B160-4FA3-A7E2-700DF10E6D20}" dt="2024-04-09T19:16:13.864" v="3426" actId="26606"/>
          <ac:picMkLst>
            <pc:docMk/>
            <pc:sldMk cId="4154964073" sldId="414"/>
            <ac:picMk id="12" creationId="{B92096A1-6AC3-46FB-979A-18F4AE8B9483}"/>
          </ac:picMkLst>
        </pc:picChg>
        <pc:picChg chg="add">
          <ac:chgData name="bolduc, Karole-anne" userId="7ec06f55-c6e3-436a-8239-95fc4e9050c7" providerId="ADAL" clId="{36725D22-B160-4FA3-A7E2-700DF10E6D20}" dt="2024-04-09T19:16:13.864" v="3426" actId="26606"/>
          <ac:picMkLst>
            <pc:docMk/>
            <pc:sldMk cId="4154964073" sldId="414"/>
            <ac:picMk id="14" creationId="{F728CD29-58B3-4F21-B30F-28798953D702}"/>
          </ac:picMkLst>
        </pc:picChg>
        <pc:picChg chg="add">
          <ac:chgData name="bolduc, Karole-anne" userId="7ec06f55-c6e3-436a-8239-95fc4e9050c7" providerId="ADAL" clId="{36725D22-B160-4FA3-A7E2-700DF10E6D20}" dt="2024-04-09T19:16:13.864" v="3426" actId="26606"/>
          <ac:picMkLst>
            <pc:docMk/>
            <pc:sldMk cId="4154964073" sldId="414"/>
            <ac:picMk id="18" creationId="{5ED4CF93-A4AC-4FA3-BE1C-E27B351DF730}"/>
          </ac:picMkLst>
        </pc:picChg>
        <pc:picChg chg="add">
          <ac:chgData name="bolduc, Karole-anne" userId="7ec06f55-c6e3-436a-8239-95fc4e9050c7" providerId="ADAL" clId="{36725D22-B160-4FA3-A7E2-700DF10E6D20}" dt="2024-04-09T19:16:13.864" v="3426" actId="26606"/>
          <ac:picMkLst>
            <pc:docMk/>
            <pc:sldMk cId="4154964073" sldId="414"/>
            <ac:picMk id="20" creationId="{4150C84B-F28C-46CF-A2DB-070F52404442}"/>
          </ac:picMkLst>
        </pc:picChg>
      </pc:sldChg>
      <pc:sldChg chg="addSp delSp modSp add mod ord delAnim modAnim">
        <pc:chgData name="bolduc, Karole-anne" userId="7ec06f55-c6e3-436a-8239-95fc4e9050c7" providerId="ADAL" clId="{36725D22-B160-4FA3-A7E2-700DF10E6D20}" dt="2024-04-09T19:21:02.282" v="3930" actId="33524"/>
        <pc:sldMkLst>
          <pc:docMk/>
          <pc:sldMk cId="815031858" sldId="415"/>
        </pc:sldMkLst>
        <pc:spChg chg="del">
          <ac:chgData name="bolduc, Karole-anne" userId="7ec06f55-c6e3-436a-8239-95fc4e9050c7" providerId="ADAL" clId="{36725D22-B160-4FA3-A7E2-700DF10E6D20}" dt="2024-04-09T19:17:15.843" v="3436" actId="21"/>
          <ac:spMkLst>
            <pc:docMk/>
            <pc:sldMk cId="815031858" sldId="415"/>
            <ac:spMk id="5" creationId="{5863B870-FD1F-8D77-B1C0-901CF8D6E718}"/>
          </ac:spMkLst>
        </pc:spChg>
        <pc:spChg chg="add mod">
          <ac:chgData name="bolduc, Karole-anne" userId="7ec06f55-c6e3-436a-8239-95fc4e9050c7" providerId="ADAL" clId="{36725D22-B160-4FA3-A7E2-700DF10E6D20}" dt="2024-04-09T19:21:02.282" v="3930" actId="33524"/>
          <ac:spMkLst>
            <pc:docMk/>
            <pc:sldMk cId="815031858" sldId="415"/>
            <ac:spMk id="6" creationId="{EA3D5AD6-E7D4-94EA-F3E8-06CFDE6164AD}"/>
          </ac:spMkLst>
        </pc:spChg>
        <pc:graphicFrameChg chg="add mod modGraphic">
          <ac:chgData name="bolduc, Karole-anne" userId="7ec06f55-c6e3-436a-8239-95fc4e9050c7" providerId="ADAL" clId="{36725D22-B160-4FA3-A7E2-700DF10E6D20}" dt="2024-04-09T19:19:52.560" v="3793"/>
          <ac:graphicFrameMkLst>
            <pc:docMk/>
            <pc:sldMk cId="815031858" sldId="415"/>
            <ac:graphicFrameMk id="3" creationId="{E7020C4E-3032-A77E-78A1-F36BAA47FDD3}"/>
          </ac:graphicFrameMkLst>
        </pc:graphicFrameChg>
        <pc:graphicFrameChg chg="del modGraphic">
          <ac:chgData name="bolduc, Karole-anne" userId="7ec06f55-c6e3-436a-8239-95fc4e9050c7" providerId="ADAL" clId="{36725D22-B160-4FA3-A7E2-700DF10E6D20}" dt="2024-04-09T19:17:19.527" v="3437" actId="478"/>
          <ac:graphicFrameMkLst>
            <pc:docMk/>
            <pc:sldMk cId="815031858" sldId="415"/>
            <ac:graphicFrameMk id="4" creationId="{5D06F1E6-74AC-DB88-EF5F-1A120E927681}"/>
          </ac:graphicFrameMkLst>
        </pc:graphicFrameChg>
      </pc:sldChg>
      <pc:sldChg chg="addSp delSp modSp add mod ord delAnim modAnim">
        <pc:chgData name="bolduc, Karole-anne" userId="7ec06f55-c6e3-436a-8239-95fc4e9050c7" providerId="ADAL" clId="{36725D22-B160-4FA3-A7E2-700DF10E6D20}" dt="2024-04-10T08:44:06.345" v="4245" actId="1076"/>
        <pc:sldMkLst>
          <pc:docMk/>
          <pc:sldMk cId="3515999764" sldId="416"/>
        </pc:sldMkLst>
        <pc:spChg chg="mod">
          <ac:chgData name="bolduc, Karole-anne" userId="7ec06f55-c6e3-436a-8239-95fc4e9050c7" providerId="ADAL" clId="{36725D22-B160-4FA3-A7E2-700DF10E6D20}" dt="2024-04-09T19:22:58.963" v="3994" actId="1076"/>
          <ac:spMkLst>
            <pc:docMk/>
            <pc:sldMk cId="3515999764" sldId="416"/>
            <ac:spMk id="2" creationId="{1A0D6AA8-306D-9B18-8B22-1519D95817B2}"/>
          </ac:spMkLst>
        </pc:spChg>
        <pc:spChg chg="add mod">
          <ac:chgData name="bolduc, Karole-anne" userId="7ec06f55-c6e3-436a-8239-95fc4e9050c7" providerId="ADAL" clId="{36725D22-B160-4FA3-A7E2-700DF10E6D20}" dt="2024-04-10T08:44:06.345" v="4245" actId="1076"/>
          <ac:spMkLst>
            <pc:docMk/>
            <pc:sldMk cId="3515999764" sldId="416"/>
            <ac:spMk id="3" creationId="{A6B5D247-6F4B-FCE5-02B5-5380671ADBC2}"/>
          </ac:spMkLst>
        </pc:spChg>
        <pc:spChg chg="mod">
          <ac:chgData name="bolduc, Karole-anne" userId="7ec06f55-c6e3-436a-8239-95fc4e9050c7" providerId="ADAL" clId="{36725D22-B160-4FA3-A7E2-700DF10E6D20}" dt="2024-04-09T19:22:20.244" v="3956" actId="20577"/>
          <ac:spMkLst>
            <pc:docMk/>
            <pc:sldMk cId="3515999764" sldId="416"/>
            <ac:spMk id="6" creationId="{3CED0CB8-F7FE-8EFA-C353-FD9FC09EC8D6}"/>
          </ac:spMkLst>
        </pc:spChg>
        <pc:spChg chg="mod">
          <ac:chgData name="bolduc, Karole-anne" userId="7ec06f55-c6e3-436a-8239-95fc4e9050c7" providerId="ADAL" clId="{36725D22-B160-4FA3-A7E2-700DF10E6D20}" dt="2024-04-09T19:23:55.366" v="4132" actId="113"/>
          <ac:spMkLst>
            <pc:docMk/>
            <pc:sldMk cId="3515999764" sldId="416"/>
            <ac:spMk id="10" creationId="{14CD797E-6148-8E31-1FA7-F396A60E65C1}"/>
          </ac:spMkLst>
        </pc:spChg>
        <pc:spChg chg="del">
          <ac:chgData name="bolduc, Karole-anne" userId="7ec06f55-c6e3-436a-8239-95fc4e9050c7" providerId="ADAL" clId="{36725D22-B160-4FA3-A7E2-700DF10E6D20}" dt="2024-04-09T19:22:15.968" v="3954" actId="478"/>
          <ac:spMkLst>
            <pc:docMk/>
            <pc:sldMk cId="3515999764" sldId="416"/>
            <ac:spMk id="11" creationId="{971B20A1-11CA-56A9-3ACC-77CCE4DE59A9}"/>
          </ac:spMkLst>
        </pc:spChg>
        <pc:picChg chg="mod">
          <ac:chgData name="bolduc, Karole-anne" userId="7ec06f55-c6e3-436a-8239-95fc4e9050c7" providerId="ADAL" clId="{36725D22-B160-4FA3-A7E2-700DF10E6D20}" dt="2024-04-09T19:25:46.385" v="4133" actId="14826"/>
          <ac:picMkLst>
            <pc:docMk/>
            <pc:sldMk cId="3515999764" sldId="416"/>
            <ac:picMk id="5" creationId="{E07D0A21-8424-360C-D888-E932C3B46821}"/>
          </ac:picMkLst>
        </pc:picChg>
      </pc:sldChg>
      <pc:sldChg chg="addSp delSp modSp add mod ord delAnim modAnim">
        <pc:chgData name="bolduc, Karole-anne" userId="7ec06f55-c6e3-436a-8239-95fc4e9050c7" providerId="ADAL" clId="{36725D22-B160-4FA3-A7E2-700DF10E6D20}" dt="2024-04-10T08:58:56.815" v="5006" actId="20577"/>
        <pc:sldMkLst>
          <pc:docMk/>
          <pc:sldMk cId="3671694067" sldId="417"/>
        </pc:sldMkLst>
        <pc:spChg chg="mod">
          <ac:chgData name="bolduc, Karole-anne" userId="7ec06f55-c6e3-436a-8239-95fc4e9050c7" providerId="ADAL" clId="{36725D22-B160-4FA3-A7E2-700DF10E6D20}" dt="2024-04-10T08:44:51.737" v="4277" actId="20577"/>
          <ac:spMkLst>
            <pc:docMk/>
            <pc:sldMk cId="3671694067" sldId="417"/>
            <ac:spMk id="2" creationId="{1A0D6AA8-306D-9B18-8B22-1519D95817B2}"/>
          </ac:spMkLst>
        </pc:spChg>
        <pc:spChg chg="add mod">
          <ac:chgData name="bolduc, Karole-anne" userId="7ec06f55-c6e3-436a-8239-95fc4e9050c7" providerId="ADAL" clId="{36725D22-B160-4FA3-A7E2-700DF10E6D20}" dt="2024-04-10T08:48:50.577" v="4671" actId="313"/>
          <ac:spMkLst>
            <pc:docMk/>
            <pc:sldMk cId="3671694067" sldId="417"/>
            <ac:spMk id="5" creationId="{90A8E09C-19D7-4F76-106E-E64BBB4C9CFA}"/>
          </ac:spMkLst>
        </pc:spChg>
        <pc:spChg chg="add mod">
          <ac:chgData name="bolduc, Karole-anne" userId="7ec06f55-c6e3-436a-8239-95fc4e9050c7" providerId="ADAL" clId="{36725D22-B160-4FA3-A7E2-700DF10E6D20}" dt="2024-04-10T08:58:56.815" v="5006" actId="20577"/>
          <ac:spMkLst>
            <pc:docMk/>
            <pc:sldMk cId="3671694067" sldId="417"/>
            <ac:spMk id="6" creationId="{0B1BA66F-A400-4A34-3756-53C0DB16FA1B}"/>
          </ac:spMkLst>
        </pc:spChg>
        <pc:spChg chg="mod">
          <ac:chgData name="bolduc, Karole-anne" userId="7ec06f55-c6e3-436a-8239-95fc4e9050c7" providerId="ADAL" clId="{36725D22-B160-4FA3-A7E2-700DF10E6D20}" dt="2024-04-10T08:48:14.720" v="4568" actId="20577"/>
          <ac:spMkLst>
            <pc:docMk/>
            <pc:sldMk cId="3671694067" sldId="417"/>
            <ac:spMk id="7" creationId="{14A5A52C-5605-9ECA-3E64-8520F847C33B}"/>
          </ac:spMkLst>
        </pc:spChg>
        <pc:spChg chg="del">
          <ac:chgData name="bolduc, Karole-anne" userId="7ec06f55-c6e3-436a-8239-95fc4e9050c7" providerId="ADAL" clId="{36725D22-B160-4FA3-A7E2-700DF10E6D20}" dt="2024-04-10T08:45:02.436" v="4278" actId="21"/>
          <ac:spMkLst>
            <pc:docMk/>
            <pc:sldMk cId="3671694067" sldId="417"/>
            <ac:spMk id="10" creationId="{33786BE2-42F6-D205-1727-9BF60C1DCE3C}"/>
          </ac:spMkLst>
        </pc:spChg>
        <pc:graphicFrameChg chg="modGraphic">
          <ac:chgData name="bolduc, Karole-anne" userId="7ec06f55-c6e3-436a-8239-95fc4e9050c7" providerId="ADAL" clId="{36725D22-B160-4FA3-A7E2-700DF10E6D20}" dt="2024-04-10T08:48:11.112" v="4566" actId="20577"/>
          <ac:graphicFrameMkLst>
            <pc:docMk/>
            <pc:sldMk cId="3671694067" sldId="417"/>
            <ac:graphicFrameMk id="4" creationId="{5D06F1E6-74AC-DB88-EF5F-1A120E927681}"/>
          </ac:graphicFrameMkLst>
        </pc:graphicFrameChg>
        <pc:picChg chg="del">
          <ac:chgData name="bolduc, Karole-anne" userId="7ec06f55-c6e3-436a-8239-95fc4e9050c7" providerId="ADAL" clId="{36725D22-B160-4FA3-A7E2-700DF10E6D20}" dt="2024-04-10T08:45:19.957" v="4279" actId="478"/>
          <ac:picMkLst>
            <pc:docMk/>
            <pc:sldMk cId="3671694067" sldId="417"/>
            <ac:picMk id="9" creationId="{27C313E7-411D-A888-EE32-E1FCCC7709C9}"/>
          </ac:picMkLst>
        </pc:picChg>
        <pc:picChg chg="add del mod">
          <ac:chgData name="bolduc, Karole-anne" userId="7ec06f55-c6e3-436a-8239-95fc4e9050c7" providerId="ADAL" clId="{36725D22-B160-4FA3-A7E2-700DF10E6D20}" dt="2024-04-10T08:57:00.137" v="4884" actId="478"/>
          <ac:picMkLst>
            <pc:docMk/>
            <pc:sldMk cId="3671694067" sldId="417"/>
            <ac:picMk id="11" creationId="{153E6B6F-130F-AEC4-2CDA-F471BC2BAD1C}"/>
          </ac:picMkLst>
        </pc:picChg>
      </pc:sldChg>
      <pc:sldChg chg="addSp delSp modSp add mod ord delAnim modAnim">
        <pc:chgData name="bolduc, Karole-anne" userId="7ec06f55-c6e3-436a-8239-95fc4e9050c7" providerId="ADAL" clId="{36725D22-B160-4FA3-A7E2-700DF10E6D20}" dt="2024-04-10T09:02:52.752" v="5579" actId="20577"/>
        <pc:sldMkLst>
          <pc:docMk/>
          <pc:sldMk cId="3898720896" sldId="418"/>
        </pc:sldMkLst>
        <pc:spChg chg="mod">
          <ac:chgData name="bolduc, Karole-anne" userId="7ec06f55-c6e3-436a-8239-95fc4e9050c7" providerId="ADAL" clId="{36725D22-B160-4FA3-A7E2-700DF10E6D20}" dt="2024-04-10T08:57:42.050" v="4922" actId="20577"/>
          <ac:spMkLst>
            <pc:docMk/>
            <pc:sldMk cId="3898720896" sldId="418"/>
            <ac:spMk id="2" creationId="{1A0D6AA8-306D-9B18-8B22-1519D95817B2}"/>
          </ac:spMkLst>
        </pc:spChg>
        <pc:spChg chg="add mod">
          <ac:chgData name="bolduc, Karole-anne" userId="7ec06f55-c6e3-436a-8239-95fc4e9050c7" providerId="ADAL" clId="{36725D22-B160-4FA3-A7E2-700DF10E6D20}" dt="2024-04-10T09:02:28.588" v="5572" actId="114"/>
          <ac:spMkLst>
            <pc:docMk/>
            <pc:sldMk cId="3898720896" sldId="418"/>
            <ac:spMk id="3" creationId="{E2764017-40D0-EB55-6F97-85D29472A4D3}"/>
          </ac:spMkLst>
        </pc:spChg>
        <pc:spChg chg="del">
          <ac:chgData name="bolduc, Karole-anne" userId="7ec06f55-c6e3-436a-8239-95fc4e9050c7" providerId="ADAL" clId="{36725D22-B160-4FA3-A7E2-700DF10E6D20}" dt="2024-04-10T08:57:47.902" v="4923" actId="21"/>
          <ac:spMkLst>
            <pc:docMk/>
            <pc:sldMk cId="3898720896" sldId="418"/>
            <ac:spMk id="5" creationId="{5863B870-FD1F-8D77-B1C0-901CF8D6E718}"/>
          </ac:spMkLst>
        </pc:spChg>
        <pc:spChg chg="mod">
          <ac:chgData name="bolduc, Karole-anne" userId="7ec06f55-c6e3-436a-8239-95fc4e9050c7" providerId="ADAL" clId="{36725D22-B160-4FA3-A7E2-700DF10E6D20}" dt="2024-04-10T09:02:52.752" v="5579" actId="20577"/>
          <ac:spMkLst>
            <pc:docMk/>
            <pc:sldMk cId="3898720896" sldId="418"/>
            <ac:spMk id="7" creationId="{14A5A52C-5605-9ECA-3E64-8520F847C33B}"/>
          </ac:spMkLst>
        </pc:spChg>
        <pc:graphicFrameChg chg="modGraphic">
          <ac:chgData name="bolduc, Karole-anne" userId="7ec06f55-c6e3-436a-8239-95fc4e9050c7" providerId="ADAL" clId="{36725D22-B160-4FA3-A7E2-700DF10E6D20}" dt="2024-04-10T09:00:45.037" v="5309" actId="33524"/>
          <ac:graphicFrameMkLst>
            <pc:docMk/>
            <pc:sldMk cId="3898720896" sldId="418"/>
            <ac:graphicFrameMk id="4" creationId="{5D06F1E6-74AC-DB88-EF5F-1A120E927681}"/>
          </ac:graphicFrameMkLst>
        </pc:graphicFrameChg>
      </pc:sldChg>
      <pc:sldChg chg="addSp delSp modSp add mod delAnim modAnim">
        <pc:chgData name="bolduc, Karole-anne" userId="7ec06f55-c6e3-436a-8239-95fc4e9050c7" providerId="ADAL" clId="{36725D22-B160-4FA3-A7E2-700DF10E6D20}" dt="2024-04-10T08:57:32.356" v="4895"/>
        <pc:sldMkLst>
          <pc:docMk/>
          <pc:sldMk cId="1265243493" sldId="419"/>
        </pc:sldMkLst>
        <pc:spChg chg="del">
          <ac:chgData name="bolduc, Karole-anne" userId="7ec06f55-c6e3-436a-8239-95fc4e9050c7" providerId="ADAL" clId="{36725D22-B160-4FA3-A7E2-700DF10E6D20}" dt="2024-04-10T08:57:22.979" v="4892" actId="478"/>
          <ac:spMkLst>
            <pc:docMk/>
            <pc:sldMk cId="1265243493" sldId="419"/>
            <ac:spMk id="3" creationId="{F7470C0D-368E-77F0-4A97-3A420E170BD1}"/>
          </ac:spMkLst>
        </pc:spChg>
        <pc:spChg chg="del">
          <ac:chgData name="bolduc, Karole-anne" userId="7ec06f55-c6e3-436a-8239-95fc4e9050c7" providerId="ADAL" clId="{36725D22-B160-4FA3-A7E2-700DF10E6D20}" dt="2024-04-10T08:57:09.270" v="4888" actId="478"/>
          <ac:spMkLst>
            <pc:docMk/>
            <pc:sldMk cId="1265243493" sldId="419"/>
            <ac:spMk id="5" creationId="{90A8E09C-19D7-4F76-106E-E64BBB4C9CFA}"/>
          </ac:spMkLst>
        </pc:spChg>
        <pc:spChg chg="del">
          <ac:chgData name="bolduc, Karole-anne" userId="7ec06f55-c6e3-436a-8239-95fc4e9050c7" providerId="ADAL" clId="{36725D22-B160-4FA3-A7E2-700DF10E6D20}" dt="2024-04-10T08:57:07.935" v="4887" actId="478"/>
          <ac:spMkLst>
            <pc:docMk/>
            <pc:sldMk cId="1265243493" sldId="419"/>
            <ac:spMk id="6" creationId="{0B1BA66F-A400-4A34-3756-53C0DB16FA1B}"/>
          </ac:spMkLst>
        </pc:spChg>
        <pc:spChg chg="add del mod">
          <ac:chgData name="bolduc, Karole-anne" userId="7ec06f55-c6e3-436a-8239-95fc4e9050c7" providerId="ADAL" clId="{36725D22-B160-4FA3-A7E2-700DF10E6D20}" dt="2024-04-10T08:57:25.842" v="4893" actId="478"/>
          <ac:spMkLst>
            <pc:docMk/>
            <pc:sldMk cId="1265243493" sldId="419"/>
            <ac:spMk id="9" creationId="{8DB8C39A-F9A5-8B7F-8498-16F6BF50A349}"/>
          </ac:spMkLst>
        </pc:spChg>
        <pc:graphicFrameChg chg="del">
          <ac:chgData name="bolduc, Karole-anne" userId="7ec06f55-c6e3-436a-8239-95fc4e9050c7" providerId="ADAL" clId="{36725D22-B160-4FA3-A7E2-700DF10E6D20}" dt="2024-04-10T08:57:06.542" v="4886" actId="478"/>
          <ac:graphicFrameMkLst>
            <pc:docMk/>
            <pc:sldMk cId="1265243493" sldId="419"/>
            <ac:graphicFrameMk id="4" creationId="{5D06F1E6-74AC-DB88-EF5F-1A120E927681}"/>
          </ac:graphicFrameMkLst>
        </pc:graphicFrameChg>
        <pc:picChg chg="mod">
          <ac:chgData name="bolduc, Karole-anne" userId="7ec06f55-c6e3-436a-8239-95fc4e9050c7" providerId="ADAL" clId="{36725D22-B160-4FA3-A7E2-700DF10E6D20}" dt="2024-04-10T08:57:28.819" v="4894" actId="1076"/>
          <ac:picMkLst>
            <pc:docMk/>
            <pc:sldMk cId="1265243493" sldId="419"/>
            <ac:picMk id="11" creationId="{153E6B6F-130F-AEC4-2CDA-F471BC2BAD1C}"/>
          </ac:picMkLst>
        </pc:picChg>
      </pc:sldChg>
      <pc:sldChg chg="addSp delSp modSp add mod delAnim modAnim">
        <pc:chgData name="bolduc, Karole-anne" userId="7ec06f55-c6e3-436a-8239-95fc4e9050c7" providerId="ADAL" clId="{36725D22-B160-4FA3-A7E2-700DF10E6D20}" dt="2024-04-10T09:05:39.145" v="5946" actId="20577"/>
        <pc:sldMkLst>
          <pc:docMk/>
          <pc:sldMk cId="1748237120" sldId="420"/>
        </pc:sldMkLst>
        <pc:spChg chg="del">
          <ac:chgData name="bolduc, Karole-anne" userId="7ec06f55-c6e3-436a-8239-95fc4e9050c7" providerId="ADAL" clId="{36725D22-B160-4FA3-A7E2-700DF10E6D20}" dt="2024-04-10T09:02:59.062" v="5580" actId="21"/>
          <ac:spMkLst>
            <pc:docMk/>
            <pc:sldMk cId="1748237120" sldId="420"/>
            <ac:spMk id="3" creationId="{E2764017-40D0-EB55-6F97-85D29472A4D3}"/>
          </ac:spMkLst>
        </pc:spChg>
        <pc:spChg chg="add mod">
          <ac:chgData name="bolduc, Karole-anne" userId="7ec06f55-c6e3-436a-8239-95fc4e9050c7" providerId="ADAL" clId="{36725D22-B160-4FA3-A7E2-700DF10E6D20}" dt="2024-04-10T09:05:29.479" v="5942" actId="20577"/>
          <ac:spMkLst>
            <pc:docMk/>
            <pc:sldMk cId="1748237120" sldId="420"/>
            <ac:spMk id="5" creationId="{57E5CC2F-A738-5724-71FD-04CDA23540F6}"/>
          </ac:spMkLst>
        </pc:spChg>
        <pc:spChg chg="mod">
          <ac:chgData name="bolduc, Karole-anne" userId="7ec06f55-c6e3-436a-8239-95fc4e9050c7" providerId="ADAL" clId="{36725D22-B160-4FA3-A7E2-700DF10E6D20}" dt="2024-04-10T09:05:39.145" v="5946" actId="20577"/>
          <ac:spMkLst>
            <pc:docMk/>
            <pc:sldMk cId="1748237120" sldId="420"/>
            <ac:spMk id="7" creationId="{14A5A52C-5605-9ECA-3E64-8520F847C33B}"/>
          </ac:spMkLst>
        </pc:spChg>
        <pc:graphicFrameChg chg="del">
          <ac:chgData name="bolduc, Karole-anne" userId="7ec06f55-c6e3-436a-8239-95fc4e9050c7" providerId="ADAL" clId="{36725D22-B160-4FA3-A7E2-700DF10E6D20}" dt="2024-04-10T09:03:09.136" v="5581" actId="478"/>
          <ac:graphicFrameMkLst>
            <pc:docMk/>
            <pc:sldMk cId="1748237120" sldId="420"/>
            <ac:graphicFrameMk id="4" creationId="{5D06F1E6-74AC-DB88-EF5F-1A120E927681}"/>
          </ac:graphicFrameMkLst>
        </pc:graphicFrameChg>
      </pc:sldChg>
      <pc:sldChg chg="addSp delSp modSp add mod ord delAnim">
        <pc:chgData name="bolduc, Karole-anne" userId="7ec06f55-c6e3-436a-8239-95fc4e9050c7" providerId="ADAL" clId="{36725D22-B160-4FA3-A7E2-700DF10E6D20}" dt="2024-04-10T09:09:42.001" v="6183"/>
        <pc:sldMkLst>
          <pc:docMk/>
          <pc:sldMk cId="1390057918" sldId="421"/>
        </pc:sldMkLst>
        <pc:spChg chg="mod">
          <ac:chgData name="bolduc, Karole-anne" userId="7ec06f55-c6e3-436a-8239-95fc4e9050c7" providerId="ADAL" clId="{36725D22-B160-4FA3-A7E2-700DF10E6D20}" dt="2024-04-10T09:07:00.822" v="5972" actId="20577"/>
          <ac:spMkLst>
            <pc:docMk/>
            <pc:sldMk cId="1390057918" sldId="421"/>
            <ac:spMk id="2" creationId="{1A0D6AA8-306D-9B18-8B22-1519D95817B2}"/>
          </ac:spMkLst>
        </pc:spChg>
        <pc:spChg chg="del mod">
          <ac:chgData name="bolduc, Karole-anne" userId="7ec06f55-c6e3-436a-8239-95fc4e9050c7" providerId="ADAL" clId="{36725D22-B160-4FA3-A7E2-700DF10E6D20}" dt="2024-04-10T09:07:11.876" v="5977" actId="21"/>
          <ac:spMkLst>
            <pc:docMk/>
            <pc:sldMk cId="1390057918" sldId="421"/>
            <ac:spMk id="3" creationId="{A6B5D247-6F4B-FCE5-02B5-5380671ADBC2}"/>
          </ac:spMkLst>
        </pc:spChg>
        <pc:spChg chg="add mod">
          <ac:chgData name="bolduc, Karole-anne" userId="7ec06f55-c6e3-436a-8239-95fc4e9050c7" providerId="ADAL" clId="{36725D22-B160-4FA3-A7E2-700DF10E6D20}" dt="2024-04-10T09:09:42.001" v="6183"/>
          <ac:spMkLst>
            <pc:docMk/>
            <pc:sldMk cId="1390057918" sldId="421"/>
            <ac:spMk id="4" creationId="{960C1AA0-1988-ECED-D494-3F3839D77BE1}"/>
          </ac:spMkLst>
        </pc:spChg>
        <pc:spChg chg="mod">
          <ac:chgData name="bolduc, Karole-anne" userId="7ec06f55-c6e3-436a-8239-95fc4e9050c7" providerId="ADAL" clId="{36725D22-B160-4FA3-A7E2-700DF10E6D20}" dt="2024-04-10T09:07:08.210" v="5976" actId="20577"/>
          <ac:spMkLst>
            <pc:docMk/>
            <pc:sldMk cId="1390057918" sldId="421"/>
            <ac:spMk id="6" creationId="{3CED0CB8-F7FE-8EFA-C353-FD9FC09EC8D6}"/>
          </ac:spMkLst>
        </pc:spChg>
        <pc:spChg chg="mod">
          <ac:chgData name="bolduc, Karole-anne" userId="7ec06f55-c6e3-436a-8239-95fc4e9050c7" providerId="ADAL" clId="{36725D22-B160-4FA3-A7E2-700DF10E6D20}" dt="2024-04-10T09:09:13.896" v="6181" actId="20577"/>
          <ac:spMkLst>
            <pc:docMk/>
            <pc:sldMk cId="1390057918" sldId="421"/>
            <ac:spMk id="10" creationId="{14CD797E-6148-8E31-1FA7-F396A60E65C1}"/>
          </ac:spMkLst>
        </pc:spChg>
        <pc:picChg chg="mod">
          <ac:chgData name="bolduc, Karole-anne" userId="7ec06f55-c6e3-436a-8239-95fc4e9050c7" providerId="ADAL" clId="{36725D22-B160-4FA3-A7E2-700DF10E6D20}" dt="2024-04-10T09:06:48.844" v="5952" actId="14826"/>
          <ac:picMkLst>
            <pc:docMk/>
            <pc:sldMk cId="1390057918" sldId="421"/>
            <ac:picMk id="5" creationId="{E07D0A21-8424-360C-D888-E932C3B46821}"/>
          </ac:picMkLst>
        </pc:picChg>
      </pc:sldChg>
      <pc:sldChg chg="addSp delSp modSp add del mod delAnim modAnim">
        <pc:chgData name="bolduc, Karole-anne" userId="7ec06f55-c6e3-436a-8239-95fc4e9050c7" providerId="ADAL" clId="{36725D22-B160-4FA3-A7E2-700DF10E6D20}" dt="2024-04-10T09:13:20.404" v="6414" actId="47"/>
        <pc:sldMkLst>
          <pc:docMk/>
          <pc:sldMk cId="1421708714" sldId="422"/>
        </pc:sldMkLst>
        <pc:graphicFrameChg chg="add mod modGraphic">
          <ac:chgData name="bolduc, Karole-anne" userId="7ec06f55-c6e3-436a-8239-95fc4e9050c7" providerId="ADAL" clId="{36725D22-B160-4FA3-A7E2-700DF10E6D20}" dt="2024-04-10T09:12:24.792" v="6382" actId="1076"/>
          <ac:graphicFrameMkLst>
            <pc:docMk/>
            <pc:sldMk cId="1421708714" sldId="422"/>
            <ac:graphicFrameMk id="3" creationId="{4AA07FDD-9AE1-F851-205C-67BD06CEA5B6}"/>
          </ac:graphicFrameMkLst>
        </pc:graphicFrameChg>
        <pc:picChg chg="del">
          <ac:chgData name="bolduc, Karole-anne" userId="7ec06f55-c6e3-436a-8239-95fc4e9050c7" providerId="ADAL" clId="{36725D22-B160-4FA3-A7E2-700DF10E6D20}" dt="2024-04-10T09:10:33.871" v="6185" actId="478"/>
          <ac:picMkLst>
            <pc:docMk/>
            <pc:sldMk cId="1421708714" sldId="422"/>
            <ac:picMk id="5" creationId="{E07D0A21-8424-360C-D888-E932C3B46821}"/>
          </ac:picMkLst>
        </pc:picChg>
      </pc:sldChg>
      <pc:sldChg chg="addSp delSp modSp add mod ord delAnim modAnim">
        <pc:chgData name="bolduc, Karole-anne" userId="7ec06f55-c6e3-436a-8239-95fc4e9050c7" providerId="ADAL" clId="{36725D22-B160-4FA3-A7E2-700DF10E6D20}" dt="2024-04-11T12:22:42.191" v="9363"/>
        <pc:sldMkLst>
          <pc:docMk/>
          <pc:sldMk cId="795107813" sldId="423"/>
        </pc:sldMkLst>
        <pc:spChg chg="mod">
          <ac:chgData name="bolduc, Karole-anne" userId="7ec06f55-c6e3-436a-8239-95fc4e9050c7" providerId="ADAL" clId="{36725D22-B160-4FA3-A7E2-700DF10E6D20}" dt="2024-04-10T09:12:40.018" v="6403" actId="20577"/>
          <ac:spMkLst>
            <pc:docMk/>
            <pc:sldMk cId="795107813" sldId="423"/>
            <ac:spMk id="2" creationId="{1A0D6AA8-306D-9B18-8B22-1519D95817B2}"/>
          </ac:spMkLst>
        </pc:spChg>
        <pc:spChg chg="add mod">
          <ac:chgData name="bolduc, Karole-anne" userId="7ec06f55-c6e3-436a-8239-95fc4e9050c7" providerId="ADAL" clId="{36725D22-B160-4FA3-A7E2-700DF10E6D20}" dt="2024-04-11T12:22:42.191" v="9363"/>
          <ac:spMkLst>
            <pc:docMk/>
            <pc:sldMk cId="795107813" sldId="423"/>
            <ac:spMk id="3" creationId="{685BE26C-5894-FA0E-95DB-CA0CF2CDE2A2}"/>
          </ac:spMkLst>
        </pc:spChg>
        <pc:spChg chg="del">
          <ac:chgData name="bolduc, Karole-anne" userId="7ec06f55-c6e3-436a-8239-95fc4e9050c7" providerId="ADAL" clId="{36725D22-B160-4FA3-A7E2-700DF10E6D20}" dt="2024-04-10T09:13:11.942" v="6413" actId="21"/>
          <ac:spMkLst>
            <pc:docMk/>
            <pc:sldMk cId="795107813" sldId="423"/>
            <ac:spMk id="3" creationId="{E2764017-40D0-EB55-6F97-85D29472A4D3}"/>
          </ac:spMkLst>
        </pc:spChg>
        <pc:spChg chg="add mod">
          <ac:chgData name="bolduc, Karole-anne" userId="7ec06f55-c6e3-436a-8239-95fc4e9050c7" providerId="ADAL" clId="{36725D22-B160-4FA3-A7E2-700DF10E6D20}" dt="2024-04-10T09:14:07.294" v="6504" actId="20577"/>
          <ac:spMkLst>
            <pc:docMk/>
            <pc:sldMk cId="795107813" sldId="423"/>
            <ac:spMk id="6" creationId="{F12EF4E9-79C7-618E-EB9B-7175B7F397BD}"/>
          </ac:spMkLst>
        </pc:spChg>
        <pc:spChg chg="mod">
          <ac:chgData name="bolduc, Karole-anne" userId="7ec06f55-c6e3-436a-8239-95fc4e9050c7" providerId="ADAL" clId="{36725D22-B160-4FA3-A7E2-700DF10E6D20}" dt="2024-04-10T09:13:06.054" v="6412" actId="20577"/>
          <ac:spMkLst>
            <pc:docMk/>
            <pc:sldMk cId="795107813" sldId="423"/>
            <ac:spMk id="7" creationId="{14A5A52C-5605-9ECA-3E64-8520F847C33B}"/>
          </ac:spMkLst>
        </pc:spChg>
        <pc:spChg chg="add del mod">
          <ac:chgData name="bolduc, Karole-anne" userId="7ec06f55-c6e3-436a-8239-95fc4e9050c7" providerId="ADAL" clId="{36725D22-B160-4FA3-A7E2-700DF10E6D20}" dt="2024-04-11T12:19:18.400" v="9045" actId="21"/>
          <ac:spMkLst>
            <pc:docMk/>
            <pc:sldMk cId="795107813" sldId="423"/>
            <ac:spMk id="8" creationId="{7DEBAC2A-3B02-916A-B345-9F0ACD672B37}"/>
          </ac:spMkLst>
        </pc:spChg>
        <pc:graphicFrameChg chg="del">
          <ac:chgData name="bolduc, Karole-anne" userId="7ec06f55-c6e3-436a-8239-95fc4e9050c7" providerId="ADAL" clId="{36725D22-B160-4FA3-A7E2-700DF10E6D20}" dt="2024-04-10T09:12:50.731" v="6404" actId="478"/>
          <ac:graphicFrameMkLst>
            <pc:docMk/>
            <pc:sldMk cId="795107813" sldId="423"/>
            <ac:graphicFrameMk id="4" creationId="{5D06F1E6-74AC-DB88-EF5F-1A120E927681}"/>
          </ac:graphicFrameMkLst>
        </pc:graphicFrameChg>
        <pc:graphicFrameChg chg="add mod ord modGraphic">
          <ac:chgData name="bolduc, Karole-anne" userId="7ec06f55-c6e3-436a-8239-95fc4e9050c7" providerId="ADAL" clId="{36725D22-B160-4FA3-A7E2-700DF10E6D20}" dt="2024-04-11T12:22:39.784" v="9362" actId="114"/>
          <ac:graphicFrameMkLst>
            <pc:docMk/>
            <pc:sldMk cId="795107813" sldId="423"/>
            <ac:graphicFrameMk id="5" creationId="{778C92AF-2CBB-5C2B-4996-BF73613C6A27}"/>
          </ac:graphicFrameMkLst>
        </pc:graphicFrameChg>
      </pc:sldChg>
      <pc:sldChg chg="addSp modSp add mod ord modAnim">
        <pc:chgData name="bolduc, Karole-anne" userId="7ec06f55-c6e3-436a-8239-95fc4e9050c7" providerId="ADAL" clId="{36725D22-B160-4FA3-A7E2-700DF10E6D20}" dt="2024-04-10T09:24:54.656" v="7152" actId="313"/>
        <pc:sldMkLst>
          <pc:docMk/>
          <pc:sldMk cId="1153540951" sldId="424"/>
        </pc:sldMkLst>
        <pc:spChg chg="mod">
          <ac:chgData name="bolduc, Karole-anne" userId="7ec06f55-c6e3-436a-8239-95fc4e9050c7" providerId="ADAL" clId="{36725D22-B160-4FA3-A7E2-700DF10E6D20}" dt="2024-04-10T09:18:57.214" v="6937" actId="14100"/>
          <ac:spMkLst>
            <pc:docMk/>
            <pc:sldMk cId="1153540951" sldId="424"/>
            <ac:spMk id="2" creationId="{1A0D6AA8-306D-9B18-8B22-1519D95817B2}"/>
          </ac:spMkLst>
        </pc:spChg>
        <pc:spChg chg="add mod">
          <ac:chgData name="bolduc, Karole-anne" userId="7ec06f55-c6e3-436a-8239-95fc4e9050c7" providerId="ADAL" clId="{36725D22-B160-4FA3-A7E2-700DF10E6D20}" dt="2024-04-10T09:23:06.391" v="6959" actId="208"/>
          <ac:spMkLst>
            <pc:docMk/>
            <pc:sldMk cId="1153540951" sldId="424"/>
            <ac:spMk id="3" creationId="{F286CBA7-88B7-0CC7-5DEF-A1CD02FB920F}"/>
          </ac:spMkLst>
        </pc:spChg>
        <pc:spChg chg="mod">
          <ac:chgData name="bolduc, Karole-anne" userId="7ec06f55-c6e3-436a-8239-95fc4e9050c7" providerId="ADAL" clId="{36725D22-B160-4FA3-A7E2-700DF10E6D20}" dt="2024-04-10T09:19:00.983" v="6939" actId="20577"/>
          <ac:spMkLst>
            <pc:docMk/>
            <pc:sldMk cId="1153540951" sldId="424"/>
            <ac:spMk id="6" creationId="{3CED0CB8-F7FE-8EFA-C353-FD9FC09EC8D6}"/>
          </ac:spMkLst>
        </pc:spChg>
        <pc:spChg chg="mod">
          <ac:chgData name="bolduc, Karole-anne" userId="7ec06f55-c6e3-436a-8239-95fc4e9050c7" providerId="ADAL" clId="{36725D22-B160-4FA3-A7E2-700DF10E6D20}" dt="2024-04-10T09:24:54.656" v="7152" actId="313"/>
          <ac:spMkLst>
            <pc:docMk/>
            <pc:sldMk cId="1153540951" sldId="424"/>
            <ac:spMk id="10" creationId="{14CD797E-6148-8E31-1FA7-F396A60E65C1}"/>
          </ac:spMkLst>
        </pc:spChg>
        <pc:picChg chg="mod modCrop">
          <ac:chgData name="bolduc, Karole-anne" userId="7ec06f55-c6e3-436a-8239-95fc4e9050c7" providerId="ADAL" clId="{36725D22-B160-4FA3-A7E2-700DF10E6D20}" dt="2024-04-10T09:22:40.711" v="6954" actId="732"/>
          <ac:picMkLst>
            <pc:docMk/>
            <pc:sldMk cId="1153540951" sldId="424"/>
            <ac:picMk id="5" creationId="{E07D0A21-8424-360C-D888-E932C3B46821}"/>
          </ac:picMkLst>
        </pc:picChg>
      </pc:sldChg>
      <pc:sldChg chg="addSp modSp new mod modAnim">
        <pc:chgData name="bolduc, Karole-anne" userId="7ec06f55-c6e3-436a-8239-95fc4e9050c7" providerId="ADAL" clId="{36725D22-B160-4FA3-A7E2-700DF10E6D20}" dt="2024-04-10T09:30:27.976" v="7194" actId="1076"/>
        <pc:sldMkLst>
          <pc:docMk/>
          <pc:sldMk cId="2606870010" sldId="425"/>
        </pc:sldMkLst>
        <pc:spChg chg="mod">
          <ac:chgData name="bolduc, Karole-anne" userId="7ec06f55-c6e3-436a-8239-95fc4e9050c7" providerId="ADAL" clId="{36725D22-B160-4FA3-A7E2-700DF10E6D20}" dt="2024-04-10T09:29:53.263" v="7189" actId="313"/>
          <ac:spMkLst>
            <pc:docMk/>
            <pc:sldMk cId="2606870010" sldId="425"/>
            <ac:spMk id="2" creationId="{E012A062-CB42-4CE6-3280-866A5A1C4182}"/>
          </ac:spMkLst>
        </pc:spChg>
        <pc:picChg chg="add mod">
          <ac:chgData name="bolduc, Karole-anne" userId="7ec06f55-c6e3-436a-8239-95fc4e9050c7" providerId="ADAL" clId="{36725D22-B160-4FA3-A7E2-700DF10E6D20}" dt="2024-04-10T09:30:27.976" v="7194" actId="1076"/>
          <ac:picMkLst>
            <pc:docMk/>
            <pc:sldMk cId="2606870010" sldId="425"/>
            <ac:picMk id="3" creationId="{4DB7CDF9-D756-DB2C-1A8E-23B914E431F3}"/>
          </ac:picMkLst>
        </pc:picChg>
      </pc:sldChg>
      <pc:sldChg chg="addSp delSp modSp add mod ord delAnim modAnim">
        <pc:chgData name="bolduc, Karole-anne" userId="7ec06f55-c6e3-436a-8239-95fc4e9050c7" providerId="ADAL" clId="{36725D22-B160-4FA3-A7E2-700DF10E6D20}" dt="2024-04-10T09:34:26.897" v="7673" actId="20577"/>
        <pc:sldMkLst>
          <pc:docMk/>
          <pc:sldMk cId="793708412" sldId="426"/>
        </pc:sldMkLst>
        <pc:spChg chg="mod">
          <ac:chgData name="bolduc, Karole-anne" userId="7ec06f55-c6e3-436a-8239-95fc4e9050c7" providerId="ADAL" clId="{36725D22-B160-4FA3-A7E2-700DF10E6D20}" dt="2024-04-10T09:30:54.092" v="7221" actId="20577"/>
          <ac:spMkLst>
            <pc:docMk/>
            <pc:sldMk cId="793708412" sldId="426"/>
            <ac:spMk id="2" creationId="{1A0D6AA8-306D-9B18-8B22-1519D95817B2}"/>
          </ac:spMkLst>
        </pc:spChg>
        <pc:spChg chg="add mod">
          <ac:chgData name="bolduc, Karole-anne" userId="7ec06f55-c6e3-436a-8239-95fc4e9050c7" providerId="ADAL" clId="{36725D22-B160-4FA3-A7E2-700DF10E6D20}" dt="2024-04-10T09:34:26.897" v="7673" actId="20577"/>
          <ac:spMkLst>
            <pc:docMk/>
            <pc:sldMk cId="793708412" sldId="426"/>
            <ac:spMk id="3" creationId="{13A44EAD-0BBB-A490-9A57-028E888F6AF3}"/>
          </ac:spMkLst>
        </pc:spChg>
        <pc:spChg chg="mod">
          <ac:chgData name="bolduc, Karole-anne" userId="7ec06f55-c6e3-436a-8239-95fc4e9050c7" providerId="ADAL" clId="{36725D22-B160-4FA3-A7E2-700DF10E6D20}" dt="2024-04-10T09:32:10.624" v="7369" actId="313"/>
          <ac:spMkLst>
            <pc:docMk/>
            <pc:sldMk cId="793708412" sldId="426"/>
            <ac:spMk id="6" creationId="{F12EF4E9-79C7-618E-EB9B-7175B7F397BD}"/>
          </ac:spMkLst>
        </pc:spChg>
        <pc:spChg chg="mod">
          <ac:chgData name="bolduc, Karole-anne" userId="7ec06f55-c6e3-436a-8239-95fc4e9050c7" providerId="ADAL" clId="{36725D22-B160-4FA3-A7E2-700DF10E6D20}" dt="2024-04-10T09:33:48.160" v="7608" actId="20577"/>
          <ac:spMkLst>
            <pc:docMk/>
            <pc:sldMk cId="793708412" sldId="426"/>
            <ac:spMk id="7" creationId="{14A5A52C-5605-9ECA-3E64-8520F847C33B}"/>
          </ac:spMkLst>
        </pc:spChg>
        <pc:spChg chg="del">
          <ac:chgData name="bolduc, Karole-anne" userId="7ec06f55-c6e3-436a-8239-95fc4e9050c7" providerId="ADAL" clId="{36725D22-B160-4FA3-A7E2-700DF10E6D20}" dt="2024-04-10T09:31:22.246" v="7282" actId="21"/>
          <ac:spMkLst>
            <pc:docMk/>
            <pc:sldMk cId="793708412" sldId="426"/>
            <ac:spMk id="8" creationId="{7DEBAC2A-3B02-916A-B345-9F0ACD672B37}"/>
          </ac:spMkLst>
        </pc:spChg>
        <pc:graphicFrameChg chg="modGraphic">
          <ac:chgData name="bolduc, Karole-anne" userId="7ec06f55-c6e3-436a-8239-95fc4e9050c7" providerId="ADAL" clId="{36725D22-B160-4FA3-A7E2-700DF10E6D20}" dt="2024-04-10T09:33:42.452" v="7606" actId="20577"/>
          <ac:graphicFrameMkLst>
            <pc:docMk/>
            <pc:sldMk cId="793708412" sldId="426"/>
            <ac:graphicFrameMk id="5" creationId="{778C92AF-2CBB-5C2B-4996-BF73613C6A27}"/>
          </ac:graphicFrameMkLst>
        </pc:graphicFrameChg>
      </pc:sldChg>
      <pc:sldChg chg="addSp delSp modSp add mod ord delAnim modAnim">
        <pc:chgData name="bolduc, Karole-anne" userId="7ec06f55-c6e3-436a-8239-95fc4e9050c7" providerId="ADAL" clId="{36725D22-B160-4FA3-A7E2-700DF10E6D20}" dt="2024-04-10T09:58:33.521" v="8197"/>
        <pc:sldMkLst>
          <pc:docMk/>
          <pc:sldMk cId="1344190605" sldId="427"/>
        </pc:sldMkLst>
        <pc:spChg chg="mod">
          <ac:chgData name="bolduc, Karole-anne" userId="7ec06f55-c6e3-436a-8239-95fc4e9050c7" providerId="ADAL" clId="{36725D22-B160-4FA3-A7E2-700DF10E6D20}" dt="2024-04-10T09:34:37.331" v="7695" actId="20577"/>
          <ac:spMkLst>
            <pc:docMk/>
            <pc:sldMk cId="1344190605" sldId="427"/>
            <ac:spMk id="2" creationId="{1A0D6AA8-306D-9B18-8B22-1519D95817B2}"/>
          </ac:spMkLst>
        </pc:spChg>
        <pc:spChg chg="add mod">
          <ac:chgData name="bolduc, Karole-anne" userId="7ec06f55-c6e3-436a-8239-95fc4e9050c7" providerId="ADAL" clId="{36725D22-B160-4FA3-A7E2-700DF10E6D20}" dt="2024-04-10T09:38:39.549" v="8189"/>
          <ac:spMkLst>
            <pc:docMk/>
            <pc:sldMk cId="1344190605" sldId="427"/>
            <ac:spMk id="3" creationId="{375C9B9D-748F-A8F6-DAD8-61E5C5E3450E}"/>
          </ac:spMkLst>
        </pc:spChg>
        <pc:spChg chg="mod">
          <ac:chgData name="bolduc, Karole-anne" userId="7ec06f55-c6e3-436a-8239-95fc4e9050c7" providerId="ADAL" clId="{36725D22-B160-4FA3-A7E2-700DF10E6D20}" dt="2024-04-10T09:35:31.403" v="7745" actId="14100"/>
          <ac:spMkLst>
            <pc:docMk/>
            <pc:sldMk cId="1344190605" sldId="427"/>
            <ac:spMk id="6" creationId="{F12EF4E9-79C7-618E-EB9B-7175B7F397BD}"/>
          </ac:spMkLst>
        </pc:spChg>
        <pc:spChg chg="mod">
          <ac:chgData name="bolduc, Karole-anne" userId="7ec06f55-c6e3-436a-8239-95fc4e9050c7" providerId="ADAL" clId="{36725D22-B160-4FA3-A7E2-700DF10E6D20}" dt="2024-04-10T09:34:41.416" v="7697" actId="20577"/>
          <ac:spMkLst>
            <pc:docMk/>
            <pc:sldMk cId="1344190605" sldId="427"/>
            <ac:spMk id="7" creationId="{14A5A52C-5605-9ECA-3E64-8520F847C33B}"/>
          </ac:spMkLst>
        </pc:spChg>
        <pc:spChg chg="del">
          <ac:chgData name="bolduc, Karole-anne" userId="7ec06f55-c6e3-436a-8239-95fc4e9050c7" providerId="ADAL" clId="{36725D22-B160-4FA3-A7E2-700DF10E6D20}" dt="2024-04-10T09:34:32.349" v="7674" actId="21"/>
          <ac:spMkLst>
            <pc:docMk/>
            <pc:sldMk cId="1344190605" sldId="427"/>
            <ac:spMk id="8" creationId="{7DEBAC2A-3B02-916A-B345-9F0ACD672B37}"/>
          </ac:spMkLst>
        </pc:spChg>
        <pc:graphicFrameChg chg="mod modGraphic">
          <ac:chgData name="bolduc, Karole-anne" userId="7ec06f55-c6e3-436a-8239-95fc4e9050c7" providerId="ADAL" clId="{36725D22-B160-4FA3-A7E2-700DF10E6D20}" dt="2024-04-10T09:57:38.659" v="8192"/>
          <ac:graphicFrameMkLst>
            <pc:docMk/>
            <pc:sldMk cId="1344190605" sldId="427"/>
            <ac:graphicFrameMk id="5" creationId="{778C92AF-2CBB-5C2B-4996-BF73613C6A27}"/>
          </ac:graphicFrameMkLst>
        </pc:graphicFrameChg>
        <pc:picChg chg="add mod">
          <ac:chgData name="bolduc, Karole-anne" userId="7ec06f55-c6e3-436a-8239-95fc4e9050c7" providerId="ADAL" clId="{36725D22-B160-4FA3-A7E2-700DF10E6D20}" dt="2024-04-10T09:58:24.983" v="8196" actId="1076"/>
          <ac:picMkLst>
            <pc:docMk/>
            <pc:sldMk cId="1344190605" sldId="427"/>
            <ac:picMk id="1026" creationId="{8DE50217-A4D1-550C-C581-85F6FF51ACF7}"/>
          </ac:picMkLst>
        </pc:picChg>
      </pc:sldChg>
      <pc:sldChg chg="addSp modSp add mod ord modAnim">
        <pc:chgData name="bolduc, Karole-anne" userId="7ec06f55-c6e3-436a-8239-95fc4e9050c7" providerId="ADAL" clId="{36725D22-B160-4FA3-A7E2-700DF10E6D20}" dt="2024-04-10T10:04:26.070" v="8985" actId="20577"/>
        <pc:sldMkLst>
          <pc:docMk/>
          <pc:sldMk cId="122644430" sldId="428"/>
        </pc:sldMkLst>
        <pc:spChg chg="mod">
          <ac:chgData name="bolduc, Karole-anne" userId="7ec06f55-c6e3-436a-8239-95fc4e9050c7" providerId="ADAL" clId="{36725D22-B160-4FA3-A7E2-700DF10E6D20}" dt="2024-04-10T09:59:19.276" v="8235" actId="20577"/>
          <ac:spMkLst>
            <pc:docMk/>
            <pc:sldMk cId="122644430" sldId="428"/>
            <ac:spMk id="2" creationId="{1A0D6AA8-306D-9B18-8B22-1519D95817B2}"/>
          </ac:spMkLst>
        </pc:spChg>
        <pc:spChg chg="mod">
          <ac:chgData name="bolduc, Karole-anne" userId="7ec06f55-c6e3-436a-8239-95fc4e9050c7" providerId="ADAL" clId="{36725D22-B160-4FA3-A7E2-700DF10E6D20}" dt="2024-04-10T09:59:45.924" v="8293" actId="14100"/>
          <ac:spMkLst>
            <pc:docMk/>
            <pc:sldMk cId="122644430" sldId="428"/>
            <ac:spMk id="3" creationId="{F7470C0D-368E-77F0-4A97-3A420E170BD1}"/>
          </ac:spMkLst>
        </pc:spChg>
        <pc:spChg chg="add mod">
          <ac:chgData name="bolduc, Karole-anne" userId="7ec06f55-c6e3-436a-8239-95fc4e9050c7" providerId="ADAL" clId="{36725D22-B160-4FA3-A7E2-700DF10E6D20}" dt="2024-04-10T10:04:26.070" v="8985" actId="20577"/>
          <ac:spMkLst>
            <pc:docMk/>
            <pc:sldMk cId="122644430" sldId="428"/>
            <ac:spMk id="5" creationId="{00C7EF89-91B3-8031-8193-A7631978161C}"/>
          </ac:spMkLst>
        </pc:spChg>
        <pc:spChg chg="mod">
          <ac:chgData name="bolduc, Karole-anne" userId="7ec06f55-c6e3-436a-8239-95fc4e9050c7" providerId="ADAL" clId="{36725D22-B160-4FA3-A7E2-700DF10E6D20}" dt="2024-04-10T10:02:37.220" v="8801" actId="20577"/>
          <ac:spMkLst>
            <pc:docMk/>
            <pc:sldMk cId="122644430" sldId="428"/>
            <ac:spMk id="7" creationId="{14A5A52C-5605-9ECA-3E64-8520F847C33B}"/>
          </ac:spMkLst>
        </pc:spChg>
        <pc:graphicFrameChg chg="mod modGraphic">
          <ac:chgData name="bolduc, Karole-anne" userId="7ec06f55-c6e3-436a-8239-95fc4e9050c7" providerId="ADAL" clId="{36725D22-B160-4FA3-A7E2-700DF10E6D20}" dt="2024-04-10T10:02:55.286" v="8803" actId="313"/>
          <ac:graphicFrameMkLst>
            <pc:docMk/>
            <pc:sldMk cId="122644430" sldId="428"/>
            <ac:graphicFrameMk id="4" creationId="{5D06F1E6-74AC-DB88-EF5F-1A120E927681}"/>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26719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smtClean="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37766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390608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91337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94598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4/10/2024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271991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4/10/2024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070992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118670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88541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09566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07542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77741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69495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4/10/2024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508207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4/10/2024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425339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smtClean="0"/>
              <a:t>4/10/2024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70508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smtClean="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04269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4/10/2024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a:t>
            </a:fld>
            <a:endParaRPr lang="en-US" dirty="0"/>
          </a:p>
        </p:txBody>
      </p:sp>
    </p:spTree>
    <p:extLst>
      <p:ext uri="{BB962C8B-B14F-4D97-AF65-F5344CB8AC3E}">
        <p14:creationId xmlns:p14="http://schemas.microsoft.com/office/powerpoint/2010/main" val="3635688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cmvc.be/les-complications-de-la-maladie-veineuse-chronique" TargetMode="External"/><Relationship Id="rId3" Type="http://schemas.openxmlformats.org/officeDocument/2006/relationships/image" Target="../media/image2.png"/><Relationship Id="rId7"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rterydrivers.co/symptome-de-phlebite-phlebite-jambe-gauche-symptomes/"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cardiodonbenito.com/tromboembolismo-pulmonar/" TargetMode="External"/><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ideo" Target="https://www.youtube.com/embed/KC1AqN2Hbt8?feature=oembed"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getgreatlegs.com/blog/a-little-introduction-to-venous-insufficiency" TargetMode="External"/><Relationship Id="rId3" Type="http://schemas.openxmlformats.org/officeDocument/2006/relationships/image" Target="../media/image2.png"/><Relationship Id="rId7"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alamy.com/stock-photo/pseudoaneurysm.html?sortBy=relevant"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salamdonya.com/health/abdominal-aortic-aneurysm-cause-treat"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ardiachealth.org/vascular-diseases/thoracic-aortic-aneurysms/"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video" Target="https://www.youtube.com/embed/BjzBi7vmjM8?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465D4D-BFBE-4D69-AFB2-EE697F65D0B1}"/>
              </a:ext>
            </a:extLst>
          </p:cNvPr>
          <p:cNvSpPr>
            <a:spLocks noGrp="1"/>
          </p:cNvSpPr>
          <p:nvPr>
            <p:ph type="ctrTitle"/>
          </p:nvPr>
        </p:nvSpPr>
        <p:spPr/>
        <p:txBody>
          <a:bodyPr/>
          <a:lstStyle/>
          <a:p>
            <a:r>
              <a:rPr lang="fr-CA" dirty="0"/>
              <a:t>Altérations du système vasculaire</a:t>
            </a:r>
          </a:p>
        </p:txBody>
      </p:sp>
      <p:sp>
        <p:nvSpPr>
          <p:cNvPr id="3" name="Sous-titre 2">
            <a:extLst>
              <a:ext uri="{FF2B5EF4-FFF2-40B4-BE49-F238E27FC236}">
                <a16:creationId xmlns:a16="http://schemas.microsoft.com/office/drawing/2014/main" id="{80297F3F-CEA2-4A3C-AF0E-DBDB13856346}"/>
              </a:ext>
            </a:extLst>
          </p:cNvPr>
          <p:cNvSpPr>
            <a:spLocks noGrp="1"/>
          </p:cNvSpPr>
          <p:nvPr>
            <p:ph type="subTitle" idx="1"/>
          </p:nvPr>
        </p:nvSpPr>
        <p:spPr>
          <a:xfrm>
            <a:off x="116730" y="4777381"/>
            <a:ext cx="8825658" cy="861420"/>
          </a:xfrm>
        </p:spPr>
        <p:txBody>
          <a:bodyPr/>
          <a:lstStyle/>
          <a:p>
            <a:pPr algn="ctr"/>
            <a:r>
              <a:rPr lang="fr-CA" dirty="0" err="1"/>
              <a:t>CéMEQ</a:t>
            </a:r>
            <a:r>
              <a:rPr lang="fr-CA" dirty="0"/>
              <a:t> </a:t>
            </a:r>
            <a:r>
              <a:rPr lang="fr-CA" dirty="0" err="1"/>
              <a:t>pAGE</a:t>
            </a:r>
            <a:r>
              <a:rPr lang="fr-CA" dirty="0"/>
              <a:t> 110</a:t>
            </a:r>
          </a:p>
        </p:txBody>
      </p:sp>
    </p:spTree>
    <p:extLst>
      <p:ext uri="{BB962C8B-B14F-4D97-AF65-F5344CB8AC3E}">
        <p14:creationId xmlns:p14="http://schemas.microsoft.com/office/powerpoint/2010/main" val="25343492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FF963F-D1FD-49D8-8785-1FAF1A689513}"/>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E95A1CAC-7518-493E-AA25-FFB2DB65D7B2}"/>
              </a:ext>
            </a:extLst>
          </p:cNvPr>
          <p:cNvSpPr>
            <a:spLocks noGrp="1"/>
          </p:cNvSpPr>
          <p:nvPr>
            <p:ph idx="1"/>
          </p:nvPr>
        </p:nvSpPr>
        <p:spPr/>
        <p:txBody>
          <a:bodyPr>
            <a:normAutofit/>
          </a:bodyPr>
          <a:lstStyle/>
          <a:p>
            <a:r>
              <a:rPr lang="fr-CA" sz="2400" dirty="0"/>
              <a:t>Faites l’activité 3.7 du </a:t>
            </a:r>
            <a:r>
              <a:rPr lang="fr-CA" sz="2400" dirty="0" err="1"/>
              <a:t>Cemeq</a:t>
            </a:r>
            <a:r>
              <a:rPr lang="fr-CA" sz="2400" dirty="0"/>
              <a:t>, page 112-113</a:t>
            </a:r>
          </a:p>
          <a:p>
            <a:pPr marL="0" indent="0">
              <a:buNone/>
            </a:pPr>
            <a:endParaRPr lang="fr-CA" sz="2400" dirty="0"/>
          </a:p>
          <a:p>
            <a:pPr lvl="1"/>
            <a:r>
              <a:rPr lang="fr-CA" sz="2000" dirty="0"/>
              <a:t>Correction en grand groupe par la suite</a:t>
            </a:r>
          </a:p>
        </p:txBody>
      </p:sp>
    </p:spTree>
    <p:extLst>
      <p:ext uri="{BB962C8B-B14F-4D97-AF65-F5344CB8AC3E}">
        <p14:creationId xmlns:p14="http://schemas.microsoft.com/office/powerpoint/2010/main" val="119858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p:txBody>
          <a:bodyPr/>
          <a:lstStyle/>
          <a:p>
            <a:r>
              <a:rPr lang="fr-CA" dirty="0"/>
              <a:t>L’insuffisance artérielle</a:t>
            </a:r>
          </a:p>
        </p:txBody>
      </p:sp>
      <p:sp>
        <p:nvSpPr>
          <p:cNvPr id="3" name="Espace réservé du contenu 2">
            <a:extLst>
              <a:ext uri="{FF2B5EF4-FFF2-40B4-BE49-F238E27FC236}">
                <a16:creationId xmlns:a16="http://schemas.microsoft.com/office/drawing/2014/main" id="{F7470C0D-368E-77F0-4A97-3A420E170BD1}"/>
              </a:ext>
            </a:extLst>
          </p:cNvPr>
          <p:cNvSpPr>
            <a:spLocks noGrp="1"/>
          </p:cNvSpPr>
          <p:nvPr>
            <p:ph idx="1"/>
          </p:nvPr>
        </p:nvSpPr>
        <p:spPr/>
        <p:txBody>
          <a:bodyPr>
            <a:normAutofit/>
          </a:bodyPr>
          <a:lstStyle/>
          <a:p>
            <a:r>
              <a:rPr lang="fr-CA" sz="2400" dirty="0"/>
              <a:t>Elle est conséquente à l’athérosclérose</a:t>
            </a:r>
          </a:p>
          <a:p>
            <a:endParaRPr lang="fr-CA" sz="2400" dirty="0"/>
          </a:p>
          <a:p>
            <a:r>
              <a:rPr lang="fr-CA" sz="2400" dirty="0"/>
              <a:t>Il s’agit d’un rétrécissement et/ou occlusion de l’artère qui diminue le flux sanguin. Les tissus sont donc appauvris en oxygène.</a:t>
            </a:r>
          </a:p>
        </p:txBody>
      </p:sp>
      <p:sp>
        <p:nvSpPr>
          <p:cNvPr id="7" name="ZoneTexte 6">
            <a:extLst>
              <a:ext uri="{FF2B5EF4-FFF2-40B4-BE49-F238E27FC236}">
                <a16:creationId xmlns:a16="http://schemas.microsoft.com/office/drawing/2014/main" id="{14A5A52C-5605-9ECA-3E64-8520F847C33B}"/>
              </a:ext>
            </a:extLst>
          </p:cNvPr>
          <p:cNvSpPr txBox="1"/>
          <p:nvPr/>
        </p:nvSpPr>
        <p:spPr>
          <a:xfrm>
            <a:off x="9607826" y="6248399"/>
            <a:ext cx="2464904" cy="369332"/>
          </a:xfrm>
          <a:prstGeom prst="rect">
            <a:avLst/>
          </a:prstGeom>
          <a:noFill/>
        </p:spPr>
        <p:txBody>
          <a:bodyPr wrap="square" rtlCol="0">
            <a:spAutoFit/>
          </a:bodyPr>
          <a:lstStyle/>
          <a:p>
            <a:r>
              <a:rPr lang="fr-CA" dirty="0"/>
              <a:t>CEMEQ p. 114</a:t>
            </a:r>
          </a:p>
        </p:txBody>
      </p:sp>
      <p:pic>
        <p:nvPicPr>
          <p:cNvPr id="5" name="Image 4">
            <a:extLst>
              <a:ext uri="{FF2B5EF4-FFF2-40B4-BE49-F238E27FC236}">
                <a16:creationId xmlns:a16="http://schemas.microsoft.com/office/drawing/2014/main" id="{D3953018-52BF-1281-2DC2-BCBB39397617}"/>
              </a:ext>
            </a:extLst>
          </p:cNvPr>
          <p:cNvPicPr>
            <a:picLocks noChangeAspect="1"/>
          </p:cNvPicPr>
          <p:nvPr/>
        </p:nvPicPr>
        <p:blipFill>
          <a:blip r:embed="rId2"/>
          <a:stretch>
            <a:fillRect/>
          </a:stretch>
        </p:blipFill>
        <p:spPr>
          <a:xfrm>
            <a:off x="3824283" y="354495"/>
            <a:ext cx="4543434" cy="61490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 coins arrondis 7">
            <a:extLst>
              <a:ext uri="{FF2B5EF4-FFF2-40B4-BE49-F238E27FC236}">
                <a16:creationId xmlns:a16="http://schemas.microsoft.com/office/drawing/2014/main" id="{8E11C792-AB52-6DCE-03C7-57471E261E89}"/>
              </a:ext>
            </a:extLst>
          </p:cNvPr>
          <p:cNvSpPr/>
          <p:nvPr/>
        </p:nvSpPr>
        <p:spPr>
          <a:xfrm>
            <a:off x="3843130" y="1870991"/>
            <a:ext cx="7341706" cy="4195481"/>
          </a:xfrm>
          <a:prstGeom prst="roundRect">
            <a:avLst/>
          </a:prstGeom>
          <a:ln>
            <a:noFill/>
          </a:ln>
          <a:effectLst>
            <a:outerShdw blurRad="76200" dist="12700" dir="2700000" sy="-23000" kx="-8004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u="sng" dirty="0"/>
              <a:t>Artériosclérose oblitérante périphérique</a:t>
            </a:r>
          </a:p>
          <a:p>
            <a:pPr algn="ctr"/>
            <a:br>
              <a:rPr lang="fr-FR" sz="2200" dirty="0"/>
            </a:br>
            <a:r>
              <a:rPr lang="fr-FR" sz="2200" dirty="0"/>
              <a:t>L’insuffisance artérielle peut être chronique ou aiguë. La forme chronique est davantage vue en milieu hospitalier.</a:t>
            </a:r>
          </a:p>
        </p:txBody>
      </p:sp>
    </p:spTree>
    <p:extLst>
      <p:ext uri="{BB962C8B-B14F-4D97-AF65-F5344CB8AC3E}">
        <p14:creationId xmlns:p14="http://schemas.microsoft.com/office/powerpoint/2010/main" val="11788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p:txBody>
          <a:bodyPr/>
          <a:lstStyle/>
          <a:p>
            <a:r>
              <a:rPr lang="fr-CA" dirty="0"/>
              <a:t>L’artériosclérose oblitérante périphérique</a:t>
            </a:r>
          </a:p>
        </p:txBody>
      </p:sp>
      <p:graphicFrame>
        <p:nvGraphicFramePr>
          <p:cNvPr id="4" name="Tableau 5">
            <a:extLst>
              <a:ext uri="{FF2B5EF4-FFF2-40B4-BE49-F238E27FC236}">
                <a16:creationId xmlns:a16="http://schemas.microsoft.com/office/drawing/2014/main" id="{5D06F1E6-74AC-DB88-EF5F-1A120E927681}"/>
              </a:ext>
            </a:extLst>
          </p:cNvPr>
          <p:cNvGraphicFramePr>
            <a:graphicFrameLocks noGrp="1"/>
          </p:cNvGraphicFramePr>
          <p:nvPr>
            <p:extLst>
              <p:ext uri="{D42A27DB-BD31-4B8C-83A1-F6EECF244321}">
                <p14:modId xmlns:p14="http://schemas.microsoft.com/office/powerpoint/2010/main" val="1611545939"/>
              </p:ext>
            </p:extLst>
          </p:nvPr>
        </p:nvGraphicFramePr>
        <p:xfrm>
          <a:off x="987287" y="2170043"/>
          <a:ext cx="10217426" cy="4052808"/>
        </p:xfrm>
        <a:graphic>
          <a:graphicData uri="http://schemas.openxmlformats.org/drawingml/2006/table">
            <a:tbl>
              <a:tblPr firstRow="1" bandRow="1">
                <a:tableStyleId>{5C22544A-7EE6-4342-B048-85BDC9FD1C3A}</a:tableStyleId>
              </a:tblPr>
              <a:tblGrid>
                <a:gridCol w="5108713">
                  <a:extLst>
                    <a:ext uri="{9D8B030D-6E8A-4147-A177-3AD203B41FA5}">
                      <a16:colId xmlns:a16="http://schemas.microsoft.com/office/drawing/2014/main" val="4050007151"/>
                    </a:ext>
                  </a:extLst>
                </a:gridCol>
                <a:gridCol w="5108713">
                  <a:extLst>
                    <a:ext uri="{9D8B030D-6E8A-4147-A177-3AD203B41FA5}">
                      <a16:colId xmlns:a16="http://schemas.microsoft.com/office/drawing/2014/main" val="1238285710"/>
                    </a:ext>
                  </a:extLst>
                </a:gridCol>
              </a:tblGrid>
              <a:tr h="608568">
                <a:tc>
                  <a:txBody>
                    <a:bodyPr/>
                    <a:lstStyle/>
                    <a:p>
                      <a:r>
                        <a:rPr lang="fr-CA" sz="2400" dirty="0"/>
                        <a:t>Manifestations</a:t>
                      </a:r>
                    </a:p>
                  </a:txBody>
                  <a:tcPr/>
                </a:tc>
                <a:tc>
                  <a:txBody>
                    <a:bodyPr/>
                    <a:lstStyle/>
                    <a:p>
                      <a:r>
                        <a:rPr lang="fr-CA" sz="2400" dirty="0"/>
                        <a:t>Soins</a:t>
                      </a:r>
                    </a:p>
                  </a:txBody>
                  <a:tcPr/>
                </a:tc>
                <a:extLst>
                  <a:ext uri="{0D108BD9-81ED-4DB2-BD59-A6C34878D82A}">
                    <a16:rowId xmlns:a16="http://schemas.microsoft.com/office/drawing/2014/main" val="3624889135"/>
                  </a:ext>
                </a:extLst>
              </a:tr>
              <a:tr h="2065059">
                <a:tc>
                  <a:txBody>
                    <a:bodyPr/>
                    <a:lstStyle/>
                    <a:p>
                      <a:pPr marL="285750" indent="-285750">
                        <a:buFont typeface="Arial" panose="020B0604020202020204" pitchFamily="34" charset="0"/>
                        <a:buChar char="•"/>
                      </a:pPr>
                      <a:r>
                        <a:rPr lang="fr-FR" sz="2000" dirty="0"/>
                        <a:t>Claudication, douleur, crampes et faiblesse musculaire</a:t>
                      </a:r>
                    </a:p>
                    <a:p>
                      <a:pPr marL="285750" indent="-285750">
                        <a:buFont typeface="Arial" panose="020B0604020202020204" pitchFamily="34" charset="0"/>
                        <a:buChar char="•"/>
                      </a:pPr>
                      <a:r>
                        <a:rPr lang="fr-FR" sz="2000" dirty="0"/>
                        <a:t>Pâleur, peau sèche, ongles cassants, absences de pilosités et ulcères au niveau des MI</a:t>
                      </a:r>
                    </a:p>
                    <a:p>
                      <a:pPr marL="285750" indent="-285750">
                        <a:buFont typeface="Arial" panose="020B0604020202020204" pitchFamily="34" charset="0"/>
                        <a:buChar char="•"/>
                      </a:pPr>
                      <a:r>
                        <a:rPr lang="fr-FR" sz="2000" dirty="0"/>
                        <a:t>Engourdissement et perte de sensibilité</a:t>
                      </a:r>
                    </a:p>
                  </a:txBody>
                  <a:tcPr/>
                </a:tc>
                <a:tc>
                  <a:txBody>
                    <a:bodyPr/>
                    <a:lstStyle/>
                    <a:p>
                      <a:pPr marL="285750" indent="-285750">
                        <a:buFont typeface="Arial" panose="020B0604020202020204" pitchFamily="34" charset="0"/>
                        <a:buChar char="•"/>
                      </a:pPr>
                      <a:r>
                        <a:rPr lang="fr-FR" sz="2000" dirty="0"/>
                        <a:t>Médicaments selon </a:t>
                      </a:r>
                      <a:r>
                        <a:rPr lang="fr-FR" sz="2000" dirty="0" err="1"/>
                        <a:t>Rx</a:t>
                      </a:r>
                      <a:r>
                        <a:rPr lang="fr-FR" sz="2000" dirty="0"/>
                        <a:t>: Vasodilatateur périphérique et analgésique et anticoagulant</a:t>
                      </a:r>
                    </a:p>
                    <a:p>
                      <a:pPr marL="285750" indent="-285750">
                        <a:buFont typeface="Arial" panose="020B0604020202020204" pitchFamily="34" charset="0"/>
                        <a:buChar char="•"/>
                      </a:pPr>
                      <a:r>
                        <a:rPr lang="fr-FR" sz="2000" dirty="0"/>
                        <a:t>Surveiller l’état de la peau </a:t>
                      </a:r>
                    </a:p>
                    <a:p>
                      <a:pPr marL="285750" indent="-285750">
                        <a:buFont typeface="Arial" panose="020B0604020202020204" pitchFamily="34" charset="0"/>
                        <a:buChar char="•"/>
                      </a:pPr>
                      <a:r>
                        <a:rPr lang="fr-FR" sz="2000" dirty="0"/>
                        <a:t>Éviter la station statique</a:t>
                      </a:r>
                    </a:p>
                    <a:p>
                      <a:pPr marL="285750" indent="-285750">
                        <a:buFont typeface="Arial" panose="020B0604020202020204" pitchFamily="34" charset="0"/>
                        <a:buChar char="•"/>
                      </a:pPr>
                      <a:r>
                        <a:rPr lang="fr-FR" sz="2000" dirty="0"/>
                        <a:t>Éviter de mettre le MI plus haut que le tronc ou pliés</a:t>
                      </a:r>
                    </a:p>
                    <a:p>
                      <a:pPr marL="285750" indent="-285750">
                        <a:buFont typeface="Arial" panose="020B0604020202020204" pitchFamily="34" charset="0"/>
                        <a:buChar char="•"/>
                      </a:pPr>
                      <a:r>
                        <a:rPr lang="fr-FR" sz="2000" dirty="0"/>
                        <a:t>Favoriser la mobilisation</a:t>
                      </a:r>
                    </a:p>
                    <a:p>
                      <a:pPr marL="285750" indent="-285750">
                        <a:buFont typeface="Arial" panose="020B0604020202020204" pitchFamily="34" charset="0"/>
                        <a:buChar char="•"/>
                      </a:pPr>
                      <a:r>
                        <a:rPr lang="fr-FR" sz="2000" dirty="0"/>
                        <a:t>Éviter le frottement des membres</a:t>
                      </a:r>
                    </a:p>
                    <a:p>
                      <a:pPr marL="285750" indent="-285750">
                        <a:buFont typeface="Arial" panose="020B0604020202020204" pitchFamily="34" charset="0"/>
                        <a:buChar char="•"/>
                      </a:pPr>
                      <a:r>
                        <a:rPr lang="fr-FR" sz="2000" dirty="0"/>
                        <a:t>Surveillance des signes neurovasculaire</a:t>
                      </a:r>
                    </a:p>
                  </a:txBody>
                  <a:tcPr/>
                </a:tc>
                <a:extLst>
                  <a:ext uri="{0D108BD9-81ED-4DB2-BD59-A6C34878D82A}">
                    <a16:rowId xmlns:a16="http://schemas.microsoft.com/office/drawing/2014/main" val="2903821057"/>
                  </a:ext>
                </a:extLst>
              </a:tr>
            </a:tbl>
          </a:graphicData>
        </a:graphic>
      </p:graphicFrame>
      <p:sp>
        <p:nvSpPr>
          <p:cNvPr id="7" name="ZoneTexte 6">
            <a:extLst>
              <a:ext uri="{FF2B5EF4-FFF2-40B4-BE49-F238E27FC236}">
                <a16:creationId xmlns:a16="http://schemas.microsoft.com/office/drawing/2014/main" id="{14A5A52C-5605-9ECA-3E64-8520F847C33B}"/>
              </a:ext>
            </a:extLst>
          </p:cNvPr>
          <p:cNvSpPr txBox="1"/>
          <p:nvPr/>
        </p:nvSpPr>
        <p:spPr>
          <a:xfrm>
            <a:off x="10323443" y="6327912"/>
            <a:ext cx="1868557" cy="369332"/>
          </a:xfrm>
          <a:prstGeom prst="rect">
            <a:avLst/>
          </a:prstGeom>
          <a:noFill/>
        </p:spPr>
        <p:txBody>
          <a:bodyPr wrap="square" rtlCol="0">
            <a:spAutoFit/>
          </a:bodyPr>
          <a:lstStyle/>
          <a:p>
            <a:r>
              <a:rPr lang="fr-CA" dirty="0"/>
              <a:t>CEMEQ p. 115</a:t>
            </a:r>
          </a:p>
        </p:txBody>
      </p:sp>
      <p:sp>
        <p:nvSpPr>
          <p:cNvPr id="5" name="Rectangle : coins arrondis 4">
            <a:extLst>
              <a:ext uri="{FF2B5EF4-FFF2-40B4-BE49-F238E27FC236}">
                <a16:creationId xmlns:a16="http://schemas.microsoft.com/office/drawing/2014/main" id="{5863B870-FD1F-8D77-B1C0-901CF8D6E718}"/>
              </a:ext>
            </a:extLst>
          </p:cNvPr>
          <p:cNvSpPr/>
          <p:nvPr/>
        </p:nvSpPr>
        <p:spPr>
          <a:xfrm>
            <a:off x="5671930" y="2937790"/>
            <a:ext cx="5897218" cy="3390122"/>
          </a:xfrm>
          <a:prstGeom prst="roundRect">
            <a:avLst/>
          </a:prstGeom>
          <a:ln>
            <a:noFill/>
          </a:ln>
          <a:effectLst>
            <a:outerShdw blurRad="76200" dist="12700" dir="2700000" sy="-23000" kx="-8004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u="sng" dirty="0"/>
              <a:t>Complications</a:t>
            </a:r>
          </a:p>
          <a:p>
            <a:pPr algn="ctr"/>
            <a:endParaRPr lang="fr-FR" sz="2200" u="sng" dirty="0"/>
          </a:p>
          <a:p>
            <a:pPr marL="342900" indent="-342900" algn="ctr">
              <a:buFont typeface="Arial" panose="020B0604020202020204" pitchFamily="34" charset="0"/>
              <a:buChar char="•"/>
            </a:pPr>
            <a:r>
              <a:rPr lang="fr-FR" sz="2200" dirty="0"/>
              <a:t>Thrombose </a:t>
            </a:r>
          </a:p>
          <a:p>
            <a:pPr marL="342900" indent="-342900" algn="ctr">
              <a:buFont typeface="Arial" panose="020B0604020202020204" pitchFamily="34" charset="0"/>
              <a:buChar char="•"/>
            </a:pPr>
            <a:r>
              <a:rPr lang="fr-FR" sz="2200" dirty="0"/>
              <a:t>Embolie artérielle</a:t>
            </a:r>
          </a:p>
          <a:p>
            <a:pPr marL="342900" indent="-342900" algn="ctr">
              <a:buFont typeface="Arial" panose="020B0604020202020204" pitchFamily="34" charset="0"/>
              <a:buChar char="•"/>
            </a:pPr>
            <a:r>
              <a:rPr lang="fr-FR" sz="2200" dirty="0"/>
              <a:t>Amputation</a:t>
            </a:r>
          </a:p>
        </p:txBody>
      </p:sp>
    </p:spTree>
    <p:extLst>
      <p:ext uri="{BB962C8B-B14F-4D97-AF65-F5344CB8AC3E}">
        <p14:creationId xmlns:p14="http://schemas.microsoft.com/office/powerpoint/2010/main" val="107806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2096A1-6AC3-46FB-979A-18F4AE8B94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F728CD29-58B3-4F21-B30F-28798953D7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74E4178E-1E41-4E39-8171-5EEC297F4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5ED4CF93-A4AC-4FA3-BE1C-E27B351DF7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4150C84B-F28C-46CF-A2DB-070F524044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2" name="Rectangle 21">
            <a:extLst>
              <a:ext uri="{FF2B5EF4-FFF2-40B4-BE49-F238E27FC236}">
                <a16:creationId xmlns:a16="http://schemas.microsoft.com/office/drawing/2014/main" id="{0421F718-8F86-42C4-86D6-42E6DB597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a:xfrm>
            <a:off x="635458" y="4542502"/>
            <a:ext cx="9181185" cy="1189985"/>
          </a:xfrm>
        </p:spPr>
        <p:txBody>
          <a:bodyPr vert="horz" lIns="91440" tIns="45720" rIns="91440" bIns="45720" rtlCol="0" anchor="b">
            <a:normAutofit/>
          </a:bodyPr>
          <a:lstStyle/>
          <a:p>
            <a:pPr>
              <a:lnSpc>
                <a:spcPct val="90000"/>
              </a:lnSpc>
            </a:pPr>
            <a:r>
              <a:rPr lang="en-US" sz="3600"/>
              <a:t>L’AOP</a:t>
            </a:r>
            <a:br>
              <a:rPr lang="en-US" sz="3600"/>
            </a:br>
            <a:r>
              <a:rPr lang="en-US" sz="3600"/>
              <a:t>Les ulcères diabétiques</a:t>
            </a:r>
          </a:p>
        </p:txBody>
      </p:sp>
      <p:sp>
        <p:nvSpPr>
          <p:cNvPr id="7" name="ZoneTexte 6">
            <a:extLst>
              <a:ext uri="{FF2B5EF4-FFF2-40B4-BE49-F238E27FC236}">
                <a16:creationId xmlns:a16="http://schemas.microsoft.com/office/drawing/2014/main" id="{14A5A52C-5605-9ECA-3E64-8520F847C33B}"/>
              </a:ext>
            </a:extLst>
          </p:cNvPr>
          <p:cNvSpPr txBox="1"/>
          <p:nvPr/>
        </p:nvSpPr>
        <p:spPr>
          <a:xfrm>
            <a:off x="635458" y="5740494"/>
            <a:ext cx="9181185" cy="507905"/>
          </a:xfrm>
          <a:prstGeom prst="rect">
            <a:avLst/>
          </a:prstGeom>
        </p:spPr>
        <p:txBody>
          <a:bodyPr vert="horz" lIns="91440" tIns="45720" rIns="91440" bIns="45720" rtlCol="0" anchor="t">
            <a:normAutofit/>
          </a:bodyPr>
          <a:lstStyle/>
          <a:p>
            <a:pPr defTabSz="457200">
              <a:spcBef>
                <a:spcPts val="1000"/>
              </a:spcBef>
              <a:buClr>
                <a:schemeClr val="accent1"/>
              </a:buClr>
              <a:buSzPct val="80000"/>
            </a:pPr>
            <a:r>
              <a:rPr lang="en-US" sz="2000" cap="all" dirty="0">
                <a:solidFill>
                  <a:srgbClr val="FFFF00"/>
                </a:solidFill>
                <a:latin typeface="+mj-lt"/>
                <a:ea typeface="+mj-ea"/>
                <a:cs typeface="+mj-cs"/>
              </a:rPr>
              <a:t>CEMEQ p. 116</a:t>
            </a:r>
          </a:p>
        </p:txBody>
      </p:sp>
      <p:pic>
        <p:nvPicPr>
          <p:cNvPr id="6" name="Image 5" descr="Une image contenant personne, intérieur, ongle, doigt&#10;&#10;Description générée automatiquement">
            <a:extLst>
              <a:ext uri="{FF2B5EF4-FFF2-40B4-BE49-F238E27FC236}">
                <a16:creationId xmlns:a16="http://schemas.microsoft.com/office/drawing/2014/main" id="{AC35F755-93B2-AE65-2906-A154A3B5F21A}"/>
              </a:ext>
            </a:extLst>
          </p:cNvPr>
          <p:cNvPicPr>
            <a:picLocks noChangeAspect="1"/>
          </p:cNvPicPr>
          <p:nvPr/>
        </p:nvPicPr>
        <p:blipFill rotWithShape="1">
          <a:blip r:embed="rId7"/>
          <a:srcRect r="6266" b="-2"/>
          <a:stretch/>
        </p:blipFill>
        <p:spPr>
          <a:xfrm>
            <a:off x="635458" y="640080"/>
            <a:ext cx="4517593" cy="3602736"/>
          </a:xfrm>
          <a:prstGeom prst="rect">
            <a:avLst/>
          </a:prstGeom>
          <a:effectLst>
            <a:outerShdw blurRad="50800" dist="38100" dir="5400000" algn="t" rotWithShape="0">
              <a:prstClr val="black">
                <a:alpha val="43000"/>
              </a:prstClr>
            </a:outerShdw>
          </a:effectLst>
        </p:spPr>
      </p:pic>
      <p:pic>
        <p:nvPicPr>
          <p:cNvPr id="3" name="Image 2" descr="Une image contenant veine, orteil, Chair, personne&#10;&#10;Description générée automatiquement">
            <a:extLst>
              <a:ext uri="{FF2B5EF4-FFF2-40B4-BE49-F238E27FC236}">
                <a16:creationId xmlns:a16="http://schemas.microsoft.com/office/drawing/2014/main" id="{0A15BBFE-4F39-0506-6267-A0C86FBD9D9C}"/>
              </a:ext>
            </a:extLst>
          </p:cNvPr>
          <p:cNvPicPr>
            <a:picLocks noChangeAspect="1"/>
          </p:cNvPicPr>
          <p:nvPr/>
        </p:nvPicPr>
        <p:blipFill rotWithShape="1">
          <a:blip r:embed="rId8"/>
          <a:srcRect l="5955" r="-1" b="-1"/>
          <a:stretch/>
        </p:blipFill>
        <p:spPr>
          <a:xfrm>
            <a:off x="5299050" y="640080"/>
            <a:ext cx="4517593" cy="360273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41549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p:txBody>
          <a:bodyPr/>
          <a:lstStyle/>
          <a:p>
            <a:r>
              <a:rPr lang="fr-CA" dirty="0"/>
              <a:t>L’artériosclérose oblitérante périphérique</a:t>
            </a:r>
          </a:p>
        </p:txBody>
      </p:sp>
      <p:sp>
        <p:nvSpPr>
          <p:cNvPr id="7" name="ZoneTexte 6">
            <a:extLst>
              <a:ext uri="{FF2B5EF4-FFF2-40B4-BE49-F238E27FC236}">
                <a16:creationId xmlns:a16="http://schemas.microsoft.com/office/drawing/2014/main" id="{14A5A52C-5605-9ECA-3E64-8520F847C33B}"/>
              </a:ext>
            </a:extLst>
          </p:cNvPr>
          <p:cNvSpPr txBox="1"/>
          <p:nvPr/>
        </p:nvSpPr>
        <p:spPr>
          <a:xfrm>
            <a:off x="10323443" y="6327912"/>
            <a:ext cx="1868557" cy="369332"/>
          </a:xfrm>
          <a:prstGeom prst="rect">
            <a:avLst/>
          </a:prstGeom>
          <a:noFill/>
        </p:spPr>
        <p:txBody>
          <a:bodyPr wrap="square" rtlCol="0">
            <a:spAutoFit/>
          </a:bodyPr>
          <a:lstStyle/>
          <a:p>
            <a:r>
              <a:rPr lang="fr-CA" dirty="0"/>
              <a:t>CEMEQ p. 115</a:t>
            </a:r>
          </a:p>
        </p:txBody>
      </p:sp>
      <p:graphicFrame>
        <p:nvGraphicFramePr>
          <p:cNvPr id="3" name="Tableau 5">
            <a:extLst>
              <a:ext uri="{FF2B5EF4-FFF2-40B4-BE49-F238E27FC236}">
                <a16:creationId xmlns:a16="http://schemas.microsoft.com/office/drawing/2014/main" id="{E7020C4E-3032-A77E-78A1-F36BAA47FDD3}"/>
              </a:ext>
            </a:extLst>
          </p:cNvPr>
          <p:cNvGraphicFramePr>
            <a:graphicFrameLocks noGrp="1"/>
          </p:cNvGraphicFramePr>
          <p:nvPr>
            <p:extLst>
              <p:ext uri="{D42A27DB-BD31-4B8C-83A1-F6EECF244321}">
                <p14:modId xmlns:p14="http://schemas.microsoft.com/office/powerpoint/2010/main" val="2666825190"/>
              </p:ext>
            </p:extLst>
          </p:nvPr>
        </p:nvGraphicFramePr>
        <p:xfrm>
          <a:off x="1512438" y="2266122"/>
          <a:ext cx="9167123" cy="3782607"/>
        </p:xfrm>
        <a:graphic>
          <a:graphicData uri="http://schemas.openxmlformats.org/drawingml/2006/table">
            <a:tbl>
              <a:tblPr firstRow="1" bandRow="1">
                <a:tableStyleId>{5C22544A-7EE6-4342-B048-85BDC9FD1C3A}</a:tableStyleId>
              </a:tblPr>
              <a:tblGrid>
                <a:gridCol w="9167123">
                  <a:extLst>
                    <a:ext uri="{9D8B030D-6E8A-4147-A177-3AD203B41FA5}">
                      <a16:colId xmlns:a16="http://schemas.microsoft.com/office/drawing/2014/main" val="4050007151"/>
                    </a:ext>
                  </a:extLst>
                </a:gridCol>
              </a:tblGrid>
              <a:tr h="860993">
                <a:tc>
                  <a:txBody>
                    <a:bodyPr/>
                    <a:lstStyle/>
                    <a:p>
                      <a:r>
                        <a:rPr lang="fr-CA" sz="2400" dirty="0"/>
                        <a:t>Renseignement au patient</a:t>
                      </a:r>
                    </a:p>
                  </a:txBody>
                  <a:tcPr/>
                </a:tc>
                <a:extLst>
                  <a:ext uri="{0D108BD9-81ED-4DB2-BD59-A6C34878D82A}">
                    <a16:rowId xmlns:a16="http://schemas.microsoft.com/office/drawing/2014/main" val="3624889135"/>
                  </a:ext>
                </a:extLst>
              </a:tr>
              <a:tr h="2921614">
                <a:tc>
                  <a:txBody>
                    <a:bodyPr/>
                    <a:lstStyle/>
                    <a:p>
                      <a:pPr marL="285750" indent="-285750">
                        <a:buFont typeface="Arial" panose="020B0604020202020204" pitchFamily="34" charset="0"/>
                        <a:buChar char="•"/>
                      </a:pPr>
                      <a:r>
                        <a:rPr lang="fr-FR" sz="2000" dirty="0"/>
                        <a:t>Faires ses suivis médicaux de façon assidue</a:t>
                      </a:r>
                    </a:p>
                    <a:p>
                      <a:pPr marL="285750" indent="-285750">
                        <a:buFont typeface="Arial" panose="020B0604020202020204" pitchFamily="34" charset="0"/>
                        <a:buChar char="•"/>
                      </a:pPr>
                      <a:r>
                        <a:rPr lang="fr-FR" sz="2000" dirty="0"/>
                        <a:t>Habitudes alimentaires saines, favoriser les protéines</a:t>
                      </a:r>
                    </a:p>
                    <a:p>
                      <a:pPr marL="285750" indent="-285750">
                        <a:buFont typeface="Arial" panose="020B0604020202020204" pitchFamily="34" charset="0"/>
                        <a:buChar char="•"/>
                      </a:pPr>
                      <a:r>
                        <a:rPr lang="fr-FR" sz="2000" dirty="0"/>
                        <a:t>Éviter l’aspirine avec un anticoagulant</a:t>
                      </a:r>
                    </a:p>
                    <a:p>
                      <a:pPr marL="285750" indent="-285750">
                        <a:buFont typeface="Arial" panose="020B0604020202020204" pitchFamily="34" charset="0"/>
                        <a:buChar char="•"/>
                      </a:pPr>
                      <a:r>
                        <a:rPr lang="fr-FR" sz="2000" dirty="0"/>
                        <a:t>Porter un bracelet médical</a:t>
                      </a:r>
                    </a:p>
                    <a:p>
                      <a:pPr marL="285750" indent="-285750">
                        <a:buFont typeface="Arial" panose="020B0604020202020204" pitchFamily="34" charset="0"/>
                        <a:buChar char="•"/>
                      </a:pPr>
                      <a:r>
                        <a:rPr lang="fr-FR" sz="2000" dirty="0"/>
                        <a:t>Activités adaptées</a:t>
                      </a:r>
                    </a:p>
                    <a:p>
                      <a:pPr marL="285750" indent="-285750">
                        <a:buFont typeface="Arial" panose="020B0604020202020204" pitchFamily="34" charset="0"/>
                        <a:buChar char="•"/>
                      </a:pPr>
                      <a:r>
                        <a:rPr lang="fr-FR" sz="2000" dirty="0"/>
                        <a:t>Éviter l’alcool et le tabac</a:t>
                      </a:r>
                    </a:p>
                    <a:p>
                      <a:pPr marL="285750" indent="-285750">
                        <a:buFont typeface="Arial" panose="020B0604020202020204" pitchFamily="34" charset="0"/>
                        <a:buChar char="•"/>
                      </a:pPr>
                      <a:r>
                        <a:rPr lang="fr-FR" sz="2000" dirty="0"/>
                        <a:t>Éviter les vêtements serrés ou tout acte pouvant comprimé la circulation</a:t>
                      </a:r>
                    </a:p>
                  </a:txBody>
                  <a:tcPr/>
                </a:tc>
                <a:extLst>
                  <a:ext uri="{0D108BD9-81ED-4DB2-BD59-A6C34878D82A}">
                    <a16:rowId xmlns:a16="http://schemas.microsoft.com/office/drawing/2014/main" val="2903821057"/>
                  </a:ext>
                </a:extLst>
              </a:tr>
            </a:tbl>
          </a:graphicData>
        </a:graphic>
      </p:graphicFrame>
      <p:sp>
        <p:nvSpPr>
          <p:cNvPr id="6" name="Rectangle : coins arrondis 5">
            <a:extLst>
              <a:ext uri="{FF2B5EF4-FFF2-40B4-BE49-F238E27FC236}">
                <a16:creationId xmlns:a16="http://schemas.microsoft.com/office/drawing/2014/main" id="{EA3D5AD6-E7D4-94EA-F3E8-06CFDE6164AD}"/>
              </a:ext>
            </a:extLst>
          </p:cNvPr>
          <p:cNvSpPr/>
          <p:nvPr/>
        </p:nvSpPr>
        <p:spPr>
          <a:xfrm>
            <a:off x="5671930" y="2937790"/>
            <a:ext cx="5897218" cy="3390122"/>
          </a:xfrm>
          <a:prstGeom prst="roundRect">
            <a:avLst/>
          </a:prstGeom>
          <a:ln>
            <a:noFill/>
          </a:ln>
          <a:effectLst>
            <a:outerShdw blurRad="76200" dist="12700" dir="2700000" sy="-23000" kx="-8004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u="sng" dirty="0"/>
              <a:t>Traitements</a:t>
            </a:r>
          </a:p>
          <a:p>
            <a:pPr algn="ctr"/>
            <a:endParaRPr lang="fr-FR" sz="2200" u="sng" dirty="0"/>
          </a:p>
          <a:p>
            <a:r>
              <a:rPr lang="fr-FR" sz="2200" dirty="0"/>
              <a:t>Si les traitements par médicaments ne sont pas suffisants, un pontage ou une angioplastie peut avoir lieux. </a:t>
            </a:r>
          </a:p>
        </p:txBody>
      </p:sp>
    </p:spTree>
    <p:extLst>
      <p:ext uri="{BB962C8B-B14F-4D97-AF65-F5344CB8AC3E}">
        <p14:creationId xmlns:p14="http://schemas.microsoft.com/office/powerpoint/2010/main" val="81503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67FBB82-2841-4CFE-9848-D587F5EB89F6}"/>
              </a:ext>
            </a:extLst>
          </p:cNvPr>
          <p:cNvSpPr>
            <a:spLocks noGrp="1"/>
          </p:cNvSpPr>
          <p:nvPr>
            <p:ph idx="1"/>
          </p:nvPr>
        </p:nvSpPr>
        <p:spPr/>
        <p:txBody>
          <a:bodyPr>
            <a:normAutofit/>
          </a:bodyPr>
          <a:lstStyle/>
          <a:p>
            <a:r>
              <a:rPr lang="fr-CA" sz="2400" dirty="0"/>
              <a:t>Faites l’activité 3.8 du </a:t>
            </a:r>
            <a:r>
              <a:rPr lang="fr-CA" sz="2400" dirty="0" err="1"/>
              <a:t>Cemeq</a:t>
            </a:r>
            <a:r>
              <a:rPr lang="fr-CA" sz="2400" dirty="0"/>
              <a:t>, page 117 à 120</a:t>
            </a:r>
          </a:p>
          <a:p>
            <a:pPr lvl="1"/>
            <a:r>
              <a:rPr lang="fr-CA" sz="2200" dirty="0"/>
              <a:t>Correction en grand groupe par la suite</a:t>
            </a:r>
          </a:p>
        </p:txBody>
      </p:sp>
    </p:spTree>
    <p:extLst>
      <p:ext uri="{BB962C8B-B14F-4D97-AF65-F5344CB8AC3E}">
        <p14:creationId xmlns:p14="http://schemas.microsoft.com/office/powerpoint/2010/main" val="3136289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3" name="Rectangle 22">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a:xfrm>
            <a:off x="7761574" y="1178615"/>
            <a:ext cx="4461354" cy="1343805"/>
          </a:xfrm>
        </p:spPr>
        <p:txBody>
          <a:bodyPr vert="horz" lIns="91440" tIns="45720" rIns="91440" bIns="45720" rtlCol="0" anchor="b">
            <a:normAutofit fontScale="90000"/>
          </a:bodyPr>
          <a:lstStyle/>
          <a:p>
            <a:r>
              <a:rPr lang="en-US" sz="4600" dirty="0" err="1"/>
              <a:t>Phlébite</a:t>
            </a:r>
            <a:r>
              <a:rPr lang="en-US" sz="4600" dirty="0"/>
              <a:t> et </a:t>
            </a:r>
            <a:r>
              <a:rPr lang="en-US" sz="4600" dirty="0" err="1"/>
              <a:t>thrombophlébite</a:t>
            </a:r>
            <a:endParaRPr lang="en-US" sz="4600" dirty="0"/>
          </a:p>
        </p:txBody>
      </p:sp>
      <p:sp>
        <p:nvSpPr>
          <p:cNvPr id="25" name="Rectangle 24">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9"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Image 4">
            <a:extLst>
              <a:ext uri="{FF2B5EF4-FFF2-40B4-BE49-F238E27FC236}">
                <a16:creationId xmlns:a16="http://schemas.microsoft.com/office/drawing/2014/main" id="{E07D0A21-8424-360C-D888-E932C3B4682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7774" r="7774"/>
          <a:stretch/>
        </p:blipFill>
        <p:spPr>
          <a:xfrm>
            <a:off x="373965" y="570703"/>
            <a:ext cx="6810437" cy="5936603"/>
          </a:xfrm>
          <a:prstGeom prst="rect">
            <a:avLst/>
          </a:prstGeom>
          <a:effectLst/>
        </p:spPr>
      </p:pic>
      <p:sp>
        <p:nvSpPr>
          <p:cNvPr id="6" name="ZoneTexte 5">
            <a:extLst>
              <a:ext uri="{FF2B5EF4-FFF2-40B4-BE49-F238E27FC236}">
                <a16:creationId xmlns:a16="http://schemas.microsoft.com/office/drawing/2014/main" id="{3CED0CB8-F7FE-8EFA-C353-FD9FC09EC8D6}"/>
              </a:ext>
            </a:extLst>
          </p:cNvPr>
          <p:cNvSpPr txBox="1"/>
          <p:nvPr/>
        </p:nvSpPr>
        <p:spPr>
          <a:xfrm>
            <a:off x="9607826" y="6248399"/>
            <a:ext cx="2464904" cy="369332"/>
          </a:xfrm>
          <a:prstGeom prst="rect">
            <a:avLst/>
          </a:prstGeom>
          <a:noFill/>
        </p:spPr>
        <p:txBody>
          <a:bodyPr wrap="square" rtlCol="0">
            <a:spAutoFit/>
          </a:bodyPr>
          <a:lstStyle/>
          <a:p>
            <a:r>
              <a:rPr lang="fr-CA" dirty="0"/>
              <a:t>CEMEQ p. 121</a:t>
            </a:r>
          </a:p>
        </p:txBody>
      </p:sp>
      <p:sp>
        <p:nvSpPr>
          <p:cNvPr id="10" name="Espace réservé du contenu 9">
            <a:extLst>
              <a:ext uri="{FF2B5EF4-FFF2-40B4-BE49-F238E27FC236}">
                <a16:creationId xmlns:a16="http://schemas.microsoft.com/office/drawing/2014/main" id="{14CD797E-6148-8E31-1FA7-F396A60E65C1}"/>
              </a:ext>
            </a:extLst>
          </p:cNvPr>
          <p:cNvSpPr>
            <a:spLocks noGrp="1"/>
          </p:cNvSpPr>
          <p:nvPr>
            <p:ph idx="1"/>
          </p:nvPr>
        </p:nvSpPr>
        <p:spPr>
          <a:xfrm>
            <a:off x="7788218" y="2567512"/>
            <a:ext cx="4029817" cy="2894728"/>
          </a:xfrm>
        </p:spPr>
        <p:txBody>
          <a:bodyPr>
            <a:normAutofit fontScale="92500" lnSpcReduction="10000"/>
          </a:bodyPr>
          <a:lstStyle/>
          <a:p>
            <a:r>
              <a:rPr lang="fr-CA" sz="2400" dirty="0"/>
              <a:t>La phlébite est l’inflammation de la veine </a:t>
            </a:r>
          </a:p>
          <a:p>
            <a:endParaRPr lang="fr-CA" sz="2400" dirty="0"/>
          </a:p>
          <a:p>
            <a:r>
              <a:rPr lang="fr-CA" sz="2400" dirty="0"/>
              <a:t>La </a:t>
            </a:r>
            <a:r>
              <a:rPr lang="fr-CA" sz="2400" b="1" i="1" dirty="0">
                <a:solidFill>
                  <a:srgbClr val="FFFF00"/>
                </a:solidFill>
              </a:rPr>
              <a:t>thrombo</a:t>
            </a:r>
            <a:r>
              <a:rPr lang="fr-CA" sz="2400" dirty="0"/>
              <a:t>phlébite est l’inflammation de la veine en lien avec un </a:t>
            </a:r>
            <a:r>
              <a:rPr lang="fr-CA" sz="2400" b="1" i="1" dirty="0">
                <a:solidFill>
                  <a:srgbClr val="FFFF00"/>
                </a:solidFill>
              </a:rPr>
              <a:t>thrombus</a:t>
            </a:r>
          </a:p>
        </p:txBody>
      </p:sp>
      <p:sp>
        <p:nvSpPr>
          <p:cNvPr id="3" name="Rectangle : coins arrondis 2">
            <a:extLst>
              <a:ext uri="{FF2B5EF4-FFF2-40B4-BE49-F238E27FC236}">
                <a16:creationId xmlns:a16="http://schemas.microsoft.com/office/drawing/2014/main" id="{A6B5D247-6F4B-FCE5-02B5-5380671ADBC2}"/>
              </a:ext>
            </a:extLst>
          </p:cNvPr>
          <p:cNvSpPr/>
          <p:nvPr/>
        </p:nvSpPr>
        <p:spPr>
          <a:xfrm>
            <a:off x="4476329" y="2245660"/>
            <a:ext cx="7341706" cy="4195481"/>
          </a:xfrm>
          <a:prstGeom prst="roundRect">
            <a:avLst/>
          </a:prstGeom>
          <a:ln>
            <a:noFill/>
          </a:ln>
          <a:effectLst>
            <a:outerShdw blurRad="76200" dist="12700" dir="2700000" sy="-23000" kx="-8004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u="sng" dirty="0"/>
              <a:t>Les principales localisations</a:t>
            </a:r>
          </a:p>
          <a:p>
            <a:pPr algn="ctr"/>
            <a:br>
              <a:rPr lang="fr-FR" sz="2200" dirty="0"/>
            </a:br>
            <a:r>
              <a:rPr lang="fr-FR" sz="2200" dirty="0"/>
              <a:t>Nous retrouvons des phlébites, principalement aux veines suivantes: </a:t>
            </a:r>
          </a:p>
          <a:p>
            <a:pPr algn="ctr"/>
            <a:endParaRPr lang="fr-FR" sz="2200" dirty="0"/>
          </a:p>
          <a:p>
            <a:pPr marL="342900" indent="-342900">
              <a:buFont typeface="Arial" panose="020B0604020202020204" pitchFamily="34" charset="0"/>
              <a:buChar char="•"/>
            </a:pPr>
            <a:r>
              <a:rPr lang="fr-FR" sz="2200" dirty="0"/>
              <a:t>Saphènes</a:t>
            </a:r>
          </a:p>
          <a:p>
            <a:pPr marL="342900" indent="-342900">
              <a:buFont typeface="Arial" panose="020B0604020202020204" pitchFamily="34" charset="0"/>
              <a:buChar char="•"/>
            </a:pPr>
            <a:r>
              <a:rPr lang="fr-FR" sz="2200" dirty="0"/>
              <a:t>Iliaques</a:t>
            </a:r>
          </a:p>
          <a:p>
            <a:pPr marL="342900" indent="-342900">
              <a:buFont typeface="Arial" panose="020B0604020202020204" pitchFamily="34" charset="0"/>
              <a:buChar char="•"/>
            </a:pPr>
            <a:r>
              <a:rPr lang="fr-FR" sz="2200" dirty="0"/>
              <a:t>Fémorales</a:t>
            </a:r>
          </a:p>
          <a:p>
            <a:pPr marL="342900" indent="-342900">
              <a:buFont typeface="Arial" panose="020B0604020202020204" pitchFamily="34" charset="0"/>
              <a:buChar char="•"/>
            </a:pPr>
            <a:r>
              <a:rPr lang="fr-FR" sz="2200" dirty="0"/>
              <a:t>Poplitées</a:t>
            </a:r>
          </a:p>
          <a:p>
            <a:pPr marL="342900" indent="-342900">
              <a:buFont typeface="Arial" panose="020B0604020202020204" pitchFamily="34" charset="0"/>
              <a:buChar char="•"/>
            </a:pPr>
            <a:r>
              <a:rPr lang="fr-FR" sz="2200" dirty="0"/>
              <a:t>Toutes veines périphériques</a:t>
            </a:r>
          </a:p>
        </p:txBody>
      </p:sp>
    </p:spTree>
    <p:extLst>
      <p:ext uri="{BB962C8B-B14F-4D97-AF65-F5344CB8AC3E}">
        <p14:creationId xmlns:p14="http://schemas.microsoft.com/office/powerpoint/2010/main" val="351599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barn(inVertical)">
                                      <p:cBhvr>
                                        <p:cTn id="11" dur="500"/>
                                        <p:tgtEl>
                                          <p:spTgt spid="10">
                                            <p:txEl>
                                              <p:pRg st="2" end="2"/>
                                            </p:txEl>
                                          </p:spTgt>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p:txBody>
          <a:bodyPr/>
          <a:lstStyle/>
          <a:p>
            <a:r>
              <a:rPr lang="fr-CA" dirty="0"/>
              <a:t>Phlébite et thrombophlébite</a:t>
            </a:r>
          </a:p>
        </p:txBody>
      </p:sp>
      <p:sp>
        <p:nvSpPr>
          <p:cNvPr id="3" name="Espace réservé du contenu 2">
            <a:extLst>
              <a:ext uri="{FF2B5EF4-FFF2-40B4-BE49-F238E27FC236}">
                <a16:creationId xmlns:a16="http://schemas.microsoft.com/office/drawing/2014/main" id="{F7470C0D-368E-77F0-4A97-3A420E170BD1}"/>
              </a:ext>
            </a:extLst>
          </p:cNvPr>
          <p:cNvSpPr>
            <a:spLocks noGrp="1"/>
          </p:cNvSpPr>
          <p:nvPr>
            <p:ph idx="1"/>
          </p:nvPr>
        </p:nvSpPr>
        <p:spPr/>
        <p:txBody>
          <a:bodyPr>
            <a:normAutofit/>
          </a:bodyPr>
          <a:lstStyle/>
          <a:p>
            <a:r>
              <a:rPr lang="fr-CA" sz="2400" dirty="0"/>
              <a:t>Plusieurs facteurs peuvent être en cause </a:t>
            </a:r>
          </a:p>
        </p:txBody>
      </p:sp>
      <p:graphicFrame>
        <p:nvGraphicFramePr>
          <p:cNvPr id="4" name="Tableau 5">
            <a:extLst>
              <a:ext uri="{FF2B5EF4-FFF2-40B4-BE49-F238E27FC236}">
                <a16:creationId xmlns:a16="http://schemas.microsoft.com/office/drawing/2014/main" id="{5D06F1E6-74AC-DB88-EF5F-1A120E927681}"/>
              </a:ext>
            </a:extLst>
          </p:cNvPr>
          <p:cNvGraphicFramePr>
            <a:graphicFrameLocks noGrp="1"/>
          </p:cNvGraphicFramePr>
          <p:nvPr>
            <p:extLst>
              <p:ext uri="{D42A27DB-BD31-4B8C-83A1-F6EECF244321}">
                <p14:modId xmlns:p14="http://schemas.microsoft.com/office/powerpoint/2010/main" val="1018708887"/>
              </p:ext>
            </p:extLst>
          </p:nvPr>
        </p:nvGraphicFramePr>
        <p:xfrm>
          <a:off x="1007164" y="2971799"/>
          <a:ext cx="7699514" cy="2673627"/>
        </p:xfrm>
        <a:graphic>
          <a:graphicData uri="http://schemas.openxmlformats.org/drawingml/2006/table">
            <a:tbl>
              <a:tblPr firstRow="1" bandRow="1">
                <a:tableStyleId>{5C22544A-7EE6-4342-B048-85BDC9FD1C3A}</a:tableStyleId>
              </a:tblPr>
              <a:tblGrid>
                <a:gridCol w="7699514">
                  <a:extLst>
                    <a:ext uri="{9D8B030D-6E8A-4147-A177-3AD203B41FA5}">
                      <a16:colId xmlns:a16="http://schemas.microsoft.com/office/drawing/2014/main" val="4050007151"/>
                    </a:ext>
                  </a:extLst>
                </a:gridCol>
              </a:tblGrid>
              <a:tr h="608568">
                <a:tc>
                  <a:txBody>
                    <a:bodyPr/>
                    <a:lstStyle/>
                    <a:p>
                      <a:r>
                        <a:rPr lang="fr-CA" sz="2400" dirty="0"/>
                        <a:t>Facteurs de risques et causes</a:t>
                      </a:r>
                    </a:p>
                  </a:txBody>
                  <a:tcPr/>
                </a:tc>
                <a:extLst>
                  <a:ext uri="{0D108BD9-81ED-4DB2-BD59-A6C34878D82A}">
                    <a16:rowId xmlns:a16="http://schemas.microsoft.com/office/drawing/2014/main" val="3624889135"/>
                  </a:ext>
                </a:extLst>
              </a:tr>
              <a:tr h="2065059">
                <a:tc>
                  <a:txBody>
                    <a:bodyPr/>
                    <a:lstStyle/>
                    <a:p>
                      <a:pPr marL="285750" indent="-285750">
                        <a:buFont typeface="Arial" panose="020B0604020202020204" pitchFamily="34" charset="0"/>
                        <a:buChar char="•"/>
                      </a:pPr>
                      <a:r>
                        <a:rPr lang="fr-FR" sz="2000" dirty="0"/>
                        <a:t>Stase veineuse: Mauvais retour veineux, valvules incompétentes, varices, immobilité prolongée</a:t>
                      </a:r>
                    </a:p>
                    <a:p>
                      <a:pPr marL="285750" indent="-285750">
                        <a:buFont typeface="Arial" panose="020B0604020202020204" pitchFamily="34" charset="0"/>
                        <a:buChar char="•"/>
                      </a:pPr>
                      <a:r>
                        <a:rPr lang="fr-FR" sz="2000" dirty="0"/>
                        <a:t>Lésions: À la suite de fracture ou luxation, septicémie, irritation veineuse</a:t>
                      </a:r>
                    </a:p>
                    <a:p>
                      <a:pPr marL="285750" indent="-285750">
                        <a:buFont typeface="Arial" panose="020B0604020202020204" pitchFamily="34" charset="0"/>
                        <a:buChar char="•"/>
                      </a:pPr>
                      <a:r>
                        <a:rPr lang="fr-FR" sz="2000" dirty="0"/>
                        <a:t>Augmentation des facteurs de coagulation: Déshydratation, génétique, trouble de la coagulation</a:t>
                      </a:r>
                    </a:p>
                  </a:txBody>
                  <a:tcPr/>
                </a:tc>
                <a:extLst>
                  <a:ext uri="{0D108BD9-81ED-4DB2-BD59-A6C34878D82A}">
                    <a16:rowId xmlns:a16="http://schemas.microsoft.com/office/drawing/2014/main" val="2903821057"/>
                  </a:ext>
                </a:extLst>
              </a:tr>
            </a:tbl>
          </a:graphicData>
        </a:graphic>
      </p:graphicFrame>
      <p:sp>
        <p:nvSpPr>
          <p:cNvPr id="7" name="ZoneTexte 6">
            <a:extLst>
              <a:ext uri="{FF2B5EF4-FFF2-40B4-BE49-F238E27FC236}">
                <a16:creationId xmlns:a16="http://schemas.microsoft.com/office/drawing/2014/main" id="{14A5A52C-5605-9ECA-3E64-8520F847C33B}"/>
              </a:ext>
            </a:extLst>
          </p:cNvPr>
          <p:cNvSpPr txBox="1"/>
          <p:nvPr/>
        </p:nvSpPr>
        <p:spPr>
          <a:xfrm>
            <a:off x="9607826" y="6248399"/>
            <a:ext cx="2464904" cy="369332"/>
          </a:xfrm>
          <a:prstGeom prst="rect">
            <a:avLst/>
          </a:prstGeom>
          <a:noFill/>
        </p:spPr>
        <p:txBody>
          <a:bodyPr wrap="square" rtlCol="0">
            <a:spAutoFit/>
          </a:bodyPr>
          <a:lstStyle/>
          <a:p>
            <a:r>
              <a:rPr lang="fr-CA" dirty="0"/>
              <a:t>CEMEQ p. 121</a:t>
            </a:r>
          </a:p>
        </p:txBody>
      </p:sp>
      <p:sp>
        <p:nvSpPr>
          <p:cNvPr id="5" name="Rectangle : coins arrondis 4">
            <a:extLst>
              <a:ext uri="{FF2B5EF4-FFF2-40B4-BE49-F238E27FC236}">
                <a16:creationId xmlns:a16="http://schemas.microsoft.com/office/drawing/2014/main" id="{90A8E09C-19D7-4F76-106E-E64BBB4C9CFA}"/>
              </a:ext>
            </a:extLst>
          </p:cNvPr>
          <p:cNvSpPr/>
          <p:nvPr/>
        </p:nvSpPr>
        <p:spPr>
          <a:xfrm>
            <a:off x="4572000" y="2144514"/>
            <a:ext cx="7341706" cy="4195481"/>
          </a:xfrm>
          <a:prstGeom prst="roundRect">
            <a:avLst/>
          </a:prstGeom>
          <a:ln>
            <a:noFill/>
          </a:ln>
          <a:effectLst>
            <a:outerShdw blurRad="76200" dist="12700" dir="2700000" sy="-23000" kx="-8004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u="sng" dirty="0"/>
              <a:t>Épreuves diagnostiques</a:t>
            </a:r>
          </a:p>
          <a:p>
            <a:pPr algn="ctr"/>
            <a:br>
              <a:rPr lang="fr-FR" sz="2200" dirty="0"/>
            </a:br>
            <a:r>
              <a:rPr lang="fr-FR" sz="2200" dirty="0"/>
              <a:t>Seul le doppler veineux peut diagnostiquer une phlébite ou une thrombophlébite</a:t>
            </a:r>
          </a:p>
        </p:txBody>
      </p:sp>
      <p:sp>
        <p:nvSpPr>
          <p:cNvPr id="6" name="Rectangle : coins arrondis 5">
            <a:extLst>
              <a:ext uri="{FF2B5EF4-FFF2-40B4-BE49-F238E27FC236}">
                <a16:creationId xmlns:a16="http://schemas.microsoft.com/office/drawing/2014/main" id="{0B1BA66F-A400-4A34-3756-53C0DB16FA1B}"/>
              </a:ext>
            </a:extLst>
          </p:cNvPr>
          <p:cNvSpPr/>
          <p:nvPr/>
        </p:nvSpPr>
        <p:spPr>
          <a:xfrm>
            <a:off x="3843130" y="1870991"/>
            <a:ext cx="7341706" cy="4195481"/>
          </a:xfrm>
          <a:prstGeom prst="roundRect">
            <a:avLst/>
          </a:prstGeom>
          <a:ln>
            <a:noFill/>
          </a:ln>
          <a:effectLst>
            <a:outerShdw blurRad="76200" dist="12700" dir="2700000" sy="-23000" kx="-8004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u="sng" dirty="0"/>
              <a:t>Types de phlébite</a:t>
            </a:r>
          </a:p>
          <a:p>
            <a:pPr algn="ctr"/>
            <a:br>
              <a:rPr lang="fr-FR" sz="2200" dirty="0"/>
            </a:br>
            <a:r>
              <a:rPr lang="fr-FR" sz="2200" dirty="0"/>
              <a:t>Elle peut être superficielle ou profonde (TVP ou TPP). La TVP ou TPP est considéré plus dangereuse car elle est logée dans une veine profonde et peut causer une embolie pulmonaire</a:t>
            </a:r>
          </a:p>
        </p:txBody>
      </p:sp>
    </p:spTree>
    <p:extLst>
      <p:ext uri="{BB962C8B-B14F-4D97-AF65-F5344CB8AC3E}">
        <p14:creationId xmlns:p14="http://schemas.microsoft.com/office/powerpoint/2010/main" val="367169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p:txBody>
          <a:bodyPr/>
          <a:lstStyle/>
          <a:p>
            <a:r>
              <a:rPr lang="fr-CA" dirty="0"/>
              <a:t>Phlébite et thrombophlébite</a:t>
            </a:r>
          </a:p>
        </p:txBody>
      </p:sp>
      <p:sp>
        <p:nvSpPr>
          <p:cNvPr id="7" name="ZoneTexte 6">
            <a:extLst>
              <a:ext uri="{FF2B5EF4-FFF2-40B4-BE49-F238E27FC236}">
                <a16:creationId xmlns:a16="http://schemas.microsoft.com/office/drawing/2014/main" id="{14A5A52C-5605-9ECA-3E64-8520F847C33B}"/>
              </a:ext>
            </a:extLst>
          </p:cNvPr>
          <p:cNvSpPr txBox="1"/>
          <p:nvPr/>
        </p:nvSpPr>
        <p:spPr>
          <a:xfrm>
            <a:off x="9607826" y="6248399"/>
            <a:ext cx="2464904" cy="369332"/>
          </a:xfrm>
          <a:prstGeom prst="rect">
            <a:avLst/>
          </a:prstGeom>
          <a:noFill/>
        </p:spPr>
        <p:txBody>
          <a:bodyPr wrap="square" rtlCol="0">
            <a:spAutoFit/>
          </a:bodyPr>
          <a:lstStyle/>
          <a:p>
            <a:r>
              <a:rPr lang="fr-CA" dirty="0"/>
              <a:t>CEMEQ p. 121</a:t>
            </a:r>
          </a:p>
        </p:txBody>
      </p:sp>
      <p:pic>
        <p:nvPicPr>
          <p:cNvPr id="11" name="Image 10" descr="Une image contenant personne, veine, Chair, peau&#10;&#10;Description générée automatiquement">
            <a:extLst>
              <a:ext uri="{FF2B5EF4-FFF2-40B4-BE49-F238E27FC236}">
                <a16:creationId xmlns:a16="http://schemas.microsoft.com/office/drawing/2014/main" id="{153E6B6F-130F-AEC4-2CDA-F471BC2BAD1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6962" y="1853248"/>
            <a:ext cx="11538075" cy="3814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6524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p:txBody>
          <a:bodyPr/>
          <a:lstStyle/>
          <a:p>
            <a:r>
              <a:rPr lang="fr-CA" dirty="0"/>
              <a:t>Phlébite ou thrombophlébite</a:t>
            </a:r>
          </a:p>
        </p:txBody>
      </p:sp>
      <p:graphicFrame>
        <p:nvGraphicFramePr>
          <p:cNvPr id="4" name="Tableau 5">
            <a:extLst>
              <a:ext uri="{FF2B5EF4-FFF2-40B4-BE49-F238E27FC236}">
                <a16:creationId xmlns:a16="http://schemas.microsoft.com/office/drawing/2014/main" id="{5D06F1E6-74AC-DB88-EF5F-1A120E927681}"/>
              </a:ext>
            </a:extLst>
          </p:cNvPr>
          <p:cNvGraphicFramePr>
            <a:graphicFrameLocks noGrp="1"/>
          </p:cNvGraphicFramePr>
          <p:nvPr>
            <p:extLst>
              <p:ext uri="{D42A27DB-BD31-4B8C-83A1-F6EECF244321}">
                <p14:modId xmlns:p14="http://schemas.microsoft.com/office/powerpoint/2010/main" val="3334148127"/>
              </p:ext>
            </p:extLst>
          </p:nvPr>
        </p:nvGraphicFramePr>
        <p:xfrm>
          <a:off x="987287" y="2170043"/>
          <a:ext cx="10217426" cy="3138408"/>
        </p:xfrm>
        <a:graphic>
          <a:graphicData uri="http://schemas.openxmlformats.org/drawingml/2006/table">
            <a:tbl>
              <a:tblPr firstRow="1" bandRow="1">
                <a:tableStyleId>{5C22544A-7EE6-4342-B048-85BDC9FD1C3A}</a:tableStyleId>
              </a:tblPr>
              <a:tblGrid>
                <a:gridCol w="5108713">
                  <a:extLst>
                    <a:ext uri="{9D8B030D-6E8A-4147-A177-3AD203B41FA5}">
                      <a16:colId xmlns:a16="http://schemas.microsoft.com/office/drawing/2014/main" val="4050007151"/>
                    </a:ext>
                  </a:extLst>
                </a:gridCol>
                <a:gridCol w="5108713">
                  <a:extLst>
                    <a:ext uri="{9D8B030D-6E8A-4147-A177-3AD203B41FA5}">
                      <a16:colId xmlns:a16="http://schemas.microsoft.com/office/drawing/2014/main" val="1238285710"/>
                    </a:ext>
                  </a:extLst>
                </a:gridCol>
              </a:tblGrid>
              <a:tr h="608568">
                <a:tc>
                  <a:txBody>
                    <a:bodyPr/>
                    <a:lstStyle/>
                    <a:p>
                      <a:r>
                        <a:rPr lang="fr-CA" sz="2400" dirty="0"/>
                        <a:t>Manifestations</a:t>
                      </a:r>
                    </a:p>
                  </a:txBody>
                  <a:tcPr/>
                </a:tc>
                <a:tc>
                  <a:txBody>
                    <a:bodyPr/>
                    <a:lstStyle/>
                    <a:p>
                      <a:r>
                        <a:rPr lang="fr-CA" sz="2400" dirty="0"/>
                        <a:t>Soins</a:t>
                      </a:r>
                    </a:p>
                  </a:txBody>
                  <a:tcPr/>
                </a:tc>
                <a:extLst>
                  <a:ext uri="{0D108BD9-81ED-4DB2-BD59-A6C34878D82A}">
                    <a16:rowId xmlns:a16="http://schemas.microsoft.com/office/drawing/2014/main" val="3624889135"/>
                  </a:ext>
                </a:extLst>
              </a:tr>
              <a:tr h="2065059">
                <a:tc>
                  <a:txBody>
                    <a:bodyPr/>
                    <a:lstStyle/>
                    <a:p>
                      <a:pPr marL="285750" indent="-285750">
                        <a:buFont typeface="Arial" panose="020B0604020202020204" pitchFamily="34" charset="0"/>
                        <a:buChar char="•"/>
                      </a:pPr>
                      <a:r>
                        <a:rPr lang="fr-FR" sz="2000" dirty="0"/>
                        <a:t>Rougeur et induration le long de la veine atteinte</a:t>
                      </a:r>
                    </a:p>
                    <a:p>
                      <a:pPr marL="285750" indent="-285750">
                        <a:buFont typeface="Arial" panose="020B0604020202020204" pitchFamily="34" charset="0"/>
                        <a:buChar char="•"/>
                      </a:pPr>
                      <a:r>
                        <a:rPr lang="fr-FR" sz="2000" dirty="0"/>
                        <a:t>Douleur au mollet lorsque le pied est en dorsiflexion</a:t>
                      </a:r>
                    </a:p>
                    <a:p>
                      <a:pPr marL="285750" indent="-285750">
                        <a:buFont typeface="Arial" panose="020B0604020202020204" pitchFamily="34" charset="0"/>
                        <a:buChar char="•"/>
                      </a:pPr>
                      <a:r>
                        <a:rPr lang="fr-FR" sz="2000" dirty="0"/>
                        <a:t>Œdème localisé ou du membre atteint</a:t>
                      </a:r>
                    </a:p>
                    <a:p>
                      <a:pPr marL="285750" indent="-285750">
                        <a:buFont typeface="Arial" panose="020B0604020202020204" pitchFamily="34" charset="0"/>
                        <a:buChar char="•"/>
                      </a:pPr>
                      <a:r>
                        <a:rPr lang="fr-FR" sz="2000" dirty="0"/>
                        <a:t>Impotence fonctionnelle lors d’une TPP</a:t>
                      </a:r>
                    </a:p>
                  </a:txBody>
                  <a:tcPr/>
                </a:tc>
                <a:tc>
                  <a:txBody>
                    <a:bodyPr/>
                    <a:lstStyle/>
                    <a:p>
                      <a:pPr marL="285750" indent="-285750">
                        <a:buFont typeface="Arial" panose="020B0604020202020204" pitchFamily="34" charset="0"/>
                        <a:buChar char="•"/>
                      </a:pPr>
                      <a:r>
                        <a:rPr lang="fr-FR" sz="2000" dirty="0"/>
                        <a:t>Appliquer des compresses humides et chaudes</a:t>
                      </a:r>
                    </a:p>
                    <a:p>
                      <a:pPr marL="285750" indent="-285750">
                        <a:buFont typeface="Arial" panose="020B0604020202020204" pitchFamily="34" charset="0"/>
                        <a:buChar char="•"/>
                      </a:pPr>
                      <a:r>
                        <a:rPr lang="fr-FR" sz="2000" dirty="0"/>
                        <a:t>Garder au repos avec élévation du membre</a:t>
                      </a:r>
                    </a:p>
                    <a:p>
                      <a:pPr marL="285750" indent="-285750">
                        <a:buFont typeface="Arial" panose="020B0604020202020204" pitchFamily="34" charset="0"/>
                        <a:buChar char="•"/>
                      </a:pPr>
                      <a:r>
                        <a:rPr lang="fr-FR" sz="2000" dirty="0"/>
                        <a:t>Bas embolique selon l’ordonnance</a:t>
                      </a:r>
                    </a:p>
                    <a:p>
                      <a:pPr marL="285750" indent="-285750">
                        <a:buFont typeface="Arial" panose="020B0604020202020204" pitchFamily="34" charset="0"/>
                        <a:buChar char="•"/>
                      </a:pPr>
                      <a:r>
                        <a:rPr lang="fr-FR" sz="2000" dirty="0"/>
                        <a:t>Favoriser la marche à la station debout</a:t>
                      </a:r>
                    </a:p>
                    <a:p>
                      <a:pPr marL="285750" indent="-285750">
                        <a:buFont typeface="Arial" panose="020B0604020202020204" pitchFamily="34" charset="0"/>
                        <a:buChar char="•"/>
                      </a:pPr>
                      <a:r>
                        <a:rPr lang="fr-FR" sz="2000" dirty="0"/>
                        <a:t>Analgésiques au besoin</a:t>
                      </a:r>
                    </a:p>
                  </a:txBody>
                  <a:tcPr/>
                </a:tc>
                <a:extLst>
                  <a:ext uri="{0D108BD9-81ED-4DB2-BD59-A6C34878D82A}">
                    <a16:rowId xmlns:a16="http://schemas.microsoft.com/office/drawing/2014/main" val="2903821057"/>
                  </a:ext>
                </a:extLst>
              </a:tr>
            </a:tbl>
          </a:graphicData>
        </a:graphic>
      </p:graphicFrame>
      <p:sp>
        <p:nvSpPr>
          <p:cNvPr id="7" name="ZoneTexte 6">
            <a:extLst>
              <a:ext uri="{FF2B5EF4-FFF2-40B4-BE49-F238E27FC236}">
                <a16:creationId xmlns:a16="http://schemas.microsoft.com/office/drawing/2014/main" id="{14A5A52C-5605-9ECA-3E64-8520F847C33B}"/>
              </a:ext>
            </a:extLst>
          </p:cNvPr>
          <p:cNvSpPr txBox="1"/>
          <p:nvPr/>
        </p:nvSpPr>
        <p:spPr>
          <a:xfrm>
            <a:off x="10323443" y="6327912"/>
            <a:ext cx="1868557" cy="369332"/>
          </a:xfrm>
          <a:prstGeom prst="rect">
            <a:avLst/>
          </a:prstGeom>
          <a:noFill/>
        </p:spPr>
        <p:txBody>
          <a:bodyPr wrap="square" rtlCol="0">
            <a:spAutoFit/>
          </a:bodyPr>
          <a:lstStyle/>
          <a:p>
            <a:r>
              <a:rPr lang="fr-CA" dirty="0"/>
              <a:t>CEMEQ p. 122</a:t>
            </a:r>
          </a:p>
        </p:txBody>
      </p:sp>
      <p:sp>
        <p:nvSpPr>
          <p:cNvPr id="3" name="Rectangle : coins arrondis 2">
            <a:extLst>
              <a:ext uri="{FF2B5EF4-FFF2-40B4-BE49-F238E27FC236}">
                <a16:creationId xmlns:a16="http://schemas.microsoft.com/office/drawing/2014/main" id="{E2764017-40D0-EB55-6F97-85D29472A4D3}"/>
              </a:ext>
            </a:extLst>
          </p:cNvPr>
          <p:cNvSpPr/>
          <p:nvPr/>
        </p:nvSpPr>
        <p:spPr>
          <a:xfrm>
            <a:off x="4926842" y="2552131"/>
            <a:ext cx="6642306" cy="3775781"/>
          </a:xfrm>
          <a:prstGeom prst="roundRect">
            <a:avLst/>
          </a:prstGeom>
          <a:ln>
            <a:noFill/>
          </a:ln>
          <a:effectLst>
            <a:outerShdw blurRad="76200" dist="12700" dir="2700000" sy="-23000" kx="-8004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u="sng" dirty="0"/>
              <a:t>À se rappeler</a:t>
            </a:r>
          </a:p>
          <a:p>
            <a:pPr algn="ctr"/>
            <a:endParaRPr lang="fr-FR" sz="2200" u="sng" dirty="0"/>
          </a:p>
          <a:p>
            <a:r>
              <a:rPr lang="fr-FR" sz="2200" dirty="0"/>
              <a:t>Il ne faut </a:t>
            </a:r>
            <a:r>
              <a:rPr lang="fr-FR" sz="2200" b="1" i="1" dirty="0"/>
              <a:t>jamais</a:t>
            </a:r>
            <a:r>
              <a:rPr lang="fr-FR" sz="2200" dirty="0"/>
              <a:t> frictionner un membre atteint et surveiller les dangers lors de la prise d’anticoagulants.</a:t>
            </a:r>
          </a:p>
          <a:p>
            <a:endParaRPr lang="fr-FR" sz="2200" dirty="0"/>
          </a:p>
          <a:p>
            <a:pPr marL="342900" indent="-342900">
              <a:buFont typeface="Arial" panose="020B0604020202020204" pitchFamily="34" charset="0"/>
              <a:buChar char="•"/>
            </a:pPr>
            <a:r>
              <a:rPr lang="fr-FR" sz="2200" dirty="0"/>
              <a:t>Surveillance des signes neurovasculaires</a:t>
            </a:r>
          </a:p>
          <a:p>
            <a:pPr marL="342900" indent="-342900">
              <a:buFont typeface="Arial" panose="020B0604020202020204" pitchFamily="34" charset="0"/>
              <a:buChar char="•"/>
            </a:pPr>
            <a:r>
              <a:rPr lang="fr-FR" sz="2200" dirty="0"/>
              <a:t>Surveillance des signes vitaux </a:t>
            </a:r>
          </a:p>
          <a:p>
            <a:pPr marL="342900" indent="-342900">
              <a:buFont typeface="Arial" panose="020B0604020202020204" pitchFamily="34" charset="0"/>
              <a:buChar char="•"/>
            </a:pPr>
            <a:r>
              <a:rPr lang="fr-FR" sz="2200" dirty="0"/>
              <a:t>Surveillance de la respiration </a:t>
            </a:r>
          </a:p>
        </p:txBody>
      </p:sp>
    </p:spTree>
    <p:extLst>
      <p:ext uri="{BB962C8B-B14F-4D97-AF65-F5344CB8AC3E}">
        <p14:creationId xmlns:p14="http://schemas.microsoft.com/office/powerpoint/2010/main" val="389872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FF963F-D1FD-49D8-8785-1FAF1A689513}"/>
              </a:ext>
            </a:extLst>
          </p:cNvPr>
          <p:cNvSpPr>
            <a:spLocks noGrp="1"/>
          </p:cNvSpPr>
          <p:nvPr>
            <p:ph type="title"/>
          </p:nvPr>
        </p:nvSpPr>
        <p:spPr/>
        <p:txBody>
          <a:bodyPr/>
          <a:lstStyle/>
          <a:p>
            <a:r>
              <a:rPr lang="fr-CA" dirty="0"/>
              <a:t>Retour</a:t>
            </a:r>
          </a:p>
        </p:txBody>
      </p:sp>
      <p:sp>
        <p:nvSpPr>
          <p:cNvPr id="3" name="Espace réservé du contenu 2">
            <a:extLst>
              <a:ext uri="{FF2B5EF4-FFF2-40B4-BE49-F238E27FC236}">
                <a16:creationId xmlns:a16="http://schemas.microsoft.com/office/drawing/2014/main" id="{E95A1CAC-7518-493E-AA25-FFB2DB65D7B2}"/>
              </a:ext>
            </a:extLst>
          </p:cNvPr>
          <p:cNvSpPr>
            <a:spLocks noGrp="1"/>
          </p:cNvSpPr>
          <p:nvPr>
            <p:ph idx="1"/>
          </p:nvPr>
        </p:nvSpPr>
        <p:spPr/>
        <p:txBody>
          <a:bodyPr>
            <a:normAutofit/>
          </a:bodyPr>
          <a:lstStyle/>
          <a:p>
            <a:r>
              <a:rPr lang="fr-CA" sz="2400" dirty="0"/>
              <a:t>Histoire de cas à corrigé</a:t>
            </a:r>
          </a:p>
          <a:p>
            <a:pPr marL="0" indent="0">
              <a:buNone/>
            </a:pPr>
            <a:endParaRPr lang="fr-CA" sz="2400" dirty="0"/>
          </a:p>
          <a:p>
            <a:r>
              <a:rPr lang="fr-CA" sz="2400" dirty="0"/>
              <a:t>Retour et questions</a:t>
            </a:r>
          </a:p>
          <a:p>
            <a:pPr lvl="1"/>
            <a:r>
              <a:rPr lang="fr-CA" sz="2000" dirty="0"/>
              <a:t>Insuffisance cardiaque</a:t>
            </a:r>
          </a:p>
          <a:p>
            <a:pPr lvl="1"/>
            <a:r>
              <a:rPr lang="fr-CA" sz="2000" dirty="0"/>
              <a:t>Œdème aiguë pulmonaire</a:t>
            </a:r>
          </a:p>
          <a:p>
            <a:pPr lvl="1"/>
            <a:r>
              <a:rPr lang="fr-CA" sz="2000" dirty="0"/>
              <a:t>Arythmies</a:t>
            </a:r>
          </a:p>
          <a:p>
            <a:pPr lvl="2"/>
            <a:r>
              <a:rPr lang="fr-CA" sz="1800" dirty="0"/>
              <a:t>Fibrillation auriculaire</a:t>
            </a:r>
          </a:p>
        </p:txBody>
      </p:sp>
    </p:spTree>
    <p:extLst>
      <p:ext uri="{BB962C8B-B14F-4D97-AF65-F5344CB8AC3E}">
        <p14:creationId xmlns:p14="http://schemas.microsoft.com/office/powerpoint/2010/main" val="173646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p:txBody>
          <a:bodyPr/>
          <a:lstStyle/>
          <a:p>
            <a:r>
              <a:rPr lang="fr-CA" dirty="0"/>
              <a:t>Phlébite ou thrombophlébite</a:t>
            </a:r>
          </a:p>
        </p:txBody>
      </p:sp>
      <p:sp>
        <p:nvSpPr>
          <p:cNvPr id="7" name="ZoneTexte 6">
            <a:extLst>
              <a:ext uri="{FF2B5EF4-FFF2-40B4-BE49-F238E27FC236}">
                <a16:creationId xmlns:a16="http://schemas.microsoft.com/office/drawing/2014/main" id="{14A5A52C-5605-9ECA-3E64-8520F847C33B}"/>
              </a:ext>
            </a:extLst>
          </p:cNvPr>
          <p:cNvSpPr txBox="1"/>
          <p:nvPr/>
        </p:nvSpPr>
        <p:spPr>
          <a:xfrm>
            <a:off x="10323443" y="6327912"/>
            <a:ext cx="1868557" cy="369332"/>
          </a:xfrm>
          <a:prstGeom prst="rect">
            <a:avLst/>
          </a:prstGeom>
          <a:noFill/>
        </p:spPr>
        <p:txBody>
          <a:bodyPr wrap="square" rtlCol="0">
            <a:spAutoFit/>
          </a:bodyPr>
          <a:lstStyle/>
          <a:p>
            <a:r>
              <a:rPr lang="fr-CA" dirty="0"/>
              <a:t>CEMEQ p. 122</a:t>
            </a:r>
          </a:p>
        </p:txBody>
      </p:sp>
      <p:sp>
        <p:nvSpPr>
          <p:cNvPr id="5" name="Espace réservé du contenu 2">
            <a:extLst>
              <a:ext uri="{FF2B5EF4-FFF2-40B4-BE49-F238E27FC236}">
                <a16:creationId xmlns:a16="http://schemas.microsoft.com/office/drawing/2014/main" id="{57E5CC2F-A738-5724-71FD-04CDA23540F6}"/>
              </a:ext>
            </a:extLst>
          </p:cNvPr>
          <p:cNvSpPr>
            <a:spLocks noGrp="1"/>
          </p:cNvSpPr>
          <p:nvPr>
            <p:ph idx="1"/>
          </p:nvPr>
        </p:nvSpPr>
        <p:spPr>
          <a:xfrm>
            <a:off x="1103312" y="2052918"/>
            <a:ext cx="8946541" cy="4538951"/>
          </a:xfrm>
        </p:spPr>
        <p:txBody>
          <a:bodyPr>
            <a:normAutofit/>
          </a:bodyPr>
          <a:lstStyle/>
          <a:p>
            <a:r>
              <a:rPr lang="fr-CA" sz="2400" dirty="0"/>
              <a:t>Chaque patient immobilisé ou post-opératoire aura un traitement d’anticoagulothérapie pour prévenir la formation de phlébite ou d’une thrombophlébite</a:t>
            </a:r>
          </a:p>
          <a:p>
            <a:endParaRPr lang="fr-CA" sz="2400" dirty="0"/>
          </a:p>
          <a:p>
            <a:pPr lvl="1"/>
            <a:r>
              <a:rPr lang="fr-CA" sz="2200" dirty="0"/>
              <a:t>Bas antiembolique</a:t>
            </a:r>
          </a:p>
          <a:p>
            <a:pPr lvl="1"/>
            <a:r>
              <a:rPr lang="fr-CA" sz="2200" dirty="0"/>
              <a:t>Protocole postopératoire à respecter</a:t>
            </a:r>
          </a:p>
          <a:p>
            <a:pPr lvl="1"/>
            <a:r>
              <a:rPr lang="fr-CA" sz="2200" dirty="0"/>
              <a:t>Bon positionnement</a:t>
            </a:r>
          </a:p>
          <a:p>
            <a:pPr lvl="1"/>
            <a:r>
              <a:rPr lang="fr-CA" sz="2200" dirty="0"/>
              <a:t>Exercices passifs et actifs et respiratoires</a:t>
            </a:r>
          </a:p>
          <a:p>
            <a:pPr lvl="1"/>
            <a:r>
              <a:rPr lang="fr-CA" sz="2200" dirty="0"/>
              <a:t>Lever précoce en post-opératoire</a:t>
            </a:r>
          </a:p>
          <a:p>
            <a:pPr lvl="1"/>
            <a:r>
              <a:rPr lang="fr-CA" sz="2200" dirty="0"/>
              <a:t>Surveiller les manifestations de complications</a:t>
            </a:r>
          </a:p>
          <a:p>
            <a:pPr lvl="1"/>
            <a:endParaRPr lang="fr-CA" sz="2200" dirty="0"/>
          </a:p>
        </p:txBody>
      </p:sp>
    </p:spTree>
    <p:extLst>
      <p:ext uri="{BB962C8B-B14F-4D97-AF65-F5344CB8AC3E}">
        <p14:creationId xmlns:p14="http://schemas.microsoft.com/office/powerpoint/2010/main" val="174823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barn(inVertical)">
                                      <p:cBhvr>
                                        <p:cTn id="11" dur="500"/>
                                        <p:tgtEl>
                                          <p:spTgt spid="5">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barn(inVertical)">
                                      <p:cBhvr>
                                        <p:cTn id="23" dur="500"/>
                                        <p:tgtEl>
                                          <p:spTgt spid="5">
                                            <p:txEl>
                                              <p:pRg st="5" end="5"/>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arn(inVertical)">
                                      <p:cBhvr>
                                        <p:cTn id="27" dur="500"/>
                                        <p:tgtEl>
                                          <p:spTgt spid="5">
                                            <p:txEl>
                                              <p:pRg st="6" end="6"/>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barn(inVertical)">
                                      <p:cBhvr>
                                        <p:cTn id="3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3" name="Rectangle 22">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a:xfrm>
            <a:off x="7761574" y="1178615"/>
            <a:ext cx="4461354" cy="1343805"/>
          </a:xfrm>
        </p:spPr>
        <p:txBody>
          <a:bodyPr vert="horz" lIns="91440" tIns="45720" rIns="91440" bIns="45720" rtlCol="0" anchor="b">
            <a:normAutofit fontScale="90000"/>
          </a:bodyPr>
          <a:lstStyle/>
          <a:p>
            <a:r>
              <a:rPr lang="en-US" sz="4600" dirty="0" err="1"/>
              <a:t>Embolie</a:t>
            </a:r>
            <a:r>
              <a:rPr lang="en-US" sz="4600" dirty="0"/>
              <a:t> </a:t>
            </a:r>
            <a:r>
              <a:rPr lang="en-US" sz="4600" dirty="0" err="1"/>
              <a:t>pulmonaire</a:t>
            </a:r>
            <a:endParaRPr lang="en-US" sz="4600" dirty="0"/>
          </a:p>
        </p:txBody>
      </p:sp>
      <p:sp>
        <p:nvSpPr>
          <p:cNvPr id="25" name="Rectangle 24">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9"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Image 4">
            <a:extLst>
              <a:ext uri="{FF2B5EF4-FFF2-40B4-BE49-F238E27FC236}">
                <a16:creationId xmlns:a16="http://schemas.microsoft.com/office/drawing/2014/main" id="{E07D0A21-8424-360C-D888-E932C3B4682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603" r="1603"/>
          <a:stretch/>
        </p:blipFill>
        <p:spPr>
          <a:xfrm>
            <a:off x="373965" y="570703"/>
            <a:ext cx="6810437" cy="5936603"/>
          </a:xfrm>
          <a:prstGeom prst="rect">
            <a:avLst/>
          </a:prstGeom>
          <a:effectLst/>
        </p:spPr>
      </p:pic>
      <p:sp>
        <p:nvSpPr>
          <p:cNvPr id="6" name="ZoneTexte 5">
            <a:extLst>
              <a:ext uri="{FF2B5EF4-FFF2-40B4-BE49-F238E27FC236}">
                <a16:creationId xmlns:a16="http://schemas.microsoft.com/office/drawing/2014/main" id="{3CED0CB8-F7FE-8EFA-C353-FD9FC09EC8D6}"/>
              </a:ext>
            </a:extLst>
          </p:cNvPr>
          <p:cNvSpPr txBox="1"/>
          <p:nvPr/>
        </p:nvSpPr>
        <p:spPr>
          <a:xfrm>
            <a:off x="9607826" y="6248399"/>
            <a:ext cx="2464904" cy="369332"/>
          </a:xfrm>
          <a:prstGeom prst="rect">
            <a:avLst/>
          </a:prstGeom>
          <a:noFill/>
        </p:spPr>
        <p:txBody>
          <a:bodyPr wrap="square" rtlCol="0">
            <a:spAutoFit/>
          </a:bodyPr>
          <a:lstStyle/>
          <a:p>
            <a:r>
              <a:rPr lang="fr-CA" dirty="0"/>
              <a:t>CEMEQ p. 123</a:t>
            </a:r>
          </a:p>
        </p:txBody>
      </p:sp>
      <p:sp>
        <p:nvSpPr>
          <p:cNvPr id="10" name="Espace réservé du contenu 9">
            <a:extLst>
              <a:ext uri="{FF2B5EF4-FFF2-40B4-BE49-F238E27FC236}">
                <a16:creationId xmlns:a16="http://schemas.microsoft.com/office/drawing/2014/main" id="{14CD797E-6148-8E31-1FA7-F396A60E65C1}"/>
              </a:ext>
            </a:extLst>
          </p:cNvPr>
          <p:cNvSpPr>
            <a:spLocks noGrp="1"/>
          </p:cNvSpPr>
          <p:nvPr>
            <p:ph idx="1"/>
          </p:nvPr>
        </p:nvSpPr>
        <p:spPr>
          <a:xfrm>
            <a:off x="7788218" y="2567512"/>
            <a:ext cx="4029817" cy="3680886"/>
          </a:xfrm>
        </p:spPr>
        <p:txBody>
          <a:bodyPr>
            <a:normAutofit lnSpcReduction="10000"/>
          </a:bodyPr>
          <a:lstStyle/>
          <a:p>
            <a:r>
              <a:rPr lang="fr-CA" sz="2400" dirty="0"/>
              <a:t>L’embolie pulmonaire est </a:t>
            </a:r>
            <a:r>
              <a:rPr lang="fr-CA" sz="2400" b="1" i="1" dirty="0">
                <a:solidFill>
                  <a:srgbClr val="FFFF00"/>
                </a:solidFill>
              </a:rPr>
              <a:t>l’oblitération brusque d’un vaisseau sanguin avec un corps étranger au niveau pulmonaire </a:t>
            </a:r>
          </a:p>
          <a:p>
            <a:endParaRPr lang="fr-CA" sz="2400" dirty="0"/>
          </a:p>
          <a:p>
            <a:r>
              <a:rPr lang="fr-CA" sz="2400" dirty="0"/>
              <a:t>Nous pouvons aussi l’appeler infarctus pulmonaire</a:t>
            </a:r>
            <a:endParaRPr lang="fr-CA" sz="2400" b="1" i="1" dirty="0">
              <a:solidFill>
                <a:srgbClr val="FFFF00"/>
              </a:solidFill>
            </a:endParaRPr>
          </a:p>
        </p:txBody>
      </p:sp>
      <p:sp>
        <p:nvSpPr>
          <p:cNvPr id="4" name="Étoile : 5 branches 3">
            <a:extLst>
              <a:ext uri="{FF2B5EF4-FFF2-40B4-BE49-F238E27FC236}">
                <a16:creationId xmlns:a16="http://schemas.microsoft.com/office/drawing/2014/main" id="{960C1AA0-1988-ECED-D494-3F3839D77BE1}"/>
              </a:ext>
            </a:extLst>
          </p:cNvPr>
          <p:cNvSpPr/>
          <p:nvPr/>
        </p:nvSpPr>
        <p:spPr>
          <a:xfrm>
            <a:off x="9899374" y="331304"/>
            <a:ext cx="1646515" cy="1400530"/>
          </a:xfrm>
          <a:prstGeom prst="star5">
            <a:avLst/>
          </a:prstGeom>
          <a:ln>
            <a:noFill/>
          </a:ln>
          <a:effectLst>
            <a:outerShdw blurRad="50800" dist="38100" algn="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39005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barn(inVertical)">
                                      <p:cBhvr>
                                        <p:cTn id="11" dur="500"/>
                                        <p:tgtEl>
                                          <p:spTgt spid="10">
                                            <p:txEl>
                                              <p:pRg st="2" end="2"/>
                                            </p:txEl>
                                          </p:spTgt>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778C92AF-2CBB-5C2B-4996-BF73613C6A27}"/>
              </a:ext>
            </a:extLst>
          </p:cNvPr>
          <p:cNvGraphicFramePr>
            <a:graphicFrameLocks noGrp="1"/>
          </p:cNvGraphicFramePr>
          <p:nvPr>
            <p:extLst>
              <p:ext uri="{D42A27DB-BD31-4B8C-83A1-F6EECF244321}">
                <p14:modId xmlns:p14="http://schemas.microsoft.com/office/powerpoint/2010/main" val="4114593523"/>
              </p:ext>
            </p:extLst>
          </p:nvPr>
        </p:nvGraphicFramePr>
        <p:xfrm>
          <a:off x="987287" y="2401670"/>
          <a:ext cx="10217426" cy="4052808"/>
        </p:xfrm>
        <a:graphic>
          <a:graphicData uri="http://schemas.openxmlformats.org/drawingml/2006/table">
            <a:tbl>
              <a:tblPr firstRow="1" bandRow="1">
                <a:tableStyleId>{5C22544A-7EE6-4342-B048-85BDC9FD1C3A}</a:tableStyleId>
              </a:tblPr>
              <a:tblGrid>
                <a:gridCol w="5108713">
                  <a:extLst>
                    <a:ext uri="{9D8B030D-6E8A-4147-A177-3AD203B41FA5}">
                      <a16:colId xmlns:a16="http://schemas.microsoft.com/office/drawing/2014/main" val="4050007151"/>
                    </a:ext>
                  </a:extLst>
                </a:gridCol>
                <a:gridCol w="5108713">
                  <a:extLst>
                    <a:ext uri="{9D8B030D-6E8A-4147-A177-3AD203B41FA5}">
                      <a16:colId xmlns:a16="http://schemas.microsoft.com/office/drawing/2014/main" val="1238285710"/>
                    </a:ext>
                  </a:extLst>
                </a:gridCol>
              </a:tblGrid>
              <a:tr h="608568">
                <a:tc>
                  <a:txBody>
                    <a:bodyPr/>
                    <a:lstStyle/>
                    <a:p>
                      <a:r>
                        <a:rPr lang="fr-CA" sz="2400" dirty="0"/>
                        <a:t>Manifestations</a:t>
                      </a:r>
                    </a:p>
                  </a:txBody>
                  <a:tcPr/>
                </a:tc>
                <a:tc>
                  <a:txBody>
                    <a:bodyPr/>
                    <a:lstStyle/>
                    <a:p>
                      <a:r>
                        <a:rPr lang="fr-CA" sz="2400" dirty="0"/>
                        <a:t>Soins</a:t>
                      </a:r>
                    </a:p>
                  </a:txBody>
                  <a:tcPr/>
                </a:tc>
                <a:extLst>
                  <a:ext uri="{0D108BD9-81ED-4DB2-BD59-A6C34878D82A}">
                    <a16:rowId xmlns:a16="http://schemas.microsoft.com/office/drawing/2014/main" val="3624889135"/>
                  </a:ext>
                </a:extLst>
              </a:tr>
              <a:tr h="2065059">
                <a:tc>
                  <a:txBody>
                    <a:bodyPr/>
                    <a:lstStyle/>
                    <a:p>
                      <a:pPr marL="285750" indent="-285750">
                        <a:buFont typeface="Arial" panose="020B0604020202020204" pitchFamily="34" charset="0"/>
                        <a:buChar char="•"/>
                      </a:pPr>
                      <a:r>
                        <a:rPr lang="fr-FR" sz="2000" dirty="0"/>
                        <a:t>Douleur thoracique soudaine </a:t>
                      </a:r>
                      <a:r>
                        <a:rPr lang="fr-FR" sz="2000" dirty="0" err="1"/>
                        <a:t>retrosternale</a:t>
                      </a:r>
                      <a:r>
                        <a:rPr lang="fr-FR" sz="2000" dirty="0"/>
                        <a:t> ou sur un côté</a:t>
                      </a:r>
                    </a:p>
                    <a:p>
                      <a:pPr marL="285750" indent="-285750">
                        <a:buFont typeface="Arial" panose="020B0604020202020204" pitchFamily="34" charset="0"/>
                        <a:buChar char="•"/>
                      </a:pPr>
                      <a:r>
                        <a:rPr lang="fr-FR" sz="2000" dirty="0"/>
                        <a:t>Dyspnée intense</a:t>
                      </a:r>
                    </a:p>
                    <a:p>
                      <a:pPr marL="285750" indent="-285750">
                        <a:buFont typeface="Arial" panose="020B0604020202020204" pitchFamily="34" charset="0"/>
                        <a:buChar char="•"/>
                      </a:pPr>
                      <a:r>
                        <a:rPr lang="fr-FR" sz="2000" dirty="0"/>
                        <a:t>Toux sèche</a:t>
                      </a:r>
                    </a:p>
                    <a:p>
                      <a:pPr marL="285750" indent="-285750">
                        <a:buFont typeface="Arial" panose="020B0604020202020204" pitchFamily="34" charset="0"/>
                        <a:buChar char="•"/>
                      </a:pPr>
                      <a:r>
                        <a:rPr lang="fr-FR" sz="2000" dirty="0"/>
                        <a:t>Légère hyperthermie de façon tardive</a:t>
                      </a:r>
                    </a:p>
                    <a:p>
                      <a:pPr marL="285750" indent="-285750">
                        <a:buFont typeface="Arial" panose="020B0604020202020204" pitchFamily="34" charset="0"/>
                        <a:buChar char="•"/>
                      </a:pPr>
                      <a:r>
                        <a:rPr lang="fr-FR" sz="2000" dirty="0"/>
                        <a:t>Anxiété</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b="1" i="1" dirty="0"/>
                        <a:t>État de choc </a:t>
                      </a:r>
                      <a:r>
                        <a:rPr lang="fr-FR" sz="2000" dirty="0"/>
                        <a:t>: Pouls filant, hypoTA, pâleur, angoisse, froideur et moiteur des périphéries et diaphorèse</a:t>
                      </a:r>
                    </a:p>
                  </a:txBody>
                  <a:tcPr/>
                </a:tc>
                <a:tc>
                  <a:txBody>
                    <a:bodyPr/>
                    <a:lstStyle/>
                    <a:p>
                      <a:pPr marL="285750" indent="-285750">
                        <a:buFont typeface="Arial" panose="020B0604020202020204" pitchFamily="34" charset="0"/>
                        <a:buChar char="•"/>
                      </a:pPr>
                      <a:r>
                        <a:rPr lang="fr-FR" sz="2000" dirty="0"/>
                        <a:t>Le médecin doit être avisé rapidement</a:t>
                      </a:r>
                    </a:p>
                    <a:p>
                      <a:pPr marL="285750" indent="-285750">
                        <a:buFont typeface="Arial" panose="020B0604020202020204" pitchFamily="34" charset="0"/>
                        <a:buChar char="•"/>
                      </a:pPr>
                      <a:r>
                        <a:rPr lang="fr-FR" sz="2000" dirty="0"/>
                        <a:t>Position Fowler</a:t>
                      </a:r>
                    </a:p>
                    <a:p>
                      <a:pPr marL="285750" indent="-285750">
                        <a:buFont typeface="Arial" panose="020B0604020202020204" pitchFamily="34" charset="0"/>
                        <a:buChar char="•"/>
                      </a:pPr>
                      <a:r>
                        <a:rPr lang="fr-FR" sz="2000" dirty="0"/>
                        <a:t>Adm. Oxygène et analgésiques narcotiques selon l’ordonnance</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a:t>Un traitement thrombolytique sera débuté</a:t>
                      </a:r>
                    </a:p>
                  </a:txBody>
                  <a:tcPr/>
                </a:tc>
                <a:extLst>
                  <a:ext uri="{0D108BD9-81ED-4DB2-BD59-A6C34878D82A}">
                    <a16:rowId xmlns:a16="http://schemas.microsoft.com/office/drawing/2014/main" val="2903821057"/>
                  </a:ext>
                </a:extLst>
              </a:tr>
            </a:tbl>
          </a:graphicData>
        </a:graphic>
      </p:graphicFrame>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p:txBody>
          <a:bodyPr/>
          <a:lstStyle/>
          <a:p>
            <a:r>
              <a:rPr lang="fr-CA" dirty="0"/>
              <a:t>Embolie pulmonaire</a:t>
            </a:r>
          </a:p>
        </p:txBody>
      </p:sp>
      <p:sp>
        <p:nvSpPr>
          <p:cNvPr id="7" name="ZoneTexte 6">
            <a:extLst>
              <a:ext uri="{FF2B5EF4-FFF2-40B4-BE49-F238E27FC236}">
                <a16:creationId xmlns:a16="http://schemas.microsoft.com/office/drawing/2014/main" id="{14A5A52C-5605-9ECA-3E64-8520F847C33B}"/>
              </a:ext>
            </a:extLst>
          </p:cNvPr>
          <p:cNvSpPr txBox="1"/>
          <p:nvPr/>
        </p:nvSpPr>
        <p:spPr>
          <a:xfrm>
            <a:off x="10323443" y="6327912"/>
            <a:ext cx="1868557" cy="369332"/>
          </a:xfrm>
          <a:prstGeom prst="rect">
            <a:avLst/>
          </a:prstGeom>
          <a:noFill/>
        </p:spPr>
        <p:txBody>
          <a:bodyPr wrap="square" rtlCol="0">
            <a:spAutoFit/>
          </a:bodyPr>
          <a:lstStyle/>
          <a:p>
            <a:r>
              <a:rPr lang="fr-CA" dirty="0"/>
              <a:t>CEMEQ p. 123</a:t>
            </a:r>
          </a:p>
        </p:txBody>
      </p:sp>
      <p:sp>
        <p:nvSpPr>
          <p:cNvPr id="6" name="Espace réservé du contenu 2">
            <a:extLst>
              <a:ext uri="{FF2B5EF4-FFF2-40B4-BE49-F238E27FC236}">
                <a16:creationId xmlns:a16="http://schemas.microsoft.com/office/drawing/2014/main" id="{F12EF4E9-79C7-618E-EB9B-7175B7F397BD}"/>
              </a:ext>
            </a:extLst>
          </p:cNvPr>
          <p:cNvSpPr>
            <a:spLocks noGrp="1"/>
          </p:cNvSpPr>
          <p:nvPr>
            <p:ph idx="1"/>
          </p:nvPr>
        </p:nvSpPr>
        <p:spPr>
          <a:xfrm>
            <a:off x="1104293" y="1549549"/>
            <a:ext cx="8946541" cy="4538951"/>
          </a:xfrm>
        </p:spPr>
        <p:txBody>
          <a:bodyPr>
            <a:normAutofit/>
          </a:bodyPr>
          <a:lstStyle/>
          <a:p>
            <a:r>
              <a:rPr lang="fr-CA" sz="2400" dirty="0"/>
              <a:t>Il s’agit d’une urgence médicale</a:t>
            </a:r>
            <a:endParaRPr lang="fr-CA" sz="2200" dirty="0"/>
          </a:p>
        </p:txBody>
      </p:sp>
      <p:sp>
        <p:nvSpPr>
          <p:cNvPr id="3" name="Rectangle : coins arrondis 2">
            <a:extLst>
              <a:ext uri="{FF2B5EF4-FFF2-40B4-BE49-F238E27FC236}">
                <a16:creationId xmlns:a16="http://schemas.microsoft.com/office/drawing/2014/main" id="{685BE26C-5894-FA0E-95DB-CA0CF2CDE2A2}"/>
              </a:ext>
            </a:extLst>
          </p:cNvPr>
          <p:cNvSpPr/>
          <p:nvPr/>
        </p:nvSpPr>
        <p:spPr>
          <a:xfrm>
            <a:off x="4926842" y="2552131"/>
            <a:ext cx="6642306" cy="3775781"/>
          </a:xfrm>
          <a:prstGeom prst="roundRect">
            <a:avLst/>
          </a:prstGeom>
          <a:ln>
            <a:noFill/>
          </a:ln>
          <a:effectLst>
            <a:outerShdw blurRad="76200" dist="12700" dir="2700000" sy="-23000" kx="-8004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u="sng" dirty="0"/>
              <a:t>Comment la diagnostique-t-on</a:t>
            </a:r>
          </a:p>
          <a:p>
            <a:pPr algn="ctr"/>
            <a:endParaRPr lang="fr-FR" sz="2200" u="sng" dirty="0"/>
          </a:p>
          <a:p>
            <a:r>
              <a:rPr lang="fr-FR" sz="2200" dirty="0"/>
              <a:t>Une prise de sang sera faite, calcul du D-Dimère. Il s’agit de calculer le nombre de fibrine dans le sang. </a:t>
            </a:r>
          </a:p>
          <a:p>
            <a:endParaRPr lang="fr-FR" sz="2200" dirty="0"/>
          </a:p>
          <a:p>
            <a:r>
              <a:rPr lang="fr-FR" sz="2200" dirty="0"/>
              <a:t>De plus, un </a:t>
            </a:r>
            <a:r>
              <a:rPr lang="fr-FR" sz="2200" dirty="0" err="1"/>
              <a:t>angio</a:t>
            </a:r>
            <a:r>
              <a:rPr lang="fr-FR" sz="2200" dirty="0"/>
              <a:t>-scan et même une radiographie pulmonaire pourrait être fait. </a:t>
            </a:r>
          </a:p>
        </p:txBody>
      </p:sp>
    </p:spTree>
    <p:extLst>
      <p:ext uri="{BB962C8B-B14F-4D97-AF65-F5344CB8AC3E}">
        <p14:creationId xmlns:p14="http://schemas.microsoft.com/office/powerpoint/2010/main" val="79510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12A062-CB42-4CE6-3280-866A5A1C4182}"/>
              </a:ext>
            </a:extLst>
          </p:cNvPr>
          <p:cNvSpPr>
            <a:spLocks noGrp="1"/>
          </p:cNvSpPr>
          <p:nvPr>
            <p:ph type="title"/>
          </p:nvPr>
        </p:nvSpPr>
        <p:spPr/>
        <p:txBody>
          <a:bodyPr/>
          <a:lstStyle/>
          <a:p>
            <a:r>
              <a:rPr lang="fr-CA" dirty="0"/>
              <a:t>La thrombophlébite et embolie</a:t>
            </a:r>
          </a:p>
        </p:txBody>
      </p:sp>
      <p:pic>
        <p:nvPicPr>
          <p:cNvPr id="3" name="Média en ligne 2" title="Phlébite (mollet) et embolie pulmonaire : Symptômes et Traitements">
            <a:hlinkClick r:id="" action="ppaction://media"/>
            <a:extLst>
              <a:ext uri="{FF2B5EF4-FFF2-40B4-BE49-F238E27FC236}">
                <a16:creationId xmlns:a16="http://schemas.microsoft.com/office/drawing/2014/main" id="{4DB7CDF9-D756-DB2C-1A8E-23B914E431F3}"/>
              </a:ext>
            </a:extLst>
          </p:cNvPr>
          <p:cNvPicPr>
            <a:picLocks noRot="1" noChangeAspect="1"/>
          </p:cNvPicPr>
          <p:nvPr>
            <a:videoFile r:link="rId1"/>
          </p:nvPr>
        </p:nvPicPr>
        <p:blipFill>
          <a:blip r:embed="rId3"/>
          <a:stretch>
            <a:fillRect/>
          </a:stretch>
        </p:blipFill>
        <p:spPr>
          <a:xfrm>
            <a:off x="1393638" y="1262165"/>
            <a:ext cx="9404723" cy="5313669"/>
          </a:xfrm>
          <a:prstGeom prst="rect">
            <a:avLst/>
          </a:prstGeom>
        </p:spPr>
      </p:pic>
    </p:spTree>
    <p:extLst>
      <p:ext uri="{BB962C8B-B14F-4D97-AF65-F5344CB8AC3E}">
        <p14:creationId xmlns:p14="http://schemas.microsoft.com/office/powerpoint/2010/main" val="260687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3" name="Rectangle 22">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a:xfrm>
            <a:off x="7761574" y="1178615"/>
            <a:ext cx="4461354" cy="2153419"/>
          </a:xfrm>
        </p:spPr>
        <p:txBody>
          <a:bodyPr vert="horz" lIns="91440" tIns="45720" rIns="91440" bIns="45720" rtlCol="0" anchor="b">
            <a:normAutofit fontScale="90000"/>
          </a:bodyPr>
          <a:lstStyle/>
          <a:p>
            <a:r>
              <a:rPr lang="en-US" sz="4600" dirty="0" err="1"/>
              <a:t>Insuffisance</a:t>
            </a:r>
            <a:r>
              <a:rPr lang="en-US" sz="4600" dirty="0"/>
              <a:t> </a:t>
            </a:r>
            <a:r>
              <a:rPr lang="en-US" sz="4600" dirty="0" err="1"/>
              <a:t>veineuse</a:t>
            </a:r>
            <a:r>
              <a:rPr lang="en-US" sz="4600" dirty="0"/>
              <a:t> </a:t>
            </a:r>
            <a:r>
              <a:rPr lang="en-US" sz="4600" dirty="0" err="1"/>
              <a:t>chronique</a:t>
            </a:r>
            <a:endParaRPr lang="en-US" sz="4600" dirty="0"/>
          </a:p>
        </p:txBody>
      </p:sp>
      <p:sp>
        <p:nvSpPr>
          <p:cNvPr id="25" name="Rectangle 24">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9"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Image 4">
            <a:extLst>
              <a:ext uri="{FF2B5EF4-FFF2-40B4-BE49-F238E27FC236}">
                <a16:creationId xmlns:a16="http://schemas.microsoft.com/office/drawing/2014/main" id="{E07D0A21-8424-360C-D888-E932C3B46821}"/>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077" t="-2608" r="140" b="-2925"/>
          <a:stretch/>
        </p:blipFill>
        <p:spPr>
          <a:xfrm>
            <a:off x="0" y="1337481"/>
            <a:ext cx="7453699" cy="4758519"/>
          </a:xfrm>
          <a:prstGeom prst="rect">
            <a:avLst/>
          </a:prstGeom>
          <a:effectLst/>
        </p:spPr>
      </p:pic>
      <p:sp>
        <p:nvSpPr>
          <p:cNvPr id="6" name="ZoneTexte 5">
            <a:extLst>
              <a:ext uri="{FF2B5EF4-FFF2-40B4-BE49-F238E27FC236}">
                <a16:creationId xmlns:a16="http://schemas.microsoft.com/office/drawing/2014/main" id="{3CED0CB8-F7FE-8EFA-C353-FD9FC09EC8D6}"/>
              </a:ext>
            </a:extLst>
          </p:cNvPr>
          <p:cNvSpPr txBox="1"/>
          <p:nvPr/>
        </p:nvSpPr>
        <p:spPr>
          <a:xfrm>
            <a:off x="9607826" y="6248399"/>
            <a:ext cx="2464904" cy="369332"/>
          </a:xfrm>
          <a:prstGeom prst="rect">
            <a:avLst/>
          </a:prstGeom>
          <a:noFill/>
        </p:spPr>
        <p:txBody>
          <a:bodyPr wrap="square" rtlCol="0">
            <a:spAutoFit/>
          </a:bodyPr>
          <a:lstStyle/>
          <a:p>
            <a:r>
              <a:rPr lang="fr-CA" dirty="0"/>
              <a:t>CEMEQ p. 124</a:t>
            </a:r>
          </a:p>
        </p:txBody>
      </p:sp>
      <p:sp>
        <p:nvSpPr>
          <p:cNvPr id="10" name="Espace réservé du contenu 9">
            <a:extLst>
              <a:ext uri="{FF2B5EF4-FFF2-40B4-BE49-F238E27FC236}">
                <a16:creationId xmlns:a16="http://schemas.microsoft.com/office/drawing/2014/main" id="{14CD797E-6148-8E31-1FA7-F396A60E65C1}"/>
              </a:ext>
            </a:extLst>
          </p:cNvPr>
          <p:cNvSpPr>
            <a:spLocks noGrp="1"/>
          </p:cNvSpPr>
          <p:nvPr>
            <p:ph idx="1"/>
          </p:nvPr>
        </p:nvSpPr>
        <p:spPr>
          <a:xfrm>
            <a:off x="7788218" y="3525967"/>
            <a:ext cx="4029817" cy="2722430"/>
          </a:xfrm>
        </p:spPr>
        <p:txBody>
          <a:bodyPr>
            <a:normAutofit lnSpcReduction="10000"/>
          </a:bodyPr>
          <a:lstStyle/>
          <a:p>
            <a:r>
              <a:rPr lang="fr-CA" sz="2400" dirty="0"/>
              <a:t>Altération du retour veineux ce qui entraine une </a:t>
            </a:r>
            <a:r>
              <a:rPr lang="fr-CA" sz="2400" b="1" i="1" dirty="0">
                <a:solidFill>
                  <a:srgbClr val="FFFF00"/>
                </a:solidFill>
              </a:rPr>
              <a:t>stase veineuse</a:t>
            </a:r>
          </a:p>
          <a:p>
            <a:r>
              <a:rPr lang="fr-CA" sz="2400" dirty="0"/>
              <a:t>Il s’agit de valvule incompétente ou d’une dilatation des vaisseaux</a:t>
            </a:r>
          </a:p>
        </p:txBody>
      </p:sp>
      <p:sp>
        <p:nvSpPr>
          <p:cNvPr id="4" name="Étoile : 5 branches 3">
            <a:extLst>
              <a:ext uri="{FF2B5EF4-FFF2-40B4-BE49-F238E27FC236}">
                <a16:creationId xmlns:a16="http://schemas.microsoft.com/office/drawing/2014/main" id="{960C1AA0-1988-ECED-D494-3F3839D77BE1}"/>
              </a:ext>
            </a:extLst>
          </p:cNvPr>
          <p:cNvSpPr/>
          <p:nvPr/>
        </p:nvSpPr>
        <p:spPr>
          <a:xfrm>
            <a:off x="9899374" y="331304"/>
            <a:ext cx="1646515" cy="1400530"/>
          </a:xfrm>
          <a:prstGeom prst="star5">
            <a:avLst/>
          </a:prstGeom>
          <a:ln>
            <a:noFill/>
          </a:ln>
          <a:effectLst>
            <a:outerShdw blurRad="50800" dist="38100" algn="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Rectangle 2">
            <a:extLst>
              <a:ext uri="{FF2B5EF4-FFF2-40B4-BE49-F238E27FC236}">
                <a16:creationId xmlns:a16="http://schemas.microsoft.com/office/drawing/2014/main" id="{F286CBA7-88B7-0CC7-5DEF-A1CD02FB920F}"/>
              </a:ext>
            </a:extLst>
          </p:cNvPr>
          <p:cNvSpPr/>
          <p:nvPr/>
        </p:nvSpPr>
        <p:spPr>
          <a:xfrm>
            <a:off x="1624084" y="5404513"/>
            <a:ext cx="5533040" cy="43672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15354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barn(inVertical)">
                                      <p:cBhvr>
                                        <p:cTn id="11" dur="500"/>
                                        <p:tgtEl>
                                          <p:spTgt spid="10">
                                            <p:txEl>
                                              <p:pRg st="1" end="1"/>
                                            </p:txEl>
                                          </p:spTgt>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778C92AF-2CBB-5C2B-4996-BF73613C6A27}"/>
              </a:ext>
            </a:extLst>
          </p:cNvPr>
          <p:cNvGraphicFramePr>
            <a:graphicFrameLocks noGrp="1"/>
          </p:cNvGraphicFramePr>
          <p:nvPr>
            <p:extLst>
              <p:ext uri="{D42A27DB-BD31-4B8C-83A1-F6EECF244321}">
                <p14:modId xmlns:p14="http://schemas.microsoft.com/office/powerpoint/2010/main" val="4264549045"/>
              </p:ext>
            </p:extLst>
          </p:nvPr>
        </p:nvGraphicFramePr>
        <p:xfrm>
          <a:off x="987287" y="2401670"/>
          <a:ext cx="10217426" cy="3138408"/>
        </p:xfrm>
        <a:graphic>
          <a:graphicData uri="http://schemas.openxmlformats.org/drawingml/2006/table">
            <a:tbl>
              <a:tblPr firstRow="1" bandRow="1">
                <a:tableStyleId>{5C22544A-7EE6-4342-B048-85BDC9FD1C3A}</a:tableStyleId>
              </a:tblPr>
              <a:tblGrid>
                <a:gridCol w="10217426">
                  <a:extLst>
                    <a:ext uri="{9D8B030D-6E8A-4147-A177-3AD203B41FA5}">
                      <a16:colId xmlns:a16="http://schemas.microsoft.com/office/drawing/2014/main" val="4050007151"/>
                    </a:ext>
                  </a:extLst>
                </a:gridCol>
              </a:tblGrid>
              <a:tr h="608568">
                <a:tc>
                  <a:txBody>
                    <a:bodyPr/>
                    <a:lstStyle/>
                    <a:p>
                      <a:r>
                        <a:rPr lang="fr-CA" sz="2400" dirty="0"/>
                        <a:t>Facteurs de risques </a:t>
                      </a:r>
                    </a:p>
                  </a:txBody>
                  <a:tcPr/>
                </a:tc>
                <a:extLst>
                  <a:ext uri="{0D108BD9-81ED-4DB2-BD59-A6C34878D82A}">
                    <a16:rowId xmlns:a16="http://schemas.microsoft.com/office/drawing/2014/main" val="3624889135"/>
                  </a:ext>
                </a:extLst>
              </a:tr>
              <a:tr h="2065059">
                <a:tc>
                  <a:txBody>
                    <a:bodyPr/>
                    <a:lstStyle/>
                    <a:p>
                      <a:pPr marL="285750" indent="-285750">
                        <a:buFont typeface="Arial" panose="020B0604020202020204" pitchFamily="34" charset="0"/>
                        <a:buChar char="•"/>
                      </a:pPr>
                      <a:r>
                        <a:rPr lang="fr-FR" sz="2000" dirty="0"/>
                        <a:t>Insuffisance des valvules de nature </a:t>
                      </a:r>
                    </a:p>
                    <a:p>
                      <a:pPr marL="285750" indent="-285750">
                        <a:buFont typeface="Arial" panose="020B0604020202020204" pitchFamily="34" charset="0"/>
                        <a:buChar char="•"/>
                      </a:pPr>
                      <a:r>
                        <a:rPr lang="fr-FR" sz="2000" dirty="0"/>
                        <a:t>Dilatation des parois des veines</a:t>
                      </a:r>
                    </a:p>
                    <a:p>
                      <a:pPr marL="285750" indent="-285750">
                        <a:buFont typeface="Arial" panose="020B0604020202020204" pitchFamily="34" charset="0"/>
                        <a:buChar char="•"/>
                      </a:pPr>
                      <a:r>
                        <a:rPr lang="fr-FR" sz="2000" dirty="0"/>
                        <a:t>Obstruction de la circulation veineuse</a:t>
                      </a:r>
                    </a:p>
                    <a:p>
                      <a:pPr marL="285750" indent="-285750">
                        <a:buFont typeface="Arial" panose="020B0604020202020204" pitchFamily="34" charset="0"/>
                        <a:buChar char="•"/>
                      </a:pPr>
                      <a:r>
                        <a:rPr lang="fr-FR" sz="2000" dirty="0"/>
                        <a:t>Hérédité</a:t>
                      </a:r>
                    </a:p>
                    <a:p>
                      <a:pPr marL="285750" indent="-285750">
                        <a:buFont typeface="Arial" panose="020B0604020202020204" pitchFamily="34" charset="0"/>
                        <a:buChar char="•"/>
                      </a:pPr>
                      <a:r>
                        <a:rPr lang="fr-FR" sz="2000" dirty="0"/>
                        <a:t>Thrombophlébite</a:t>
                      </a:r>
                    </a:p>
                    <a:p>
                      <a:pPr marL="285750" indent="-285750">
                        <a:buFont typeface="Arial" panose="020B0604020202020204" pitchFamily="34" charset="0"/>
                        <a:buChar char="•"/>
                      </a:pPr>
                      <a:r>
                        <a:rPr lang="fr-FR" sz="2000" dirty="0"/>
                        <a:t>Position statique prolongée</a:t>
                      </a:r>
                    </a:p>
                    <a:p>
                      <a:pPr marL="285750" indent="-285750">
                        <a:buFont typeface="Arial" panose="020B0604020202020204" pitchFamily="34" charset="0"/>
                        <a:buChar char="•"/>
                      </a:pPr>
                      <a:r>
                        <a:rPr lang="fr-FR" sz="2000" dirty="0"/>
                        <a:t>Mauvais positionnement de façon prolongée</a:t>
                      </a:r>
                    </a:p>
                    <a:p>
                      <a:pPr marL="285750" indent="-285750">
                        <a:buFont typeface="Arial" panose="020B0604020202020204" pitchFamily="34" charset="0"/>
                        <a:buChar char="•"/>
                      </a:pPr>
                      <a:r>
                        <a:rPr lang="fr-FR" sz="2000" dirty="0"/>
                        <a:t>Vêtements trop serrés</a:t>
                      </a:r>
                    </a:p>
                  </a:txBody>
                  <a:tcPr/>
                </a:tc>
                <a:extLst>
                  <a:ext uri="{0D108BD9-81ED-4DB2-BD59-A6C34878D82A}">
                    <a16:rowId xmlns:a16="http://schemas.microsoft.com/office/drawing/2014/main" val="2903821057"/>
                  </a:ext>
                </a:extLst>
              </a:tr>
            </a:tbl>
          </a:graphicData>
        </a:graphic>
      </p:graphicFrame>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p:txBody>
          <a:bodyPr/>
          <a:lstStyle/>
          <a:p>
            <a:r>
              <a:rPr lang="fr-CA" dirty="0"/>
              <a:t>L’insuffisance veineuse</a:t>
            </a:r>
          </a:p>
        </p:txBody>
      </p:sp>
      <p:sp>
        <p:nvSpPr>
          <p:cNvPr id="7" name="ZoneTexte 6">
            <a:extLst>
              <a:ext uri="{FF2B5EF4-FFF2-40B4-BE49-F238E27FC236}">
                <a16:creationId xmlns:a16="http://schemas.microsoft.com/office/drawing/2014/main" id="{14A5A52C-5605-9ECA-3E64-8520F847C33B}"/>
              </a:ext>
            </a:extLst>
          </p:cNvPr>
          <p:cNvSpPr txBox="1"/>
          <p:nvPr/>
        </p:nvSpPr>
        <p:spPr>
          <a:xfrm>
            <a:off x="10323443" y="6327912"/>
            <a:ext cx="1868557" cy="369332"/>
          </a:xfrm>
          <a:prstGeom prst="rect">
            <a:avLst/>
          </a:prstGeom>
          <a:noFill/>
        </p:spPr>
        <p:txBody>
          <a:bodyPr wrap="square" rtlCol="0">
            <a:spAutoFit/>
          </a:bodyPr>
          <a:lstStyle/>
          <a:p>
            <a:r>
              <a:rPr lang="fr-CA" dirty="0"/>
              <a:t>CEMEQ p. 124</a:t>
            </a:r>
          </a:p>
        </p:txBody>
      </p:sp>
      <p:sp>
        <p:nvSpPr>
          <p:cNvPr id="6" name="Espace réservé du contenu 2">
            <a:extLst>
              <a:ext uri="{FF2B5EF4-FFF2-40B4-BE49-F238E27FC236}">
                <a16:creationId xmlns:a16="http://schemas.microsoft.com/office/drawing/2014/main" id="{F12EF4E9-79C7-618E-EB9B-7175B7F397BD}"/>
              </a:ext>
            </a:extLst>
          </p:cNvPr>
          <p:cNvSpPr>
            <a:spLocks noGrp="1"/>
          </p:cNvSpPr>
          <p:nvPr>
            <p:ph idx="1"/>
          </p:nvPr>
        </p:nvSpPr>
        <p:spPr>
          <a:xfrm>
            <a:off x="1104293" y="1549550"/>
            <a:ext cx="8946541" cy="633250"/>
          </a:xfrm>
        </p:spPr>
        <p:txBody>
          <a:bodyPr>
            <a:normAutofit/>
          </a:bodyPr>
          <a:lstStyle/>
          <a:p>
            <a:r>
              <a:rPr lang="fr-CA" sz="2400" dirty="0"/>
              <a:t>Elle est davantage fréquente chez la clientèle âgée</a:t>
            </a:r>
            <a:endParaRPr lang="fr-CA" sz="2200" dirty="0"/>
          </a:p>
        </p:txBody>
      </p:sp>
      <p:sp>
        <p:nvSpPr>
          <p:cNvPr id="3" name="Rectangle : coins arrondis 2">
            <a:extLst>
              <a:ext uri="{FF2B5EF4-FFF2-40B4-BE49-F238E27FC236}">
                <a16:creationId xmlns:a16="http://schemas.microsoft.com/office/drawing/2014/main" id="{13A44EAD-0BBB-A490-9A57-028E888F6AF3}"/>
              </a:ext>
            </a:extLst>
          </p:cNvPr>
          <p:cNvSpPr/>
          <p:nvPr/>
        </p:nvSpPr>
        <p:spPr>
          <a:xfrm>
            <a:off x="4847329" y="2552131"/>
            <a:ext cx="6642306" cy="3775781"/>
          </a:xfrm>
          <a:prstGeom prst="roundRect">
            <a:avLst/>
          </a:prstGeom>
          <a:ln>
            <a:noFill/>
          </a:ln>
          <a:effectLst>
            <a:outerShdw blurRad="76200" dist="12700" dir="2700000" sy="-23000" kx="-8004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u="sng" dirty="0"/>
              <a:t>Comment la diagnostique-t-on</a:t>
            </a:r>
          </a:p>
          <a:p>
            <a:pPr algn="ctr"/>
            <a:endParaRPr lang="fr-FR" sz="2200" u="sng" dirty="0"/>
          </a:p>
          <a:p>
            <a:r>
              <a:rPr lang="fr-FR" sz="2200" dirty="0"/>
              <a:t>Par doppler veineux ou une résonnance magnétique</a:t>
            </a:r>
          </a:p>
        </p:txBody>
      </p:sp>
    </p:spTree>
    <p:extLst>
      <p:ext uri="{BB962C8B-B14F-4D97-AF65-F5344CB8AC3E}">
        <p14:creationId xmlns:p14="http://schemas.microsoft.com/office/powerpoint/2010/main" val="79370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778C92AF-2CBB-5C2B-4996-BF73613C6A27}"/>
              </a:ext>
            </a:extLst>
          </p:cNvPr>
          <p:cNvGraphicFramePr>
            <a:graphicFrameLocks noGrp="1"/>
          </p:cNvGraphicFramePr>
          <p:nvPr>
            <p:extLst>
              <p:ext uri="{D42A27DB-BD31-4B8C-83A1-F6EECF244321}">
                <p14:modId xmlns:p14="http://schemas.microsoft.com/office/powerpoint/2010/main" val="3935019195"/>
              </p:ext>
            </p:extLst>
          </p:nvPr>
        </p:nvGraphicFramePr>
        <p:xfrm>
          <a:off x="987287" y="2401670"/>
          <a:ext cx="10217426" cy="3443208"/>
        </p:xfrm>
        <a:graphic>
          <a:graphicData uri="http://schemas.openxmlformats.org/drawingml/2006/table">
            <a:tbl>
              <a:tblPr firstRow="1" bandRow="1">
                <a:tableStyleId>{5C22544A-7EE6-4342-B048-85BDC9FD1C3A}</a:tableStyleId>
              </a:tblPr>
              <a:tblGrid>
                <a:gridCol w="5108713">
                  <a:extLst>
                    <a:ext uri="{9D8B030D-6E8A-4147-A177-3AD203B41FA5}">
                      <a16:colId xmlns:a16="http://schemas.microsoft.com/office/drawing/2014/main" val="4050007151"/>
                    </a:ext>
                  </a:extLst>
                </a:gridCol>
                <a:gridCol w="5108713">
                  <a:extLst>
                    <a:ext uri="{9D8B030D-6E8A-4147-A177-3AD203B41FA5}">
                      <a16:colId xmlns:a16="http://schemas.microsoft.com/office/drawing/2014/main" val="1238285710"/>
                    </a:ext>
                  </a:extLst>
                </a:gridCol>
              </a:tblGrid>
              <a:tr h="608568">
                <a:tc>
                  <a:txBody>
                    <a:bodyPr/>
                    <a:lstStyle/>
                    <a:p>
                      <a:r>
                        <a:rPr lang="fr-CA" sz="2400" dirty="0"/>
                        <a:t>Manifestations</a:t>
                      </a:r>
                    </a:p>
                  </a:txBody>
                  <a:tcPr/>
                </a:tc>
                <a:tc>
                  <a:txBody>
                    <a:bodyPr/>
                    <a:lstStyle/>
                    <a:p>
                      <a:r>
                        <a:rPr lang="fr-CA" sz="2400" dirty="0"/>
                        <a:t>Soins</a:t>
                      </a:r>
                    </a:p>
                  </a:txBody>
                  <a:tcPr/>
                </a:tc>
                <a:extLst>
                  <a:ext uri="{0D108BD9-81ED-4DB2-BD59-A6C34878D82A}">
                    <a16:rowId xmlns:a16="http://schemas.microsoft.com/office/drawing/2014/main" val="3624889135"/>
                  </a:ext>
                </a:extLst>
              </a:tr>
              <a:tr h="2065059">
                <a:tc>
                  <a:txBody>
                    <a:bodyPr/>
                    <a:lstStyle/>
                    <a:p>
                      <a:pPr marL="285750" indent="-285750">
                        <a:buFont typeface="Arial" panose="020B0604020202020204" pitchFamily="34" charset="0"/>
                        <a:buChar char="•"/>
                      </a:pPr>
                      <a:r>
                        <a:rPr lang="fr-FR" sz="2000" dirty="0"/>
                        <a:t>Modification de l’aspect de la peau</a:t>
                      </a:r>
                    </a:p>
                    <a:p>
                      <a:pPr marL="285750" indent="-285750">
                        <a:buFont typeface="Arial" panose="020B0604020202020204" pitchFamily="34" charset="0"/>
                        <a:buChar char="•"/>
                      </a:pPr>
                      <a:r>
                        <a:rPr lang="fr-FR" sz="2000" dirty="0"/>
                        <a:t>Prurit</a:t>
                      </a:r>
                    </a:p>
                    <a:p>
                      <a:pPr marL="285750" indent="-285750">
                        <a:buFont typeface="Arial" panose="020B0604020202020204" pitchFamily="34" charset="0"/>
                        <a:buChar char="•"/>
                      </a:pPr>
                      <a:r>
                        <a:rPr lang="fr-FR" sz="2000" dirty="0"/>
                        <a:t>Crampes musculaires</a:t>
                      </a:r>
                    </a:p>
                    <a:p>
                      <a:pPr marL="285750" indent="-285750">
                        <a:buFont typeface="Arial" panose="020B0604020202020204" pitchFamily="34" charset="0"/>
                        <a:buChar char="•"/>
                      </a:pPr>
                      <a:r>
                        <a:rPr lang="fr-FR" sz="2000" dirty="0"/>
                        <a:t>Desquamation</a:t>
                      </a:r>
                    </a:p>
                    <a:p>
                      <a:pPr marL="285750" indent="-285750">
                        <a:buFont typeface="Arial" panose="020B0604020202020204" pitchFamily="34" charset="0"/>
                        <a:buChar char="•"/>
                      </a:pPr>
                      <a:r>
                        <a:rPr lang="fr-FR" sz="2000" dirty="0"/>
                        <a:t>Œdème des chevilles</a:t>
                      </a:r>
                    </a:p>
                    <a:p>
                      <a:pPr marL="285750" indent="-285750">
                        <a:buFont typeface="Arial" panose="020B0604020202020204" pitchFamily="34" charset="0"/>
                        <a:buChar char="•"/>
                      </a:pPr>
                      <a:r>
                        <a:rPr lang="fr-FR" sz="2000" dirty="0"/>
                        <a:t>Mauvaise perception du pouls périphérique</a:t>
                      </a:r>
                    </a:p>
                    <a:p>
                      <a:pPr marL="285750" indent="-285750">
                        <a:buFont typeface="Arial" panose="020B0604020202020204" pitchFamily="34" charset="0"/>
                        <a:buChar char="•"/>
                      </a:pPr>
                      <a:r>
                        <a:rPr lang="fr-FR" sz="2000" dirty="0"/>
                        <a:t>Jambes lourdes</a:t>
                      </a:r>
                    </a:p>
                    <a:p>
                      <a:pPr marL="285750" indent="-285750">
                        <a:buFont typeface="Arial" panose="020B0604020202020204" pitchFamily="34" charset="0"/>
                        <a:buChar char="•"/>
                      </a:pPr>
                      <a:r>
                        <a:rPr lang="fr-FR" sz="2000" dirty="0"/>
                        <a:t>Douleurs aux membres inférieurs</a:t>
                      </a:r>
                    </a:p>
                  </a:txBody>
                  <a:tcPr/>
                </a:tc>
                <a:tc>
                  <a:txBody>
                    <a:bodyPr/>
                    <a:lstStyle/>
                    <a:p>
                      <a:pPr marL="285750" indent="-285750">
                        <a:buFont typeface="Arial" panose="020B0604020202020204" pitchFamily="34" charset="0"/>
                        <a:buChar char="•"/>
                      </a:pPr>
                      <a:r>
                        <a:rPr lang="fr-FR" sz="2000" dirty="0"/>
                        <a:t>Protéger contre les traumatismes</a:t>
                      </a:r>
                    </a:p>
                    <a:p>
                      <a:pPr marL="285750" indent="-285750">
                        <a:buFont typeface="Arial" panose="020B0604020202020204" pitchFamily="34" charset="0"/>
                        <a:buChar char="•"/>
                      </a:pPr>
                      <a:r>
                        <a:rPr lang="fr-FR" sz="2000" dirty="0"/>
                        <a:t>Surélever les jambes </a:t>
                      </a:r>
                    </a:p>
                    <a:p>
                      <a:pPr marL="285750" indent="-285750">
                        <a:buFont typeface="Arial" panose="020B0604020202020204" pitchFamily="34" charset="0"/>
                        <a:buChar char="•"/>
                      </a:pPr>
                      <a:r>
                        <a:rPr lang="fr-FR" sz="2000" dirty="0"/>
                        <a:t>Favoriser la marche</a:t>
                      </a:r>
                    </a:p>
                    <a:p>
                      <a:pPr marL="285750" indent="-285750">
                        <a:buFont typeface="Arial" panose="020B0604020202020204" pitchFamily="34" charset="0"/>
                        <a:buChar char="•"/>
                      </a:pPr>
                      <a:r>
                        <a:rPr lang="fr-FR" sz="2000" dirty="0"/>
                        <a:t>Bas de compression selon l’ordonnance</a:t>
                      </a:r>
                    </a:p>
                    <a:p>
                      <a:pPr marL="285750" indent="-285750">
                        <a:buFont typeface="Arial" panose="020B0604020202020204" pitchFamily="34" charset="0"/>
                        <a:buChar char="•"/>
                      </a:pPr>
                      <a:r>
                        <a:rPr lang="fr-FR" sz="2000" dirty="0"/>
                        <a:t>Anticoagulothérapie selon ordonnance</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b="1" i="1" dirty="0">
                          <a:solidFill>
                            <a:schemeClr val="bg1"/>
                          </a:solidFill>
                          <a:highlight>
                            <a:srgbClr val="FFFF00"/>
                          </a:highlight>
                        </a:rPr>
                        <a:t>Ne jamais masser les jambes </a:t>
                      </a:r>
                    </a:p>
                  </a:txBody>
                  <a:tcPr/>
                </a:tc>
                <a:extLst>
                  <a:ext uri="{0D108BD9-81ED-4DB2-BD59-A6C34878D82A}">
                    <a16:rowId xmlns:a16="http://schemas.microsoft.com/office/drawing/2014/main" val="2903821057"/>
                  </a:ext>
                </a:extLst>
              </a:tr>
            </a:tbl>
          </a:graphicData>
        </a:graphic>
      </p:graphicFrame>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p:txBody>
          <a:bodyPr/>
          <a:lstStyle/>
          <a:p>
            <a:r>
              <a:rPr lang="fr-CA" dirty="0"/>
              <a:t>Insuffisance veineuse</a:t>
            </a:r>
          </a:p>
        </p:txBody>
      </p:sp>
      <p:sp>
        <p:nvSpPr>
          <p:cNvPr id="7" name="ZoneTexte 6">
            <a:extLst>
              <a:ext uri="{FF2B5EF4-FFF2-40B4-BE49-F238E27FC236}">
                <a16:creationId xmlns:a16="http://schemas.microsoft.com/office/drawing/2014/main" id="{14A5A52C-5605-9ECA-3E64-8520F847C33B}"/>
              </a:ext>
            </a:extLst>
          </p:cNvPr>
          <p:cNvSpPr txBox="1"/>
          <p:nvPr/>
        </p:nvSpPr>
        <p:spPr>
          <a:xfrm>
            <a:off x="10323443" y="6327912"/>
            <a:ext cx="1868557" cy="369332"/>
          </a:xfrm>
          <a:prstGeom prst="rect">
            <a:avLst/>
          </a:prstGeom>
          <a:noFill/>
        </p:spPr>
        <p:txBody>
          <a:bodyPr wrap="square" rtlCol="0">
            <a:spAutoFit/>
          </a:bodyPr>
          <a:lstStyle/>
          <a:p>
            <a:r>
              <a:rPr lang="fr-CA" dirty="0"/>
              <a:t>CEMEQ p. 125</a:t>
            </a:r>
          </a:p>
        </p:txBody>
      </p:sp>
      <p:sp>
        <p:nvSpPr>
          <p:cNvPr id="6" name="Espace réservé du contenu 2">
            <a:extLst>
              <a:ext uri="{FF2B5EF4-FFF2-40B4-BE49-F238E27FC236}">
                <a16:creationId xmlns:a16="http://schemas.microsoft.com/office/drawing/2014/main" id="{F12EF4E9-79C7-618E-EB9B-7175B7F397BD}"/>
              </a:ext>
            </a:extLst>
          </p:cNvPr>
          <p:cNvSpPr>
            <a:spLocks noGrp="1"/>
          </p:cNvSpPr>
          <p:nvPr>
            <p:ph idx="1"/>
          </p:nvPr>
        </p:nvSpPr>
        <p:spPr>
          <a:xfrm>
            <a:off x="1104293" y="1549549"/>
            <a:ext cx="8946541" cy="597303"/>
          </a:xfrm>
        </p:spPr>
        <p:txBody>
          <a:bodyPr>
            <a:normAutofit/>
          </a:bodyPr>
          <a:lstStyle/>
          <a:p>
            <a:r>
              <a:rPr lang="fr-CA" sz="2400" dirty="0"/>
              <a:t>Il s’agit de favoriser le retour veineux</a:t>
            </a:r>
            <a:endParaRPr lang="fr-CA" sz="2200" dirty="0"/>
          </a:p>
        </p:txBody>
      </p:sp>
      <p:sp>
        <p:nvSpPr>
          <p:cNvPr id="3" name="Étoile : 5 branches 2">
            <a:extLst>
              <a:ext uri="{FF2B5EF4-FFF2-40B4-BE49-F238E27FC236}">
                <a16:creationId xmlns:a16="http://schemas.microsoft.com/office/drawing/2014/main" id="{375C9B9D-748F-A8F6-DAD8-61E5C5E3450E}"/>
              </a:ext>
            </a:extLst>
          </p:cNvPr>
          <p:cNvSpPr/>
          <p:nvPr/>
        </p:nvSpPr>
        <p:spPr>
          <a:xfrm>
            <a:off x="9899374" y="331304"/>
            <a:ext cx="1646515" cy="1400530"/>
          </a:xfrm>
          <a:prstGeom prst="star5">
            <a:avLst/>
          </a:prstGeom>
          <a:ln>
            <a:noFill/>
          </a:ln>
          <a:effectLst>
            <a:outerShdw blurRad="50800" dist="38100" algn="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ulcère chronique venous jambe - ulcère jambe photos et images de collection">
            <a:extLst>
              <a:ext uri="{FF2B5EF4-FFF2-40B4-BE49-F238E27FC236}">
                <a16:creationId xmlns:a16="http://schemas.microsoft.com/office/drawing/2014/main" id="{8DE50217-A4D1-550C-C581-85F6FF51A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403" y="1152983"/>
            <a:ext cx="7561194" cy="50407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19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fltVal val="0"/>
                                          </p:val>
                                        </p:tav>
                                        <p:tav tm="100000">
                                          <p:val>
                                            <p:strVal val="#ppt_w"/>
                                          </p:val>
                                        </p:tav>
                                      </p:tavLst>
                                    </p:anim>
                                    <p:anim calcmode="lin" valueType="num">
                                      <p:cBhvr>
                                        <p:cTn id="20" dur="1000" fill="hold"/>
                                        <p:tgtEl>
                                          <p:spTgt spid="1026"/>
                                        </p:tgtEl>
                                        <p:attrNameLst>
                                          <p:attrName>ppt_h</p:attrName>
                                        </p:attrNameLst>
                                      </p:cBhvr>
                                      <p:tavLst>
                                        <p:tav tm="0">
                                          <p:val>
                                            <p:fltVal val="0"/>
                                          </p:val>
                                        </p:tav>
                                        <p:tav tm="100000">
                                          <p:val>
                                            <p:strVal val="#ppt_h"/>
                                          </p:val>
                                        </p:tav>
                                      </p:tavLst>
                                    </p:anim>
                                    <p:anim calcmode="lin" valueType="num">
                                      <p:cBhvr>
                                        <p:cTn id="21" dur="1000" fill="hold"/>
                                        <p:tgtEl>
                                          <p:spTgt spid="1026"/>
                                        </p:tgtEl>
                                        <p:attrNameLst>
                                          <p:attrName>style.rotation</p:attrName>
                                        </p:attrNameLst>
                                      </p:cBhvr>
                                      <p:tavLst>
                                        <p:tav tm="0">
                                          <p:val>
                                            <p:fltVal val="90"/>
                                          </p:val>
                                        </p:tav>
                                        <p:tav tm="100000">
                                          <p:val>
                                            <p:fltVal val="0"/>
                                          </p:val>
                                        </p:tav>
                                      </p:tavLst>
                                    </p:anim>
                                    <p:animEffect transition="in" filter="fade">
                                      <p:cBhvr>
                                        <p:cTn id="2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p:txBody>
          <a:bodyPr/>
          <a:lstStyle/>
          <a:p>
            <a:r>
              <a:rPr lang="fr-CA" dirty="0"/>
              <a:t>L’insuffisance veineuse chronique</a:t>
            </a:r>
          </a:p>
        </p:txBody>
      </p:sp>
      <p:sp>
        <p:nvSpPr>
          <p:cNvPr id="3" name="Espace réservé du contenu 2">
            <a:extLst>
              <a:ext uri="{FF2B5EF4-FFF2-40B4-BE49-F238E27FC236}">
                <a16:creationId xmlns:a16="http://schemas.microsoft.com/office/drawing/2014/main" id="{F7470C0D-368E-77F0-4A97-3A420E170BD1}"/>
              </a:ext>
            </a:extLst>
          </p:cNvPr>
          <p:cNvSpPr>
            <a:spLocks noGrp="1"/>
          </p:cNvSpPr>
          <p:nvPr>
            <p:ph idx="1"/>
          </p:nvPr>
        </p:nvSpPr>
        <p:spPr>
          <a:xfrm>
            <a:off x="1103312" y="2052919"/>
            <a:ext cx="8946541" cy="703534"/>
          </a:xfrm>
        </p:spPr>
        <p:txBody>
          <a:bodyPr>
            <a:normAutofit/>
          </a:bodyPr>
          <a:lstStyle/>
          <a:p>
            <a:r>
              <a:rPr lang="fr-CA" sz="2400" dirty="0"/>
              <a:t>Il faut être à l’affut des symptômes et être prévoyant</a:t>
            </a:r>
          </a:p>
        </p:txBody>
      </p:sp>
      <p:graphicFrame>
        <p:nvGraphicFramePr>
          <p:cNvPr id="4" name="Tableau 5">
            <a:extLst>
              <a:ext uri="{FF2B5EF4-FFF2-40B4-BE49-F238E27FC236}">
                <a16:creationId xmlns:a16="http://schemas.microsoft.com/office/drawing/2014/main" id="{5D06F1E6-74AC-DB88-EF5F-1A120E927681}"/>
              </a:ext>
            </a:extLst>
          </p:cNvPr>
          <p:cNvGraphicFramePr>
            <a:graphicFrameLocks noGrp="1"/>
          </p:cNvGraphicFramePr>
          <p:nvPr>
            <p:extLst>
              <p:ext uri="{D42A27DB-BD31-4B8C-83A1-F6EECF244321}">
                <p14:modId xmlns:p14="http://schemas.microsoft.com/office/powerpoint/2010/main" val="2533453319"/>
              </p:ext>
            </p:extLst>
          </p:nvPr>
        </p:nvGraphicFramePr>
        <p:xfrm>
          <a:off x="440703" y="2551706"/>
          <a:ext cx="9167123" cy="3901440"/>
        </p:xfrm>
        <a:graphic>
          <a:graphicData uri="http://schemas.openxmlformats.org/drawingml/2006/table">
            <a:tbl>
              <a:tblPr firstRow="1" bandRow="1">
                <a:tableStyleId>{5C22544A-7EE6-4342-B048-85BDC9FD1C3A}</a:tableStyleId>
              </a:tblPr>
              <a:tblGrid>
                <a:gridCol w="9167123">
                  <a:extLst>
                    <a:ext uri="{9D8B030D-6E8A-4147-A177-3AD203B41FA5}">
                      <a16:colId xmlns:a16="http://schemas.microsoft.com/office/drawing/2014/main" val="4050007151"/>
                    </a:ext>
                  </a:extLst>
                </a:gridCol>
              </a:tblGrid>
              <a:tr h="437320">
                <a:tc>
                  <a:txBody>
                    <a:bodyPr/>
                    <a:lstStyle/>
                    <a:p>
                      <a:r>
                        <a:rPr lang="fr-CA" sz="2400" dirty="0"/>
                        <a:t>Renseignement au patient</a:t>
                      </a:r>
                    </a:p>
                  </a:txBody>
                  <a:tcPr/>
                </a:tc>
                <a:extLst>
                  <a:ext uri="{0D108BD9-81ED-4DB2-BD59-A6C34878D82A}">
                    <a16:rowId xmlns:a16="http://schemas.microsoft.com/office/drawing/2014/main" val="3624889135"/>
                  </a:ext>
                </a:extLst>
              </a:tr>
              <a:tr h="2542892">
                <a:tc>
                  <a:txBody>
                    <a:bodyPr/>
                    <a:lstStyle/>
                    <a:p>
                      <a:pPr marL="285750" indent="-285750">
                        <a:buFont typeface="Arial" panose="020B0604020202020204" pitchFamily="34" charset="0"/>
                        <a:buChar char="•"/>
                      </a:pPr>
                      <a:r>
                        <a:rPr lang="fr-FR" sz="2000" dirty="0"/>
                        <a:t>Respecter son suivi et sa médication</a:t>
                      </a:r>
                    </a:p>
                    <a:p>
                      <a:pPr marL="285750" indent="-285750">
                        <a:buFont typeface="Arial" panose="020B0604020202020204" pitchFamily="34" charset="0"/>
                        <a:buChar char="•"/>
                      </a:pPr>
                      <a:r>
                        <a:rPr lang="fr-FR" sz="2000" dirty="0"/>
                        <a:t>Ne pas modifier ses habitudes alimentaires sans l’avis du médecin</a:t>
                      </a:r>
                    </a:p>
                    <a:p>
                      <a:pPr marL="285750" indent="-285750">
                        <a:buFont typeface="Arial" panose="020B0604020202020204" pitchFamily="34" charset="0"/>
                        <a:buChar char="•"/>
                      </a:pPr>
                      <a:r>
                        <a:rPr lang="fr-FR" sz="2000" dirty="0"/>
                        <a:t>Éviter l’aspirine sans avis médicale</a:t>
                      </a:r>
                    </a:p>
                    <a:p>
                      <a:pPr marL="285750" indent="-285750">
                        <a:buFont typeface="Arial" panose="020B0604020202020204" pitchFamily="34" charset="0"/>
                        <a:buChar char="•"/>
                      </a:pPr>
                      <a:r>
                        <a:rPr lang="fr-FR" sz="2000" dirty="0"/>
                        <a:t>Favoriser le mouvement des membres inférieurs</a:t>
                      </a:r>
                    </a:p>
                    <a:p>
                      <a:pPr marL="285750" indent="-285750">
                        <a:buFont typeface="Arial" panose="020B0604020202020204" pitchFamily="34" charset="0"/>
                        <a:buChar char="•"/>
                      </a:pPr>
                      <a:r>
                        <a:rPr lang="fr-FR" sz="2000" dirty="0"/>
                        <a:t>Éviter la station debout prolongée</a:t>
                      </a:r>
                    </a:p>
                    <a:p>
                      <a:pPr marL="285750" indent="-285750">
                        <a:buFont typeface="Arial" panose="020B0604020202020204" pitchFamily="34" charset="0"/>
                        <a:buChar char="•"/>
                      </a:pPr>
                      <a:r>
                        <a:rPr lang="fr-FR" sz="2000" dirty="0"/>
                        <a:t>Surélever les jambes</a:t>
                      </a:r>
                    </a:p>
                    <a:p>
                      <a:pPr marL="285750" indent="-285750">
                        <a:buFont typeface="Arial" panose="020B0604020202020204" pitchFamily="34" charset="0"/>
                        <a:buChar char="•"/>
                      </a:pPr>
                      <a:r>
                        <a:rPr lang="fr-FR" sz="2000" dirty="0"/>
                        <a:t>Éviter l’alcool et le tabac</a:t>
                      </a:r>
                    </a:p>
                    <a:p>
                      <a:pPr marL="285750" indent="-285750">
                        <a:buFont typeface="Arial" panose="020B0604020202020204" pitchFamily="34" charset="0"/>
                        <a:buChar char="•"/>
                      </a:pPr>
                      <a:r>
                        <a:rPr lang="fr-FR" sz="2000" dirty="0"/>
                        <a:t>Éviter les vêtements serrés, le froid ou de croiser les jambes</a:t>
                      </a:r>
                    </a:p>
                    <a:p>
                      <a:pPr marL="285750" indent="-285750">
                        <a:buFont typeface="Arial" panose="020B0604020202020204" pitchFamily="34" charset="0"/>
                        <a:buChar char="•"/>
                      </a:pPr>
                      <a:r>
                        <a:rPr lang="fr-FR" sz="2000" dirty="0"/>
                        <a:t>Porter des bas de compression</a:t>
                      </a:r>
                    </a:p>
                    <a:p>
                      <a:pPr marL="285750" indent="-285750">
                        <a:buFont typeface="Arial" panose="020B0604020202020204" pitchFamily="34" charset="0"/>
                        <a:buChar char="•"/>
                      </a:pPr>
                      <a:r>
                        <a:rPr lang="fr-FR" sz="2000" dirty="0"/>
                        <a:t>Porter des chaussures confortables, soutenantes et sans talons</a:t>
                      </a:r>
                    </a:p>
                    <a:p>
                      <a:pPr marL="285750" indent="-285750">
                        <a:buFont typeface="Arial" panose="020B0604020202020204" pitchFamily="34" charset="0"/>
                        <a:buChar char="•"/>
                      </a:pPr>
                      <a:r>
                        <a:rPr lang="fr-FR" sz="2000" dirty="0"/>
                        <a:t>Éviter les bains trop chauds</a:t>
                      </a:r>
                    </a:p>
                  </a:txBody>
                  <a:tcPr/>
                </a:tc>
                <a:extLst>
                  <a:ext uri="{0D108BD9-81ED-4DB2-BD59-A6C34878D82A}">
                    <a16:rowId xmlns:a16="http://schemas.microsoft.com/office/drawing/2014/main" val="2903821057"/>
                  </a:ext>
                </a:extLst>
              </a:tr>
            </a:tbl>
          </a:graphicData>
        </a:graphic>
      </p:graphicFrame>
      <p:sp>
        <p:nvSpPr>
          <p:cNvPr id="7" name="ZoneTexte 6">
            <a:extLst>
              <a:ext uri="{FF2B5EF4-FFF2-40B4-BE49-F238E27FC236}">
                <a16:creationId xmlns:a16="http://schemas.microsoft.com/office/drawing/2014/main" id="{14A5A52C-5605-9ECA-3E64-8520F847C33B}"/>
              </a:ext>
            </a:extLst>
          </p:cNvPr>
          <p:cNvSpPr txBox="1"/>
          <p:nvPr/>
        </p:nvSpPr>
        <p:spPr>
          <a:xfrm>
            <a:off x="9607826" y="6248399"/>
            <a:ext cx="2464904" cy="369332"/>
          </a:xfrm>
          <a:prstGeom prst="rect">
            <a:avLst/>
          </a:prstGeom>
          <a:noFill/>
        </p:spPr>
        <p:txBody>
          <a:bodyPr wrap="square" rtlCol="0">
            <a:spAutoFit/>
          </a:bodyPr>
          <a:lstStyle/>
          <a:p>
            <a:r>
              <a:rPr lang="fr-CA" dirty="0"/>
              <a:t>CEMEQ p. 126</a:t>
            </a:r>
          </a:p>
        </p:txBody>
      </p:sp>
      <p:sp>
        <p:nvSpPr>
          <p:cNvPr id="5" name="Rectangle : coins arrondis 4">
            <a:extLst>
              <a:ext uri="{FF2B5EF4-FFF2-40B4-BE49-F238E27FC236}">
                <a16:creationId xmlns:a16="http://schemas.microsoft.com/office/drawing/2014/main" id="{00C7EF89-91B3-8031-8193-A7631978161C}"/>
              </a:ext>
            </a:extLst>
          </p:cNvPr>
          <p:cNvSpPr/>
          <p:nvPr/>
        </p:nvSpPr>
        <p:spPr>
          <a:xfrm>
            <a:off x="4847329" y="2552131"/>
            <a:ext cx="6642306" cy="3775781"/>
          </a:xfrm>
          <a:prstGeom prst="roundRect">
            <a:avLst/>
          </a:prstGeom>
          <a:ln>
            <a:noFill/>
          </a:ln>
          <a:effectLst>
            <a:outerShdw blurRad="76200" dist="12700" dir="2700000" sy="-23000" kx="-8004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u="sng" dirty="0"/>
              <a:t>Les varices</a:t>
            </a:r>
          </a:p>
          <a:p>
            <a:pPr algn="ctr"/>
            <a:endParaRPr lang="fr-FR" sz="2200" u="sng" dirty="0"/>
          </a:p>
          <a:p>
            <a:r>
              <a:rPr lang="fr-FR" sz="2200" dirty="0"/>
              <a:t>Elles sont la conséquence d’une dilatation des veines de façon permanentes. </a:t>
            </a:r>
          </a:p>
          <a:p>
            <a:endParaRPr lang="fr-FR" sz="2200" dirty="0"/>
          </a:p>
          <a:p>
            <a:pPr marL="342900" indent="-342900">
              <a:buFont typeface="Arial" panose="020B0604020202020204" pitchFamily="34" charset="0"/>
              <a:buChar char="•"/>
            </a:pPr>
            <a:r>
              <a:rPr lang="fr-FR" sz="2200" dirty="0" err="1"/>
              <a:t>Sclérothérapie</a:t>
            </a:r>
            <a:endParaRPr lang="fr-FR" sz="2200" dirty="0"/>
          </a:p>
          <a:p>
            <a:pPr marL="342900" indent="-342900">
              <a:buFont typeface="Arial" panose="020B0604020202020204" pitchFamily="34" charset="0"/>
              <a:buChar char="•"/>
            </a:pPr>
            <a:r>
              <a:rPr lang="fr-FR" sz="2200" dirty="0" err="1"/>
              <a:t>Saphènectomie</a:t>
            </a:r>
            <a:endParaRPr lang="fr-FR" sz="2200" dirty="0"/>
          </a:p>
        </p:txBody>
      </p:sp>
    </p:spTree>
    <p:extLst>
      <p:ext uri="{BB962C8B-B14F-4D97-AF65-F5344CB8AC3E}">
        <p14:creationId xmlns:p14="http://schemas.microsoft.com/office/powerpoint/2010/main" val="1226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67FBB82-2841-4CFE-9848-D587F5EB89F6}"/>
              </a:ext>
            </a:extLst>
          </p:cNvPr>
          <p:cNvSpPr>
            <a:spLocks noGrp="1"/>
          </p:cNvSpPr>
          <p:nvPr>
            <p:ph idx="1"/>
          </p:nvPr>
        </p:nvSpPr>
        <p:spPr/>
        <p:txBody>
          <a:bodyPr>
            <a:normAutofit/>
          </a:bodyPr>
          <a:lstStyle/>
          <a:p>
            <a:r>
              <a:rPr lang="fr-CA" sz="2400"/>
              <a:t>Faites l’activité </a:t>
            </a:r>
            <a:r>
              <a:rPr lang="fr-CA" sz="2400" dirty="0"/>
              <a:t>3.9 </a:t>
            </a:r>
            <a:r>
              <a:rPr lang="fr-CA" sz="2400" dirty="0" err="1"/>
              <a:t>Cemeq</a:t>
            </a:r>
            <a:r>
              <a:rPr lang="fr-CA" sz="2400" dirty="0"/>
              <a:t> page 127 et 128</a:t>
            </a:r>
          </a:p>
          <a:p>
            <a:pPr lvl="1"/>
            <a:r>
              <a:rPr lang="fr-CA" sz="2200" dirty="0"/>
              <a:t>Correction en grand groupe par la suite</a:t>
            </a:r>
          </a:p>
        </p:txBody>
      </p:sp>
    </p:spTree>
    <p:extLst>
      <p:ext uri="{BB962C8B-B14F-4D97-AF65-F5344CB8AC3E}">
        <p14:creationId xmlns:p14="http://schemas.microsoft.com/office/powerpoint/2010/main" val="235222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p:txBody>
          <a:bodyPr/>
          <a:lstStyle/>
          <a:p>
            <a:r>
              <a:rPr lang="fr-CA" dirty="0"/>
              <a:t>Altérations du système vasculaire</a:t>
            </a:r>
          </a:p>
        </p:txBody>
      </p:sp>
      <p:sp>
        <p:nvSpPr>
          <p:cNvPr id="3" name="Espace réservé du contenu 2">
            <a:extLst>
              <a:ext uri="{FF2B5EF4-FFF2-40B4-BE49-F238E27FC236}">
                <a16:creationId xmlns:a16="http://schemas.microsoft.com/office/drawing/2014/main" id="{F7470C0D-368E-77F0-4A97-3A420E170BD1}"/>
              </a:ext>
            </a:extLst>
          </p:cNvPr>
          <p:cNvSpPr>
            <a:spLocks noGrp="1"/>
          </p:cNvSpPr>
          <p:nvPr>
            <p:ph idx="1"/>
          </p:nvPr>
        </p:nvSpPr>
        <p:spPr>
          <a:xfrm>
            <a:off x="1103312" y="2052918"/>
            <a:ext cx="9985376" cy="4195481"/>
          </a:xfrm>
        </p:spPr>
        <p:txBody>
          <a:bodyPr>
            <a:normAutofit/>
          </a:bodyPr>
          <a:lstStyle/>
          <a:p>
            <a:r>
              <a:rPr lang="fr-CA" sz="2400" dirty="0"/>
              <a:t>Nous division les altérations selon les vaisseaux impliqués, tel que:</a:t>
            </a:r>
          </a:p>
          <a:p>
            <a:pPr lvl="1"/>
            <a:r>
              <a:rPr lang="fr-CA" sz="2200" dirty="0"/>
              <a:t>Artères</a:t>
            </a:r>
          </a:p>
          <a:p>
            <a:pPr lvl="2"/>
            <a:r>
              <a:rPr lang="fr-CA" sz="2000" dirty="0"/>
              <a:t>Anévrisme</a:t>
            </a:r>
          </a:p>
          <a:p>
            <a:pPr lvl="2"/>
            <a:r>
              <a:rPr lang="fr-CA" sz="2000" dirty="0"/>
              <a:t>Insuffisance artérielle</a:t>
            </a:r>
          </a:p>
          <a:p>
            <a:pPr marL="914400" lvl="2" indent="0">
              <a:buNone/>
            </a:pPr>
            <a:endParaRPr lang="fr-CA" sz="2000" dirty="0"/>
          </a:p>
          <a:p>
            <a:pPr lvl="1"/>
            <a:r>
              <a:rPr lang="fr-CA" sz="2200" dirty="0"/>
              <a:t>Veines</a:t>
            </a:r>
          </a:p>
          <a:p>
            <a:pPr lvl="2"/>
            <a:r>
              <a:rPr lang="fr-CA" sz="2000" dirty="0"/>
              <a:t>Phlébite et embolie pulmonaire</a:t>
            </a:r>
          </a:p>
          <a:p>
            <a:pPr lvl="2"/>
            <a:r>
              <a:rPr lang="fr-CA" sz="2000" dirty="0"/>
              <a:t>Insuffisance veineuse chronique</a:t>
            </a:r>
          </a:p>
        </p:txBody>
      </p:sp>
      <p:sp>
        <p:nvSpPr>
          <p:cNvPr id="8" name="ZoneTexte 7">
            <a:extLst>
              <a:ext uri="{FF2B5EF4-FFF2-40B4-BE49-F238E27FC236}">
                <a16:creationId xmlns:a16="http://schemas.microsoft.com/office/drawing/2014/main" id="{C8AB4836-5834-2B68-7B75-C66D92E5805D}"/>
              </a:ext>
            </a:extLst>
          </p:cNvPr>
          <p:cNvSpPr txBox="1"/>
          <p:nvPr/>
        </p:nvSpPr>
        <p:spPr>
          <a:xfrm>
            <a:off x="9607826" y="6248399"/>
            <a:ext cx="2464904" cy="369332"/>
          </a:xfrm>
          <a:prstGeom prst="rect">
            <a:avLst/>
          </a:prstGeom>
          <a:noFill/>
        </p:spPr>
        <p:txBody>
          <a:bodyPr wrap="square" rtlCol="0">
            <a:spAutoFit/>
          </a:bodyPr>
          <a:lstStyle/>
          <a:p>
            <a:r>
              <a:rPr lang="fr-CA" dirty="0"/>
              <a:t>CEMEQ p. 110</a:t>
            </a:r>
          </a:p>
        </p:txBody>
      </p:sp>
    </p:spTree>
    <p:extLst>
      <p:ext uri="{BB962C8B-B14F-4D97-AF65-F5344CB8AC3E}">
        <p14:creationId xmlns:p14="http://schemas.microsoft.com/office/powerpoint/2010/main" val="76347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arn(inVertical)">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p:txBody>
          <a:bodyPr/>
          <a:lstStyle/>
          <a:p>
            <a:r>
              <a:rPr lang="fr-CA" dirty="0"/>
              <a:t>Altérations du système vasculaire</a:t>
            </a:r>
          </a:p>
        </p:txBody>
      </p:sp>
      <p:sp>
        <p:nvSpPr>
          <p:cNvPr id="3" name="Espace réservé du contenu 2">
            <a:extLst>
              <a:ext uri="{FF2B5EF4-FFF2-40B4-BE49-F238E27FC236}">
                <a16:creationId xmlns:a16="http://schemas.microsoft.com/office/drawing/2014/main" id="{F7470C0D-368E-77F0-4A97-3A420E170BD1}"/>
              </a:ext>
            </a:extLst>
          </p:cNvPr>
          <p:cNvSpPr>
            <a:spLocks noGrp="1"/>
          </p:cNvSpPr>
          <p:nvPr>
            <p:ph idx="1"/>
          </p:nvPr>
        </p:nvSpPr>
        <p:spPr>
          <a:xfrm>
            <a:off x="1103312" y="2052918"/>
            <a:ext cx="9985376" cy="4195481"/>
          </a:xfrm>
        </p:spPr>
        <p:txBody>
          <a:bodyPr>
            <a:normAutofit/>
          </a:bodyPr>
          <a:lstStyle/>
          <a:p>
            <a:r>
              <a:rPr lang="fr-CA" sz="2400" dirty="0"/>
              <a:t>De plus, dans les altérations du système vasculaire nous impliquerons, au prochain cours :</a:t>
            </a:r>
          </a:p>
          <a:p>
            <a:pPr marL="0" indent="0">
              <a:buNone/>
            </a:pPr>
            <a:endParaRPr lang="fr-CA" sz="2400" dirty="0"/>
          </a:p>
          <a:p>
            <a:pPr lvl="1"/>
            <a:r>
              <a:rPr lang="fr-CA" sz="2000" dirty="0"/>
              <a:t>Hypertension artérielle</a:t>
            </a:r>
          </a:p>
          <a:p>
            <a:pPr lvl="1"/>
            <a:r>
              <a:rPr lang="fr-CA" sz="2000" dirty="0"/>
              <a:t>Hypotension artérielle</a:t>
            </a:r>
          </a:p>
        </p:txBody>
      </p:sp>
      <p:sp>
        <p:nvSpPr>
          <p:cNvPr id="8" name="ZoneTexte 7">
            <a:extLst>
              <a:ext uri="{FF2B5EF4-FFF2-40B4-BE49-F238E27FC236}">
                <a16:creationId xmlns:a16="http://schemas.microsoft.com/office/drawing/2014/main" id="{C8AB4836-5834-2B68-7B75-C66D92E5805D}"/>
              </a:ext>
            </a:extLst>
          </p:cNvPr>
          <p:cNvSpPr txBox="1"/>
          <p:nvPr/>
        </p:nvSpPr>
        <p:spPr>
          <a:xfrm>
            <a:off x="9607826" y="6248399"/>
            <a:ext cx="2464904" cy="369332"/>
          </a:xfrm>
          <a:prstGeom prst="rect">
            <a:avLst/>
          </a:prstGeom>
          <a:noFill/>
        </p:spPr>
        <p:txBody>
          <a:bodyPr wrap="square" rtlCol="0">
            <a:spAutoFit/>
          </a:bodyPr>
          <a:lstStyle/>
          <a:p>
            <a:r>
              <a:rPr lang="fr-CA" dirty="0"/>
              <a:t>CEMEQ p. 110</a:t>
            </a:r>
          </a:p>
        </p:txBody>
      </p:sp>
    </p:spTree>
    <p:extLst>
      <p:ext uri="{BB962C8B-B14F-4D97-AF65-F5344CB8AC3E}">
        <p14:creationId xmlns:p14="http://schemas.microsoft.com/office/powerpoint/2010/main" val="21230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3" name="Rectangle 22">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a:xfrm>
            <a:off x="8191925" y="1325880"/>
            <a:ext cx="3352375" cy="943791"/>
          </a:xfrm>
        </p:spPr>
        <p:txBody>
          <a:bodyPr vert="horz" lIns="91440" tIns="45720" rIns="91440" bIns="45720" rtlCol="0" anchor="b">
            <a:normAutofit/>
          </a:bodyPr>
          <a:lstStyle/>
          <a:p>
            <a:r>
              <a:rPr lang="en-US" sz="4600" dirty="0" err="1"/>
              <a:t>Anévrisme</a:t>
            </a:r>
            <a:endParaRPr lang="en-US" sz="4600" dirty="0"/>
          </a:p>
        </p:txBody>
      </p:sp>
      <p:sp>
        <p:nvSpPr>
          <p:cNvPr id="25" name="Rectangle 24">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9"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Image 4" descr="Une image contenant capture d’écran, origami, conception&#10;&#10;Description générée automatiquement avec une confiance moyenne">
            <a:extLst>
              <a:ext uri="{FF2B5EF4-FFF2-40B4-BE49-F238E27FC236}">
                <a16:creationId xmlns:a16="http://schemas.microsoft.com/office/drawing/2014/main" id="{E07D0A21-8424-360C-D888-E932C3B46821}"/>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12053" b="6444"/>
          <a:stretch/>
        </p:blipFill>
        <p:spPr>
          <a:xfrm>
            <a:off x="373965" y="570703"/>
            <a:ext cx="6810437" cy="5936603"/>
          </a:xfrm>
          <a:prstGeom prst="rect">
            <a:avLst/>
          </a:prstGeom>
          <a:effectLst/>
        </p:spPr>
      </p:pic>
      <p:sp>
        <p:nvSpPr>
          <p:cNvPr id="6" name="ZoneTexte 5">
            <a:extLst>
              <a:ext uri="{FF2B5EF4-FFF2-40B4-BE49-F238E27FC236}">
                <a16:creationId xmlns:a16="http://schemas.microsoft.com/office/drawing/2014/main" id="{3CED0CB8-F7FE-8EFA-C353-FD9FC09EC8D6}"/>
              </a:ext>
            </a:extLst>
          </p:cNvPr>
          <p:cNvSpPr txBox="1"/>
          <p:nvPr/>
        </p:nvSpPr>
        <p:spPr>
          <a:xfrm>
            <a:off x="9607826" y="6248399"/>
            <a:ext cx="2464904" cy="369332"/>
          </a:xfrm>
          <a:prstGeom prst="rect">
            <a:avLst/>
          </a:prstGeom>
          <a:noFill/>
        </p:spPr>
        <p:txBody>
          <a:bodyPr wrap="square" rtlCol="0">
            <a:spAutoFit/>
          </a:bodyPr>
          <a:lstStyle/>
          <a:p>
            <a:r>
              <a:rPr lang="fr-CA" dirty="0"/>
              <a:t>CEMEQ p. 111</a:t>
            </a:r>
          </a:p>
        </p:txBody>
      </p:sp>
      <p:sp>
        <p:nvSpPr>
          <p:cNvPr id="10" name="Espace réservé du contenu 9">
            <a:extLst>
              <a:ext uri="{FF2B5EF4-FFF2-40B4-BE49-F238E27FC236}">
                <a16:creationId xmlns:a16="http://schemas.microsoft.com/office/drawing/2014/main" id="{14CD797E-6148-8E31-1FA7-F396A60E65C1}"/>
              </a:ext>
            </a:extLst>
          </p:cNvPr>
          <p:cNvSpPr>
            <a:spLocks noGrp="1"/>
          </p:cNvSpPr>
          <p:nvPr>
            <p:ph idx="1"/>
          </p:nvPr>
        </p:nvSpPr>
        <p:spPr>
          <a:xfrm>
            <a:off x="7788218" y="2567512"/>
            <a:ext cx="4029817" cy="2552623"/>
          </a:xfrm>
        </p:spPr>
        <p:txBody>
          <a:bodyPr/>
          <a:lstStyle/>
          <a:p>
            <a:r>
              <a:rPr lang="fr-CA" sz="2400" dirty="0"/>
              <a:t>L’anévrisme est localisé au niveau des artères. </a:t>
            </a:r>
          </a:p>
          <a:p>
            <a:endParaRPr lang="fr-CA" sz="2400" dirty="0"/>
          </a:p>
          <a:p>
            <a:r>
              <a:rPr lang="fr-CA" sz="2400" dirty="0"/>
              <a:t>Il s’agit de la paroi du vaisseau qui est </a:t>
            </a:r>
            <a:r>
              <a:rPr lang="fr-CA" sz="2400" b="1" i="1" dirty="0">
                <a:solidFill>
                  <a:srgbClr val="FFFF00"/>
                </a:solidFill>
              </a:rPr>
              <a:t>affaibli</a:t>
            </a:r>
          </a:p>
        </p:txBody>
      </p:sp>
      <p:sp>
        <p:nvSpPr>
          <p:cNvPr id="11" name="Rectangle : coins arrondis 10">
            <a:extLst>
              <a:ext uri="{FF2B5EF4-FFF2-40B4-BE49-F238E27FC236}">
                <a16:creationId xmlns:a16="http://schemas.microsoft.com/office/drawing/2014/main" id="{971B20A1-11CA-56A9-3ACC-77CCE4DE59A9}"/>
              </a:ext>
            </a:extLst>
          </p:cNvPr>
          <p:cNvSpPr/>
          <p:nvPr/>
        </p:nvSpPr>
        <p:spPr>
          <a:xfrm>
            <a:off x="3746982" y="1846185"/>
            <a:ext cx="7341706" cy="4195481"/>
          </a:xfrm>
          <a:prstGeom prst="roundRect">
            <a:avLst/>
          </a:prstGeom>
          <a:ln>
            <a:noFill/>
          </a:ln>
          <a:effectLst>
            <a:outerShdw blurRad="76200" dist="12700" dir="2700000" sy="-23000" kx="-8004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u="sng" dirty="0"/>
              <a:t>Les principales localisations</a:t>
            </a:r>
          </a:p>
          <a:p>
            <a:pPr algn="ctr"/>
            <a:br>
              <a:rPr lang="fr-FR" sz="2200" dirty="0"/>
            </a:br>
            <a:r>
              <a:rPr lang="fr-FR" sz="2200" dirty="0"/>
              <a:t>Nous retrouvons des anévrismes, principalement aux artères suivantes: </a:t>
            </a:r>
          </a:p>
          <a:p>
            <a:pPr algn="ctr"/>
            <a:endParaRPr lang="fr-FR" sz="2200" dirty="0"/>
          </a:p>
          <a:p>
            <a:pPr marL="342900" indent="-342900">
              <a:buFont typeface="Arial" panose="020B0604020202020204" pitchFamily="34" charset="0"/>
              <a:buChar char="•"/>
            </a:pPr>
            <a:r>
              <a:rPr lang="fr-FR" sz="2200" dirty="0"/>
              <a:t>Cérébrales</a:t>
            </a:r>
          </a:p>
          <a:p>
            <a:pPr marL="342900" indent="-342900">
              <a:buFont typeface="Arial" panose="020B0604020202020204" pitchFamily="34" charset="0"/>
              <a:buChar char="•"/>
            </a:pPr>
            <a:r>
              <a:rPr lang="fr-FR" sz="2200" dirty="0"/>
              <a:t>Rénales</a:t>
            </a:r>
          </a:p>
          <a:p>
            <a:pPr marL="342900" indent="-342900">
              <a:buFont typeface="Arial" panose="020B0604020202020204" pitchFamily="34" charset="0"/>
              <a:buChar char="•"/>
            </a:pPr>
            <a:r>
              <a:rPr lang="fr-FR" sz="2200" dirty="0"/>
              <a:t>Iliaques</a:t>
            </a:r>
          </a:p>
          <a:p>
            <a:pPr marL="342900" indent="-342900">
              <a:buFont typeface="Arial" panose="020B0604020202020204" pitchFamily="34" charset="0"/>
              <a:buChar char="•"/>
            </a:pPr>
            <a:r>
              <a:rPr lang="fr-FR" sz="2200" dirty="0"/>
              <a:t>Poplitées</a:t>
            </a:r>
          </a:p>
          <a:p>
            <a:pPr marL="342900" indent="-342900">
              <a:buFont typeface="Arial" panose="020B0604020202020204" pitchFamily="34" charset="0"/>
              <a:buChar char="•"/>
            </a:pPr>
            <a:r>
              <a:rPr lang="fr-FR" sz="2200" dirty="0"/>
              <a:t>Aorte abdominale</a:t>
            </a:r>
          </a:p>
        </p:txBody>
      </p:sp>
    </p:spTree>
    <p:extLst>
      <p:ext uri="{BB962C8B-B14F-4D97-AF65-F5344CB8AC3E}">
        <p14:creationId xmlns:p14="http://schemas.microsoft.com/office/powerpoint/2010/main" val="300321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barn(inVertical)">
                                      <p:cBhvr>
                                        <p:cTn id="11" dur="500"/>
                                        <p:tgtEl>
                                          <p:spTgt spid="10">
                                            <p:txEl>
                                              <p:pRg st="2" end="2"/>
                                            </p:txEl>
                                          </p:spTgt>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p:txBody>
          <a:bodyPr/>
          <a:lstStyle/>
          <a:p>
            <a:r>
              <a:rPr lang="fr-CA" dirty="0"/>
              <a:t>L’anévrisme</a:t>
            </a:r>
          </a:p>
        </p:txBody>
      </p:sp>
      <p:sp>
        <p:nvSpPr>
          <p:cNvPr id="3" name="Espace réservé du contenu 2">
            <a:extLst>
              <a:ext uri="{FF2B5EF4-FFF2-40B4-BE49-F238E27FC236}">
                <a16:creationId xmlns:a16="http://schemas.microsoft.com/office/drawing/2014/main" id="{F7470C0D-368E-77F0-4A97-3A420E170BD1}"/>
              </a:ext>
            </a:extLst>
          </p:cNvPr>
          <p:cNvSpPr>
            <a:spLocks noGrp="1"/>
          </p:cNvSpPr>
          <p:nvPr>
            <p:ph idx="1"/>
          </p:nvPr>
        </p:nvSpPr>
        <p:spPr/>
        <p:txBody>
          <a:bodyPr>
            <a:normAutofit/>
          </a:bodyPr>
          <a:lstStyle/>
          <a:p>
            <a:r>
              <a:rPr lang="fr-CA" sz="2400" dirty="0"/>
              <a:t>Plusieurs facteurs peuvent être en cause </a:t>
            </a:r>
          </a:p>
        </p:txBody>
      </p:sp>
      <p:graphicFrame>
        <p:nvGraphicFramePr>
          <p:cNvPr id="4" name="Tableau 5">
            <a:extLst>
              <a:ext uri="{FF2B5EF4-FFF2-40B4-BE49-F238E27FC236}">
                <a16:creationId xmlns:a16="http://schemas.microsoft.com/office/drawing/2014/main" id="{5D06F1E6-74AC-DB88-EF5F-1A120E927681}"/>
              </a:ext>
            </a:extLst>
          </p:cNvPr>
          <p:cNvGraphicFramePr>
            <a:graphicFrameLocks noGrp="1"/>
          </p:cNvGraphicFramePr>
          <p:nvPr>
            <p:extLst>
              <p:ext uri="{D42A27DB-BD31-4B8C-83A1-F6EECF244321}">
                <p14:modId xmlns:p14="http://schemas.microsoft.com/office/powerpoint/2010/main" val="3782493771"/>
              </p:ext>
            </p:extLst>
          </p:nvPr>
        </p:nvGraphicFramePr>
        <p:xfrm>
          <a:off x="1007164" y="2971799"/>
          <a:ext cx="4452732" cy="2888019"/>
        </p:xfrm>
        <a:graphic>
          <a:graphicData uri="http://schemas.openxmlformats.org/drawingml/2006/table">
            <a:tbl>
              <a:tblPr firstRow="1" bandRow="1">
                <a:tableStyleId>{5C22544A-7EE6-4342-B048-85BDC9FD1C3A}</a:tableStyleId>
              </a:tblPr>
              <a:tblGrid>
                <a:gridCol w="4452732">
                  <a:extLst>
                    <a:ext uri="{9D8B030D-6E8A-4147-A177-3AD203B41FA5}">
                      <a16:colId xmlns:a16="http://schemas.microsoft.com/office/drawing/2014/main" val="4050007151"/>
                    </a:ext>
                  </a:extLst>
                </a:gridCol>
              </a:tblGrid>
              <a:tr h="608568">
                <a:tc>
                  <a:txBody>
                    <a:bodyPr/>
                    <a:lstStyle/>
                    <a:p>
                      <a:r>
                        <a:rPr lang="fr-CA" sz="2400" dirty="0"/>
                        <a:t>Facteurs de risques et causes</a:t>
                      </a:r>
                    </a:p>
                  </a:txBody>
                  <a:tcPr/>
                </a:tc>
                <a:extLst>
                  <a:ext uri="{0D108BD9-81ED-4DB2-BD59-A6C34878D82A}">
                    <a16:rowId xmlns:a16="http://schemas.microsoft.com/office/drawing/2014/main" val="3624889135"/>
                  </a:ext>
                </a:extLst>
              </a:tr>
              <a:tr h="2065059">
                <a:tc>
                  <a:txBody>
                    <a:bodyPr/>
                    <a:lstStyle/>
                    <a:p>
                      <a:pPr marL="285750" indent="-285750">
                        <a:buFont typeface="Arial" panose="020B0604020202020204" pitchFamily="34" charset="0"/>
                        <a:buChar char="•"/>
                      </a:pPr>
                      <a:r>
                        <a:rPr lang="fr-FR" sz="2000" dirty="0"/>
                        <a:t>Défaut congénital</a:t>
                      </a:r>
                    </a:p>
                    <a:p>
                      <a:pPr marL="285750" indent="-285750">
                        <a:buFont typeface="Arial" panose="020B0604020202020204" pitchFamily="34" charset="0"/>
                        <a:buChar char="•"/>
                      </a:pPr>
                      <a:r>
                        <a:rPr lang="fr-FR" sz="2000" dirty="0"/>
                        <a:t>Athérosclérose</a:t>
                      </a:r>
                    </a:p>
                    <a:p>
                      <a:pPr marL="285750" indent="-285750">
                        <a:buFont typeface="Arial" panose="020B0604020202020204" pitchFamily="34" charset="0"/>
                        <a:buChar char="•"/>
                      </a:pPr>
                      <a:r>
                        <a:rPr lang="fr-FR" sz="2000" dirty="0"/>
                        <a:t>Blessure et trauma</a:t>
                      </a:r>
                    </a:p>
                    <a:p>
                      <a:pPr marL="285750" indent="-285750">
                        <a:buFont typeface="Arial" panose="020B0604020202020204" pitchFamily="34" charset="0"/>
                        <a:buChar char="•"/>
                      </a:pPr>
                      <a:r>
                        <a:rPr lang="fr-FR" sz="2000" dirty="0"/>
                        <a:t>Hypertension artérielle</a:t>
                      </a:r>
                    </a:p>
                    <a:p>
                      <a:pPr marL="285750" indent="-285750">
                        <a:buFont typeface="Arial" panose="020B0604020202020204" pitchFamily="34" charset="0"/>
                        <a:buChar char="•"/>
                      </a:pPr>
                      <a:r>
                        <a:rPr lang="fr-FR" sz="2000" dirty="0"/>
                        <a:t>Hérédité</a:t>
                      </a:r>
                    </a:p>
                  </a:txBody>
                  <a:tcPr/>
                </a:tc>
                <a:extLst>
                  <a:ext uri="{0D108BD9-81ED-4DB2-BD59-A6C34878D82A}">
                    <a16:rowId xmlns:a16="http://schemas.microsoft.com/office/drawing/2014/main" val="2903821057"/>
                  </a:ext>
                </a:extLst>
              </a:tr>
            </a:tbl>
          </a:graphicData>
        </a:graphic>
      </p:graphicFrame>
      <p:sp>
        <p:nvSpPr>
          <p:cNvPr id="7" name="ZoneTexte 6">
            <a:extLst>
              <a:ext uri="{FF2B5EF4-FFF2-40B4-BE49-F238E27FC236}">
                <a16:creationId xmlns:a16="http://schemas.microsoft.com/office/drawing/2014/main" id="{14A5A52C-5605-9ECA-3E64-8520F847C33B}"/>
              </a:ext>
            </a:extLst>
          </p:cNvPr>
          <p:cNvSpPr txBox="1"/>
          <p:nvPr/>
        </p:nvSpPr>
        <p:spPr>
          <a:xfrm>
            <a:off x="9607826" y="6248399"/>
            <a:ext cx="2464904" cy="369332"/>
          </a:xfrm>
          <a:prstGeom prst="rect">
            <a:avLst/>
          </a:prstGeom>
          <a:noFill/>
        </p:spPr>
        <p:txBody>
          <a:bodyPr wrap="square" rtlCol="0">
            <a:spAutoFit/>
          </a:bodyPr>
          <a:lstStyle/>
          <a:p>
            <a:r>
              <a:rPr lang="fr-CA" dirty="0"/>
              <a:t>CEMEQ p. 111</a:t>
            </a:r>
          </a:p>
        </p:txBody>
      </p:sp>
      <p:pic>
        <p:nvPicPr>
          <p:cNvPr id="9" name="Image 8">
            <a:extLst>
              <a:ext uri="{FF2B5EF4-FFF2-40B4-BE49-F238E27FC236}">
                <a16:creationId xmlns:a16="http://schemas.microsoft.com/office/drawing/2014/main" id="{27C313E7-411D-A888-EE32-E1FCCC7709C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5910471" y="2971798"/>
            <a:ext cx="5178216" cy="2912747"/>
          </a:xfrm>
          <a:prstGeom prst="rect">
            <a:avLst/>
          </a:prstGeom>
        </p:spPr>
      </p:pic>
      <p:sp>
        <p:nvSpPr>
          <p:cNvPr id="10" name="Rectangle : coins arrondis 9">
            <a:extLst>
              <a:ext uri="{FF2B5EF4-FFF2-40B4-BE49-F238E27FC236}">
                <a16:creationId xmlns:a16="http://schemas.microsoft.com/office/drawing/2014/main" id="{33786BE2-42F6-D205-1727-9BF60C1DCE3C}"/>
              </a:ext>
            </a:extLst>
          </p:cNvPr>
          <p:cNvSpPr/>
          <p:nvPr/>
        </p:nvSpPr>
        <p:spPr>
          <a:xfrm>
            <a:off x="3843130" y="1870991"/>
            <a:ext cx="7341706" cy="4195481"/>
          </a:xfrm>
          <a:prstGeom prst="roundRect">
            <a:avLst/>
          </a:prstGeom>
          <a:ln>
            <a:noFill/>
          </a:ln>
          <a:effectLst>
            <a:outerShdw blurRad="76200" dist="12700" dir="2700000" sy="-23000" kx="-8004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u="sng" dirty="0"/>
              <a:t>Épreuves diagnostiques</a:t>
            </a:r>
          </a:p>
          <a:p>
            <a:pPr algn="ctr"/>
            <a:br>
              <a:rPr lang="fr-FR" sz="2200" dirty="0"/>
            </a:br>
            <a:r>
              <a:rPr lang="fr-FR" sz="2200" dirty="0"/>
              <a:t>Comme l’anévrisme est le plus souvent asymptomatique, nous la diagnostiquons souvent par hasard. </a:t>
            </a:r>
          </a:p>
        </p:txBody>
      </p:sp>
    </p:spTree>
    <p:extLst>
      <p:ext uri="{BB962C8B-B14F-4D97-AF65-F5344CB8AC3E}">
        <p14:creationId xmlns:p14="http://schemas.microsoft.com/office/powerpoint/2010/main" val="29474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p:txBody>
          <a:bodyPr/>
          <a:lstStyle/>
          <a:p>
            <a:r>
              <a:rPr lang="fr-CA" dirty="0"/>
              <a:t>L’anévrisme</a:t>
            </a:r>
          </a:p>
        </p:txBody>
      </p:sp>
      <p:sp>
        <p:nvSpPr>
          <p:cNvPr id="3" name="Espace réservé du contenu 2">
            <a:extLst>
              <a:ext uri="{FF2B5EF4-FFF2-40B4-BE49-F238E27FC236}">
                <a16:creationId xmlns:a16="http://schemas.microsoft.com/office/drawing/2014/main" id="{F7470C0D-368E-77F0-4A97-3A420E170BD1}"/>
              </a:ext>
            </a:extLst>
          </p:cNvPr>
          <p:cNvSpPr>
            <a:spLocks noGrp="1"/>
          </p:cNvSpPr>
          <p:nvPr>
            <p:ph idx="1"/>
          </p:nvPr>
        </p:nvSpPr>
        <p:spPr>
          <a:xfrm>
            <a:off x="827319" y="2052918"/>
            <a:ext cx="11065566" cy="4195481"/>
          </a:xfrm>
        </p:spPr>
        <p:txBody>
          <a:bodyPr>
            <a:normAutofit/>
          </a:bodyPr>
          <a:lstStyle/>
          <a:p>
            <a:r>
              <a:rPr lang="fr-CA" sz="2400" dirty="0"/>
              <a:t>Plus l’anévrisme est important, plus il y aura traitement invasif.</a:t>
            </a:r>
          </a:p>
          <a:p>
            <a:endParaRPr lang="fr-CA" sz="2400" dirty="0"/>
          </a:p>
          <a:p>
            <a:pPr lvl="1"/>
            <a:r>
              <a:rPr lang="fr-CA" sz="2200" dirty="0"/>
              <a:t>Surveillance</a:t>
            </a:r>
          </a:p>
          <a:p>
            <a:pPr lvl="1"/>
            <a:r>
              <a:rPr lang="fr-CA" sz="2200" dirty="0"/>
              <a:t>Antihypertenseur </a:t>
            </a:r>
          </a:p>
          <a:p>
            <a:pPr lvl="1"/>
            <a:r>
              <a:rPr lang="fr-CA" sz="2200" dirty="0"/>
              <a:t>Greffon et/ou pontage</a:t>
            </a:r>
          </a:p>
        </p:txBody>
      </p:sp>
      <p:sp>
        <p:nvSpPr>
          <p:cNvPr id="7" name="ZoneTexte 6">
            <a:extLst>
              <a:ext uri="{FF2B5EF4-FFF2-40B4-BE49-F238E27FC236}">
                <a16:creationId xmlns:a16="http://schemas.microsoft.com/office/drawing/2014/main" id="{14A5A52C-5605-9ECA-3E64-8520F847C33B}"/>
              </a:ext>
            </a:extLst>
          </p:cNvPr>
          <p:cNvSpPr txBox="1"/>
          <p:nvPr/>
        </p:nvSpPr>
        <p:spPr>
          <a:xfrm>
            <a:off x="9607826" y="6248399"/>
            <a:ext cx="2464904" cy="369332"/>
          </a:xfrm>
          <a:prstGeom prst="rect">
            <a:avLst/>
          </a:prstGeom>
          <a:noFill/>
        </p:spPr>
        <p:txBody>
          <a:bodyPr wrap="square" rtlCol="0">
            <a:spAutoFit/>
          </a:bodyPr>
          <a:lstStyle/>
          <a:p>
            <a:r>
              <a:rPr lang="fr-CA" dirty="0"/>
              <a:t>CEMEQ p. 111</a:t>
            </a:r>
          </a:p>
        </p:txBody>
      </p:sp>
      <p:pic>
        <p:nvPicPr>
          <p:cNvPr id="6" name="Image 5" descr="Une image contenant croquis, rouge, écouteur, illustration&#10;&#10;Description générée automatiquement">
            <a:extLst>
              <a:ext uri="{FF2B5EF4-FFF2-40B4-BE49-F238E27FC236}">
                <a16:creationId xmlns:a16="http://schemas.microsoft.com/office/drawing/2014/main" id="{534B1734-E87E-9A0C-B866-A526CC1A68D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52053" y="2920181"/>
            <a:ext cx="6240832" cy="3188675"/>
          </a:xfrm>
          <a:prstGeom prst="rect">
            <a:avLst/>
          </a:prstGeom>
        </p:spPr>
      </p:pic>
    </p:spTree>
    <p:extLst>
      <p:ext uri="{BB962C8B-B14F-4D97-AF65-F5344CB8AC3E}">
        <p14:creationId xmlns:p14="http://schemas.microsoft.com/office/powerpoint/2010/main" val="400538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4A2CF8-69DD-8E4F-33F9-B04AA1CC9D1A}"/>
              </a:ext>
            </a:extLst>
          </p:cNvPr>
          <p:cNvSpPr>
            <a:spLocks noGrp="1"/>
          </p:cNvSpPr>
          <p:nvPr>
            <p:ph type="title"/>
          </p:nvPr>
        </p:nvSpPr>
        <p:spPr/>
        <p:txBody>
          <a:bodyPr/>
          <a:lstStyle/>
          <a:p>
            <a:r>
              <a:rPr lang="fr-CA" dirty="0"/>
              <a:t>Pontage d’un anévrisme </a:t>
            </a:r>
            <a:br>
              <a:rPr lang="fr-CA" dirty="0"/>
            </a:br>
            <a:r>
              <a:rPr lang="fr-CA" dirty="0"/>
              <a:t>Chirurgie vasculaire</a:t>
            </a:r>
          </a:p>
        </p:txBody>
      </p:sp>
      <p:pic>
        <p:nvPicPr>
          <p:cNvPr id="3" name="Média en ligne 2" title="Chirurgie vasculaire: anévrisme de l'aorte">
            <a:hlinkClick r:id="" action="ppaction://media"/>
            <a:extLst>
              <a:ext uri="{FF2B5EF4-FFF2-40B4-BE49-F238E27FC236}">
                <a16:creationId xmlns:a16="http://schemas.microsoft.com/office/drawing/2014/main" id="{FB7BE158-2B85-0788-737C-937560FB4AF3}"/>
              </a:ext>
            </a:extLst>
          </p:cNvPr>
          <p:cNvPicPr>
            <a:picLocks noRot="1" noChangeAspect="1"/>
          </p:cNvPicPr>
          <p:nvPr>
            <a:videoFile r:link="rId1"/>
          </p:nvPr>
        </p:nvPicPr>
        <p:blipFill>
          <a:blip r:embed="rId3"/>
          <a:stretch>
            <a:fillRect/>
          </a:stretch>
        </p:blipFill>
        <p:spPr>
          <a:xfrm>
            <a:off x="2089270" y="2054087"/>
            <a:ext cx="8013460" cy="4527605"/>
          </a:xfrm>
          <a:prstGeom prst="rect">
            <a:avLst/>
          </a:prstGeom>
        </p:spPr>
      </p:pic>
      <p:sp>
        <p:nvSpPr>
          <p:cNvPr id="4" name="Rectangle : coins arrondis 3">
            <a:extLst>
              <a:ext uri="{FF2B5EF4-FFF2-40B4-BE49-F238E27FC236}">
                <a16:creationId xmlns:a16="http://schemas.microsoft.com/office/drawing/2014/main" id="{02C585E7-7C7D-5603-ACD4-AE3A75514239}"/>
              </a:ext>
            </a:extLst>
          </p:cNvPr>
          <p:cNvSpPr/>
          <p:nvPr/>
        </p:nvSpPr>
        <p:spPr>
          <a:xfrm>
            <a:off x="3843130" y="1870991"/>
            <a:ext cx="7341706" cy="4195481"/>
          </a:xfrm>
          <a:prstGeom prst="roundRect">
            <a:avLst/>
          </a:prstGeom>
          <a:ln>
            <a:noFill/>
          </a:ln>
          <a:effectLst>
            <a:outerShdw blurRad="76200" dist="12700" dir="2700000" sy="-23000" kx="-8004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u="sng" dirty="0"/>
              <a:t>À surveiller</a:t>
            </a:r>
          </a:p>
          <a:p>
            <a:pPr algn="ctr"/>
            <a:br>
              <a:rPr lang="fr-FR" sz="2200" dirty="0"/>
            </a:br>
            <a:r>
              <a:rPr lang="fr-FR" sz="2200" dirty="0"/>
              <a:t>Les complications post-op peuvent être énorme surtout au niveau de l’aorte abdominale.</a:t>
            </a:r>
          </a:p>
          <a:p>
            <a:pPr algn="ctr"/>
            <a:endParaRPr lang="fr-FR" sz="2200" dirty="0"/>
          </a:p>
          <a:p>
            <a:pPr algn="ctr"/>
            <a:r>
              <a:rPr lang="fr-FR" sz="2200" dirty="0"/>
              <a:t>Il faut être à l’affut des signes vitaux ainsi que des signes d’hémorragie interne.</a:t>
            </a:r>
          </a:p>
          <a:p>
            <a:pPr algn="ctr"/>
            <a:endParaRPr lang="fr-FR" sz="2200" dirty="0"/>
          </a:p>
          <a:p>
            <a:pPr algn="ctr"/>
            <a:r>
              <a:rPr lang="fr-FR" sz="2200" dirty="0"/>
              <a:t>En cas de rupture, il s’agit d’une urgence médicale immédiate </a:t>
            </a:r>
          </a:p>
        </p:txBody>
      </p:sp>
    </p:spTree>
    <p:extLst>
      <p:ext uri="{BB962C8B-B14F-4D97-AF65-F5344CB8AC3E}">
        <p14:creationId xmlns:p14="http://schemas.microsoft.com/office/powerpoint/2010/main" val="283983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nextCondLst>
                <p:cond evt="onClick" delay="0">
                  <p:tgtEl>
                    <p:spTgt spid="3"/>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D6AA8-306D-9B18-8B22-1519D95817B2}"/>
              </a:ext>
            </a:extLst>
          </p:cNvPr>
          <p:cNvSpPr>
            <a:spLocks noGrp="1"/>
          </p:cNvSpPr>
          <p:nvPr>
            <p:ph type="title"/>
          </p:nvPr>
        </p:nvSpPr>
        <p:spPr/>
        <p:txBody>
          <a:bodyPr/>
          <a:lstStyle/>
          <a:p>
            <a:r>
              <a:rPr lang="fr-CA" dirty="0"/>
              <a:t>L’anévrisme</a:t>
            </a:r>
          </a:p>
        </p:txBody>
      </p:sp>
      <p:sp>
        <p:nvSpPr>
          <p:cNvPr id="3" name="Espace réservé du contenu 2">
            <a:extLst>
              <a:ext uri="{FF2B5EF4-FFF2-40B4-BE49-F238E27FC236}">
                <a16:creationId xmlns:a16="http://schemas.microsoft.com/office/drawing/2014/main" id="{F7470C0D-368E-77F0-4A97-3A420E170BD1}"/>
              </a:ext>
            </a:extLst>
          </p:cNvPr>
          <p:cNvSpPr>
            <a:spLocks noGrp="1"/>
          </p:cNvSpPr>
          <p:nvPr>
            <p:ph idx="1"/>
          </p:nvPr>
        </p:nvSpPr>
        <p:spPr/>
        <p:txBody>
          <a:bodyPr>
            <a:normAutofit/>
          </a:bodyPr>
          <a:lstStyle/>
          <a:p>
            <a:r>
              <a:rPr lang="fr-CA" sz="2400" dirty="0"/>
              <a:t>La rupture de l’aorte est la conséquence de celle-ci. Un choc hypovolémique et la mort peuvent survenir rapidement</a:t>
            </a:r>
          </a:p>
        </p:txBody>
      </p:sp>
      <p:graphicFrame>
        <p:nvGraphicFramePr>
          <p:cNvPr id="4" name="Tableau 5">
            <a:extLst>
              <a:ext uri="{FF2B5EF4-FFF2-40B4-BE49-F238E27FC236}">
                <a16:creationId xmlns:a16="http://schemas.microsoft.com/office/drawing/2014/main" id="{5D06F1E6-74AC-DB88-EF5F-1A120E927681}"/>
              </a:ext>
            </a:extLst>
          </p:cNvPr>
          <p:cNvGraphicFramePr>
            <a:graphicFrameLocks noGrp="1"/>
          </p:cNvGraphicFramePr>
          <p:nvPr>
            <p:extLst>
              <p:ext uri="{D42A27DB-BD31-4B8C-83A1-F6EECF244321}">
                <p14:modId xmlns:p14="http://schemas.microsoft.com/office/powerpoint/2010/main" val="1668540452"/>
              </p:ext>
            </p:extLst>
          </p:nvPr>
        </p:nvGraphicFramePr>
        <p:xfrm>
          <a:off x="1512438" y="3375102"/>
          <a:ext cx="9167123" cy="2673627"/>
        </p:xfrm>
        <a:graphic>
          <a:graphicData uri="http://schemas.openxmlformats.org/drawingml/2006/table">
            <a:tbl>
              <a:tblPr firstRow="1" bandRow="1">
                <a:tableStyleId>{5C22544A-7EE6-4342-B048-85BDC9FD1C3A}</a:tableStyleId>
              </a:tblPr>
              <a:tblGrid>
                <a:gridCol w="9167123">
                  <a:extLst>
                    <a:ext uri="{9D8B030D-6E8A-4147-A177-3AD203B41FA5}">
                      <a16:colId xmlns:a16="http://schemas.microsoft.com/office/drawing/2014/main" val="4050007151"/>
                    </a:ext>
                  </a:extLst>
                </a:gridCol>
              </a:tblGrid>
              <a:tr h="608568">
                <a:tc>
                  <a:txBody>
                    <a:bodyPr/>
                    <a:lstStyle/>
                    <a:p>
                      <a:r>
                        <a:rPr lang="fr-CA" sz="2400" dirty="0"/>
                        <a:t>Renseignement au patient</a:t>
                      </a:r>
                    </a:p>
                  </a:txBody>
                  <a:tcPr/>
                </a:tc>
                <a:extLst>
                  <a:ext uri="{0D108BD9-81ED-4DB2-BD59-A6C34878D82A}">
                    <a16:rowId xmlns:a16="http://schemas.microsoft.com/office/drawing/2014/main" val="3624889135"/>
                  </a:ext>
                </a:extLst>
              </a:tr>
              <a:tr h="2065059">
                <a:tc>
                  <a:txBody>
                    <a:bodyPr/>
                    <a:lstStyle/>
                    <a:p>
                      <a:pPr marL="285750" indent="-285750">
                        <a:buFont typeface="Arial" panose="020B0604020202020204" pitchFamily="34" charset="0"/>
                        <a:buChar char="•"/>
                      </a:pPr>
                      <a:r>
                        <a:rPr lang="fr-FR" sz="2000" dirty="0"/>
                        <a:t>Diète hyposodé et </a:t>
                      </a:r>
                      <a:r>
                        <a:rPr lang="fr-FR" sz="2000" dirty="0" err="1"/>
                        <a:t>hypolipidique</a:t>
                      </a:r>
                      <a:endParaRPr lang="fr-FR" sz="2000" dirty="0"/>
                    </a:p>
                    <a:p>
                      <a:pPr marL="285750" indent="-285750">
                        <a:buFont typeface="Arial" panose="020B0604020202020204" pitchFamily="34" charset="0"/>
                        <a:buChar char="•"/>
                      </a:pPr>
                      <a:r>
                        <a:rPr lang="fr-FR" sz="2000" dirty="0"/>
                        <a:t>Éviter le tabac et l’alcool</a:t>
                      </a:r>
                    </a:p>
                    <a:p>
                      <a:pPr marL="285750" indent="-285750">
                        <a:buFont typeface="Arial" panose="020B0604020202020204" pitchFamily="34" charset="0"/>
                        <a:buChar char="•"/>
                      </a:pPr>
                      <a:r>
                        <a:rPr lang="fr-FR" sz="2000" dirty="0"/>
                        <a:t>Maintenir un poids santé</a:t>
                      </a:r>
                    </a:p>
                    <a:p>
                      <a:pPr marL="285750" indent="-285750">
                        <a:buFont typeface="Arial" panose="020B0604020202020204" pitchFamily="34" charset="0"/>
                        <a:buChar char="•"/>
                      </a:pPr>
                      <a:r>
                        <a:rPr lang="fr-FR" sz="2000" dirty="0"/>
                        <a:t>Activités physiques adaptées</a:t>
                      </a:r>
                    </a:p>
                    <a:p>
                      <a:pPr marL="285750" indent="-285750">
                        <a:buFont typeface="Arial" panose="020B0604020202020204" pitchFamily="34" charset="0"/>
                        <a:buChar char="•"/>
                      </a:pPr>
                      <a:r>
                        <a:rPr lang="fr-FR" sz="2000" dirty="0"/>
                        <a:t>Surveillance de sa tension artérielle</a:t>
                      </a:r>
                    </a:p>
                  </a:txBody>
                  <a:tcPr/>
                </a:tc>
                <a:extLst>
                  <a:ext uri="{0D108BD9-81ED-4DB2-BD59-A6C34878D82A}">
                    <a16:rowId xmlns:a16="http://schemas.microsoft.com/office/drawing/2014/main" val="2903821057"/>
                  </a:ext>
                </a:extLst>
              </a:tr>
            </a:tbl>
          </a:graphicData>
        </a:graphic>
      </p:graphicFrame>
      <p:sp>
        <p:nvSpPr>
          <p:cNvPr id="7" name="ZoneTexte 6">
            <a:extLst>
              <a:ext uri="{FF2B5EF4-FFF2-40B4-BE49-F238E27FC236}">
                <a16:creationId xmlns:a16="http://schemas.microsoft.com/office/drawing/2014/main" id="{14A5A52C-5605-9ECA-3E64-8520F847C33B}"/>
              </a:ext>
            </a:extLst>
          </p:cNvPr>
          <p:cNvSpPr txBox="1"/>
          <p:nvPr/>
        </p:nvSpPr>
        <p:spPr>
          <a:xfrm>
            <a:off x="9607826" y="6248399"/>
            <a:ext cx="2464904" cy="369332"/>
          </a:xfrm>
          <a:prstGeom prst="rect">
            <a:avLst/>
          </a:prstGeom>
          <a:noFill/>
        </p:spPr>
        <p:txBody>
          <a:bodyPr wrap="square" rtlCol="0">
            <a:spAutoFit/>
          </a:bodyPr>
          <a:lstStyle/>
          <a:p>
            <a:r>
              <a:rPr lang="fr-CA" dirty="0"/>
              <a:t>CEMEQ p. 112</a:t>
            </a:r>
          </a:p>
        </p:txBody>
      </p:sp>
    </p:spTree>
    <p:extLst>
      <p:ext uri="{BB962C8B-B14F-4D97-AF65-F5344CB8AC3E}">
        <p14:creationId xmlns:p14="http://schemas.microsoft.com/office/powerpoint/2010/main" val="382624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otalTime>2699</TotalTime>
  <Words>1266</Words>
  <Application>Microsoft Office PowerPoint</Application>
  <PresentationFormat>Grand écran</PresentationFormat>
  <Paragraphs>265</Paragraphs>
  <Slides>28</Slides>
  <Notes>0</Notes>
  <HiddenSlides>0</HiddenSlides>
  <MMClips>2</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28</vt:i4>
      </vt:variant>
    </vt:vector>
  </HeadingPairs>
  <TitlesOfParts>
    <vt:vector size="32" baseType="lpstr">
      <vt:lpstr>Arial</vt:lpstr>
      <vt:lpstr>Century Gothic</vt:lpstr>
      <vt:lpstr>Wingdings 3</vt:lpstr>
      <vt:lpstr>Ion</vt:lpstr>
      <vt:lpstr>Altérations du système vasculaire</vt:lpstr>
      <vt:lpstr>Retour</vt:lpstr>
      <vt:lpstr>Altérations du système vasculaire</vt:lpstr>
      <vt:lpstr>Altérations du système vasculaire</vt:lpstr>
      <vt:lpstr>Anévrisme</vt:lpstr>
      <vt:lpstr>L’anévrisme</vt:lpstr>
      <vt:lpstr>L’anévrisme</vt:lpstr>
      <vt:lpstr>Pontage d’un anévrisme  Chirurgie vasculaire</vt:lpstr>
      <vt:lpstr>L’anévrisme</vt:lpstr>
      <vt:lpstr>Présentation PowerPoint</vt:lpstr>
      <vt:lpstr>L’insuffisance artérielle</vt:lpstr>
      <vt:lpstr>L’artériosclérose oblitérante périphérique</vt:lpstr>
      <vt:lpstr>L’AOP Les ulcères diabétiques</vt:lpstr>
      <vt:lpstr>L’artériosclérose oblitérante périphérique</vt:lpstr>
      <vt:lpstr>Présentation PowerPoint</vt:lpstr>
      <vt:lpstr>Phlébite et thrombophlébite</vt:lpstr>
      <vt:lpstr>Phlébite et thrombophlébite</vt:lpstr>
      <vt:lpstr>Phlébite et thrombophlébite</vt:lpstr>
      <vt:lpstr>Phlébite ou thrombophlébite</vt:lpstr>
      <vt:lpstr>Phlébite ou thrombophlébite</vt:lpstr>
      <vt:lpstr>Embolie pulmonaire</vt:lpstr>
      <vt:lpstr>Embolie pulmonaire</vt:lpstr>
      <vt:lpstr>La thrombophlébite et embolie</vt:lpstr>
      <vt:lpstr>Insuffisance veineuse chronique</vt:lpstr>
      <vt:lpstr>L’insuffisance veineuse</vt:lpstr>
      <vt:lpstr>Insuffisance veineuse</vt:lpstr>
      <vt:lpstr>L’insuffisance veineuse chronique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bolduc, Karole-anne</dc:creator>
  <cp:lastModifiedBy>bolduc, Karole-anne</cp:lastModifiedBy>
  <cp:revision>2</cp:revision>
  <dcterms:created xsi:type="dcterms:W3CDTF">2021-05-03T00:58:09Z</dcterms:created>
  <dcterms:modified xsi:type="dcterms:W3CDTF">2024-04-11T12:22:52Z</dcterms:modified>
</cp:coreProperties>
</file>