
<file path=[Content_Types].xml><?xml version="1.0" encoding="utf-8"?>
<Types xmlns="http://schemas.openxmlformats.org/package/2006/content-types">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1" r:id="rId1"/>
  </p:sldMasterIdLst>
  <p:sldIdLst>
    <p:sldId id="284" r:id="rId2"/>
    <p:sldId id="285" r:id="rId3"/>
    <p:sldId id="286" r:id="rId4"/>
    <p:sldId id="287" r:id="rId5"/>
    <p:sldId id="288" r:id="rId6"/>
    <p:sldId id="289" r:id="rId7"/>
    <p:sldId id="290" r:id="rId8"/>
    <p:sldId id="291" r:id="rId9"/>
    <p:sldId id="292" r:id="rId10"/>
    <p:sldId id="293" r:id="rId11"/>
    <p:sldId id="294" r:id="rId12"/>
    <p:sldId id="295" r:id="rId13"/>
    <p:sldId id="296" r:id="rId14"/>
    <p:sldId id="297" r:id="rId15"/>
    <p:sldId id="298" r:id="rId16"/>
    <p:sldId id="310" r:id="rId17"/>
    <p:sldId id="314" r:id="rId18"/>
    <p:sldId id="315" r:id="rId19"/>
    <p:sldId id="311" r:id="rId20"/>
    <p:sldId id="312" r:id="rId21"/>
    <p:sldId id="313" r:id="rId22"/>
    <p:sldId id="316" r:id="rId23"/>
    <p:sldId id="303" r:id="rId24"/>
    <p:sldId id="317" r:id="rId25"/>
    <p:sldId id="318" r:id="rId26"/>
    <p:sldId id="319" r:id="rId27"/>
    <p:sldId id="309"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5FB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7854EA-1BB2-45D6-B474-3484FE934FCB}" v="1679" dt="2024-04-02T12:09:57.609"/>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5" autoAdjust="0"/>
    <p:restoredTop sz="94660"/>
  </p:normalViewPr>
  <p:slideViewPr>
    <p:cSldViewPr snapToGrid="0">
      <p:cViewPr varScale="1">
        <p:scale>
          <a:sx n="63" d="100"/>
          <a:sy n="63" d="100"/>
        </p:scale>
        <p:origin x="66" y="2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lduc, Karole-anne" userId="7ec06f55-c6e3-436a-8239-95fc4e9050c7" providerId="ADAL" clId="{047854EA-1BB2-45D6-B474-3484FE934FCB}"/>
    <pc:docChg chg="undo custSel addSld delSld modSld">
      <pc:chgData name="bolduc, Karole-anne" userId="7ec06f55-c6e3-436a-8239-95fc4e9050c7" providerId="ADAL" clId="{047854EA-1BB2-45D6-B474-3484FE934FCB}" dt="2024-04-02T12:11:57.520" v="4201" actId="14861"/>
      <pc:docMkLst>
        <pc:docMk/>
      </pc:docMkLst>
      <pc:sldChg chg="modSp mod">
        <pc:chgData name="bolduc, Karole-anne" userId="7ec06f55-c6e3-436a-8239-95fc4e9050c7" providerId="ADAL" clId="{047854EA-1BB2-45D6-B474-3484FE934FCB}" dt="2024-03-26T13:38:44.492" v="0" actId="207"/>
        <pc:sldMkLst>
          <pc:docMk/>
          <pc:sldMk cId="4197102698" sldId="284"/>
        </pc:sldMkLst>
        <pc:spChg chg="mod">
          <ac:chgData name="bolduc, Karole-anne" userId="7ec06f55-c6e3-436a-8239-95fc4e9050c7" providerId="ADAL" clId="{047854EA-1BB2-45D6-B474-3484FE934FCB}" dt="2024-03-26T13:38:44.492" v="0" actId="207"/>
          <ac:spMkLst>
            <pc:docMk/>
            <pc:sldMk cId="4197102698" sldId="284"/>
            <ac:spMk id="4" creationId="{A93B60BE-59EE-4B21-9E43-6C5C06F7C081}"/>
          </ac:spMkLst>
        </pc:spChg>
      </pc:sldChg>
      <pc:sldChg chg="modSp mod">
        <pc:chgData name="bolduc, Karole-anne" userId="7ec06f55-c6e3-436a-8239-95fc4e9050c7" providerId="ADAL" clId="{047854EA-1BB2-45D6-B474-3484FE934FCB}" dt="2024-03-26T13:39:05.633" v="1" actId="207"/>
        <pc:sldMkLst>
          <pc:docMk/>
          <pc:sldMk cId="3352306308" sldId="287"/>
        </pc:sldMkLst>
        <pc:spChg chg="mod">
          <ac:chgData name="bolduc, Karole-anne" userId="7ec06f55-c6e3-436a-8239-95fc4e9050c7" providerId="ADAL" clId="{047854EA-1BB2-45D6-B474-3484FE934FCB}" dt="2024-03-26T13:39:05.633" v="1" actId="207"/>
          <ac:spMkLst>
            <pc:docMk/>
            <pc:sldMk cId="3352306308" sldId="287"/>
            <ac:spMk id="6" creationId="{49D9FFE6-8C67-447B-AF45-0D8542E77AB6}"/>
          </ac:spMkLst>
        </pc:spChg>
      </pc:sldChg>
      <pc:sldChg chg="modSp mod">
        <pc:chgData name="bolduc, Karole-anne" userId="7ec06f55-c6e3-436a-8239-95fc4e9050c7" providerId="ADAL" clId="{047854EA-1BB2-45D6-B474-3484FE934FCB}" dt="2024-03-26T13:39:15.543" v="3" actId="20577"/>
        <pc:sldMkLst>
          <pc:docMk/>
          <pc:sldMk cId="3919912797" sldId="288"/>
        </pc:sldMkLst>
        <pc:spChg chg="mod">
          <ac:chgData name="bolduc, Karole-anne" userId="7ec06f55-c6e3-436a-8239-95fc4e9050c7" providerId="ADAL" clId="{047854EA-1BB2-45D6-B474-3484FE934FCB}" dt="2024-03-26T13:39:12.378" v="2" actId="207"/>
          <ac:spMkLst>
            <pc:docMk/>
            <pc:sldMk cId="3919912797" sldId="288"/>
            <ac:spMk id="5" creationId="{1DDB6EFE-B674-4256-9458-AA5F2B8A3D98}"/>
          </ac:spMkLst>
        </pc:spChg>
        <pc:spChg chg="mod">
          <ac:chgData name="bolduc, Karole-anne" userId="7ec06f55-c6e3-436a-8239-95fc4e9050c7" providerId="ADAL" clId="{047854EA-1BB2-45D6-B474-3484FE934FCB}" dt="2024-03-26T13:39:15.543" v="3" actId="20577"/>
          <ac:spMkLst>
            <pc:docMk/>
            <pc:sldMk cId="3919912797" sldId="288"/>
            <ac:spMk id="35" creationId="{56DD240E-9128-4646-80B8-7C241E36E6EF}"/>
          </ac:spMkLst>
        </pc:spChg>
      </pc:sldChg>
      <pc:sldChg chg="modSp mod">
        <pc:chgData name="bolduc, Karole-anne" userId="7ec06f55-c6e3-436a-8239-95fc4e9050c7" providerId="ADAL" clId="{047854EA-1BB2-45D6-B474-3484FE934FCB}" dt="2024-03-26T13:39:24.923" v="4" actId="207"/>
        <pc:sldMkLst>
          <pc:docMk/>
          <pc:sldMk cId="4184452681" sldId="289"/>
        </pc:sldMkLst>
        <pc:spChg chg="mod">
          <ac:chgData name="bolduc, Karole-anne" userId="7ec06f55-c6e3-436a-8239-95fc4e9050c7" providerId="ADAL" clId="{047854EA-1BB2-45D6-B474-3484FE934FCB}" dt="2024-03-26T13:39:24.923" v="4" actId="207"/>
          <ac:spMkLst>
            <pc:docMk/>
            <pc:sldMk cId="4184452681" sldId="289"/>
            <ac:spMk id="13" creationId="{3873CE1D-35DE-4EF6-883A-D05CF905380D}"/>
          </ac:spMkLst>
        </pc:spChg>
      </pc:sldChg>
      <pc:sldChg chg="modSp mod">
        <pc:chgData name="bolduc, Karole-anne" userId="7ec06f55-c6e3-436a-8239-95fc4e9050c7" providerId="ADAL" clId="{047854EA-1BB2-45D6-B474-3484FE934FCB}" dt="2024-03-26T13:39:55.967" v="7" actId="20577"/>
        <pc:sldMkLst>
          <pc:docMk/>
          <pc:sldMk cId="3497677452" sldId="292"/>
        </pc:sldMkLst>
        <pc:spChg chg="mod">
          <ac:chgData name="bolduc, Karole-anne" userId="7ec06f55-c6e3-436a-8239-95fc4e9050c7" providerId="ADAL" clId="{047854EA-1BB2-45D6-B474-3484FE934FCB}" dt="2024-03-26T13:39:55.967" v="7" actId="20577"/>
          <ac:spMkLst>
            <pc:docMk/>
            <pc:sldMk cId="3497677452" sldId="292"/>
            <ac:spMk id="30" creationId="{056A070C-8ACD-41E0-BAF9-16EF84FE3A4A}"/>
          </ac:spMkLst>
        </pc:spChg>
      </pc:sldChg>
      <pc:sldChg chg="addSp delSp modSp del mod">
        <pc:chgData name="bolduc, Karole-anne" userId="7ec06f55-c6e3-436a-8239-95fc4e9050c7" providerId="ADAL" clId="{047854EA-1BB2-45D6-B474-3484FE934FCB}" dt="2024-03-27T14:05:01.009" v="334" actId="47"/>
        <pc:sldMkLst>
          <pc:docMk/>
          <pc:sldMk cId="3188993279" sldId="299"/>
        </pc:sldMkLst>
        <pc:spChg chg="add mod">
          <ac:chgData name="bolduc, Karole-anne" userId="7ec06f55-c6e3-436a-8239-95fc4e9050c7" providerId="ADAL" clId="{047854EA-1BB2-45D6-B474-3484FE934FCB}" dt="2024-03-27T14:04:57.747" v="333" actId="478"/>
          <ac:spMkLst>
            <pc:docMk/>
            <pc:sldMk cId="3188993279" sldId="299"/>
            <ac:spMk id="3" creationId="{B4C868DA-4EF8-FE11-74A6-92EA8CEE0ED6}"/>
          </ac:spMkLst>
        </pc:spChg>
        <pc:picChg chg="del">
          <ac:chgData name="bolduc, Karole-anne" userId="7ec06f55-c6e3-436a-8239-95fc4e9050c7" providerId="ADAL" clId="{047854EA-1BB2-45D6-B474-3484FE934FCB}" dt="2024-03-27T14:04:57.747" v="333" actId="478"/>
          <ac:picMkLst>
            <pc:docMk/>
            <pc:sldMk cId="3188993279" sldId="299"/>
            <ac:picMk id="9" creationId="{A4058B08-960B-4489-A064-4B4FAFB87E90}"/>
          </ac:picMkLst>
        </pc:picChg>
      </pc:sldChg>
      <pc:sldChg chg="del">
        <pc:chgData name="bolduc, Karole-anne" userId="7ec06f55-c6e3-436a-8239-95fc4e9050c7" providerId="ADAL" clId="{047854EA-1BB2-45D6-B474-3484FE934FCB}" dt="2024-03-27T14:38:17.008" v="2308" actId="47"/>
        <pc:sldMkLst>
          <pc:docMk/>
          <pc:sldMk cId="3816788135" sldId="300"/>
        </pc:sldMkLst>
      </pc:sldChg>
      <pc:sldChg chg="del">
        <pc:chgData name="bolduc, Karole-anne" userId="7ec06f55-c6e3-436a-8239-95fc4e9050c7" providerId="ADAL" clId="{047854EA-1BB2-45D6-B474-3484FE934FCB}" dt="2024-03-27T14:42:03.600" v="2629" actId="47"/>
        <pc:sldMkLst>
          <pc:docMk/>
          <pc:sldMk cId="335092170" sldId="301"/>
        </pc:sldMkLst>
      </pc:sldChg>
      <pc:sldChg chg="del">
        <pc:chgData name="bolduc, Karole-anne" userId="7ec06f55-c6e3-436a-8239-95fc4e9050c7" providerId="ADAL" clId="{047854EA-1BB2-45D6-B474-3484FE934FCB}" dt="2024-03-27T14:42:06.047" v="2630" actId="47"/>
        <pc:sldMkLst>
          <pc:docMk/>
          <pc:sldMk cId="2973518810" sldId="302"/>
        </pc:sldMkLst>
      </pc:sldChg>
      <pc:sldChg chg="addSp delSp modSp mod setBg">
        <pc:chgData name="bolduc, Karole-anne" userId="7ec06f55-c6e3-436a-8239-95fc4e9050c7" providerId="ADAL" clId="{047854EA-1BB2-45D6-B474-3484FE934FCB}" dt="2024-04-02T12:07:49.130" v="4107" actId="114"/>
        <pc:sldMkLst>
          <pc:docMk/>
          <pc:sldMk cId="1140582789" sldId="303"/>
        </pc:sldMkLst>
        <pc:spChg chg="add mod ord">
          <ac:chgData name="bolduc, Karole-anne" userId="7ec06f55-c6e3-436a-8239-95fc4e9050c7" providerId="ADAL" clId="{047854EA-1BB2-45D6-B474-3484FE934FCB}" dt="2024-04-02T12:07:49.130" v="4107" actId="114"/>
          <ac:spMkLst>
            <pc:docMk/>
            <pc:sldMk cId="1140582789" sldId="303"/>
            <ac:spMk id="3" creationId="{69A57697-77FB-9780-4F35-68E9B37BE625}"/>
          </ac:spMkLst>
        </pc:spChg>
        <pc:spChg chg="mod">
          <ac:chgData name="bolduc, Karole-anne" userId="7ec06f55-c6e3-436a-8239-95fc4e9050c7" providerId="ADAL" clId="{047854EA-1BB2-45D6-B474-3484FE934FCB}" dt="2024-04-02T12:07:27.408" v="4104" actId="26606"/>
          <ac:spMkLst>
            <pc:docMk/>
            <pc:sldMk cId="1140582789" sldId="303"/>
            <ac:spMk id="10" creationId="{63BED879-35E9-4AAE-AD56-6BB54D1F7039}"/>
          </ac:spMkLst>
        </pc:spChg>
        <pc:spChg chg="add">
          <ac:chgData name="bolduc, Karole-anne" userId="7ec06f55-c6e3-436a-8239-95fc4e9050c7" providerId="ADAL" clId="{047854EA-1BB2-45D6-B474-3484FE934FCB}" dt="2024-04-02T12:07:27.408" v="4104" actId="26606"/>
          <ac:spMkLst>
            <pc:docMk/>
            <pc:sldMk cId="1140582789" sldId="303"/>
            <ac:spMk id="15" creationId="{A26E2FAE-FA60-497B-B2CB-7702C6FF3A3F}"/>
          </ac:spMkLst>
        </pc:spChg>
        <pc:picChg chg="add mod">
          <ac:chgData name="bolduc, Karole-anne" userId="7ec06f55-c6e3-436a-8239-95fc4e9050c7" providerId="ADAL" clId="{047854EA-1BB2-45D6-B474-3484FE934FCB}" dt="2024-04-02T12:07:33.443" v="4105" actId="14100"/>
          <ac:picMkLst>
            <pc:docMk/>
            <pc:sldMk cId="1140582789" sldId="303"/>
            <ac:picMk id="5" creationId="{DBA868D4-78E6-80B0-033B-B86821B9D693}"/>
          </ac:picMkLst>
        </pc:picChg>
        <pc:picChg chg="del">
          <ac:chgData name="bolduc, Karole-anne" userId="7ec06f55-c6e3-436a-8239-95fc4e9050c7" providerId="ADAL" clId="{047854EA-1BB2-45D6-B474-3484FE934FCB}" dt="2024-04-02T12:02:20.630" v="3831" actId="21"/>
          <ac:picMkLst>
            <pc:docMk/>
            <pc:sldMk cId="1140582789" sldId="303"/>
            <ac:picMk id="9" creationId="{42C3657A-82EC-4ABC-8F7E-51E3DD189095}"/>
          </ac:picMkLst>
        </pc:picChg>
      </pc:sldChg>
      <pc:sldChg chg="del">
        <pc:chgData name="bolduc, Karole-anne" userId="7ec06f55-c6e3-436a-8239-95fc4e9050c7" providerId="ADAL" clId="{047854EA-1BB2-45D6-B474-3484FE934FCB}" dt="2024-03-27T15:41:06.254" v="3174" actId="47"/>
        <pc:sldMkLst>
          <pc:docMk/>
          <pc:sldMk cId="72566247" sldId="304"/>
        </pc:sldMkLst>
      </pc:sldChg>
      <pc:sldChg chg="del">
        <pc:chgData name="bolduc, Karole-anne" userId="7ec06f55-c6e3-436a-8239-95fc4e9050c7" providerId="ADAL" clId="{047854EA-1BB2-45D6-B474-3484FE934FCB}" dt="2024-03-27T15:41:08.734" v="3175" actId="47"/>
        <pc:sldMkLst>
          <pc:docMk/>
          <pc:sldMk cId="1101558185" sldId="305"/>
        </pc:sldMkLst>
      </pc:sldChg>
      <pc:sldChg chg="del">
        <pc:chgData name="bolduc, Karole-anne" userId="7ec06f55-c6e3-436a-8239-95fc4e9050c7" providerId="ADAL" clId="{047854EA-1BB2-45D6-B474-3484FE934FCB}" dt="2024-03-27T15:56:37.354" v="3820" actId="47"/>
        <pc:sldMkLst>
          <pc:docMk/>
          <pc:sldMk cId="2144666034" sldId="306"/>
        </pc:sldMkLst>
      </pc:sldChg>
      <pc:sldChg chg="del">
        <pc:chgData name="bolduc, Karole-anne" userId="7ec06f55-c6e3-436a-8239-95fc4e9050c7" providerId="ADAL" clId="{047854EA-1BB2-45D6-B474-3484FE934FCB}" dt="2024-03-27T15:38:57.371" v="3164" actId="47"/>
        <pc:sldMkLst>
          <pc:docMk/>
          <pc:sldMk cId="3518500732" sldId="307"/>
        </pc:sldMkLst>
      </pc:sldChg>
      <pc:sldChg chg="del">
        <pc:chgData name="bolduc, Karole-anne" userId="7ec06f55-c6e3-436a-8239-95fc4e9050c7" providerId="ADAL" clId="{047854EA-1BB2-45D6-B474-3484FE934FCB}" dt="2024-03-27T14:01:16.687" v="8" actId="47"/>
        <pc:sldMkLst>
          <pc:docMk/>
          <pc:sldMk cId="608269205" sldId="308"/>
        </pc:sldMkLst>
      </pc:sldChg>
      <pc:sldChg chg="modSp mod">
        <pc:chgData name="bolduc, Karole-anne" userId="7ec06f55-c6e3-436a-8239-95fc4e9050c7" providerId="ADAL" clId="{047854EA-1BB2-45D6-B474-3484FE934FCB}" dt="2024-03-27T17:56:39.683" v="3824" actId="1076"/>
        <pc:sldMkLst>
          <pc:docMk/>
          <pc:sldMk cId="1376330099" sldId="309"/>
        </pc:sldMkLst>
        <pc:spChg chg="mod">
          <ac:chgData name="bolduc, Karole-anne" userId="7ec06f55-c6e3-436a-8239-95fc4e9050c7" providerId="ADAL" clId="{047854EA-1BB2-45D6-B474-3484FE934FCB}" dt="2024-03-27T17:56:39.683" v="3824" actId="1076"/>
          <ac:spMkLst>
            <pc:docMk/>
            <pc:sldMk cId="1376330099" sldId="309"/>
            <ac:spMk id="3" creationId="{96F52DDB-90AE-4CBF-AAAE-CA3DFCE2F9A1}"/>
          </ac:spMkLst>
        </pc:spChg>
      </pc:sldChg>
      <pc:sldChg chg="modSp mod">
        <pc:chgData name="bolduc, Karole-anne" userId="7ec06f55-c6e3-436a-8239-95fc4e9050c7" providerId="ADAL" clId="{047854EA-1BB2-45D6-B474-3484FE934FCB}" dt="2024-03-27T14:01:31.993" v="11" actId="5793"/>
        <pc:sldMkLst>
          <pc:docMk/>
          <pc:sldMk cId="169009775" sldId="310"/>
        </pc:sldMkLst>
        <pc:spChg chg="mod">
          <ac:chgData name="bolduc, Karole-anne" userId="7ec06f55-c6e3-436a-8239-95fc4e9050c7" providerId="ADAL" clId="{047854EA-1BB2-45D6-B474-3484FE934FCB}" dt="2024-03-27T14:01:31.993" v="11" actId="5793"/>
          <ac:spMkLst>
            <pc:docMk/>
            <pc:sldMk cId="169009775" sldId="310"/>
            <ac:spMk id="3" creationId="{1E01ED29-49BD-4D3F-B48B-287C9549ACA8}"/>
          </ac:spMkLst>
        </pc:spChg>
      </pc:sldChg>
      <pc:sldChg chg="addSp modSp new mod modAnim">
        <pc:chgData name="bolduc, Karole-anne" userId="7ec06f55-c6e3-436a-8239-95fc4e9050c7" providerId="ADAL" clId="{047854EA-1BB2-45D6-B474-3484FE934FCB}" dt="2024-03-27T14:05:18.276" v="346" actId="14100"/>
        <pc:sldMkLst>
          <pc:docMk/>
          <pc:sldMk cId="1545845482" sldId="311"/>
        </pc:sldMkLst>
        <pc:spChg chg="mod">
          <ac:chgData name="bolduc, Karole-anne" userId="7ec06f55-c6e3-436a-8239-95fc4e9050c7" providerId="ADAL" clId="{047854EA-1BB2-45D6-B474-3484FE934FCB}" dt="2024-03-27T14:02:35.697" v="35" actId="20577"/>
          <ac:spMkLst>
            <pc:docMk/>
            <pc:sldMk cId="1545845482" sldId="311"/>
            <ac:spMk id="2" creationId="{71950C79-76E0-97E3-E6F1-8DB20FE0AFF4}"/>
          </ac:spMkLst>
        </pc:spChg>
        <pc:spChg chg="mod">
          <ac:chgData name="bolduc, Karole-anne" userId="7ec06f55-c6e3-436a-8239-95fc4e9050c7" providerId="ADAL" clId="{047854EA-1BB2-45D6-B474-3484FE934FCB}" dt="2024-03-27T14:04:46.421" v="332" actId="20577"/>
          <ac:spMkLst>
            <pc:docMk/>
            <pc:sldMk cId="1545845482" sldId="311"/>
            <ac:spMk id="3" creationId="{EBCA7219-C345-8519-195D-7939A59FD983}"/>
          </ac:spMkLst>
        </pc:spChg>
        <pc:spChg chg="add mod">
          <ac:chgData name="bolduc, Karole-anne" userId="7ec06f55-c6e3-436a-8239-95fc4e9050c7" providerId="ADAL" clId="{047854EA-1BB2-45D6-B474-3484FE934FCB}" dt="2024-03-27T14:05:18.276" v="346" actId="14100"/>
          <ac:spMkLst>
            <pc:docMk/>
            <pc:sldMk cId="1545845482" sldId="311"/>
            <ac:spMk id="4" creationId="{C5AB62C9-2006-915F-B190-871B06B2084A}"/>
          </ac:spMkLst>
        </pc:spChg>
      </pc:sldChg>
      <pc:sldChg chg="addSp modSp add mod modAnim">
        <pc:chgData name="bolduc, Karole-anne" userId="7ec06f55-c6e3-436a-8239-95fc4e9050c7" providerId="ADAL" clId="{047854EA-1BB2-45D6-B474-3484FE934FCB}" dt="2024-03-27T14:10:42.592" v="961"/>
        <pc:sldMkLst>
          <pc:docMk/>
          <pc:sldMk cId="3208322274" sldId="312"/>
        </pc:sldMkLst>
        <pc:spChg chg="mod">
          <ac:chgData name="bolduc, Karole-anne" userId="7ec06f55-c6e3-436a-8239-95fc4e9050c7" providerId="ADAL" clId="{047854EA-1BB2-45D6-B474-3484FE934FCB}" dt="2024-03-27T14:05:37.404" v="388" actId="20577"/>
          <ac:spMkLst>
            <pc:docMk/>
            <pc:sldMk cId="3208322274" sldId="312"/>
            <ac:spMk id="2" creationId="{71950C79-76E0-97E3-E6F1-8DB20FE0AFF4}"/>
          </ac:spMkLst>
        </pc:spChg>
        <pc:spChg chg="mod">
          <ac:chgData name="bolduc, Karole-anne" userId="7ec06f55-c6e3-436a-8239-95fc4e9050c7" providerId="ADAL" clId="{047854EA-1BB2-45D6-B474-3484FE934FCB}" dt="2024-03-27T14:07:43.431" v="599" actId="14100"/>
          <ac:spMkLst>
            <pc:docMk/>
            <pc:sldMk cId="3208322274" sldId="312"/>
            <ac:spMk id="3" creationId="{EBCA7219-C345-8519-195D-7939A59FD983}"/>
          </ac:spMkLst>
        </pc:spChg>
        <pc:graphicFrameChg chg="add mod modGraphic">
          <ac:chgData name="bolduc, Karole-anne" userId="7ec06f55-c6e3-436a-8239-95fc4e9050c7" providerId="ADAL" clId="{047854EA-1BB2-45D6-B474-3484FE934FCB}" dt="2024-03-27T14:10:29.784" v="959" actId="20577"/>
          <ac:graphicFrameMkLst>
            <pc:docMk/>
            <pc:sldMk cId="3208322274" sldId="312"/>
            <ac:graphicFrameMk id="5" creationId="{F2182A5F-66F8-6E06-1282-F88DC7485607}"/>
          </ac:graphicFrameMkLst>
        </pc:graphicFrameChg>
      </pc:sldChg>
      <pc:sldChg chg="addSp delSp modSp add mod delAnim modAnim">
        <pc:chgData name="bolduc, Karole-anne" userId="7ec06f55-c6e3-436a-8239-95fc4e9050c7" providerId="ADAL" clId="{047854EA-1BB2-45D6-B474-3484FE934FCB}" dt="2024-03-27T14:38:03.591" v="2307" actId="1076"/>
        <pc:sldMkLst>
          <pc:docMk/>
          <pc:sldMk cId="2459654445" sldId="313"/>
        </pc:sldMkLst>
        <pc:spChg chg="mod">
          <ac:chgData name="bolduc, Karole-anne" userId="7ec06f55-c6e3-436a-8239-95fc4e9050c7" providerId="ADAL" clId="{047854EA-1BB2-45D6-B474-3484FE934FCB}" dt="2024-03-27T14:11:02.756" v="988" actId="20577"/>
          <ac:spMkLst>
            <pc:docMk/>
            <pc:sldMk cId="2459654445" sldId="313"/>
            <ac:spMk id="2" creationId="{71950C79-76E0-97E3-E6F1-8DB20FE0AFF4}"/>
          </ac:spMkLst>
        </pc:spChg>
        <pc:spChg chg="mod">
          <ac:chgData name="bolduc, Karole-anne" userId="7ec06f55-c6e3-436a-8239-95fc4e9050c7" providerId="ADAL" clId="{047854EA-1BB2-45D6-B474-3484FE934FCB}" dt="2024-03-27T14:35:47.444" v="2175" actId="207"/>
          <ac:spMkLst>
            <pc:docMk/>
            <pc:sldMk cId="2459654445" sldId="313"/>
            <ac:spMk id="3" creationId="{EBCA7219-C345-8519-195D-7939A59FD983}"/>
          </ac:spMkLst>
        </pc:spChg>
        <pc:spChg chg="mod">
          <ac:chgData name="bolduc, Karole-anne" userId="7ec06f55-c6e3-436a-8239-95fc4e9050c7" providerId="ADAL" clId="{047854EA-1BB2-45D6-B474-3484FE934FCB}" dt="2024-03-27T14:38:03.591" v="2307" actId="1076"/>
          <ac:spMkLst>
            <pc:docMk/>
            <pc:sldMk cId="2459654445" sldId="313"/>
            <ac:spMk id="4" creationId="{C5AB62C9-2006-915F-B190-871B06B2084A}"/>
          </ac:spMkLst>
        </pc:spChg>
        <pc:graphicFrameChg chg="del modGraphic">
          <ac:chgData name="bolduc, Karole-anne" userId="7ec06f55-c6e3-436a-8239-95fc4e9050c7" providerId="ADAL" clId="{047854EA-1BB2-45D6-B474-3484FE934FCB}" dt="2024-03-27T14:34:51.500" v="2084" actId="21"/>
          <ac:graphicFrameMkLst>
            <pc:docMk/>
            <pc:sldMk cId="2459654445" sldId="313"/>
            <ac:graphicFrameMk id="5" creationId="{F2182A5F-66F8-6E06-1282-F88DC7485607}"/>
          </ac:graphicFrameMkLst>
        </pc:graphicFrameChg>
        <pc:graphicFrameChg chg="add mod modGraphic">
          <ac:chgData name="bolduc, Karole-anne" userId="7ec06f55-c6e3-436a-8239-95fc4e9050c7" providerId="ADAL" clId="{047854EA-1BB2-45D6-B474-3484FE934FCB}" dt="2024-03-27T14:37:57.607" v="2306" actId="1076"/>
          <ac:graphicFrameMkLst>
            <pc:docMk/>
            <pc:sldMk cId="2459654445" sldId="313"/>
            <ac:graphicFrameMk id="6" creationId="{E9F696CB-7A40-6FB3-7656-5B36FBD22A3C}"/>
          </ac:graphicFrameMkLst>
        </pc:graphicFrameChg>
      </pc:sldChg>
      <pc:sldChg chg="addSp delSp modSp new mod addAnim modAnim">
        <pc:chgData name="bolduc, Karole-anne" userId="7ec06f55-c6e3-436a-8239-95fc4e9050c7" providerId="ADAL" clId="{047854EA-1BB2-45D6-B474-3484FE934FCB}" dt="2024-03-27T14:26:11.214" v="1975"/>
        <pc:sldMkLst>
          <pc:docMk/>
          <pc:sldMk cId="2621043324" sldId="314"/>
        </pc:sldMkLst>
        <pc:spChg chg="mod">
          <ac:chgData name="bolduc, Karole-anne" userId="7ec06f55-c6e3-436a-8239-95fc4e9050c7" providerId="ADAL" clId="{047854EA-1BB2-45D6-B474-3484FE934FCB}" dt="2024-03-27T14:22:02.647" v="1554" actId="313"/>
          <ac:spMkLst>
            <pc:docMk/>
            <pc:sldMk cId="2621043324" sldId="314"/>
            <ac:spMk id="2" creationId="{9CFA2E0B-01B2-25D6-CAC2-795622318542}"/>
          </ac:spMkLst>
        </pc:spChg>
        <pc:spChg chg="del">
          <ac:chgData name="bolduc, Karole-anne" userId="7ec06f55-c6e3-436a-8239-95fc4e9050c7" providerId="ADAL" clId="{047854EA-1BB2-45D6-B474-3484FE934FCB}" dt="2024-03-27T14:17:33.328" v="1038" actId="931"/>
          <ac:spMkLst>
            <pc:docMk/>
            <pc:sldMk cId="2621043324" sldId="314"/>
            <ac:spMk id="3" creationId="{2C58F98B-FE41-7C4F-C8A3-994E90F45326}"/>
          </ac:spMkLst>
        </pc:spChg>
        <pc:spChg chg="add del mod">
          <ac:chgData name="bolduc, Karole-anne" userId="7ec06f55-c6e3-436a-8239-95fc4e9050c7" providerId="ADAL" clId="{047854EA-1BB2-45D6-B474-3484FE934FCB}" dt="2024-03-27T14:18:10.660" v="1043" actId="931"/>
          <ac:spMkLst>
            <pc:docMk/>
            <pc:sldMk cId="2621043324" sldId="314"/>
            <ac:spMk id="6" creationId="{BBCCD1E4-E010-2BA6-B601-5A3B23FF03B7}"/>
          </ac:spMkLst>
        </pc:spChg>
        <pc:spChg chg="add mod">
          <ac:chgData name="bolduc, Karole-anne" userId="7ec06f55-c6e3-436a-8239-95fc4e9050c7" providerId="ADAL" clId="{047854EA-1BB2-45D6-B474-3484FE934FCB}" dt="2024-03-27T14:25:10.196" v="1965" actId="113"/>
          <ac:spMkLst>
            <pc:docMk/>
            <pc:sldMk cId="2621043324" sldId="314"/>
            <ac:spMk id="8" creationId="{0B9F2388-B5E9-C3EC-BF87-B5D1D4F8AAAE}"/>
          </ac:spMkLst>
        </pc:spChg>
        <pc:graphicFrameChg chg="add del mod ord modGraphic">
          <ac:chgData name="bolduc, Karole-anne" userId="7ec06f55-c6e3-436a-8239-95fc4e9050c7" providerId="ADAL" clId="{047854EA-1BB2-45D6-B474-3484FE934FCB}" dt="2024-03-27T14:17:51.010" v="1042" actId="478"/>
          <ac:graphicFrameMkLst>
            <pc:docMk/>
            <pc:sldMk cId="2621043324" sldId="314"/>
            <ac:graphicFrameMk id="4" creationId="{C3E1AD1D-5CE2-BC03-6AF4-F28277D28923}"/>
          </ac:graphicFrameMkLst>
        </pc:graphicFrameChg>
        <pc:graphicFrameChg chg="add mod ord modGraphic">
          <ac:chgData name="bolduc, Karole-anne" userId="7ec06f55-c6e3-436a-8239-95fc4e9050c7" providerId="ADAL" clId="{047854EA-1BB2-45D6-B474-3484FE934FCB}" dt="2024-03-27T14:21:43.569" v="1517" actId="1076"/>
          <ac:graphicFrameMkLst>
            <pc:docMk/>
            <pc:sldMk cId="2621043324" sldId="314"/>
            <ac:graphicFrameMk id="7" creationId="{852D0655-16BE-C01A-F5E1-A2EAE8BBEB32}"/>
          </ac:graphicFrameMkLst>
        </pc:graphicFrameChg>
      </pc:sldChg>
      <pc:sldChg chg="addSp modSp new mod modAnim">
        <pc:chgData name="bolduc, Karole-anne" userId="7ec06f55-c6e3-436a-8239-95fc4e9050c7" providerId="ADAL" clId="{047854EA-1BB2-45D6-B474-3484FE934FCB}" dt="2024-03-27T14:26:39.130" v="1979" actId="14100"/>
        <pc:sldMkLst>
          <pc:docMk/>
          <pc:sldMk cId="4095449102" sldId="315"/>
        </pc:sldMkLst>
        <pc:picChg chg="add mod">
          <ac:chgData name="bolduc, Karole-anne" userId="7ec06f55-c6e3-436a-8239-95fc4e9050c7" providerId="ADAL" clId="{047854EA-1BB2-45D6-B474-3484FE934FCB}" dt="2024-03-27T14:26:39.130" v="1979" actId="14100"/>
          <ac:picMkLst>
            <pc:docMk/>
            <pc:sldMk cId="4095449102" sldId="315"/>
            <ac:picMk id="2" creationId="{A082E18C-C804-7808-462D-6A68389F0015}"/>
          </ac:picMkLst>
        </pc:picChg>
      </pc:sldChg>
      <pc:sldChg chg="addSp delSp modSp add mod delAnim modAnim">
        <pc:chgData name="bolduc, Karole-anne" userId="7ec06f55-c6e3-436a-8239-95fc4e9050c7" providerId="ADAL" clId="{047854EA-1BB2-45D6-B474-3484FE934FCB}" dt="2024-04-02T12:01:25.129" v="3827" actId="1076"/>
        <pc:sldMkLst>
          <pc:docMk/>
          <pc:sldMk cId="369750670" sldId="316"/>
        </pc:sldMkLst>
        <pc:spChg chg="mod">
          <ac:chgData name="bolduc, Karole-anne" userId="7ec06f55-c6e3-436a-8239-95fc4e9050c7" providerId="ADAL" clId="{047854EA-1BB2-45D6-B474-3484FE934FCB}" dt="2024-03-27T14:38:26.169" v="2328" actId="20577"/>
          <ac:spMkLst>
            <pc:docMk/>
            <pc:sldMk cId="369750670" sldId="316"/>
            <ac:spMk id="2" creationId="{71950C79-76E0-97E3-E6F1-8DB20FE0AFF4}"/>
          </ac:spMkLst>
        </pc:spChg>
        <pc:spChg chg="mod">
          <ac:chgData name="bolduc, Karole-anne" userId="7ec06f55-c6e3-436a-8239-95fc4e9050c7" providerId="ADAL" clId="{047854EA-1BB2-45D6-B474-3484FE934FCB}" dt="2024-03-27T14:42:01.084" v="2628" actId="20577"/>
          <ac:spMkLst>
            <pc:docMk/>
            <pc:sldMk cId="369750670" sldId="316"/>
            <ac:spMk id="3" creationId="{EBCA7219-C345-8519-195D-7939A59FD983}"/>
          </ac:spMkLst>
        </pc:spChg>
        <pc:spChg chg="mod">
          <ac:chgData name="bolduc, Karole-anne" userId="7ec06f55-c6e3-436a-8239-95fc4e9050c7" providerId="ADAL" clId="{047854EA-1BB2-45D6-B474-3484FE934FCB}" dt="2024-03-27T14:38:33.302" v="2330" actId="20577"/>
          <ac:spMkLst>
            <pc:docMk/>
            <pc:sldMk cId="369750670" sldId="316"/>
            <ac:spMk id="4" creationId="{C5AB62C9-2006-915F-B190-871B06B2084A}"/>
          </ac:spMkLst>
        </pc:spChg>
        <pc:spChg chg="add mod">
          <ac:chgData name="bolduc, Karole-anne" userId="7ec06f55-c6e3-436a-8239-95fc4e9050c7" providerId="ADAL" clId="{047854EA-1BB2-45D6-B474-3484FE934FCB}" dt="2024-04-02T12:01:25.129" v="3827" actId="1076"/>
          <ac:spMkLst>
            <pc:docMk/>
            <pc:sldMk cId="369750670" sldId="316"/>
            <ac:spMk id="5" creationId="{6CA70AF2-D546-6710-88C3-4810F5BB920E}"/>
          </ac:spMkLst>
        </pc:spChg>
        <pc:graphicFrameChg chg="del">
          <ac:chgData name="bolduc, Karole-anne" userId="7ec06f55-c6e3-436a-8239-95fc4e9050c7" providerId="ADAL" clId="{047854EA-1BB2-45D6-B474-3484FE934FCB}" dt="2024-03-27T14:39:46.487" v="2383" actId="478"/>
          <ac:graphicFrameMkLst>
            <pc:docMk/>
            <pc:sldMk cId="369750670" sldId="316"/>
            <ac:graphicFrameMk id="6" creationId="{E9F696CB-7A40-6FB3-7656-5B36FBD22A3C}"/>
          </ac:graphicFrameMkLst>
        </pc:graphicFrameChg>
      </pc:sldChg>
      <pc:sldChg chg="addSp modSp new mod modAnim">
        <pc:chgData name="bolduc, Karole-anne" userId="7ec06f55-c6e3-436a-8239-95fc4e9050c7" providerId="ADAL" clId="{047854EA-1BB2-45D6-B474-3484FE934FCB}" dt="2024-04-02T12:11:57.520" v="4201" actId="14861"/>
        <pc:sldMkLst>
          <pc:docMk/>
          <pc:sldMk cId="3673472763" sldId="317"/>
        </pc:sldMkLst>
        <pc:spChg chg="mod">
          <ac:chgData name="bolduc, Karole-anne" userId="7ec06f55-c6e3-436a-8239-95fc4e9050c7" providerId="ADAL" clId="{047854EA-1BB2-45D6-B474-3484FE934FCB}" dt="2024-03-27T14:49:09.113" v="2845" actId="20577"/>
          <ac:spMkLst>
            <pc:docMk/>
            <pc:sldMk cId="3673472763" sldId="317"/>
            <ac:spMk id="2" creationId="{B4D8B2D0-4E51-D004-F908-E4FA1643732D}"/>
          </ac:spMkLst>
        </pc:spChg>
        <pc:spChg chg="mod">
          <ac:chgData name="bolduc, Karole-anne" userId="7ec06f55-c6e3-436a-8239-95fc4e9050c7" providerId="ADAL" clId="{047854EA-1BB2-45D6-B474-3484FE934FCB}" dt="2024-04-02T12:11:57.520" v="4201" actId="14861"/>
          <ac:spMkLst>
            <pc:docMk/>
            <pc:sldMk cId="3673472763" sldId="317"/>
            <ac:spMk id="3" creationId="{16902569-1E5A-CF1E-F5E2-E759CD13161A}"/>
          </ac:spMkLst>
        </pc:spChg>
        <pc:spChg chg="add mod">
          <ac:chgData name="bolduc, Karole-anne" userId="7ec06f55-c6e3-436a-8239-95fc4e9050c7" providerId="ADAL" clId="{047854EA-1BB2-45D6-B474-3484FE934FCB}" dt="2024-03-27T15:40:53.137" v="3173" actId="14100"/>
          <ac:spMkLst>
            <pc:docMk/>
            <pc:sldMk cId="3673472763" sldId="317"/>
            <ac:spMk id="4" creationId="{A8A901EF-24A7-DB25-89B2-6FC0CACF9275}"/>
          </ac:spMkLst>
        </pc:spChg>
        <pc:picChg chg="add mod ord">
          <ac:chgData name="bolduc, Karole-anne" userId="7ec06f55-c6e3-436a-8239-95fc4e9050c7" providerId="ADAL" clId="{047854EA-1BB2-45D6-B474-3484FE934FCB}" dt="2024-04-02T12:10:25.823" v="4114" actId="167"/>
          <ac:picMkLst>
            <pc:docMk/>
            <pc:sldMk cId="3673472763" sldId="317"/>
            <ac:picMk id="6" creationId="{E3B8FACB-7293-B74A-32A1-252332325E75}"/>
          </ac:picMkLst>
        </pc:picChg>
      </pc:sldChg>
      <pc:sldChg chg="addSp modSp add mod modAnim">
        <pc:chgData name="bolduc, Karole-anne" userId="7ec06f55-c6e3-436a-8239-95fc4e9050c7" providerId="ADAL" clId="{047854EA-1BB2-45D6-B474-3484FE934FCB}" dt="2024-03-27T15:45:51.076" v="3567" actId="313"/>
        <pc:sldMkLst>
          <pc:docMk/>
          <pc:sldMk cId="3146841692" sldId="318"/>
        </pc:sldMkLst>
        <pc:spChg chg="mod">
          <ac:chgData name="bolduc, Karole-anne" userId="7ec06f55-c6e3-436a-8239-95fc4e9050c7" providerId="ADAL" clId="{047854EA-1BB2-45D6-B474-3484FE934FCB}" dt="2024-03-27T15:43:59.601" v="3411" actId="14100"/>
          <ac:spMkLst>
            <pc:docMk/>
            <pc:sldMk cId="3146841692" sldId="318"/>
            <ac:spMk id="3" creationId="{16902569-1E5A-CF1E-F5E2-E759CD13161A}"/>
          </ac:spMkLst>
        </pc:spChg>
        <pc:graphicFrameChg chg="add mod modGraphic">
          <ac:chgData name="bolduc, Karole-anne" userId="7ec06f55-c6e3-436a-8239-95fc4e9050c7" providerId="ADAL" clId="{047854EA-1BB2-45D6-B474-3484FE934FCB}" dt="2024-03-27T15:45:51.076" v="3567" actId="313"/>
          <ac:graphicFrameMkLst>
            <pc:docMk/>
            <pc:sldMk cId="3146841692" sldId="318"/>
            <ac:graphicFrameMk id="5" creationId="{F0C95185-3EFD-EC79-7E1F-984931F59928}"/>
          </ac:graphicFrameMkLst>
        </pc:graphicFrameChg>
      </pc:sldChg>
      <pc:sldChg chg="addSp delSp modSp add mod delAnim modAnim">
        <pc:chgData name="bolduc, Karole-anne" userId="7ec06f55-c6e3-436a-8239-95fc4e9050c7" providerId="ADAL" clId="{047854EA-1BB2-45D6-B474-3484FE934FCB}" dt="2024-03-27T15:56:26.646" v="3819" actId="313"/>
        <pc:sldMkLst>
          <pc:docMk/>
          <pc:sldMk cId="2929291112" sldId="319"/>
        </pc:sldMkLst>
        <pc:spChg chg="mod">
          <ac:chgData name="bolduc, Karole-anne" userId="7ec06f55-c6e3-436a-8239-95fc4e9050c7" providerId="ADAL" clId="{047854EA-1BB2-45D6-B474-3484FE934FCB}" dt="2024-03-27T15:51:37.725" v="3608" actId="20577"/>
          <ac:spMkLst>
            <pc:docMk/>
            <pc:sldMk cId="2929291112" sldId="319"/>
            <ac:spMk id="2" creationId="{B4D8B2D0-4E51-D004-F908-E4FA1643732D}"/>
          </ac:spMkLst>
        </pc:spChg>
        <pc:spChg chg="mod">
          <ac:chgData name="bolduc, Karole-anne" userId="7ec06f55-c6e3-436a-8239-95fc4e9050c7" providerId="ADAL" clId="{047854EA-1BB2-45D6-B474-3484FE934FCB}" dt="2024-03-27T15:54:37.913" v="3769" actId="20577"/>
          <ac:spMkLst>
            <pc:docMk/>
            <pc:sldMk cId="2929291112" sldId="319"/>
            <ac:spMk id="3" creationId="{16902569-1E5A-CF1E-F5E2-E759CD13161A}"/>
          </ac:spMkLst>
        </pc:spChg>
        <pc:spChg chg="add mod">
          <ac:chgData name="bolduc, Karole-anne" userId="7ec06f55-c6e3-436a-8239-95fc4e9050c7" providerId="ADAL" clId="{047854EA-1BB2-45D6-B474-3484FE934FCB}" dt="2024-03-27T15:56:26.646" v="3819" actId="313"/>
          <ac:spMkLst>
            <pc:docMk/>
            <pc:sldMk cId="2929291112" sldId="319"/>
            <ac:spMk id="6" creationId="{63E42828-56A4-08FC-0D22-C9192832BFF0}"/>
          </ac:spMkLst>
        </pc:spChg>
        <pc:graphicFrameChg chg="del">
          <ac:chgData name="bolduc, Karole-anne" userId="7ec06f55-c6e3-436a-8239-95fc4e9050c7" providerId="ADAL" clId="{047854EA-1BB2-45D6-B474-3484FE934FCB}" dt="2024-03-27T15:54:43.408" v="3770" actId="478"/>
          <ac:graphicFrameMkLst>
            <pc:docMk/>
            <pc:sldMk cId="2929291112" sldId="319"/>
            <ac:graphicFrameMk id="5" creationId="{F0C95185-3EFD-EC79-7E1F-984931F59928}"/>
          </ac:graphicFrameMkLst>
        </pc:graphicFrameChg>
      </pc:sldChg>
      <pc:sldChg chg="addSp new del">
        <pc:chgData name="bolduc, Karole-anne" userId="7ec06f55-c6e3-436a-8239-95fc4e9050c7" providerId="ADAL" clId="{047854EA-1BB2-45D6-B474-3484FE934FCB}" dt="2024-04-02T12:03:03.243" v="3838" actId="47"/>
        <pc:sldMkLst>
          <pc:docMk/>
          <pc:sldMk cId="2944139388" sldId="320"/>
        </pc:sldMkLst>
        <pc:picChg chg="add">
          <ac:chgData name="bolduc, Karole-anne" userId="7ec06f55-c6e3-436a-8239-95fc4e9050c7" providerId="ADAL" clId="{047854EA-1BB2-45D6-B474-3484FE934FCB}" dt="2024-04-02T12:02:25.276" v="3832"/>
          <ac:picMkLst>
            <pc:docMk/>
            <pc:sldMk cId="2944139388" sldId="320"/>
            <ac:picMk id="2" creationId="{6EC1A80A-D91A-BB4B-A7E8-35DD5C4F305E}"/>
          </ac:picMkLst>
        </pc:picChg>
      </pc:sldChg>
      <pc:sldChg chg="new del">
        <pc:chgData name="bolduc, Karole-anne" userId="7ec06f55-c6e3-436a-8239-95fc4e9050c7" providerId="ADAL" clId="{047854EA-1BB2-45D6-B474-3484FE934FCB}" dt="2024-03-27T18:15:25.502" v="3826" actId="47"/>
        <pc:sldMkLst>
          <pc:docMk/>
          <pc:sldMk cId="4252017882" sldId="320"/>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fr-FR"/>
              <a:t>Modifiez le style du titre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3/28/2024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619563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509A250-FF31-4206-8172-F9D3106AACB1}" type="datetimeFigureOut">
              <a:rPr lang="en-US" smtClean="0"/>
              <a:t>3/28/2024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2960128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fr-FR"/>
              <a:t>Modifiez le style du titre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509A250-FF31-4206-8172-F9D3106AACB1}" type="datetimeFigureOut">
              <a:rPr lang="en-US" smtClean="0"/>
              <a:t>3/28/2024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1782876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fr-FR"/>
              <a:t>Modifiez le style du titre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509A250-FF31-4206-8172-F9D3106AACB1}" type="datetimeFigureOut">
              <a:rPr lang="en-US" smtClean="0"/>
              <a:t>3/28/2024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48566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509A250-FF31-4206-8172-F9D3106AACB1}" type="datetimeFigureOut">
              <a:rPr lang="en-US" smtClean="0"/>
              <a:t>3/28/2024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3224800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3/28/2024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1232817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a:t>Modifiez le style du titre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3/28/2024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569267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nchorCtr="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3/28/2024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3240008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fr-FR"/>
              <a:t>Modifiez le style du titre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3/28/2024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1684892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796027F-7875-4030-9381-8BD8C4F21935}" type="datetimeFigureOut">
              <a:rPr lang="en-US" smtClean="0"/>
              <a:t>3/28/2024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3289552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9796027F-7875-4030-9381-8BD8C4F21935}" type="datetimeFigureOut">
              <a:rPr lang="en-US" smtClean="0"/>
              <a:t>3/28/2024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3614945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3/28/2024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3991528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3/28/2024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1325747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smtClean="0"/>
              <a:t>3/28/2024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2208826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3/28/2024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1514886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7" name="Date Placeholder 4"/>
          <p:cNvSpPr>
            <a:spLocks noGrp="1"/>
          </p:cNvSpPr>
          <p:nvPr>
            <p:ph type="dt" sz="half" idx="10"/>
          </p:nvPr>
        </p:nvSpPr>
        <p:spPr/>
        <p:txBody>
          <a:bodyPr/>
          <a:lstStyle/>
          <a:p>
            <a:fld id="{4509A250-FF31-4206-8172-F9D3106AACB1}" type="datetimeFigureOut">
              <a:rPr lang="en-US" smtClean="0"/>
              <a:t>3/28/2024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2590964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fr-FR"/>
              <a:t>Modifiez le style du titre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509A250-FF31-4206-8172-F9D3106AACB1}" type="datetimeFigureOut">
              <a:rPr lang="en-US" smtClean="0"/>
              <a:t>3/28/2024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‹N°›</a:t>
            </a:fld>
            <a:endParaRPr lang="en-US" dirty="0"/>
          </a:p>
        </p:txBody>
      </p:sp>
    </p:spTree>
    <p:extLst>
      <p:ext uri="{BB962C8B-B14F-4D97-AF65-F5344CB8AC3E}">
        <p14:creationId xmlns:p14="http://schemas.microsoft.com/office/powerpoint/2010/main" val="746647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fr-FR"/>
              <a:t>Modifiez le style du titre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smtClean="0"/>
              <a:t>3/28/2024</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smtClean="0"/>
              <a:t>‹N°›</a:t>
            </a:fld>
            <a:endParaRPr lang="en-US" dirty="0"/>
          </a:p>
        </p:txBody>
      </p:sp>
    </p:spTree>
    <p:extLst>
      <p:ext uri="{BB962C8B-B14F-4D97-AF65-F5344CB8AC3E}">
        <p14:creationId xmlns:p14="http://schemas.microsoft.com/office/powerpoint/2010/main" val="4246631181"/>
      </p:ext>
    </p:extLst>
  </p:cSld>
  <p:clrMap bg1="dk1" tx1="lt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video" Target="https://www.youtube.com/embed/Mor82fPoLdI?feature=oembed"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s://www.passeportsante.net/fr/parties-corps/Fiche.aspx?doc=encephale"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icegif.com/circulatory-system-7/" TargetMode="External"/><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4" name="Picture 13">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8" name="Picture 17">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0" name="Picture 19">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2" name="Rectangle 21">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0B0BCC2C-E826-4EE2-8C32-C0F03D0897E3}"/>
              </a:ext>
            </a:extLst>
          </p:cNvPr>
          <p:cNvSpPr>
            <a:spLocks noGrp="1"/>
          </p:cNvSpPr>
          <p:nvPr>
            <p:ph type="title"/>
          </p:nvPr>
        </p:nvSpPr>
        <p:spPr>
          <a:xfrm>
            <a:off x="339581" y="480986"/>
            <a:ext cx="6070196" cy="1622321"/>
          </a:xfrm>
        </p:spPr>
        <p:txBody>
          <a:bodyPr vert="horz" lIns="91440" tIns="45720" rIns="91440" bIns="45720" rtlCol="0" anchor="t">
            <a:normAutofit/>
          </a:bodyPr>
          <a:lstStyle/>
          <a:p>
            <a:r>
              <a:rPr lang="fr-CA" dirty="0"/>
              <a:t>Les vaisseaux sanguins</a:t>
            </a:r>
          </a:p>
        </p:txBody>
      </p:sp>
      <p:sp>
        <p:nvSpPr>
          <p:cNvPr id="4" name="Espace réservé du contenu 3">
            <a:extLst>
              <a:ext uri="{FF2B5EF4-FFF2-40B4-BE49-F238E27FC236}">
                <a16:creationId xmlns:a16="http://schemas.microsoft.com/office/drawing/2014/main" id="{A93B60BE-59EE-4B21-9E43-6C5C06F7C081}"/>
              </a:ext>
            </a:extLst>
          </p:cNvPr>
          <p:cNvSpPr>
            <a:spLocks noGrp="1"/>
          </p:cNvSpPr>
          <p:nvPr>
            <p:ph sz="half" idx="1"/>
          </p:nvPr>
        </p:nvSpPr>
        <p:spPr>
          <a:xfrm>
            <a:off x="660491" y="1644065"/>
            <a:ext cx="5616216" cy="4732949"/>
          </a:xfrm>
        </p:spPr>
        <p:txBody>
          <a:bodyPr vert="horz" lIns="91440" tIns="45720" rIns="91440" bIns="45720" rtlCol="0">
            <a:normAutofit/>
          </a:bodyPr>
          <a:lstStyle/>
          <a:p>
            <a:r>
              <a:rPr lang="fr-CA" sz="2400" dirty="0"/>
              <a:t>Le système vasculaire est un réseau complexe de vaisseaux sanguins qui transportent le sang oxygéné du cœur vers toutes les cellules de l’organisme et qui permet de ramener le sang désoxygéné vers le cœur.</a:t>
            </a:r>
          </a:p>
          <a:p>
            <a:r>
              <a:rPr lang="fr-CA" sz="2400" dirty="0"/>
              <a:t>Les vaisseaux les plus gros, veines ou artères, se ramifient ainsi en vaisseaux de plus en plus petits pour atteindre toutes les cellules</a:t>
            </a:r>
            <a:r>
              <a:rPr lang="fr-CA" sz="2400" dirty="0">
                <a:solidFill>
                  <a:srgbClr val="FFFF00"/>
                </a:solidFill>
              </a:rPr>
              <a:t>.</a:t>
            </a:r>
          </a:p>
        </p:txBody>
      </p:sp>
      <p:sp>
        <p:nvSpPr>
          <p:cNvPr id="24" name="Freeform 31">
            <a:extLst>
              <a:ext uri="{FF2B5EF4-FFF2-40B4-BE49-F238E27FC236}">
                <a16:creationId xmlns:a16="http://schemas.microsoft.com/office/drawing/2014/main" id="{1F7E4252-2F8C-4EA5-8B25-80F4D86EEA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9843"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6" name="Rectangle 25">
            <a:extLst>
              <a:ext uri="{FF2B5EF4-FFF2-40B4-BE49-F238E27FC236}">
                <a16:creationId xmlns:a16="http://schemas.microsoft.com/office/drawing/2014/main" id="{1AE682A4-5C0C-437A-88CB-93903D449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4139" y="0"/>
            <a:ext cx="463828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5">
            <a:extLst>
              <a:ext uri="{FF2B5EF4-FFF2-40B4-BE49-F238E27FC236}">
                <a16:creationId xmlns:a16="http://schemas.microsoft.com/office/drawing/2014/main" id="{BCB0AB8E-3445-441A-B43E-CED27841E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906400"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7" name="Espace réservé du contenu 6">
            <a:extLst>
              <a:ext uri="{FF2B5EF4-FFF2-40B4-BE49-F238E27FC236}">
                <a16:creationId xmlns:a16="http://schemas.microsoft.com/office/drawing/2014/main" id="{19E8F714-F7FC-4B94-8C1C-B642FD566830}"/>
              </a:ext>
            </a:extLst>
          </p:cNvPr>
          <p:cNvPicPr>
            <a:picLocks noGrp="1" noChangeAspect="1"/>
          </p:cNvPicPr>
          <p:nvPr>
            <p:ph sz="half" idx="2"/>
          </p:nvPr>
        </p:nvPicPr>
        <p:blipFill>
          <a:blip r:embed="rId7"/>
          <a:stretch>
            <a:fillRect/>
          </a:stretch>
        </p:blipFill>
        <p:spPr>
          <a:xfrm>
            <a:off x="7009315" y="145538"/>
            <a:ext cx="4843104" cy="6566922"/>
          </a:xfrm>
          <a:prstGeom prst="rect">
            <a:avLst/>
          </a:prstGeom>
          <a:effectLst/>
        </p:spPr>
      </p:pic>
      <p:sp>
        <p:nvSpPr>
          <p:cNvPr id="30" name="Rectangle 29">
            <a:extLst>
              <a:ext uri="{FF2B5EF4-FFF2-40B4-BE49-F238E27FC236}">
                <a16:creationId xmlns:a16="http://schemas.microsoft.com/office/drawing/2014/main" id="{60202AA6-BAFE-417F-904D-4F7027D36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197102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0" name="Rectangle 19">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61777BC1-D41B-4B9A-BE75-B983DE1E9A6D}"/>
              </a:ext>
            </a:extLst>
          </p:cNvPr>
          <p:cNvSpPr>
            <a:spLocks noGrp="1"/>
          </p:cNvSpPr>
          <p:nvPr>
            <p:ph type="title"/>
          </p:nvPr>
        </p:nvSpPr>
        <p:spPr>
          <a:xfrm>
            <a:off x="8191925" y="1325880"/>
            <a:ext cx="3352375" cy="3066507"/>
          </a:xfrm>
        </p:spPr>
        <p:txBody>
          <a:bodyPr vert="horz" lIns="91440" tIns="45720" rIns="91440" bIns="45720" rtlCol="0" anchor="b">
            <a:normAutofit/>
          </a:bodyPr>
          <a:lstStyle/>
          <a:p>
            <a:r>
              <a:rPr lang="fr-CA" sz="4000" dirty="0"/>
              <a:t>Veines des membres supérieurs et du thorax</a:t>
            </a:r>
          </a:p>
        </p:txBody>
      </p:sp>
      <p:sp>
        <p:nvSpPr>
          <p:cNvPr id="22" name="Rectangle 21">
            <a:extLst>
              <a:ext uri="{FF2B5EF4-FFF2-40B4-BE49-F238E27FC236}">
                <a16:creationId xmlns:a16="http://schemas.microsoft.com/office/drawing/2014/main" id="{4C1E981B-F06E-48B4-9275-F4B261AFC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15712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36">
            <a:extLst>
              <a:ext uri="{FF2B5EF4-FFF2-40B4-BE49-F238E27FC236}">
                <a16:creationId xmlns:a16="http://schemas.microsoft.com/office/drawing/2014/main" id="{312E2C24-0CD2-4071-8CE2-B059993A9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63681"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6" name="Freeform 5">
            <a:extLst>
              <a:ext uri="{FF2B5EF4-FFF2-40B4-BE49-F238E27FC236}">
                <a16:creationId xmlns:a16="http://schemas.microsoft.com/office/drawing/2014/main" id="{24F1DC13-C830-4B86-A9C6-927F5C55D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3708596"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5" name="Espace réservé du contenu 4">
            <a:extLst>
              <a:ext uri="{FF2B5EF4-FFF2-40B4-BE49-F238E27FC236}">
                <a16:creationId xmlns:a16="http://schemas.microsoft.com/office/drawing/2014/main" id="{3DEC4E5C-6183-4EF9-A82B-EEE5A3D7421D}"/>
              </a:ext>
            </a:extLst>
          </p:cNvPr>
          <p:cNvPicPr>
            <a:picLocks noGrp="1" noChangeAspect="1"/>
          </p:cNvPicPr>
          <p:nvPr>
            <p:ph idx="1"/>
          </p:nvPr>
        </p:nvPicPr>
        <p:blipFill rotWithShape="1">
          <a:blip r:embed="rId7"/>
          <a:srcRect t="1070" b="1164"/>
          <a:stretch/>
        </p:blipFill>
        <p:spPr>
          <a:xfrm>
            <a:off x="95796" y="258417"/>
            <a:ext cx="7520456" cy="6120909"/>
          </a:xfrm>
          <a:prstGeom prst="rect">
            <a:avLst/>
          </a:prstGeom>
          <a:effectLst/>
        </p:spPr>
      </p:pic>
      <p:pic>
        <p:nvPicPr>
          <p:cNvPr id="7" name="Image 6">
            <a:extLst>
              <a:ext uri="{FF2B5EF4-FFF2-40B4-BE49-F238E27FC236}">
                <a16:creationId xmlns:a16="http://schemas.microsoft.com/office/drawing/2014/main" id="{B8AE66B5-CB38-4992-AD6E-2AE3DC49E32D}"/>
              </a:ext>
            </a:extLst>
          </p:cNvPr>
          <p:cNvPicPr>
            <a:picLocks noChangeAspect="1"/>
          </p:cNvPicPr>
          <p:nvPr/>
        </p:nvPicPr>
        <p:blipFill>
          <a:blip r:embed="rId8"/>
          <a:stretch>
            <a:fillRect/>
          </a:stretch>
        </p:blipFill>
        <p:spPr>
          <a:xfrm>
            <a:off x="4825199" y="3671209"/>
            <a:ext cx="2256512" cy="3002807"/>
          </a:xfrm>
          <a:prstGeom prst="rect">
            <a:avLst/>
          </a:prstGeom>
        </p:spPr>
      </p:pic>
    </p:spTree>
    <p:extLst>
      <p:ext uri="{BB962C8B-B14F-4D97-AF65-F5344CB8AC3E}">
        <p14:creationId xmlns:p14="http://schemas.microsoft.com/office/powerpoint/2010/main" val="3757607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BE62E0-CD8E-44EC-BB3D-917D9639EEB6}"/>
              </a:ext>
            </a:extLst>
          </p:cNvPr>
          <p:cNvSpPr>
            <a:spLocks noGrp="1"/>
          </p:cNvSpPr>
          <p:nvPr>
            <p:ph type="title"/>
          </p:nvPr>
        </p:nvSpPr>
        <p:spPr>
          <a:xfrm>
            <a:off x="2857683" y="473983"/>
            <a:ext cx="6318215" cy="897617"/>
          </a:xfrm>
        </p:spPr>
        <p:txBody>
          <a:bodyPr/>
          <a:lstStyle/>
          <a:p>
            <a:r>
              <a:rPr lang="fr-CA" dirty="0"/>
              <a:t>Région de l’abdomen</a:t>
            </a:r>
          </a:p>
        </p:txBody>
      </p:sp>
      <p:pic>
        <p:nvPicPr>
          <p:cNvPr id="5" name="Espace réservé du contenu 4">
            <a:extLst>
              <a:ext uri="{FF2B5EF4-FFF2-40B4-BE49-F238E27FC236}">
                <a16:creationId xmlns:a16="http://schemas.microsoft.com/office/drawing/2014/main" id="{B7ACBD05-592D-40C9-B453-81DD8E394E75}"/>
              </a:ext>
            </a:extLst>
          </p:cNvPr>
          <p:cNvPicPr>
            <a:picLocks noGrp="1" noChangeAspect="1"/>
          </p:cNvPicPr>
          <p:nvPr>
            <p:ph idx="1"/>
          </p:nvPr>
        </p:nvPicPr>
        <p:blipFill>
          <a:blip r:embed="rId2"/>
          <a:stretch>
            <a:fillRect/>
          </a:stretch>
        </p:blipFill>
        <p:spPr>
          <a:xfrm>
            <a:off x="606056" y="1456660"/>
            <a:ext cx="11082043" cy="4885031"/>
          </a:xfrm>
        </p:spPr>
      </p:pic>
    </p:spTree>
    <p:extLst>
      <p:ext uri="{BB962C8B-B14F-4D97-AF65-F5344CB8AC3E}">
        <p14:creationId xmlns:p14="http://schemas.microsoft.com/office/powerpoint/2010/main" val="199441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BE62E0-CD8E-44EC-BB3D-917D9639EEB6}"/>
              </a:ext>
            </a:extLst>
          </p:cNvPr>
          <p:cNvSpPr>
            <a:spLocks noGrp="1"/>
          </p:cNvSpPr>
          <p:nvPr>
            <p:ph type="title"/>
          </p:nvPr>
        </p:nvSpPr>
        <p:spPr>
          <a:xfrm>
            <a:off x="2857683" y="473983"/>
            <a:ext cx="6318215" cy="897617"/>
          </a:xfrm>
        </p:spPr>
        <p:txBody>
          <a:bodyPr/>
          <a:lstStyle/>
          <a:p>
            <a:r>
              <a:rPr lang="fr-CA" dirty="0"/>
              <a:t>Région de l’abdomen</a:t>
            </a:r>
          </a:p>
        </p:txBody>
      </p:sp>
      <p:pic>
        <p:nvPicPr>
          <p:cNvPr id="7" name="Espace réservé du contenu 6">
            <a:extLst>
              <a:ext uri="{FF2B5EF4-FFF2-40B4-BE49-F238E27FC236}">
                <a16:creationId xmlns:a16="http://schemas.microsoft.com/office/drawing/2014/main" id="{12C0DF6A-424F-4F97-8285-5B543F0C4F93}"/>
              </a:ext>
            </a:extLst>
          </p:cNvPr>
          <p:cNvPicPr>
            <a:picLocks noGrp="1" noChangeAspect="1"/>
          </p:cNvPicPr>
          <p:nvPr>
            <p:ph idx="1"/>
          </p:nvPr>
        </p:nvPicPr>
        <p:blipFill>
          <a:blip r:embed="rId2"/>
          <a:stretch>
            <a:fillRect/>
          </a:stretch>
        </p:blipFill>
        <p:spPr>
          <a:xfrm>
            <a:off x="361507" y="1556446"/>
            <a:ext cx="11440634" cy="4866903"/>
          </a:xfrm>
        </p:spPr>
      </p:pic>
    </p:spTree>
    <p:extLst>
      <p:ext uri="{BB962C8B-B14F-4D97-AF65-F5344CB8AC3E}">
        <p14:creationId xmlns:p14="http://schemas.microsoft.com/office/powerpoint/2010/main" val="813126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BE62E0-CD8E-44EC-BB3D-917D9639EEB6}"/>
              </a:ext>
            </a:extLst>
          </p:cNvPr>
          <p:cNvSpPr>
            <a:spLocks noGrp="1"/>
          </p:cNvSpPr>
          <p:nvPr>
            <p:ph type="title"/>
          </p:nvPr>
        </p:nvSpPr>
        <p:spPr>
          <a:xfrm>
            <a:off x="2275136" y="388923"/>
            <a:ext cx="7038985" cy="897617"/>
          </a:xfrm>
        </p:spPr>
        <p:txBody>
          <a:bodyPr/>
          <a:lstStyle/>
          <a:p>
            <a:r>
              <a:rPr lang="fr-CA" dirty="0"/>
              <a:t>Système porte hépatique</a:t>
            </a:r>
          </a:p>
        </p:txBody>
      </p:sp>
      <p:pic>
        <p:nvPicPr>
          <p:cNvPr id="7" name="Espace réservé du contenu 6">
            <a:extLst>
              <a:ext uri="{FF2B5EF4-FFF2-40B4-BE49-F238E27FC236}">
                <a16:creationId xmlns:a16="http://schemas.microsoft.com/office/drawing/2014/main" id="{8EE6244F-B6F7-4158-ACC9-4ACC2C1096A5}"/>
              </a:ext>
            </a:extLst>
          </p:cNvPr>
          <p:cNvPicPr>
            <a:picLocks noGrp="1" noChangeAspect="1"/>
          </p:cNvPicPr>
          <p:nvPr>
            <p:ph idx="1"/>
          </p:nvPr>
        </p:nvPicPr>
        <p:blipFill>
          <a:blip r:embed="rId2"/>
          <a:stretch>
            <a:fillRect/>
          </a:stretch>
        </p:blipFill>
        <p:spPr>
          <a:xfrm>
            <a:off x="1229578" y="1371600"/>
            <a:ext cx="9732844" cy="5214024"/>
          </a:xfrm>
        </p:spPr>
      </p:pic>
    </p:spTree>
    <p:extLst>
      <p:ext uri="{BB962C8B-B14F-4D97-AF65-F5344CB8AC3E}">
        <p14:creationId xmlns:p14="http://schemas.microsoft.com/office/powerpoint/2010/main" val="3657137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0" name="Rectangle 19">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0F858078-F9A7-4321-B62C-72E7D8454901}"/>
              </a:ext>
            </a:extLst>
          </p:cNvPr>
          <p:cNvSpPr>
            <a:spLocks noGrp="1"/>
          </p:cNvSpPr>
          <p:nvPr>
            <p:ph type="title"/>
          </p:nvPr>
        </p:nvSpPr>
        <p:spPr>
          <a:xfrm>
            <a:off x="8191925" y="1325880"/>
            <a:ext cx="3352375" cy="3066507"/>
          </a:xfrm>
        </p:spPr>
        <p:txBody>
          <a:bodyPr vert="horz" lIns="91440" tIns="45720" rIns="91440" bIns="45720" rtlCol="0" anchor="b">
            <a:normAutofit/>
          </a:bodyPr>
          <a:lstStyle/>
          <a:p>
            <a:r>
              <a:rPr lang="fr-CA" sz="5400" dirty="0"/>
              <a:t>Artères membres inférieurs</a:t>
            </a:r>
          </a:p>
        </p:txBody>
      </p:sp>
      <p:sp>
        <p:nvSpPr>
          <p:cNvPr id="22" name="Rectangle 21">
            <a:extLst>
              <a:ext uri="{FF2B5EF4-FFF2-40B4-BE49-F238E27FC236}">
                <a16:creationId xmlns:a16="http://schemas.microsoft.com/office/drawing/2014/main" id="{4C1E981B-F06E-48B4-9275-F4B261AFC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15712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36">
            <a:extLst>
              <a:ext uri="{FF2B5EF4-FFF2-40B4-BE49-F238E27FC236}">
                <a16:creationId xmlns:a16="http://schemas.microsoft.com/office/drawing/2014/main" id="{312E2C24-0CD2-4071-8CE2-B059993A9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63681"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6" name="Freeform 5">
            <a:extLst>
              <a:ext uri="{FF2B5EF4-FFF2-40B4-BE49-F238E27FC236}">
                <a16:creationId xmlns:a16="http://schemas.microsoft.com/office/drawing/2014/main" id="{24F1DC13-C830-4B86-A9C6-927F5C55D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3708596"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5" name="Espace réservé du contenu 4">
            <a:extLst>
              <a:ext uri="{FF2B5EF4-FFF2-40B4-BE49-F238E27FC236}">
                <a16:creationId xmlns:a16="http://schemas.microsoft.com/office/drawing/2014/main" id="{9F6F7988-0C5F-42FB-84E6-317E7C7E085F}"/>
              </a:ext>
            </a:extLst>
          </p:cNvPr>
          <p:cNvPicPr>
            <a:picLocks noGrp="1" noChangeAspect="1"/>
          </p:cNvPicPr>
          <p:nvPr>
            <p:ph idx="1"/>
          </p:nvPr>
        </p:nvPicPr>
        <p:blipFill>
          <a:blip r:embed="rId7"/>
          <a:stretch>
            <a:fillRect/>
          </a:stretch>
        </p:blipFill>
        <p:spPr>
          <a:xfrm>
            <a:off x="1224130" y="83539"/>
            <a:ext cx="4934551" cy="6690919"/>
          </a:xfrm>
          <a:prstGeom prst="rect">
            <a:avLst/>
          </a:prstGeom>
          <a:effectLst/>
        </p:spPr>
      </p:pic>
      <p:sp>
        <p:nvSpPr>
          <p:cNvPr id="15" name="Rectangle 14">
            <a:extLst>
              <a:ext uri="{FF2B5EF4-FFF2-40B4-BE49-F238E27FC236}">
                <a16:creationId xmlns:a16="http://schemas.microsoft.com/office/drawing/2014/main" id="{8EDB6DAB-4566-4636-A584-BE5811959674}"/>
              </a:ext>
            </a:extLst>
          </p:cNvPr>
          <p:cNvSpPr/>
          <p:nvPr/>
        </p:nvSpPr>
        <p:spPr>
          <a:xfrm>
            <a:off x="1369238" y="2190152"/>
            <a:ext cx="839706" cy="244824"/>
          </a:xfrm>
          <a:prstGeom prst="rect">
            <a:avLst/>
          </a:prstGeom>
          <a:solidFill>
            <a:schemeClr val="accent1">
              <a:alpha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a:p>
        </p:txBody>
      </p:sp>
      <p:sp>
        <p:nvSpPr>
          <p:cNvPr id="17" name="Rectangle 16">
            <a:extLst>
              <a:ext uri="{FF2B5EF4-FFF2-40B4-BE49-F238E27FC236}">
                <a16:creationId xmlns:a16="http://schemas.microsoft.com/office/drawing/2014/main" id="{45E8790E-5675-4A56-BC11-C008576E9902}"/>
              </a:ext>
            </a:extLst>
          </p:cNvPr>
          <p:cNvSpPr/>
          <p:nvPr/>
        </p:nvSpPr>
        <p:spPr>
          <a:xfrm>
            <a:off x="1369238" y="3587229"/>
            <a:ext cx="839706" cy="244824"/>
          </a:xfrm>
          <a:prstGeom prst="rect">
            <a:avLst/>
          </a:prstGeom>
          <a:solidFill>
            <a:schemeClr val="accent1">
              <a:alpha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908150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0" name="Rectangle 19">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2C5767CE-27FE-4E4F-8892-A0B21802F21C}"/>
              </a:ext>
            </a:extLst>
          </p:cNvPr>
          <p:cNvSpPr>
            <a:spLocks noGrp="1"/>
          </p:cNvSpPr>
          <p:nvPr>
            <p:ph type="title"/>
          </p:nvPr>
        </p:nvSpPr>
        <p:spPr>
          <a:xfrm>
            <a:off x="8191925" y="1325880"/>
            <a:ext cx="3352375" cy="3066507"/>
          </a:xfrm>
        </p:spPr>
        <p:txBody>
          <a:bodyPr vert="horz" lIns="91440" tIns="45720" rIns="91440" bIns="45720" rtlCol="0" anchor="b">
            <a:normAutofit/>
          </a:bodyPr>
          <a:lstStyle/>
          <a:p>
            <a:r>
              <a:rPr lang="fr-CA" sz="5400" dirty="0"/>
              <a:t>Veines </a:t>
            </a:r>
            <a:r>
              <a:rPr lang="fr-CA" sz="5400" dirty="0" err="1"/>
              <a:t>membresinférieurs</a:t>
            </a:r>
            <a:endParaRPr lang="fr-CA" sz="5400" dirty="0"/>
          </a:p>
        </p:txBody>
      </p:sp>
      <p:sp>
        <p:nvSpPr>
          <p:cNvPr id="22" name="Rectangle 21">
            <a:extLst>
              <a:ext uri="{FF2B5EF4-FFF2-40B4-BE49-F238E27FC236}">
                <a16:creationId xmlns:a16="http://schemas.microsoft.com/office/drawing/2014/main" id="{4C1E981B-F06E-48B4-9275-F4B261AFC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15712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36">
            <a:extLst>
              <a:ext uri="{FF2B5EF4-FFF2-40B4-BE49-F238E27FC236}">
                <a16:creationId xmlns:a16="http://schemas.microsoft.com/office/drawing/2014/main" id="{312E2C24-0CD2-4071-8CE2-B059993A9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63681"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6" name="Freeform 5">
            <a:extLst>
              <a:ext uri="{FF2B5EF4-FFF2-40B4-BE49-F238E27FC236}">
                <a16:creationId xmlns:a16="http://schemas.microsoft.com/office/drawing/2014/main" id="{24F1DC13-C830-4B86-A9C6-927F5C55D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3708596"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5" name="Espace réservé du contenu 4">
            <a:extLst>
              <a:ext uri="{FF2B5EF4-FFF2-40B4-BE49-F238E27FC236}">
                <a16:creationId xmlns:a16="http://schemas.microsoft.com/office/drawing/2014/main" id="{E2DC0851-ABC4-49F2-B364-A745B2B0D6BE}"/>
              </a:ext>
            </a:extLst>
          </p:cNvPr>
          <p:cNvPicPr>
            <a:picLocks noGrp="1" noChangeAspect="1"/>
          </p:cNvPicPr>
          <p:nvPr>
            <p:ph idx="1"/>
          </p:nvPr>
        </p:nvPicPr>
        <p:blipFill>
          <a:blip r:embed="rId7"/>
          <a:stretch>
            <a:fillRect/>
          </a:stretch>
        </p:blipFill>
        <p:spPr>
          <a:xfrm>
            <a:off x="1068388" y="43766"/>
            <a:ext cx="5280962" cy="6770465"/>
          </a:xfrm>
          <a:prstGeom prst="rect">
            <a:avLst/>
          </a:prstGeom>
          <a:effectLst/>
        </p:spPr>
      </p:pic>
    </p:spTree>
    <p:extLst>
      <p:ext uri="{BB962C8B-B14F-4D97-AF65-F5344CB8AC3E}">
        <p14:creationId xmlns:p14="http://schemas.microsoft.com/office/powerpoint/2010/main" val="3959213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C4A917-AB28-4456-9E4A-607DE669BB5F}"/>
              </a:ext>
            </a:extLst>
          </p:cNvPr>
          <p:cNvSpPr>
            <a:spLocks noGrp="1"/>
          </p:cNvSpPr>
          <p:nvPr>
            <p:ph type="title"/>
          </p:nvPr>
        </p:nvSpPr>
        <p:spPr/>
        <p:txBody>
          <a:bodyPr/>
          <a:lstStyle/>
          <a:p>
            <a:r>
              <a:rPr lang="fr-CA" dirty="0"/>
              <a:t>Activité à faire</a:t>
            </a:r>
          </a:p>
        </p:txBody>
      </p:sp>
      <p:sp>
        <p:nvSpPr>
          <p:cNvPr id="3" name="Espace réservé du contenu 2">
            <a:extLst>
              <a:ext uri="{FF2B5EF4-FFF2-40B4-BE49-F238E27FC236}">
                <a16:creationId xmlns:a16="http://schemas.microsoft.com/office/drawing/2014/main" id="{1E01ED29-49BD-4D3F-B48B-287C9549ACA8}"/>
              </a:ext>
            </a:extLst>
          </p:cNvPr>
          <p:cNvSpPr>
            <a:spLocks noGrp="1"/>
          </p:cNvSpPr>
          <p:nvPr>
            <p:ph idx="1"/>
          </p:nvPr>
        </p:nvSpPr>
        <p:spPr/>
        <p:txBody>
          <a:bodyPr/>
          <a:lstStyle/>
          <a:p>
            <a:r>
              <a:rPr lang="fr-CA" dirty="0"/>
              <a:t>Exercice ‘’Les vaisseaux sanguins’’</a:t>
            </a:r>
          </a:p>
          <a:p>
            <a:r>
              <a:rPr lang="fr-CA" dirty="0"/>
              <a:t>Exercice ‘’Les artères et les veines’’</a:t>
            </a:r>
          </a:p>
        </p:txBody>
      </p:sp>
    </p:spTree>
    <p:extLst>
      <p:ext uri="{BB962C8B-B14F-4D97-AF65-F5344CB8AC3E}">
        <p14:creationId xmlns:p14="http://schemas.microsoft.com/office/powerpoint/2010/main" val="169009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FA2E0B-01B2-25D6-CAC2-795622318542}"/>
              </a:ext>
            </a:extLst>
          </p:cNvPr>
          <p:cNvSpPr>
            <a:spLocks noGrp="1"/>
          </p:cNvSpPr>
          <p:nvPr>
            <p:ph type="title"/>
          </p:nvPr>
        </p:nvSpPr>
        <p:spPr/>
        <p:txBody>
          <a:bodyPr/>
          <a:lstStyle/>
          <a:p>
            <a:r>
              <a:rPr lang="fr-CA" dirty="0"/>
              <a:t>Petit retour sur le trajet du sang dans le cœur</a:t>
            </a:r>
          </a:p>
        </p:txBody>
      </p:sp>
      <mc:AlternateContent xmlns:mc="http://schemas.openxmlformats.org/markup-compatibility/2006">
        <mc:Choice xmlns:am3d="http://schemas.microsoft.com/office/drawing/2017/model3d" Requires="am3d">
          <p:graphicFrame>
            <p:nvGraphicFramePr>
              <p:cNvPr id="7" name="Espace réservé du contenu 6" descr="Cœur qui bat">
                <a:extLst>
                  <a:ext uri="{FF2B5EF4-FFF2-40B4-BE49-F238E27FC236}">
                    <a16:creationId xmlns:a16="http://schemas.microsoft.com/office/drawing/2014/main" id="{852D0655-16BE-C01A-F5E1-A2EAE8BBEB32}"/>
                  </a:ext>
                </a:extLst>
              </p:cNvPr>
              <p:cNvGraphicFramePr>
                <a:graphicFrameLocks noGrp="1" noChangeAspect="1"/>
              </p:cNvGraphicFramePr>
              <p:nvPr>
                <p:ph idx="1"/>
                <p:extLst>
                  <p:ext uri="{D42A27DB-BD31-4B8C-83A1-F6EECF244321}">
                    <p14:modId xmlns:p14="http://schemas.microsoft.com/office/powerpoint/2010/main" val="3637722552"/>
                  </p:ext>
                </p:extLst>
              </p:nvPr>
            </p:nvGraphicFramePr>
            <p:xfrm>
              <a:off x="8116729" y="1538861"/>
              <a:ext cx="4308353" cy="5135362"/>
            </p:xfrm>
            <a:graphic>
              <a:graphicData uri="http://schemas.microsoft.com/office/drawing/2017/model3d">
                <am3d:model3d r:embed="rId2">
                  <am3d:spPr>
                    <a:xfrm>
                      <a:off x="0" y="0"/>
                      <a:ext cx="4308353" cy="5135362"/>
                    </a:xfrm>
                    <a:prstGeom prst="rect">
                      <a:avLst/>
                    </a:prstGeom>
                  </am3d:spPr>
                  <am3d:camera>
                    <am3d:pos x="0" y="0" z="64201578"/>
                    <am3d:up dx="0" dy="36000000" dz="0"/>
                    <am3d:lookAt x="0" y="0" z="0"/>
                    <am3d:perspective fov="2700000"/>
                  </am3d:camera>
                  <am3d:trans>
                    <am3d:meterPerModelUnit n="5624546" d="1000000"/>
                    <am3d:preTrans dx="225996" dy="-17636886" dz="3137461"/>
                    <am3d:scale>
                      <am3d:sx n="1000000" d="1000000"/>
                      <am3d:sy n="1000000" d="1000000"/>
                      <am3d:sz n="1000000" d="1000000"/>
                    </am3d:scale>
                    <am3d:rot ax="452701" ay="-377459" az="-49905"/>
                    <am3d:postTrans dx="0" dy="0" dz="0"/>
                  </am3d:trans>
                  <am3d:raster rName="Office3DRenderer" rVer="16.0.8326">
                    <am3d:blip r:embed="rId3"/>
                  </am3d:raster>
                  <am3d:extLst>
                    <a:ext uri="{9A65AA19-BECB-4387-8358-8AD5134E1D82}">
                      <a3danim:embedAnim xmlns:a3danim="http://schemas.microsoft.com/office/drawing/2018/animation/model3d" animId="0">
                        <a3danim:animPr length="1000" count="indefinite"/>
                      </a3danim:embedAnim>
                    </a:ext>
                    <a:ext uri="{E9DE012E-A134-456F-84FE-255F9AAD75C6}">
                      <a3danim:posterFrame xmlns:a3danim="http://schemas.microsoft.com/office/drawing/2018/animation/model3d" animId="0"/>
                    </a:ext>
                  </am3d:extLst>
                  <am3d:objViewport viewportSz="639392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Espace réservé du contenu 6" descr="Cœur qui bat">
                <a:extLst>
                  <a:ext uri="{FF2B5EF4-FFF2-40B4-BE49-F238E27FC236}">
                    <a16:creationId xmlns:a16="http://schemas.microsoft.com/office/drawing/2014/main" id="{852D0655-16BE-C01A-F5E1-A2EAE8BBEB32}"/>
                  </a:ext>
                </a:extLst>
              </p:cNvPr>
              <p:cNvPicPr>
                <a:picLocks noGrp="1" noRot="1" noChangeAspect="1" noMove="1" noResize="1" noEditPoints="1" noAdjustHandles="1" noChangeArrowheads="1" noChangeShapeType="1" noCrop="1"/>
              </p:cNvPicPr>
              <p:nvPr/>
            </p:nvPicPr>
            <p:blipFill>
              <a:blip r:embed="rId3"/>
              <a:stretch>
                <a:fillRect/>
              </a:stretch>
            </p:blipFill>
            <p:spPr>
              <a:xfrm>
                <a:off x="8116729" y="1538861"/>
                <a:ext cx="4308353" cy="5135362"/>
              </a:xfrm>
              <a:prstGeom prst="rect">
                <a:avLst/>
              </a:prstGeom>
            </p:spPr>
          </p:pic>
        </mc:Fallback>
      </mc:AlternateContent>
      <p:sp>
        <p:nvSpPr>
          <p:cNvPr id="8" name="ZoneTexte 7">
            <a:extLst>
              <a:ext uri="{FF2B5EF4-FFF2-40B4-BE49-F238E27FC236}">
                <a16:creationId xmlns:a16="http://schemas.microsoft.com/office/drawing/2014/main" id="{0B9F2388-B5E9-C3EC-BF87-B5D1D4F8AAAE}"/>
              </a:ext>
            </a:extLst>
          </p:cNvPr>
          <p:cNvSpPr txBox="1"/>
          <p:nvPr/>
        </p:nvSpPr>
        <p:spPr>
          <a:xfrm>
            <a:off x="215153" y="2077569"/>
            <a:ext cx="8109981" cy="3816429"/>
          </a:xfrm>
          <a:prstGeom prst="rect">
            <a:avLst/>
          </a:prstGeom>
          <a:noFill/>
        </p:spPr>
        <p:txBody>
          <a:bodyPr wrap="square" rtlCol="0">
            <a:spAutoFit/>
          </a:bodyPr>
          <a:lstStyle/>
          <a:p>
            <a:pPr marL="342900" indent="-342900">
              <a:buFont typeface="Wingdings" panose="05000000000000000000" pitchFamily="2" charset="2"/>
              <a:buChar char="Ø"/>
            </a:pPr>
            <a:r>
              <a:rPr lang="fr-CA" sz="2200" dirty="0"/>
              <a:t>Le sang désoxygéné arrive dans l’</a:t>
            </a:r>
            <a:r>
              <a:rPr lang="fr-CA" sz="2200" b="1" dirty="0">
                <a:solidFill>
                  <a:srgbClr val="FFFF00"/>
                </a:solidFill>
              </a:rPr>
              <a:t>oreillette droite</a:t>
            </a:r>
          </a:p>
          <a:p>
            <a:pPr marL="342900" indent="-342900">
              <a:buFont typeface="Wingdings" panose="05000000000000000000" pitchFamily="2" charset="2"/>
              <a:buChar char="Ø"/>
            </a:pPr>
            <a:r>
              <a:rPr lang="fr-CA" sz="2200" dirty="0"/>
              <a:t>Il passe par la </a:t>
            </a:r>
            <a:r>
              <a:rPr lang="fr-CA" sz="2200" b="1" dirty="0">
                <a:solidFill>
                  <a:srgbClr val="FFFF00"/>
                </a:solidFill>
              </a:rPr>
              <a:t>valve tricuspide </a:t>
            </a:r>
            <a:r>
              <a:rPr lang="fr-CA" sz="2200" dirty="0"/>
              <a:t>pour arriver dans le </a:t>
            </a:r>
            <a:r>
              <a:rPr lang="fr-CA" sz="2200" b="1" dirty="0">
                <a:solidFill>
                  <a:srgbClr val="FFFF00"/>
                </a:solidFill>
              </a:rPr>
              <a:t>ventricule droit</a:t>
            </a:r>
          </a:p>
          <a:p>
            <a:pPr marL="342900" indent="-342900">
              <a:buFont typeface="Wingdings" panose="05000000000000000000" pitchFamily="2" charset="2"/>
              <a:buChar char="Ø"/>
            </a:pPr>
            <a:r>
              <a:rPr lang="fr-CA" sz="2200" dirty="0"/>
              <a:t>Il passe ensuite par la </a:t>
            </a:r>
            <a:r>
              <a:rPr lang="fr-CA" sz="2200" b="1" dirty="0">
                <a:solidFill>
                  <a:srgbClr val="FFFF00"/>
                </a:solidFill>
              </a:rPr>
              <a:t>valve sigmoïde pulmonaire </a:t>
            </a:r>
            <a:r>
              <a:rPr lang="fr-CA" sz="2200" dirty="0"/>
              <a:t>pour aller vers les </a:t>
            </a:r>
            <a:r>
              <a:rPr lang="fr-CA" sz="2200" b="1" dirty="0">
                <a:solidFill>
                  <a:srgbClr val="FFFF00"/>
                </a:solidFill>
              </a:rPr>
              <a:t>artères pulmonaires</a:t>
            </a:r>
          </a:p>
          <a:p>
            <a:pPr marL="342900" indent="-342900">
              <a:buFont typeface="Wingdings" panose="05000000000000000000" pitchFamily="2" charset="2"/>
              <a:buChar char="Ø"/>
            </a:pPr>
            <a:r>
              <a:rPr lang="fr-CA" sz="2200" dirty="0"/>
              <a:t>Il revient par les </a:t>
            </a:r>
            <a:r>
              <a:rPr lang="fr-CA" sz="2200" b="1" dirty="0">
                <a:solidFill>
                  <a:srgbClr val="FFFF00"/>
                </a:solidFill>
              </a:rPr>
              <a:t>veines pulmonaires </a:t>
            </a:r>
            <a:r>
              <a:rPr lang="fr-CA" sz="2200" dirty="0"/>
              <a:t>et arrivent dans l’</a:t>
            </a:r>
            <a:r>
              <a:rPr lang="fr-CA" sz="2200" b="1" dirty="0">
                <a:solidFill>
                  <a:srgbClr val="FFFF00"/>
                </a:solidFill>
              </a:rPr>
              <a:t>oreillette gauche</a:t>
            </a:r>
          </a:p>
          <a:p>
            <a:pPr marL="342900" indent="-342900">
              <a:buFont typeface="Wingdings" panose="05000000000000000000" pitchFamily="2" charset="2"/>
              <a:buChar char="Ø"/>
            </a:pPr>
            <a:r>
              <a:rPr lang="fr-CA" sz="2200" dirty="0"/>
              <a:t>Il passe ensuite par la </a:t>
            </a:r>
            <a:r>
              <a:rPr lang="fr-CA" sz="2200" b="1" dirty="0">
                <a:solidFill>
                  <a:srgbClr val="FFFF00"/>
                </a:solidFill>
              </a:rPr>
              <a:t>valve auriculoventriculaire gauche (Mitrale) </a:t>
            </a:r>
            <a:r>
              <a:rPr lang="fr-CA" sz="2200" dirty="0"/>
              <a:t>pour aller dans le </a:t>
            </a:r>
            <a:r>
              <a:rPr lang="fr-CA" sz="2200" b="1" dirty="0">
                <a:solidFill>
                  <a:srgbClr val="FFFF00"/>
                </a:solidFill>
              </a:rPr>
              <a:t>ventricule gauche</a:t>
            </a:r>
          </a:p>
          <a:p>
            <a:pPr marL="342900" indent="-342900">
              <a:buFont typeface="Wingdings" panose="05000000000000000000" pitchFamily="2" charset="2"/>
              <a:buChar char="Ø"/>
            </a:pPr>
            <a:r>
              <a:rPr lang="fr-CA" sz="2200" dirty="0"/>
              <a:t>Il est ensuite éjecté vers la </a:t>
            </a:r>
            <a:r>
              <a:rPr lang="fr-CA" sz="2200" b="1" dirty="0">
                <a:solidFill>
                  <a:srgbClr val="FFFF00"/>
                </a:solidFill>
              </a:rPr>
              <a:t>valve sigmoïde </a:t>
            </a:r>
            <a:r>
              <a:rPr lang="fr-CA" sz="2200" dirty="0"/>
              <a:t>pour entrer dans la </a:t>
            </a:r>
            <a:r>
              <a:rPr lang="fr-CA" sz="2200" b="1" dirty="0">
                <a:solidFill>
                  <a:srgbClr val="FFFF00"/>
                </a:solidFill>
              </a:rPr>
              <a:t>crosse de l’aorte</a:t>
            </a:r>
          </a:p>
        </p:txBody>
      </p:sp>
    </p:spTree>
    <p:extLst>
      <p:ext uri="{BB962C8B-B14F-4D97-AF65-F5344CB8AC3E}">
        <p14:creationId xmlns:p14="http://schemas.microsoft.com/office/powerpoint/2010/main" val="262104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afterEffect">
                                  <p:stCondLst>
                                    <p:cond delay="0"/>
                                  </p:stCondLst>
                                  <p:childTnLst>
                                    <p:anim calcmode="lin" valueType="num">
                                      <p:cBhvr>
                                        <p:cTn id="6" dur="1000" fill="hold"/>
                                        <p:tgtEl>
                                          <p:spTgt spid="7"/>
                                        </p:tgtEl>
                                        <p:attrNameLst>
                                          <p:attrName>embedded1</p:attrName>
                                        </p:attrNameLst>
                                      </p:cBhvr>
                                      <p:tavLst>
                                        <p:tav tm="0">
                                          <p:val>
                                            <p:fltVal val="0"/>
                                          </p:val>
                                        </p:tav>
                                        <p:tav tm="100000">
                                          <p:val>
                                            <p:fltVal val="1"/>
                                          </p:val>
                                        </p:tav>
                                      </p:tavLst>
                                    </p:anim>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barn(inVertical)">
                                      <p:cBhvr>
                                        <p:cTn id="11" dur="500"/>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barn(inVertical)">
                                      <p:cBhvr>
                                        <p:cTn id="16" dur="5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barn(inVertical)">
                                      <p:cBhvr>
                                        <p:cTn id="21" dur="500"/>
                                        <p:tgtEl>
                                          <p:spTgt spid="8">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barn(inVertical)">
                                      <p:cBhvr>
                                        <p:cTn id="26" dur="500"/>
                                        <p:tgtEl>
                                          <p:spTgt spid="8">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Effect transition="in" filter="barn(inVertical)">
                                      <p:cBhvr>
                                        <p:cTn id="31" dur="500"/>
                                        <p:tgtEl>
                                          <p:spTgt spid="8">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8">
                                            <p:txEl>
                                              <p:pRg st="5" end="5"/>
                                            </p:txEl>
                                          </p:spTgt>
                                        </p:tgtEl>
                                        <p:attrNameLst>
                                          <p:attrName>style.visibility</p:attrName>
                                        </p:attrNameLst>
                                      </p:cBhvr>
                                      <p:to>
                                        <p:strVal val="visible"/>
                                      </p:to>
                                    </p:set>
                                    <p:animEffect transition="in" filter="barn(inVertical)">
                                      <p:cBhvr>
                                        <p:cTn id="36"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Tout comprendre sur : le cœur">
            <a:hlinkClick r:id="" action="ppaction://media"/>
            <a:extLst>
              <a:ext uri="{FF2B5EF4-FFF2-40B4-BE49-F238E27FC236}">
                <a16:creationId xmlns:a16="http://schemas.microsoft.com/office/drawing/2014/main" id="{A082E18C-C804-7808-462D-6A68389F0015}"/>
              </a:ext>
            </a:extLst>
          </p:cNvPr>
          <p:cNvPicPr>
            <a:picLocks noRot="1" noChangeAspect="1"/>
          </p:cNvPicPr>
          <p:nvPr>
            <a:videoFile r:link="rId1"/>
          </p:nvPr>
        </p:nvPicPr>
        <p:blipFill>
          <a:blip r:embed="rId3"/>
          <a:stretch>
            <a:fillRect/>
          </a:stretch>
        </p:blipFill>
        <p:spPr>
          <a:xfrm>
            <a:off x="0" y="-15240"/>
            <a:ext cx="12192000" cy="6888480"/>
          </a:xfrm>
          <a:prstGeom prst="rect">
            <a:avLst/>
          </a:prstGeom>
        </p:spPr>
      </p:pic>
    </p:spTree>
    <p:extLst>
      <p:ext uri="{BB962C8B-B14F-4D97-AF65-F5344CB8AC3E}">
        <p14:creationId xmlns:p14="http://schemas.microsoft.com/office/powerpoint/2010/main" val="409544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950C79-76E0-97E3-E6F1-8DB20FE0AFF4}"/>
              </a:ext>
            </a:extLst>
          </p:cNvPr>
          <p:cNvSpPr>
            <a:spLocks noGrp="1"/>
          </p:cNvSpPr>
          <p:nvPr>
            <p:ph type="title"/>
          </p:nvPr>
        </p:nvSpPr>
        <p:spPr/>
        <p:txBody>
          <a:bodyPr/>
          <a:lstStyle/>
          <a:p>
            <a:r>
              <a:rPr lang="fr-CA" dirty="0"/>
              <a:t>La circulation sanguine</a:t>
            </a:r>
          </a:p>
        </p:txBody>
      </p:sp>
      <p:sp>
        <p:nvSpPr>
          <p:cNvPr id="3" name="Espace réservé du contenu 2">
            <a:extLst>
              <a:ext uri="{FF2B5EF4-FFF2-40B4-BE49-F238E27FC236}">
                <a16:creationId xmlns:a16="http://schemas.microsoft.com/office/drawing/2014/main" id="{EBCA7219-C345-8519-195D-7939A59FD983}"/>
              </a:ext>
            </a:extLst>
          </p:cNvPr>
          <p:cNvSpPr>
            <a:spLocks noGrp="1"/>
          </p:cNvSpPr>
          <p:nvPr>
            <p:ph idx="1"/>
          </p:nvPr>
        </p:nvSpPr>
        <p:spPr/>
        <p:txBody>
          <a:bodyPr>
            <a:normAutofit/>
          </a:bodyPr>
          <a:lstStyle/>
          <a:p>
            <a:r>
              <a:rPr lang="fr-CA" sz="2400" dirty="0"/>
              <a:t>Nous savons que le cœur propulse le sang oxygéné vers tout l’organisme et que le sang désoxygéné revient par les veines caves. </a:t>
            </a:r>
          </a:p>
          <a:p>
            <a:endParaRPr lang="fr-CA" sz="2400" dirty="0"/>
          </a:p>
          <a:p>
            <a:r>
              <a:rPr lang="fr-CA" sz="2400" dirty="0"/>
              <a:t>3 facteurs assurent une bonne circulation sanguine</a:t>
            </a:r>
          </a:p>
          <a:p>
            <a:pPr lvl="1"/>
            <a:r>
              <a:rPr lang="fr-CA" sz="2200" dirty="0"/>
              <a:t>Le débit cardiaque</a:t>
            </a:r>
          </a:p>
          <a:p>
            <a:pPr lvl="1"/>
            <a:r>
              <a:rPr lang="fr-CA" sz="2200" dirty="0"/>
              <a:t>La résistance périphérique</a:t>
            </a:r>
          </a:p>
          <a:p>
            <a:pPr lvl="1"/>
            <a:r>
              <a:rPr lang="fr-CA" sz="2200" dirty="0"/>
              <a:t>La pression artérielle </a:t>
            </a:r>
          </a:p>
        </p:txBody>
      </p:sp>
      <p:sp>
        <p:nvSpPr>
          <p:cNvPr id="4" name="ZoneTexte 3">
            <a:extLst>
              <a:ext uri="{FF2B5EF4-FFF2-40B4-BE49-F238E27FC236}">
                <a16:creationId xmlns:a16="http://schemas.microsoft.com/office/drawing/2014/main" id="{C5AB62C9-2006-915F-B190-871B06B2084A}"/>
              </a:ext>
            </a:extLst>
          </p:cNvPr>
          <p:cNvSpPr txBox="1"/>
          <p:nvPr/>
        </p:nvSpPr>
        <p:spPr>
          <a:xfrm>
            <a:off x="9789460" y="6158753"/>
            <a:ext cx="2003612" cy="369332"/>
          </a:xfrm>
          <a:prstGeom prst="rect">
            <a:avLst/>
          </a:prstGeom>
          <a:noFill/>
        </p:spPr>
        <p:txBody>
          <a:bodyPr wrap="square" rtlCol="0">
            <a:spAutoFit/>
          </a:bodyPr>
          <a:lstStyle/>
          <a:p>
            <a:r>
              <a:rPr lang="fr-CA" dirty="0"/>
              <a:t>CEMEQ p.45</a:t>
            </a:r>
          </a:p>
        </p:txBody>
      </p:sp>
    </p:spTree>
    <p:extLst>
      <p:ext uri="{BB962C8B-B14F-4D97-AF65-F5344CB8AC3E}">
        <p14:creationId xmlns:p14="http://schemas.microsoft.com/office/powerpoint/2010/main" val="154584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barn(inVertical)">
                                      <p:cBhvr>
                                        <p:cTn id="11" dur="500"/>
                                        <p:tgtEl>
                                          <p:spTgt spid="3">
                                            <p:txEl>
                                              <p:pRg st="2" end="2"/>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arn(inVertical)">
                                      <p:cBhvr>
                                        <p:cTn id="15" dur="500"/>
                                        <p:tgtEl>
                                          <p:spTgt spid="3">
                                            <p:txEl>
                                              <p:pRg st="3" end="3"/>
                                            </p:txEl>
                                          </p:spTgt>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barn(inVertical)">
                                      <p:cBhvr>
                                        <p:cTn id="2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C1E8B1E-D880-4065-A57D-B426E4895C2F}"/>
              </a:ext>
            </a:extLst>
          </p:cNvPr>
          <p:cNvPicPr>
            <a:picLocks noChangeAspect="1"/>
          </p:cNvPicPr>
          <p:nvPr/>
        </p:nvPicPr>
        <p:blipFill>
          <a:blip r:embed="rId2"/>
          <a:stretch>
            <a:fillRect/>
          </a:stretch>
        </p:blipFill>
        <p:spPr>
          <a:xfrm>
            <a:off x="3067268" y="113016"/>
            <a:ext cx="6090310" cy="6667928"/>
          </a:xfrm>
          <a:prstGeom prst="rect">
            <a:avLst/>
          </a:prstGeom>
        </p:spPr>
      </p:pic>
    </p:spTree>
    <p:extLst>
      <p:ext uri="{BB962C8B-B14F-4D97-AF65-F5344CB8AC3E}">
        <p14:creationId xmlns:p14="http://schemas.microsoft.com/office/powerpoint/2010/main" val="2758606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950C79-76E0-97E3-E6F1-8DB20FE0AFF4}"/>
              </a:ext>
            </a:extLst>
          </p:cNvPr>
          <p:cNvSpPr>
            <a:spLocks noGrp="1"/>
          </p:cNvSpPr>
          <p:nvPr>
            <p:ph type="title"/>
          </p:nvPr>
        </p:nvSpPr>
        <p:spPr/>
        <p:txBody>
          <a:bodyPr/>
          <a:lstStyle/>
          <a:p>
            <a:r>
              <a:rPr lang="fr-CA" dirty="0"/>
              <a:t>Le débit cardiaque</a:t>
            </a:r>
          </a:p>
        </p:txBody>
      </p:sp>
      <p:sp>
        <p:nvSpPr>
          <p:cNvPr id="3" name="Espace réservé du contenu 2">
            <a:extLst>
              <a:ext uri="{FF2B5EF4-FFF2-40B4-BE49-F238E27FC236}">
                <a16:creationId xmlns:a16="http://schemas.microsoft.com/office/drawing/2014/main" id="{EBCA7219-C345-8519-195D-7939A59FD983}"/>
              </a:ext>
            </a:extLst>
          </p:cNvPr>
          <p:cNvSpPr>
            <a:spLocks noGrp="1"/>
          </p:cNvSpPr>
          <p:nvPr>
            <p:ph idx="1"/>
          </p:nvPr>
        </p:nvSpPr>
        <p:spPr>
          <a:xfrm>
            <a:off x="1103312" y="2052919"/>
            <a:ext cx="8946541" cy="1497106"/>
          </a:xfrm>
        </p:spPr>
        <p:txBody>
          <a:bodyPr>
            <a:normAutofit/>
          </a:bodyPr>
          <a:lstStyle/>
          <a:p>
            <a:r>
              <a:rPr lang="fr-CA" sz="2400" dirty="0"/>
              <a:t>C’est la quantité, le volume de sang éjecté par le cœur lors des battements (1 minute)</a:t>
            </a:r>
          </a:p>
          <a:p>
            <a:pPr lvl="1"/>
            <a:r>
              <a:rPr lang="fr-CA" sz="2200" dirty="0"/>
              <a:t>Plus il y a tachycardie, plus le volume, le DC augmente</a:t>
            </a:r>
          </a:p>
          <a:p>
            <a:pPr marL="457200" lvl="1" indent="0">
              <a:buNone/>
            </a:pPr>
            <a:endParaRPr lang="fr-CA" sz="2200" dirty="0"/>
          </a:p>
          <a:p>
            <a:endParaRPr lang="fr-CA" sz="2400" dirty="0"/>
          </a:p>
          <a:p>
            <a:endParaRPr lang="fr-CA" sz="2400" dirty="0"/>
          </a:p>
        </p:txBody>
      </p:sp>
      <p:sp>
        <p:nvSpPr>
          <p:cNvPr id="4" name="ZoneTexte 3">
            <a:extLst>
              <a:ext uri="{FF2B5EF4-FFF2-40B4-BE49-F238E27FC236}">
                <a16:creationId xmlns:a16="http://schemas.microsoft.com/office/drawing/2014/main" id="{C5AB62C9-2006-915F-B190-871B06B2084A}"/>
              </a:ext>
            </a:extLst>
          </p:cNvPr>
          <p:cNvSpPr txBox="1"/>
          <p:nvPr/>
        </p:nvSpPr>
        <p:spPr>
          <a:xfrm>
            <a:off x="9789460" y="6158753"/>
            <a:ext cx="2003612" cy="369332"/>
          </a:xfrm>
          <a:prstGeom prst="rect">
            <a:avLst/>
          </a:prstGeom>
          <a:noFill/>
        </p:spPr>
        <p:txBody>
          <a:bodyPr wrap="square" rtlCol="0">
            <a:spAutoFit/>
          </a:bodyPr>
          <a:lstStyle/>
          <a:p>
            <a:r>
              <a:rPr lang="fr-CA" dirty="0"/>
              <a:t>CEMEQ p.45</a:t>
            </a:r>
          </a:p>
        </p:txBody>
      </p:sp>
      <p:graphicFrame>
        <p:nvGraphicFramePr>
          <p:cNvPr id="5" name="Tableau 5">
            <a:extLst>
              <a:ext uri="{FF2B5EF4-FFF2-40B4-BE49-F238E27FC236}">
                <a16:creationId xmlns:a16="http://schemas.microsoft.com/office/drawing/2014/main" id="{F2182A5F-66F8-6E06-1282-F88DC7485607}"/>
              </a:ext>
            </a:extLst>
          </p:cNvPr>
          <p:cNvGraphicFramePr>
            <a:graphicFrameLocks noGrp="1"/>
          </p:cNvGraphicFramePr>
          <p:nvPr>
            <p:extLst>
              <p:ext uri="{D42A27DB-BD31-4B8C-83A1-F6EECF244321}">
                <p14:modId xmlns:p14="http://schemas.microsoft.com/office/powerpoint/2010/main" val="3672812957"/>
              </p:ext>
            </p:extLst>
          </p:nvPr>
        </p:nvGraphicFramePr>
        <p:xfrm>
          <a:off x="811305" y="3653062"/>
          <a:ext cx="10569390" cy="1584960"/>
        </p:xfrm>
        <a:graphic>
          <a:graphicData uri="http://schemas.openxmlformats.org/drawingml/2006/table">
            <a:tbl>
              <a:tblPr firstRow="1" bandRow="1">
                <a:tableStyleId>{5C22544A-7EE6-4342-B048-85BDC9FD1C3A}</a:tableStyleId>
              </a:tblPr>
              <a:tblGrid>
                <a:gridCol w="5284695">
                  <a:extLst>
                    <a:ext uri="{9D8B030D-6E8A-4147-A177-3AD203B41FA5}">
                      <a16:colId xmlns:a16="http://schemas.microsoft.com/office/drawing/2014/main" val="4046322361"/>
                    </a:ext>
                  </a:extLst>
                </a:gridCol>
                <a:gridCol w="5284695">
                  <a:extLst>
                    <a:ext uri="{9D8B030D-6E8A-4147-A177-3AD203B41FA5}">
                      <a16:colId xmlns:a16="http://schemas.microsoft.com/office/drawing/2014/main" val="772334486"/>
                    </a:ext>
                  </a:extLst>
                </a:gridCol>
              </a:tblGrid>
              <a:tr h="370840">
                <a:tc>
                  <a:txBody>
                    <a:bodyPr/>
                    <a:lstStyle/>
                    <a:p>
                      <a:pPr algn="ctr"/>
                      <a:r>
                        <a:rPr lang="fr-CA" sz="2000" dirty="0"/>
                        <a:t>Facteurs qui augmentent le DC</a:t>
                      </a:r>
                    </a:p>
                  </a:txBody>
                  <a:tcPr/>
                </a:tc>
                <a:tc>
                  <a:txBody>
                    <a:bodyPr/>
                    <a:lstStyle/>
                    <a:p>
                      <a:pPr algn="ctr"/>
                      <a:r>
                        <a:rPr lang="fr-CA" sz="2000" dirty="0"/>
                        <a:t>Facteurs qui diminuent le DC</a:t>
                      </a:r>
                    </a:p>
                  </a:txBody>
                  <a:tcPr/>
                </a:tc>
                <a:extLst>
                  <a:ext uri="{0D108BD9-81ED-4DB2-BD59-A6C34878D82A}">
                    <a16:rowId xmlns:a16="http://schemas.microsoft.com/office/drawing/2014/main" val="3318889235"/>
                  </a:ext>
                </a:extLst>
              </a:tr>
              <a:tr h="370840">
                <a:tc>
                  <a:txBody>
                    <a:bodyPr/>
                    <a:lstStyle/>
                    <a:p>
                      <a:pPr marL="285750" indent="-285750" algn="l">
                        <a:buFont typeface="Arial" panose="020B0604020202020204" pitchFamily="34" charset="0"/>
                        <a:buChar char="•"/>
                      </a:pPr>
                      <a:r>
                        <a:rPr lang="fr-CA" dirty="0"/>
                        <a:t>Augmentation du sodium sanguin (Rétention d’eau)</a:t>
                      </a:r>
                    </a:p>
                    <a:p>
                      <a:pPr marL="285750" indent="-285750" algn="l">
                        <a:buFont typeface="Arial" panose="020B0604020202020204" pitchFamily="34" charset="0"/>
                        <a:buChar char="•"/>
                      </a:pPr>
                      <a:r>
                        <a:rPr lang="fr-CA" dirty="0"/>
                        <a:t>Une solution intraveineuse trop rapide</a:t>
                      </a:r>
                    </a:p>
                    <a:p>
                      <a:pPr marL="285750" indent="-285750" algn="l">
                        <a:buFont typeface="Arial" panose="020B0604020202020204" pitchFamily="34" charset="0"/>
                        <a:buChar char="•"/>
                      </a:pPr>
                      <a:r>
                        <a:rPr lang="fr-CA" dirty="0"/>
                        <a:t>Une transfusion sanguine</a:t>
                      </a:r>
                    </a:p>
                  </a:txBody>
                  <a:tcPr/>
                </a:tc>
                <a:tc>
                  <a:txBody>
                    <a:bodyPr/>
                    <a:lstStyle/>
                    <a:p>
                      <a:pPr marL="285750" indent="-285750" algn="l">
                        <a:buFont typeface="Arial" panose="020B0604020202020204" pitchFamily="34" charset="0"/>
                        <a:buChar char="•"/>
                      </a:pPr>
                      <a:r>
                        <a:rPr lang="fr-CA" dirty="0"/>
                        <a:t>Hémorragie importante</a:t>
                      </a:r>
                    </a:p>
                    <a:p>
                      <a:pPr marL="285750" indent="-285750" algn="l">
                        <a:buFont typeface="Arial" panose="020B0604020202020204" pitchFamily="34" charset="0"/>
                        <a:buChar char="•"/>
                      </a:pPr>
                      <a:r>
                        <a:rPr lang="fr-CA" dirty="0"/>
                        <a:t>Diurèse significative</a:t>
                      </a:r>
                    </a:p>
                    <a:p>
                      <a:pPr marL="285750" indent="-285750" algn="l">
                        <a:buFont typeface="Arial" panose="020B0604020202020204" pitchFamily="34" charset="0"/>
                        <a:buChar char="•"/>
                      </a:pPr>
                      <a:r>
                        <a:rPr lang="fr-CA" dirty="0"/>
                        <a:t>Sudation abondante</a:t>
                      </a:r>
                    </a:p>
                    <a:p>
                      <a:pPr marL="285750" indent="-285750" algn="l">
                        <a:buFont typeface="Arial" panose="020B0604020202020204" pitchFamily="34" charset="0"/>
                        <a:buChar char="•"/>
                      </a:pPr>
                      <a:r>
                        <a:rPr lang="fr-CA" dirty="0"/>
                        <a:t>Déshydratation </a:t>
                      </a:r>
                    </a:p>
                  </a:txBody>
                  <a:tcPr/>
                </a:tc>
                <a:extLst>
                  <a:ext uri="{0D108BD9-81ED-4DB2-BD59-A6C34878D82A}">
                    <a16:rowId xmlns:a16="http://schemas.microsoft.com/office/drawing/2014/main" val="818110404"/>
                  </a:ext>
                </a:extLst>
              </a:tr>
            </a:tbl>
          </a:graphicData>
        </a:graphic>
      </p:graphicFrame>
    </p:spTree>
    <p:extLst>
      <p:ext uri="{BB962C8B-B14F-4D97-AF65-F5344CB8AC3E}">
        <p14:creationId xmlns:p14="http://schemas.microsoft.com/office/powerpoint/2010/main" val="320832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950C79-76E0-97E3-E6F1-8DB20FE0AFF4}"/>
              </a:ext>
            </a:extLst>
          </p:cNvPr>
          <p:cNvSpPr>
            <a:spLocks noGrp="1"/>
          </p:cNvSpPr>
          <p:nvPr>
            <p:ph type="title"/>
          </p:nvPr>
        </p:nvSpPr>
        <p:spPr/>
        <p:txBody>
          <a:bodyPr/>
          <a:lstStyle/>
          <a:p>
            <a:r>
              <a:rPr lang="fr-CA" dirty="0"/>
              <a:t>La résistance périphérique</a:t>
            </a:r>
          </a:p>
        </p:txBody>
      </p:sp>
      <p:sp>
        <p:nvSpPr>
          <p:cNvPr id="3" name="Espace réservé du contenu 2">
            <a:extLst>
              <a:ext uri="{FF2B5EF4-FFF2-40B4-BE49-F238E27FC236}">
                <a16:creationId xmlns:a16="http://schemas.microsoft.com/office/drawing/2014/main" id="{EBCA7219-C345-8519-195D-7939A59FD983}"/>
              </a:ext>
            </a:extLst>
          </p:cNvPr>
          <p:cNvSpPr>
            <a:spLocks noGrp="1"/>
          </p:cNvSpPr>
          <p:nvPr>
            <p:ph idx="1"/>
          </p:nvPr>
        </p:nvSpPr>
        <p:spPr>
          <a:xfrm>
            <a:off x="1103312" y="2052918"/>
            <a:ext cx="8946541" cy="3917576"/>
          </a:xfrm>
        </p:spPr>
        <p:txBody>
          <a:bodyPr>
            <a:normAutofit/>
          </a:bodyPr>
          <a:lstStyle/>
          <a:p>
            <a:r>
              <a:rPr lang="fr-CA" sz="2400" dirty="0"/>
              <a:t>C’est la force de friction du sang sur les parois des vaisseaux sanguins</a:t>
            </a:r>
          </a:p>
          <a:p>
            <a:pPr marL="0" indent="0">
              <a:buNone/>
            </a:pPr>
            <a:endParaRPr lang="fr-CA" sz="2400" dirty="0"/>
          </a:p>
          <a:p>
            <a:pPr lvl="1"/>
            <a:r>
              <a:rPr lang="fr-CA" sz="2200" dirty="0"/>
              <a:t>Cette résistance dépend de 3 facteurs</a:t>
            </a:r>
          </a:p>
          <a:p>
            <a:pPr lvl="2"/>
            <a:r>
              <a:rPr lang="fr-CA" sz="2000" dirty="0"/>
              <a:t>La longueur totale des vaisseaux</a:t>
            </a:r>
          </a:p>
          <a:p>
            <a:pPr lvl="2"/>
            <a:r>
              <a:rPr lang="fr-CA" sz="2000" dirty="0"/>
              <a:t>La lumière des vaisseaux</a:t>
            </a:r>
          </a:p>
          <a:p>
            <a:pPr lvl="2"/>
            <a:r>
              <a:rPr lang="fr-CA" sz="2000" dirty="0"/>
              <a:t>La </a:t>
            </a:r>
            <a:r>
              <a:rPr lang="fr-CA" sz="2000" b="1" dirty="0">
                <a:solidFill>
                  <a:srgbClr val="FFFF00"/>
                </a:solidFill>
              </a:rPr>
              <a:t>viscosité</a:t>
            </a:r>
            <a:r>
              <a:rPr lang="fr-CA" sz="2000" dirty="0"/>
              <a:t> du sang</a:t>
            </a:r>
          </a:p>
          <a:p>
            <a:pPr marL="457200" lvl="1" indent="0">
              <a:buNone/>
            </a:pPr>
            <a:endParaRPr lang="fr-CA" sz="2200" dirty="0"/>
          </a:p>
          <a:p>
            <a:endParaRPr lang="fr-CA" sz="2400" dirty="0"/>
          </a:p>
          <a:p>
            <a:endParaRPr lang="fr-CA" sz="2400" dirty="0"/>
          </a:p>
        </p:txBody>
      </p:sp>
      <p:sp>
        <p:nvSpPr>
          <p:cNvPr id="4" name="ZoneTexte 3">
            <a:extLst>
              <a:ext uri="{FF2B5EF4-FFF2-40B4-BE49-F238E27FC236}">
                <a16:creationId xmlns:a16="http://schemas.microsoft.com/office/drawing/2014/main" id="{C5AB62C9-2006-915F-B190-871B06B2084A}"/>
              </a:ext>
            </a:extLst>
          </p:cNvPr>
          <p:cNvSpPr txBox="1"/>
          <p:nvPr/>
        </p:nvSpPr>
        <p:spPr>
          <a:xfrm>
            <a:off x="10502155" y="6368277"/>
            <a:ext cx="2003612" cy="369332"/>
          </a:xfrm>
          <a:prstGeom prst="rect">
            <a:avLst/>
          </a:prstGeom>
          <a:noFill/>
        </p:spPr>
        <p:txBody>
          <a:bodyPr wrap="square" rtlCol="0">
            <a:spAutoFit/>
          </a:bodyPr>
          <a:lstStyle/>
          <a:p>
            <a:r>
              <a:rPr lang="fr-CA" dirty="0"/>
              <a:t>CEMEQ p.45</a:t>
            </a:r>
          </a:p>
        </p:txBody>
      </p:sp>
      <p:graphicFrame>
        <p:nvGraphicFramePr>
          <p:cNvPr id="6" name="Tableau 5">
            <a:extLst>
              <a:ext uri="{FF2B5EF4-FFF2-40B4-BE49-F238E27FC236}">
                <a16:creationId xmlns:a16="http://schemas.microsoft.com/office/drawing/2014/main" id="{E9F696CB-7A40-6FB3-7656-5B36FBD22A3C}"/>
              </a:ext>
            </a:extLst>
          </p:cNvPr>
          <p:cNvGraphicFramePr>
            <a:graphicFrameLocks noGrp="1"/>
          </p:cNvGraphicFramePr>
          <p:nvPr>
            <p:extLst>
              <p:ext uri="{D42A27DB-BD31-4B8C-83A1-F6EECF244321}">
                <p14:modId xmlns:p14="http://schemas.microsoft.com/office/powerpoint/2010/main" val="1793452764"/>
              </p:ext>
            </p:extLst>
          </p:nvPr>
        </p:nvGraphicFramePr>
        <p:xfrm>
          <a:off x="811305" y="5307099"/>
          <a:ext cx="10569390" cy="1036320"/>
        </p:xfrm>
        <a:graphic>
          <a:graphicData uri="http://schemas.openxmlformats.org/drawingml/2006/table">
            <a:tbl>
              <a:tblPr firstRow="1" bandRow="1">
                <a:tableStyleId>{5C22544A-7EE6-4342-B048-85BDC9FD1C3A}</a:tableStyleId>
              </a:tblPr>
              <a:tblGrid>
                <a:gridCol w="5284695">
                  <a:extLst>
                    <a:ext uri="{9D8B030D-6E8A-4147-A177-3AD203B41FA5}">
                      <a16:colId xmlns:a16="http://schemas.microsoft.com/office/drawing/2014/main" val="4046322361"/>
                    </a:ext>
                  </a:extLst>
                </a:gridCol>
                <a:gridCol w="5284695">
                  <a:extLst>
                    <a:ext uri="{9D8B030D-6E8A-4147-A177-3AD203B41FA5}">
                      <a16:colId xmlns:a16="http://schemas.microsoft.com/office/drawing/2014/main" val="772334486"/>
                    </a:ext>
                  </a:extLst>
                </a:gridCol>
              </a:tblGrid>
              <a:tr h="370840">
                <a:tc>
                  <a:txBody>
                    <a:bodyPr/>
                    <a:lstStyle/>
                    <a:p>
                      <a:pPr algn="ctr"/>
                      <a:r>
                        <a:rPr lang="fr-CA" sz="2000" dirty="0"/>
                        <a:t>Facteurs qui augmentent la viscosité</a:t>
                      </a:r>
                    </a:p>
                  </a:txBody>
                  <a:tcPr/>
                </a:tc>
                <a:tc>
                  <a:txBody>
                    <a:bodyPr/>
                    <a:lstStyle/>
                    <a:p>
                      <a:pPr algn="ctr"/>
                      <a:r>
                        <a:rPr lang="fr-CA" sz="2000" dirty="0"/>
                        <a:t>Facteurs qui diminuent la viscosité</a:t>
                      </a:r>
                    </a:p>
                  </a:txBody>
                  <a:tcPr/>
                </a:tc>
                <a:extLst>
                  <a:ext uri="{0D108BD9-81ED-4DB2-BD59-A6C34878D82A}">
                    <a16:rowId xmlns:a16="http://schemas.microsoft.com/office/drawing/2014/main" val="3318889235"/>
                  </a:ext>
                </a:extLst>
              </a:tr>
              <a:tr h="370840">
                <a:tc>
                  <a:txBody>
                    <a:bodyPr/>
                    <a:lstStyle/>
                    <a:p>
                      <a:pPr marL="285750" indent="-285750" algn="l">
                        <a:buFont typeface="Arial" panose="020B0604020202020204" pitchFamily="34" charset="0"/>
                        <a:buChar char="•"/>
                      </a:pPr>
                      <a:r>
                        <a:rPr lang="fr-CA" dirty="0"/>
                        <a:t>La déshydratation</a:t>
                      </a:r>
                    </a:p>
                    <a:p>
                      <a:pPr marL="285750" indent="-285750" algn="l">
                        <a:buFont typeface="Arial" panose="020B0604020202020204" pitchFamily="34" charset="0"/>
                        <a:buChar char="•"/>
                      </a:pPr>
                      <a:r>
                        <a:rPr lang="fr-CA" dirty="0"/>
                        <a:t>Le diabète</a:t>
                      </a:r>
                    </a:p>
                  </a:txBody>
                  <a:tcPr/>
                </a:tc>
                <a:tc>
                  <a:txBody>
                    <a:bodyPr/>
                    <a:lstStyle/>
                    <a:p>
                      <a:pPr marL="285750" indent="-285750" algn="l">
                        <a:buFont typeface="Arial" panose="020B0604020202020204" pitchFamily="34" charset="0"/>
                        <a:buChar char="•"/>
                      </a:pPr>
                      <a:r>
                        <a:rPr lang="fr-CA" dirty="0"/>
                        <a:t>Hémorragie </a:t>
                      </a:r>
                    </a:p>
                    <a:p>
                      <a:pPr marL="285750" indent="-285750" algn="l">
                        <a:buFont typeface="Arial" panose="020B0604020202020204" pitchFamily="34" charset="0"/>
                        <a:buChar char="•"/>
                      </a:pPr>
                      <a:r>
                        <a:rPr lang="fr-CA" dirty="0"/>
                        <a:t>Carence en globule rouge</a:t>
                      </a:r>
                    </a:p>
                  </a:txBody>
                  <a:tcPr/>
                </a:tc>
                <a:extLst>
                  <a:ext uri="{0D108BD9-81ED-4DB2-BD59-A6C34878D82A}">
                    <a16:rowId xmlns:a16="http://schemas.microsoft.com/office/drawing/2014/main" val="818110404"/>
                  </a:ext>
                </a:extLst>
              </a:tr>
            </a:tbl>
          </a:graphicData>
        </a:graphic>
      </p:graphicFrame>
    </p:spTree>
    <p:extLst>
      <p:ext uri="{BB962C8B-B14F-4D97-AF65-F5344CB8AC3E}">
        <p14:creationId xmlns:p14="http://schemas.microsoft.com/office/powerpoint/2010/main" val="245965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barn(inVertical)">
                                      <p:cBhvr>
                                        <p:cTn id="11" dur="500"/>
                                        <p:tgtEl>
                                          <p:spTgt spid="3">
                                            <p:txEl>
                                              <p:pRg st="2" end="2"/>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arn(inVertical)">
                                      <p:cBhvr>
                                        <p:cTn id="15" dur="500"/>
                                        <p:tgtEl>
                                          <p:spTgt spid="3">
                                            <p:txEl>
                                              <p:pRg st="3" end="3"/>
                                            </p:txEl>
                                          </p:spTgt>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barn(inVertical)">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ppt_w</p:attrName>
                                        </p:attrNameLst>
                                      </p:cBhvr>
                                      <p:tavLst>
                                        <p:tav tm="0">
                                          <p:val>
                                            <p:fltVal val="0"/>
                                          </p:val>
                                        </p:tav>
                                        <p:tav tm="100000">
                                          <p:val>
                                            <p:strVal val="#ppt_w"/>
                                          </p:val>
                                        </p:tav>
                                      </p:tavLst>
                                    </p:anim>
                                    <p:anim calcmode="lin" valueType="num">
                                      <p:cBhvr>
                                        <p:cTn id="29" dur="1000" fill="hold"/>
                                        <p:tgtEl>
                                          <p:spTgt spid="6"/>
                                        </p:tgtEl>
                                        <p:attrNameLst>
                                          <p:attrName>ppt_h</p:attrName>
                                        </p:attrNameLst>
                                      </p:cBhvr>
                                      <p:tavLst>
                                        <p:tav tm="0">
                                          <p:val>
                                            <p:fltVal val="0"/>
                                          </p:val>
                                        </p:tav>
                                        <p:tav tm="100000">
                                          <p:val>
                                            <p:strVal val="#ppt_h"/>
                                          </p:val>
                                        </p:tav>
                                      </p:tavLst>
                                    </p:anim>
                                    <p:anim calcmode="lin" valueType="num">
                                      <p:cBhvr>
                                        <p:cTn id="30" dur="1000" fill="hold"/>
                                        <p:tgtEl>
                                          <p:spTgt spid="6"/>
                                        </p:tgtEl>
                                        <p:attrNameLst>
                                          <p:attrName>style.rotation</p:attrName>
                                        </p:attrNameLst>
                                      </p:cBhvr>
                                      <p:tavLst>
                                        <p:tav tm="0">
                                          <p:val>
                                            <p:fltVal val="90"/>
                                          </p:val>
                                        </p:tav>
                                        <p:tav tm="100000">
                                          <p:val>
                                            <p:fltVal val="0"/>
                                          </p:val>
                                        </p:tav>
                                      </p:tavLst>
                                    </p:anim>
                                    <p:animEffect transition="in" filter="fade">
                                      <p:cBhvr>
                                        <p:cTn id="3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950C79-76E0-97E3-E6F1-8DB20FE0AFF4}"/>
              </a:ext>
            </a:extLst>
          </p:cNvPr>
          <p:cNvSpPr>
            <a:spLocks noGrp="1"/>
          </p:cNvSpPr>
          <p:nvPr>
            <p:ph type="title"/>
          </p:nvPr>
        </p:nvSpPr>
        <p:spPr/>
        <p:txBody>
          <a:bodyPr/>
          <a:lstStyle/>
          <a:p>
            <a:r>
              <a:rPr lang="fr-CA" dirty="0"/>
              <a:t>La pression artérielle</a:t>
            </a:r>
          </a:p>
        </p:txBody>
      </p:sp>
      <p:sp>
        <p:nvSpPr>
          <p:cNvPr id="3" name="Espace réservé du contenu 2">
            <a:extLst>
              <a:ext uri="{FF2B5EF4-FFF2-40B4-BE49-F238E27FC236}">
                <a16:creationId xmlns:a16="http://schemas.microsoft.com/office/drawing/2014/main" id="{EBCA7219-C345-8519-195D-7939A59FD983}"/>
              </a:ext>
            </a:extLst>
          </p:cNvPr>
          <p:cNvSpPr>
            <a:spLocks noGrp="1"/>
          </p:cNvSpPr>
          <p:nvPr>
            <p:ph idx="1"/>
          </p:nvPr>
        </p:nvSpPr>
        <p:spPr>
          <a:xfrm>
            <a:off x="1103312" y="2052918"/>
            <a:ext cx="8946541" cy="3917576"/>
          </a:xfrm>
        </p:spPr>
        <p:txBody>
          <a:bodyPr>
            <a:normAutofit/>
          </a:bodyPr>
          <a:lstStyle/>
          <a:p>
            <a:r>
              <a:rPr lang="fr-CA" sz="2400" dirty="0"/>
              <a:t>C’est la force exercée par le sang sur la paroi des vaisseaux</a:t>
            </a:r>
          </a:p>
          <a:p>
            <a:pPr marL="0" indent="0">
              <a:buNone/>
            </a:pPr>
            <a:endParaRPr lang="fr-CA" sz="2400" dirty="0"/>
          </a:p>
          <a:p>
            <a:pPr lvl="1"/>
            <a:r>
              <a:rPr lang="fr-CA" sz="2200" dirty="0"/>
              <a:t>La pression est à son maximum à la sortie de l’aorte et au minimum à l’entrée de l’oreillette droite</a:t>
            </a:r>
            <a:endParaRPr lang="fr-CA" sz="2000" dirty="0"/>
          </a:p>
          <a:p>
            <a:pPr marL="457200" lvl="1" indent="0">
              <a:buNone/>
            </a:pPr>
            <a:endParaRPr lang="fr-CA" sz="2200" dirty="0"/>
          </a:p>
          <a:p>
            <a:endParaRPr lang="fr-CA" sz="2400" dirty="0"/>
          </a:p>
          <a:p>
            <a:endParaRPr lang="fr-CA" sz="2400" dirty="0"/>
          </a:p>
        </p:txBody>
      </p:sp>
      <p:sp>
        <p:nvSpPr>
          <p:cNvPr id="4" name="ZoneTexte 3">
            <a:extLst>
              <a:ext uri="{FF2B5EF4-FFF2-40B4-BE49-F238E27FC236}">
                <a16:creationId xmlns:a16="http://schemas.microsoft.com/office/drawing/2014/main" id="{C5AB62C9-2006-915F-B190-871B06B2084A}"/>
              </a:ext>
            </a:extLst>
          </p:cNvPr>
          <p:cNvSpPr txBox="1"/>
          <p:nvPr/>
        </p:nvSpPr>
        <p:spPr>
          <a:xfrm>
            <a:off x="10502155" y="6368277"/>
            <a:ext cx="2003612" cy="369332"/>
          </a:xfrm>
          <a:prstGeom prst="rect">
            <a:avLst/>
          </a:prstGeom>
          <a:noFill/>
        </p:spPr>
        <p:txBody>
          <a:bodyPr wrap="square" rtlCol="0">
            <a:spAutoFit/>
          </a:bodyPr>
          <a:lstStyle/>
          <a:p>
            <a:r>
              <a:rPr lang="fr-CA" dirty="0"/>
              <a:t>CEMEQ p.46</a:t>
            </a:r>
          </a:p>
        </p:txBody>
      </p:sp>
      <p:sp>
        <p:nvSpPr>
          <p:cNvPr id="5" name="Rectangle : coins arrondis 4">
            <a:extLst>
              <a:ext uri="{FF2B5EF4-FFF2-40B4-BE49-F238E27FC236}">
                <a16:creationId xmlns:a16="http://schemas.microsoft.com/office/drawing/2014/main" id="{6CA70AF2-D546-6710-88C3-4810F5BB920E}"/>
              </a:ext>
            </a:extLst>
          </p:cNvPr>
          <p:cNvSpPr/>
          <p:nvPr/>
        </p:nvSpPr>
        <p:spPr>
          <a:xfrm>
            <a:off x="1622729" y="1347716"/>
            <a:ext cx="8946541" cy="416256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dirty="0"/>
              <a:t>Petit retour en compétence 12</a:t>
            </a:r>
          </a:p>
          <a:p>
            <a:pPr algn="ctr"/>
            <a:endParaRPr lang="fr-CA" sz="2400" dirty="0"/>
          </a:p>
          <a:p>
            <a:pPr algn="ctr"/>
            <a:r>
              <a:rPr lang="fr-CA" sz="2400" dirty="0"/>
              <a:t>Qui s’assure de régulariser la tension artérielle si elle est trop basse?</a:t>
            </a:r>
          </a:p>
          <a:p>
            <a:pPr algn="ctr"/>
            <a:endParaRPr lang="fr-CA" sz="2400" dirty="0"/>
          </a:p>
          <a:p>
            <a:pPr algn="ctr"/>
            <a:r>
              <a:rPr lang="fr-CA" sz="2400" dirty="0"/>
              <a:t>Il s’agit du système nerveux autonome via le bulbe rachidien</a:t>
            </a:r>
          </a:p>
        </p:txBody>
      </p:sp>
    </p:spTree>
    <p:extLst>
      <p:ext uri="{BB962C8B-B14F-4D97-AF65-F5344CB8AC3E}">
        <p14:creationId xmlns:p14="http://schemas.microsoft.com/office/powerpoint/2010/main" val="36975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barn(inVertical)">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par>
                                <p:cTn id="20" presetID="31" presetClass="entr" presetSubtype="0" fill="hold" nodeType="with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 calcmode="lin" valueType="num">
                                      <p:cBhvr>
                                        <p:cTn id="22"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24"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25" dur="1000"/>
                                        <p:tgtEl>
                                          <p:spTgt spid="5">
                                            <p:txEl>
                                              <p:pRg st="0" end="0"/>
                                            </p:txEl>
                                          </p:spTgt>
                                        </p:tgtEl>
                                      </p:cBhvr>
                                    </p:animEffect>
                                  </p:childTnLst>
                                </p:cTn>
                              </p:par>
                              <p:par>
                                <p:cTn id="26" presetID="31" presetClass="entr" presetSubtype="0" fill="hold" nodeType="with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 calcmode="lin" valueType="num">
                                      <p:cBhvr>
                                        <p:cTn id="28"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9"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31" dur="1000"/>
                                        <p:tgtEl>
                                          <p:spTgt spid="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 calcmode="lin" valueType="num">
                                      <p:cBhvr>
                                        <p:cTn id="36" dur="10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7"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38" dur="1000" fill="hold"/>
                                        <p:tgtEl>
                                          <p:spTgt spid="5">
                                            <p:txEl>
                                              <p:pRg st="4" end="4"/>
                                            </p:txEl>
                                          </p:spTgt>
                                        </p:tgtEl>
                                        <p:attrNameLst>
                                          <p:attrName>style.rotation</p:attrName>
                                        </p:attrNameLst>
                                      </p:cBhvr>
                                      <p:tavLst>
                                        <p:tav tm="0">
                                          <p:val>
                                            <p:fltVal val="90"/>
                                          </p:val>
                                        </p:tav>
                                        <p:tav tm="100000">
                                          <p:val>
                                            <p:fltVal val="0"/>
                                          </p:val>
                                        </p:tav>
                                      </p:tavLst>
                                    </p:anim>
                                    <p:animEffect transition="in" filter="fade">
                                      <p:cBhvr>
                                        <p:cTn id="39"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63BED879-35E9-4AAE-AD56-6BB54D1F7039}"/>
              </a:ext>
            </a:extLst>
          </p:cNvPr>
          <p:cNvSpPr txBox="1"/>
          <p:nvPr/>
        </p:nvSpPr>
        <p:spPr>
          <a:xfrm>
            <a:off x="650669" y="629266"/>
            <a:ext cx="3330328" cy="164198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300" dirty="0" err="1">
                <a:solidFill>
                  <a:schemeClr val="tx2"/>
                </a:solidFill>
                <a:latin typeface="+mj-lt"/>
                <a:ea typeface="+mj-ea"/>
                <a:cs typeface="+mj-cs"/>
              </a:rPr>
              <a:t>Régulation</a:t>
            </a:r>
            <a:r>
              <a:rPr lang="en-US" sz="3300" dirty="0">
                <a:solidFill>
                  <a:schemeClr val="tx2"/>
                </a:solidFill>
                <a:latin typeface="+mj-lt"/>
                <a:ea typeface="+mj-ea"/>
                <a:cs typeface="+mj-cs"/>
              </a:rPr>
              <a:t> </a:t>
            </a:r>
            <a:r>
              <a:rPr lang="en-US" sz="3300" dirty="0" err="1">
                <a:solidFill>
                  <a:schemeClr val="tx2"/>
                </a:solidFill>
                <a:latin typeface="+mj-lt"/>
                <a:ea typeface="+mj-ea"/>
                <a:cs typeface="+mj-cs"/>
              </a:rPr>
              <a:t>d’une</a:t>
            </a:r>
            <a:r>
              <a:rPr lang="en-US" sz="3300" dirty="0">
                <a:solidFill>
                  <a:schemeClr val="tx2"/>
                </a:solidFill>
                <a:latin typeface="+mj-lt"/>
                <a:ea typeface="+mj-ea"/>
                <a:cs typeface="+mj-cs"/>
              </a:rPr>
              <a:t> pression </a:t>
            </a:r>
            <a:r>
              <a:rPr lang="en-US" sz="3300" dirty="0" err="1">
                <a:solidFill>
                  <a:schemeClr val="tx2"/>
                </a:solidFill>
                <a:latin typeface="+mj-lt"/>
                <a:ea typeface="+mj-ea"/>
                <a:cs typeface="+mj-cs"/>
              </a:rPr>
              <a:t>artérielle</a:t>
            </a:r>
            <a:endParaRPr lang="en-US" sz="3300" dirty="0">
              <a:solidFill>
                <a:schemeClr val="tx2"/>
              </a:solidFill>
              <a:latin typeface="+mj-lt"/>
              <a:ea typeface="+mj-ea"/>
              <a:cs typeface="+mj-cs"/>
            </a:endParaRPr>
          </a:p>
        </p:txBody>
      </p:sp>
      <p:pic>
        <p:nvPicPr>
          <p:cNvPr id="5" name="Image 4">
            <a:extLst>
              <a:ext uri="{FF2B5EF4-FFF2-40B4-BE49-F238E27FC236}">
                <a16:creationId xmlns:a16="http://schemas.microsoft.com/office/drawing/2014/main" id="{DBA868D4-78E6-80B0-033B-B86821B9D693}"/>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2455" r="19670"/>
          <a:stretch/>
        </p:blipFill>
        <p:spPr>
          <a:xfrm>
            <a:off x="5080000" y="10"/>
            <a:ext cx="7114810" cy="6857990"/>
          </a:xfrm>
          <a:prstGeom prst="rect">
            <a:avLst/>
          </a:prstGeom>
        </p:spPr>
      </p:pic>
      <p:sp>
        <p:nvSpPr>
          <p:cNvPr id="15" name="Rectangle 14">
            <a:extLst>
              <a:ext uri="{FF2B5EF4-FFF2-40B4-BE49-F238E27FC236}">
                <a16:creationId xmlns:a16="http://schemas.microsoft.com/office/drawing/2014/main" id="{A26E2FAE-FA60-497B-B2CB-7702C6FF3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Espace réservé du contenu 2">
            <a:extLst>
              <a:ext uri="{FF2B5EF4-FFF2-40B4-BE49-F238E27FC236}">
                <a16:creationId xmlns:a16="http://schemas.microsoft.com/office/drawing/2014/main" id="{69A57697-77FB-9780-4F35-68E9B37BE625}"/>
              </a:ext>
            </a:extLst>
          </p:cNvPr>
          <p:cNvSpPr>
            <a:spLocks noGrp="1"/>
          </p:cNvSpPr>
          <p:nvPr>
            <p:ph idx="1"/>
          </p:nvPr>
        </p:nvSpPr>
        <p:spPr>
          <a:xfrm>
            <a:off x="650669" y="2438400"/>
            <a:ext cx="4182588" cy="3809999"/>
          </a:xfrm>
        </p:spPr>
        <p:txBody>
          <a:bodyPr vert="horz" lIns="91440" tIns="45720" rIns="91440" bIns="45720" rtlCol="0">
            <a:normAutofit/>
          </a:bodyPr>
          <a:lstStyle/>
          <a:p>
            <a:pPr>
              <a:buClr>
                <a:schemeClr val="bg2">
                  <a:lumMod val="40000"/>
                  <a:lumOff val="60000"/>
                </a:schemeClr>
              </a:buClr>
            </a:pPr>
            <a:r>
              <a:rPr lang="en-US" dirty="0" err="1"/>
              <a:t>Lorsque</a:t>
            </a:r>
            <a:r>
              <a:rPr lang="en-US" dirty="0"/>
              <a:t> la pression </a:t>
            </a:r>
            <a:r>
              <a:rPr lang="en-US" dirty="0" err="1"/>
              <a:t>artérielle</a:t>
            </a:r>
            <a:r>
              <a:rPr lang="en-US" dirty="0"/>
              <a:t> </a:t>
            </a:r>
            <a:r>
              <a:rPr lang="en-US" dirty="0" err="1"/>
              <a:t>est</a:t>
            </a:r>
            <a:r>
              <a:rPr lang="en-US" dirty="0"/>
              <a:t> trop </a:t>
            </a:r>
            <a:r>
              <a:rPr lang="en-US" dirty="0" err="1"/>
              <a:t>basse</a:t>
            </a:r>
            <a:r>
              <a:rPr lang="en-US" dirty="0"/>
              <a:t>, le </a:t>
            </a:r>
            <a:r>
              <a:rPr lang="en-US" dirty="0" err="1"/>
              <a:t>centre</a:t>
            </a:r>
            <a:r>
              <a:rPr lang="en-US" dirty="0"/>
              <a:t> </a:t>
            </a:r>
            <a:r>
              <a:rPr lang="en-US" dirty="0" err="1"/>
              <a:t>vasomoteur</a:t>
            </a:r>
            <a:r>
              <a:rPr lang="en-US" dirty="0"/>
              <a:t> du </a:t>
            </a:r>
            <a:r>
              <a:rPr lang="en-US" dirty="0" err="1"/>
              <a:t>bulbe</a:t>
            </a:r>
            <a:r>
              <a:rPr lang="en-US" dirty="0"/>
              <a:t> </a:t>
            </a:r>
            <a:r>
              <a:rPr lang="en-US" dirty="0" err="1"/>
              <a:t>rachidien</a:t>
            </a:r>
            <a:r>
              <a:rPr lang="en-US" dirty="0"/>
              <a:t> </a:t>
            </a:r>
            <a:r>
              <a:rPr lang="en-US" i="1" dirty="0"/>
              <a:t>(</a:t>
            </a:r>
            <a:r>
              <a:rPr lang="en-US" i="1" dirty="0" err="1"/>
              <a:t>Compétence</a:t>
            </a:r>
            <a:r>
              <a:rPr lang="en-US" i="1" dirty="0"/>
              <a:t> 12), </a:t>
            </a:r>
            <a:r>
              <a:rPr lang="en-US" dirty="0"/>
              <a:t>sous </a:t>
            </a:r>
            <a:r>
              <a:rPr lang="en-US" dirty="0" err="1"/>
              <a:t>l’influence</a:t>
            </a:r>
            <a:r>
              <a:rPr lang="en-US" dirty="0"/>
              <a:t> du SNA, </a:t>
            </a:r>
            <a:r>
              <a:rPr lang="en-US" dirty="0" err="1"/>
              <a:t>commande</a:t>
            </a:r>
            <a:r>
              <a:rPr lang="en-US" dirty="0"/>
              <a:t> la vasoconstriction des </a:t>
            </a:r>
            <a:r>
              <a:rPr lang="en-US" dirty="0" err="1"/>
              <a:t>artères</a:t>
            </a:r>
            <a:r>
              <a:rPr lang="en-US" dirty="0"/>
              <a:t>, </a:t>
            </a:r>
            <a:r>
              <a:rPr lang="en-US" dirty="0" err="1"/>
              <a:t>ce</a:t>
            </a:r>
            <a:r>
              <a:rPr lang="en-US" dirty="0"/>
              <a:t> qui </a:t>
            </a:r>
            <a:r>
              <a:rPr lang="en-US" dirty="0" err="1"/>
              <a:t>diminue</a:t>
            </a:r>
            <a:r>
              <a:rPr lang="en-US" dirty="0"/>
              <a:t> la pression </a:t>
            </a:r>
            <a:r>
              <a:rPr lang="en-US" dirty="0" err="1"/>
              <a:t>exercée</a:t>
            </a:r>
            <a:r>
              <a:rPr lang="en-US" dirty="0"/>
              <a:t> sur les </a:t>
            </a:r>
            <a:r>
              <a:rPr lang="en-US" dirty="0" err="1"/>
              <a:t>parois</a:t>
            </a:r>
            <a:r>
              <a:rPr lang="en-US" dirty="0"/>
              <a:t>. </a:t>
            </a:r>
          </a:p>
        </p:txBody>
      </p:sp>
    </p:spTree>
    <p:extLst>
      <p:ext uri="{BB962C8B-B14F-4D97-AF65-F5344CB8AC3E}">
        <p14:creationId xmlns:p14="http://schemas.microsoft.com/office/powerpoint/2010/main" val="1140582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art&#10;&#10;Description générée automatiquement">
            <a:extLst>
              <a:ext uri="{FF2B5EF4-FFF2-40B4-BE49-F238E27FC236}">
                <a16:creationId xmlns:a16="http://schemas.microsoft.com/office/drawing/2014/main" id="{E3B8FACB-7293-B74A-32A1-252332325E7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29680"/>
            <a:ext cx="12192000" cy="6857999"/>
          </a:xfrm>
          <a:prstGeom prst="rect">
            <a:avLst/>
          </a:prstGeom>
        </p:spPr>
      </p:pic>
      <p:sp>
        <p:nvSpPr>
          <p:cNvPr id="2" name="Titre 1">
            <a:extLst>
              <a:ext uri="{FF2B5EF4-FFF2-40B4-BE49-F238E27FC236}">
                <a16:creationId xmlns:a16="http://schemas.microsoft.com/office/drawing/2014/main" id="{B4D8B2D0-4E51-D004-F908-E4FA1643732D}"/>
              </a:ext>
            </a:extLst>
          </p:cNvPr>
          <p:cNvSpPr>
            <a:spLocks noGrp="1"/>
          </p:cNvSpPr>
          <p:nvPr>
            <p:ph type="title"/>
          </p:nvPr>
        </p:nvSpPr>
        <p:spPr/>
        <p:txBody>
          <a:bodyPr/>
          <a:lstStyle/>
          <a:p>
            <a:r>
              <a:rPr lang="fr-CA" dirty="0"/>
              <a:t>La circulation systémique</a:t>
            </a:r>
          </a:p>
        </p:txBody>
      </p:sp>
      <p:sp>
        <p:nvSpPr>
          <p:cNvPr id="3" name="Espace réservé du contenu 2">
            <a:extLst>
              <a:ext uri="{FF2B5EF4-FFF2-40B4-BE49-F238E27FC236}">
                <a16:creationId xmlns:a16="http://schemas.microsoft.com/office/drawing/2014/main" id="{16902569-1E5A-CF1E-F5E2-E759CD13161A}"/>
              </a:ext>
            </a:extLst>
          </p:cNvPr>
          <p:cNvSpPr>
            <a:spLocks noGrp="1"/>
          </p:cNvSpPr>
          <p:nvPr>
            <p:ph idx="1"/>
          </p:nvPr>
        </p:nvSpPr>
        <p:spPr>
          <a:xfrm>
            <a:off x="1072832" y="2998085"/>
            <a:ext cx="9808528" cy="3220122"/>
          </a:xfrm>
          <a:solidFill>
            <a:schemeClr val="bg1">
              <a:alpha val="38000"/>
            </a:schemeClr>
          </a:solidFill>
          <a:ln>
            <a:noFill/>
          </a:ln>
          <a:effectLst>
            <a:outerShdw blurRad="50800" dist="38100" dir="5400000" algn="t" rotWithShape="0">
              <a:prstClr val="black">
                <a:alpha val="40000"/>
              </a:prstClr>
            </a:outerShdw>
            <a:softEdge rad="25400"/>
          </a:effectLst>
        </p:spPr>
        <p:txBody>
          <a:bodyPr>
            <a:normAutofit/>
          </a:bodyPr>
          <a:lstStyle/>
          <a:p>
            <a:r>
              <a:rPr lang="fr-CA" sz="2400" dirty="0"/>
              <a:t>Il s’agit de la grande circulation qui permet de nourrir en nutriment et en oxygène </a:t>
            </a:r>
          </a:p>
          <a:p>
            <a:r>
              <a:rPr lang="fr-CA" sz="2400" dirty="0"/>
              <a:t>La circulation sanguine travaille conjointement avec le système lymphatique. </a:t>
            </a:r>
          </a:p>
          <a:p>
            <a:endParaRPr lang="fr-CA" sz="2400" dirty="0"/>
          </a:p>
          <a:p>
            <a:pPr lvl="1"/>
            <a:r>
              <a:rPr lang="fr-CA" sz="2200" dirty="0"/>
              <a:t>Ces deux circulations sont influencées par le mouvement des muscles ainsi que la respiration</a:t>
            </a:r>
          </a:p>
        </p:txBody>
      </p:sp>
      <p:sp>
        <p:nvSpPr>
          <p:cNvPr id="4" name="ZoneTexte 3">
            <a:extLst>
              <a:ext uri="{FF2B5EF4-FFF2-40B4-BE49-F238E27FC236}">
                <a16:creationId xmlns:a16="http://schemas.microsoft.com/office/drawing/2014/main" id="{A8A901EF-24A7-DB25-89B2-6FC0CACF9275}"/>
              </a:ext>
            </a:extLst>
          </p:cNvPr>
          <p:cNvSpPr txBox="1"/>
          <p:nvPr/>
        </p:nvSpPr>
        <p:spPr>
          <a:xfrm>
            <a:off x="9897035" y="6368277"/>
            <a:ext cx="2294965" cy="369332"/>
          </a:xfrm>
          <a:prstGeom prst="rect">
            <a:avLst/>
          </a:prstGeom>
          <a:noFill/>
        </p:spPr>
        <p:txBody>
          <a:bodyPr wrap="square" rtlCol="0">
            <a:spAutoFit/>
          </a:bodyPr>
          <a:lstStyle/>
          <a:p>
            <a:r>
              <a:rPr lang="fr-CA" dirty="0"/>
              <a:t>CEMEQ p.46 à 49</a:t>
            </a:r>
          </a:p>
        </p:txBody>
      </p:sp>
    </p:spTree>
    <p:extLst>
      <p:ext uri="{BB962C8B-B14F-4D97-AF65-F5344CB8AC3E}">
        <p14:creationId xmlns:p14="http://schemas.microsoft.com/office/powerpoint/2010/main" val="367347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D8B2D0-4E51-D004-F908-E4FA1643732D}"/>
              </a:ext>
            </a:extLst>
          </p:cNvPr>
          <p:cNvSpPr>
            <a:spLocks noGrp="1"/>
          </p:cNvSpPr>
          <p:nvPr>
            <p:ph type="title"/>
          </p:nvPr>
        </p:nvSpPr>
        <p:spPr/>
        <p:txBody>
          <a:bodyPr/>
          <a:lstStyle/>
          <a:p>
            <a:r>
              <a:rPr lang="fr-CA" dirty="0"/>
              <a:t>La circulation systémique</a:t>
            </a:r>
          </a:p>
        </p:txBody>
      </p:sp>
      <p:sp>
        <p:nvSpPr>
          <p:cNvPr id="3" name="Espace réservé du contenu 2">
            <a:extLst>
              <a:ext uri="{FF2B5EF4-FFF2-40B4-BE49-F238E27FC236}">
                <a16:creationId xmlns:a16="http://schemas.microsoft.com/office/drawing/2014/main" id="{16902569-1E5A-CF1E-F5E2-E759CD13161A}"/>
              </a:ext>
            </a:extLst>
          </p:cNvPr>
          <p:cNvSpPr>
            <a:spLocks noGrp="1"/>
          </p:cNvSpPr>
          <p:nvPr>
            <p:ph idx="1"/>
          </p:nvPr>
        </p:nvSpPr>
        <p:spPr>
          <a:xfrm>
            <a:off x="1103312" y="2052918"/>
            <a:ext cx="8946541" cy="1792941"/>
          </a:xfrm>
        </p:spPr>
        <p:txBody>
          <a:bodyPr>
            <a:normAutofit/>
          </a:bodyPr>
          <a:lstStyle/>
          <a:p>
            <a:r>
              <a:rPr lang="fr-CA" sz="2400" dirty="0"/>
              <a:t>Votre métier sera d’apporter des soins à une clientèle.</a:t>
            </a:r>
          </a:p>
          <a:p>
            <a:r>
              <a:rPr lang="fr-CA" sz="2400" dirty="0"/>
              <a:t> Favoriser un retour veineux est un soin d’assistance qui peut sembler anodin mais qui peut être vitale pour certains. </a:t>
            </a:r>
          </a:p>
          <a:p>
            <a:pPr marL="0" indent="0">
              <a:buNone/>
            </a:pPr>
            <a:endParaRPr lang="fr-CA" sz="2400" dirty="0"/>
          </a:p>
        </p:txBody>
      </p:sp>
      <p:sp>
        <p:nvSpPr>
          <p:cNvPr id="4" name="ZoneTexte 3">
            <a:extLst>
              <a:ext uri="{FF2B5EF4-FFF2-40B4-BE49-F238E27FC236}">
                <a16:creationId xmlns:a16="http://schemas.microsoft.com/office/drawing/2014/main" id="{A8A901EF-24A7-DB25-89B2-6FC0CACF9275}"/>
              </a:ext>
            </a:extLst>
          </p:cNvPr>
          <p:cNvSpPr txBox="1"/>
          <p:nvPr/>
        </p:nvSpPr>
        <p:spPr>
          <a:xfrm>
            <a:off x="9897035" y="6368277"/>
            <a:ext cx="2294965" cy="369332"/>
          </a:xfrm>
          <a:prstGeom prst="rect">
            <a:avLst/>
          </a:prstGeom>
          <a:noFill/>
        </p:spPr>
        <p:txBody>
          <a:bodyPr wrap="square" rtlCol="0">
            <a:spAutoFit/>
          </a:bodyPr>
          <a:lstStyle/>
          <a:p>
            <a:r>
              <a:rPr lang="fr-CA" dirty="0"/>
              <a:t>CEMEQ p.46 à 49</a:t>
            </a:r>
          </a:p>
        </p:txBody>
      </p:sp>
      <p:graphicFrame>
        <p:nvGraphicFramePr>
          <p:cNvPr id="5" name="Tableau 5">
            <a:extLst>
              <a:ext uri="{FF2B5EF4-FFF2-40B4-BE49-F238E27FC236}">
                <a16:creationId xmlns:a16="http://schemas.microsoft.com/office/drawing/2014/main" id="{F0C95185-3EFD-EC79-7E1F-984931F59928}"/>
              </a:ext>
            </a:extLst>
          </p:cNvPr>
          <p:cNvGraphicFramePr>
            <a:graphicFrameLocks noGrp="1"/>
          </p:cNvGraphicFramePr>
          <p:nvPr>
            <p:extLst>
              <p:ext uri="{D42A27DB-BD31-4B8C-83A1-F6EECF244321}">
                <p14:modId xmlns:p14="http://schemas.microsoft.com/office/powerpoint/2010/main" val="183171984"/>
              </p:ext>
            </p:extLst>
          </p:nvPr>
        </p:nvGraphicFramePr>
        <p:xfrm>
          <a:off x="811305" y="3845859"/>
          <a:ext cx="10569390" cy="1584960"/>
        </p:xfrm>
        <a:graphic>
          <a:graphicData uri="http://schemas.openxmlformats.org/drawingml/2006/table">
            <a:tbl>
              <a:tblPr firstRow="1" bandRow="1">
                <a:tableStyleId>{5C22544A-7EE6-4342-B048-85BDC9FD1C3A}</a:tableStyleId>
              </a:tblPr>
              <a:tblGrid>
                <a:gridCol w="5284695">
                  <a:extLst>
                    <a:ext uri="{9D8B030D-6E8A-4147-A177-3AD203B41FA5}">
                      <a16:colId xmlns:a16="http://schemas.microsoft.com/office/drawing/2014/main" val="4046322361"/>
                    </a:ext>
                  </a:extLst>
                </a:gridCol>
                <a:gridCol w="5284695">
                  <a:extLst>
                    <a:ext uri="{9D8B030D-6E8A-4147-A177-3AD203B41FA5}">
                      <a16:colId xmlns:a16="http://schemas.microsoft.com/office/drawing/2014/main" val="772334486"/>
                    </a:ext>
                  </a:extLst>
                </a:gridCol>
              </a:tblGrid>
              <a:tr h="370840">
                <a:tc>
                  <a:txBody>
                    <a:bodyPr/>
                    <a:lstStyle/>
                    <a:p>
                      <a:pPr algn="ctr"/>
                      <a:r>
                        <a:rPr lang="fr-CA" sz="2000" dirty="0"/>
                        <a:t>Facteurs qui favorisent le retour veineux</a:t>
                      </a:r>
                    </a:p>
                  </a:txBody>
                  <a:tcPr/>
                </a:tc>
                <a:tc>
                  <a:txBody>
                    <a:bodyPr/>
                    <a:lstStyle/>
                    <a:p>
                      <a:pPr algn="ctr"/>
                      <a:r>
                        <a:rPr lang="fr-CA" sz="2000" dirty="0"/>
                        <a:t>Facteurs qui nuisent au retour veineux</a:t>
                      </a:r>
                    </a:p>
                  </a:txBody>
                  <a:tcPr/>
                </a:tc>
                <a:extLst>
                  <a:ext uri="{0D108BD9-81ED-4DB2-BD59-A6C34878D82A}">
                    <a16:rowId xmlns:a16="http://schemas.microsoft.com/office/drawing/2014/main" val="3318889235"/>
                  </a:ext>
                </a:extLst>
              </a:tr>
              <a:tr h="370840">
                <a:tc>
                  <a:txBody>
                    <a:bodyPr/>
                    <a:lstStyle/>
                    <a:p>
                      <a:pPr marL="285750" indent="-285750" algn="l">
                        <a:buFont typeface="Arial" panose="020B0604020202020204" pitchFamily="34" charset="0"/>
                        <a:buChar char="•"/>
                      </a:pPr>
                      <a:r>
                        <a:rPr lang="fr-CA" dirty="0"/>
                        <a:t>Activités physiques</a:t>
                      </a:r>
                    </a:p>
                    <a:p>
                      <a:pPr marL="285750" indent="-285750" algn="l">
                        <a:buFont typeface="Arial" panose="020B0604020202020204" pitchFamily="34" charset="0"/>
                        <a:buChar char="•"/>
                      </a:pPr>
                      <a:r>
                        <a:rPr lang="fr-CA" dirty="0"/>
                        <a:t>Jambes surélevées</a:t>
                      </a:r>
                    </a:p>
                  </a:txBody>
                  <a:tcPr/>
                </a:tc>
                <a:tc>
                  <a:txBody>
                    <a:bodyPr/>
                    <a:lstStyle/>
                    <a:p>
                      <a:pPr marL="285750" indent="-285750" algn="l">
                        <a:buFont typeface="Arial" panose="020B0604020202020204" pitchFamily="34" charset="0"/>
                        <a:buChar char="•"/>
                      </a:pPr>
                      <a:r>
                        <a:rPr lang="fr-CA" dirty="0"/>
                        <a:t>Grossesse</a:t>
                      </a:r>
                    </a:p>
                    <a:p>
                      <a:pPr marL="285750" indent="-285750" algn="l">
                        <a:buFont typeface="Arial" panose="020B0604020202020204" pitchFamily="34" charset="0"/>
                        <a:buChar char="•"/>
                      </a:pPr>
                      <a:r>
                        <a:rPr lang="fr-CA" dirty="0"/>
                        <a:t>Obésité</a:t>
                      </a:r>
                    </a:p>
                    <a:p>
                      <a:pPr marL="285750" indent="-285750" algn="l">
                        <a:buFont typeface="Arial" panose="020B0604020202020204" pitchFamily="34" charset="0"/>
                        <a:buChar char="•"/>
                      </a:pPr>
                      <a:r>
                        <a:rPr lang="fr-CA" dirty="0"/>
                        <a:t>Station debout prolongée</a:t>
                      </a:r>
                    </a:p>
                    <a:p>
                      <a:pPr marL="285750" indent="-285750" algn="l">
                        <a:buFont typeface="Arial" panose="020B0604020202020204" pitchFamily="34" charset="0"/>
                        <a:buChar char="•"/>
                      </a:pPr>
                      <a:r>
                        <a:rPr lang="fr-CA" dirty="0"/>
                        <a:t>Immobilité</a:t>
                      </a:r>
                    </a:p>
                  </a:txBody>
                  <a:tcPr/>
                </a:tc>
                <a:extLst>
                  <a:ext uri="{0D108BD9-81ED-4DB2-BD59-A6C34878D82A}">
                    <a16:rowId xmlns:a16="http://schemas.microsoft.com/office/drawing/2014/main" val="818110404"/>
                  </a:ext>
                </a:extLst>
              </a:tr>
            </a:tbl>
          </a:graphicData>
        </a:graphic>
      </p:graphicFrame>
    </p:spTree>
    <p:extLst>
      <p:ext uri="{BB962C8B-B14F-4D97-AF65-F5344CB8AC3E}">
        <p14:creationId xmlns:p14="http://schemas.microsoft.com/office/powerpoint/2010/main" val="314684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D8B2D0-4E51-D004-F908-E4FA1643732D}"/>
              </a:ext>
            </a:extLst>
          </p:cNvPr>
          <p:cNvSpPr>
            <a:spLocks noGrp="1"/>
          </p:cNvSpPr>
          <p:nvPr>
            <p:ph type="title"/>
          </p:nvPr>
        </p:nvSpPr>
        <p:spPr/>
        <p:txBody>
          <a:bodyPr/>
          <a:lstStyle/>
          <a:p>
            <a:r>
              <a:rPr lang="fr-CA" dirty="0"/>
              <a:t>L’échange au niveau capillaire </a:t>
            </a:r>
          </a:p>
        </p:txBody>
      </p:sp>
      <p:sp>
        <p:nvSpPr>
          <p:cNvPr id="3" name="Espace réservé du contenu 2">
            <a:extLst>
              <a:ext uri="{FF2B5EF4-FFF2-40B4-BE49-F238E27FC236}">
                <a16:creationId xmlns:a16="http://schemas.microsoft.com/office/drawing/2014/main" id="{16902569-1E5A-CF1E-F5E2-E759CD13161A}"/>
              </a:ext>
            </a:extLst>
          </p:cNvPr>
          <p:cNvSpPr>
            <a:spLocks noGrp="1"/>
          </p:cNvSpPr>
          <p:nvPr>
            <p:ph idx="1"/>
          </p:nvPr>
        </p:nvSpPr>
        <p:spPr>
          <a:xfrm>
            <a:off x="1103312" y="2052918"/>
            <a:ext cx="8946541" cy="1792941"/>
          </a:xfrm>
        </p:spPr>
        <p:txBody>
          <a:bodyPr>
            <a:normAutofit/>
          </a:bodyPr>
          <a:lstStyle/>
          <a:p>
            <a:r>
              <a:rPr lang="fr-CA" sz="2400" dirty="0"/>
              <a:t>Il y a une échange des substances entre le liquide interstitiel et le sang</a:t>
            </a:r>
          </a:p>
          <a:p>
            <a:r>
              <a:rPr lang="fr-CA" sz="2400" dirty="0"/>
              <a:t> Les cellules à échangées sont transportées par osmose ou diffusion</a:t>
            </a:r>
          </a:p>
          <a:p>
            <a:pPr marL="0" indent="0">
              <a:buNone/>
            </a:pPr>
            <a:endParaRPr lang="fr-CA" sz="2400" dirty="0"/>
          </a:p>
        </p:txBody>
      </p:sp>
      <p:sp>
        <p:nvSpPr>
          <p:cNvPr id="4" name="ZoneTexte 3">
            <a:extLst>
              <a:ext uri="{FF2B5EF4-FFF2-40B4-BE49-F238E27FC236}">
                <a16:creationId xmlns:a16="http://schemas.microsoft.com/office/drawing/2014/main" id="{A8A901EF-24A7-DB25-89B2-6FC0CACF9275}"/>
              </a:ext>
            </a:extLst>
          </p:cNvPr>
          <p:cNvSpPr txBox="1"/>
          <p:nvPr/>
        </p:nvSpPr>
        <p:spPr>
          <a:xfrm>
            <a:off x="9897035" y="6368277"/>
            <a:ext cx="2294965" cy="369332"/>
          </a:xfrm>
          <a:prstGeom prst="rect">
            <a:avLst/>
          </a:prstGeom>
          <a:noFill/>
        </p:spPr>
        <p:txBody>
          <a:bodyPr wrap="square" rtlCol="0">
            <a:spAutoFit/>
          </a:bodyPr>
          <a:lstStyle/>
          <a:p>
            <a:r>
              <a:rPr lang="fr-CA" dirty="0"/>
              <a:t>CEMEQ p.46 à 49</a:t>
            </a:r>
          </a:p>
        </p:txBody>
      </p:sp>
      <p:sp>
        <p:nvSpPr>
          <p:cNvPr id="6" name="Rectangle : coins arrondis 5">
            <a:extLst>
              <a:ext uri="{FF2B5EF4-FFF2-40B4-BE49-F238E27FC236}">
                <a16:creationId xmlns:a16="http://schemas.microsoft.com/office/drawing/2014/main" id="{63E42828-56A4-08FC-0D22-C9192832BFF0}"/>
              </a:ext>
            </a:extLst>
          </p:cNvPr>
          <p:cNvSpPr/>
          <p:nvPr/>
        </p:nvSpPr>
        <p:spPr>
          <a:xfrm>
            <a:off x="1622729" y="1405719"/>
            <a:ext cx="8946541" cy="416256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400" dirty="0"/>
              <a:t>Comment appelle-t-on cet échange?</a:t>
            </a:r>
          </a:p>
          <a:p>
            <a:pPr algn="ctr"/>
            <a:endParaRPr lang="fr-CA" sz="2400" dirty="0"/>
          </a:p>
          <a:p>
            <a:pPr algn="ctr"/>
            <a:r>
              <a:rPr lang="fr-CA" sz="2400" dirty="0"/>
              <a:t>L’hématose</a:t>
            </a:r>
          </a:p>
        </p:txBody>
      </p:sp>
    </p:spTree>
    <p:extLst>
      <p:ext uri="{BB962C8B-B14F-4D97-AF65-F5344CB8AC3E}">
        <p14:creationId xmlns:p14="http://schemas.microsoft.com/office/powerpoint/2010/main" val="292929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par>
                                <p:cTn id="20" presetID="31" presetClass="entr" presetSubtype="0" fill="hold" nodeType="with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 calcmode="lin" valueType="num">
                                      <p:cBhvr>
                                        <p:cTn id="22"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24"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25" dur="10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 calcmode="lin" valueType="num">
                                      <p:cBhvr>
                                        <p:cTn id="30"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31"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32"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33"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CF323E-CE20-49A9-8573-B05D4C3D27AA}"/>
              </a:ext>
            </a:extLst>
          </p:cNvPr>
          <p:cNvSpPr>
            <a:spLocks noGrp="1"/>
          </p:cNvSpPr>
          <p:nvPr>
            <p:ph type="title"/>
          </p:nvPr>
        </p:nvSpPr>
        <p:spPr/>
        <p:txBody>
          <a:bodyPr/>
          <a:lstStyle/>
          <a:p>
            <a:r>
              <a:rPr lang="fr-CA" dirty="0"/>
              <a:t>Activité à faire</a:t>
            </a:r>
          </a:p>
        </p:txBody>
      </p:sp>
      <p:sp>
        <p:nvSpPr>
          <p:cNvPr id="3" name="Espace réservé du contenu 2">
            <a:extLst>
              <a:ext uri="{FF2B5EF4-FFF2-40B4-BE49-F238E27FC236}">
                <a16:creationId xmlns:a16="http://schemas.microsoft.com/office/drawing/2014/main" id="{96F52DDB-90AE-4CBF-AAAE-CA3DFCE2F9A1}"/>
              </a:ext>
            </a:extLst>
          </p:cNvPr>
          <p:cNvSpPr>
            <a:spLocks noGrp="1"/>
          </p:cNvSpPr>
          <p:nvPr>
            <p:ph idx="1"/>
          </p:nvPr>
        </p:nvSpPr>
        <p:spPr>
          <a:xfrm>
            <a:off x="1622729" y="1853248"/>
            <a:ext cx="8946541" cy="4195481"/>
          </a:xfrm>
        </p:spPr>
        <p:txBody>
          <a:bodyPr/>
          <a:lstStyle/>
          <a:p>
            <a:r>
              <a:rPr lang="fr-CA" dirty="0"/>
              <a:t>Activité 2.2 </a:t>
            </a:r>
            <a:r>
              <a:rPr lang="fr-CA" dirty="0" err="1"/>
              <a:t>Cemeq</a:t>
            </a:r>
            <a:r>
              <a:rPr lang="fr-CA" dirty="0"/>
              <a:t> p. 50 à 52</a:t>
            </a:r>
          </a:p>
          <a:p>
            <a:r>
              <a:rPr lang="fr-CA" dirty="0"/>
              <a:t>Moodle : Rôles des vaisseaux sanguins</a:t>
            </a:r>
          </a:p>
        </p:txBody>
      </p:sp>
    </p:spTree>
    <p:extLst>
      <p:ext uri="{BB962C8B-B14F-4D97-AF65-F5344CB8AC3E}">
        <p14:creationId xmlns:p14="http://schemas.microsoft.com/office/powerpoint/2010/main" val="1376330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2040C5F-7864-4F90-BEE3-16FB1014E8F8}"/>
              </a:ext>
            </a:extLst>
          </p:cNvPr>
          <p:cNvPicPr>
            <a:picLocks noChangeAspect="1"/>
          </p:cNvPicPr>
          <p:nvPr/>
        </p:nvPicPr>
        <p:blipFill>
          <a:blip r:embed="rId2"/>
          <a:stretch>
            <a:fillRect/>
          </a:stretch>
        </p:blipFill>
        <p:spPr>
          <a:xfrm>
            <a:off x="2332234" y="69048"/>
            <a:ext cx="7479586" cy="6677101"/>
          </a:xfrm>
          <a:prstGeom prst="rect">
            <a:avLst/>
          </a:prstGeom>
        </p:spPr>
      </p:pic>
      <p:sp>
        <p:nvSpPr>
          <p:cNvPr id="2" name="Rectangle 1">
            <a:extLst>
              <a:ext uri="{FF2B5EF4-FFF2-40B4-BE49-F238E27FC236}">
                <a16:creationId xmlns:a16="http://schemas.microsoft.com/office/drawing/2014/main" id="{5E5024C3-E89F-41D7-859F-2D031BF0AAC4}"/>
              </a:ext>
            </a:extLst>
          </p:cNvPr>
          <p:cNvSpPr/>
          <p:nvPr/>
        </p:nvSpPr>
        <p:spPr>
          <a:xfrm>
            <a:off x="3076575" y="5686425"/>
            <a:ext cx="1714500" cy="952500"/>
          </a:xfrm>
          <a:prstGeom prst="rect">
            <a:avLst/>
          </a:prstGeom>
          <a:solidFill>
            <a:schemeClr val="accent1">
              <a:alpha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a:p>
        </p:txBody>
      </p:sp>
      <p:sp>
        <p:nvSpPr>
          <p:cNvPr id="4" name="Rectangle 3">
            <a:extLst>
              <a:ext uri="{FF2B5EF4-FFF2-40B4-BE49-F238E27FC236}">
                <a16:creationId xmlns:a16="http://schemas.microsoft.com/office/drawing/2014/main" id="{1FAF7F5E-2F36-4F6C-B74C-0AE133A65C59}"/>
              </a:ext>
            </a:extLst>
          </p:cNvPr>
          <p:cNvSpPr/>
          <p:nvPr/>
        </p:nvSpPr>
        <p:spPr>
          <a:xfrm>
            <a:off x="5095875" y="5686425"/>
            <a:ext cx="2305052" cy="952500"/>
          </a:xfrm>
          <a:prstGeom prst="rect">
            <a:avLst/>
          </a:prstGeom>
          <a:solidFill>
            <a:schemeClr val="accent1">
              <a:alpha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a:p>
        </p:txBody>
      </p:sp>
      <p:sp>
        <p:nvSpPr>
          <p:cNvPr id="5" name="Rectangle 4">
            <a:extLst>
              <a:ext uri="{FF2B5EF4-FFF2-40B4-BE49-F238E27FC236}">
                <a16:creationId xmlns:a16="http://schemas.microsoft.com/office/drawing/2014/main" id="{E99B5BB2-F517-4C2E-AF42-AAC65B700E37}"/>
              </a:ext>
            </a:extLst>
          </p:cNvPr>
          <p:cNvSpPr/>
          <p:nvPr/>
        </p:nvSpPr>
        <p:spPr>
          <a:xfrm>
            <a:off x="7705727" y="5686425"/>
            <a:ext cx="1581148" cy="952500"/>
          </a:xfrm>
          <a:prstGeom prst="rect">
            <a:avLst/>
          </a:prstGeom>
          <a:solidFill>
            <a:schemeClr val="accent1">
              <a:alpha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a:p>
        </p:txBody>
      </p:sp>
      <p:sp>
        <p:nvSpPr>
          <p:cNvPr id="6" name="Étoile : 5 branches 5">
            <a:extLst>
              <a:ext uri="{FF2B5EF4-FFF2-40B4-BE49-F238E27FC236}">
                <a16:creationId xmlns:a16="http://schemas.microsoft.com/office/drawing/2014/main" id="{3AB46976-B3C7-4D9F-AE6C-C245A03E1C1D}"/>
              </a:ext>
            </a:extLst>
          </p:cNvPr>
          <p:cNvSpPr/>
          <p:nvPr/>
        </p:nvSpPr>
        <p:spPr>
          <a:xfrm>
            <a:off x="3890482" y="1952090"/>
            <a:ext cx="4715838" cy="405829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dirty="0"/>
              <a:t>Hématose</a:t>
            </a:r>
          </a:p>
        </p:txBody>
      </p:sp>
    </p:spTree>
    <p:extLst>
      <p:ext uri="{BB962C8B-B14F-4D97-AF65-F5344CB8AC3E}">
        <p14:creationId xmlns:p14="http://schemas.microsoft.com/office/powerpoint/2010/main" val="283670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45295FE-53E8-4D7A-84D4-03514A24D119}"/>
              </a:ext>
            </a:extLst>
          </p:cNvPr>
          <p:cNvSpPr>
            <a:spLocks noGrp="1"/>
          </p:cNvSpPr>
          <p:nvPr>
            <p:ph type="title"/>
          </p:nvPr>
        </p:nvSpPr>
        <p:spPr/>
        <p:txBody>
          <a:bodyPr/>
          <a:lstStyle/>
          <a:p>
            <a:r>
              <a:rPr lang="fr-CA" dirty="0"/>
              <a:t>En pratique</a:t>
            </a:r>
          </a:p>
        </p:txBody>
      </p:sp>
      <p:sp>
        <p:nvSpPr>
          <p:cNvPr id="6" name="Espace réservé du contenu 5">
            <a:extLst>
              <a:ext uri="{FF2B5EF4-FFF2-40B4-BE49-F238E27FC236}">
                <a16:creationId xmlns:a16="http://schemas.microsoft.com/office/drawing/2014/main" id="{49D9FFE6-8C67-447B-AF45-0D8542E77AB6}"/>
              </a:ext>
            </a:extLst>
          </p:cNvPr>
          <p:cNvSpPr>
            <a:spLocks noGrp="1"/>
          </p:cNvSpPr>
          <p:nvPr>
            <p:ph idx="1"/>
          </p:nvPr>
        </p:nvSpPr>
        <p:spPr>
          <a:xfrm>
            <a:off x="815009" y="1480930"/>
            <a:ext cx="9899373" cy="4767469"/>
          </a:xfrm>
        </p:spPr>
        <p:txBody>
          <a:bodyPr>
            <a:normAutofit/>
          </a:bodyPr>
          <a:lstStyle/>
          <a:p>
            <a:r>
              <a:rPr lang="fr-CA" sz="2400" dirty="0"/>
              <a:t>La plupart des veines contiennent des valvules, qui favorisent la progression du sang vers le cœur et l’empêchent de refluer.</a:t>
            </a:r>
          </a:p>
          <a:p>
            <a:r>
              <a:rPr lang="fr-CA" sz="2400" dirty="0"/>
              <a:t>Un dysfonctionnement des valvules cause parfois une </a:t>
            </a:r>
            <a:r>
              <a:rPr lang="fr-CA" sz="2400" b="1" dirty="0"/>
              <a:t>stase veineuse, </a:t>
            </a:r>
            <a:r>
              <a:rPr lang="fr-CA" sz="2400" dirty="0"/>
              <a:t>qui se traduit par de l’œdème aux membres inférieurs (OMI).</a:t>
            </a:r>
          </a:p>
          <a:p>
            <a:r>
              <a:rPr lang="fr-CA" sz="2400" dirty="0"/>
              <a:t>Afin d’éviter les complications que cette situation peut entraîner, il est important de surélever les membres inférieurs lorsque la personne est alitée, mais aussi lorsqu’elle est assise.</a:t>
            </a:r>
          </a:p>
          <a:p>
            <a:r>
              <a:rPr lang="fr-CA" sz="2400" dirty="0"/>
              <a:t>Le port de bas antiemboliques chez les personnes alitées vise aussi à prévenir les complications en favorisant le retour veineux.</a:t>
            </a:r>
          </a:p>
        </p:txBody>
      </p:sp>
    </p:spTree>
    <p:extLst>
      <p:ext uri="{BB962C8B-B14F-4D97-AF65-F5344CB8AC3E}">
        <p14:creationId xmlns:p14="http://schemas.microsoft.com/office/powerpoint/2010/main" val="3352306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5" name="Picture 14">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7" name="Oval 16">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9" name="Picture 18">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1" name="Picture 20">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3" name="Rectangle 22">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Titre 3">
            <a:extLst>
              <a:ext uri="{FF2B5EF4-FFF2-40B4-BE49-F238E27FC236}">
                <a16:creationId xmlns:a16="http://schemas.microsoft.com/office/drawing/2014/main" id="{CFEB997A-ECEF-494C-8BD3-7C6AAE1E332F}"/>
              </a:ext>
            </a:extLst>
          </p:cNvPr>
          <p:cNvSpPr>
            <a:spLocks noGrp="1"/>
          </p:cNvSpPr>
          <p:nvPr>
            <p:ph type="title"/>
          </p:nvPr>
        </p:nvSpPr>
        <p:spPr>
          <a:xfrm>
            <a:off x="242407" y="124873"/>
            <a:ext cx="4166510" cy="1622321"/>
          </a:xfrm>
        </p:spPr>
        <p:txBody>
          <a:bodyPr vert="horz" lIns="91440" tIns="45720" rIns="91440" bIns="45720" rtlCol="0" anchor="t">
            <a:normAutofit fontScale="90000"/>
          </a:bodyPr>
          <a:lstStyle/>
          <a:p>
            <a:r>
              <a:rPr lang="fr-CA" dirty="0"/>
              <a:t>Principales artères et veines</a:t>
            </a:r>
          </a:p>
        </p:txBody>
      </p:sp>
      <p:sp>
        <p:nvSpPr>
          <p:cNvPr id="5" name="Espace réservé du contenu 4">
            <a:extLst>
              <a:ext uri="{FF2B5EF4-FFF2-40B4-BE49-F238E27FC236}">
                <a16:creationId xmlns:a16="http://schemas.microsoft.com/office/drawing/2014/main" id="{1DDB6EFE-B674-4256-9458-AA5F2B8A3D98}"/>
              </a:ext>
            </a:extLst>
          </p:cNvPr>
          <p:cNvSpPr>
            <a:spLocks noGrp="1"/>
          </p:cNvSpPr>
          <p:nvPr>
            <p:ph sz="half" idx="1"/>
          </p:nvPr>
        </p:nvSpPr>
        <p:spPr>
          <a:xfrm>
            <a:off x="304723" y="1816931"/>
            <a:ext cx="4697961" cy="5041069"/>
          </a:xfrm>
        </p:spPr>
        <p:txBody>
          <a:bodyPr vert="horz" lIns="91440" tIns="45720" rIns="91440" bIns="45720" rtlCol="0">
            <a:noAutofit/>
          </a:bodyPr>
          <a:lstStyle/>
          <a:p>
            <a:r>
              <a:rPr lang="fr-CA" sz="2400" dirty="0"/>
              <a:t>C’est donc le réseau artériel qui transporte le sang oxygéné vers toutes les cellules de l’organisme, tandis que le circuit veineux achemine le sang désoxygéné vers l’oreillette droite du </a:t>
            </a:r>
            <a:r>
              <a:rPr lang="fr-CA" sz="2400" dirty="0" err="1"/>
              <a:t>coeur</a:t>
            </a:r>
            <a:r>
              <a:rPr lang="fr-CA" sz="2400" dirty="0"/>
              <a:t> par les veines caves.</a:t>
            </a:r>
          </a:p>
        </p:txBody>
      </p:sp>
      <p:sp>
        <p:nvSpPr>
          <p:cNvPr id="25" name="Freeform 31">
            <a:extLst>
              <a:ext uri="{FF2B5EF4-FFF2-40B4-BE49-F238E27FC236}">
                <a16:creationId xmlns:a16="http://schemas.microsoft.com/office/drawing/2014/main" id="{D6CEF2A9-EF08-4FB3-AFFB-C5F77AB6E0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7" name="Rectangle 26">
            <a:extLst>
              <a:ext uri="{FF2B5EF4-FFF2-40B4-BE49-F238E27FC236}">
                <a16:creationId xmlns:a16="http://schemas.microsoft.com/office/drawing/2014/main" id="{4109C3C2-C0A8-4559-8462-8007573DF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3992" y="0"/>
            <a:ext cx="609842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5">
            <a:extLst>
              <a:ext uri="{FF2B5EF4-FFF2-40B4-BE49-F238E27FC236}">
                <a16:creationId xmlns:a16="http://schemas.microsoft.com/office/drawing/2014/main" id="{4C535542-B72A-4DE0-BE5A-5EA00508C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45057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8" name="Espace réservé du contenu 7">
            <a:extLst>
              <a:ext uri="{FF2B5EF4-FFF2-40B4-BE49-F238E27FC236}">
                <a16:creationId xmlns:a16="http://schemas.microsoft.com/office/drawing/2014/main" id="{CEF0DD56-804A-402C-BAA9-914E2453D3BB}"/>
              </a:ext>
            </a:extLst>
          </p:cNvPr>
          <p:cNvPicPr>
            <a:picLocks noGrp="1" noChangeAspect="1"/>
          </p:cNvPicPr>
          <p:nvPr>
            <p:ph sz="half" idx="2"/>
          </p:nvPr>
        </p:nvPicPr>
        <p:blipFill rotWithShape="1">
          <a:blip r:embed="rId7"/>
          <a:srcRect t="1035"/>
          <a:stretch/>
        </p:blipFill>
        <p:spPr>
          <a:xfrm>
            <a:off x="5766691" y="41793"/>
            <a:ext cx="4941758" cy="6816208"/>
          </a:xfrm>
          <a:prstGeom prst="rect">
            <a:avLst/>
          </a:prstGeom>
          <a:effectLst/>
        </p:spPr>
      </p:pic>
      <p:sp>
        <p:nvSpPr>
          <p:cNvPr id="31" name="Rectangle 30">
            <a:extLst>
              <a:ext uri="{FF2B5EF4-FFF2-40B4-BE49-F238E27FC236}">
                <a16:creationId xmlns:a16="http://schemas.microsoft.com/office/drawing/2014/main" id="{11DF0705-615B-4CF3-A16F-8C14680D8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59556C6F-9B83-4406-8D9A-8BC9342B9E5C}"/>
              </a:ext>
            </a:extLst>
          </p:cNvPr>
          <p:cNvSpPr/>
          <p:nvPr/>
        </p:nvSpPr>
        <p:spPr>
          <a:xfrm>
            <a:off x="5907690" y="737187"/>
            <a:ext cx="1093279" cy="279956"/>
          </a:xfrm>
          <a:prstGeom prst="rect">
            <a:avLst/>
          </a:prstGeom>
          <a:solidFill>
            <a:schemeClr val="accent1">
              <a:alpha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a:p>
        </p:txBody>
      </p:sp>
      <p:sp>
        <p:nvSpPr>
          <p:cNvPr id="18" name="Rectangle 17">
            <a:extLst>
              <a:ext uri="{FF2B5EF4-FFF2-40B4-BE49-F238E27FC236}">
                <a16:creationId xmlns:a16="http://schemas.microsoft.com/office/drawing/2014/main" id="{3C682AD3-C0AF-46F6-BBB8-9F2EE704BC13}"/>
              </a:ext>
            </a:extLst>
          </p:cNvPr>
          <p:cNvSpPr/>
          <p:nvPr/>
        </p:nvSpPr>
        <p:spPr>
          <a:xfrm>
            <a:off x="5907689" y="1058935"/>
            <a:ext cx="1256710" cy="259687"/>
          </a:xfrm>
          <a:prstGeom prst="rect">
            <a:avLst/>
          </a:prstGeom>
          <a:solidFill>
            <a:schemeClr val="accent1">
              <a:alpha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a:p>
        </p:txBody>
      </p:sp>
      <p:sp>
        <p:nvSpPr>
          <p:cNvPr id="20" name="Rectangle 19">
            <a:extLst>
              <a:ext uri="{FF2B5EF4-FFF2-40B4-BE49-F238E27FC236}">
                <a16:creationId xmlns:a16="http://schemas.microsoft.com/office/drawing/2014/main" id="{0F75EE12-B155-447D-B4DB-041E755ED020}"/>
              </a:ext>
            </a:extLst>
          </p:cNvPr>
          <p:cNvSpPr/>
          <p:nvPr/>
        </p:nvSpPr>
        <p:spPr>
          <a:xfrm>
            <a:off x="5907689" y="1319318"/>
            <a:ext cx="1093279" cy="279956"/>
          </a:xfrm>
          <a:prstGeom prst="rect">
            <a:avLst/>
          </a:prstGeom>
          <a:solidFill>
            <a:schemeClr val="accent1">
              <a:alpha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a:p>
        </p:txBody>
      </p:sp>
      <p:sp>
        <p:nvSpPr>
          <p:cNvPr id="22" name="Rectangle 21">
            <a:extLst>
              <a:ext uri="{FF2B5EF4-FFF2-40B4-BE49-F238E27FC236}">
                <a16:creationId xmlns:a16="http://schemas.microsoft.com/office/drawing/2014/main" id="{E1241FD8-C326-4DCF-88A1-22FF99AD9554}"/>
              </a:ext>
            </a:extLst>
          </p:cNvPr>
          <p:cNvSpPr/>
          <p:nvPr/>
        </p:nvSpPr>
        <p:spPr>
          <a:xfrm>
            <a:off x="5940555" y="1764605"/>
            <a:ext cx="1060413" cy="392968"/>
          </a:xfrm>
          <a:prstGeom prst="rect">
            <a:avLst/>
          </a:prstGeom>
          <a:solidFill>
            <a:schemeClr val="accent1">
              <a:alpha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a:p>
        </p:txBody>
      </p:sp>
      <p:sp>
        <p:nvSpPr>
          <p:cNvPr id="24" name="Rectangle 23">
            <a:extLst>
              <a:ext uri="{FF2B5EF4-FFF2-40B4-BE49-F238E27FC236}">
                <a16:creationId xmlns:a16="http://schemas.microsoft.com/office/drawing/2014/main" id="{55E8DAE7-1A13-42BC-8FC9-F660F45E5790}"/>
              </a:ext>
            </a:extLst>
          </p:cNvPr>
          <p:cNvSpPr/>
          <p:nvPr/>
        </p:nvSpPr>
        <p:spPr>
          <a:xfrm>
            <a:off x="5907688" y="2400004"/>
            <a:ext cx="1093279" cy="279956"/>
          </a:xfrm>
          <a:prstGeom prst="rect">
            <a:avLst/>
          </a:prstGeom>
          <a:solidFill>
            <a:schemeClr val="accent1">
              <a:alpha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a:p>
        </p:txBody>
      </p:sp>
      <p:sp>
        <p:nvSpPr>
          <p:cNvPr id="26" name="Rectangle 25">
            <a:extLst>
              <a:ext uri="{FF2B5EF4-FFF2-40B4-BE49-F238E27FC236}">
                <a16:creationId xmlns:a16="http://schemas.microsoft.com/office/drawing/2014/main" id="{52221552-5469-4465-9725-E40926098084}"/>
              </a:ext>
            </a:extLst>
          </p:cNvPr>
          <p:cNvSpPr/>
          <p:nvPr/>
        </p:nvSpPr>
        <p:spPr>
          <a:xfrm>
            <a:off x="5899040" y="2752368"/>
            <a:ext cx="1093279" cy="412071"/>
          </a:xfrm>
          <a:prstGeom prst="rect">
            <a:avLst/>
          </a:prstGeom>
          <a:solidFill>
            <a:schemeClr val="accent1">
              <a:alpha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a:p>
        </p:txBody>
      </p:sp>
      <p:sp>
        <p:nvSpPr>
          <p:cNvPr id="28" name="Rectangle 27">
            <a:extLst>
              <a:ext uri="{FF2B5EF4-FFF2-40B4-BE49-F238E27FC236}">
                <a16:creationId xmlns:a16="http://schemas.microsoft.com/office/drawing/2014/main" id="{65AA0D59-9B4B-45A6-A9D7-6C0852275E11}"/>
              </a:ext>
            </a:extLst>
          </p:cNvPr>
          <p:cNvSpPr/>
          <p:nvPr/>
        </p:nvSpPr>
        <p:spPr>
          <a:xfrm>
            <a:off x="9344533" y="1141407"/>
            <a:ext cx="1256709" cy="279956"/>
          </a:xfrm>
          <a:prstGeom prst="rect">
            <a:avLst/>
          </a:prstGeom>
          <a:solidFill>
            <a:schemeClr val="accent1">
              <a:alpha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a:p>
        </p:txBody>
      </p:sp>
      <p:sp>
        <p:nvSpPr>
          <p:cNvPr id="30" name="Rectangle 29">
            <a:extLst>
              <a:ext uri="{FF2B5EF4-FFF2-40B4-BE49-F238E27FC236}">
                <a16:creationId xmlns:a16="http://schemas.microsoft.com/office/drawing/2014/main" id="{A3AAAB88-B0D1-4283-914C-9917E3812BA7}"/>
              </a:ext>
            </a:extLst>
          </p:cNvPr>
          <p:cNvSpPr/>
          <p:nvPr/>
        </p:nvSpPr>
        <p:spPr>
          <a:xfrm>
            <a:off x="9276112" y="1816931"/>
            <a:ext cx="1325130" cy="227630"/>
          </a:xfrm>
          <a:prstGeom prst="rect">
            <a:avLst/>
          </a:prstGeom>
          <a:solidFill>
            <a:schemeClr val="accent1">
              <a:alpha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a:p>
        </p:txBody>
      </p:sp>
      <p:sp>
        <p:nvSpPr>
          <p:cNvPr id="32" name="Rectangle 31">
            <a:extLst>
              <a:ext uri="{FF2B5EF4-FFF2-40B4-BE49-F238E27FC236}">
                <a16:creationId xmlns:a16="http://schemas.microsoft.com/office/drawing/2014/main" id="{F68F07EF-02FB-4049-8764-33FEF3E41A03}"/>
              </a:ext>
            </a:extLst>
          </p:cNvPr>
          <p:cNvSpPr/>
          <p:nvPr/>
        </p:nvSpPr>
        <p:spPr>
          <a:xfrm>
            <a:off x="9462743" y="2713472"/>
            <a:ext cx="1138499" cy="227630"/>
          </a:xfrm>
          <a:prstGeom prst="rect">
            <a:avLst/>
          </a:prstGeom>
          <a:solidFill>
            <a:schemeClr val="accent1">
              <a:alpha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a:p>
        </p:txBody>
      </p:sp>
      <p:sp>
        <p:nvSpPr>
          <p:cNvPr id="33" name="Rectangle 32">
            <a:extLst>
              <a:ext uri="{FF2B5EF4-FFF2-40B4-BE49-F238E27FC236}">
                <a16:creationId xmlns:a16="http://schemas.microsoft.com/office/drawing/2014/main" id="{5BAB8E36-6DF0-44A0-B9AC-039B287A9A15}"/>
              </a:ext>
            </a:extLst>
          </p:cNvPr>
          <p:cNvSpPr/>
          <p:nvPr/>
        </p:nvSpPr>
        <p:spPr>
          <a:xfrm>
            <a:off x="9383319" y="3894572"/>
            <a:ext cx="1217923" cy="227630"/>
          </a:xfrm>
          <a:prstGeom prst="rect">
            <a:avLst/>
          </a:prstGeom>
          <a:solidFill>
            <a:schemeClr val="accent1">
              <a:alpha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a:p>
        </p:txBody>
      </p:sp>
      <p:sp>
        <p:nvSpPr>
          <p:cNvPr id="34" name="Rectangle 33">
            <a:extLst>
              <a:ext uri="{FF2B5EF4-FFF2-40B4-BE49-F238E27FC236}">
                <a16:creationId xmlns:a16="http://schemas.microsoft.com/office/drawing/2014/main" id="{96759465-1B76-4089-A7EB-AB456133A0FE}"/>
              </a:ext>
            </a:extLst>
          </p:cNvPr>
          <p:cNvSpPr/>
          <p:nvPr/>
        </p:nvSpPr>
        <p:spPr>
          <a:xfrm>
            <a:off x="9455582" y="4801570"/>
            <a:ext cx="1145660" cy="227630"/>
          </a:xfrm>
          <a:prstGeom prst="rect">
            <a:avLst/>
          </a:prstGeom>
          <a:solidFill>
            <a:schemeClr val="accent1">
              <a:alpha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a:p>
        </p:txBody>
      </p:sp>
      <p:sp>
        <p:nvSpPr>
          <p:cNvPr id="35" name="Étoile : 5 branches 34">
            <a:extLst>
              <a:ext uri="{FF2B5EF4-FFF2-40B4-BE49-F238E27FC236}">
                <a16:creationId xmlns:a16="http://schemas.microsoft.com/office/drawing/2014/main" id="{56DD240E-9128-4646-80B8-7C241E36E6EF}"/>
              </a:ext>
            </a:extLst>
          </p:cNvPr>
          <p:cNvSpPr/>
          <p:nvPr/>
        </p:nvSpPr>
        <p:spPr>
          <a:xfrm>
            <a:off x="10462883" y="204683"/>
            <a:ext cx="1508874" cy="1342588"/>
          </a:xfrm>
          <a:prstGeom prst="star5">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A" dirty="0">
              <a:ln w="0">
                <a:solidFill>
                  <a:sysClr val="windowText" lastClr="000000"/>
                </a:solidFill>
              </a:ln>
              <a:solidFill>
                <a:sysClr val="windowText" lastClr="00000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3919912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3" name="Picture 22">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5" name="Oval 24">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27" name="Picture 26">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9" name="Picture 28">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31" name="Rectangle 30">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3" name="Espace réservé du contenu 12">
            <a:extLst>
              <a:ext uri="{FF2B5EF4-FFF2-40B4-BE49-F238E27FC236}">
                <a16:creationId xmlns:a16="http://schemas.microsoft.com/office/drawing/2014/main" id="{3873CE1D-35DE-4EF6-883A-D05CF905380D}"/>
              </a:ext>
            </a:extLst>
          </p:cNvPr>
          <p:cNvSpPr>
            <a:spLocks noGrp="1"/>
          </p:cNvSpPr>
          <p:nvPr>
            <p:ph sz="half" idx="1"/>
          </p:nvPr>
        </p:nvSpPr>
        <p:spPr>
          <a:xfrm>
            <a:off x="337931" y="685800"/>
            <a:ext cx="4691890" cy="5687107"/>
          </a:xfrm>
        </p:spPr>
        <p:txBody>
          <a:bodyPr vert="horz" lIns="91440" tIns="45720" rIns="91440" bIns="45720" rtlCol="0">
            <a:normAutofit/>
          </a:bodyPr>
          <a:lstStyle/>
          <a:p>
            <a:r>
              <a:rPr lang="fr-CA" sz="2400" dirty="0"/>
              <a:t>Prenant naissance dans l’aorte, qui a comme point de départ le ventricule gauche, les artères se ramifient pour aller distribuer les nutriments et l’oxygène dans les différentes régions de l’organisme.</a:t>
            </a:r>
          </a:p>
          <a:p>
            <a:r>
              <a:rPr lang="fr-CA" sz="2400" dirty="0"/>
              <a:t>Le sang chargé de déchets et de CO2 revient ensuite par les veines, qui sont de plus en plus grosses, jusqu’à l’oreillette droite du cœur.</a:t>
            </a:r>
          </a:p>
        </p:txBody>
      </p:sp>
      <p:sp>
        <p:nvSpPr>
          <p:cNvPr id="33" name="Freeform 31">
            <a:extLst>
              <a:ext uri="{FF2B5EF4-FFF2-40B4-BE49-F238E27FC236}">
                <a16:creationId xmlns:a16="http://schemas.microsoft.com/office/drawing/2014/main" id="{D6CEF2A9-EF08-4FB3-AFFB-C5F77AB6E0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35" name="Rectangle 34">
            <a:extLst>
              <a:ext uri="{FF2B5EF4-FFF2-40B4-BE49-F238E27FC236}">
                <a16:creationId xmlns:a16="http://schemas.microsoft.com/office/drawing/2014/main" id="{4109C3C2-C0A8-4559-8462-8007573DF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3992" y="0"/>
            <a:ext cx="609842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5">
            <a:extLst>
              <a:ext uri="{FF2B5EF4-FFF2-40B4-BE49-F238E27FC236}">
                <a16:creationId xmlns:a16="http://schemas.microsoft.com/office/drawing/2014/main" id="{4C535542-B72A-4DE0-BE5A-5EA00508C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45057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16" name="Espace réservé du contenu 15">
            <a:extLst>
              <a:ext uri="{FF2B5EF4-FFF2-40B4-BE49-F238E27FC236}">
                <a16:creationId xmlns:a16="http://schemas.microsoft.com/office/drawing/2014/main" id="{9C9929F0-9058-45F3-94CF-0AFA14E67890}"/>
              </a:ext>
            </a:extLst>
          </p:cNvPr>
          <p:cNvPicPr>
            <a:picLocks noGrp="1" noChangeAspect="1"/>
          </p:cNvPicPr>
          <p:nvPr>
            <p:ph sz="half" idx="2"/>
          </p:nvPr>
        </p:nvPicPr>
        <p:blipFill>
          <a:blip r:embed="rId7"/>
          <a:stretch>
            <a:fillRect/>
          </a:stretch>
        </p:blipFill>
        <p:spPr>
          <a:xfrm>
            <a:off x="5496707" y="86575"/>
            <a:ext cx="5027781" cy="6771425"/>
          </a:xfrm>
          <a:prstGeom prst="rect">
            <a:avLst/>
          </a:prstGeom>
          <a:effectLst/>
        </p:spPr>
      </p:pic>
      <p:sp>
        <p:nvSpPr>
          <p:cNvPr id="39" name="Rectangle 38">
            <a:extLst>
              <a:ext uri="{FF2B5EF4-FFF2-40B4-BE49-F238E27FC236}">
                <a16:creationId xmlns:a16="http://schemas.microsoft.com/office/drawing/2014/main" id="{11DF0705-615B-4CF3-A16F-8C14680D8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184452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9F518FCA-0B1B-46AC-97BF-E91895D55D9B}"/>
              </a:ext>
            </a:extLst>
          </p:cNvPr>
          <p:cNvSpPr>
            <a:spLocks noGrp="1"/>
          </p:cNvSpPr>
          <p:nvPr>
            <p:ph type="title"/>
          </p:nvPr>
        </p:nvSpPr>
        <p:spPr>
          <a:xfrm>
            <a:off x="1847590" y="367658"/>
            <a:ext cx="7657917" cy="1400530"/>
          </a:xfrm>
        </p:spPr>
        <p:txBody>
          <a:bodyPr/>
          <a:lstStyle/>
          <a:p>
            <a:r>
              <a:rPr lang="fr-CA" dirty="0"/>
              <a:t>Région de la tête et du cou</a:t>
            </a:r>
          </a:p>
        </p:txBody>
      </p:sp>
      <p:pic>
        <p:nvPicPr>
          <p:cNvPr id="8" name="Espace réservé du contenu 7">
            <a:extLst>
              <a:ext uri="{FF2B5EF4-FFF2-40B4-BE49-F238E27FC236}">
                <a16:creationId xmlns:a16="http://schemas.microsoft.com/office/drawing/2014/main" id="{3CBF16E7-4E08-49B3-9496-2E9EB9CD22E4}"/>
              </a:ext>
            </a:extLst>
          </p:cNvPr>
          <p:cNvPicPr>
            <a:picLocks noGrp="1" noChangeAspect="1"/>
          </p:cNvPicPr>
          <p:nvPr>
            <p:ph idx="1"/>
          </p:nvPr>
        </p:nvPicPr>
        <p:blipFill>
          <a:blip r:embed="rId2"/>
          <a:stretch>
            <a:fillRect/>
          </a:stretch>
        </p:blipFill>
        <p:spPr>
          <a:xfrm>
            <a:off x="1778210" y="1318436"/>
            <a:ext cx="8635579" cy="5300775"/>
          </a:xfrm>
        </p:spPr>
      </p:pic>
      <p:sp>
        <p:nvSpPr>
          <p:cNvPr id="4" name="Rectangle 3">
            <a:extLst>
              <a:ext uri="{FF2B5EF4-FFF2-40B4-BE49-F238E27FC236}">
                <a16:creationId xmlns:a16="http://schemas.microsoft.com/office/drawing/2014/main" id="{006527DD-93D5-4F08-B37E-6F7FA52E5C16}"/>
              </a:ext>
            </a:extLst>
          </p:cNvPr>
          <p:cNvSpPr/>
          <p:nvPr/>
        </p:nvSpPr>
        <p:spPr>
          <a:xfrm>
            <a:off x="2241440" y="3968823"/>
            <a:ext cx="1190129" cy="592903"/>
          </a:xfrm>
          <a:prstGeom prst="rect">
            <a:avLst/>
          </a:prstGeom>
          <a:solidFill>
            <a:schemeClr val="accent1">
              <a:alpha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a:p>
        </p:txBody>
      </p:sp>
      <p:sp>
        <p:nvSpPr>
          <p:cNvPr id="6" name="Rectangle 5">
            <a:extLst>
              <a:ext uri="{FF2B5EF4-FFF2-40B4-BE49-F238E27FC236}">
                <a16:creationId xmlns:a16="http://schemas.microsoft.com/office/drawing/2014/main" id="{016FEA8E-3DDF-4E8D-A8ED-C2C81D4761BC}"/>
              </a:ext>
            </a:extLst>
          </p:cNvPr>
          <p:cNvSpPr/>
          <p:nvPr/>
        </p:nvSpPr>
        <p:spPr>
          <a:xfrm>
            <a:off x="2241440" y="4677742"/>
            <a:ext cx="1488079" cy="510707"/>
          </a:xfrm>
          <a:prstGeom prst="rect">
            <a:avLst/>
          </a:prstGeom>
          <a:solidFill>
            <a:schemeClr val="accent1">
              <a:alpha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a:p>
        </p:txBody>
      </p:sp>
      <p:sp>
        <p:nvSpPr>
          <p:cNvPr id="7" name="Rectangle 6">
            <a:extLst>
              <a:ext uri="{FF2B5EF4-FFF2-40B4-BE49-F238E27FC236}">
                <a16:creationId xmlns:a16="http://schemas.microsoft.com/office/drawing/2014/main" id="{1A5D800B-D62E-4871-BD33-2497805E7D82}"/>
              </a:ext>
            </a:extLst>
          </p:cNvPr>
          <p:cNvSpPr/>
          <p:nvPr/>
        </p:nvSpPr>
        <p:spPr>
          <a:xfrm>
            <a:off x="2241439" y="5564218"/>
            <a:ext cx="1190129" cy="374246"/>
          </a:xfrm>
          <a:prstGeom prst="rect">
            <a:avLst/>
          </a:prstGeom>
          <a:solidFill>
            <a:schemeClr val="accent1">
              <a:alpha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a:p>
        </p:txBody>
      </p:sp>
      <p:sp>
        <p:nvSpPr>
          <p:cNvPr id="9" name="Rectangle 8">
            <a:extLst>
              <a:ext uri="{FF2B5EF4-FFF2-40B4-BE49-F238E27FC236}">
                <a16:creationId xmlns:a16="http://schemas.microsoft.com/office/drawing/2014/main" id="{093A5C56-360E-4A8C-9C0A-679DB8FD3096}"/>
              </a:ext>
            </a:extLst>
          </p:cNvPr>
          <p:cNvSpPr/>
          <p:nvPr/>
        </p:nvSpPr>
        <p:spPr>
          <a:xfrm>
            <a:off x="7315161" y="4834459"/>
            <a:ext cx="1993226" cy="621119"/>
          </a:xfrm>
          <a:prstGeom prst="rect">
            <a:avLst/>
          </a:prstGeom>
          <a:solidFill>
            <a:schemeClr val="accent1">
              <a:alpha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817628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9F518FCA-0B1B-46AC-97BF-E91895D55D9B}"/>
              </a:ext>
            </a:extLst>
          </p:cNvPr>
          <p:cNvSpPr>
            <a:spLocks noGrp="1"/>
          </p:cNvSpPr>
          <p:nvPr>
            <p:ph type="title"/>
          </p:nvPr>
        </p:nvSpPr>
        <p:spPr>
          <a:xfrm>
            <a:off x="2035760" y="325127"/>
            <a:ext cx="7657917" cy="1400530"/>
          </a:xfrm>
        </p:spPr>
        <p:txBody>
          <a:bodyPr/>
          <a:lstStyle/>
          <a:p>
            <a:r>
              <a:rPr lang="fr-CA" dirty="0"/>
              <a:t>Région de la tête et du cou</a:t>
            </a:r>
          </a:p>
        </p:txBody>
      </p:sp>
      <p:pic>
        <p:nvPicPr>
          <p:cNvPr id="6" name="Espace réservé du contenu 5">
            <a:extLst>
              <a:ext uri="{FF2B5EF4-FFF2-40B4-BE49-F238E27FC236}">
                <a16:creationId xmlns:a16="http://schemas.microsoft.com/office/drawing/2014/main" id="{10472CD4-6AA6-4166-8A36-CBF37B4A5D4D}"/>
              </a:ext>
            </a:extLst>
          </p:cNvPr>
          <p:cNvPicPr>
            <a:picLocks noGrp="1" noChangeAspect="1"/>
          </p:cNvPicPr>
          <p:nvPr>
            <p:ph idx="1"/>
          </p:nvPr>
        </p:nvPicPr>
        <p:blipFill>
          <a:blip r:embed="rId2"/>
          <a:stretch>
            <a:fillRect/>
          </a:stretch>
        </p:blipFill>
        <p:spPr>
          <a:xfrm>
            <a:off x="1847590" y="1254641"/>
            <a:ext cx="8308650" cy="5478231"/>
          </a:xfrm>
        </p:spPr>
      </p:pic>
    </p:spTree>
    <p:extLst>
      <p:ext uri="{BB962C8B-B14F-4D97-AF65-F5344CB8AC3E}">
        <p14:creationId xmlns:p14="http://schemas.microsoft.com/office/powerpoint/2010/main" val="2961491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0" name="Rectangle 19">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24850E38-2D13-4845-B621-148017C09B5E}"/>
              </a:ext>
            </a:extLst>
          </p:cNvPr>
          <p:cNvSpPr>
            <a:spLocks noGrp="1"/>
          </p:cNvSpPr>
          <p:nvPr>
            <p:ph type="title"/>
          </p:nvPr>
        </p:nvSpPr>
        <p:spPr>
          <a:xfrm>
            <a:off x="8191925" y="1325880"/>
            <a:ext cx="3352375" cy="3066507"/>
          </a:xfrm>
        </p:spPr>
        <p:txBody>
          <a:bodyPr vert="horz" lIns="91440" tIns="45720" rIns="91440" bIns="45720" rtlCol="0" anchor="b">
            <a:normAutofit/>
          </a:bodyPr>
          <a:lstStyle/>
          <a:p>
            <a:pPr>
              <a:lnSpc>
                <a:spcPct val="90000"/>
              </a:lnSpc>
            </a:pPr>
            <a:r>
              <a:rPr lang="en-US"/>
              <a:t>Artères des membres supérieurs et du thorax</a:t>
            </a:r>
          </a:p>
        </p:txBody>
      </p:sp>
      <p:sp>
        <p:nvSpPr>
          <p:cNvPr id="22" name="Rectangle 21">
            <a:extLst>
              <a:ext uri="{FF2B5EF4-FFF2-40B4-BE49-F238E27FC236}">
                <a16:creationId xmlns:a16="http://schemas.microsoft.com/office/drawing/2014/main" id="{4C1E981B-F06E-48B4-9275-F4B261AFC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15712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36">
            <a:extLst>
              <a:ext uri="{FF2B5EF4-FFF2-40B4-BE49-F238E27FC236}">
                <a16:creationId xmlns:a16="http://schemas.microsoft.com/office/drawing/2014/main" id="{312E2C24-0CD2-4071-8CE2-B059993A9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63681"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6" name="Freeform 5">
            <a:extLst>
              <a:ext uri="{FF2B5EF4-FFF2-40B4-BE49-F238E27FC236}">
                <a16:creationId xmlns:a16="http://schemas.microsoft.com/office/drawing/2014/main" id="{24F1DC13-C830-4B86-A9C6-927F5C55D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3708596"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5" name="Espace réservé du contenu 4">
            <a:extLst>
              <a:ext uri="{FF2B5EF4-FFF2-40B4-BE49-F238E27FC236}">
                <a16:creationId xmlns:a16="http://schemas.microsoft.com/office/drawing/2014/main" id="{FF330CEB-7D65-4021-8140-327D61DB5402}"/>
              </a:ext>
            </a:extLst>
          </p:cNvPr>
          <p:cNvPicPr>
            <a:picLocks noGrp="1" noChangeAspect="1"/>
          </p:cNvPicPr>
          <p:nvPr>
            <p:ph idx="1"/>
          </p:nvPr>
        </p:nvPicPr>
        <p:blipFill rotWithShape="1">
          <a:blip r:embed="rId7"/>
          <a:srcRect t="953"/>
          <a:stretch/>
        </p:blipFill>
        <p:spPr>
          <a:xfrm>
            <a:off x="141360" y="202018"/>
            <a:ext cx="7157123" cy="6628115"/>
          </a:xfrm>
          <a:prstGeom prst="rect">
            <a:avLst/>
          </a:prstGeom>
          <a:effectLst/>
        </p:spPr>
      </p:pic>
      <p:sp>
        <p:nvSpPr>
          <p:cNvPr id="13" name="Rectangle 12">
            <a:extLst>
              <a:ext uri="{FF2B5EF4-FFF2-40B4-BE49-F238E27FC236}">
                <a16:creationId xmlns:a16="http://schemas.microsoft.com/office/drawing/2014/main" id="{DF8A000D-5CE5-4E34-B36C-271E14FB8A6F}"/>
              </a:ext>
            </a:extLst>
          </p:cNvPr>
          <p:cNvSpPr/>
          <p:nvPr/>
        </p:nvSpPr>
        <p:spPr>
          <a:xfrm>
            <a:off x="761206" y="1039893"/>
            <a:ext cx="1169580" cy="294950"/>
          </a:xfrm>
          <a:prstGeom prst="rect">
            <a:avLst/>
          </a:prstGeom>
          <a:solidFill>
            <a:schemeClr val="accent1">
              <a:alpha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a:p>
        </p:txBody>
      </p:sp>
      <p:sp>
        <p:nvSpPr>
          <p:cNvPr id="15" name="Rectangle 14">
            <a:extLst>
              <a:ext uri="{FF2B5EF4-FFF2-40B4-BE49-F238E27FC236}">
                <a16:creationId xmlns:a16="http://schemas.microsoft.com/office/drawing/2014/main" id="{B8B672E1-02A9-4EB5-AA5A-AA674B8C7D07}"/>
              </a:ext>
            </a:extLst>
          </p:cNvPr>
          <p:cNvSpPr/>
          <p:nvPr/>
        </p:nvSpPr>
        <p:spPr>
          <a:xfrm>
            <a:off x="761207" y="1557505"/>
            <a:ext cx="1169580" cy="528149"/>
          </a:xfrm>
          <a:prstGeom prst="rect">
            <a:avLst/>
          </a:prstGeom>
          <a:solidFill>
            <a:schemeClr val="accent1">
              <a:alpha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a:p>
        </p:txBody>
      </p:sp>
      <p:sp>
        <p:nvSpPr>
          <p:cNvPr id="17" name="Rectangle 16">
            <a:extLst>
              <a:ext uri="{FF2B5EF4-FFF2-40B4-BE49-F238E27FC236}">
                <a16:creationId xmlns:a16="http://schemas.microsoft.com/office/drawing/2014/main" id="{A06992CC-4901-4B24-A7F3-5CC6B64A62CE}"/>
              </a:ext>
            </a:extLst>
          </p:cNvPr>
          <p:cNvSpPr/>
          <p:nvPr/>
        </p:nvSpPr>
        <p:spPr>
          <a:xfrm>
            <a:off x="416304" y="3564367"/>
            <a:ext cx="939885" cy="440162"/>
          </a:xfrm>
          <a:prstGeom prst="rect">
            <a:avLst/>
          </a:prstGeom>
          <a:solidFill>
            <a:schemeClr val="accent1">
              <a:alpha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a:p>
        </p:txBody>
      </p:sp>
      <p:sp>
        <p:nvSpPr>
          <p:cNvPr id="19" name="Rectangle 18">
            <a:extLst>
              <a:ext uri="{FF2B5EF4-FFF2-40B4-BE49-F238E27FC236}">
                <a16:creationId xmlns:a16="http://schemas.microsoft.com/office/drawing/2014/main" id="{4D2FA5C3-1060-4D33-87F4-B56BEE2A32A2}"/>
              </a:ext>
            </a:extLst>
          </p:cNvPr>
          <p:cNvSpPr/>
          <p:nvPr/>
        </p:nvSpPr>
        <p:spPr>
          <a:xfrm>
            <a:off x="383649" y="4307228"/>
            <a:ext cx="1005194" cy="377143"/>
          </a:xfrm>
          <a:prstGeom prst="rect">
            <a:avLst/>
          </a:prstGeom>
          <a:solidFill>
            <a:schemeClr val="accent1">
              <a:alpha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a:p>
        </p:txBody>
      </p:sp>
      <p:sp>
        <p:nvSpPr>
          <p:cNvPr id="21" name="Rectangle 20">
            <a:extLst>
              <a:ext uri="{FF2B5EF4-FFF2-40B4-BE49-F238E27FC236}">
                <a16:creationId xmlns:a16="http://schemas.microsoft.com/office/drawing/2014/main" id="{4BAEA004-9B70-4B7F-A46D-5D11C4B5CCCF}"/>
              </a:ext>
            </a:extLst>
          </p:cNvPr>
          <p:cNvSpPr/>
          <p:nvPr/>
        </p:nvSpPr>
        <p:spPr>
          <a:xfrm>
            <a:off x="5392780" y="174152"/>
            <a:ext cx="1688930" cy="288186"/>
          </a:xfrm>
          <a:prstGeom prst="rect">
            <a:avLst/>
          </a:prstGeom>
          <a:solidFill>
            <a:schemeClr val="accent1">
              <a:alpha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a:p>
        </p:txBody>
      </p:sp>
      <p:sp>
        <p:nvSpPr>
          <p:cNvPr id="23" name="Rectangle 22">
            <a:extLst>
              <a:ext uri="{FF2B5EF4-FFF2-40B4-BE49-F238E27FC236}">
                <a16:creationId xmlns:a16="http://schemas.microsoft.com/office/drawing/2014/main" id="{74F4AB01-3DDF-41D5-A327-747C36782BAD}"/>
              </a:ext>
            </a:extLst>
          </p:cNvPr>
          <p:cNvSpPr/>
          <p:nvPr/>
        </p:nvSpPr>
        <p:spPr>
          <a:xfrm>
            <a:off x="5383159" y="570703"/>
            <a:ext cx="1562171" cy="288186"/>
          </a:xfrm>
          <a:prstGeom prst="rect">
            <a:avLst/>
          </a:prstGeom>
          <a:solidFill>
            <a:schemeClr val="accent1">
              <a:alpha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a:p>
        </p:txBody>
      </p:sp>
      <p:sp>
        <p:nvSpPr>
          <p:cNvPr id="25" name="Rectangle 24">
            <a:extLst>
              <a:ext uri="{FF2B5EF4-FFF2-40B4-BE49-F238E27FC236}">
                <a16:creationId xmlns:a16="http://schemas.microsoft.com/office/drawing/2014/main" id="{2639603B-E988-43B8-9886-6E2CB8F48037}"/>
              </a:ext>
            </a:extLst>
          </p:cNvPr>
          <p:cNvSpPr/>
          <p:nvPr/>
        </p:nvSpPr>
        <p:spPr>
          <a:xfrm>
            <a:off x="5371288" y="998077"/>
            <a:ext cx="1688930" cy="288186"/>
          </a:xfrm>
          <a:prstGeom prst="rect">
            <a:avLst/>
          </a:prstGeom>
          <a:solidFill>
            <a:schemeClr val="accent1">
              <a:alpha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a:p>
        </p:txBody>
      </p:sp>
      <p:sp>
        <p:nvSpPr>
          <p:cNvPr id="27" name="Rectangle 26">
            <a:extLst>
              <a:ext uri="{FF2B5EF4-FFF2-40B4-BE49-F238E27FC236}">
                <a16:creationId xmlns:a16="http://schemas.microsoft.com/office/drawing/2014/main" id="{70CD3325-1F6A-4AFD-98C8-BFE1B8DECEFC}"/>
              </a:ext>
            </a:extLst>
          </p:cNvPr>
          <p:cNvSpPr/>
          <p:nvPr/>
        </p:nvSpPr>
        <p:spPr>
          <a:xfrm>
            <a:off x="5402696" y="1483376"/>
            <a:ext cx="1754427" cy="288186"/>
          </a:xfrm>
          <a:prstGeom prst="rect">
            <a:avLst/>
          </a:prstGeom>
          <a:solidFill>
            <a:schemeClr val="accent1">
              <a:alpha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a:p>
        </p:txBody>
      </p:sp>
      <p:sp>
        <p:nvSpPr>
          <p:cNvPr id="28" name="Rectangle 27">
            <a:extLst>
              <a:ext uri="{FF2B5EF4-FFF2-40B4-BE49-F238E27FC236}">
                <a16:creationId xmlns:a16="http://schemas.microsoft.com/office/drawing/2014/main" id="{CB3EDA74-5237-4F0F-B35E-F24F95D7E602}"/>
              </a:ext>
            </a:extLst>
          </p:cNvPr>
          <p:cNvSpPr/>
          <p:nvPr/>
        </p:nvSpPr>
        <p:spPr>
          <a:xfrm>
            <a:off x="5319779" y="2163208"/>
            <a:ext cx="1450891" cy="288186"/>
          </a:xfrm>
          <a:prstGeom prst="rect">
            <a:avLst/>
          </a:prstGeom>
          <a:solidFill>
            <a:schemeClr val="accent1">
              <a:alpha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a:p>
        </p:txBody>
      </p:sp>
      <p:sp>
        <p:nvSpPr>
          <p:cNvPr id="29" name="Rectangle 28">
            <a:extLst>
              <a:ext uri="{FF2B5EF4-FFF2-40B4-BE49-F238E27FC236}">
                <a16:creationId xmlns:a16="http://schemas.microsoft.com/office/drawing/2014/main" id="{57C20C24-2C8E-4220-8E20-B664A74324E0}"/>
              </a:ext>
            </a:extLst>
          </p:cNvPr>
          <p:cNvSpPr/>
          <p:nvPr/>
        </p:nvSpPr>
        <p:spPr>
          <a:xfrm>
            <a:off x="5354164" y="3284906"/>
            <a:ext cx="1450891" cy="279461"/>
          </a:xfrm>
          <a:prstGeom prst="rect">
            <a:avLst/>
          </a:prstGeom>
          <a:solidFill>
            <a:schemeClr val="accent1">
              <a:alpha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a:p>
        </p:txBody>
      </p:sp>
      <p:sp>
        <p:nvSpPr>
          <p:cNvPr id="30" name="Étoile : 5 branches 29">
            <a:extLst>
              <a:ext uri="{FF2B5EF4-FFF2-40B4-BE49-F238E27FC236}">
                <a16:creationId xmlns:a16="http://schemas.microsoft.com/office/drawing/2014/main" id="{056A070C-8ACD-41E0-BAF9-16EF84FE3A4A}"/>
              </a:ext>
            </a:extLst>
          </p:cNvPr>
          <p:cNvSpPr/>
          <p:nvPr/>
        </p:nvSpPr>
        <p:spPr>
          <a:xfrm>
            <a:off x="8443789" y="368599"/>
            <a:ext cx="1508874" cy="1342588"/>
          </a:xfrm>
          <a:prstGeom prst="star5">
            <a:avLst/>
          </a:prstGeom>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CA" dirty="0">
              <a:ln w="0">
                <a:solidFill>
                  <a:sysClr val="windowText" lastClr="000000"/>
                </a:solidFill>
              </a:ln>
              <a:solidFill>
                <a:sysClr val="windowText" lastClr="00000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349767745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docProps/app.xml><?xml version="1.0" encoding="utf-8"?>
<Properties xmlns="http://schemas.openxmlformats.org/officeDocument/2006/extended-properties" xmlns:vt="http://schemas.openxmlformats.org/officeDocument/2006/docPropsVTypes">
  <TotalTime>8311</TotalTime>
  <Words>861</Words>
  <Application>Microsoft Office PowerPoint</Application>
  <PresentationFormat>Grand écran</PresentationFormat>
  <Paragraphs>110</Paragraphs>
  <Slides>27</Slides>
  <Notes>0</Notes>
  <HiddenSlides>0</HiddenSlides>
  <MMClips>1</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27</vt:i4>
      </vt:variant>
    </vt:vector>
  </HeadingPairs>
  <TitlesOfParts>
    <vt:vector size="32" baseType="lpstr">
      <vt:lpstr>Arial</vt:lpstr>
      <vt:lpstr>Century Gothic</vt:lpstr>
      <vt:lpstr>Wingdings</vt:lpstr>
      <vt:lpstr>Wingdings 3</vt:lpstr>
      <vt:lpstr>Ion</vt:lpstr>
      <vt:lpstr>Les vaisseaux sanguins</vt:lpstr>
      <vt:lpstr>Présentation PowerPoint</vt:lpstr>
      <vt:lpstr>Présentation PowerPoint</vt:lpstr>
      <vt:lpstr>En pratique</vt:lpstr>
      <vt:lpstr>Principales artères et veines</vt:lpstr>
      <vt:lpstr>Présentation PowerPoint</vt:lpstr>
      <vt:lpstr>Région de la tête et du cou</vt:lpstr>
      <vt:lpstr>Région de la tête et du cou</vt:lpstr>
      <vt:lpstr>Artères des membres supérieurs et du thorax</vt:lpstr>
      <vt:lpstr>Veines des membres supérieurs et du thorax</vt:lpstr>
      <vt:lpstr>Région de l’abdomen</vt:lpstr>
      <vt:lpstr>Région de l’abdomen</vt:lpstr>
      <vt:lpstr>Système porte hépatique</vt:lpstr>
      <vt:lpstr>Artères membres inférieurs</vt:lpstr>
      <vt:lpstr>Veines membresinférieurs</vt:lpstr>
      <vt:lpstr>Activité à faire</vt:lpstr>
      <vt:lpstr>Petit retour sur le trajet du sang dans le cœur</vt:lpstr>
      <vt:lpstr>Présentation PowerPoint</vt:lpstr>
      <vt:lpstr>La circulation sanguine</vt:lpstr>
      <vt:lpstr>Le débit cardiaque</vt:lpstr>
      <vt:lpstr>La résistance périphérique</vt:lpstr>
      <vt:lpstr>La pression artérielle</vt:lpstr>
      <vt:lpstr>Présentation PowerPoint</vt:lpstr>
      <vt:lpstr>La circulation systémique</vt:lpstr>
      <vt:lpstr>La circulation systémique</vt:lpstr>
      <vt:lpstr>L’échange au niveau capillaire </vt:lpstr>
      <vt:lpstr>Activité à faire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Systèmes cardiovasculaire et respiratoire</dc:title>
  <dc:creator>Audet, Isabelle</dc:creator>
  <cp:lastModifiedBy>bolduc, Karole-anne</cp:lastModifiedBy>
  <cp:revision>8</cp:revision>
  <dcterms:created xsi:type="dcterms:W3CDTF">2021-04-09T19:21:30Z</dcterms:created>
  <dcterms:modified xsi:type="dcterms:W3CDTF">2024-04-02T12:12:05Z</dcterms:modified>
</cp:coreProperties>
</file>