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7" r:id="rId2"/>
    <p:sldId id="288" r:id="rId3"/>
    <p:sldId id="289" r:id="rId4"/>
    <p:sldId id="290" r:id="rId5"/>
    <p:sldId id="256" r:id="rId6"/>
    <p:sldId id="268"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91" r:id="rId25"/>
    <p:sldId id="292"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864147-1186-4A1F-8D4F-50379F5E7E27}" v="940" dt="2023-04-13T15:35:34.70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lduc, Karole-anne" userId="7ec06f55-c6e3-436a-8239-95fc4e9050c7" providerId="ADAL" clId="{49864147-1186-4A1F-8D4F-50379F5E7E27}"/>
    <pc:docChg chg="undo custSel addSld modSld sldOrd">
      <pc:chgData name="bolduc, Karole-anne" userId="7ec06f55-c6e3-436a-8239-95fc4e9050c7" providerId="ADAL" clId="{49864147-1186-4A1F-8D4F-50379F5E7E27}" dt="2023-04-13T14:59:53.417" v="3638" actId="26606"/>
      <pc:docMkLst>
        <pc:docMk/>
      </pc:docMkLst>
      <pc:sldChg chg="addSp delSp modSp new mod setBg modAnim">
        <pc:chgData name="bolduc, Karole-anne" userId="7ec06f55-c6e3-436a-8239-95fc4e9050c7" providerId="ADAL" clId="{49864147-1186-4A1F-8D4F-50379F5E7E27}" dt="2023-04-13T14:23:14.696" v="735" actId="1076"/>
        <pc:sldMkLst>
          <pc:docMk/>
          <pc:sldMk cId="1241786857" sldId="287"/>
        </pc:sldMkLst>
        <pc:spChg chg="mod">
          <ac:chgData name="bolduc, Karole-anne" userId="7ec06f55-c6e3-436a-8239-95fc4e9050c7" providerId="ADAL" clId="{49864147-1186-4A1F-8D4F-50379F5E7E27}" dt="2023-04-13T14:23:14.696" v="735" actId="1076"/>
          <ac:spMkLst>
            <pc:docMk/>
            <pc:sldMk cId="1241786857" sldId="287"/>
            <ac:spMk id="2" creationId="{D337A8ED-3CC5-9E16-019B-1B80D6D5AF1F}"/>
          </ac:spMkLst>
        </pc:spChg>
        <pc:spChg chg="mod">
          <ac:chgData name="bolduc, Karole-anne" userId="7ec06f55-c6e3-436a-8239-95fc4e9050c7" providerId="ADAL" clId="{49864147-1186-4A1F-8D4F-50379F5E7E27}" dt="2023-04-13T14:21:39.680" v="707" actId="5793"/>
          <ac:spMkLst>
            <pc:docMk/>
            <pc:sldMk cId="1241786857" sldId="287"/>
            <ac:spMk id="3" creationId="{C8D934F9-8EE5-FC86-BD62-E7B2B37447F5}"/>
          </ac:spMkLst>
        </pc:spChg>
        <pc:spChg chg="del">
          <ac:chgData name="bolduc, Karole-anne" userId="7ec06f55-c6e3-436a-8239-95fc4e9050c7" providerId="ADAL" clId="{49864147-1186-4A1F-8D4F-50379F5E7E27}" dt="2023-04-13T12:11:46.329" v="1" actId="478"/>
          <ac:spMkLst>
            <pc:docMk/>
            <pc:sldMk cId="1241786857" sldId="287"/>
            <ac:spMk id="4" creationId="{A03FF2DD-3B39-F594-EB1C-BD1ED0EE76EC}"/>
          </ac:spMkLst>
        </pc:spChg>
        <pc:spChg chg="add del">
          <ac:chgData name="bolduc, Karole-anne" userId="7ec06f55-c6e3-436a-8239-95fc4e9050c7" providerId="ADAL" clId="{49864147-1186-4A1F-8D4F-50379F5E7E27}" dt="2023-04-13T14:20:19.333" v="688" actId="26606"/>
          <ac:spMkLst>
            <pc:docMk/>
            <pc:sldMk cId="1241786857" sldId="287"/>
            <ac:spMk id="21" creationId="{9094E82C-AF51-44D1-9341-143CC54CE76D}"/>
          </ac:spMkLst>
        </pc:spChg>
        <pc:grpChg chg="add del">
          <ac:chgData name="bolduc, Karole-anne" userId="7ec06f55-c6e3-436a-8239-95fc4e9050c7" providerId="ADAL" clId="{49864147-1186-4A1F-8D4F-50379F5E7E27}" dt="2023-04-13T14:20:19.333" v="688" actId="26606"/>
          <ac:grpSpMkLst>
            <pc:docMk/>
            <pc:sldMk cId="1241786857" sldId="287"/>
            <ac:grpSpMk id="23" creationId="{00F6A4C7-59F4-454E-A8EC-10E3983FD634}"/>
          </ac:grpSpMkLst>
        </pc:grpChg>
        <pc:picChg chg="add mod ord">
          <ac:chgData name="bolduc, Karole-anne" userId="7ec06f55-c6e3-436a-8239-95fc4e9050c7" providerId="ADAL" clId="{49864147-1186-4A1F-8D4F-50379F5E7E27}" dt="2023-04-13T14:21:14.098" v="700" actId="1076"/>
          <ac:picMkLst>
            <pc:docMk/>
            <pc:sldMk cId="1241786857" sldId="287"/>
            <ac:picMk id="6" creationId="{E4FAAF24-08F3-6882-9494-00BFBAB2623C}"/>
          </ac:picMkLst>
        </pc:picChg>
        <pc:picChg chg="add mod ord">
          <ac:chgData name="bolduc, Karole-anne" userId="7ec06f55-c6e3-436a-8239-95fc4e9050c7" providerId="ADAL" clId="{49864147-1186-4A1F-8D4F-50379F5E7E27}" dt="2023-04-13T14:21:16.912" v="701" actId="1076"/>
          <ac:picMkLst>
            <pc:docMk/>
            <pc:sldMk cId="1241786857" sldId="287"/>
            <ac:picMk id="8" creationId="{2788C86F-4941-AE3D-A021-CCA28B02CA64}"/>
          </ac:picMkLst>
        </pc:picChg>
        <pc:picChg chg="add mod">
          <ac:chgData name="bolduc, Karole-anne" userId="7ec06f55-c6e3-436a-8239-95fc4e9050c7" providerId="ADAL" clId="{49864147-1186-4A1F-8D4F-50379F5E7E27}" dt="2023-04-13T14:21:18.968" v="702" actId="1076"/>
          <ac:picMkLst>
            <pc:docMk/>
            <pc:sldMk cId="1241786857" sldId="287"/>
            <ac:picMk id="10" creationId="{E0BB0A1A-E7D7-4BAB-4152-34C0DD571A8A}"/>
          </ac:picMkLst>
        </pc:picChg>
        <pc:picChg chg="add del mod">
          <ac:chgData name="bolduc, Karole-anne" userId="7ec06f55-c6e3-436a-8239-95fc4e9050c7" providerId="ADAL" clId="{49864147-1186-4A1F-8D4F-50379F5E7E27}" dt="2023-04-13T14:16:31.706" v="650" actId="478"/>
          <ac:picMkLst>
            <pc:docMk/>
            <pc:sldMk cId="1241786857" sldId="287"/>
            <ac:picMk id="12" creationId="{1D90FBB2-46A9-A434-1E48-8E0D000700E8}"/>
          </ac:picMkLst>
        </pc:picChg>
        <pc:picChg chg="add del mod">
          <ac:chgData name="bolduc, Karole-anne" userId="7ec06f55-c6e3-436a-8239-95fc4e9050c7" providerId="ADAL" clId="{49864147-1186-4A1F-8D4F-50379F5E7E27}" dt="2023-04-13T14:16:51.830" v="654" actId="478"/>
          <ac:picMkLst>
            <pc:docMk/>
            <pc:sldMk cId="1241786857" sldId="287"/>
            <ac:picMk id="14" creationId="{12C40E5F-785E-28C3-1E9E-BA1B76ACEB7A}"/>
          </ac:picMkLst>
        </pc:picChg>
        <pc:picChg chg="add mod">
          <ac:chgData name="bolduc, Karole-anne" userId="7ec06f55-c6e3-436a-8239-95fc4e9050c7" providerId="ADAL" clId="{49864147-1186-4A1F-8D4F-50379F5E7E27}" dt="2023-04-13T14:21:08.817" v="699" actId="1076"/>
          <ac:picMkLst>
            <pc:docMk/>
            <pc:sldMk cId="1241786857" sldId="287"/>
            <ac:picMk id="16" creationId="{3A7DD4FC-4809-29E9-1859-EEEAB8FB70A2}"/>
          </ac:picMkLst>
        </pc:picChg>
        <pc:picChg chg="add del mod">
          <ac:chgData name="bolduc, Karole-anne" userId="7ec06f55-c6e3-436a-8239-95fc4e9050c7" providerId="ADAL" clId="{49864147-1186-4A1F-8D4F-50379F5E7E27}" dt="2023-04-13T14:19:11.953" v="677" actId="21"/>
          <ac:picMkLst>
            <pc:docMk/>
            <pc:sldMk cId="1241786857" sldId="287"/>
            <ac:picMk id="18" creationId="{56F719B2-012B-4837-2DFA-087667721666}"/>
          </ac:picMkLst>
        </pc:picChg>
        <pc:picChg chg="add mod">
          <ac:chgData name="bolduc, Karole-anne" userId="7ec06f55-c6e3-436a-8239-95fc4e9050c7" providerId="ADAL" clId="{49864147-1186-4A1F-8D4F-50379F5E7E27}" dt="2023-04-13T14:21:28.989" v="704" actId="1076"/>
          <ac:picMkLst>
            <pc:docMk/>
            <pc:sldMk cId="1241786857" sldId="287"/>
            <ac:picMk id="19" creationId="{680609A5-2C00-4FF9-809D-476DD635D4A0}"/>
          </ac:picMkLst>
        </pc:picChg>
      </pc:sldChg>
      <pc:sldChg chg="addSp delSp modSp add mod setBg delAnim modAnim">
        <pc:chgData name="bolduc, Karole-anne" userId="7ec06f55-c6e3-436a-8239-95fc4e9050c7" providerId="ADAL" clId="{49864147-1186-4A1F-8D4F-50379F5E7E27}" dt="2023-04-13T14:26:46.400" v="1015"/>
        <pc:sldMkLst>
          <pc:docMk/>
          <pc:sldMk cId="2040920205" sldId="288"/>
        </pc:sldMkLst>
        <pc:spChg chg="mod">
          <ac:chgData name="bolduc, Karole-anne" userId="7ec06f55-c6e3-436a-8239-95fc4e9050c7" providerId="ADAL" clId="{49864147-1186-4A1F-8D4F-50379F5E7E27}" dt="2023-04-13T14:26:01.616" v="1006" actId="26606"/>
          <ac:spMkLst>
            <pc:docMk/>
            <pc:sldMk cId="2040920205" sldId="288"/>
            <ac:spMk id="2" creationId="{D337A8ED-3CC5-9E16-019B-1B80D6D5AF1F}"/>
          </ac:spMkLst>
        </pc:spChg>
        <pc:spChg chg="mod ord">
          <ac:chgData name="bolduc, Karole-anne" userId="7ec06f55-c6e3-436a-8239-95fc4e9050c7" providerId="ADAL" clId="{49864147-1186-4A1F-8D4F-50379F5E7E27}" dt="2023-04-13T14:26:32.370" v="1013" actId="403"/>
          <ac:spMkLst>
            <pc:docMk/>
            <pc:sldMk cId="2040920205" sldId="288"/>
            <ac:spMk id="3" creationId="{C8D934F9-8EE5-FC86-BD62-E7B2B37447F5}"/>
          </ac:spMkLst>
        </pc:spChg>
        <pc:spChg chg="add">
          <ac:chgData name="bolduc, Karole-anne" userId="7ec06f55-c6e3-436a-8239-95fc4e9050c7" providerId="ADAL" clId="{49864147-1186-4A1F-8D4F-50379F5E7E27}" dt="2023-04-13T14:26:01.616" v="1006" actId="26606"/>
          <ac:spMkLst>
            <pc:docMk/>
            <pc:sldMk cId="2040920205" sldId="288"/>
            <ac:spMk id="7" creationId="{F3AF35CD-DA30-4E34-B0F3-32C27766DA05}"/>
          </ac:spMkLst>
        </pc:spChg>
        <pc:grpChg chg="add">
          <ac:chgData name="bolduc, Karole-anne" userId="7ec06f55-c6e3-436a-8239-95fc4e9050c7" providerId="ADAL" clId="{49864147-1186-4A1F-8D4F-50379F5E7E27}" dt="2023-04-13T14:26:01.616" v="1006" actId="26606"/>
          <ac:grpSpMkLst>
            <pc:docMk/>
            <pc:sldMk cId="2040920205" sldId="288"/>
            <ac:grpSpMk id="12" creationId="{BCFC42DC-2C46-47C4-BC61-530557385DBD}"/>
          </ac:grpSpMkLst>
        </pc:grpChg>
        <pc:picChg chg="add mod">
          <ac:chgData name="bolduc, Karole-anne" userId="7ec06f55-c6e3-436a-8239-95fc4e9050c7" providerId="ADAL" clId="{49864147-1186-4A1F-8D4F-50379F5E7E27}" dt="2023-04-13T14:26:01.616" v="1006" actId="26606"/>
          <ac:picMkLst>
            <pc:docMk/>
            <pc:sldMk cId="2040920205" sldId="288"/>
            <ac:picMk id="5" creationId="{9DEA3A91-B309-7934-A51D-6BA7DCD0D069}"/>
          </ac:picMkLst>
        </pc:picChg>
        <pc:picChg chg="del">
          <ac:chgData name="bolduc, Karole-anne" userId="7ec06f55-c6e3-436a-8239-95fc4e9050c7" providerId="ADAL" clId="{49864147-1186-4A1F-8D4F-50379F5E7E27}" dt="2023-04-13T14:23:32.967" v="749" actId="478"/>
          <ac:picMkLst>
            <pc:docMk/>
            <pc:sldMk cId="2040920205" sldId="288"/>
            <ac:picMk id="6" creationId="{E4FAAF24-08F3-6882-9494-00BFBAB2623C}"/>
          </ac:picMkLst>
        </pc:picChg>
        <pc:picChg chg="del">
          <ac:chgData name="bolduc, Karole-anne" userId="7ec06f55-c6e3-436a-8239-95fc4e9050c7" providerId="ADAL" clId="{49864147-1186-4A1F-8D4F-50379F5E7E27}" dt="2023-04-13T14:23:35.356" v="751" actId="478"/>
          <ac:picMkLst>
            <pc:docMk/>
            <pc:sldMk cId="2040920205" sldId="288"/>
            <ac:picMk id="8" creationId="{2788C86F-4941-AE3D-A021-CCA28B02CA64}"/>
          </ac:picMkLst>
        </pc:picChg>
        <pc:picChg chg="del">
          <ac:chgData name="bolduc, Karole-anne" userId="7ec06f55-c6e3-436a-8239-95fc4e9050c7" providerId="ADAL" clId="{49864147-1186-4A1F-8D4F-50379F5E7E27}" dt="2023-04-13T14:23:34.226" v="750" actId="478"/>
          <ac:picMkLst>
            <pc:docMk/>
            <pc:sldMk cId="2040920205" sldId="288"/>
            <ac:picMk id="10" creationId="{E0BB0A1A-E7D7-4BAB-4152-34C0DD571A8A}"/>
          </ac:picMkLst>
        </pc:picChg>
        <pc:picChg chg="del">
          <ac:chgData name="bolduc, Karole-anne" userId="7ec06f55-c6e3-436a-8239-95fc4e9050c7" providerId="ADAL" clId="{49864147-1186-4A1F-8D4F-50379F5E7E27}" dt="2023-04-13T14:23:31.919" v="748" actId="478"/>
          <ac:picMkLst>
            <pc:docMk/>
            <pc:sldMk cId="2040920205" sldId="288"/>
            <ac:picMk id="16" creationId="{3A7DD4FC-4809-29E9-1859-EEEAB8FB70A2}"/>
          </ac:picMkLst>
        </pc:picChg>
        <pc:picChg chg="del">
          <ac:chgData name="bolduc, Karole-anne" userId="7ec06f55-c6e3-436a-8239-95fc4e9050c7" providerId="ADAL" clId="{49864147-1186-4A1F-8D4F-50379F5E7E27}" dt="2023-04-13T14:23:36.717" v="752" actId="478"/>
          <ac:picMkLst>
            <pc:docMk/>
            <pc:sldMk cId="2040920205" sldId="288"/>
            <ac:picMk id="19" creationId="{680609A5-2C00-4FF9-809D-476DD635D4A0}"/>
          </ac:picMkLst>
        </pc:picChg>
      </pc:sldChg>
      <pc:sldChg chg="addSp delSp modSp add mod ord delAnim modAnim">
        <pc:chgData name="bolduc, Karole-anne" userId="7ec06f55-c6e3-436a-8239-95fc4e9050c7" providerId="ADAL" clId="{49864147-1186-4A1F-8D4F-50379F5E7E27}" dt="2023-04-13T14:43:41.768" v="2489" actId="1076"/>
        <pc:sldMkLst>
          <pc:docMk/>
          <pc:sldMk cId="3764879233" sldId="289"/>
        </pc:sldMkLst>
        <pc:spChg chg="mod">
          <ac:chgData name="bolduc, Karole-anne" userId="7ec06f55-c6e3-436a-8239-95fc4e9050c7" providerId="ADAL" clId="{49864147-1186-4A1F-8D4F-50379F5E7E27}" dt="2023-04-13T14:31:18.432" v="1364" actId="403"/>
          <ac:spMkLst>
            <pc:docMk/>
            <pc:sldMk cId="3764879233" sldId="289"/>
            <ac:spMk id="3" creationId="{C8D934F9-8EE5-FC86-BD62-E7B2B37447F5}"/>
          </ac:spMkLst>
        </pc:spChg>
        <pc:graphicFrameChg chg="add mod modGraphic">
          <ac:chgData name="bolduc, Karole-anne" userId="7ec06f55-c6e3-436a-8239-95fc4e9050c7" providerId="ADAL" clId="{49864147-1186-4A1F-8D4F-50379F5E7E27}" dt="2023-04-13T14:34:22.191" v="1777" actId="313"/>
          <ac:graphicFrameMkLst>
            <pc:docMk/>
            <pc:sldMk cId="3764879233" sldId="289"/>
            <ac:graphicFrameMk id="4" creationId="{D918818D-22C1-2C1F-A32B-0F098CA8F676}"/>
          </ac:graphicFrameMkLst>
        </pc:graphicFrameChg>
        <pc:graphicFrameChg chg="add mod modGraphic">
          <ac:chgData name="bolduc, Karole-anne" userId="7ec06f55-c6e3-436a-8239-95fc4e9050c7" providerId="ADAL" clId="{49864147-1186-4A1F-8D4F-50379F5E7E27}" dt="2023-04-13T14:43:41.768" v="2489" actId="1076"/>
          <ac:graphicFrameMkLst>
            <pc:docMk/>
            <pc:sldMk cId="3764879233" sldId="289"/>
            <ac:graphicFrameMk id="5" creationId="{CDFEB554-250C-3377-2413-7922741589E1}"/>
          </ac:graphicFrameMkLst>
        </pc:graphicFrameChg>
        <pc:picChg chg="del">
          <ac:chgData name="bolduc, Karole-anne" userId="7ec06f55-c6e3-436a-8239-95fc4e9050c7" providerId="ADAL" clId="{49864147-1186-4A1F-8D4F-50379F5E7E27}" dt="2023-04-13T14:27:43.572" v="1096" actId="478"/>
          <ac:picMkLst>
            <pc:docMk/>
            <pc:sldMk cId="3764879233" sldId="289"/>
            <ac:picMk id="6" creationId="{E4FAAF24-08F3-6882-9494-00BFBAB2623C}"/>
          </ac:picMkLst>
        </pc:picChg>
        <pc:picChg chg="del">
          <ac:chgData name="bolduc, Karole-anne" userId="7ec06f55-c6e3-436a-8239-95fc4e9050c7" providerId="ADAL" clId="{49864147-1186-4A1F-8D4F-50379F5E7E27}" dt="2023-04-13T14:27:44.682" v="1097" actId="478"/>
          <ac:picMkLst>
            <pc:docMk/>
            <pc:sldMk cId="3764879233" sldId="289"/>
            <ac:picMk id="8" creationId="{2788C86F-4941-AE3D-A021-CCA28B02CA64}"/>
          </ac:picMkLst>
        </pc:picChg>
        <pc:picChg chg="del">
          <ac:chgData name="bolduc, Karole-anne" userId="7ec06f55-c6e3-436a-8239-95fc4e9050c7" providerId="ADAL" clId="{49864147-1186-4A1F-8D4F-50379F5E7E27}" dt="2023-04-13T14:27:45.920" v="1098" actId="478"/>
          <ac:picMkLst>
            <pc:docMk/>
            <pc:sldMk cId="3764879233" sldId="289"/>
            <ac:picMk id="10" creationId="{E0BB0A1A-E7D7-4BAB-4152-34C0DD571A8A}"/>
          </ac:picMkLst>
        </pc:picChg>
        <pc:picChg chg="del">
          <ac:chgData name="bolduc, Karole-anne" userId="7ec06f55-c6e3-436a-8239-95fc4e9050c7" providerId="ADAL" clId="{49864147-1186-4A1F-8D4F-50379F5E7E27}" dt="2023-04-13T14:27:42.441" v="1095" actId="478"/>
          <ac:picMkLst>
            <pc:docMk/>
            <pc:sldMk cId="3764879233" sldId="289"/>
            <ac:picMk id="16" creationId="{3A7DD4FC-4809-29E9-1859-EEEAB8FB70A2}"/>
          </ac:picMkLst>
        </pc:picChg>
        <pc:picChg chg="del">
          <ac:chgData name="bolduc, Karole-anne" userId="7ec06f55-c6e3-436a-8239-95fc4e9050c7" providerId="ADAL" clId="{49864147-1186-4A1F-8D4F-50379F5E7E27}" dt="2023-04-13T14:27:47.222" v="1099" actId="478"/>
          <ac:picMkLst>
            <pc:docMk/>
            <pc:sldMk cId="3764879233" sldId="289"/>
            <ac:picMk id="19" creationId="{680609A5-2C00-4FF9-809D-476DD635D4A0}"/>
          </ac:picMkLst>
        </pc:picChg>
      </pc:sldChg>
      <pc:sldChg chg="addSp delSp modSp add mod setBg delAnim modAnim">
        <pc:chgData name="bolduc, Karole-anne" userId="7ec06f55-c6e3-436a-8239-95fc4e9050c7" providerId="ADAL" clId="{49864147-1186-4A1F-8D4F-50379F5E7E27}" dt="2023-04-13T14:48:43.714" v="2821"/>
        <pc:sldMkLst>
          <pc:docMk/>
          <pc:sldMk cId="2263523630" sldId="290"/>
        </pc:sldMkLst>
        <pc:spChg chg="mod">
          <ac:chgData name="bolduc, Karole-anne" userId="7ec06f55-c6e3-436a-8239-95fc4e9050c7" providerId="ADAL" clId="{49864147-1186-4A1F-8D4F-50379F5E7E27}" dt="2023-04-13T14:48:22.850" v="2820" actId="26606"/>
          <ac:spMkLst>
            <pc:docMk/>
            <pc:sldMk cId="2263523630" sldId="290"/>
            <ac:spMk id="2" creationId="{D337A8ED-3CC5-9E16-019B-1B80D6D5AF1F}"/>
          </ac:spMkLst>
        </pc:spChg>
        <pc:spChg chg="mod ord">
          <ac:chgData name="bolduc, Karole-anne" userId="7ec06f55-c6e3-436a-8239-95fc4e9050c7" providerId="ADAL" clId="{49864147-1186-4A1F-8D4F-50379F5E7E27}" dt="2023-04-13T14:48:22.850" v="2820" actId="26606"/>
          <ac:spMkLst>
            <pc:docMk/>
            <pc:sldMk cId="2263523630" sldId="290"/>
            <ac:spMk id="3" creationId="{C8D934F9-8EE5-FC86-BD62-E7B2B37447F5}"/>
          </ac:spMkLst>
        </pc:spChg>
        <pc:spChg chg="add">
          <ac:chgData name="bolduc, Karole-anne" userId="7ec06f55-c6e3-436a-8239-95fc4e9050c7" providerId="ADAL" clId="{49864147-1186-4A1F-8D4F-50379F5E7E27}" dt="2023-04-13T14:48:22.850" v="2820" actId="26606"/>
          <ac:spMkLst>
            <pc:docMk/>
            <pc:sldMk cId="2263523630" sldId="290"/>
            <ac:spMk id="12" creationId="{1C7FF924-8DA0-4BE9-8C7E-095B0EC13A44}"/>
          </ac:spMkLst>
        </pc:spChg>
        <pc:grpChg chg="add">
          <ac:chgData name="bolduc, Karole-anne" userId="7ec06f55-c6e3-436a-8239-95fc4e9050c7" providerId="ADAL" clId="{49864147-1186-4A1F-8D4F-50379F5E7E27}" dt="2023-04-13T14:48:22.850" v="2820" actId="26606"/>
          <ac:grpSpMkLst>
            <pc:docMk/>
            <pc:sldMk cId="2263523630" sldId="290"/>
            <ac:grpSpMk id="14" creationId="{5029B4A8-2CF0-48DC-B29E-F3B62EDDC445}"/>
          </ac:grpSpMkLst>
        </pc:grpChg>
        <pc:graphicFrameChg chg="del">
          <ac:chgData name="bolduc, Karole-anne" userId="7ec06f55-c6e3-436a-8239-95fc4e9050c7" providerId="ADAL" clId="{49864147-1186-4A1F-8D4F-50379F5E7E27}" dt="2023-04-13T14:44:07.151" v="2492" actId="478"/>
          <ac:graphicFrameMkLst>
            <pc:docMk/>
            <pc:sldMk cId="2263523630" sldId="290"/>
            <ac:graphicFrameMk id="4" creationId="{D918818D-22C1-2C1F-A32B-0F098CA8F676}"/>
          </ac:graphicFrameMkLst>
        </pc:graphicFrameChg>
        <pc:graphicFrameChg chg="del">
          <ac:chgData name="bolduc, Karole-anne" userId="7ec06f55-c6e3-436a-8239-95fc4e9050c7" providerId="ADAL" clId="{49864147-1186-4A1F-8D4F-50379F5E7E27}" dt="2023-04-13T14:44:05.281" v="2491" actId="478"/>
          <ac:graphicFrameMkLst>
            <pc:docMk/>
            <pc:sldMk cId="2263523630" sldId="290"/>
            <ac:graphicFrameMk id="5" creationId="{CDFEB554-250C-3377-2413-7922741589E1}"/>
          </ac:graphicFrameMkLst>
        </pc:graphicFrameChg>
        <pc:picChg chg="add mod">
          <ac:chgData name="bolduc, Karole-anne" userId="7ec06f55-c6e3-436a-8239-95fc4e9050c7" providerId="ADAL" clId="{49864147-1186-4A1F-8D4F-50379F5E7E27}" dt="2023-04-13T14:48:22.850" v="2820" actId="26606"/>
          <ac:picMkLst>
            <pc:docMk/>
            <pc:sldMk cId="2263523630" sldId="290"/>
            <ac:picMk id="7" creationId="{5D599F71-0195-BABB-A1A3-107D57479E95}"/>
          </ac:picMkLst>
        </pc:picChg>
      </pc:sldChg>
      <pc:sldChg chg="addSp delSp modSp new mod setBg">
        <pc:chgData name="bolduc, Karole-anne" userId="7ec06f55-c6e3-436a-8239-95fc4e9050c7" providerId="ADAL" clId="{49864147-1186-4A1F-8D4F-50379F5E7E27}" dt="2023-04-13T14:53:17.874" v="3136" actId="403"/>
        <pc:sldMkLst>
          <pc:docMk/>
          <pc:sldMk cId="3392695480" sldId="291"/>
        </pc:sldMkLst>
        <pc:spChg chg="mod">
          <ac:chgData name="bolduc, Karole-anne" userId="7ec06f55-c6e3-436a-8239-95fc4e9050c7" providerId="ADAL" clId="{49864147-1186-4A1F-8D4F-50379F5E7E27}" dt="2023-04-13T14:51:44.963" v="3131" actId="26606"/>
          <ac:spMkLst>
            <pc:docMk/>
            <pc:sldMk cId="3392695480" sldId="291"/>
            <ac:spMk id="2" creationId="{B6FCD722-7F78-B76E-36DB-1DE4F254485F}"/>
          </ac:spMkLst>
        </pc:spChg>
        <pc:spChg chg="del">
          <ac:chgData name="bolduc, Karole-anne" userId="7ec06f55-c6e3-436a-8239-95fc4e9050c7" providerId="ADAL" clId="{49864147-1186-4A1F-8D4F-50379F5E7E27}" dt="2023-04-13T14:50:01.507" v="2843" actId="931"/>
          <ac:spMkLst>
            <pc:docMk/>
            <pc:sldMk cId="3392695480" sldId="291"/>
            <ac:spMk id="3" creationId="{114E2041-C722-B0C9-8AA5-268454046C46}"/>
          </ac:spMkLst>
        </pc:spChg>
        <pc:spChg chg="mod">
          <ac:chgData name="bolduc, Karole-anne" userId="7ec06f55-c6e3-436a-8239-95fc4e9050c7" providerId="ADAL" clId="{49864147-1186-4A1F-8D4F-50379F5E7E27}" dt="2023-04-13T14:53:17.874" v="3136" actId="403"/>
          <ac:spMkLst>
            <pc:docMk/>
            <pc:sldMk cId="3392695480" sldId="291"/>
            <ac:spMk id="4" creationId="{D9E982ED-94D8-CD00-11B8-38A027AFD162}"/>
          </ac:spMkLst>
        </pc:spChg>
        <pc:spChg chg="add del">
          <ac:chgData name="bolduc, Karole-anne" userId="7ec06f55-c6e3-436a-8239-95fc4e9050c7" providerId="ADAL" clId="{49864147-1186-4A1F-8D4F-50379F5E7E27}" dt="2023-04-13T14:51:38.958" v="3128" actId="26606"/>
          <ac:spMkLst>
            <pc:docMk/>
            <pc:sldMk cId="3392695480" sldId="291"/>
            <ac:spMk id="15" creationId="{6709138F-8BF1-40DF-B2EB-61DEDE1D3218}"/>
          </ac:spMkLst>
        </pc:spChg>
        <pc:spChg chg="add del">
          <ac:chgData name="bolduc, Karole-anne" userId="7ec06f55-c6e3-436a-8239-95fc4e9050c7" providerId="ADAL" clId="{49864147-1186-4A1F-8D4F-50379F5E7E27}" dt="2023-04-13T14:51:38.958" v="3128" actId="26606"/>
          <ac:spMkLst>
            <pc:docMk/>
            <pc:sldMk cId="3392695480" sldId="291"/>
            <ac:spMk id="21" creationId="{7ED76833-0D4E-42A8-AEF4-8853ADB0E8F9}"/>
          </ac:spMkLst>
        </pc:spChg>
        <pc:spChg chg="add">
          <ac:chgData name="bolduc, Karole-anne" userId="7ec06f55-c6e3-436a-8239-95fc4e9050c7" providerId="ADAL" clId="{49864147-1186-4A1F-8D4F-50379F5E7E27}" dt="2023-04-13T14:51:44.963" v="3131" actId="26606"/>
          <ac:spMkLst>
            <pc:docMk/>
            <pc:sldMk cId="3392695480" sldId="291"/>
            <ac:spMk id="28" creationId="{1C7FF924-8DA0-4BE9-8C7E-095B0EC13A44}"/>
          </ac:spMkLst>
        </pc:spChg>
        <pc:grpChg chg="add del">
          <ac:chgData name="bolduc, Karole-anne" userId="7ec06f55-c6e3-436a-8239-95fc4e9050c7" providerId="ADAL" clId="{49864147-1186-4A1F-8D4F-50379F5E7E27}" dt="2023-04-13T14:51:38.958" v="3128" actId="26606"/>
          <ac:grpSpMkLst>
            <pc:docMk/>
            <pc:sldMk cId="3392695480" sldId="291"/>
            <ac:grpSpMk id="11" creationId="{65F7A222-410D-4EDF-ABC1-D830A294B2B3}"/>
          </ac:grpSpMkLst>
        </pc:grpChg>
        <pc:grpChg chg="add del">
          <ac:chgData name="bolduc, Karole-anne" userId="7ec06f55-c6e3-436a-8239-95fc4e9050c7" providerId="ADAL" clId="{49864147-1186-4A1F-8D4F-50379F5E7E27}" dt="2023-04-13T14:51:38.958" v="3128" actId="26606"/>
          <ac:grpSpMkLst>
            <pc:docMk/>
            <pc:sldMk cId="3392695480" sldId="291"/>
            <ac:grpSpMk id="17" creationId="{8390D0A1-1C50-4248-A68B-7D09D8B4100D}"/>
          </ac:grpSpMkLst>
        </pc:grpChg>
        <pc:grpChg chg="add del">
          <ac:chgData name="bolduc, Karole-anne" userId="7ec06f55-c6e3-436a-8239-95fc4e9050c7" providerId="ADAL" clId="{49864147-1186-4A1F-8D4F-50379F5E7E27}" dt="2023-04-13T14:51:44.912" v="3130" actId="26606"/>
          <ac:grpSpMkLst>
            <pc:docMk/>
            <pc:sldMk cId="3392695480" sldId="291"/>
            <ac:grpSpMk id="23" creationId="{EC78E3E1-BBBA-4058-AAEB-714F04B0257C}"/>
          </ac:grpSpMkLst>
        </pc:grpChg>
        <pc:grpChg chg="add">
          <ac:chgData name="bolduc, Karole-anne" userId="7ec06f55-c6e3-436a-8239-95fc4e9050c7" providerId="ADAL" clId="{49864147-1186-4A1F-8D4F-50379F5E7E27}" dt="2023-04-13T14:51:44.963" v="3131" actId="26606"/>
          <ac:grpSpMkLst>
            <pc:docMk/>
            <pc:sldMk cId="3392695480" sldId="291"/>
            <ac:grpSpMk id="27" creationId="{EC78E3E1-BBBA-4058-AAEB-714F04B0257C}"/>
          </ac:grpSpMkLst>
        </pc:grpChg>
        <pc:grpChg chg="add">
          <ac:chgData name="bolduc, Karole-anne" userId="7ec06f55-c6e3-436a-8239-95fc4e9050c7" providerId="ADAL" clId="{49864147-1186-4A1F-8D4F-50379F5E7E27}" dt="2023-04-13T14:51:44.963" v="3131" actId="26606"/>
          <ac:grpSpMkLst>
            <pc:docMk/>
            <pc:sldMk cId="3392695480" sldId="291"/>
            <ac:grpSpMk id="29" creationId="{5029B4A8-2CF0-48DC-B29E-F3B62EDDC445}"/>
          </ac:grpSpMkLst>
        </pc:grpChg>
        <pc:picChg chg="add mod ord">
          <ac:chgData name="bolduc, Karole-anne" userId="7ec06f55-c6e3-436a-8239-95fc4e9050c7" providerId="ADAL" clId="{49864147-1186-4A1F-8D4F-50379F5E7E27}" dt="2023-04-13T14:53:09.112" v="3134" actId="14826"/>
          <ac:picMkLst>
            <pc:docMk/>
            <pc:sldMk cId="3392695480" sldId="291"/>
            <ac:picMk id="6" creationId="{B49E85DB-5A26-435B-A36E-B53322FF6D8B}"/>
          </ac:picMkLst>
        </pc:picChg>
      </pc:sldChg>
      <pc:sldChg chg="addSp delSp modSp new mod setBg">
        <pc:chgData name="bolduc, Karole-anne" userId="7ec06f55-c6e3-436a-8239-95fc4e9050c7" providerId="ADAL" clId="{49864147-1186-4A1F-8D4F-50379F5E7E27}" dt="2023-04-13T14:59:53.417" v="3638" actId="26606"/>
        <pc:sldMkLst>
          <pc:docMk/>
          <pc:sldMk cId="238592516" sldId="292"/>
        </pc:sldMkLst>
        <pc:spChg chg="mod">
          <ac:chgData name="bolduc, Karole-anne" userId="7ec06f55-c6e3-436a-8239-95fc4e9050c7" providerId="ADAL" clId="{49864147-1186-4A1F-8D4F-50379F5E7E27}" dt="2023-04-13T14:59:53.417" v="3638" actId="26606"/>
          <ac:spMkLst>
            <pc:docMk/>
            <pc:sldMk cId="238592516" sldId="292"/>
            <ac:spMk id="2" creationId="{CFE08B5A-C178-81B1-1D11-BADA984A8731}"/>
          </ac:spMkLst>
        </pc:spChg>
        <pc:spChg chg="mod ord">
          <ac:chgData name="bolduc, Karole-anne" userId="7ec06f55-c6e3-436a-8239-95fc4e9050c7" providerId="ADAL" clId="{49864147-1186-4A1F-8D4F-50379F5E7E27}" dt="2023-04-13T14:59:53.417" v="3638" actId="26606"/>
          <ac:spMkLst>
            <pc:docMk/>
            <pc:sldMk cId="238592516" sldId="292"/>
            <ac:spMk id="3" creationId="{EF0F7C2A-317A-8E04-25DE-5AE535EB21C3}"/>
          </ac:spMkLst>
        </pc:spChg>
        <pc:spChg chg="del">
          <ac:chgData name="bolduc, Karole-anne" userId="7ec06f55-c6e3-436a-8239-95fc4e9050c7" providerId="ADAL" clId="{49864147-1186-4A1F-8D4F-50379F5E7E27}" dt="2023-04-13T14:53:42.626" v="3138" actId="478"/>
          <ac:spMkLst>
            <pc:docMk/>
            <pc:sldMk cId="238592516" sldId="292"/>
            <ac:spMk id="4" creationId="{A3BFF3A1-8E40-D30C-DF90-0BE64028B35A}"/>
          </ac:spMkLst>
        </pc:spChg>
        <pc:spChg chg="add del mod">
          <ac:chgData name="bolduc, Karole-anne" userId="7ec06f55-c6e3-436a-8239-95fc4e9050c7" providerId="ADAL" clId="{49864147-1186-4A1F-8D4F-50379F5E7E27}" dt="2023-04-13T14:59:39.317" v="3636" actId="14826"/>
          <ac:spMkLst>
            <pc:docMk/>
            <pc:sldMk cId="238592516" sldId="292"/>
            <ac:spMk id="6" creationId="{7EBA5FC0-62DD-6B79-D060-52E3D1FA77E5}"/>
          </ac:spMkLst>
        </pc:spChg>
        <pc:spChg chg="add del">
          <ac:chgData name="bolduc, Karole-anne" userId="7ec06f55-c6e3-436a-8239-95fc4e9050c7" providerId="ADAL" clId="{49864147-1186-4A1F-8D4F-50379F5E7E27}" dt="2023-04-13T14:59:53.417" v="3638" actId="26606"/>
          <ac:spMkLst>
            <pc:docMk/>
            <pc:sldMk cId="238592516" sldId="292"/>
            <ac:spMk id="8" creationId="{5118BA95-03E7-41B7-B442-0AF8C0A7FF68}"/>
          </ac:spMkLst>
        </pc:spChg>
        <pc:spChg chg="add del">
          <ac:chgData name="bolduc, Karole-anne" userId="7ec06f55-c6e3-436a-8239-95fc4e9050c7" providerId="ADAL" clId="{49864147-1186-4A1F-8D4F-50379F5E7E27}" dt="2023-04-13T14:59:53.417" v="3638" actId="26606"/>
          <ac:spMkLst>
            <pc:docMk/>
            <pc:sldMk cId="238592516" sldId="292"/>
            <ac:spMk id="14" creationId="{AD9B3EAD-A2B3-42C4-927C-3455E3E69EE6}"/>
          </ac:spMkLst>
        </pc:spChg>
        <pc:spChg chg="add">
          <ac:chgData name="bolduc, Karole-anne" userId="7ec06f55-c6e3-436a-8239-95fc4e9050c7" providerId="ADAL" clId="{49864147-1186-4A1F-8D4F-50379F5E7E27}" dt="2023-04-13T14:59:53.417" v="3638" actId="26606"/>
          <ac:spMkLst>
            <pc:docMk/>
            <pc:sldMk cId="238592516" sldId="292"/>
            <ac:spMk id="19" creationId="{D2F9B8D9-2A0F-48A2-AD9F-81D8C4970341}"/>
          </ac:spMkLst>
        </pc:spChg>
        <pc:grpChg chg="add del">
          <ac:chgData name="bolduc, Karole-anne" userId="7ec06f55-c6e3-436a-8239-95fc4e9050c7" providerId="ADAL" clId="{49864147-1186-4A1F-8D4F-50379F5E7E27}" dt="2023-04-13T14:59:53.417" v="3638" actId="26606"/>
          <ac:grpSpMkLst>
            <pc:docMk/>
            <pc:sldMk cId="238592516" sldId="292"/>
            <ac:grpSpMk id="10" creationId="{E799C3D5-7D55-4046-808C-F290F456D6EF}"/>
          </ac:grpSpMkLst>
        </pc:grpChg>
        <pc:grpChg chg="add">
          <ac:chgData name="bolduc, Karole-anne" userId="7ec06f55-c6e3-436a-8239-95fc4e9050c7" providerId="ADAL" clId="{49864147-1186-4A1F-8D4F-50379F5E7E27}" dt="2023-04-13T14:59:53.417" v="3638" actId="26606"/>
          <ac:grpSpMkLst>
            <pc:docMk/>
            <pc:sldMk cId="238592516" sldId="292"/>
            <ac:grpSpMk id="21" creationId="{0F7E20FF-7DA6-46B7-AB0E-E6CBFDD07292}"/>
          </ac:grpSpMkLst>
        </pc:grpChg>
        <pc:picChg chg="add mod">
          <ac:chgData name="bolduc, Karole-anne" userId="7ec06f55-c6e3-436a-8239-95fc4e9050c7" providerId="ADAL" clId="{49864147-1186-4A1F-8D4F-50379F5E7E27}" dt="2023-04-13T14:59:53.417" v="3638" actId="26606"/>
          <ac:picMkLst>
            <pc:docMk/>
            <pc:sldMk cId="238592516" sldId="292"/>
            <ac:picMk id="5" creationId="{5411A397-106A-C81F-275B-0A35A1822898}"/>
          </ac:picMkLst>
        </pc:picChg>
        <pc:picChg chg="add del mod">
          <ac:chgData name="bolduc, Karole-anne" userId="7ec06f55-c6e3-436a-8239-95fc4e9050c7" providerId="ADAL" clId="{49864147-1186-4A1F-8D4F-50379F5E7E27}" dt="2023-04-13T14:56:58.710" v="3629" actId="478"/>
          <ac:picMkLst>
            <pc:docMk/>
            <pc:sldMk cId="238592516" sldId="292"/>
            <ac:picMk id="6" creationId="{14AF8457-2CFA-55C5-7546-AE0DF35CA9B6}"/>
          </ac:picMkLst>
        </pc:picChg>
      </pc:sldChg>
    </pc:docChg>
  </pc:docChgLst>
</pc:chgInfo>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fr-FR"/>
              <a:t>Modifiez le style du titre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69E7A6D-59F4-4312-BA43-07B1E589D4C1}" type="datetime1">
              <a:rPr lang="en-US" smtClean="0"/>
              <a:t>4/13/2023</a:t>
            </a:fld>
            <a:endParaRPr lang="en-US" dirty="0"/>
          </a:p>
        </p:txBody>
      </p:sp>
      <p:sp>
        <p:nvSpPr>
          <p:cNvPr id="5" name="Footer Placeholder 4"/>
          <p:cNvSpPr>
            <a:spLocks noGrp="1"/>
          </p:cNvSpPr>
          <p:nvPr>
            <p:ph type="ftr" sz="quarter" idx="11"/>
          </p:nvPr>
        </p:nvSpPr>
        <p:spPr/>
        <p:txBody>
          <a:bodyPr/>
          <a:lstStyle/>
          <a:p>
            <a:r>
              <a:rPr lang="fr-FR"/>
              <a:t>Élaboré par Alexandra Fex, Inf. Bch., Directrice adjointe Secteur Santé Modifié par Karole-Anne Bolduc, inf. Aux., Enseignante Secteur Santé</a:t>
            </a:r>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4FAB73BC-B049-4115-A692-8D63A059BFB8}" type="slidenum">
              <a:rPr lang="en-US" dirty="0"/>
              <a:pPr/>
              <a:t>‹N°›</a:t>
            </a:fld>
            <a:endParaRPr lang="en-US" dirty="0"/>
          </a:p>
        </p:txBody>
      </p:sp>
    </p:spTree>
    <p:extLst>
      <p:ext uri="{BB962C8B-B14F-4D97-AF65-F5344CB8AC3E}">
        <p14:creationId xmlns:p14="http://schemas.microsoft.com/office/powerpoint/2010/main" val="1225111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721F17C-E233-44A2-B8E6-0B1D5FB6E2AC}" type="datetime1">
              <a:rPr lang="en-US" smtClean="0"/>
              <a:t>4/13/2023</a:t>
            </a:fld>
            <a:endParaRPr lang="en-US" dirty="0"/>
          </a:p>
        </p:txBody>
      </p:sp>
      <p:sp>
        <p:nvSpPr>
          <p:cNvPr id="5" name="Footer Placeholder 4"/>
          <p:cNvSpPr>
            <a:spLocks noGrp="1"/>
          </p:cNvSpPr>
          <p:nvPr>
            <p:ph type="ftr" sz="quarter" idx="11"/>
          </p:nvPr>
        </p:nvSpPr>
        <p:spPr/>
        <p:txBody>
          <a:bodyPr/>
          <a:lstStyle/>
          <a:p>
            <a:r>
              <a:rPr lang="fr-FR"/>
              <a:t>Élaboré par Alexandra Fex, Inf. Bch., Directrice adjointe Secteur Santé Modifié par Karole-Anne Bolduc, inf. Aux., Enseignante Secteur Santé</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2073896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B4D2D3B-1D84-4E3E-8CEB-85DB30CDE7BE}" type="datetime1">
              <a:rPr lang="en-US" smtClean="0"/>
              <a:t>4/13/2023</a:t>
            </a:fld>
            <a:endParaRPr lang="en-US" dirty="0"/>
          </a:p>
        </p:txBody>
      </p:sp>
      <p:sp>
        <p:nvSpPr>
          <p:cNvPr id="5" name="Footer Placeholder 4"/>
          <p:cNvSpPr>
            <a:spLocks noGrp="1"/>
          </p:cNvSpPr>
          <p:nvPr>
            <p:ph type="ftr" sz="quarter" idx="11"/>
          </p:nvPr>
        </p:nvSpPr>
        <p:spPr/>
        <p:txBody>
          <a:bodyPr/>
          <a:lstStyle/>
          <a:p>
            <a:r>
              <a:rPr lang="fr-FR"/>
              <a:t>Élaboré par Alexandra Fex, Inf. Bch., Directrice adjointe Secteur Santé Modifié par Karole-Anne Bolduc, inf. Aux., Enseignante Secteur Santé</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248459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5853763-7F33-41F3-978A-AF193E2E03C2}" type="datetime1">
              <a:rPr lang="en-US" smtClean="0"/>
              <a:t>4/13/2023</a:t>
            </a:fld>
            <a:endParaRPr lang="en-US" dirty="0"/>
          </a:p>
        </p:txBody>
      </p:sp>
      <p:sp>
        <p:nvSpPr>
          <p:cNvPr id="5" name="Footer Placeholder 4"/>
          <p:cNvSpPr>
            <a:spLocks noGrp="1"/>
          </p:cNvSpPr>
          <p:nvPr>
            <p:ph type="ftr" sz="quarter" idx="11"/>
          </p:nvPr>
        </p:nvSpPr>
        <p:spPr/>
        <p:txBody>
          <a:bodyPr/>
          <a:lstStyle/>
          <a:p>
            <a:r>
              <a:rPr lang="fr-FR"/>
              <a:t>Élaboré par Alexandra Fex, Inf. Bch., Directrice adjointe Secteur Santé Modifié par Karole-Anne Bolduc, inf. Aux., Enseignante Secteur Santé</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395655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fr-FR"/>
              <a:t>Modifiez le style du titre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8593667" y="6272784"/>
            <a:ext cx="2644309" cy="365125"/>
          </a:xfrm>
        </p:spPr>
        <p:txBody>
          <a:bodyPr/>
          <a:lstStyle/>
          <a:p>
            <a:fld id="{DC7F6A1E-DF05-4B08-9C7B-A0B0C74FEC07}" type="datetime1">
              <a:rPr lang="en-US" smtClean="0"/>
              <a:t>4/13/2023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r>
              <a:rPr lang="fr-FR"/>
              <a:t>Élaboré par Alexandra Fex, Inf. Bch., Directrice adjointe Secteur Santé Modifié par Karole-Anne Bolduc, inf. Aux., Enseignante Secteur Santé</a:t>
            </a:r>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a:t>
            </a:fld>
            <a:endParaRPr lang="en-US" dirty="0"/>
          </a:p>
        </p:txBody>
      </p:sp>
    </p:spTree>
    <p:extLst>
      <p:ext uri="{BB962C8B-B14F-4D97-AF65-F5344CB8AC3E}">
        <p14:creationId xmlns:p14="http://schemas.microsoft.com/office/powerpoint/2010/main" val="4174081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15D42F1-88A7-454D-9E1E-6ABE375CAB86}" type="datetime1">
              <a:rPr lang="en-US" smtClean="0"/>
              <a:t>4/13/2023</a:t>
            </a:fld>
            <a:endParaRPr lang="en-US" dirty="0"/>
          </a:p>
        </p:txBody>
      </p:sp>
      <p:sp>
        <p:nvSpPr>
          <p:cNvPr id="6" name="Footer Placeholder 5"/>
          <p:cNvSpPr>
            <a:spLocks noGrp="1"/>
          </p:cNvSpPr>
          <p:nvPr>
            <p:ph type="ftr" sz="quarter" idx="11"/>
          </p:nvPr>
        </p:nvSpPr>
        <p:spPr/>
        <p:txBody>
          <a:bodyPr/>
          <a:lstStyle/>
          <a:p>
            <a:r>
              <a:rPr lang="fr-FR"/>
              <a:t>Élaboré par Alexandra Fex, Inf. Bch., Directrice adjointe Secteur Santé Modifié par Karole-Anne Bolduc, inf. Aux., Enseignante Secteur Santé</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2674805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E4E62BD-4134-4348-8C52-CC7EAC50B4A5}" type="datetime1">
              <a:rPr lang="en-US" smtClean="0"/>
              <a:t>4/13/2023</a:t>
            </a:fld>
            <a:endParaRPr lang="en-US" dirty="0"/>
          </a:p>
        </p:txBody>
      </p:sp>
      <p:sp>
        <p:nvSpPr>
          <p:cNvPr id="8" name="Footer Placeholder 7"/>
          <p:cNvSpPr>
            <a:spLocks noGrp="1"/>
          </p:cNvSpPr>
          <p:nvPr>
            <p:ph type="ftr" sz="quarter" idx="11"/>
          </p:nvPr>
        </p:nvSpPr>
        <p:spPr/>
        <p:txBody>
          <a:bodyPr/>
          <a:lstStyle/>
          <a:p>
            <a:r>
              <a:rPr lang="fr-FR"/>
              <a:t>Élaboré par Alexandra Fex, Inf. Bch., Directrice adjointe Secteur Santé Modifié par Karole-Anne Bolduc, inf. Aux., Enseignante Secteur Santé</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228660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7F3FA11-816F-4F58-94C8-1DE85E408D14}" type="datetime1">
              <a:rPr lang="en-US" smtClean="0"/>
              <a:t>4/13/2023</a:t>
            </a:fld>
            <a:endParaRPr lang="en-US" dirty="0"/>
          </a:p>
        </p:txBody>
      </p:sp>
      <p:sp>
        <p:nvSpPr>
          <p:cNvPr id="4" name="Footer Placeholder 3"/>
          <p:cNvSpPr>
            <a:spLocks noGrp="1"/>
          </p:cNvSpPr>
          <p:nvPr>
            <p:ph type="ftr" sz="quarter" idx="11"/>
          </p:nvPr>
        </p:nvSpPr>
        <p:spPr/>
        <p:txBody>
          <a:bodyPr/>
          <a:lstStyle/>
          <a:p>
            <a:r>
              <a:rPr lang="fr-FR"/>
              <a:t>Élaboré par Alexandra Fex, Inf. Bch., Directrice adjointe Secteur Santé Modifié par Karole-Anne Bolduc, inf. Aux., Enseignante Secteur Santé</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321025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FA9051-E53A-4486-A9AB-084798569370}" type="datetime1">
              <a:rPr lang="en-US" smtClean="0"/>
              <a:t>4/13/2023</a:t>
            </a:fld>
            <a:endParaRPr lang="en-US" dirty="0"/>
          </a:p>
        </p:txBody>
      </p:sp>
      <p:sp>
        <p:nvSpPr>
          <p:cNvPr id="3" name="Footer Placeholder 2"/>
          <p:cNvSpPr>
            <a:spLocks noGrp="1"/>
          </p:cNvSpPr>
          <p:nvPr>
            <p:ph type="ftr" sz="quarter" idx="11"/>
          </p:nvPr>
        </p:nvSpPr>
        <p:spPr/>
        <p:txBody>
          <a:bodyPr/>
          <a:lstStyle/>
          <a:p>
            <a:r>
              <a:rPr lang="fr-FR"/>
              <a:t>Élaboré par Alexandra Fex, Inf. Bch., Directrice adjointe Secteur Santé Modifié par Karole-Anne Bolduc, inf. Aux., Enseignante Secteur Santé</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855840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fr-FR"/>
              <a:t>Modifiez le style du titre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F337027-BF93-4609-8F3A-846A5F50A753}" type="datetime1">
              <a:rPr lang="en-US" smtClean="0"/>
              <a:t>4/13/2023</a:t>
            </a:fld>
            <a:endParaRPr lang="en-US" dirty="0"/>
          </a:p>
        </p:txBody>
      </p:sp>
      <p:sp>
        <p:nvSpPr>
          <p:cNvPr id="6" name="Footer Placeholder 5"/>
          <p:cNvSpPr>
            <a:spLocks noGrp="1"/>
          </p:cNvSpPr>
          <p:nvPr>
            <p:ph type="ftr" sz="quarter" idx="11"/>
          </p:nvPr>
        </p:nvSpPr>
        <p:spPr/>
        <p:txBody>
          <a:bodyPr/>
          <a:lstStyle/>
          <a:p>
            <a:r>
              <a:rPr lang="fr-FR"/>
              <a:t>Élaboré par Alexandra Fex, Inf. Bch., Directrice adjointe Secteur Santé Modifié par Karole-Anne Bolduc, inf. Aux., Enseignante Secteur Santé</a:t>
            </a:r>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279732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79E4908-BF7D-4242-A295-D372E7A541E2}" type="datetime1">
              <a:rPr lang="en-US" smtClean="0"/>
              <a:t>4/13/2023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231331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FBC72CA4-57C3-4DDB-A414-79364E07BB70}" type="datetime1">
              <a:rPr lang="en-US" smtClean="0"/>
              <a:t>4/13/2023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r>
              <a:rPr lang="fr-FR"/>
              <a:t>Élaboré par Alexandra Fex, Inf. Bch., Directrice adjointe Secteur Santé Modifié par Karole-Anne Bolduc, inf. Aux., Enseignante Secteur Santé</a:t>
            </a:r>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4FAB73BC-B049-4115-A692-8D63A059BFB8}" type="slidenum">
              <a:rPr lang="en-US" dirty="0"/>
              <a:pPr/>
              <a:t>‹N°›</a:t>
            </a:fld>
            <a:endParaRPr lang="en-US" dirty="0"/>
          </a:p>
        </p:txBody>
      </p:sp>
    </p:spTree>
    <p:extLst>
      <p:ext uri="{BB962C8B-B14F-4D97-AF65-F5344CB8AC3E}">
        <p14:creationId xmlns:p14="http://schemas.microsoft.com/office/powerpoint/2010/main" val="41891099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8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hyperlink" Target="https://www.visiblebody.com/fr/learn/skeleton/types-of-bones" TargetMode="External"/><Relationship Id="rId7" Type="http://schemas.openxmlformats.org/officeDocument/2006/relationships/image" Target="../media/image8.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hyperlink" Target="https://marvelvietnam.com/top2/bai-viet/apprentissage-de-lanatomie-du-squelette-types-dos/2139989321" TargetMode="Externa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Hyoid_bone_-_animation.gi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delamusiqueaucerveau.wordpress.com/le-trajet-de-la-musique-jusquau-cerveau/"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fr.qaz.wiki/wiki/Axial_skeleton" TargetMode="External"/><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g"/><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hyperlink" Target="http://commons.wikimedia.org/wiki/File:Lumber_vertebra_3_close-up_superior_surface_animation.gif" TargetMode="External"/><Relationship Id="rId5" Type="http://schemas.openxmlformats.org/officeDocument/2006/relationships/image" Target="../media/image22.gif"/><Relationship Id="rId4" Type="http://schemas.openxmlformats.org/officeDocument/2006/relationships/image" Target="../media/image4.png"/><Relationship Id="rId9" Type="http://schemas.openxmlformats.org/officeDocument/2006/relationships/hyperlink" Target="https://www.kisspng.com/png-human-vertebral-column-atlas-cervical-vertebrae-sp-1706134/"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apprivoisetondos.fr/la-colonne-vertebrale-comment-ca-marche/" TargetMode="External"/><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bio-top.net/Terminologie/S/index.php?page=scolio" TargetMode="External"/><Relationship Id="rId2" Type="http://schemas.openxmlformats.org/officeDocument/2006/relationships/image" Target="../media/image25.gif"/><Relationship Id="rId1" Type="http://schemas.openxmlformats.org/officeDocument/2006/relationships/slideLayout" Target="../slideLayouts/slideLayout2.xml"/><Relationship Id="rId5" Type="http://schemas.openxmlformats.org/officeDocument/2006/relationships/hyperlink" Target="https://www.paperblog.fr/7767051/la-colonne-vertebrale-axe-central-du-corps/" TargetMode="Externa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hyperlink" Target="https://www.larousse.fr/encyclopedie/medical/c%C3%B4te/12220" TargetMode="External"/><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orthodoc34.fr/anatomiedelepaule.html" TargetMode="External"/><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hyperlink" Target="https://commons.wikimedia.org/wiki/File:Left_scapula_-_close-up_-_animation.gif" TargetMode="External"/><Relationship Id="rId4" Type="http://schemas.openxmlformats.org/officeDocument/2006/relationships/image" Target="../media/image30.gif"/></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istockphoto.com/fr/vectoriel/cellules-souches-h%C3%A9matopo%C3%AF%C3%A8se-diagramme-gm1010665310-272383878" TargetMode="Externa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hyperlink" Target="https://hu.wikipedia.org/wiki/Csontos_medence" TargetMode="External"/><Relationship Id="rId2" Type="http://schemas.openxmlformats.org/officeDocument/2006/relationships/image" Target="../media/image31.gif"/><Relationship Id="rId1" Type="http://schemas.openxmlformats.org/officeDocument/2006/relationships/slideLayout" Target="../slideLayouts/slideLayout8.xml"/><Relationship Id="rId5" Type="http://schemas.openxmlformats.org/officeDocument/2006/relationships/hyperlink" Target="https://www.gettyimages.com/illustrations/fibula" TargetMode="Externa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xi8.me/anatomie-du-membre-inferieur-48/" TargetMode="External"/><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cm2marcy.blogspot.com/2012/09/186-brrrrrrrrrrrrrrr-on-en-froid-dans.html" TargetMode="External"/><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36.gif"/><Relationship Id="rId5" Type="http://schemas.microsoft.com/office/2007/relationships/hdphoto" Target="../media/hdphoto2.wdp"/><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gifmaniacos.es/31-gif-avatares-de-estudiantes-y-examenes/" TargetMode="External"/><Relationship Id="rId4" Type="http://schemas.openxmlformats.org/officeDocument/2006/relationships/image" Target="../media/image37.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deperu.com/imagenes/14316631-proceso-de-curacion-de-fracturas-oseas.html" TargetMode="Externa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hyperlink" Target="https://creativecommons.org/licenses/by-sa/3.0/"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commons.wikimedia.org/wiki/File:Appendicular_skeleton_-_animation.gif" TargetMode="Externa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hyperlink" Target="https://www.sciencephoto.com/media/192172/view/-the-bones-of-the-head-neck-and-face-" TargetMode="External"/><Relationship Id="rId2" Type="http://schemas.openxmlformats.org/officeDocument/2006/relationships/image" Target="../media/image13.jpg"/><Relationship Id="rId1" Type="http://schemas.openxmlformats.org/officeDocument/2006/relationships/slideLayout" Target="../slideLayouts/slideLayout8.xml"/><Relationship Id="rId6" Type="http://schemas.openxmlformats.org/officeDocument/2006/relationships/hyperlink" Target="https://creativecommons.org/licenses/by-sa/3.0/" TargetMode="External"/><Relationship Id="rId5" Type="http://schemas.openxmlformats.org/officeDocument/2006/relationships/hyperlink" Target="https://es.wikipedia.org/wiki/Esfenoides" TargetMode="External"/><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mystidia.com/bouzouaoui-serine/"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37A8ED-3CC5-9E16-019B-1B80D6D5AF1F}"/>
              </a:ext>
            </a:extLst>
          </p:cNvPr>
          <p:cNvSpPr>
            <a:spLocks noGrp="1"/>
          </p:cNvSpPr>
          <p:nvPr>
            <p:ph type="title"/>
          </p:nvPr>
        </p:nvSpPr>
        <p:spPr>
          <a:xfrm>
            <a:off x="1099699" y="238972"/>
            <a:ext cx="3777923" cy="1609344"/>
          </a:xfrm>
        </p:spPr>
        <p:txBody>
          <a:bodyPr/>
          <a:lstStyle/>
          <a:p>
            <a:r>
              <a:rPr lang="fr-CA" dirty="0"/>
              <a:t>Résumons</a:t>
            </a:r>
            <a:br>
              <a:rPr lang="fr-CA" dirty="0"/>
            </a:br>
            <a:r>
              <a:rPr lang="fr-CA" dirty="0"/>
              <a:t>Chapitre 2</a:t>
            </a:r>
          </a:p>
        </p:txBody>
      </p:sp>
      <p:sp>
        <p:nvSpPr>
          <p:cNvPr id="3" name="Espace réservé du contenu 2">
            <a:extLst>
              <a:ext uri="{FF2B5EF4-FFF2-40B4-BE49-F238E27FC236}">
                <a16:creationId xmlns:a16="http://schemas.microsoft.com/office/drawing/2014/main" id="{C8D934F9-8EE5-FC86-BD62-E7B2B37447F5}"/>
              </a:ext>
            </a:extLst>
          </p:cNvPr>
          <p:cNvSpPr>
            <a:spLocks noGrp="1"/>
          </p:cNvSpPr>
          <p:nvPr>
            <p:ph idx="1"/>
          </p:nvPr>
        </p:nvSpPr>
        <p:spPr>
          <a:xfrm>
            <a:off x="191729" y="1961535"/>
            <a:ext cx="5701071" cy="4896465"/>
          </a:xfrm>
        </p:spPr>
        <p:txBody>
          <a:bodyPr/>
          <a:lstStyle/>
          <a:p>
            <a:r>
              <a:rPr lang="fr-CA" sz="2400" dirty="0"/>
              <a:t>Le squelette</a:t>
            </a:r>
          </a:p>
          <a:p>
            <a:pPr marL="0" indent="0">
              <a:buNone/>
            </a:pPr>
            <a:endParaRPr lang="fr-CA" sz="2400" dirty="0"/>
          </a:p>
          <a:p>
            <a:pPr lvl="1"/>
            <a:r>
              <a:rPr lang="fr-CA" sz="2000" dirty="0"/>
              <a:t>5 types d’os</a:t>
            </a:r>
          </a:p>
          <a:p>
            <a:pPr lvl="2"/>
            <a:r>
              <a:rPr lang="fr-CA" sz="1800" dirty="0"/>
              <a:t>Os irréguliers : Qui n’appartiennent à aucune catégorie. Ex: Vertèbres</a:t>
            </a:r>
          </a:p>
          <a:p>
            <a:pPr lvl="2"/>
            <a:r>
              <a:rPr lang="fr-CA" sz="1800" dirty="0"/>
              <a:t>Os courts: Plutôt cubiques. Ex: Poignets et chevilles</a:t>
            </a:r>
          </a:p>
          <a:p>
            <a:pPr lvl="2"/>
            <a:r>
              <a:rPr lang="fr-CA" sz="1800" dirty="0"/>
              <a:t>Os plats: Minces et recourbés. Ex: Crane, cages thoraciques et bassin</a:t>
            </a:r>
          </a:p>
          <a:p>
            <a:pPr lvl="2"/>
            <a:r>
              <a:rPr lang="fr-CA" sz="1800" dirty="0"/>
              <a:t>Os longs: De formes tubulaires et se situent dans les membres. Ex: Tibia, Fémur et radius.</a:t>
            </a:r>
          </a:p>
          <a:p>
            <a:pPr lvl="2"/>
            <a:r>
              <a:rPr lang="fr-CA" sz="1800" dirty="0"/>
              <a:t>Os sésamoïdes: à l’intérieur d’un tendon, sans contact direct avec un autre os. Ex: Rotule (Patella)</a:t>
            </a:r>
          </a:p>
          <a:p>
            <a:pPr marL="548640" lvl="2" indent="0">
              <a:buNone/>
            </a:pPr>
            <a:endParaRPr lang="fr-CA" dirty="0"/>
          </a:p>
          <a:p>
            <a:pPr marL="0" indent="0">
              <a:buNone/>
            </a:pPr>
            <a:endParaRPr lang="fr-CA" dirty="0"/>
          </a:p>
        </p:txBody>
      </p:sp>
      <p:pic>
        <p:nvPicPr>
          <p:cNvPr id="6" name="Image 5">
            <a:extLst>
              <a:ext uri="{FF2B5EF4-FFF2-40B4-BE49-F238E27FC236}">
                <a16:creationId xmlns:a16="http://schemas.microsoft.com/office/drawing/2014/main" id="{E4FAAF24-08F3-6882-9494-00BFBAB2623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9191755" y="352781"/>
            <a:ext cx="2675780" cy="1873046"/>
          </a:xfrm>
          <a:prstGeom prst="rect">
            <a:avLst/>
          </a:prstGeom>
        </p:spPr>
      </p:pic>
      <p:pic>
        <p:nvPicPr>
          <p:cNvPr id="8" name="Image 7" descr="Une image contenant diagramme&#10;&#10;Description générée automatiquement">
            <a:extLst>
              <a:ext uri="{FF2B5EF4-FFF2-40B4-BE49-F238E27FC236}">
                <a16:creationId xmlns:a16="http://schemas.microsoft.com/office/drawing/2014/main" id="{2788C86F-4941-AE3D-A021-CCA28B02CA6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96000" y="2546455"/>
            <a:ext cx="2675780" cy="1873046"/>
          </a:xfrm>
          <a:prstGeom prst="rect">
            <a:avLst/>
          </a:prstGeom>
        </p:spPr>
      </p:pic>
      <p:pic>
        <p:nvPicPr>
          <p:cNvPr id="10" name="Image 9" descr="Une image contenant diagramme&#10;&#10;Description générée automatiquement">
            <a:extLst>
              <a:ext uri="{FF2B5EF4-FFF2-40B4-BE49-F238E27FC236}">
                <a16:creationId xmlns:a16="http://schemas.microsoft.com/office/drawing/2014/main" id="{E0BB0A1A-E7D7-4BAB-4152-34C0DD571A8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91755" y="2546455"/>
            <a:ext cx="2704011" cy="1892808"/>
          </a:xfrm>
          <a:prstGeom prst="rect">
            <a:avLst/>
          </a:prstGeom>
        </p:spPr>
      </p:pic>
      <p:pic>
        <p:nvPicPr>
          <p:cNvPr id="16" name="Image 15" descr="Une image contenant diagramme&#10;&#10;Description générée automatiquement">
            <a:extLst>
              <a:ext uri="{FF2B5EF4-FFF2-40B4-BE49-F238E27FC236}">
                <a16:creationId xmlns:a16="http://schemas.microsoft.com/office/drawing/2014/main" id="{3A7DD4FC-4809-29E9-1859-EEEAB8FB70A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352781"/>
            <a:ext cx="2675780" cy="1873046"/>
          </a:xfrm>
          <a:prstGeom prst="rect">
            <a:avLst/>
          </a:prstGeom>
        </p:spPr>
      </p:pic>
      <p:pic>
        <p:nvPicPr>
          <p:cNvPr id="19" name="Image 18" descr="Une image contenant diagramme&#10;&#10;Description générée automatiquement">
            <a:extLst>
              <a:ext uri="{FF2B5EF4-FFF2-40B4-BE49-F238E27FC236}">
                <a16:creationId xmlns:a16="http://schemas.microsoft.com/office/drawing/2014/main" id="{680609A5-2C00-4FF9-809D-476DD635D4A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40367" y="4759891"/>
            <a:ext cx="2704012" cy="1892808"/>
          </a:xfrm>
          <a:prstGeom prst="rect">
            <a:avLst/>
          </a:prstGeom>
        </p:spPr>
      </p:pic>
    </p:spTree>
    <p:extLst>
      <p:ext uri="{BB962C8B-B14F-4D97-AF65-F5344CB8AC3E}">
        <p14:creationId xmlns:p14="http://schemas.microsoft.com/office/powerpoint/2010/main" val="124178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arn(inVertic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arn(inVertical)">
                                      <p:cBhvr>
                                        <p:cTn id="38" dur="500"/>
                                        <p:tgtEl>
                                          <p:spTgt spid="3">
                                            <p:txEl>
                                              <p:pRg st="5" end="5"/>
                                            </p:txEl>
                                          </p:spTgt>
                                        </p:tgtEl>
                                      </p:cBhvr>
                                    </p:animEffect>
                                  </p:childTnLst>
                                </p:cTn>
                              </p:par>
                              <p:par>
                                <p:cTn id="39" presetID="3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fltVal val="0"/>
                                          </p:val>
                                        </p:tav>
                                        <p:tav tm="100000">
                                          <p:val>
                                            <p:strVal val="#ppt_h"/>
                                          </p:val>
                                        </p:tav>
                                      </p:tavLst>
                                    </p:anim>
                                    <p:anim calcmode="lin" valueType="num">
                                      <p:cBhvr>
                                        <p:cTn id="43" dur="1000" fill="hold"/>
                                        <p:tgtEl>
                                          <p:spTgt spid="8"/>
                                        </p:tgtEl>
                                        <p:attrNameLst>
                                          <p:attrName>style.rotation</p:attrName>
                                        </p:attrNameLst>
                                      </p:cBhvr>
                                      <p:tavLst>
                                        <p:tav tm="0">
                                          <p:val>
                                            <p:fltVal val="90"/>
                                          </p:val>
                                        </p:tav>
                                        <p:tav tm="100000">
                                          <p:val>
                                            <p:fltVal val="0"/>
                                          </p:val>
                                        </p:tav>
                                      </p:tavLst>
                                    </p:anim>
                                    <p:animEffect transition="in" filter="fade">
                                      <p:cBhvr>
                                        <p:cTn id="44" dur="1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barn(inVertical)">
                                      <p:cBhvr>
                                        <p:cTn id="49" dur="500"/>
                                        <p:tgtEl>
                                          <p:spTgt spid="3">
                                            <p:txEl>
                                              <p:pRg st="6" end="6"/>
                                            </p:txEl>
                                          </p:spTgt>
                                        </p:tgtEl>
                                      </p:cBhvr>
                                    </p:animEffect>
                                  </p:childTnLst>
                                </p:cTn>
                              </p:par>
                              <p:par>
                                <p:cTn id="50" presetID="31"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barn(inVertical)">
                                      <p:cBhvr>
                                        <p:cTn id="60" dur="500"/>
                                        <p:tgtEl>
                                          <p:spTgt spid="3">
                                            <p:txEl>
                                              <p:pRg st="7" end="7"/>
                                            </p:txEl>
                                          </p:spTgt>
                                        </p:tgtEl>
                                      </p:cBhvr>
                                    </p:animEffect>
                                  </p:childTnLst>
                                </p:cTn>
                              </p:par>
                              <p:par>
                                <p:cTn id="61" presetID="31"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1000" fill="hold"/>
                                        <p:tgtEl>
                                          <p:spTgt spid="19"/>
                                        </p:tgtEl>
                                        <p:attrNameLst>
                                          <p:attrName>ppt_w</p:attrName>
                                        </p:attrNameLst>
                                      </p:cBhvr>
                                      <p:tavLst>
                                        <p:tav tm="0">
                                          <p:val>
                                            <p:fltVal val="0"/>
                                          </p:val>
                                        </p:tav>
                                        <p:tav tm="100000">
                                          <p:val>
                                            <p:strVal val="#ppt_w"/>
                                          </p:val>
                                        </p:tav>
                                      </p:tavLst>
                                    </p:anim>
                                    <p:anim calcmode="lin" valueType="num">
                                      <p:cBhvr>
                                        <p:cTn id="64" dur="1000" fill="hold"/>
                                        <p:tgtEl>
                                          <p:spTgt spid="19"/>
                                        </p:tgtEl>
                                        <p:attrNameLst>
                                          <p:attrName>ppt_h</p:attrName>
                                        </p:attrNameLst>
                                      </p:cBhvr>
                                      <p:tavLst>
                                        <p:tav tm="0">
                                          <p:val>
                                            <p:fltVal val="0"/>
                                          </p:val>
                                        </p:tav>
                                        <p:tav tm="100000">
                                          <p:val>
                                            <p:strVal val="#ppt_h"/>
                                          </p:val>
                                        </p:tav>
                                      </p:tavLst>
                                    </p:anim>
                                    <p:anim calcmode="lin" valueType="num">
                                      <p:cBhvr>
                                        <p:cTn id="65" dur="1000" fill="hold"/>
                                        <p:tgtEl>
                                          <p:spTgt spid="19"/>
                                        </p:tgtEl>
                                        <p:attrNameLst>
                                          <p:attrName>style.rotation</p:attrName>
                                        </p:attrNameLst>
                                      </p:cBhvr>
                                      <p:tavLst>
                                        <p:tav tm="0">
                                          <p:val>
                                            <p:fltVal val="90"/>
                                          </p:val>
                                        </p:tav>
                                        <p:tav tm="100000">
                                          <p:val>
                                            <p:fltVal val="0"/>
                                          </p:val>
                                        </p:tav>
                                      </p:tavLst>
                                    </p:anim>
                                    <p:animEffect transition="in" filter="fade">
                                      <p:cBhvr>
                                        <p:cTn id="6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B7B23D-6A0A-4FD5-BF81-44D108034B26}"/>
              </a:ext>
            </a:extLst>
          </p:cNvPr>
          <p:cNvSpPr>
            <a:spLocks noGrp="1"/>
          </p:cNvSpPr>
          <p:nvPr>
            <p:ph type="title"/>
          </p:nvPr>
        </p:nvSpPr>
        <p:spPr/>
        <p:txBody>
          <a:bodyPr/>
          <a:lstStyle/>
          <a:p>
            <a:r>
              <a:rPr lang="fr-CA" dirty="0"/>
              <a:t>Os palatins</a:t>
            </a:r>
          </a:p>
        </p:txBody>
      </p:sp>
      <p:pic>
        <p:nvPicPr>
          <p:cNvPr id="5" name="Espace réservé du contenu 4">
            <a:extLst>
              <a:ext uri="{FF2B5EF4-FFF2-40B4-BE49-F238E27FC236}">
                <a16:creationId xmlns:a16="http://schemas.microsoft.com/office/drawing/2014/main" id="{29BF491B-B66F-49A3-A9DC-586B5799DA37}"/>
              </a:ext>
            </a:extLst>
          </p:cNvPr>
          <p:cNvPicPr>
            <a:picLocks noGrp="1" noChangeAspect="1"/>
          </p:cNvPicPr>
          <p:nvPr>
            <p:ph idx="1"/>
          </p:nvPr>
        </p:nvPicPr>
        <p:blipFill>
          <a:blip r:embed="rId2"/>
          <a:stretch>
            <a:fillRect/>
          </a:stretch>
        </p:blipFill>
        <p:spPr>
          <a:xfrm>
            <a:off x="2932176" y="2093976"/>
            <a:ext cx="6327647" cy="3600067"/>
          </a:xfrm>
          <a:prstGeom prst="rect">
            <a:avLst/>
          </a:prstGeom>
        </p:spPr>
      </p:pic>
      <p:sp>
        <p:nvSpPr>
          <p:cNvPr id="4" name="Espace réservé du pied de page 3">
            <a:extLst>
              <a:ext uri="{FF2B5EF4-FFF2-40B4-BE49-F238E27FC236}">
                <a16:creationId xmlns:a16="http://schemas.microsoft.com/office/drawing/2014/main" id="{0F8EBB2D-51C6-4561-AA9B-834C8811FCC9}"/>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Élaboré par Alexandra Fex, Inf. </a:t>
            </a:r>
            <a:r>
              <a:rPr kumimoji="0" lang="fr-FR" sz="1100" b="0" i="0" u="none" strike="noStrike" kern="1200" cap="none" spc="0" normalizeH="0" baseline="0" noProof="0" dirty="0" err="1">
                <a:ln>
                  <a:noFill/>
                </a:ln>
                <a:solidFill>
                  <a:prstClr val="white">
                    <a:lumMod val="65000"/>
                  </a:prstClr>
                </a:solidFill>
                <a:effectLst/>
                <a:uLnTx/>
                <a:uFillTx/>
                <a:latin typeface="Arial" panose="020B0604020202020204"/>
                <a:ea typeface="+mn-ea"/>
                <a:cs typeface="+mn-cs"/>
              </a:rPr>
              <a:t>Bch</a:t>
            </a: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Directrice adjointe Secteur Santé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Modifié par Karole-Anne Bolduc, inf. Aux., Enseignante Secteur Santé</a:t>
            </a:r>
            <a:endParaRPr kumimoji="0" lang="en-US"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sp>
        <p:nvSpPr>
          <p:cNvPr id="3" name="ZoneTexte 2">
            <a:extLst>
              <a:ext uri="{FF2B5EF4-FFF2-40B4-BE49-F238E27FC236}">
                <a16:creationId xmlns:a16="http://schemas.microsoft.com/office/drawing/2014/main" id="{B2BBF4DE-FC5A-E6FD-B18C-089178B2560B}"/>
              </a:ext>
            </a:extLst>
          </p:cNvPr>
          <p:cNvSpPr txBox="1"/>
          <p:nvPr/>
        </p:nvSpPr>
        <p:spPr>
          <a:xfrm>
            <a:off x="8961120" y="6272784"/>
            <a:ext cx="1688123" cy="369332"/>
          </a:xfrm>
          <a:prstGeom prst="rect">
            <a:avLst/>
          </a:prstGeom>
          <a:noFill/>
        </p:spPr>
        <p:txBody>
          <a:bodyPr wrap="square" rtlCol="0">
            <a:spAutoFit/>
          </a:bodyPr>
          <a:lstStyle/>
          <a:p>
            <a:r>
              <a:rPr lang="fr-CA" dirty="0"/>
              <a:t>CEMEQ p.47</a:t>
            </a:r>
          </a:p>
        </p:txBody>
      </p:sp>
    </p:spTree>
    <p:extLst>
      <p:ext uri="{BB962C8B-B14F-4D97-AF65-F5344CB8AC3E}">
        <p14:creationId xmlns:p14="http://schemas.microsoft.com/office/powerpoint/2010/main" val="190773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43E0ED-BD79-42B8-882E-193684455F8F}"/>
              </a:ext>
            </a:extLst>
          </p:cNvPr>
          <p:cNvSpPr>
            <a:spLocks noGrp="1"/>
          </p:cNvSpPr>
          <p:nvPr>
            <p:ph type="title"/>
          </p:nvPr>
        </p:nvSpPr>
        <p:spPr/>
        <p:txBody>
          <a:bodyPr/>
          <a:lstStyle/>
          <a:p>
            <a:r>
              <a:rPr lang="fr-CA" dirty="0"/>
              <a:t>Os hyoïde</a:t>
            </a:r>
          </a:p>
        </p:txBody>
      </p:sp>
      <p:pic>
        <p:nvPicPr>
          <p:cNvPr id="5" name="Espace réservé du contenu 4">
            <a:extLst>
              <a:ext uri="{FF2B5EF4-FFF2-40B4-BE49-F238E27FC236}">
                <a16:creationId xmlns:a16="http://schemas.microsoft.com/office/drawing/2014/main" id="{279EA123-147C-4B82-8882-E80475B37971}"/>
              </a:ext>
            </a:extLst>
          </p:cNvPr>
          <p:cNvPicPr>
            <a:picLocks noGrp="1" noChangeAspect="1"/>
          </p:cNvPicPr>
          <p:nvPr>
            <p:ph idx="1"/>
          </p:nvPr>
        </p:nvPicPr>
        <p:blipFill>
          <a:blip r:embed="rId2"/>
          <a:stretch>
            <a:fillRect/>
          </a:stretch>
        </p:blipFill>
        <p:spPr>
          <a:xfrm>
            <a:off x="7030547" y="1548775"/>
            <a:ext cx="3772130" cy="4603277"/>
          </a:xfrm>
          <a:prstGeom prst="rect">
            <a:avLst/>
          </a:prstGeom>
        </p:spPr>
      </p:pic>
      <p:sp>
        <p:nvSpPr>
          <p:cNvPr id="4" name="Espace réservé du pied de page 3">
            <a:extLst>
              <a:ext uri="{FF2B5EF4-FFF2-40B4-BE49-F238E27FC236}">
                <a16:creationId xmlns:a16="http://schemas.microsoft.com/office/drawing/2014/main" id="{4D49269E-1C5C-4605-B5C3-F0DEB650E973}"/>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Élaboré par Alexandra Fex, Inf. </a:t>
            </a:r>
            <a:r>
              <a:rPr kumimoji="0" lang="fr-FR" sz="1100" b="0" i="0" u="none" strike="noStrike" kern="1200" cap="none" spc="0" normalizeH="0" baseline="0" noProof="0" dirty="0" err="1">
                <a:ln>
                  <a:noFill/>
                </a:ln>
                <a:solidFill>
                  <a:prstClr val="white">
                    <a:lumMod val="65000"/>
                  </a:prstClr>
                </a:solidFill>
                <a:effectLst/>
                <a:uLnTx/>
                <a:uFillTx/>
                <a:latin typeface="Arial" panose="020B0604020202020204"/>
                <a:ea typeface="+mn-ea"/>
                <a:cs typeface="+mn-cs"/>
              </a:rPr>
              <a:t>Bch</a:t>
            </a: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Directrice adjointe Secteur Santé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Modifié par Karole-Anne Bolduc, inf. Aux., Enseignante Secteur Santé</a:t>
            </a:r>
            <a:endParaRPr kumimoji="0" lang="en-US"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pic>
        <p:nvPicPr>
          <p:cNvPr id="7" name="Image 6">
            <a:extLst>
              <a:ext uri="{FF2B5EF4-FFF2-40B4-BE49-F238E27FC236}">
                <a16:creationId xmlns:a16="http://schemas.microsoft.com/office/drawing/2014/main" id="{71FCAF17-EAA6-4A95-BA68-C4F58E94BD0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518019" y="1755702"/>
            <a:ext cx="4286250" cy="4286250"/>
          </a:xfrm>
          <a:prstGeom prst="rect">
            <a:avLst/>
          </a:prstGeom>
        </p:spPr>
      </p:pic>
      <p:sp>
        <p:nvSpPr>
          <p:cNvPr id="8" name="ZoneTexte 7">
            <a:extLst>
              <a:ext uri="{FF2B5EF4-FFF2-40B4-BE49-F238E27FC236}">
                <a16:creationId xmlns:a16="http://schemas.microsoft.com/office/drawing/2014/main" id="{C3EC72E8-5B03-4CCF-9B66-C903D23381B5}"/>
              </a:ext>
            </a:extLst>
          </p:cNvPr>
          <p:cNvSpPr txBox="1"/>
          <p:nvPr/>
        </p:nvSpPr>
        <p:spPr>
          <a:xfrm>
            <a:off x="1518019" y="6041952"/>
            <a:ext cx="428625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900" b="0" i="0" u="none" strike="noStrike" kern="1200" cap="none" spc="0" normalizeH="0" baseline="0" noProof="0">
                <a:ln>
                  <a:noFill/>
                </a:ln>
                <a:solidFill>
                  <a:prstClr val="black"/>
                </a:solidFill>
                <a:effectLst/>
                <a:uLnTx/>
                <a:uFillTx/>
                <a:latin typeface="Arial" panose="020B0604020202020204"/>
                <a:ea typeface="+mn-ea"/>
                <a:cs typeface="+mn-cs"/>
                <a:hlinkClick r:id="rId4" tooltip="https://commons.wikimedia.org/wiki/File:Hyoid_bone_-_animation.gif"/>
              </a:rPr>
              <a:t>Cette photo</a:t>
            </a:r>
            <a:r>
              <a:rPr kumimoji="0" lang="fr-CA" sz="900" b="0" i="0" u="none" strike="noStrike" kern="1200" cap="none" spc="0" normalizeH="0" baseline="0" noProof="0">
                <a:ln>
                  <a:noFill/>
                </a:ln>
                <a:solidFill>
                  <a:prstClr val="black"/>
                </a:solidFill>
                <a:effectLst/>
                <a:uLnTx/>
                <a:uFillTx/>
                <a:latin typeface="Arial" panose="020B0604020202020204"/>
                <a:ea typeface="+mn-ea"/>
                <a:cs typeface="+mn-cs"/>
              </a:rPr>
              <a:t> par Auteur inconnu est soumis à la licence </a:t>
            </a:r>
            <a:r>
              <a:rPr kumimoji="0" lang="fr-CA" sz="900" b="0" i="0" u="none" strike="noStrike" kern="1200" cap="none" spc="0" normalizeH="0" baseline="0" noProof="0">
                <a:ln>
                  <a:noFill/>
                </a:ln>
                <a:solidFill>
                  <a:prstClr val="black"/>
                </a:solidFill>
                <a:effectLst/>
                <a:uLnTx/>
                <a:uFillTx/>
                <a:latin typeface="Arial" panose="020B0604020202020204"/>
                <a:ea typeface="+mn-ea"/>
                <a:cs typeface="+mn-cs"/>
                <a:hlinkClick r:id="rId5" tooltip="https://creativecommons.org/licenses/by-sa/3.0/"/>
              </a:rPr>
              <a:t>CC BY-SA</a:t>
            </a:r>
            <a:endParaRPr kumimoji="0" lang="fr-CA"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ZoneTexte 2">
            <a:extLst>
              <a:ext uri="{FF2B5EF4-FFF2-40B4-BE49-F238E27FC236}">
                <a16:creationId xmlns:a16="http://schemas.microsoft.com/office/drawing/2014/main" id="{AF7FFF33-BD49-9521-AD51-F21ED6E6BD2D}"/>
              </a:ext>
            </a:extLst>
          </p:cNvPr>
          <p:cNvSpPr txBox="1"/>
          <p:nvPr/>
        </p:nvSpPr>
        <p:spPr>
          <a:xfrm>
            <a:off x="8961120" y="6272784"/>
            <a:ext cx="1688123" cy="369332"/>
          </a:xfrm>
          <a:prstGeom prst="rect">
            <a:avLst/>
          </a:prstGeom>
          <a:noFill/>
        </p:spPr>
        <p:txBody>
          <a:bodyPr wrap="square" rtlCol="0">
            <a:spAutoFit/>
          </a:bodyPr>
          <a:lstStyle/>
          <a:p>
            <a:r>
              <a:rPr lang="fr-CA" dirty="0"/>
              <a:t>CEMEQ p.47</a:t>
            </a:r>
          </a:p>
        </p:txBody>
      </p:sp>
    </p:spTree>
    <p:extLst>
      <p:ext uri="{BB962C8B-B14F-4D97-AF65-F5344CB8AC3E}">
        <p14:creationId xmlns:p14="http://schemas.microsoft.com/office/powerpoint/2010/main" val="275083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79BCF6-795C-4248-B912-2CA94B6C1E9E}"/>
              </a:ext>
            </a:extLst>
          </p:cNvPr>
          <p:cNvSpPr>
            <a:spLocks noGrp="1"/>
          </p:cNvSpPr>
          <p:nvPr>
            <p:ph type="title"/>
          </p:nvPr>
        </p:nvSpPr>
        <p:spPr/>
        <p:txBody>
          <a:bodyPr/>
          <a:lstStyle/>
          <a:p>
            <a:r>
              <a:rPr lang="fr-CA" dirty="0"/>
              <a:t>Petits os de l’oreille interne</a:t>
            </a:r>
          </a:p>
        </p:txBody>
      </p:sp>
      <p:pic>
        <p:nvPicPr>
          <p:cNvPr id="5" name="Espace réservé du contenu 4">
            <a:extLst>
              <a:ext uri="{FF2B5EF4-FFF2-40B4-BE49-F238E27FC236}">
                <a16:creationId xmlns:a16="http://schemas.microsoft.com/office/drawing/2014/main" id="{68426C8C-7DB3-4054-9ACE-E7A545653861}"/>
              </a:ext>
            </a:extLst>
          </p:cNvPr>
          <p:cNvPicPr>
            <a:picLocks noGrp="1" noChangeAspect="1"/>
          </p:cNvPicPr>
          <p:nvPr>
            <p:ph idx="1"/>
          </p:nvPr>
        </p:nvPicPr>
        <p:blipFill>
          <a:blip r:embed="rId2"/>
          <a:stretch>
            <a:fillRect/>
          </a:stretch>
        </p:blipFill>
        <p:spPr>
          <a:xfrm>
            <a:off x="928718" y="1961411"/>
            <a:ext cx="5167282" cy="4051300"/>
          </a:xfrm>
          <a:prstGeom prst="rect">
            <a:avLst/>
          </a:prstGeom>
        </p:spPr>
      </p:pic>
      <p:sp>
        <p:nvSpPr>
          <p:cNvPr id="4" name="Espace réservé du pied de page 3">
            <a:extLst>
              <a:ext uri="{FF2B5EF4-FFF2-40B4-BE49-F238E27FC236}">
                <a16:creationId xmlns:a16="http://schemas.microsoft.com/office/drawing/2014/main" id="{E77C1467-813A-463F-955C-3568487AB13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Élaboré par Alexandra Fex, Inf. </a:t>
            </a:r>
            <a:r>
              <a:rPr kumimoji="0" lang="fr-FR" sz="1100" b="0" i="0" u="none" strike="noStrike" kern="1200" cap="none" spc="0" normalizeH="0" baseline="0" noProof="0" dirty="0" err="1">
                <a:ln>
                  <a:noFill/>
                </a:ln>
                <a:solidFill>
                  <a:prstClr val="white">
                    <a:lumMod val="65000"/>
                  </a:prstClr>
                </a:solidFill>
                <a:effectLst/>
                <a:uLnTx/>
                <a:uFillTx/>
                <a:latin typeface="Arial" panose="020B0604020202020204"/>
                <a:ea typeface="+mn-ea"/>
                <a:cs typeface="+mn-cs"/>
              </a:rPr>
              <a:t>Bch</a:t>
            </a: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Directrice adjointe Secteur Santé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Modifié par Karole-Anne Bolduc, inf. Aux., Enseignante Secteur Santé</a:t>
            </a:r>
            <a:endParaRPr kumimoji="0" lang="en-US"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pic>
        <p:nvPicPr>
          <p:cNvPr id="7" name="Image 6">
            <a:extLst>
              <a:ext uri="{FF2B5EF4-FFF2-40B4-BE49-F238E27FC236}">
                <a16:creationId xmlns:a16="http://schemas.microsoft.com/office/drawing/2014/main" id="{E3842887-6F3A-424D-BA06-01FF6B846B8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98521" y="2474928"/>
            <a:ext cx="5917737" cy="2820085"/>
          </a:xfrm>
          <a:prstGeom prst="rect">
            <a:avLst/>
          </a:prstGeom>
        </p:spPr>
      </p:pic>
      <p:sp>
        <p:nvSpPr>
          <p:cNvPr id="3" name="ZoneTexte 2">
            <a:extLst>
              <a:ext uri="{FF2B5EF4-FFF2-40B4-BE49-F238E27FC236}">
                <a16:creationId xmlns:a16="http://schemas.microsoft.com/office/drawing/2014/main" id="{DB18091F-4B73-16C3-16A1-0A54DBDA5274}"/>
              </a:ext>
            </a:extLst>
          </p:cNvPr>
          <p:cNvSpPr txBox="1"/>
          <p:nvPr/>
        </p:nvSpPr>
        <p:spPr>
          <a:xfrm>
            <a:off x="8961120" y="6272784"/>
            <a:ext cx="1688123" cy="369332"/>
          </a:xfrm>
          <a:prstGeom prst="rect">
            <a:avLst/>
          </a:prstGeom>
          <a:noFill/>
        </p:spPr>
        <p:txBody>
          <a:bodyPr wrap="square" rtlCol="0">
            <a:spAutoFit/>
          </a:bodyPr>
          <a:lstStyle/>
          <a:p>
            <a:r>
              <a:rPr lang="fr-CA" dirty="0"/>
              <a:t>CEMEQ p.47</a:t>
            </a:r>
          </a:p>
        </p:txBody>
      </p:sp>
    </p:spTree>
    <p:extLst>
      <p:ext uri="{BB962C8B-B14F-4D97-AF65-F5344CB8AC3E}">
        <p14:creationId xmlns:p14="http://schemas.microsoft.com/office/powerpoint/2010/main" val="237973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F828F1-4D46-4180-867B-8077FE2DC980}"/>
              </a:ext>
            </a:extLst>
          </p:cNvPr>
          <p:cNvSpPr>
            <a:spLocks noGrp="1"/>
          </p:cNvSpPr>
          <p:nvPr>
            <p:ph type="title"/>
          </p:nvPr>
        </p:nvSpPr>
        <p:spPr>
          <a:xfrm>
            <a:off x="8549640" y="685800"/>
            <a:ext cx="3642360" cy="707065"/>
          </a:xfrm>
        </p:spPr>
        <p:txBody>
          <a:bodyPr>
            <a:normAutofit/>
          </a:bodyPr>
          <a:lstStyle/>
          <a:p>
            <a:r>
              <a:rPr lang="fr-CA" sz="3600" dirty="0"/>
              <a:t>Os du tronc</a:t>
            </a:r>
          </a:p>
        </p:txBody>
      </p:sp>
      <p:sp>
        <p:nvSpPr>
          <p:cNvPr id="3" name="Espace réservé du contenu 2">
            <a:extLst>
              <a:ext uri="{FF2B5EF4-FFF2-40B4-BE49-F238E27FC236}">
                <a16:creationId xmlns:a16="http://schemas.microsoft.com/office/drawing/2014/main" id="{D7C5EF61-574E-4A1F-9505-6173DF834919}"/>
              </a:ext>
            </a:extLst>
          </p:cNvPr>
          <p:cNvSpPr>
            <a:spLocks noGrp="1"/>
          </p:cNvSpPr>
          <p:nvPr>
            <p:ph idx="1"/>
          </p:nvPr>
        </p:nvSpPr>
        <p:spPr>
          <a:xfrm>
            <a:off x="838200" y="685800"/>
            <a:ext cx="6711696" cy="2291316"/>
          </a:xfrm>
        </p:spPr>
        <p:txBody>
          <a:bodyPr>
            <a:normAutofit/>
          </a:bodyPr>
          <a:lstStyle/>
          <a:p>
            <a:r>
              <a:rPr lang="fr-CA" sz="3200" dirty="0"/>
              <a:t>Rôle:</a:t>
            </a:r>
          </a:p>
          <a:p>
            <a:pPr lvl="1"/>
            <a:r>
              <a:rPr lang="fr-CA" sz="3000" dirty="0"/>
              <a:t>Soutien et protège la moelle épinière ainsi que tous les organes thoraciques</a:t>
            </a:r>
          </a:p>
        </p:txBody>
      </p:sp>
      <p:sp>
        <p:nvSpPr>
          <p:cNvPr id="4" name="Espace réservé du texte 3">
            <a:extLst>
              <a:ext uri="{FF2B5EF4-FFF2-40B4-BE49-F238E27FC236}">
                <a16:creationId xmlns:a16="http://schemas.microsoft.com/office/drawing/2014/main" id="{7EFE5A86-982F-41C2-92DB-120214C23404}"/>
              </a:ext>
            </a:extLst>
          </p:cNvPr>
          <p:cNvSpPr>
            <a:spLocks noGrp="1"/>
          </p:cNvSpPr>
          <p:nvPr>
            <p:ph type="body" sz="half" idx="2"/>
          </p:nvPr>
        </p:nvSpPr>
        <p:spPr>
          <a:xfrm>
            <a:off x="8549639" y="1499191"/>
            <a:ext cx="3316295" cy="4215809"/>
          </a:xfrm>
        </p:spPr>
        <p:txBody>
          <a:bodyPr>
            <a:normAutofit/>
          </a:bodyPr>
          <a:lstStyle/>
          <a:p>
            <a:pPr marL="342900" indent="-342900">
              <a:buFont typeface="Arial" panose="020B0604020202020204" pitchFamily="34" charset="0"/>
              <a:buChar char="•"/>
            </a:pPr>
            <a:r>
              <a:rPr lang="fr-CA" sz="2400" dirty="0"/>
              <a:t>Colonne vertébrale</a:t>
            </a:r>
          </a:p>
          <a:p>
            <a:pPr marL="342900" indent="-342900">
              <a:buFont typeface="Arial" panose="020B0604020202020204" pitchFamily="34" charset="0"/>
              <a:buChar char="•"/>
            </a:pPr>
            <a:r>
              <a:rPr lang="fr-CA" sz="2400" dirty="0"/>
              <a:t>Cage thoracique</a:t>
            </a:r>
          </a:p>
        </p:txBody>
      </p:sp>
      <p:sp>
        <p:nvSpPr>
          <p:cNvPr id="5" name="Espace réservé du pied de page 4">
            <a:extLst>
              <a:ext uri="{FF2B5EF4-FFF2-40B4-BE49-F238E27FC236}">
                <a16:creationId xmlns:a16="http://schemas.microsoft.com/office/drawing/2014/main" id="{895E3C92-F00B-487D-BBF1-B5B6D008681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514949"/>
                </a:solidFill>
                <a:effectLst/>
                <a:uLnTx/>
                <a:uFillTx/>
                <a:latin typeface="Arial" panose="020B0604020202020204"/>
                <a:ea typeface="+mn-ea"/>
                <a:cs typeface="+mn-cs"/>
              </a:rPr>
              <a:t>Élaboré par Alexandra Fex, Inf. Bch., Directrice adjointe Secteur Santé Modifié par Karole-Anne Bolduc, inf. Aux., Enseignante Secteur Santé</a:t>
            </a:r>
            <a:endParaRPr kumimoji="0" lang="en-US" sz="1100" b="0" i="0" u="none" strike="noStrike" kern="1200" cap="none" spc="0" normalizeH="0" baseline="0" noProof="0" dirty="0">
              <a:ln>
                <a:noFill/>
              </a:ln>
              <a:solidFill>
                <a:srgbClr val="514949"/>
              </a:solidFill>
              <a:effectLst/>
              <a:uLnTx/>
              <a:uFillTx/>
              <a:latin typeface="Arial" panose="020B0604020202020204"/>
              <a:ea typeface="+mn-ea"/>
              <a:cs typeface="+mn-cs"/>
            </a:endParaRPr>
          </a:p>
        </p:txBody>
      </p:sp>
      <p:pic>
        <p:nvPicPr>
          <p:cNvPr id="10" name="Image 9">
            <a:extLst>
              <a:ext uri="{FF2B5EF4-FFF2-40B4-BE49-F238E27FC236}">
                <a16:creationId xmlns:a16="http://schemas.microsoft.com/office/drawing/2014/main" id="{5DAD3180-709F-4D0A-A68C-D5F7693DCB9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062650" y="2056974"/>
            <a:ext cx="3203908" cy="4215810"/>
          </a:xfrm>
          <a:prstGeom prst="rect">
            <a:avLst/>
          </a:prstGeom>
        </p:spPr>
      </p:pic>
      <p:sp>
        <p:nvSpPr>
          <p:cNvPr id="6" name="ZoneTexte 5">
            <a:extLst>
              <a:ext uri="{FF2B5EF4-FFF2-40B4-BE49-F238E27FC236}">
                <a16:creationId xmlns:a16="http://schemas.microsoft.com/office/drawing/2014/main" id="{DA03E453-1E89-66E2-C404-E7F08BD85D25}"/>
              </a:ext>
            </a:extLst>
          </p:cNvPr>
          <p:cNvSpPr txBox="1"/>
          <p:nvPr/>
        </p:nvSpPr>
        <p:spPr>
          <a:xfrm>
            <a:off x="8961120" y="6272784"/>
            <a:ext cx="1688123" cy="369332"/>
          </a:xfrm>
          <a:prstGeom prst="rect">
            <a:avLst/>
          </a:prstGeom>
          <a:noFill/>
        </p:spPr>
        <p:txBody>
          <a:bodyPr wrap="square" rtlCol="0">
            <a:spAutoFit/>
          </a:bodyPr>
          <a:lstStyle/>
          <a:p>
            <a:r>
              <a:rPr lang="fr-CA" dirty="0"/>
              <a:t>CEMEQ p.47</a:t>
            </a:r>
          </a:p>
        </p:txBody>
      </p:sp>
    </p:spTree>
    <p:extLst>
      <p:ext uri="{BB962C8B-B14F-4D97-AF65-F5344CB8AC3E}">
        <p14:creationId xmlns:p14="http://schemas.microsoft.com/office/powerpoint/2010/main" val="265435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31"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1000"/>
                                        <p:tgtEl>
                                          <p:spTgt spid="3">
                                            <p:txEl>
                                              <p:pRg st="1" end="1"/>
                                            </p:txEl>
                                          </p:spTgt>
                                        </p:tgtEl>
                                      </p:cBhvr>
                                    </p:animEffect>
                                    <p:anim calcmode="lin" valueType="num">
                                      <p:cBhvr>
                                        <p:cTn id="3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DB2EA1E3-4DEA-4522-B80C-F51B22CE6E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5" name="Oval 24">
              <a:extLst>
                <a:ext uri="{FF2B5EF4-FFF2-40B4-BE49-F238E27FC236}">
                  <a16:creationId xmlns:a16="http://schemas.microsoft.com/office/drawing/2014/main" id="{B984163A-E890-4924-BC80-51B69BF0C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6" name="Oval 25">
              <a:extLst>
                <a:ext uri="{FF2B5EF4-FFF2-40B4-BE49-F238E27FC236}">
                  <a16:creationId xmlns:a16="http://schemas.microsoft.com/office/drawing/2014/main" id="{B18BE31F-5EB7-4A5A-8245-5575CD1C15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28" name="Rectangle 27">
            <a:extLst>
              <a:ext uri="{FF2B5EF4-FFF2-40B4-BE49-F238E27FC236}">
                <a16:creationId xmlns:a16="http://schemas.microsoft.com/office/drawing/2014/main" id="{48DECF3D-77F3-432A-8E9F-2EDEB7E52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4">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re 1">
            <a:extLst>
              <a:ext uri="{FF2B5EF4-FFF2-40B4-BE49-F238E27FC236}">
                <a16:creationId xmlns:a16="http://schemas.microsoft.com/office/drawing/2014/main" id="{74CBB969-6054-4EA6-8FC9-30E8A8BA9A02}"/>
              </a:ext>
            </a:extLst>
          </p:cNvPr>
          <p:cNvSpPr>
            <a:spLocks noGrp="1"/>
          </p:cNvSpPr>
          <p:nvPr>
            <p:ph type="title"/>
          </p:nvPr>
        </p:nvSpPr>
        <p:spPr>
          <a:xfrm>
            <a:off x="644893" y="484632"/>
            <a:ext cx="5168168" cy="1609344"/>
          </a:xfrm>
        </p:spPr>
        <p:txBody>
          <a:bodyPr vert="horz" lIns="91440" tIns="45720" rIns="91440" bIns="45720" rtlCol="0" anchor="ctr">
            <a:normAutofit/>
          </a:bodyPr>
          <a:lstStyle/>
          <a:p>
            <a:r>
              <a:rPr lang="en-US" sz="3700" dirty="0" err="1"/>
              <a:t>Os</a:t>
            </a:r>
            <a:r>
              <a:rPr lang="en-US" sz="3700" dirty="0"/>
              <a:t> du </a:t>
            </a:r>
            <a:r>
              <a:rPr lang="en-US" sz="3700" dirty="0" err="1"/>
              <a:t>tronc</a:t>
            </a:r>
            <a:r>
              <a:rPr lang="en-US" sz="3700" dirty="0"/>
              <a:t>:</a:t>
            </a:r>
            <a:br>
              <a:rPr lang="en-US" sz="3700" dirty="0"/>
            </a:br>
            <a:r>
              <a:rPr lang="en-US" sz="3700" dirty="0" err="1"/>
              <a:t>Colonne</a:t>
            </a:r>
            <a:r>
              <a:rPr lang="en-US" sz="3700" dirty="0"/>
              <a:t> </a:t>
            </a:r>
            <a:r>
              <a:rPr lang="en-US" sz="3700" dirty="0" err="1"/>
              <a:t>Vertébrale</a:t>
            </a:r>
            <a:endParaRPr lang="en-US" sz="3700" dirty="0"/>
          </a:p>
        </p:txBody>
      </p:sp>
      <p:sp>
        <p:nvSpPr>
          <p:cNvPr id="4" name="Espace réservé du texte 3">
            <a:extLst>
              <a:ext uri="{FF2B5EF4-FFF2-40B4-BE49-F238E27FC236}">
                <a16:creationId xmlns:a16="http://schemas.microsoft.com/office/drawing/2014/main" id="{AD330975-1C79-4D8C-A695-9CE8E95134AF}"/>
              </a:ext>
            </a:extLst>
          </p:cNvPr>
          <p:cNvSpPr>
            <a:spLocks noGrp="1"/>
          </p:cNvSpPr>
          <p:nvPr>
            <p:ph type="body" sz="half" idx="2"/>
          </p:nvPr>
        </p:nvSpPr>
        <p:spPr>
          <a:xfrm>
            <a:off x="644893" y="2121408"/>
            <a:ext cx="5168168" cy="3759628"/>
          </a:xfrm>
        </p:spPr>
        <p:txBody>
          <a:bodyPr vert="horz" lIns="91440" tIns="45720" rIns="91440" bIns="45720" rtlCol="0">
            <a:normAutofit/>
          </a:bodyPr>
          <a:lstStyle/>
          <a:p>
            <a:pPr marL="285750" indent="-182880">
              <a:lnSpc>
                <a:spcPct val="90000"/>
              </a:lnSpc>
              <a:buFont typeface="Wingdings" pitchFamily="2" charset="2"/>
              <a:buChar char="§"/>
            </a:pPr>
            <a:r>
              <a:rPr lang="fr-CA" sz="1800" dirty="0">
                <a:solidFill>
                  <a:schemeClr val="tx1"/>
                </a:solidFill>
              </a:rPr>
              <a:t>Composée de 33 vertèbres</a:t>
            </a:r>
          </a:p>
          <a:p>
            <a:pPr marL="285750" indent="-182880">
              <a:lnSpc>
                <a:spcPct val="90000"/>
              </a:lnSpc>
              <a:buFont typeface="Wingdings" pitchFamily="2" charset="2"/>
              <a:buChar char="§"/>
            </a:pPr>
            <a:r>
              <a:rPr lang="fr-CA" sz="1800" dirty="0">
                <a:solidFill>
                  <a:schemeClr val="tx1"/>
                </a:solidFill>
              </a:rPr>
              <a:t>Peut être appelée RACHIS</a:t>
            </a:r>
          </a:p>
          <a:p>
            <a:pPr marL="285750" indent="-182880">
              <a:lnSpc>
                <a:spcPct val="90000"/>
              </a:lnSpc>
              <a:buFont typeface="Wingdings" pitchFamily="2" charset="2"/>
              <a:buChar char="§"/>
            </a:pPr>
            <a:r>
              <a:rPr lang="fr-CA" sz="1800" dirty="0">
                <a:solidFill>
                  <a:schemeClr val="tx1"/>
                </a:solidFill>
              </a:rPr>
              <a:t>Va de la base du crâne jusqu’au bassin</a:t>
            </a:r>
          </a:p>
          <a:p>
            <a:pPr marL="285750" indent="-182880">
              <a:lnSpc>
                <a:spcPct val="90000"/>
              </a:lnSpc>
              <a:buFont typeface="Wingdings" pitchFamily="2" charset="2"/>
              <a:buChar char="§"/>
            </a:pPr>
            <a:r>
              <a:rPr lang="fr-CA" sz="1800" dirty="0">
                <a:solidFill>
                  <a:schemeClr val="tx1"/>
                </a:solidFill>
              </a:rPr>
              <a:t>Les disques intervertébraux servent de coussins entre les disques</a:t>
            </a:r>
          </a:p>
          <a:p>
            <a:pPr marL="285750" indent="-182880">
              <a:lnSpc>
                <a:spcPct val="90000"/>
              </a:lnSpc>
              <a:buFont typeface="Wingdings" pitchFamily="2" charset="2"/>
              <a:buChar char="§"/>
            </a:pPr>
            <a:r>
              <a:rPr lang="fr-CA" sz="1800" dirty="0">
                <a:solidFill>
                  <a:schemeClr val="tx1"/>
                </a:solidFill>
              </a:rPr>
              <a:t>Les trous de conjugaison liassent passer les nerfs moteurs et sensitifs</a:t>
            </a:r>
          </a:p>
        </p:txBody>
      </p:sp>
      <p:pic>
        <p:nvPicPr>
          <p:cNvPr id="10" name="Image 9">
            <a:extLst>
              <a:ext uri="{FF2B5EF4-FFF2-40B4-BE49-F238E27FC236}">
                <a16:creationId xmlns:a16="http://schemas.microsoft.com/office/drawing/2014/main" id="{46A2F086-76F7-461D-8AC9-97C9D70BF0E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241217" y="552335"/>
            <a:ext cx="2380871" cy="2380871"/>
          </a:xfrm>
          <a:prstGeom prst="rect">
            <a:avLst/>
          </a:prstGeom>
        </p:spPr>
      </p:pic>
      <p:sp>
        <p:nvSpPr>
          <p:cNvPr id="30" name="Rectangle 29">
            <a:extLst>
              <a:ext uri="{FF2B5EF4-FFF2-40B4-BE49-F238E27FC236}">
                <a16:creationId xmlns:a16="http://schemas.microsoft.com/office/drawing/2014/main" id="{2B005987-55C8-40B7-9D41-192DC57691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89" y="321733"/>
            <a:ext cx="3091859" cy="1844147"/>
          </a:xfrm>
          <a:prstGeom prst="rect">
            <a:avLst/>
          </a:prstGeom>
          <a:blipFill dpi="0" rotWithShape="1">
            <a:blip r:embed="rId7">
              <a:duotone>
                <a:schemeClr val="accent1">
                  <a:shade val="45000"/>
                  <a:satMod val="135000"/>
                </a:schemeClr>
                <a:prstClr val="white"/>
              </a:duotone>
            </a:blip>
            <a:srcRect/>
            <a:tile tx="0" ty="0" sx="92000" sy="89000" flip="xy" algn="ctr"/>
          </a:blipFill>
          <a:ln w="25400" cap="flat" cmpd="sng" algn="ctr">
            <a:noFill/>
            <a:prstDash val="solid"/>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32" name="Rectangle 31">
            <a:extLst>
              <a:ext uri="{FF2B5EF4-FFF2-40B4-BE49-F238E27FC236}">
                <a16:creationId xmlns:a16="http://schemas.microsoft.com/office/drawing/2014/main" id="{B69DF4F7-0EF1-46B9-9BC2-D83EEDC4B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250000" y="3324678"/>
            <a:ext cx="2361497" cy="2777740"/>
          </a:xfrm>
          <a:prstGeom prst="rect">
            <a:avLst/>
          </a:prstGeom>
          <a:blipFill dpi="0" rotWithShape="1">
            <a:blip r:embed="rId7">
              <a:duotone>
                <a:schemeClr val="bg2">
                  <a:shade val="45000"/>
                  <a:satMod val="135000"/>
                </a:schemeClr>
                <a:prstClr val="white"/>
              </a:duotone>
            </a:blip>
            <a:srcRect/>
            <a:tile tx="0" ty="0" sx="92000" sy="89000" flip="xy" algn="ctr"/>
          </a:blipFill>
          <a:ln w="25400" cap="flat" cmpd="sng" algn="ctr">
            <a:noFill/>
            <a:prstDash val="solid"/>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pic>
        <p:nvPicPr>
          <p:cNvPr id="19" name="Espace réservé du contenu 18">
            <a:extLst>
              <a:ext uri="{FF2B5EF4-FFF2-40B4-BE49-F238E27FC236}">
                <a16:creationId xmlns:a16="http://schemas.microsoft.com/office/drawing/2014/main" id="{4AC10AFE-18F6-45A0-8D73-D8EB67F1582B}"/>
              </a:ext>
            </a:extLst>
          </p:cNvPr>
          <p:cNvPicPr>
            <a:picLocks noGrp="1" noChangeAspect="1"/>
          </p:cNvPicPr>
          <p:nvPr>
            <p:ph idx="1"/>
          </p:nvPr>
        </p:nvPicPr>
        <p:blipFill>
          <a:blip r:embed="rId8">
            <a:extLst>
              <a:ext uri="{837473B0-CC2E-450A-ABE3-18F120FF3D39}">
                <a1611:picAttrSrcUrl xmlns:a1611="http://schemas.microsoft.com/office/drawing/2016/11/main" r:id="rId9"/>
              </a:ext>
            </a:extLst>
          </a:blip>
          <a:stretch>
            <a:fillRect/>
          </a:stretch>
        </p:blipFill>
        <p:spPr>
          <a:xfrm>
            <a:off x="9320320" y="2330472"/>
            <a:ext cx="2017990" cy="3771945"/>
          </a:xfrm>
          <a:prstGeom prst="rect">
            <a:avLst/>
          </a:prstGeom>
        </p:spPr>
      </p:pic>
      <p:sp>
        <p:nvSpPr>
          <p:cNvPr id="5" name="Espace réservé du pied de page 4">
            <a:extLst>
              <a:ext uri="{FF2B5EF4-FFF2-40B4-BE49-F238E27FC236}">
                <a16:creationId xmlns:a16="http://schemas.microsoft.com/office/drawing/2014/main" id="{627A426A-C3A0-4F83-A2D4-C4DBB32D8AE2}"/>
              </a:ext>
            </a:extLst>
          </p:cNvPr>
          <p:cNvSpPr>
            <a:spLocks noGrp="1"/>
          </p:cNvSpPr>
          <p:nvPr>
            <p:ph type="ftr" sz="quarter" idx="11"/>
          </p:nvPr>
        </p:nvSpPr>
        <p:spPr>
          <a:xfrm>
            <a:off x="382279" y="6272784"/>
            <a:ext cx="4435857" cy="365125"/>
          </a:xfrm>
        </p:spPr>
        <p:txBody>
          <a:bodyPr vert="horz" lIns="91440" tIns="45720" rIns="91440" bIns="45720" rtlCol="0" anchor="ctr">
            <a:norm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514949"/>
                </a:solidFill>
                <a:effectLst/>
                <a:uLnTx/>
                <a:uFillTx/>
                <a:latin typeface="Arial" panose="020B0604020202020204"/>
                <a:ea typeface="+mn-ea"/>
                <a:cs typeface="+mn-cs"/>
              </a:rPr>
              <a:t>Élaboré par Alexandra Fex, Inf. Bch., Directrice adjointe Secteur Santé</a:t>
            </a:r>
          </a:p>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514949"/>
                </a:solidFill>
                <a:effectLst/>
                <a:uLnTx/>
                <a:uFillTx/>
                <a:latin typeface="Arial" panose="020B0604020202020204"/>
                <a:ea typeface="+mn-ea"/>
                <a:cs typeface="+mn-cs"/>
              </a:rPr>
              <a:t>Modifié par Karole-Anne Bolduc, inf. Aux., Enseignante Secteur Santé</a:t>
            </a:r>
          </a:p>
        </p:txBody>
      </p:sp>
      <p:grpSp>
        <p:nvGrpSpPr>
          <p:cNvPr id="34" name="Group 33">
            <a:extLst>
              <a:ext uri="{FF2B5EF4-FFF2-40B4-BE49-F238E27FC236}">
                <a16:creationId xmlns:a16="http://schemas.microsoft.com/office/drawing/2014/main" id="{5ABD47AE-FBDB-4E58-A346-1D13F1C09D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5" name="Oval 34">
              <a:extLst>
                <a:ext uri="{FF2B5EF4-FFF2-40B4-BE49-F238E27FC236}">
                  <a16:creationId xmlns:a16="http://schemas.microsoft.com/office/drawing/2014/main" id="{C5545825-E512-4C62-A634-9D26BD9AB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6" name="Oval 35">
              <a:extLst>
                <a:ext uri="{FF2B5EF4-FFF2-40B4-BE49-F238E27FC236}">
                  <a16:creationId xmlns:a16="http://schemas.microsoft.com/office/drawing/2014/main" id="{FFBBB59B-EF14-4744-81CF-251341384F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ZoneTexte 2">
            <a:extLst>
              <a:ext uri="{FF2B5EF4-FFF2-40B4-BE49-F238E27FC236}">
                <a16:creationId xmlns:a16="http://schemas.microsoft.com/office/drawing/2014/main" id="{8FFE1360-9CD0-3227-86ED-8BAD9F8F3602}"/>
              </a:ext>
            </a:extLst>
          </p:cNvPr>
          <p:cNvSpPr txBox="1"/>
          <p:nvPr/>
        </p:nvSpPr>
        <p:spPr>
          <a:xfrm>
            <a:off x="8961120" y="6272784"/>
            <a:ext cx="1688123" cy="369332"/>
          </a:xfrm>
          <a:prstGeom prst="rect">
            <a:avLst/>
          </a:prstGeom>
          <a:noFill/>
        </p:spPr>
        <p:txBody>
          <a:bodyPr wrap="square" rtlCol="0">
            <a:spAutoFit/>
          </a:bodyPr>
          <a:lstStyle/>
          <a:p>
            <a:r>
              <a:rPr lang="fr-CA" dirty="0"/>
              <a:t>CEMEQ p.48</a:t>
            </a:r>
          </a:p>
        </p:txBody>
      </p:sp>
    </p:spTree>
    <p:extLst>
      <p:ext uri="{BB962C8B-B14F-4D97-AF65-F5344CB8AC3E}">
        <p14:creationId xmlns:p14="http://schemas.microsoft.com/office/powerpoint/2010/main" val="166434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1000"/>
                                        <p:tgtEl>
                                          <p:spTgt spid="4">
                                            <p:txEl>
                                              <p:pRg st="1" end="1"/>
                                            </p:txEl>
                                          </p:spTgt>
                                        </p:tgtEl>
                                      </p:cBhvr>
                                    </p:animEffect>
                                    <p:anim calcmode="lin" valueType="num">
                                      <p:cBhvr>
                                        <p:cTn id="2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fade">
                                      <p:cBhvr>
                                        <p:cTn id="39" dur="1000"/>
                                        <p:tgtEl>
                                          <p:spTgt spid="4">
                                            <p:txEl>
                                              <p:pRg st="3" end="3"/>
                                            </p:txEl>
                                          </p:spTgt>
                                        </p:tgtEl>
                                      </p:cBhvr>
                                    </p:animEffect>
                                    <p:anim calcmode="lin" valueType="num">
                                      <p:cBhvr>
                                        <p:cTn id="4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42" presetClass="entr" presetSubtype="0" fill="hold" nodeType="after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fade">
                                      <p:cBhvr>
                                        <p:cTn id="45" dur="1000"/>
                                        <p:tgtEl>
                                          <p:spTgt spid="4">
                                            <p:txEl>
                                              <p:pRg st="4" end="4"/>
                                            </p:txEl>
                                          </p:spTgt>
                                        </p:tgtEl>
                                      </p:cBhvr>
                                    </p:animEffect>
                                    <p:anim calcmode="lin" valueType="num">
                                      <p:cBhvr>
                                        <p:cTn id="4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B90E7B-F00E-41EE-9ED2-950BFF3B3648}"/>
              </a:ext>
            </a:extLst>
          </p:cNvPr>
          <p:cNvSpPr>
            <a:spLocks noGrp="1"/>
          </p:cNvSpPr>
          <p:nvPr>
            <p:ph type="title"/>
          </p:nvPr>
        </p:nvSpPr>
        <p:spPr>
          <a:xfrm>
            <a:off x="8549640" y="685800"/>
            <a:ext cx="3642360" cy="1525772"/>
          </a:xfrm>
        </p:spPr>
        <p:txBody>
          <a:bodyPr/>
          <a:lstStyle/>
          <a:p>
            <a:r>
              <a:rPr lang="fr-CA" dirty="0"/>
              <a:t>Os du tronc:</a:t>
            </a:r>
            <a:br>
              <a:rPr lang="fr-CA" dirty="0"/>
            </a:br>
            <a:r>
              <a:rPr lang="fr-CA" dirty="0"/>
              <a:t>Colonne vertébrale</a:t>
            </a:r>
          </a:p>
        </p:txBody>
      </p:sp>
      <p:pic>
        <p:nvPicPr>
          <p:cNvPr id="7" name="Espace réservé du contenu 6">
            <a:extLst>
              <a:ext uri="{FF2B5EF4-FFF2-40B4-BE49-F238E27FC236}">
                <a16:creationId xmlns:a16="http://schemas.microsoft.com/office/drawing/2014/main" id="{8F5B0E92-3A7D-4F68-8C30-36E0C8FDEAE1}"/>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056878" y="685800"/>
            <a:ext cx="6274593" cy="5019675"/>
          </a:xfrm>
        </p:spPr>
      </p:pic>
      <p:sp>
        <p:nvSpPr>
          <p:cNvPr id="4" name="Espace réservé du texte 3">
            <a:extLst>
              <a:ext uri="{FF2B5EF4-FFF2-40B4-BE49-F238E27FC236}">
                <a16:creationId xmlns:a16="http://schemas.microsoft.com/office/drawing/2014/main" id="{7BC79E5B-191D-42DD-AFEB-64E77673F8C6}"/>
              </a:ext>
            </a:extLst>
          </p:cNvPr>
          <p:cNvSpPr>
            <a:spLocks noGrp="1"/>
          </p:cNvSpPr>
          <p:nvPr>
            <p:ph type="body" sz="half" idx="2"/>
          </p:nvPr>
        </p:nvSpPr>
        <p:spPr>
          <a:xfrm>
            <a:off x="8549640" y="2263671"/>
            <a:ext cx="3200400" cy="4374237"/>
          </a:xfrm>
        </p:spPr>
        <p:txBody>
          <a:bodyPr>
            <a:normAutofit/>
          </a:bodyPr>
          <a:lstStyle/>
          <a:p>
            <a:pPr marL="342900" indent="-342900">
              <a:buFont typeface="Arial" panose="020B0604020202020204" pitchFamily="34" charset="0"/>
              <a:buChar char="•"/>
            </a:pPr>
            <a:r>
              <a:rPr lang="fr-CA" sz="2400" dirty="0"/>
              <a:t>Cervicales (C1 à C7)</a:t>
            </a:r>
          </a:p>
          <a:p>
            <a:pPr marL="342900" indent="-342900">
              <a:buFont typeface="Arial" panose="020B0604020202020204" pitchFamily="34" charset="0"/>
              <a:buChar char="•"/>
            </a:pPr>
            <a:r>
              <a:rPr lang="fr-CA" sz="2400" dirty="0"/>
              <a:t>Thoraciques (T1 à T12)</a:t>
            </a:r>
          </a:p>
          <a:p>
            <a:pPr marL="342900" indent="-342900">
              <a:buFont typeface="Arial" panose="020B0604020202020204" pitchFamily="34" charset="0"/>
              <a:buChar char="•"/>
            </a:pPr>
            <a:r>
              <a:rPr lang="fr-CA" sz="2400" dirty="0"/>
              <a:t>Lombaires (L1 à L5)</a:t>
            </a:r>
          </a:p>
          <a:p>
            <a:pPr marL="342900" indent="-342900">
              <a:buFont typeface="Arial" panose="020B0604020202020204" pitchFamily="34" charset="0"/>
              <a:buChar char="•"/>
            </a:pPr>
            <a:r>
              <a:rPr lang="fr-CA" sz="2400" dirty="0"/>
              <a:t>Sacrées (S1 à S5)</a:t>
            </a:r>
          </a:p>
          <a:p>
            <a:pPr marL="342900" indent="-342900">
              <a:buFont typeface="Arial" panose="020B0604020202020204" pitchFamily="34" charset="0"/>
              <a:buChar char="•"/>
            </a:pPr>
            <a:r>
              <a:rPr lang="fr-CA" sz="2400" dirty="0"/>
              <a:t>Coccygiennes (3 à 5)</a:t>
            </a:r>
          </a:p>
          <a:p>
            <a:pPr marL="342900" indent="-342900">
              <a:buFont typeface="Arial" panose="020B0604020202020204" pitchFamily="34" charset="0"/>
              <a:buChar char="•"/>
            </a:pPr>
            <a:endParaRPr lang="fr-CA" sz="2400" dirty="0"/>
          </a:p>
        </p:txBody>
      </p:sp>
      <p:sp>
        <p:nvSpPr>
          <p:cNvPr id="5" name="Espace réservé du pied de page 4">
            <a:extLst>
              <a:ext uri="{FF2B5EF4-FFF2-40B4-BE49-F238E27FC236}">
                <a16:creationId xmlns:a16="http://schemas.microsoft.com/office/drawing/2014/main" id="{6AAE347D-CF95-4D2D-9218-CA747F4200D2}"/>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Élaboré par Alexandra Fex, Inf. </a:t>
            </a:r>
            <a:r>
              <a:rPr kumimoji="0" lang="fr-FR" sz="1100" b="0" i="0" u="none" strike="noStrike" kern="1200" cap="none" spc="0" normalizeH="0" baseline="0" noProof="0" dirty="0" err="1">
                <a:ln>
                  <a:noFill/>
                </a:ln>
                <a:solidFill>
                  <a:prstClr val="white">
                    <a:lumMod val="65000"/>
                  </a:prstClr>
                </a:solidFill>
                <a:effectLst/>
                <a:uLnTx/>
                <a:uFillTx/>
                <a:latin typeface="Arial" panose="020B0604020202020204"/>
                <a:ea typeface="+mn-ea"/>
                <a:cs typeface="+mn-cs"/>
              </a:rPr>
              <a:t>Bch</a:t>
            </a: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Directrice adjointe Secteur Santé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Modifié par Karole-Anne Bolduc, inf. Aux., Enseignante Secteur Santé</a:t>
            </a:r>
            <a:endParaRPr kumimoji="0" lang="en-US"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sp>
        <p:nvSpPr>
          <p:cNvPr id="3" name="ZoneTexte 2">
            <a:extLst>
              <a:ext uri="{FF2B5EF4-FFF2-40B4-BE49-F238E27FC236}">
                <a16:creationId xmlns:a16="http://schemas.microsoft.com/office/drawing/2014/main" id="{610B22DF-8A7A-F90C-1A5D-A89A251C3760}"/>
              </a:ext>
            </a:extLst>
          </p:cNvPr>
          <p:cNvSpPr txBox="1"/>
          <p:nvPr/>
        </p:nvSpPr>
        <p:spPr>
          <a:xfrm>
            <a:off x="8961120" y="6272784"/>
            <a:ext cx="1688123" cy="369332"/>
          </a:xfrm>
          <a:prstGeom prst="rect">
            <a:avLst/>
          </a:prstGeom>
          <a:noFill/>
        </p:spPr>
        <p:txBody>
          <a:bodyPr wrap="square" rtlCol="0">
            <a:spAutoFit/>
          </a:bodyPr>
          <a:lstStyle/>
          <a:p>
            <a:r>
              <a:rPr lang="fr-CA" dirty="0"/>
              <a:t>CEMEQ p.48</a:t>
            </a:r>
          </a:p>
        </p:txBody>
      </p:sp>
    </p:spTree>
    <p:extLst>
      <p:ext uri="{BB962C8B-B14F-4D97-AF65-F5344CB8AC3E}">
        <p14:creationId xmlns:p14="http://schemas.microsoft.com/office/powerpoint/2010/main" val="36779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nodeType="after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additive="base">
                                        <p:cTn id="3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1300A5-F48D-4CFB-ACEA-B1461FA87F0C}"/>
              </a:ext>
            </a:extLst>
          </p:cNvPr>
          <p:cNvSpPr>
            <a:spLocks noGrp="1"/>
          </p:cNvSpPr>
          <p:nvPr>
            <p:ph type="title"/>
          </p:nvPr>
        </p:nvSpPr>
        <p:spPr>
          <a:xfrm>
            <a:off x="7865806" y="484632"/>
            <a:ext cx="3677264" cy="1609344"/>
          </a:xfrm>
        </p:spPr>
        <p:txBody>
          <a:bodyPr>
            <a:normAutofit/>
          </a:bodyPr>
          <a:lstStyle/>
          <a:p>
            <a:r>
              <a:rPr lang="fr-CA" sz="3600" dirty="0"/>
              <a:t>Courbe naturelle et anomalies</a:t>
            </a:r>
          </a:p>
        </p:txBody>
      </p:sp>
      <p:pic>
        <p:nvPicPr>
          <p:cNvPr id="6" name="Espace réservé du contenu 5">
            <a:extLst>
              <a:ext uri="{FF2B5EF4-FFF2-40B4-BE49-F238E27FC236}">
                <a16:creationId xmlns:a16="http://schemas.microsoft.com/office/drawing/2014/main" id="{A6939D71-48D4-4CE9-8407-8ABAE46AA0D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33999" y="1058518"/>
            <a:ext cx="6912217" cy="4751224"/>
          </a:xfrm>
          <a:prstGeom prst="rect">
            <a:avLst/>
          </a:prstGeom>
        </p:spPr>
      </p:pic>
      <p:pic>
        <p:nvPicPr>
          <p:cNvPr id="8" name="Espace réservé du contenu 7">
            <a:extLst>
              <a:ext uri="{FF2B5EF4-FFF2-40B4-BE49-F238E27FC236}">
                <a16:creationId xmlns:a16="http://schemas.microsoft.com/office/drawing/2014/main" id="{67215E5F-40F8-42C5-841D-BAFCF164570B}"/>
              </a:ext>
            </a:extLst>
          </p:cNvPr>
          <p:cNvPicPr>
            <a:picLocks noGrp="1" noChangeAspect="1"/>
          </p:cNvPicPr>
          <p:nvPr>
            <p:ph idx="1"/>
          </p:nvPr>
        </p:nvPicPr>
        <p:blipFill>
          <a:blip r:embed="rId4">
            <a:extLst>
              <a:ext uri="{837473B0-CC2E-450A-ABE3-18F120FF3D39}">
                <a1611:picAttrSrcUrl xmlns:a1611="http://schemas.microsoft.com/office/drawing/2016/11/main" r:id="rId5"/>
              </a:ext>
            </a:extLst>
          </a:blip>
          <a:stretch>
            <a:fillRect/>
          </a:stretch>
        </p:blipFill>
        <p:spPr>
          <a:xfrm>
            <a:off x="8132264" y="2774321"/>
            <a:ext cx="3196194" cy="2556955"/>
          </a:xfrm>
        </p:spPr>
      </p:pic>
      <p:sp>
        <p:nvSpPr>
          <p:cNvPr id="4" name="Espace réservé du pied de page 3">
            <a:extLst>
              <a:ext uri="{FF2B5EF4-FFF2-40B4-BE49-F238E27FC236}">
                <a16:creationId xmlns:a16="http://schemas.microsoft.com/office/drawing/2014/main" id="{79276DF4-CF06-4491-94A7-B9A90484607B}"/>
              </a:ext>
            </a:extLst>
          </p:cNvPr>
          <p:cNvSpPr>
            <a:spLocks noGrp="1"/>
          </p:cNvSpPr>
          <p:nvPr>
            <p:ph type="ftr" sz="quarter" idx="11"/>
          </p:nvPr>
        </p:nvSpPr>
        <p:spPr>
          <a:xfrm>
            <a:off x="926283" y="6213987"/>
            <a:ext cx="6327648" cy="365125"/>
          </a:xfrm>
        </p:spPr>
        <p:txBody>
          <a:bodyPr>
            <a:no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Élaboré par Alexandra Fex, Inf. </a:t>
            </a:r>
            <a:r>
              <a:rPr kumimoji="0" lang="fr-FR" sz="1100" b="0" i="0" u="none" strike="noStrike" kern="1200" cap="none" spc="0" normalizeH="0" baseline="0" noProof="0" dirty="0" err="1">
                <a:ln>
                  <a:noFill/>
                </a:ln>
                <a:solidFill>
                  <a:prstClr val="white">
                    <a:lumMod val="65000"/>
                  </a:prstClr>
                </a:solidFill>
                <a:effectLst/>
                <a:uLnTx/>
                <a:uFillTx/>
                <a:latin typeface="Arial" panose="020B0604020202020204"/>
                <a:ea typeface="+mn-ea"/>
                <a:cs typeface="+mn-cs"/>
              </a:rPr>
              <a:t>Bch</a:t>
            </a: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Directrice adjointe Secteur Santé </a:t>
            </a:r>
          </a:p>
          <a:p>
            <a:pPr marL="0" marR="0" lvl="0" indent="0" algn="l" defTabSz="457200" rtl="0" eaLnBrk="1" fontAlgn="auto" latinLnBrk="0" hangingPunct="1">
              <a:lnSpc>
                <a:spcPct val="90000"/>
              </a:lnSpc>
              <a:spcBef>
                <a:spcPts val="0"/>
              </a:spcBef>
              <a:spcAft>
                <a:spcPts val="60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Modifié par Karole-Anne Bolduc, inf. Aux., Enseignante Secteur Santé</a:t>
            </a:r>
            <a:endParaRPr kumimoji="0" lang="en-US"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sp>
        <p:nvSpPr>
          <p:cNvPr id="3" name="ZoneTexte 2">
            <a:extLst>
              <a:ext uri="{FF2B5EF4-FFF2-40B4-BE49-F238E27FC236}">
                <a16:creationId xmlns:a16="http://schemas.microsoft.com/office/drawing/2014/main" id="{FDE98934-8E87-D3E8-0ECB-FAF20A96EBF7}"/>
              </a:ext>
            </a:extLst>
          </p:cNvPr>
          <p:cNvSpPr txBox="1"/>
          <p:nvPr/>
        </p:nvSpPr>
        <p:spPr>
          <a:xfrm>
            <a:off x="8961120" y="6272784"/>
            <a:ext cx="1688123" cy="369332"/>
          </a:xfrm>
          <a:prstGeom prst="rect">
            <a:avLst/>
          </a:prstGeom>
          <a:noFill/>
        </p:spPr>
        <p:txBody>
          <a:bodyPr wrap="square" rtlCol="0">
            <a:spAutoFit/>
          </a:bodyPr>
          <a:lstStyle/>
          <a:p>
            <a:r>
              <a:rPr lang="fr-CA" dirty="0"/>
              <a:t>CEMEQ p.49</a:t>
            </a:r>
          </a:p>
        </p:txBody>
      </p:sp>
    </p:spTree>
    <p:extLst>
      <p:ext uri="{BB962C8B-B14F-4D97-AF65-F5344CB8AC3E}">
        <p14:creationId xmlns:p14="http://schemas.microsoft.com/office/powerpoint/2010/main" val="335079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77A0C8-505D-4078-8AF5-EE40B99F1A1F}"/>
              </a:ext>
            </a:extLst>
          </p:cNvPr>
          <p:cNvSpPr>
            <a:spLocks noGrp="1"/>
          </p:cNvSpPr>
          <p:nvPr>
            <p:ph type="title"/>
          </p:nvPr>
        </p:nvSpPr>
        <p:spPr>
          <a:xfrm>
            <a:off x="8549639" y="685800"/>
            <a:ext cx="3433253" cy="1737360"/>
          </a:xfrm>
        </p:spPr>
        <p:txBody>
          <a:bodyPr>
            <a:normAutofit/>
          </a:bodyPr>
          <a:lstStyle/>
          <a:p>
            <a:r>
              <a:rPr lang="fr-CA" sz="3600" dirty="0"/>
              <a:t>Os du tronc:</a:t>
            </a:r>
            <a:br>
              <a:rPr lang="fr-CA" sz="3600" dirty="0"/>
            </a:br>
            <a:r>
              <a:rPr lang="fr-CA" sz="3600" dirty="0"/>
              <a:t>Cage Thoracique</a:t>
            </a:r>
          </a:p>
        </p:txBody>
      </p:sp>
      <p:sp>
        <p:nvSpPr>
          <p:cNvPr id="4" name="Espace réservé du texte 3">
            <a:extLst>
              <a:ext uri="{FF2B5EF4-FFF2-40B4-BE49-F238E27FC236}">
                <a16:creationId xmlns:a16="http://schemas.microsoft.com/office/drawing/2014/main" id="{69D16F62-3F18-46FD-ABAB-99D8458EA2ED}"/>
              </a:ext>
            </a:extLst>
          </p:cNvPr>
          <p:cNvSpPr>
            <a:spLocks noGrp="1"/>
          </p:cNvSpPr>
          <p:nvPr>
            <p:ph type="body" sz="half" idx="2"/>
          </p:nvPr>
        </p:nvSpPr>
        <p:spPr>
          <a:xfrm>
            <a:off x="8549640" y="2423159"/>
            <a:ext cx="3200400" cy="3924477"/>
          </a:xfrm>
        </p:spPr>
        <p:txBody>
          <a:bodyPr>
            <a:normAutofit/>
          </a:bodyPr>
          <a:lstStyle/>
          <a:p>
            <a:pPr marL="342900" indent="-342900">
              <a:buFont typeface="Arial" panose="020B0604020202020204" pitchFamily="34" charset="0"/>
              <a:buChar char="•"/>
            </a:pPr>
            <a:r>
              <a:rPr lang="fr-CA" sz="2400" dirty="0"/>
              <a:t>Sternum (Cartilage)</a:t>
            </a:r>
          </a:p>
          <a:p>
            <a:pPr marL="342900" indent="-342900">
              <a:buFont typeface="Arial" panose="020B0604020202020204" pitchFamily="34" charset="0"/>
              <a:buChar char="•"/>
            </a:pPr>
            <a:r>
              <a:rPr lang="fr-CA" sz="2400" dirty="0"/>
              <a:t>Appendice xyphoïde</a:t>
            </a:r>
          </a:p>
          <a:p>
            <a:pPr marL="342900" indent="-342900">
              <a:buFont typeface="Arial" panose="020B0604020202020204" pitchFamily="34" charset="0"/>
              <a:buChar char="•"/>
            </a:pPr>
            <a:r>
              <a:rPr lang="fr-CA" sz="2400" dirty="0"/>
              <a:t>Vraies côtes (7 paires)</a:t>
            </a:r>
          </a:p>
          <a:p>
            <a:pPr marL="342900" indent="-342900">
              <a:buFont typeface="Arial" panose="020B0604020202020204" pitchFamily="34" charset="0"/>
              <a:buChar char="•"/>
            </a:pPr>
            <a:r>
              <a:rPr lang="fr-CA" sz="2400" dirty="0"/>
              <a:t>Fausses côtes (3paires)</a:t>
            </a:r>
          </a:p>
          <a:p>
            <a:pPr marL="342900" indent="-342900">
              <a:buFont typeface="Arial" panose="020B0604020202020204" pitchFamily="34" charset="0"/>
              <a:buChar char="•"/>
            </a:pPr>
            <a:r>
              <a:rPr lang="fr-CA" sz="2400" dirty="0"/>
              <a:t>Côtes flottantes (2 paires)</a:t>
            </a:r>
          </a:p>
          <a:p>
            <a:endParaRPr lang="fr-CA" sz="2400" dirty="0"/>
          </a:p>
        </p:txBody>
      </p:sp>
      <p:sp>
        <p:nvSpPr>
          <p:cNvPr id="5" name="Espace réservé du pied de page 4">
            <a:extLst>
              <a:ext uri="{FF2B5EF4-FFF2-40B4-BE49-F238E27FC236}">
                <a16:creationId xmlns:a16="http://schemas.microsoft.com/office/drawing/2014/main" id="{CA9903C9-4B0D-441E-8E8D-99E2C490B202}"/>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Élaboré par Alexandra Fex, Inf. </a:t>
            </a:r>
            <a:r>
              <a:rPr kumimoji="0" lang="fr-FR" sz="1100" b="0" i="0" u="none" strike="noStrike" kern="1200" cap="none" spc="0" normalizeH="0" baseline="0" noProof="0" dirty="0" err="1">
                <a:ln>
                  <a:noFill/>
                </a:ln>
                <a:solidFill>
                  <a:prstClr val="white">
                    <a:lumMod val="65000"/>
                  </a:prstClr>
                </a:solidFill>
                <a:effectLst/>
                <a:uLnTx/>
                <a:uFillTx/>
                <a:latin typeface="Arial" panose="020B0604020202020204"/>
                <a:ea typeface="+mn-ea"/>
                <a:cs typeface="+mn-cs"/>
              </a:rPr>
              <a:t>Bch</a:t>
            </a: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Directrice adjointe Secteur Santé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Modifié par Karole-Anne Bolduc, inf. Aux., Enseignante Secteur Santé</a:t>
            </a:r>
            <a:endParaRPr kumimoji="0" lang="en-US"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pic>
        <p:nvPicPr>
          <p:cNvPr id="11" name="Espace réservé du contenu 10">
            <a:extLst>
              <a:ext uri="{FF2B5EF4-FFF2-40B4-BE49-F238E27FC236}">
                <a16:creationId xmlns:a16="http://schemas.microsoft.com/office/drawing/2014/main" id="{D1E6892C-2587-4D74-BEA9-9E25C61F568E}"/>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088136" y="920195"/>
            <a:ext cx="6237007" cy="4536005"/>
          </a:xfrm>
        </p:spPr>
      </p:pic>
      <p:sp>
        <p:nvSpPr>
          <p:cNvPr id="3" name="ZoneTexte 2">
            <a:extLst>
              <a:ext uri="{FF2B5EF4-FFF2-40B4-BE49-F238E27FC236}">
                <a16:creationId xmlns:a16="http://schemas.microsoft.com/office/drawing/2014/main" id="{40960536-A168-7A74-1D66-56FC6F0EAF35}"/>
              </a:ext>
            </a:extLst>
          </p:cNvPr>
          <p:cNvSpPr txBox="1"/>
          <p:nvPr/>
        </p:nvSpPr>
        <p:spPr>
          <a:xfrm>
            <a:off x="8961120" y="6272784"/>
            <a:ext cx="1688123" cy="369332"/>
          </a:xfrm>
          <a:prstGeom prst="rect">
            <a:avLst/>
          </a:prstGeom>
          <a:noFill/>
        </p:spPr>
        <p:txBody>
          <a:bodyPr wrap="square" rtlCol="0">
            <a:spAutoFit/>
          </a:bodyPr>
          <a:lstStyle/>
          <a:p>
            <a:r>
              <a:rPr lang="fr-CA" dirty="0"/>
              <a:t>CEMEQ p.49</a:t>
            </a:r>
          </a:p>
        </p:txBody>
      </p:sp>
    </p:spTree>
    <p:extLst>
      <p:ext uri="{BB962C8B-B14F-4D97-AF65-F5344CB8AC3E}">
        <p14:creationId xmlns:p14="http://schemas.microsoft.com/office/powerpoint/2010/main" val="18565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31"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920A71-CCA3-4E84-870C-5F88DD892B85}"/>
              </a:ext>
            </a:extLst>
          </p:cNvPr>
          <p:cNvSpPr>
            <a:spLocks noGrp="1"/>
          </p:cNvSpPr>
          <p:nvPr>
            <p:ph type="title"/>
          </p:nvPr>
        </p:nvSpPr>
        <p:spPr>
          <a:xfrm>
            <a:off x="8549640" y="685800"/>
            <a:ext cx="3454518" cy="1737360"/>
          </a:xfrm>
        </p:spPr>
        <p:txBody>
          <a:bodyPr>
            <a:normAutofit/>
          </a:bodyPr>
          <a:lstStyle/>
          <a:p>
            <a:r>
              <a:rPr lang="fr-CA" sz="3600" dirty="0"/>
              <a:t>Os des membres supérieurs</a:t>
            </a:r>
          </a:p>
        </p:txBody>
      </p:sp>
      <p:pic>
        <p:nvPicPr>
          <p:cNvPr id="6" name="Espace réservé du contenu 5">
            <a:extLst>
              <a:ext uri="{FF2B5EF4-FFF2-40B4-BE49-F238E27FC236}">
                <a16:creationId xmlns:a16="http://schemas.microsoft.com/office/drawing/2014/main" id="{91441B5D-E451-48B4-A829-28889B2CB73A}"/>
              </a:ext>
            </a:extLst>
          </p:cNvPr>
          <p:cNvPicPr>
            <a:picLocks noGrp="1" noChangeAspect="1"/>
          </p:cNvPicPr>
          <p:nvPr>
            <p:ph idx="1"/>
          </p:nvPr>
        </p:nvPicPr>
        <p:blipFill>
          <a:blip r:embed="rId2"/>
          <a:stretch>
            <a:fillRect/>
          </a:stretch>
        </p:blipFill>
        <p:spPr>
          <a:xfrm>
            <a:off x="940736" y="558209"/>
            <a:ext cx="3311224" cy="5019675"/>
          </a:xfrm>
          <a:prstGeom prst="rect">
            <a:avLst/>
          </a:prstGeom>
        </p:spPr>
      </p:pic>
      <p:sp>
        <p:nvSpPr>
          <p:cNvPr id="4" name="Espace réservé du texte 3">
            <a:extLst>
              <a:ext uri="{FF2B5EF4-FFF2-40B4-BE49-F238E27FC236}">
                <a16:creationId xmlns:a16="http://schemas.microsoft.com/office/drawing/2014/main" id="{DCD36321-D2C5-4372-89B2-0C3C7084F616}"/>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fr-CA" sz="2400" dirty="0"/>
              <a:t>La ceinture scapulaire:</a:t>
            </a:r>
          </a:p>
          <a:p>
            <a:pPr marL="800100" lvl="1" indent="-342900">
              <a:buFont typeface="Arial" panose="020B0604020202020204" pitchFamily="34" charset="0"/>
              <a:buChar char="•"/>
            </a:pPr>
            <a:r>
              <a:rPr lang="fr-CA" sz="2000" dirty="0"/>
              <a:t>La clavicule</a:t>
            </a:r>
          </a:p>
          <a:p>
            <a:pPr marL="800100" lvl="1" indent="-342900">
              <a:buFont typeface="Arial" panose="020B0604020202020204" pitchFamily="34" charset="0"/>
              <a:buChar char="•"/>
            </a:pPr>
            <a:r>
              <a:rPr lang="fr-CA" sz="2000" dirty="0"/>
              <a:t>L’omoplate</a:t>
            </a:r>
          </a:p>
          <a:p>
            <a:pPr marL="342900" indent="-342900">
              <a:buFont typeface="Arial" panose="020B0604020202020204" pitchFamily="34" charset="0"/>
              <a:buChar char="•"/>
            </a:pPr>
            <a:r>
              <a:rPr lang="fr-CA" sz="2200" dirty="0"/>
              <a:t>Bras</a:t>
            </a:r>
            <a:endParaRPr lang="fr-CA" sz="2400" dirty="0"/>
          </a:p>
        </p:txBody>
      </p:sp>
      <p:sp>
        <p:nvSpPr>
          <p:cNvPr id="5" name="Espace réservé du pied de page 4">
            <a:extLst>
              <a:ext uri="{FF2B5EF4-FFF2-40B4-BE49-F238E27FC236}">
                <a16:creationId xmlns:a16="http://schemas.microsoft.com/office/drawing/2014/main" id="{9840F69F-46C6-4072-84B7-38715145C50B}"/>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Élaboré par Alexandra Fex, Inf. </a:t>
            </a:r>
            <a:r>
              <a:rPr kumimoji="0" lang="fr-FR" sz="1100" b="0" i="0" u="none" strike="noStrike" kern="1200" cap="none" spc="0" normalizeH="0" baseline="0" noProof="0" dirty="0" err="1">
                <a:ln>
                  <a:noFill/>
                </a:ln>
                <a:solidFill>
                  <a:prstClr val="white">
                    <a:lumMod val="65000"/>
                  </a:prstClr>
                </a:solidFill>
                <a:effectLst/>
                <a:uLnTx/>
                <a:uFillTx/>
                <a:latin typeface="Arial" panose="020B0604020202020204"/>
                <a:ea typeface="+mn-ea"/>
                <a:cs typeface="+mn-cs"/>
              </a:rPr>
              <a:t>Bch</a:t>
            </a: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Directrice adjointe Secteur Santé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Modifié par Karole-Anne Bolduc, inf. Aux., Enseignante Secteur Santé</a:t>
            </a:r>
            <a:endParaRPr kumimoji="0" lang="en-US"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sp>
        <p:nvSpPr>
          <p:cNvPr id="7" name="Accolade fermante 6">
            <a:extLst>
              <a:ext uri="{FF2B5EF4-FFF2-40B4-BE49-F238E27FC236}">
                <a16:creationId xmlns:a16="http://schemas.microsoft.com/office/drawing/2014/main" id="{6DBECF40-D06F-4B5E-AFF5-F05620C557AA}"/>
              </a:ext>
            </a:extLst>
          </p:cNvPr>
          <p:cNvSpPr/>
          <p:nvPr/>
        </p:nvSpPr>
        <p:spPr>
          <a:xfrm>
            <a:off x="4476307" y="1169581"/>
            <a:ext cx="1020726" cy="1988289"/>
          </a:xfrm>
          <a:prstGeom prst="rightBrace">
            <a:avLst/>
          </a:prstGeom>
          <a:ln w="28575"/>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Accolade fermante 7">
            <a:extLst>
              <a:ext uri="{FF2B5EF4-FFF2-40B4-BE49-F238E27FC236}">
                <a16:creationId xmlns:a16="http://schemas.microsoft.com/office/drawing/2014/main" id="{4C2711A0-E9F2-4BB6-A3FA-6ED8BF19314C}"/>
              </a:ext>
            </a:extLst>
          </p:cNvPr>
          <p:cNvSpPr/>
          <p:nvPr/>
        </p:nvSpPr>
        <p:spPr>
          <a:xfrm>
            <a:off x="4476307" y="3157870"/>
            <a:ext cx="1020726" cy="1446028"/>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Accolade fermante 8">
            <a:extLst>
              <a:ext uri="{FF2B5EF4-FFF2-40B4-BE49-F238E27FC236}">
                <a16:creationId xmlns:a16="http://schemas.microsoft.com/office/drawing/2014/main" id="{505BCBFE-0477-4D02-9A42-E21C3C4448FC}"/>
              </a:ext>
            </a:extLst>
          </p:cNvPr>
          <p:cNvSpPr/>
          <p:nvPr/>
        </p:nvSpPr>
        <p:spPr>
          <a:xfrm>
            <a:off x="4476307" y="4603898"/>
            <a:ext cx="1020726" cy="97398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ZoneTexte 9">
            <a:extLst>
              <a:ext uri="{FF2B5EF4-FFF2-40B4-BE49-F238E27FC236}">
                <a16:creationId xmlns:a16="http://schemas.microsoft.com/office/drawing/2014/main" id="{C93FDF1C-CD06-4C9C-9347-3CF8BA896D46}"/>
              </a:ext>
            </a:extLst>
          </p:cNvPr>
          <p:cNvSpPr txBox="1"/>
          <p:nvPr/>
        </p:nvSpPr>
        <p:spPr>
          <a:xfrm>
            <a:off x="5564373" y="1979059"/>
            <a:ext cx="23178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Bras</a:t>
            </a:r>
          </a:p>
        </p:txBody>
      </p:sp>
      <p:sp>
        <p:nvSpPr>
          <p:cNvPr id="11" name="ZoneTexte 10">
            <a:extLst>
              <a:ext uri="{FF2B5EF4-FFF2-40B4-BE49-F238E27FC236}">
                <a16:creationId xmlns:a16="http://schemas.microsoft.com/office/drawing/2014/main" id="{CC4C9803-6CC7-4B9F-8D96-8656A8D1FA94}"/>
              </a:ext>
            </a:extLst>
          </p:cNvPr>
          <p:cNvSpPr txBox="1"/>
          <p:nvPr/>
        </p:nvSpPr>
        <p:spPr>
          <a:xfrm>
            <a:off x="5564373" y="3696218"/>
            <a:ext cx="23178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Avant-bras</a:t>
            </a:r>
          </a:p>
        </p:txBody>
      </p:sp>
      <p:sp>
        <p:nvSpPr>
          <p:cNvPr id="12" name="ZoneTexte 11">
            <a:extLst>
              <a:ext uri="{FF2B5EF4-FFF2-40B4-BE49-F238E27FC236}">
                <a16:creationId xmlns:a16="http://schemas.microsoft.com/office/drawing/2014/main" id="{89813007-863C-4DA4-B2CB-AA24AA58138B}"/>
              </a:ext>
            </a:extLst>
          </p:cNvPr>
          <p:cNvSpPr txBox="1"/>
          <p:nvPr/>
        </p:nvSpPr>
        <p:spPr>
          <a:xfrm>
            <a:off x="5564373" y="4884343"/>
            <a:ext cx="185141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Main</a:t>
            </a:r>
          </a:p>
        </p:txBody>
      </p:sp>
      <p:sp>
        <p:nvSpPr>
          <p:cNvPr id="3" name="ZoneTexte 2">
            <a:extLst>
              <a:ext uri="{FF2B5EF4-FFF2-40B4-BE49-F238E27FC236}">
                <a16:creationId xmlns:a16="http://schemas.microsoft.com/office/drawing/2014/main" id="{CF67C912-74D4-62EB-2DCC-F5C6FBCC006A}"/>
              </a:ext>
            </a:extLst>
          </p:cNvPr>
          <p:cNvSpPr txBox="1"/>
          <p:nvPr/>
        </p:nvSpPr>
        <p:spPr>
          <a:xfrm>
            <a:off x="8961120" y="6272784"/>
            <a:ext cx="1688123" cy="369332"/>
          </a:xfrm>
          <a:prstGeom prst="rect">
            <a:avLst/>
          </a:prstGeom>
          <a:noFill/>
        </p:spPr>
        <p:txBody>
          <a:bodyPr wrap="square" rtlCol="0">
            <a:spAutoFit/>
          </a:bodyPr>
          <a:lstStyle/>
          <a:p>
            <a:r>
              <a:rPr lang="fr-CA" dirty="0"/>
              <a:t>CEMEQ p.50</a:t>
            </a:r>
          </a:p>
        </p:txBody>
      </p:sp>
    </p:spTree>
    <p:extLst>
      <p:ext uri="{BB962C8B-B14F-4D97-AF65-F5344CB8AC3E}">
        <p14:creationId xmlns:p14="http://schemas.microsoft.com/office/powerpoint/2010/main" val="285160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31"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53259D-6537-4B09-9EBC-29D81716D02D}"/>
              </a:ext>
            </a:extLst>
          </p:cNvPr>
          <p:cNvSpPr>
            <a:spLocks noGrp="1"/>
          </p:cNvSpPr>
          <p:nvPr>
            <p:ph type="title"/>
          </p:nvPr>
        </p:nvSpPr>
        <p:spPr/>
        <p:txBody>
          <a:bodyPr/>
          <a:lstStyle/>
          <a:p>
            <a:pPr algn="ctr"/>
            <a:r>
              <a:rPr lang="fr-CA" dirty="0"/>
              <a:t>Omoplate</a:t>
            </a:r>
          </a:p>
        </p:txBody>
      </p:sp>
      <p:pic>
        <p:nvPicPr>
          <p:cNvPr id="6" name="Espace réservé du contenu 5">
            <a:extLst>
              <a:ext uri="{FF2B5EF4-FFF2-40B4-BE49-F238E27FC236}">
                <a16:creationId xmlns:a16="http://schemas.microsoft.com/office/drawing/2014/main" id="{363EFFF1-1E96-4FA4-8C31-5C0EBE3F0CEE}"/>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608912" y="1801924"/>
            <a:ext cx="5487088" cy="4051300"/>
          </a:xfrm>
        </p:spPr>
      </p:pic>
      <p:sp>
        <p:nvSpPr>
          <p:cNvPr id="4" name="Espace réservé du pied de page 3">
            <a:extLst>
              <a:ext uri="{FF2B5EF4-FFF2-40B4-BE49-F238E27FC236}">
                <a16:creationId xmlns:a16="http://schemas.microsoft.com/office/drawing/2014/main" id="{BDF8CF2E-539B-4559-989C-32F627E723D4}"/>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Élaboré par Alexandra Fex, Inf. </a:t>
            </a:r>
            <a:r>
              <a:rPr kumimoji="0" lang="fr-FR" sz="1100" b="0" i="0" u="none" strike="noStrike" kern="1200" cap="none" spc="0" normalizeH="0" baseline="0" noProof="0" dirty="0" err="1">
                <a:ln>
                  <a:noFill/>
                </a:ln>
                <a:solidFill>
                  <a:prstClr val="white">
                    <a:lumMod val="65000"/>
                  </a:prstClr>
                </a:solidFill>
                <a:effectLst/>
                <a:uLnTx/>
                <a:uFillTx/>
                <a:latin typeface="Arial" panose="020B0604020202020204"/>
                <a:ea typeface="+mn-ea"/>
                <a:cs typeface="+mn-cs"/>
              </a:rPr>
              <a:t>Bch</a:t>
            </a: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Directrice adjointe Secteur Santé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Modifié par Karole-Anne Bolduc, inf. Aux., Enseignante Secteur Santé</a:t>
            </a:r>
            <a:endParaRPr kumimoji="0" lang="en-US"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pic>
        <p:nvPicPr>
          <p:cNvPr id="8" name="Image 7">
            <a:extLst>
              <a:ext uri="{FF2B5EF4-FFF2-40B4-BE49-F238E27FC236}">
                <a16:creationId xmlns:a16="http://schemas.microsoft.com/office/drawing/2014/main" id="{7F24B4D1-95A0-4880-A9CF-443A41C82B1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336465" y="2093976"/>
            <a:ext cx="3048000" cy="3048000"/>
          </a:xfrm>
          <a:prstGeom prst="rect">
            <a:avLst/>
          </a:prstGeom>
        </p:spPr>
      </p:pic>
      <p:sp>
        <p:nvSpPr>
          <p:cNvPr id="3" name="ZoneTexte 2">
            <a:extLst>
              <a:ext uri="{FF2B5EF4-FFF2-40B4-BE49-F238E27FC236}">
                <a16:creationId xmlns:a16="http://schemas.microsoft.com/office/drawing/2014/main" id="{64EC53E3-2735-20B7-9289-E136275560E7}"/>
              </a:ext>
            </a:extLst>
          </p:cNvPr>
          <p:cNvSpPr txBox="1"/>
          <p:nvPr/>
        </p:nvSpPr>
        <p:spPr>
          <a:xfrm>
            <a:off x="8961120" y="6272784"/>
            <a:ext cx="1688123" cy="369332"/>
          </a:xfrm>
          <a:prstGeom prst="rect">
            <a:avLst/>
          </a:prstGeom>
          <a:noFill/>
        </p:spPr>
        <p:txBody>
          <a:bodyPr wrap="square" rtlCol="0">
            <a:spAutoFit/>
          </a:bodyPr>
          <a:lstStyle/>
          <a:p>
            <a:r>
              <a:rPr lang="fr-CA" dirty="0"/>
              <a:t>CEMEQ p.50</a:t>
            </a:r>
          </a:p>
        </p:txBody>
      </p:sp>
    </p:spTree>
    <p:extLst>
      <p:ext uri="{BB962C8B-B14F-4D97-AF65-F5344CB8AC3E}">
        <p14:creationId xmlns:p14="http://schemas.microsoft.com/office/powerpoint/2010/main" val="272607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37A8ED-3CC5-9E16-019B-1B80D6D5AF1F}"/>
              </a:ext>
            </a:extLst>
          </p:cNvPr>
          <p:cNvSpPr>
            <a:spLocks noGrp="1"/>
          </p:cNvSpPr>
          <p:nvPr>
            <p:ph type="title"/>
          </p:nvPr>
        </p:nvSpPr>
        <p:spPr>
          <a:xfrm>
            <a:off x="8156350" y="484632"/>
            <a:ext cx="3544035" cy="1609344"/>
          </a:xfrm>
          <a:ln>
            <a:noFill/>
          </a:ln>
        </p:spPr>
        <p:txBody>
          <a:bodyPr>
            <a:normAutofit/>
          </a:bodyPr>
          <a:lstStyle/>
          <a:p>
            <a:r>
              <a:rPr lang="fr-CA" sz="3200"/>
              <a:t>Résumons</a:t>
            </a:r>
            <a:br>
              <a:rPr lang="fr-CA" sz="3200"/>
            </a:br>
            <a:r>
              <a:rPr lang="fr-CA" sz="3200"/>
              <a:t>Chapitre 2</a:t>
            </a:r>
          </a:p>
        </p:txBody>
      </p:sp>
      <p:pic>
        <p:nvPicPr>
          <p:cNvPr id="5" name="Image 4" descr="Une image contenant diagramme&#10;&#10;Description générée automatiquement">
            <a:extLst>
              <a:ext uri="{FF2B5EF4-FFF2-40B4-BE49-F238E27FC236}">
                <a16:creationId xmlns:a16="http://schemas.microsoft.com/office/drawing/2014/main" id="{9DEA3A91-B309-7934-A51D-6BA7DCD0D06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3999" y="767251"/>
            <a:ext cx="6882269" cy="5333758"/>
          </a:xfrm>
          <a:prstGeom prst="rect">
            <a:avLst/>
          </a:prstGeom>
        </p:spPr>
      </p:pic>
      <p:sp>
        <p:nvSpPr>
          <p:cNvPr id="3" name="Espace réservé du contenu 2">
            <a:extLst>
              <a:ext uri="{FF2B5EF4-FFF2-40B4-BE49-F238E27FC236}">
                <a16:creationId xmlns:a16="http://schemas.microsoft.com/office/drawing/2014/main" id="{C8D934F9-8EE5-FC86-BD62-E7B2B37447F5}"/>
              </a:ext>
            </a:extLst>
          </p:cNvPr>
          <p:cNvSpPr>
            <a:spLocks noGrp="1"/>
          </p:cNvSpPr>
          <p:nvPr>
            <p:ph idx="1"/>
          </p:nvPr>
        </p:nvSpPr>
        <p:spPr>
          <a:xfrm>
            <a:off x="7836310" y="2121407"/>
            <a:ext cx="4355690" cy="4565473"/>
          </a:xfrm>
        </p:spPr>
        <p:txBody>
          <a:bodyPr>
            <a:normAutofit/>
          </a:bodyPr>
          <a:lstStyle/>
          <a:p>
            <a:r>
              <a:rPr lang="fr-CA" dirty="0"/>
              <a:t>Le rôle des os</a:t>
            </a:r>
          </a:p>
          <a:p>
            <a:pPr marL="0" indent="0">
              <a:buNone/>
            </a:pPr>
            <a:endParaRPr lang="fr-CA" dirty="0"/>
          </a:p>
          <a:p>
            <a:pPr lvl="1"/>
            <a:r>
              <a:rPr lang="fr-CA" sz="2000" dirty="0"/>
              <a:t>6 rôles</a:t>
            </a:r>
          </a:p>
          <a:p>
            <a:pPr lvl="2"/>
            <a:r>
              <a:rPr lang="fr-CA" sz="2000" dirty="0"/>
              <a:t>Participer aux mouvements</a:t>
            </a:r>
          </a:p>
          <a:p>
            <a:pPr lvl="2"/>
            <a:r>
              <a:rPr lang="fr-CA" sz="2000" dirty="0"/>
              <a:t>Assurer la protection et le soutien des organes</a:t>
            </a:r>
          </a:p>
          <a:p>
            <a:pPr lvl="2"/>
            <a:r>
              <a:rPr lang="fr-CA" sz="2000" dirty="0"/>
              <a:t>Constituer la charpente du corps</a:t>
            </a:r>
          </a:p>
          <a:p>
            <a:pPr lvl="2"/>
            <a:r>
              <a:rPr lang="fr-CA" sz="2000" dirty="0"/>
              <a:t>Fournir un support aux tissus mous </a:t>
            </a:r>
          </a:p>
          <a:p>
            <a:pPr lvl="2"/>
            <a:r>
              <a:rPr lang="fr-CA" sz="2000" dirty="0"/>
              <a:t>Entreposer des réserves de graisses er de sels minéraux</a:t>
            </a:r>
          </a:p>
          <a:p>
            <a:pPr lvl="2"/>
            <a:r>
              <a:rPr lang="fr-CA" sz="2000" dirty="0"/>
              <a:t>Participer à l’hématopoïèse</a:t>
            </a:r>
          </a:p>
          <a:p>
            <a:pPr marL="548640" lvl="2" indent="0">
              <a:buNone/>
            </a:pPr>
            <a:endParaRPr lang="fr-CA" dirty="0"/>
          </a:p>
          <a:p>
            <a:pPr marL="0" indent="0">
              <a:buNone/>
            </a:pPr>
            <a:endParaRPr lang="fr-CA" sz="1600" dirty="0"/>
          </a:p>
        </p:txBody>
      </p:sp>
      <p:grpSp>
        <p:nvGrpSpPr>
          <p:cNvPr id="12" name="Group 11">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0409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arn(inVertic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arn(inVertical)">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barn(inVertical)">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barn(inVertical)">
                                      <p:cBhvr>
                                        <p:cTn id="41" dur="500"/>
                                        <p:tgtEl>
                                          <p:spTgt spid="3">
                                            <p:txEl>
                                              <p:pRg st="8" end="8"/>
                                            </p:txEl>
                                          </p:spTgt>
                                        </p:tgtEl>
                                      </p:cBhvr>
                                    </p:animEffect>
                                  </p:childTnLst>
                                </p:cTn>
                              </p:par>
                              <p:par>
                                <p:cTn id="42" presetID="31"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0">
                                          <p:val>
                                            <p:fltVal val="0"/>
                                          </p:val>
                                        </p:tav>
                                        <p:tav tm="100000">
                                          <p:val>
                                            <p:strVal val="#ppt_w"/>
                                          </p:val>
                                        </p:tav>
                                      </p:tavLst>
                                    </p:anim>
                                    <p:anim calcmode="lin" valueType="num">
                                      <p:cBhvr>
                                        <p:cTn id="45" dur="1000" fill="hold"/>
                                        <p:tgtEl>
                                          <p:spTgt spid="5"/>
                                        </p:tgtEl>
                                        <p:attrNameLst>
                                          <p:attrName>ppt_h</p:attrName>
                                        </p:attrNameLst>
                                      </p:cBhvr>
                                      <p:tavLst>
                                        <p:tav tm="0">
                                          <p:val>
                                            <p:fltVal val="0"/>
                                          </p:val>
                                        </p:tav>
                                        <p:tav tm="100000">
                                          <p:val>
                                            <p:strVal val="#ppt_h"/>
                                          </p:val>
                                        </p:tav>
                                      </p:tavLst>
                                    </p:anim>
                                    <p:anim calcmode="lin" valueType="num">
                                      <p:cBhvr>
                                        <p:cTn id="46" dur="1000" fill="hold"/>
                                        <p:tgtEl>
                                          <p:spTgt spid="5"/>
                                        </p:tgtEl>
                                        <p:attrNameLst>
                                          <p:attrName>style.rotation</p:attrName>
                                        </p:attrNameLst>
                                      </p:cBhvr>
                                      <p:tavLst>
                                        <p:tav tm="0">
                                          <p:val>
                                            <p:fltVal val="90"/>
                                          </p:val>
                                        </p:tav>
                                        <p:tav tm="100000">
                                          <p:val>
                                            <p:fltVal val="0"/>
                                          </p:val>
                                        </p:tav>
                                      </p:tavLst>
                                    </p:anim>
                                    <p:animEffect transition="in" filter="fade">
                                      <p:cBhvr>
                                        <p:cTn id="4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6A7F2-E7A2-4926-964E-527481573EB4}"/>
              </a:ext>
            </a:extLst>
          </p:cNvPr>
          <p:cNvSpPr>
            <a:spLocks noGrp="1"/>
          </p:cNvSpPr>
          <p:nvPr>
            <p:ph type="title"/>
          </p:nvPr>
        </p:nvSpPr>
        <p:spPr>
          <a:xfrm>
            <a:off x="8549640" y="685800"/>
            <a:ext cx="3486416" cy="1504507"/>
          </a:xfrm>
        </p:spPr>
        <p:txBody>
          <a:bodyPr>
            <a:noAutofit/>
          </a:bodyPr>
          <a:lstStyle/>
          <a:p>
            <a:r>
              <a:rPr lang="fr-CA" sz="3600" dirty="0"/>
              <a:t>Os des membres inférieurs</a:t>
            </a:r>
          </a:p>
        </p:txBody>
      </p:sp>
      <p:sp>
        <p:nvSpPr>
          <p:cNvPr id="4" name="Espace réservé du texte 3">
            <a:extLst>
              <a:ext uri="{FF2B5EF4-FFF2-40B4-BE49-F238E27FC236}">
                <a16:creationId xmlns:a16="http://schemas.microsoft.com/office/drawing/2014/main" id="{B73B8540-09E6-42FC-B844-6D55ABFE9D34}"/>
              </a:ext>
            </a:extLst>
          </p:cNvPr>
          <p:cNvSpPr>
            <a:spLocks noGrp="1"/>
          </p:cNvSpPr>
          <p:nvPr>
            <p:ph type="body" sz="half" idx="2"/>
          </p:nvPr>
        </p:nvSpPr>
        <p:spPr>
          <a:xfrm>
            <a:off x="8549640" y="2423160"/>
            <a:ext cx="3200400" cy="3749040"/>
          </a:xfrm>
        </p:spPr>
        <p:txBody>
          <a:bodyPr>
            <a:normAutofit/>
          </a:bodyPr>
          <a:lstStyle/>
          <a:p>
            <a:pPr marL="342900" indent="-342900">
              <a:buFont typeface="Arial" panose="020B0604020202020204" pitchFamily="34" charset="0"/>
              <a:buChar char="•"/>
            </a:pPr>
            <a:r>
              <a:rPr lang="fr-CA" sz="2400" dirty="0"/>
              <a:t>La ceinture pelvienne:</a:t>
            </a:r>
          </a:p>
          <a:p>
            <a:pPr marL="800100" lvl="1" indent="-342900">
              <a:buFont typeface="Arial" panose="020B0604020202020204" pitchFamily="34" charset="0"/>
              <a:buChar char="•"/>
            </a:pPr>
            <a:r>
              <a:rPr lang="fr-CA" sz="2200" dirty="0"/>
              <a:t>Bassin</a:t>
            </a:r>
          </a:p>
          <a:p>
            <a:pPr marL="800100" lvl="1" indent="-342900">
              <a:buFont typeface="Arial" panose="020B0604020202020204" pitchFamily="34" charset="0"/>
              <a:buChar char="•"/>
            </a:pPr>
            <a:r>
              <a:rPr lang="fr-CA" sz="2200" dirty="0"/>
              <a:t>Coccyx</a:t>
            </a:r>
          </a:p>
          <a:p>
            <a:pPr marL="800100" lvl="1" indent="-342900">
              <a:buFont typeface="Arial" panose="020B0604020202020204" pitchFamily="34" charset="0"/>
              <a:buChar char="•"/>
            </a:pPr>
            <a:r>
              <a:rPr lang="fr-CA" sz="2200" dirty="0"/>
              <a:t>Sacrum</a:t>
            </a:r>
          </a:p>
          <a:p>
            <a:pPr marL="342900" indent="-342900">
              <a:buFont typeface="Arial" panose="020B0604020202020204" pitchFamily="34" charset="0"/>
              <a:buChar char="•"/>
            </a:pPr>
            <a:r>
              <a:rPr lang="fr-CA" sz="2400" dirty="0"/>
              <a:t>Membres inférieurs</a:t>
            </a:r>
          </a:p>
          <a:p>
            <a:pPr marL="800100" lvl="1" indent="-342900">
              <a:buFont typeface="Arial" panose="020B0604020202020204" pitchFamily="34" charset="0"/>
              <a:buChar char="•"/>
            </a:pPr>
            <a:r>
              <a:rPr lang="fr-CA" sz="2200" dirty="0"/>
              <a:t>Cuisses </a:t>
            </a:r>
          </a:p>
          <a:p>
            <a:pPr marL="800100" lvl="1" indent="-342900">
              <a:buFont typeface="Arial" panose="020B0604020202020204" pitchFamily="34" charset="0"/>
              <a:buChar char="•"/>
            </a:pPr>
            <a:r>
              <a:rPr lang="fr-CA" sz="2200" dirty="0"/>
              <a:t>Jambes </a:t>
            </a:r>
          </a:p>
          <a:p>
            <a:pPr marL="800100" lvl="1" indent="-342900">
              <a:buFont typeface="Arial" panose="020B0604020202020204" pitchFamily="34" charset="0"/>
              <a:buChar char="•"/>
            </a:pPr>
            <a:r>
              <a:rPr lang="fr-CA" sz="2200" dirty="0"/>
              <a:t>Pieds</a:t>
            </a:r>
          </a:p>
        </p:txBody>
      </p:sp>
      <p:sp>
        <p:nvSpPr>
          <p:cNvPr id="5" name="Espace réservé du pied de page 4">
            <a:extLst>
              <a:ext uri="{FF2B5EF4-FFF2-40B4-BE49-F238E27FC236}">
                <a16:creationId xmlns:a16="http://schemas.microsoft.com/office/drawing/2014/main" id="{72A2DFD0-7D31-41B3-90E4-171116CCAD13}"/>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Élaboré par Alexandra Fex, Inf. </a:t>
            </a:r>
            <a:r>
              <a:rPr kumimoji="0" lang="fr-FR" sz="1100" b="0" i="0" u="none" strike="noStrike" kern="1200" cap="none" spc="0" normalizeH="0" baseline="0" noProof="0" dirty="0" err="1">
                <a:ln>
                  <a:noFill/>
                </a:ln>
                <a:solidFill>
                  <a:prstClr val="white">
                    <a:lumMod val="65000"/>
                  </a:prstClr>
                </a:solidFill>
                <a:effectLst/>
                <a:uLnTx/>
                <a:uFillTx/>
                <a:latin typeface="Arial" panose="020B0604020202020204"/>
                <a:ea typeface="+mn-ea"/>
                <a:cs typeface="+mn-cs"/>
              </a:rPr>
              <a:t>Bch</a:t>
            </a: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Directrice adjointe Secteur Santé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Modifié par Karole-Anne Bolduc, inf. Aux., Enseignante Secteur Santé</a:t>
            </a:r>
            <a:endParaRPr kumimoji="0" lang="en-US"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pic>
        <p:nvPicPr>
          <p:cNvPr id="11" name="Espace réservé du contenu 10">
            <a:extLst>
              <a:ext uri="{FF2B5EF4-FFF2-40B4-BE49-F238E27FC236}">
                <a16:creationId xmlns:a16="http://schemas.microsoft.com/office/drawing/2014/main" id="{0DBA9DD5-2A34-4993-B6F0-50141708AD27}"/>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902812" y="1396076"/>
            <a:ext cx="3429000" cy="3429000"/>
          </a:xfrm>
        </p:spPr>
      </p:pic>
      <p:pic>
        <p:nvPicPr>
          <p:cNvPr id="14" name="Image 13">
            <a:extLst>
              <a:ext uri="{FF2B5EF4-FFF2-40B4-BE49-F238E27FC236}">
                <a16:creationId xmlns:a16="http://schemas.microsoft.com/office/drawing/2014/main" id="{0E6952EF-4D86-4B84-B474-CD985F6A1B8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849563" y="1497726"/>
            <a:ext cx="2896911" cy="3862548"/>
          </a:xfrm>
          <a:prstGeom prst="rect">
            <a:avLst/>
          </a:prstGeom>
        </p:spPr>
      </p:pic>
      <p:sp>
        <p:nvSpPr>
          <p:cNvPr id="3" name="ZoneTexte 2">
            <a:extLst>
              <a:ext uri="{FF2B5EF4-FFF2-40B4-BE49-F238E27FC236}">
                <a16:creationId xmlns:a16="http://schemas.microsoft.com/office/drawing/2014/main" id="{82D12B99-A0D3-D4F0-6BB7-DB59AEC5CB6D}"/>
              </a:ext>
            </a:extLst>
          </p:cNvPr>
          <p:cNvSpPr txBox="1"/>
          <p:nvPr/>
        </p:nvSpPr>
        <p:spPr>
          <a:xfrm>
            <a:off x="8961120" y="6272784"/>
            <a:ext cx="1688123" cy="369332"/>
          </a:xfrm>
          <a:prstGeom prst="rect">
            <a:avLst/>
          </a:prstGeom>
          <a:noFill/>
        </p:spPr>
        <p:txBody>
          <a:bodyPr wrap="square" rtlCol="0">
            <a:spAutoFit/>
          </a:bodyPr>
          <a:lstStyle/>
          <a:p>
            <a:r>
              <a:rPr lang="fr-CA" dirty="0"/>
              <a:t>CEMEQ p.51</a:t>
            </a:r>
          </a:p>
        </p:txBody>
      </p:sp>
    </p:spTree>
    <p:extLst>
      <p:ext uri="{BB962C8B-B14F-4D97-AF65-F5344CB8AC3E}">
        <p14:creationId xmlns:p14="http://schemas.microsoft.com/office/powerpoint/2010/main" val="220228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 calcmode="lin" valueType="num">
                                      <p:cBhvr additive="base">
                                        <p:cTn id="36"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 calcmode="lin" valueType="num">
                                      <p:cBhvr additive="base">
                                        <p:cTn id="4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2" presetClass="entr" presetSubtype="4" fill="hold" nodeType="after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 calcmode="lin" valueType="num">
                                      <p:cBhvr additive="base">
                                        <p:cTn id="46"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par>
                          <p:cTn id="48" fill="hold">
                            <p:stCondLst>
                              <p:cond delay="4500"/>
                            </p:stCondLst>
                            <p:childTnLst>
                              <p:par>
                                <p:cTn id="49" presetID="31"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fltVal val="0"/>
                                          </p:val>
                                        </p:tav>
                                        <p:tav tm="100000">
                                          <p:val>
                                            <p:strVal val="#ppt_w"/>
                                          </p:val>
                                        </p:tav>
                                      </p:tavLst>
                                    </p:anim>
                                    <p:anim calcmode="lin" valueType="num">
                                      <p:cBhvr>
                                        <p:cTn id="52" dur="1000" fill="hold"/>
                                        <p:tgtEl>
                                          <p:spTgt spid="11"/>
                                        </p:tgtEl>
                                        <p:attrNameLst>
                                          <p:attrName>ppt_h</p:attrName>
                                        </p:attrNameLst>
                                      </p:cBhvr>
                                      <p:tavLst>
                                        <p:tav tm="0">
                                          <p:val>
                                            <p:fltVal val="0"/>
                                          </p:val>
                                        </p:tav>
                                        <p:tav tm="100000">
                                          <p:val>
                                            <p:strVal val="#ppt_h"/>
                                          </p:val>
                                        </p:tav>
                                      </p:tavLst>
                                    </p:anim>
                                    <p:anim calcmode="lin" valueType="num">
                                      <p:cBhvr>
                                        <p:cTn id="53" dur="1000" fill="hold"/>
                                        <p:tgtEl>
                                          <p:spTgt spid="11"/>
                                        </p:tgtEl>
                                        <p:attrNameLst>
                                          <p:attrName>style.rotation</p:attrName>
                                        </p:attrNameLst>
                                      </p:cBhvr>
                                      <p:tavLst>
                                        <p:tav tm="0">
                                          <p:val>
                                            <p:fltVal val="90"/>
                                          </p:val>
                                        </p:tav>
                                        <p:tav tm="100000">
                                          <p:val>
                                            <p:fltVal val="0"/>
                                          </p:val>
                                        </p:tav>
                                      </p:tavLst>
                                    </p:anim>
                                    <p:animEffect transition="in" filter="fade">
                                      <p:cBhvr>
                                        <p:cTn id="54" dur="1000"/>
                                        <p:tgtEl>
                                          <p:spTgt spid="11"/>
                                        </p:tgtEl>
                                      </p:cBhvr>
                                    </p:animEffect>
                                  </p:childTnLst>
                                </p:cTn>
                              </p:par>
                            </p:childTnLst>
                          </p:cTn>
                        </p:par>
                        <p:par>
                          <p:cTn id="55" fill="hold">
                            <p:stCondLst>
                              <p:cond delay="5500"/>
                            </p:stCondLst>
                            <p:childTnLst>
                              <p:par>
                                <p:cTn id="56" presetID="42" presetClass="entr" presetSubtype="0"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CCE4AB-D0B9-443B-B1E5-87A5E1189778}"/>
              </a:ext>
            </a:extLst>
          </p:cNvPr>
          <p:cNvSpPr>
            <a:spLocks noGrp="1"/>
          </p:cNvSpPr>
          <p:nvPr>
            <p:ph type="title"/>
          </p:nvPr>
        </p:nvSpPr>
        <p:spPr>
          <a:xfrm>
            <a:off x="8549640" y="467834"/>
            <a:ext cx="3642360" cy="1765004"/>
          </a:xfrm>
        </p:spPr>
        <p:txBody>
          <a:bodyPr>
            <a:normAutofit fontScale="90000"/>
          </a:bodyPr>
          <a:lstStyle/>
          <a:p>
            <a:r>
              <a:rPr lang="fr-CA" dirty="0"/>
              <a:t>Os des membres inférieurs:</a:t>
            </a:r>
            <a:br>
              <a:rPr lang="fr-CA" dirty="0"/>
            </a:br>
            <a:r>
              <a:rPr lang="fr-CA" dirty="0"/>
              <a:t>Ceinture pelvienne</a:t>
            </a:r>
          </a:p>
        </p:txBody>
      </p:sp>
      <p:pic>
        <p:nvPicPr>
          <p:cNvPr id="6" name="Espace réservé du contenu 5">
            <a:extLst>
              <a:ext uri="{FF2B5EF4-FFF2-40B4-BE49-F238E27FC236}">
                <a16:creationId xmlns:a16="http://schemas.microsoft.com/office/drawing/2014/main" id="{21D98FA6-524B-4C84-8672-F5B02DE0C108}"/>
              </a:ext>
            </a:extLst>
          </p:cNvPr>
          <p:cNvPicPr>
            <a:picLocks noGrp="1" noChangeAspect="1"/>
          </p:cNvPicPr>
          <p:nvPr>
            <p:ph idx="1"/>
          </p:nvPr>
        </p:nvPicPr>
        <p:blipFill>
          <a:blip r:embed="rId2"/>
          <a:stretch>
            <a:fillRect/>
          </a:stretch>
        </p:blipFill>
        <p:spPr>
          <a:xfrm>
            <a:off x="628500" y="1082832"/>
            <a:ext cx="7246920" cy="4692335"/>
          </a:xfrm>
          <a:prstGeom prst="rect">
            <a:avLst/>
          </a:prstGeom>
        </p:spPr>
      </p:pic>
      <p:sp>
        <p:nvSpPr>
          <p:cNvPr id="4" name="Espace réservé du texte 3">
            <a:extLst>
              <a:ext uri="{FF2B5EF4-FFF2-40B4-BE49-F238E27FC236}">
                <a16:creationId xmlns:a16="http://schemas.microsoft.com/office/drawing/2014/main" id="{8AD0DCE3-99C0-4283-AFB1-21116CA0AB2C}"/>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fr-CA" sz="2400" dirty="0"/>
              <a:t>Sacrum</a:t>
            </a:r>
          </a:p>
          <a:p>
            <a:pPr marL="342900" indent="-342900">
              <a:buFont typeface="Arial" panose="020B0604020202020204" pitchFamily="34" charset="0"/>
              <a:buChar char="•"/>
            </a:pPr>
            <a:r>
              <a:rPr lang="fr-CA" sz="2400" dirty="0"/>
              <a:t>Coccyx</a:t>
            </a:r>
          </a:p>
          <a:p>
            <a:pPr marL="342900" indent="-342900">
              <a:buFont typeface="Arial" panose="020B0604020202020204" pitchFamily="34" charset="0"/>
              <a:buChar char="•"/>
            </a:pPr>
            <a:r>
              <a:rPr lang="fr-CA" sz="2400" dirty="0"/>
              <a:t>Os iliaques</a:t>
            </a:r>
          </a:p>
          <a:p>
            <a:pPr marL="800100" lvl="1" indent="-342900">
              <a:buFont typeface="Arial" panose="020B0604020202020204" pitchFamily="34" charset="0"/>
              <a:buChar char="•"/>
            </a:pPr>
            <a:r>
              <a:rPr lang="fr-CA" sz="2200" dirty="0"/>
              <a:t>Ilion</a:t>
            </a:r>
          </a:p>
          <a:p>
            <a:pPr marL="800100" lvl="1" indent="-342900">
              <a:buFont typeface="Arial" panose="020B0604020202020204" pitchFamily="34" charset="0"/>
              <a:buChar char="•"/>
            </a:pPr>
            <a:r>
              <a:rPr lang="fr-CA" sz="2200" dirty="0"/>
              <a:t>Ischions</a:t>
            </a:r>
          </a:p>
          <a:p>
            <a:pPr marL="800100" lvl="1" indent="-342900">
              <a:buFont typeface="Arial" panose="020B0604020202020204" pitchFamily="34" charset="0"/>
              <a:buChar char="•"/>
            </a:pPr>
            <a:r>
              <a:rPr lang="fr-CA" sz="2200" dirty="0"/>
              <a:t>Pubis</a:t>
            </a:r>
          </a:p>
        </p:txBody>
      </p:sp>
      <p:sp>
        <p:nvSpPr>
          <p:cNvPr id="5" name="Espace réservé du pied de page 4">
            <a:extLst>
              <a:ext uri="{FF2B5EF4-FFF2-40B4-BE49-F238E27FC236}">
                <a16:creationId xmlns:a16="http://schemas.microsoft.com/office/drawing/2014/main" id="{DDC081C8-DA92-4D11-9019-D21C9097CAB1}"/>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Élaboré par Alexandra Fex, Inf. </a:t>
            </a:r>
            <a:r>
              <a:rPr kumimoji="0" lang="fr-FR" sz="1100" b="0" i="0" u="none" strike="noStrike" kern="1200" cap="none" spc="0" normalizeH="0" baseline="0" noProof="0" dirty="0" err="1">
                <a:ln>
                  <a:noFill/>
                </a:ln>
                <a:solidFill>
                  <a:prstClr val="white">
                    <a:lumMod val="65000"/>
                  </a:prstClr>
                </a:solidFill>
                <a:effectLst/>
                <a:uLnTx/>
                <a:uFillTx/>
                <a:latin typeface="Arial" panose="020B0604020202020204"/>
                <a:ea typeface="+mn-ea"/>
                <a:cs typeface="+mn-cs"/>
              </a:rPr>
              <a:t>Bch</a:t>
            </a: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Directrice adjointe Secteur Santé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Modifié par Karole-Anne Bolduc, inf. Aux., Enseignante Secteur Santé</a:t>
            </a:r>
            <a:endParaRPr kumimoji="0" lang="en-US"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sp>
        <p:nvSpPr>
          <p:cNvPr id="7" name="Ellipse 6">
            <a:extLst>
              <a:ext uri="{FF2B5EF4-FFF2-40B4-BE49-F238E27FC236}">
                <a16:creationId xmlns:a16="http://schemas.microsoft.com/office/drawing/2014/main" id="{0BAAEF2C-0C63-439D-9BF8-E1CF05D95EF4}"/>
              </a:ext>
            </a:extLst>
          </p:cNvPr>
          <p:cNvSpPr/>
          <p:nvPr/>
        </p:nvSpPr>
        <p:spPr>
          <a:xfrm>
            <a:off x="712381" y="2583712"/>
            <a:ext cx="818707" cy="308344"/>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Ellipse 7">
            <a:extLst>
              <a:ext uri="{FF2B5EF4-FFF2-40B4-BE49-F238E27FC236}">
                <a16:creationId xmlns:a16="http://schemas.microsoft.com/office/drawing/2014/main" id="{6D75006A-2AFD-40C7-A1E7-89C4A9677622}"/>
              </a:ext>
            </a:extLst>
          </p:cNvPr>
          <p:cNvSpPr/>
          <p:nvPr/>
        </p:nvSpPr>
        <p:spPr>
          <a:xfrm>
            <a:off x="3498112" y="1414130"/>
            <a:ext cx="691116" cy="287079"/>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Ellipse 8">
            <a:extLst>
              <a:ext uri="{FF2B5EF4-FFF2-40B4-BE49-F238E27FC236}">
                <a16:creationId xmlns:a16="http://schemas.microsoft.com/office/drawing/2014/main" id="{CCAFD402-4FAB-4E47-9263-8B376F378D12}"/>
              </a:ext>
            </a:extLst>
          </p:cNvPr>
          <p:cNvSpPr/>
          <p:nvPr/>
        </p:nvSpPr>
        <p:spPr>
          <a:xfrm>
            <a:off x="4491308" y="1414130"/>
            <a:ext cx="552893" cy="287079"/>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ZoneTexte 2">
            <a:extLst>
              <a:ext uri="{FF2B5EF4-FFF2-40B4-BE49-F238E27FC236}">
                <a16:creationId xmlns:a16="http://schemas.microsoft.com/office/drawing/2014/main" id="{9F236D18-51B6-D36D-5BD0-9763E6C88632}"/>
              </a:ext>
            </a:extLst>
          </p:cNvPr>
          <p:cNvSpPr txBox="1"/>
          <p:nvPr/>
        </p:nvSpPr>
        <p:spPr>
          <a:xfrm>
            <a:off x="8961120" y="6272784"/>
            <a:ext cx="1688123" cy="369332"/>
          </a:xfrm>
          <a:prstGeom prst="rect">
            <a:avLst/>
          </a:prstGeom>
          <a:noFill/>
        </p:spPr>
        <p:txBody>
          <a:bodyPr wrap="square" rtlCol="0">
            <a:spAutoFit/>
          </a:bodyPr>
          <a:lstStyle/>
          <a:p>
            <a:r>
              <a:rPr lang="fr-CA" dirty="0"/>
              <a:t>CEMEQ p.51</a:t>
            </a:r>
          </a:p>
        </p:txBody>
      </p:sp>
    </p:spTree>
    <p:extLst>
      <p:ext uri="{BB962C8B-B14F-4D97-AF65-F5344CB8AC3E}">
        <p14:creationId xmlns:p14="http://schemas.microsoft.com/office/powerpoint/2010/main" val="160785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par>
                          <p:cTn id="38" fill="hold">
                            <p:stCondLst>
                              <p:cond delay="2500"/>
                            </p:stCondLst>
                            <p:childTnLst>
                              <p:par>
                                <p:cTn id="39" presetID="2" presetClass="entr" presetSubtype="4" fill="hold" nodeType="after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 calcmode="lin" valueType="num">
                                      <p:cBhvr additive="base">
                                        <p:cTn id="4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43" fill="hold">
                            <p:stCondLst>
                              <p:cond delay="3000"/>
                            </p:stCondLst>
                            <p:childTnLst>
                              <p:par>
                                <p:cTn id="44" presetID="2" presetClass="entr" presetSubtype="4" fill="hold" nodeType="after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 calcmode="lin" valueType="num">
                                      <p:cBhvr additive="base">
                                        <p:cTn id="4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48" fill="hold">
                            <p:stCondLst>
                              <p:cond delay="3500"/>
                            </p:stCondLst>
                            <p:childTnLst>
                              <p:par>
                                <p:cTn id="49" presetID="2" presetClass="entr" presetSubtype="4" fill="hold" nodeType="after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 calcmode="lin" valueType="num">
                                      <p:cBhvr additive="base">
                                        <p:cTn id="5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921152-CEF4-43BC-A258-04044FE4CB70}"/>
              </a:ext>
            </a:extLst>
          </p:cNvPr>
          <p:cNvSpPr>
            <a:spLocks noGrp="1"/>
          </p:cNvSpPr>
          <p:nvPr>
            <p:ph type="title"/>
          </p:nvPr>
        </p:nvSpPr>
        <p:spPr>
          <a:xfrm>
            <a:off x="8549640" y="685800"/>
            <a:ext cx="3200400" cy="1737360"/>
          </a:xfrm>
        </p:spPr>
        <p:txBody>
          <a:bodyPr>
            <a:normAutofit/>
          </a:bodyPr>
          <a:lstStyle/>
          <a:p>
            <a:r>
              <a:rPr lang="fr-CA" sz="3600" dirty="0"/>
              <a:t>Os des membres inférieurs</a:t>
            </a:r>
          </a:p>
        </p:txBody>
      </p:sp>
      <p:sp>
        <p:nvSpPr>
          <p:cNvPr id="4" name="Espace réservé du texte 3">
            <a:extLst>
              <a:ext uri="{FF2B5EF4-FFF2-40B4-BE49-F238E27FC236}">
                <a16:creationId xmlns:a16="http://schemas.microsoft.com/office/drawing/2014/main" id="{EA0BD0F3-083D-416D-B7DB-F24DA862284A}"/>
              </a:ext>
            </a:extLst>
          </p:cNvPr>
          <p:cNvSpPr>
            <a:spLocks noGrp="1"/>
          </p:cNvSpPr>
          <p:nvPr>
            <p:ph type="body" sz="half" idx="2"/>
          </p:nvPr>
        </p:nvSpPr>
        <p:spPr>
          <a:xfrm>
            <a:off x="8549640" y="2423160"/>
            <a:ext cx="3200400" cy="3291840"/>
          </a:xfrm>
        </p:spPr>
        <p:txBody>
          <a:bodyPr>
            <a:normAutofit/>
          </a:bodyPr>
          <a:lstStyle/>
          <a:p>
            <a:pPr marL="342900" indent="-342900">
              <a:buFont typeface="Arial" panose="020B0604020202020204" pitchFamily="34" charset="0"/>
              <a:buChar char="•"/>
            </a:pPr>
            <a:r>
              <a:rPr lang="fr-CA" sz="2400" dirty="0"/>
              <a:t>Cuisses</a:t>
            </a:r>
          </a:p>
          <a:p>
            <a:pPr marL="342900" indent="-342900">
              <a:buFont typeface="Arial" panose="020B0604020202020204" pitchFamily="34" charset="0"/>
              <a:buChar char="•"/>
            </a:pPr>
            <a:r>
              <a:rPr lang="fr-CA" sz="2400" dirty="0"/>
              <a:t>Jambes </a:t>
            </a:r>
          </a:p>
          <a:p>
            <a:pPr marL="342900" indent="-342900">
              <a:buFont typeface="Arial" panose="020B0604020202020204" pitchFamily="34" charset="0"/>
              <a:buChar char="•"/>
            </a:pPr>
            <a:r>
              <a:rPr lang="fr-CA" sz="2400" dirty="0"/>
              <a:t>Pieds</a:t>
            </a:r>
          </a:p>
        </p:txBody>
      </p:sp>
      <p:sp>
        <p:nvSpPr>
          <p:cNvPr id="5" name="Espace réservé du pied de page 4">
            <a:extLst>
              <a:ext uri="{FF2B5EF4-FFF2-40B4-BE49-F238E27FC236}">
                <a16:creationId xmlns:a16="http://schemas.microsoft.com/office/drawing/2014/main" id="{00CE4802-504A-407D-AD11-DA1D3FC6D532}"/>
              </a:ext>
            </a:extLst>
          </p:cNvPr>
          <p:cNvSpPr>
            <a:spLocks noGrp="1"/>
          </p:cNvSpPr>
          <p:nvPr>
            <p:ph type="ftr" sz="quarter" idx="11"/>
          </p:nvPr>
        </p:nvSpPr>
        <p:spPr>
          <a:xfrm>
            <a:off x="1088136" y="6272784"/>
            <a:ext cx="632764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Élaboré par Alexandra Fex, Inf. </a:t>
            </a:r>
            <a:r>
              <a:rPr kumimoji="0" lang="fr-FR" sz="1100" b="0" i="0" u="none" strike="noStrike" kern="1200" cap="none" spc="0" normalizeH="0" baseline="0" noProof="0" dirty="0" err="1">
                <a:ln>
                  <a:noFill/>
                </a:ln>
                <a:solidFill>
                  <a:prstClr val="white">
                    <a:lumMod val="65000"/>
                  </a:prstClr>
                </a:solidFill>
                <a:effectLst/>
                <a:uLnTx/>
                <a:uFillTx/>
                <a:latin typeface="Arial" panose="020B0604020202020204"/>
                <a:ea typeface="+mn-ea"/>
                <a:cs typeface="+mn-cs"/>
              </a:rPr>
              <a:t>Bch</a:t>
            </a: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Directrice adjointe Secteur Santé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Modifié par Karole-Anne Bolduc, inf. Aux., Enseignante Secteur Santé</a:t>
            </a:r>
            <a:endParaRPr kumimoji="0" lang="en-US"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pic>
        <p:nvPicPr>
          <p:cNvPr id="15" name="Espace réservé du contenu 14">
            <a:extLst>
              <a:ext uri="{FF2B5EF4-FFF2-40B4-BE49-F238E27FC236}">
                <a16:creationId xmlns:a16="http://schemas.microsoft.com/office/drawing/2014/main" id="{BE87BF0D-261C-42AA-A0AA-B59EA71402C9}"/>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258128" y="220091"/>
            <a:ext cx="3837872" cy="5791699"/>
          </a:xfrm>
        </p:spPr>
      </p:pic>
      <p:sp>
        <p:nvSpPr>
          <p:cNvPr id="3" name="ZoneTexte 2">
            <a:extLst>
              <a:ext uri="{FF2B5EF4-FFF2-40B4-BE49-F238E27FC236}">
                <a16:creationId xmlns:a16="http://schemas.microsoft.com/office/drawing/2014/main" id="{8AB67847-AB56-DD38-98AE-B949CB902171}"/>
              </a:ext>
            </a:extLst>
          </p:cNvPr>
          <p:cNvSpPr txBox="1"/>
          <p:nvPr/>
        </p:nvSpPr>
        <p:spPr>
          <a:xfrm>
            <a:off x="8961120" y="6272784"/>
            <a:ext cx="1688123" cy="369332"/>
          </a:xfrm>
          <a:prstGeom prst="rect">
            <a:avLst/>
          </a:prstGeom>
          <a:noFill/>
        </p:spPr>
        <p:txBody>
          <a:bodyPr wrap="square" rtlCol="0">
            <a:spAutoFit/>
          </a:bodyPr>
          <a:lstStyle/>
          <a:p>
            <a:r>
              <a:rPr lang="fr-CA" dirty="0"/>
              <a:t>CEMEQ p.51</a:t>
            </a:r>
          </a:p>
        </p:txBody>
      </p:sp>
    </p:spTree>
    <p:extLst>
      <p:ext uri="{BB962C8B-B14F-4D97-AF65-F5344CB8AC3E}">
        <p14:creationId xmlns:p14="http://schemas.microsoft.com/office/powerpoint/2010/main" val="169467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31"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 calcmode="lin" valueType="num">
                                      <p:cBhvr>
                                        <p:cTn id="28" dur="1000" fill="hold"/>
                                        <p:tgtEl>
                                          <p:spTgt spid="15"/>
                                        </p:tgtEl>
                                        <p:attrNameLst>
                                          <p:attrName>style.rotation</p:attrName>
                                        </p:attrNameLst>
                                      </p:cBhvr>
                                      <p:tavLst>
                                        <p:tav tm="0">
                                          <p:val>
                                            <p:fltVal val="90"/>
                                          </p:val>
                                        </p:tav>
                                        <p:tav tm="100000">
                                          <p:val>
                                            <p:fltVal val="0"/>
                                          </p:val>
                                        </p:tav>
                                      </p:tavLst>
                                    </p:anim>
                                    <p:animEffect transition="in" filter="fade">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1300A5-F48D-4CFB-ACEA-B1461FA87F0C}"/>
              </a:ext>
            </a:extLst>
          </p:cNvPr>
          <p:cNvSpPr>
            <a:spLocks noGrp="1"/>
          </p:cNvSpPr>
          <p:nvPr>
            <p:ph type="title"/>
          </p:nvPr>
        </p:nvSpPr>
        <p:spPr>
          <a:xfrm>
            <a:off x="648930" y="0"/>
            <a:ext cx="6189192" cy="2944368"/>
          </a:xfrm>
        </p:spPr>
        <p:txBody>
          <a:bodyPr>
            <a:normAutofit/>
          </a:bodyPr>
          <a:lstStyle/>
          <a:p>
            <a:r>
              <a:rPr lang="fr-CA" sz="3600" dirty="0"/>
              <a:t>Courbe naturelle et anomalies du pied</a:t>
            </a:r>
          </a:p>
        </p:txBody>
      </p:sp>
      <p:pic>
        <p:nvPicPr>
          <p:cNvPr id="6" name="Espace réservé du contenu 5">
            <a:extLst>
              <a:ext uri="{FF2B5EF4-FFF2-40B4-BE49-F238E27FC236}">
                <a16:creationId xmlns:a16="http://schemas.microsoft.com/office/drawing/2014/main" id="{A6939D71-48D4-4CE9-8407-8ABAE46AA0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8134" y="1962220"/>
            <a:ext cx="9475731" cy="4310564"/>
          </a:xfrm>
          <a:prstGeom prst="rect">
            <a:avLst/>
          </a:prstGeom>
        </p:spPr>
      </p:pic>
      <p:sp>
        <p:nvSpPr>
          <p:cNvPr id="4" name="Espace réservé du pied de page 3">
            <a:extLst>
              <a:ext uri="{FF2B5EF4-FFF2-40B4-BE49-F238E27FC236}">
                <a16:creationId xmlns:a16="http://schemas.microsoft.com/office/drawing/2014/main" id="{79276DF4-CF06-4491-94A7-B9A90484607B}"/>
              </a:ext>
            </a:extLst>
          </p:cNvPr>
          <p:cNvSpPr>
            <a:spLocks noGrp="1"/>
          </p:cNvSpPr>
          <p:nvPr>
            <p:ph type="ftr" sz="quarter" idx="11"/>
          </p:nvPr>
        </p:nvSpPr>
        <p:spPr>
          <a:xfrm>
            <a:off x="926283" y="6213987"/>
            <a:ext cx="6327648" cy="365125"/>
          </a:xfrm>
        </p:spPr>
        <p:txBody>
          <a:bodyPr>
            <a:no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Élaboré par Alexandra Fex, Inf. </a:t>
            </a:r>
            <a:r>
              <a:rPr kumimoji="0" lang="fr-FR" sz="1100" b="0" i="0" u="none" strike="noStrike" kern="1200" cap="none" spc="0" normalizeH="0" baseline="0" noProof="0" dirty="0" err="1">
                <a:ln>
                  <a:noFill/>
                </a:ln>
                <a:solidFill>
                  <a:prstClr val="white">
                    <a:lumMod val="65000"/>
                  </a:prstClr>
                </a:solidFill>
                <a:effectLst/>
                <a:uLnTx/>
                <a:uFillTx/>
                <a:latin typeface="Arial" panose="020B0604020202020204"/>
                <a:ea typeface="+mn-ea"/>
                <a:cs typeface="+mn-cs"/>
              </a:rPr>
              <a:t>Bch</a:t>
            </a: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Directrice adjointe Secteur Santé </a:t>
            </a:r>
          </a:p>
          <a:p>
            <a:pPr marL="0" marR="0" lvl="0" indent="0" algn="l" defTabSz="457200" rtl="0" eaLnBrk="1" fontAlgn="auto" latinLnBrk="0" hangingPunct="1">
              <a:lnSpc>
                <a:spcPct val="90000"/>
              </a:lnSpc>
              <a:spcBef>
                <a:spcPts val="0"/>
              </a:spcBef>
              <a:spcAft>
                <a:spcPts val="60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Modifié par Karole-Anne Bolduc, inf. Aux., Enseignante Secteur Santé</a:t>
            </a:r>
            <a:endParaRPr kumimoji="0" lang="en-US"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sp>
        <p:nvSpPr>
          <p:cNvPr id="3" name="ZoneTexte 2">
            <a:extLst>
              <a:ext uri="{FF2B5EF4-FFF2-40B4-BE49-F238E27FC236}">
                <a16:creationId xmlns:a16="http://schemas.microsoft.com/office/drawing/2014/main" id="{FDE98934-8E87-D3E8-0ECB-FAF20A96EBF7}"/>
              </a:ext>
            </a:extLst>
          </p:cNvPr>
          <p:cNvSpPr txBox="1"/>
          <p:nvPr/>
        </p:nvSpPr>
        <p:spPr>
          <a:xfrm>
            <a:off x="8961120" y="6272784"/>
            <a:ext cx="1688123" cy="369332"/>
          </a:xfrm>
          <a:prstGeom prst="rect">
            <a:avLst/>
          </a:prstGeom>
          <a:noFill/>
        </p:spPr>
        <p:txBody>
          <a:bodyPr wrap="square" rtlCol="0">
            <a:spAutoFit/>
          </a:bodyPr>
          <a:lstStyle/>
          <a:p>
            <a:r>
              <a:rPr lang="fr-CA" dirty="0"/>
              <a:t>CEMEQ p.51</a:t>
            </a:r>
          </a:p>
        </p:txBody>
      </p:sp>
      <p:sp>
        <p:nvSpPr>
          <p:cNvPr id="9" name="Rectangle 8">
            <a:extLst>
              <a:ext uri="{FF2B5EF4-FFF2-40B4-BE49-F238E27FC236}">
                <a16:creationId xmlns:a16="http://schemas.microsoft.com/office/drawing/2014/main" id="{344D45FE-CEEC-FB4E-26DE-FD920145EE8B}"/>
              </a:ext>
            </a:extLst>
          </p:cNvPr>
          <p:cNvSpPr/>
          <p:nvPr/>
        </p:nvSpPr>
        <p:spPr>
          <a:xfrm>
            <a:off x="3525078" y="1962220"/>
            <a:ext cx="808383" cy="171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7995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10">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8" name="Rectangle 14">
            <a:extLst>
              <a:ext uri="{FF2B5EF4-FFF2-40B4-BE49-F238E27FC236}">
                <a16:creationId xmlns:a16="http://schemas.microsoft.com/office/drawing/2014/main" id="{1C7FF924-8DA0-4BE9-8C7E-095B0EC1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6FCD722-7F78-B76E-36DB-1DE4F254485F}"/>
              </a:ext>
            </a:extLst>
          </p:cNvPr>
          <p:cNvSpPr>
            <a:spLocks noGrp="1"/>
          </p:cNvSpPr>
          <p:nvPr>
            <p:ph type="title"/>
          </p:nvPr>
        </p:nvSpPr>
        <p:spPr>
          <a:xfrm>
            <a:off x="6400800" y="484632"/>
            <a:ext cx="5299586" cy="1609344"/>
          </a:xfrm>
          <a:ln>
            <a:noFill/>
          </a:ln>
        </p:spPr>
        <p:txBody>
          <a:bodyPr vert="horz" lIns="91440" tIns="45720" rIns="91440" bIns="45720" rtlCol="0" anchor="ctr">
            <a:normAutofit/>
          </a:bodyPr>
          <a:lstStyle/>
          <a:p>
            <a:r>
              <a:rPr lang="en-US" sz="4000" cap="all"/>
              <a:t>Activité Oscar</a:t>
            </a:r>
          </a:p>
        </p:txBody>
      </p:sp>
      <p:pic>
        <p:nvPicPr>
          <p:cNvPr id="6" name="Espace réservé pour une image  5">
            <a:extLst>
              <a:ext uri="{FF2B5EF4-FFF2-40B4-BE49-F238E27FC236}">
                <a16:creationId xmlns:a16="http://schemas.microsoft.com/office/drawing/2014/main" id="{B49E85DB-5A26-435B-A36E-B53322FF6D8B}"/>
              </a:ext>
            </a:extLst>
          </p:cNvPr>
          <p:cNvPicPr>
            <a:picLocks noGrp="1" noChangeAspect="1"/>
          </p:cNvPicPr>
          <p:nvPr>
            <p:ph type="pic"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20269" b="20269"/>
          <a:stretch/>
        </p:blipFill>
        <p:spPr>
          <a:xfrm>
            <a:off x="633999" y="1323051"/>
            <a:ext cx="5112461" cy="4222158"/>
          </a:xfrm>
          <a:prstGeom prst="rect">
            <a:avLst/>
          </a:prstGeom>
        </p:spPr>
      </p:pic>
      <p:sp>
        <p:nvSpPr>
          <p:cNvPr id="4" name="Espace réservé du texte 3">
            <a:extLst>
              <a:ext uri="{FF2B5EF4-FFF2-40B4-BE49-F238E27FC236}">
                <a16:creationId xmlns:a16="http://schemas.microsoft.com/office/drawing/2014/main" id="{D9E982ED-94D8-CD00-11B8-38A027AFD162}"/>
              </a:ext>
            </a:extLst>
          </p:cNvPr>
          <p:cNvSpPr>
            <a:spLocks noGrp="1"/>
          </p:cNvSpPr>
          <p:nvPr>
            <p:ph type="body" sz="half" idx="2"/>
          </p:nvPr>
        </p:nvSpPr>
        <p:spPr>
          <a:xfrm>
            <a:off x="6400799" y="2121408"/>
            <a:ext cx="5299585" cy="4050792"/>
          </a:xfrm>
        </p:spPr>
        <p:txBody>
          <a:bodyPr vert="horz" lIns="91440" tIns="45720" rIns="91440" bIns="45720" rtlCol="0">
            <a:normAutofit/>
          </a:bodyPr>
          <a:lstStyle/>
          <a:p>
            <a:pPr indent="-182880">
              <a:lnSpc>
                <a:spcPct val="90000"/>
              </a:lnSpc>
              <a:buFont typeface="Wingdings" pitchFamily="2" charset="2"/>
              <a:buChar char="§"/>
            </a:pPr>
            <a:r>
              <a:rPr lang="fr-CA" sz="2400" dirty="0">
                <a:solidFill>
                  <a:schemeClr val="tx1"/>
                </a:solidFill>
              </a:rPr>
              <a:t>Vous serez placé en 4 équipes </a:t>
            </a:r>
          </a:p>
          <a:p>
            <a:pPr indent="-182880">
              <a:lnSpc>
                <a:spcPct val="90000"/>
              </a:lnSpc>
              <a:buFont typeface="Wingdings" pitchFamily="2" charset="2"/>
              <a:buChar char="§"/>
            </a:pPr>
            <a:r>
              <a:rPr lang="fr-CA" sz="2400" dirty="0">
                <a:solidFill>
                  <a:schemeClr val="tx1"/>
                </a:solidFill>
              </a:rPr>
              <a:t>Il s’agit d’un génie en herbe</a:t>
            </a:r>
          </a:p>
          <a:p>
            <a:pPr indent="-182880">
              <a:lnSpc>
                <a:spcPct val="90000"/>
              </a:lnSpc>
              <a:buFont typeface="Wingdings" pitchFamily="2" charset="2"/>
              <a:buChar char="§"/>
            </a:pPr>
            <a:r>
              <a:rPr lang="fr-CA" sz="2400" dirty="0">
                <a:solidFill>
                  <a:schemeClr val="tx1"/>
                </a:solidFill>
              </a:rPr>
              <a:t>Chaque bonne réponse vous donne le droit de tenter de placer le nom de l’os au bon endroit. </a:t>
            </a:r>
          </a:p>
          <a:p>
            <a:pPr indent="-182880">
              <a:lnSpc>
                <a:spcPct val="90000"/>
              </a:lnSpc>
              <a:buFont typeface="Wingdings" pitchFamily="2" charset="2"/>
              <a:buChar char="§"/>
            </a:pPr>
            <a:r>
              <a:rPr lang="fr-CA" sz="2400" dirty="0">
                <a:solidFill>
                  <a:schemeClr val="tx1"/>
                </a:solidFill>
              </a:rPr>
              <a:t>L’équipe gagnante pourra quitter 30 minutes plus tôt au moment décidé par l’enseignante.</a:t>
            </a:r>
          </a:p>
        </p:txBody>
      </p:sp>
      <p:grpSp>
        <p:nvGrpSpPr>
          <p:cNvPr id="29" name="Group 16">
            <a:extLst>
              <a:ext uri="{FF2B5EF4-FFF2-40B4-BE49-F238E27FC236}">
                <a16:creationId xmlns:a16="http://schemas.microsoft.com/office/drawing/2014/main" id="{5029B4A8-2CF0-48DC-B29E-F3B62EDDC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F71DA811-F7AE-460D-9891-57F221994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3747795E-BBFD-44B4-892D-2054745A8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392695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2F9B8D9-2A0F-48A2-AD9F-81D8C4970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FE08B5A-C178-81B1-1D11-BADA984A8731}"/>
              </a:ext>
            </a:extLst>
          </p:cNvPr>
          <p:cNvSpPr>
            <a:spLocks noGrp="1"/>
          </p:cNvSpPr>
          <p:nvPr>
            <p:ph type="title"/>
          </p:nvPr>
        </p:nvSpPr>
        <p:spPr>
          <a:xfrm>
            <a:off x="4970109" y="484632"/>
            <a:ext cx="6730277" cy="1609344"/>
          </a:xfrm>
          <a:ln>
            <a:noFill/>
          </a:ln>
        </p:spPr>
        <p:txBody>
          <a:bodyPr>
            <a:normAutofit/>
          </a:bodyPr>
          <a:lstStyle/>
          <a:p>
            <a:r>
              <a:rPr lang="fr-CA" sz="4400"/>
              <a:t>Aide à l’apprentissage</a:t>
            </a:r>
          </a:p>
        </p:txBody>
      </p:sp>
      <p:pic>
        <p:nvPicPr>
          <p:cNvPr id="5" name="Image 4">
            <a:extLst>
              <a:ext uri="{FF2B5EF4-FFF2-40B4-BE49-F238E27FC236}">
                <a16:creationId xmlns:a16="http://schemas.microsoft.com/office/drawing/2014/main" id="{5411A397-106A-C81F-275B-0A35A182289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p:blipFill>
        <p:spPr>
          <a:xfrm>
            <a:off x="633999" y="2066828"/>
            <a:ext cx="3722101" cy="2734604"/>
          </a:xfrm>
          <a:prstGeom prst="rect">
            <a:avLst/>
          </a:prstGeom>
        </p:spPr>
      </p:pic>
      <p:sp>
        <p:nvSpPr>
          <p:cNvPr id="3" name="Espace réservé du contenu 2">
            <a:extLst>
              <a:ext uri="{FF2B5EF4-FFF2-40B4-BE49-F238E27FC236}">
                <a16:creationId xmlns:a16="http://schemas.microsoft.com/office/drawing/2014/main" id="{EF0F7C2A-317A-8E04-25DE-5AE535EB21C3}"/>
              </a:ext>
            </a:extLst>
          </p:cNvPr>
          <p:cNvSpPr>
            <a:spLocks noGrp="1"/>
          </p:cNvSpPr>
          <p:nvPr>
            <p:ph idx="1"/>
          </p:nvPr>
        </p:nvSpPr>
        <p:spPr>
          <a:xfrm>
            <a:off x="4970109" y="2121408"/>
            <a:ext cx="6730276" cy="4050792"/>
          </a:xfrm>
        </p:spPr>
        <p:txBody>
          <a:bodyPr>
            <a:normAutofit/>
          </a:bodyPr>
          <a:lstStyle/>
          <a:p>
            <a:r>
              <a:rPr lang="fr-CA" dirty="0"/>
              <a:t>Vous aurez 60 minutes. Aucune sortie n’est autorisée avant les premières 30 minutes. </a:t>
            </a:r>
          </a:p>
          <a:p>
            <a:r>
              <a:rPr lang="fr-CA" dirty="0"/>
              <a:t>Une fois terminé, vous devez me remettre votre copie et vous pourrez quitter. Sachez que si je considère que vous n’avez pas fourni d’effort dans l’optique de qujitter plus tôt, je me réserve le droit de vous mettre absent pour le temps restant. </a:t>
            </a:r>
          </a:p>
          <a:p>
            <a:r>
              <a:rPr lang="fr-CA" dirty="0"/>
              <a:t>Le tout se fait dans le silence, sans CEMEQ et sans documents d’études.</a:t>
            </a:r>
          </a:p>
          <a:p>
            <a:endParaRPr lang="fr-CA" dirty="0"/>
          </a:p>
        </p:txBody>
      </p:sp>
      <p:grpSp>
        <p:nvGrpSpPr>
          <p:cNvPr id="21" name="Group 20">
            <a:extLst>
              <a:ext uri="{FF2B5EF4-FFF2-40B4-BE49-F238E27FC236}">
                <a16:creationId xmlns:a16="http://schemas.microsoft.com/office/drawing/2014/main" id="{0F7E20FF-7DA6-46B7-AB0E-E6CBFDD072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2" name="Oval 21">
              <a:extLst>
                <a:ext uri="{FF2B5EF4-FFF2-40B4-BE49-F238E27FC236}">
                  <a16:creationId xmlns:a16="http://schemas.microsoft.com/office/drawing/2014/main" id="{6BE624B6-B9F4-4C3F-9F6E-2182D90EC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8710C23B-B5E1-45A6-80F6-55643AC6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38592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37A8ED-3CC5-9E16-019B-1B80D6D5AF1F}"/>
              </a:ext>
            </a:extLst>
          </p:cNvPr>
          <p:cNvSpPr>
            <a:spLocks noGrp="1"/>
          </p:cNvSpPr>
          <p:nvPr>
            <p:ph type="title"/>
          </p:nvPr>
        </p:nvSpPr>
        <p:spPr>
          <a:xfrm>
            <a:off x="1099699" y="238972"/>
            <a:ext cx="3777923" cy="1609344"/>
          </a:xfrm>
        </p:spPr>
        <p:txBody>
          <a:bodyPr/>
          <a:lstStyle/>
          <a:p>
            <a:r>
              <a:rPr lang="fr-CA" dirty="0"/>
              <a:t>Résumons</a:t>
            </a:r>
            <a:br>
              <a:rPr lang="fr-CA" dirty="0"/>
            </a:br>
            <a:r>
              <a:rPr lang="fr-CA" dirty="0"/>
              <a:t>Chapitre 2</a:t>
            </a:r>
          </a:p>
        </p:txBody>
      </p:sp>
      <p:sp>
        <p:nvSpPr>
          <p:cNvPr id="3" name="Espace réservé du contenu 2">
            <a:extLst>
              <a:ext uri="{FF2B5EF4-FFF2-40B4-BE49-F238E27FC236}">
                <a16:creationId xmlns:a16="http://schemas.microsoft.com/office/drawing/2014/main" id="{C8D934F9-8EE5-FC86-BD62-E7B2B37447F5}"/>
              </a:ext>
            </a:extLst>
          </p:cNvPr>
          <p:cNvSpPr>
            <a:spLocks noGrp="1"/>
          </p:cNvSpPr>
          <p:nvPr>
            <p:ph idx="1"/>
          </p:nvPr>
        </p:nvSpPr>
        <p:spPr>
          <a:xfrm>
            <a:off x="191729" y="1961535"/>
            <a:ext cx="5701071" cy="4896465"/>
          </a:xfrm>
        </p:spPr>
        <p:txBody>
          <a:bodyPr/>
          <a:lstStyle/>
          <a:p>
            <a:r>
              <a:rPr lang="fr-CA" sz="2800" dirty="0"/>
              <a:t>La structure d’un os</a:t>
            </a:r>
          </a:p>
          <a:p>
            <a:pPr marL="0" indent="0">
              <a:buNone/>
            </a:pPr>
            <a:endParaRPr lang="fr-CA" sz="2800" dirty="0"/>
          </a:p>
          <a:p>
            <a:pPr lvl="1"/>
            <a:r>
              <a:rPr lang="fr-CA" sz="2400" dirty="0"/>
              <a:t>2 types de tissu</a:t>
            </a:r>
          </a:p>
          <a:p>
            <a:pPr lvl="2"/>
            <a:r>
              <a:rPr lang="fr-CA" sz="2000" dirty="0"/>
              <a:t>Tissu cartilagineux</a:t>
            </a:r>
          </a:p>
          <a:p>
            <a:pPr lvl="2"/>
            <a:r>
              <a:rPr lang="fr-CA" sz="2000" dirty="0"/>
              <a:t>Tissu osseux</a:t>
            </a:r>
          </a:p>
          <a:p>
            <a:pPr lvl="3"/>
            <a:endParaRPr lang="fr-CA" sz="1800" dirty="0"/>
          </a:p>
          <a:p>
            <a:pPr marL="548640" lvl="2" indent="0">
              <a:buNone/>
            </a:pPr>
            <a:endParaRPr lang="fr-CA" dirty="0"/>
          </a:p>
          <a:p>
            <a:pPr marL="0" indent="0">
              <a:buNone/>
            </a:pPr>
            <a:endParaRPr lang="fr-CA" dirty="0"/>
          </a:p>
        </p:txBody>
      </p:sp>
      <p:graphicFrame>
        <p:nvGraphicFramePr>
          <p:cNvPr id="4" name="Tableau 4">
            <a:extLst>
              <a:ext uri="{FF2B5EF4-FFF2-40B4-BE49-F238E27FC236}">
                <a16:creationId xmlns:a16="http://schemas.microsoft.com/office/drawing/2014/main" id="{D918818D-22C1-2C1F-A32B-0F098CA8F676}"/>
              </a:ext>
            </a:extLst>
          </p:cNvPr>
          <p:cNvGraphicFramePr>
            <a:graphicFrameLocks noGrp="1"/>
          </p:cNvGraphicFramePr>
          <p:nvPr>
            <p:extLst>
              <p:ext uri="{D42A27DB-BD31-4B8C-83A1-F6EECF244321}">
                <p14:modId xmlns:p14="http://schemas.microsoft.com/office/powerpoint/2010/main" val="3142327128"/>
              </p:ext>
            </p:extLst>
          </p:nvPr>
        </p:nvGraphicFramePr>
        <p:xfrm>
          <a:off x="6196084" y="719666"/>
          <a:ext cx="5568286" cy="5653104"/>
        </p:xfrm>
        <a:graphic>
          <a:graphicData uri="http://schemas.openxmlformats.org/drawingml/2006/table">
            <a:tbl>
              <a:tblPr firstRow="1" bandRow="1">
                <a:tableStyleId>{5C22544A-7EE6-4342-B048-85BDC9FD1C3A}</a:tableStyleId>
              </a:tblPr>
              <a:tblGrid>
                <a:gridCol w="5568286">
                  <a:extLst>
                    <a:ext uri="{9D8B030D-6E8A-4147-A177-3AD203B41FA5}">
                      <a16:colId xmlns:a16="http://schemas.microsoft.com/office/drawing/2014/main" val="4144986832"/>
                    </a:ext>
                  </a:extLst>
                </a:gridCol>
              </a:tblGrid>
              <a:tr h="773196">
                <a:tc>
                  <a:txBody>
                    <a:bodyPr/>
                    <a:lstStyle/>
                    <a:p>
                      <a:pPr algn="ctr"/>
                      <a:r>
                        <a:rPr lang="fr-CA" sz="3200" dirty="0"/>
                        <a:t>Le Tissu Cartilagineux</a:t>
                      </a:r>
                    </a:p>
                  </a:txBody>
                  <a:tcPr/>
                </a:tc>
                <a:extLst>
                  <a:ext uri="{0D108BD9-81ED-4DB2-BD59-A6C34878D82A}">
                    <a16:rowId xmlns:a16="http://schemas.microsoft.com/office/drawing/2014/main" val="1258528965"/>
                  </a:ext>
                </a:extLst>
              </a:tr>
              <a:tr h="773196">
                <a:tc>
                  <a:txBody>
                    <a:bodyPr/>
                    <a:lstStyle/>
                    <a:p>
                      <a:r>
                        <a:rPr lang="fr-CA" u="sng" dirty="0"/>
                        <a:t>Formé de </a:t>
                      </a:r>
                      <a:r>
                        <a:rPr lang="fr-CA" dirty="0"/>
                        <a:t>: Chondrocytes, Chondroïtine, Fibres élastiques et Collagène</a:t>
                      </a:r>
                    </a:p>
                  </a:txBody>
                  <a:tcPr/>
                </a:tc>
                <a:extLst>
                  <a:ext uri="{0D108BD9-81ED-4DB2-BD59-A6C34878D82A}">
                    <a16:rowId xmlns:a16="http://schemas.microsoft.com/office/drawing/2014/main" val="3159455876"/>
                  </a:ext>
                </a:extLst>
              </a:tr>
              <a:tr h="773196">
                <a:tc>
                  <a:txBody>
                    <a:bodyPr/>
                    <a:lstStyle/>
                    <a:p>
                      <a:r>
                        <a:rPr lang="fr-CA" u="sng" dirty="0"/>
                        <a:t>3 types de cartilage</a:t>
                      </a:r>
                      <a:r>
                        <a:rPr lang="fr-CA" dirty="0"/>
                        <a:t>: Hyalin, Fibreux et Élastique</a:t>
                      </a:r>
                    </a:p>
                  </a:txBody>
                  <a:tcPr/>
                </a:tc>
                <a:extLst>
                  <a:ext uri="{0D108BD9-81ED-4DB2-BD59-A6C34878D82A}">
                    <a16:rowId xmlns:a16="http://schemas.microsoft.com/office/drawing/2014/main" val="1868811625"/>
                  </a:ext>
                </a:extLst>
              </a:tr>
              <a:tr h="773196">
                <a:tc>
                  <a:txBody>
                    <a:bodyPr/>
                    <a:lstStyle/>
                    <a:p>
                      <a:r>
                        <a:rPr lang="fr-CA" u="sng" dirty="0"/>
                        <a:t>Fonctions</a:t>
                      </a:r>
                      <a:r>
                        <a:rPr lang="fr-CA" dirty="0"/>
                        <a:t>:</a:t>
                      </a:r>
                    </a:p>
                    <a:p>
                      <a:pPr marL="285750" indent="-285750">
                        <a:buFont typeface="Arial" panose="020B0604020202020204" pitchFamily="34" charset="0"/>
                        <a:buChar char="•"/>
                      </a:pPr>
                      <a:r>
                        <a:rPr lang="fr-CA" dirty="0"/>
                        <a:t>Former le squelette et permettre sa croissance car le tissu cartilagineux se transforme progressivement en tissu osseux</a:t>
                      </a:r>
                    </a:p>
                    <a:p>
                      <a:pPr marL="285750" indent="-285750">
                        <a:buFont typeface="Arial" panose="020B0604020202020204" pitchFamily="34" charset="0"/>
                        <a:buChar char="•"/>
                      </a:pPr>
                      <a:r>
                        <a:rPr lang="fr-CA" dirty="0"/>
                        <a:t>Amortir les chocs aux extrémités osseuses par le cartilage articulaire</a:t>
                      </a:r>
                    </a:p>
                    <a:p>
                      <a:pPr marL="285750" indent="-285750">
                        <a:buFont typeface="Arial" panose="020B0604020202020204" pitchFamily="34" charset="0"/>
                        <a:buChar char="•"/>
                      </a:pPr>
                      <a:r>
                        <a:rPr lang="fr-CA" dirty="0"/>
                        <a:t>Permettre la croissance de l’os en longueur par le cartilage de conjugaison</a:t>
                      </a:r>
                    </a:p>
                    <a:p>
                      <a:pPr marL="285750" indent="-285750">
                        <a:buFont typeface="Arial" panose="020B0604020202020204" pitchFamily="34" charset="0"/>
                        <a:buChar char="•"/>
                      </a:pPr>
                      <a:endParaRPr lang="fr-CA" dirty="0"/>
                    </a:p>
                  </a:txBody>
                  <a:tcPr/>
                </a:tc>
                <a:extLst>
                  <a:ext uri="{0D108BD9-81ED-4DB2-BD59-A6C34878D82A}">
                    <a16:rowId xmlns:a16="http://schemas.microsoft.com/office/drawing/2014/main" val="3631665296"/>
                  </a:ext>
                </a:extLst>
              </a:tr>
              <a:tr h="773196">
                <a:tc>
                  <a:txBody>
                    <a:bodyPr/>
                    <a:lstStyle/>
                    <a:p>
                      <a:r>
                        <a:rPr lang="fr-CA" dirty="0"/>
                        <a:t>Ne contient pas de vaisseaux sanguins donc se regénère lentement</a:t>
                      </a:r>
                    </a:p>
                  </a:txBody>
                  <a:tcPr/>
                </a:tc>
                <a:extLst>
                  <a:ext uri="{0D108BD9-81ED-4DB2-BD59-A6C34878D82A}">
                    <a16:rowId xmlns:a16="http://schemas.microsoft.com/office/drawing/2014/main" val="606801719"/>
                  </a:ext>
                </a:extLst>
              </a:tr>
            </a:tbl>
          </a:graphicData>
        </a:graphic>
      </p:graphicFrame>
      <p:graphicFrame>
        <p:nvGraphicFramePr>
          <p:cNvPr id="5" name="Tableau 4">
            <a:extLst>
              <a:ext uri="{FF2B5EF4-FFF2-40B4-BE49-F238E27FC236}">
                <a16:creationId xmlns:a16="http://schemas.microsoft.com/office/drawing/2014/main" id="{CDFEB554-250C-3377-2413-7922741589E1}"/>
              </a:ext>
            </a:extLst>
          </p:cNvPr>
          <p:cNvGraphicFramePr>
            <a:graphicFrameLocks noGrp="1"/>
          </p:cNvGraphicFramePr>
          <p:nvPr>
            <p:extLst>
              <p:ext uri="{D42A27DB-BD31-4B8C-83A1-F6EECF244321}">
                <p14:modId xmlns:p14="http://schemas.microsoft.com/office/powerpoint/2010/main" val="674907567"/>
              </p:ext>
            </p:extLst>
          </p:nvPr>
        </p:nvGraphicFramePr>
        <p:xfrm>
          <a:off x="6196084" y="165756"/>
          <a:ext cx="5568286" cy="6526487"/>
        </p:xfrm>
        <a:graphic>
          <a:graphicData uri="http://schemas.openxmlformats.org/drawingml/2006/table">
            <a:tbl>
              <a:tblPr firstRow="1" bandRow="1">
                <a:tableStyleId>{5C22544A-7EE6-4342-B048-85BDC9FD1C3A}</a:tableStyleId>
              </a:tblPr>
              <a:tblGrid>
                <a:gridCol w="5568286">
                  <a:extLst>
                    <a:ext uri="{9D8B030D-6E8A-4147-A177-3AD203B41FA5}">
                      <a16:colId xmlns:a16="http://schemas.microsoft.com/office/drawing/2014/main" val="4144986832"/>
                    </a:ext>
                  </a:extLst>
                </a:gridCol>
              </a:tblGrid>
              <a:tr h="477672">
                <a:tc>
                  <a:txBody>
                    <a:bodyPr/>
                    <a:lstStyle/>
                    <a:p>
                      <a:pPr algn="ctr"/>
                      <a:r>
                        <a:rPr lang="fr-CA" sz="2800" dirty="0"/>
                        <a:t>Le Tissu Osseux</a:t>
                      </a:r>
                    </a:p>
                  </a:txBody>
                  <a:tcPr/>
                </a:tc>
                <a:extLst>
                  <a:ext uri="{0D108BD9-81ED-4DB2-BD59-A6C34878D82A}">
                    <a16:rowId xmlns:a16="http://schemas.microsoft.com/office/drawing/2014/main" val="1258528965"/>
                  </a:ext>
                </a:extLst>
              </a:tr>
              <a:tr h="812297">
                <a:tc>
                  <a:txBody>
                    <a:bodyPr/>
                    <a:lstStyle/>
                    <a:p>
                      <a:r>
                        <a:rPr lang="fr-CA" u="sng" dirty="0"/>
                        <a:t>Formé de </a:t>
                      </a:r>
                      <a:r>
                        <a:rPr lang="fr-CA" dirty="0"/>
                        <a:t>: cellules ostéogéniques, ostéoblastes, ostéocytes et ostéoclastes</a:t>
                      </a:r>
                    </a:p>
                  </a:txBody>
                  <a:tcPr/>
                </a:tc>
                <a:extLst>
                  <a:ext uri="{0D108BD9-81ED-4DB2-BD59-A6C34878D82A}">
                    <a16:rowId xmlns:a16="http://schemas.microsoft.com/office/drawing/2014/main" val="3159455876"/>
                  </a:ext>
                </a:extLst>
              </a:tr>
              <a:tr h="812297">
                <a:tc>
                  <a:txBody>
                    <a:bodyPr/>
                    <a:lstStyle/>
                    <a:p>
                      <a:r>
                        <a:rPr lang="fr-CA" u="sng" dirty="0"/>
                        <a:t>Ostéoclastes</a:t>
                      </a:r>
                      <a:r>
                        <a:rPr lang="fr-CA" u="none" dirty="0"/>
                        <a:t>: Résorbe la matière osseuse</a:t>
                      </a:r>
                    </a:p>
                    <a:p>
                      <a:r>
                        <a:rPr lang="fr-CA" u="sng" dirty="0"/>
                        <a:t>Ostéoblastes</a:t>
                      </a:r>
                      <a:r>
                        <a:rPr lang="fr-CA" u="none" dirty="0"/>
                        <a:t>: Sécrètent la matière osseuse</a:t>
                      </a:r>
                      <a:endParaRPr lang="fr-CA" u="sng" dirty="0"/>
                    </a:p>
                  </a:txBody>
                  <a:tcPr/>
                </a:tc>
                <a:extLst>
                  <a:ext uri="{0D108BD9-81ED-4DB2-BD59-A6C34878D82A}">
                    <a16:rowId xmlns:a16="http://schemas.microsoft.com/office/drawing/2014/main" val="1868811625"/>
                  </a:ext>
                </a:extLst>
              </a:tr>
              <a:tr h="423025">
                <a:tc>
                  <a:txBody>
                    <a:bodyPr/>
                    <a:lstStyle/>
                    <a:p>
                      <a:r>
                        <a:rPr lang="fr-CA" u="sng" dirty="0"/>
                        <a:t>Composé de</a:t>
                      </a:r>
                      <a:r>
                        <a:rPr lang="fr-CA" u="none" dirty="0"/>
                        <a:t>: Calcium et phosphore.</a:t>
                      </a:r>
                      <a:endParaRPr lang="fr-CA" u="sng" dirty="0"/>
                    </a:p>
                  </a:txBody>
                  <a:tcPr/>
                </a:tc>
                <a:extLst>
                  <a:ext uri="{0D108BD9-81ED-4DB2-BD59-A6C34878D82A}">
                    <a16:rowId xmlns:a16="http://schemas.microsoft.com/office/drawing/2014/main" val="3547706468"/>
                  </a:ext>
                </a:extLst>
              </a:tr>
              <a:tr h="1248834">
                <a:tc>
                  <a:txBody>
                    <a:bodyPr/>
                    <a:lstStyle/>
                    <a:p>
                      <a:r>
                        <a:rPr lang="fr-CA" u="sng" dirty="0"/>
                        <a:t>Remaniement osseux</a:t>
                      </a:r>
                      <a:r>
                        <a:rPr lang="fr-CA" u="none" dirty="0"/>
                        <a:t>: Processus continu de renouvellement osseux</a:t>
                      </a:r>
                    </a:p>
                    <a:p>
                      <a:r>
                        <a:rPr lang="fr-CA" u="sng" dirty="0"/>
                        <a:t>Résorption osseuse</a:t>
                      </a:r>
                      <a:r>
                        <a:rPr lang="fr-CA" u="none" dirty="0"/>
                        <a:t>: Destruction majoritaire du tissu osseux</a:t>
                      </a:r>
                      <a:endParaRPr lang="fr-CA" u="sng" dirty="0"/>
                    </a:p>
                  </a:txBody>
                  <a:tcPr/>
                </a:tc>
                <a:extLst>
                  <a:ext uri="{0D108BD9-81ED-4DB2-BD59-A6C34878D82A}">
                    <a16:rowId xmlns:a16="http://schemas.microsoft.com/office/drawing/2014/main" val="1292524612"/>
                  </a:ext>
                </a:extLst>
              </a:tr>
              <a:tr h="1235059">
                <a:tc>
                  <a:txBody>
                    <a:bodyPr/>
                    <a:lstStyle/>
                    <a:p>
                      <a:r>
                        <a:rPr lang="fr-CA" u="sng" dirty="0"/>
                        <a:t>2 types</a:t>
                      </a:r>
                      <a:r>
                        <a:rPr lang="fr-CA" dirty="0"/>
                        <a:t>:</a:t>
                      </a:r>
                    </a:p>
                    <a:p>
                      <a:pPr marL="285750" indent="-285750">
                        <a:buFont typeface="Arial" panose="020B0604020202020204" pitchFamily="34" charset="0"/>
                        <a:buChar char="•"/>
                      </a:pPr>
                      <a:r>
                        <a:rPr lang="fr-CA" dirty="0"/>
                        <a:t>Os compact: Rigide et dense</a:t>
                      </a:r>
                    </a:p>
                    <a:p>
                      <a:pPr marL="285750" indent="-285750">
                        <a:buFont typeface="Arial" panose="020B0604020202020204" pitchFamily="34" charset="0"/>
                        <a:buChar char="•"/>
                      </a:pPr>
                      <a:r>
                        <a:rPr lang="fr-CA" dirty="0"/>
                        <a:t>Os spongieux: Poreux, contient la moelle osseuse rouge </a:t>
                      </a:r>
                    </a:p>
                    <a:p>
                      <a:pPr marL="285750" indent="-285750">
                        <a:buFont typeface="Arial" panose="020B0604020202020204" pitchFamily="34" charset="0"/>
                        <a:buChar char="•"/>
                      </a:pPr>
                      <a:endParaRPr lang="fr-CA" dirty="0"/>
                    </a:p>
                  </a:txBody>
                  <a:tcPr/>
                </a:tc>
                <a:extLst>
                  <a:ext uri="{0D108BD9-81ED-4DB2-BD59-A6C34878D82A}">
                    <a16:rowId xmlns:a16="http://schemas.microsoft.com/office/drawing/2014/main" val="3631665296"/>
                  </a:ext>
                </a:extLst>
              </a:tr>
              <a:tr h="1248834">
                <a:tc>
                  <a:txBody>
                    <a:bodyPr/>
                    <a:lstStyle/>
                    <a:p>
                      <a:r>
                        <a:rPr lang="fr-CA" u="sng" dirty="0"/>
                        <a:t>Contient</a:t>
                      </a:r>
                      <a:r>
                        <a:rPr lang="fr-CA" dirty="0"/>
                        <a:t>: </a:t>
                      </a:r>
                    </a:p>
                    <a:p>
                      <a:pPr marL="285750" indent="-285750">
                        <a:buFont typeface="Arial" panose="020B0604020202020204" pitchFamily="34" charset="0"/>
                        <a:buChar char="•"/>
                      </a:pPr>
                      <a:r>
                        <a:rPr lang="fr-CA" dirty="0"/>
                        <a:t>Périoste : Membrane protectrice et port d’attache</a:t>
                      </a:r>
                    </a:p>
                    <a:p>
                      <a:pPr marL="285750" indent="-285750">
                        <a:buFont typeface="Arial" panose="020B0604020202020204" pitchFamily="34" charset="0"/>
                        <a:buChar char="•"/>
                      </a:pPr>
                      <a:r>
                        <a:rPr lang="fr-CA" dirty="0"/>
                        <a:t>Moelle osseuse jaune : Rempli la cavité médullaire, réserve de graisse</a:t>
                      </a:r>
                    </a:p>
                  </a:txBody>
                  <a:tcPr/>
                </a:tc>
                <a:extLst>
                  <a:ext uri="{0D108BD9-81ED-4DB2-BD59-A6C34878D82A}">
                    <a16:rowId xmlns:a16="http://schemas.microsoft.com/office/drawing/2014/main" val="606801719"/>
                  </a:ext>
                </a:extLst>
              </a:tr>
            </a:tbl>
          </a:graphicData>
        </a:graphic>
      </p:graphicFrame>
    </p:spTree>
    <p:extLst>
      <p:ext uri="{BB962C8B-B14F-4D97-AF65-F5344CB8AC3E}">
        <p14:creationId xmlns:p14="http://schemas.microsoft.com/office/powerpoint/2010/main" val="376487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arn(inVertic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1000" fill="hold"/>
                                        <p:tgtEl>
                                          <p:spTgt spid="5"/>
                                        </p:tgtEl>
                                        <p:attrNameLst>
                                          <p:attrName>ppt_w</p:attrName>
                                        </p:attrNameLst>
                                      </p:cBhvr>
                                      <p:tavLst>
                                        <p:tav tm="0">
                                          <p:val>
                                            <p:fltVal val="0"/>
                                          </p:val>
                                        </p:tav>
                                        <p:tav tm="100000">
                                          <p:val>
                                            <p:strVal val="#ppt_w"/>
                                          </p:val>
                                        </p:tav>
                                      </p:tavLst>
                                    </p:anim>
                                    <p:anim calcmode="lin" valueType="num">
                                      <p:cBhvr>
                                        <p:cTn id="35" dur="1000" fill="hold"/>
                                        <p:tgtEl>
                                          <p:spTgt spid="5"/>
                                        </p:tgtEl>
                                        <p:attrNameLst>
                                          <p:attrName>ppt_h</p:attrName>
                                        </p:attrNameLst>
                                      </p:cBhvr>
                                      <p:tavLst>
                                        <p:tav tm="0">
                                          <p:val>
                                            <p:fltVal val="0"/>
                                          </p:val>
                                        </p:tav>
                                        <p:tav tm="100000">
                                          <p:val>
                                            <p:strVal val="#ppt_h"/>
                                          </p:val>
                                        </p:tav>
                                      </p:tavLst>
                                    </p:anim>
                                    <p:anim calcmode="lin" valueType="num">
                                      <p:cBhvr>
                                        <p:cTn id="36" dur="1000" fill="hold"/>
                                        <p:tgtEl>
                                          <p:spTgt spid="5"/>
                                        </p:tgtEl>
                                        <p:attrNameLst>
                                          <p:attrName>style.rotation</p:attrName>
                                        </p:attrNameLst>
                                      </p:cBhvr>
                                      <p:tavLst>
                                        <p:tav tm="0">
                                          <p:val>
                                            <p:fltVal val="90"/>
                                          </p:val>
                                        </p:tav>
                                        <p:tav tm="100000">
                                          <p:val>
                                            <p:fltVal val="0"/>
                                          </p:val>
                                        </p:tav>
                                      </p:tavLst>
                                    </p:anim>
                                    <p:animEffect transition="in" filter="fade">
                                      <p:cBhvr>
                                        <p:cTn id="37" dur="1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7FF924-8DA0-4BE9-8C7E-095B0EC1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37A8ED-3CC5-9E16-019B-1B80D6D5AF1F}"/>
              </a:ext>
            </a:extLst>
          </p:cNvPr>
          <p:cNvSpPr>
            <a:spLocks noGrp="1"/>
          </p:cNvSpPr>
          <p:nvPr>
            <p:ph type="title"/>
          </p:nvPr>
        </p:nvSpPr>
        <p:spPr>
          <a:xfrm>
            <a:off x="6400800" y="484632"/>
            <a:ext cx="5299586" cy="1609344"/>
          </a:xfrm>
          <a:ln>
            <a:noFill/>
          </a:ln>
        </p:spPr>
        <p:txBody>
          <a:bodyPr>
            <a:normAutofit/>
          </a:bodyPr>
          <a:lstStyle/>
          <a:p>
            <a:r>
              <a:rPr lang="fr-CA" sz="4000"/>
              <a:t>Résumons</a:t>
            </a:r>
            <a:br>
              <a:rPr lang="fr-CA" sz="4000"/>
            </a:br>
            <a:r>
              <a:rPr lang="fr-CA" sz="4000"/>
              <a:t>Chapitre 2</a:t>
            </a:r>
          </a:p>
        </p:txBody>
      </p:sp>
      <p:pic>
        <p:nvPicPr>
          <p:cNvPr id="7" name="Image 6" descr="Une image contenant diagramme&#10;&#10;Description générée automatiquement">
            <a:extLst>
              <a:ext uri="{FF2B5EF4-FFF2-40B4-BE49-F238E27FC236}">
                <a16:creationId xmlns:a16="http://schemas.microsoft.com/office/drawing/2014/main" id="{5D599F71-0195-BABB-A1A3-107D57479E9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3999" y="1548911"/>
            <a:ext cx="5112461" cy="3770439"/>
          </a:xfrm>
          <a:prstGeom prst="rect">
            <a:avLst/>
          </a:prstGeom>
        </p:spPr>
      </p:pic>
      <p:sp>
        <p:nvSpPr>
          <p:cNvPr id="3" name="Espace réservé du contenu 2">
            <a:extLst>
              <a:ext uri="{FF2B5EF4-FFF2-40B4-BE49-F238E27FC236}">
                <a16:creationId xmlns:a16="http://schemas.microsoft.com/office/drawing/2014/main" id="{C8D934F9-8EE5-FC86-BD62-E7B2B37447F5}"/>
              </a:ext>
            </a:extLst>
          </p:cNvPr>
          <p:cNvSpPr>
            <a:spLocks noGrp="1"/>
          </p:cNvSpPr>
          <p:nvPr>
            <p:ph idx="1"/>
          </p:nvPr>
        </p:nvSpPr>
        <p:spPr>
          <a:xfrm>
            <a:off x="6400799" y="2121408"/>
            <a:ext cx="5299585" cy="4050792"/>
          </a:xfrm>
        </p:spPr>
        <p:txBody>
          <a:bodyPr>
            <a:normAutofit/>
          </a:bodyPr>
          <a:lstStyle/>
          <a:p>
            <a:r>
              <a:rPr lang="fr-CA" sz="1800"/>
              <a:t>La structure d’un os</a:t>
            </a:r>
          </a:p>
          <a:p>
            <a:endParaRPr lang="fr-CA" sz="1800"/>
          </a:p>
          <a:p>
            <a:pPr lvl="1"/>
            <a:r>
              <a:rPr lang="fr-CA"/>
              <a:t>Très vascularisé, l’os se répare rapidement.</a:t>
            </a:r>
          </a:p>
          <a:p>
            <a:pPr lvl="2"/>
            <a:endParaRPr lang="fr-CA" sz="1800" dirty="0"/>
          </a:p>
          <a:p>
            <a:pPr lvl="2"/>
            <a:r>
              <a:rPr lang="fr-CA" sz="1800" dirty="0"/>
              <a:t>Formation d’un hématome (Foyer de division cellulaire)</a:t>
            </a:r>
          </a:p>
          <a:p>
            <a:pPr lvl="2"/>
            <a:r>
              <a:rPr lang="fr-CA" sz="1800" dirty="0"/>
              <a:t>Formation du cal osseux (Formation de nouveaux tissus osseux)</a:t>
            </a:r>
          </a:p>
          <a:p>
            <a:pPr lvl="2"/>
            <a:r>
              <a:rPr lang="fr-CA" sz="1800" dirty="0"/>
              <a:t>Remaniement des cals (Les fragments morts sont éliminés par résorption osseuse)</a:t>
            </a:r>
          </a:p>
          <a:p>
            <a:pPr marL="548640" lvl="2" indent="0">
              <a:buNone/>
            </a:pPr>
            <a:endParaRPr lang="fr-CA" sz="1800"/>
          </a:p>
          <a:p>
            <a:pPr marL="0" indent="0">
              <a:buNone/>
            </a:pPr>
            <a:endParaRPr lang="fr-CA" sz="1800"/>
          </a:p>
        </p:txBody>
      </p:sp>
      <p:grpSp>
        <p:nvGrpSpPr>
          <p:cNvPr id="14" name="Group 13">
            <a:extLst>
              <a:ext uri="{FF2B5EF4-FFF2-40B4-BE49-F238E27FC236}">
                <a16:creationId xmlns:a16="http://schemas.microsoft.com/office/drawing/2014/main" id="{5029B4A8-2CF0-48DC-B29E-F3B62EDDC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F71DA811-F7AE-460D-9891-57F221994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3747795E-BBFD-44B4-892D-2054745A8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26352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arn(inVertic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arn(inVertical)">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barn(inVertical)">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7EDBDF-D0ED-6827-C3C4-572DA482A5DE}"/>
              </a:ext>
            </a:extLst>
          </p:cNvPr>
          <p:cNvSpPr>
            <a:spLocks noGrp="1"/>
          </p:cNvSpPr>
          <p:nvPr>
            <p:ph type="ctrTitle"/>
          </p:nvPr>
        </p:nvSpPr>
        <p:spPr/>
        <p:txBody>
          <a:bodyPr/>
          <a:lstStyle/>
          <a:p>
            <a:r>
              <a:rPr lang="fr-CA" dirty="0"/>
              <a:t>La localisation des principaux os</a:t>
            </a:r>
          </a:p>
        </p:txBody>
      </p:sp>
      <p:sp>
        <p:nvSpPr>
          <p:cNvPr id="3" name="Sous-titre 2">
            <a:extLst>
              <a:ext uri="{FF2B5EF4-FFF2-40B4-BE49-F238E27FC236}">
                <a16:creationId xmlns:a16="http://schemas.microsoft.com/office/drawing/2014/main" id="{B7541FD3-429E-EA93-301B-9F51719C9F61}"/>
              </a:ext>
            </a:extLst>
          </p:cNvPr>
          <p:cNvSpPr>
            <a:spLocks noGrp="1"/>
          </p:cNvSpPr>
          <p:nvPr>
            <p:ph type="subTitle" idx="1"/>
          </p:nvPr>
        </p:nvSpPr>
        <p:spPr/>
        <p:txBody>
          <a:bodyPr/>
          <a:lstStyle/>
          <a:p>
            <a:endParaRPr lang="fr-CA"/>
          </a:p>
        </p:txBody>
      </p:sp>
    </p:spTree>
    <p:extLst>
      <p:ext uri="{BB962C8B-B14F-4D97-AF65-F5344CB8AC3E}">
        <p14:creationId xmlns:p14="http://schemas.microsoft.com/office/powerpoint/2010/main" val="4236004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60ACC0A-863E-4F43-972C-1E08EE35F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re 1">
            <a:extLst>
              <a:ext uri="{FF2B5EF4-FFF2-40B4-BE49-F238E27FC236}">
                <a16:creationId xmlns:a16="http://schemas.microsoft.com/office/drawing/2014/main" id="{5DA6051F-7EC6-41BF-92BF-6409606ED4DB}"/>
              </a:ext>
            </a:extLst>
          </p:cNvPr>
          <p:cNvSpPr>
            <a:spLocks noGrp="1"/>
          </p:cNvSpPr>
          <p:nvPr>
            <p:ph type="title"/>
          </p:nvPr>
        </p:nvSpPr>
        <p:spPr>
          <a:xfrm>
            <a:off x="6400800" y="484632"/>
            <a:ext cx="5299586" cy="1609344"/>
          </a:xfrm>
          <a:ln>
            <a:noFill/>
          </a:ln>
        </p:spPr>
        <p:txBody>
          <a:bodyPr>
            <a:normAutofit/>
          </a:bodyPr>
          <a:lstStyle/>
          <a:p>
            <a:r>
              <a:rPr lang="fr-CA" sz="4000" dirty="0"/>
              <a:t>La localisation des os principaux </a:t>
            </a:r>
          </a:p>
        </p:txBody>
      </p:sp>
      <p:pic>
        <p:nvPicPr>
          <p:cNvPr id="6" name="Image 5">
            <a:extLst>
              <a:ext uri="{FF2B5EF4-FFF2-40B4-BE49-F238E27FC236}">
                <a16:creationId xmlns:a16="http://schemas.microsoft.com/office/drawing/2014/main" id="{561AA5EB-0E4A-471A-9A85-F4265CF2DA5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33999" y="877900"/>
            <a:ext cx="5112461" cy="5112461"/>
          </a:xfrm>
          <a:prstGeom prst="rect">
            <a:avLst/>
          </a:prstGeom>
        </p:spPr>
      </p:pic>
      <p:sp>
        <p:nvSpPr>
          <p:cNvPr id="3" name="Espace réservé du contenu 2">
            <a:extLst>
              <a:ext uri="{FF2B5EF4-FFF2-40B4-BE49-F238E27FC236}">
                <a16:creationId xmlns:a16="http://schemas.microsoft.com/office/drawing/2014/main" id="{2B4A5415-35FC-494F-B58B-187EC777CF2F}"/>
              </a:ext>
            </a:extLst>
          </p:cNvPr>
          <p:cNvSpPr>
            <a:spLocks noGrp="1"/>
          </p:cNvSpPr>
          <p:nvPr>
            <p:ph idx="1"/>
          </p:nvPr>
        </p:nvSpPr>
        <p:spPr>
          <a:xfrm>
            <a:off x="6400799" y="2121408"/>
            <a:ext cx="5299585" cy="4050792"/>
          </a:xfrm>
        </p:spPr>
        <p:txBody>
          <a:bodyPr>
            <a:normAutofit/>
          </a:bodyPr>
          <a:lstStyle/>
          <a:p>
            <a:r>
              <a:rPr lang="fr-CA" sz="2400" dirty="0">
                <a:solidFill>
                  <a:schemeClr val="accent1">
                    <a:lumMod val="50000"/>
                  </a:schemeClr>
                </a:solidFill>
              </a:rPr>
              <a:t>Os de la tête</a:t>
            </a:r>
          </a:p>
          <a:p>
            <a:r>
              <a:rPr lang="fr-CA" sz="2400" dirty="0">
                <a:solidFill>
                  <a:schemeClr val="accent1">
                    <a:lumMod val="50000"/>
                  </a:schemeClr>
                </a:solidFill>
              </a:rPr>
              <a:t>Os du tronc</a:t>
            </a:r>
          </a:p>
          <a:p>
            <a:r>
              <a:rPr lang="fr-CA" sz="2400" dirty="0">
                <a:solidFill>
                  <a:schemeClr val="accent1">
                    <a:lumMod val="50000"/>
                  </a:schemeClr>
                </a:solidFill>
              </a:rPr>
              <a:t>Os des membres supérieurs </a:t>
            </a:r>
          </a:p>
          <a:p>
            <a:r>
              <a:rPr lang="fr-CA" sz="2400" dirty="0">
                <a:solidFill>
                  <a:schemeClr val="accent1">
                    <a:lumMod val="50000"/>
                  </a:schemeClr>
                </a:solidFill>
              </a:rPr>
              <a:t>Os des membres inférieurs</a:t>
            </a:r>
          </a:p>
        </p:txBody>
      </p:sp>
      <p:sp>
        <p:nvSpPr>
          <p:cNvPr id="4" name="Espace réservé du pied de page 3">
            <a:extLst>
              <a:ext uri="{FF2B5EF4-FFF2-40B4-BE49-F238E27FC236}">
                <a16:creationId xmlns:a16="http://schemas.microsoft.com/office/drawing/2014/main" id="{5C0ECC50-F90E-448C-94BD-DAB057D10A03}"/>
              </a:ext>
            </a:extLst>
          </p:cNvPr>
          <p:cNvSpPr>
            <a:spLocks noGrp="1"/>
          </p:cNvSpPr>
          <p:nvPr>
            <p:ph type="ftr" sz="quarter" idx="11"/>
          </p:nvPr>
        </p:nvSpPr>
        <p:spPr>
          <a:xfrm>
            <a:off x="1088136" y="6272784"/>
            <a:ext cx="6327648" cy="365125"/>
          </a:xfrm>
        </p:spPr>
        <p:txBody>
          <a:bodyPr>
            <a:norm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fr-FR" sz="700" b="0" i="0" u="none" strike="noStrike" kern="1200" cap="none" spc="0" normalizeH="0" baseline="0" noProof="0">
                <a:ln>
                  <a:noFill/>
                </a:ln>
                <a:solidFill>
                  <a:srgbClr val="514949"/>
                </a:solidFill>
                <a:effectLst/>
                <a:uLnTx/>
                <a:uFillTx/>
                <a:latin typeface="Arial" panose="020B0604020202020204"/>
                <a:ea typeface="+mn-ea"/>
                <a:cs typeface="+mn-cs"/>
              </a:rPr>
              <a:t>Élaboré par Alexandra Fex, </a:t>
            </a:r>
            <a:r>
              <a:rPr kumimoji="0" lang="fr-FR" sz="700" b="0" i="0" u="none" strike="noStrike" kern="1200" cap="none" spc="0" normalizeH="0" baseline="0" noProof="0" err="1">
                <a:ln>
                  <a:noFill/>
                </a:ln>
                <a:solidFill>
                  <a:srgbClr val="514949"/>
                </a:solidFill>
                <a:effectLst/>
                <a:uLnTx/>
                <a:uFillTx/>
                <a:latin typeface="Arial" panose="020B0604020202020204"/>
                <a:ea typeface="+mn-ea"/>
                <a:cs typeface="+mn-cs"/>
              </a:rPr>
              <a:t>BSc</a:t>
            </a:r>
            <a:r>
              <a:rPr kumimoji="0" lang="fr-FR" sz="700" b="0" i="0" u="none" strike="noStrike" kern="1200" cap="none" spc="0" normalizeH="0" baseline="0" noProof="0">
                <a:ln>
                  <a:noFill/>
                </a:ln>
                <a:solidFill>
                  <a:srgbClr val="514949"/>
                </a:solidFill>
                <a:effectLst/>
                <a:uLnTx/>
                <a:uFillTx/>
                <a:latin typeface="Arial" panose="020B0604020202020204"/>
                <a:ea typeface="+mn-ea"/>
                <a:cs typeface="+mn-cs"/>
              </a:rPr>
              <a:t> inf., Directrice adjointe Secteur Santé </a:t>
            </a:r>
          </a:p>
          <a:p>
            <a:pPr marL="0" marR="0" lvl="0" indent="0" algn="l" defTabSz="457200" rtl="0" eaLnBrk="1" fontAlgn="auto" latinLnBrk="0" hangingPunct="1">
              <a:lnSpc>
                <a:spcPct val="90000"/>
              </a:lnSpc>
              <a:spcBef>
                <a:spcPts val="0"/>
              </a:spcBef>
              <a:spcAft>
                <a:spcPts val="600"/>
              </a:spcAft>
              <a:buClrTx/>
              <a:buSzTx/>
              <a:buFontTx/>
              <a:buNone/>
              <a:tabLst/>
              <a:defRPr/>
            </a:pPr>
            <a:r>
              <a:rPr kumimoji="0" lang="fr-FR" sz="700" b="0" i="0" u="none" strike="noStrike" kern="1200" cap="none" spc="0" normalizeH="0" baseline="0" noProof="0">
                <a:ln>
                  <a:noFill/>
                </a:ln>
                <a:solidFill>
                  <a:srgbClr val="514949"/>
                </a:solidFill>
                <a:effectLst/>
                <a:uLnTx/>
                <a:uFillTx/>
                <a:latin typeface="Arial" panose="020B0604020202020204"/>
                <a:ea typeface="+mn-ea"/>
                <a:cs typeface="+mn-cs"/>
              </a:rPr>
              <a:t>Modifié par Karole-Anne Bolduc, inf. Aux., Enseignante Secteur Santé</a:t>
            </a:r>
            <a:endParaRPr kumimoji="0" lang="en-US" sz="700" b="0" i="0" u="none" strike="noStrike" kern="1200" cap="none" spc="0" normalizeH="0" baseline="0" noProof="0">
              <a:ln>
                <a:noFill/>
              </a:ln>
              <a:solidFill>
                <a:srgbClr val="514949"/>
              </a:solidFill>
              <a:effectLst/>
              <a:uLnTx/>
              <a:uFillTx/>
              <a:latin typeface="Arial" panose="020B0604020202020204"/>
              <a:ea typeface="+mn-ea"/>
              <a:cs typeface="+mn-cs"/>
            </a:endParaRPr>
          </a:p>
        </p:txBody>
      </p:sp>
      <p:grpSp>
        <p:nvGrpSpPr>
          <p:cNvPr id="14" name="Group 13">
            <a:extLst>
              <a:ext uri="{FF2B5EF4-FFF2-40B4-BE49-F238E27FC236}">
                <a16:creationId xmlns:a16="http://schemas.microsoft.com/office/drawing/2014/main" id="{B7624860-1049-47BC-90D0-F36A0AC296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5F2011D9-45F8-446B-9AA7-5579AFE3B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E7337B05-ACA0-47A8-B3DD-C2BE4B855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ZoneTexte 6">
            <a:extLst>
              <a:ext uri="{FF2B5EF4-FFF2-40B4-BE49-F238E27FC236}">
                <a16:creationId xmlns:a16="http://schemas.microsoft.com/office/drawing/2014/main" id="{842E8BEB-969F-4FA7-AAB1-15D884B902E9}"/>
              </a:ext>
            </a:extLst>
          </p:cNvPr>
          <p:cNvSpPr txBox="1"/>
          <p:nvPr/>
        </p:nvSpPr>
        <p:spPr>
          <a:xfrm>
            <a:off x="2937679" y="5790306"/>
            <a:ext cx="2808781"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fr-CA" sz="700" b="0" i="0" u="none" strike="noStrike" kern="1200" cap="none" spc="0" normalizeH="0" baseline="0" noProof="0">
                <a:ln>
                  <a:noFill/>
                </a:ln>
                <a:solidFill>
                  <a:srgbClr val="FFFFFF"/>
                </a:solidFill>
                <a:effectLst/>
                <a:uLnTx/>
                <a:uFillTx/>
                <a:latin typeface="Arial" panose="020B0604020202020204"/>
                <a:ea typeface="+mn-ea"/>
                <a:cs typeface="+mn-cs"/>
                <a:hlinkClick r:id="rId5" tooltip="https://commons.wikimedia.org/wiki/File:Appendicular_skeleton_-_animation.gif">
                  <a:extLst>
                    <a:ext uri="{A12FA001-AC4F-418D-AE19-62706E023703}">
                      <ahyp:hlinkClr xmlns:ahyp="http://schemas.microsoft.com/office/drawing/2018/hyperlinkcolor" val="tx"/>
                    </a:ext>
                  </a:extLst>
                </a:hlinkClick>
              </a:rPr>
              <a:t>Cette photo</a:t>
            </a:r>
            <a:r>
              <a:rPr kumimoji="0" lang="fr-CA" sz="700" b="0" i="0" u="none" strike="noStrike" kern="1200" cap="none" spc="0" normalizeH="0" baseline="0" noProof="0">
                <a:ln>
                  <a:noFill/>
                </a:ln>
                <a:solidFill>
                  <a:srgbClr val="FFFFFF"/>
                </a:solidFill>
                <a:effectLst/>
                <a:uLnTx/>
                <a:uFillTx/>
                <a:latin typeface="Arial" panose="020B0604020202020204"/>
                <a:ea typeface="+mn-ea"/>
                <a:cs typeface="+mn-cs"/>
              </a:rPr>
              <a:t> par Auteur inconnu est soumis à la licence </a:t>
            </a:r>
            <a:r>
              <a:rPr kumimoji="0" lang="fr-CA" sz="700" b="0" i="0" u="none" strike="noStrike" kern="1200" cap="none" spc="0" normalizeH="0" baseline="0" noProof="0">
                <a:ln>
                  <a:noFill/>
                </a:ln>
                <a:solidFill>
                  <a:srgbClr val="FFFFFF"/>
                </a:solidFill>
                <a:effectLst/>
                <a:uLnTx/>
                <a:uFillTx/>
                <a:latin typeface="Arial" panose="020B0604020202020204"/>
                <a:ea typeface="+mn-ea"/>
                <a:cs typeface="+mn-cs"/>
                <a:hlinkClick r:id="rId7" tooltip="https://creativecommons.org/licenses/by-sa/3.0/">
                  <a:extLst>
                    <a:ext uri="{A12FA001-AC4F-418D-AE19-62706E023703}">
                      <ahyp:hlinkClr xmlns:ahyp="http://schemas.microsoft.com/office/drawing/2018/hyperlinkcolor" val="tx"/>
                    </a:ext>
                  </a:extLst>
                </a:hlinkClick>
              </a:rPr>
              <a:t>CC BY-SA</a:t>
            </a:r>
            <a:endParaRPr kumimoji="0" lang="fr-CA" sz="7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ZoneTexte 4">
            <a:extLst>
              <a:ext uri="{FF2B5EF4-FFF2-40B4-BE49-F238E27FC236}">
                <a16:creationId xmlns:a16="http://schemas.microsoft.com/office/drawing/2014/main" id="{D4CE1C3C-8A0E-5FDA-E5F3-E3A34D2FFDA5}"/>
              </a:ext>
            </a:extLst>
          </p:cNvPr>
          <p:cNvSpPr txBox="1"/>
          <p:nvPr/>
        </p:nvSpPr>
        <p:spPr>
          <a:xfrm>
            <a:off x="8961120" y="6272784"/>
            <a:ext cx="1688123" cy="369332"/>
          </a:xfrm>
          <a:prstGeom prst="rect">
            <a:avLst/>
          </a:prstGeom>
          <a:noFill/>
        </p:spPr>
        <p:txBody>
          <a:bodyPr wrap="square" rtlCol="0">
            <a:spAutoFit/>
          </a:bodyPr>
          <a:lstStyle/>
          <a:p>
            <a:r>
              <a:rPr lang="fr-CA" dirty="0"/>
              <a:t>CEMEQ p.46</a:t>
            </a:r>
          </a:p>
        </p:txBody>
      </p:sp>
    </p:spTree>
    <p:extLst>
      <p:ext uri="{BB962C8B-B14F-4D97-AF65-F5344CB8AC3E}">
        <p14:creationId xmlns:p14="http://schemas.microsoft.com/office/powerpoint/2010/main" val="208383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du contenu 9">
            <a:extLst>
              <a:ext uri="{FF2B5EF4-FFF2-40B4-BE49-F238E27FC236}">
                <a16:creationId xmlns:a16="http://schemas.microsoft.com/office/drawing/2014/main" id="{7F242D82-0C8C-45BC-B521-C16BA93FD2C8}"/>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856631" y="-274505"/>
            <a:ext cx="4239369" cy="6547289"/>
          </a:xfrm>
        </p:spPr>
      </p:pic>
      <p:sp>
        <p:nvSpPr>
          <p:cNvPr id="2" name="Titre 1">
            <a:extLst>
              <a:ext uri="{FF2B5EF4-FFF2-40B4-BE49-F238E27FC236}">
                <a16:creationId xmlns:a16="http://schemas.microsoft.com/office/drawing/2014/main" id="{C6A7D66C-F53E-41BC-805C-DB7CE1535BA7}"/>
              </a:ext>
            </a:extLst>
          </p:cNvPr>
          <p:cNvSpPr>
            <a:spLocks noGrp="1"/>
          </p:cNvSpPr>
          <p:nvPr>
            <p:ph type="title"/>
          </p:nvPr>
        </p:nvSpPr>
        <p:spPr>
          <a:xfrm>
            <a:off x="8549639" y="685800"/>
            <a:ext cx="3447729" cy="680292"/>
          </a:xfrm>
        </p:spPr>
        <p:txBody>
          <a:bodyPr>
            <a:normAutofit/>
          </a:bodyPr>
          <a:lstStyle/>
          <a:p>
            <a:r>
              <a:rPr lang="fr-CA" sz="3600" dirty="0"/>
              <a:t>Os de la tête</a:t>
            </a:r>
          </a:p>
        </p:txBody>
      </p:sp>
      <p:sp>
        <p:nvSpPr>
          <p:cNvPr id="4" name="Espace réservé du texte 3">
            <a:extLst>
              <a:ext uri="{FF2B5EF4-FFF2-40B4-BE49-F238E27FC236}">
                <a16:creationId xmlns:a16="http://schemas.microsoft.com/office/drawing/2014/main" id="{7420A12C-00FB-43DA-9064-82AABACA9979}"/>
              </a:ext>
            </a:extLst>
          </p:cNvPr>
          <p:cNvSpPr>
            <a:spLocks noGrp="1"/>
          </p:cNvSpPr>
          <p:nvPr>
            <p:ph type="body" sz="half" idx="2"/>
          </p:nvPr>
        </p:nvSpPr>
        <p:spPr>
          <a:xfrm>
            <a:off x="8549640" y="1465243"/>
            <a:ext cx="3447728" cy="4249757"/>
          </a:xfrm>
        </p:spPr>
        <p:txBody>
          <a:bodyPr>
            <a:normAutofit/>
          </a:bodyPr>
          <a:lstStyle/>
          <a:p>
            <a:pPr marL="342900" indent="-342900">
              <a:buFont typeface="Arial" panose="020B0604020202020204" pitchFamily="34" charset="0"/>
              <a:buChar char="•"/>
            </a:pPr>
            <a:r>
              <a:rPr lang="fr-CA" sz="2400" dirty="0"/>
              <a:t>Le crâne (Crâniens)</a:t>
            </a:r>
          </a:p>
          <a:p>
            <a:pPr marL="342900" indent="-342900">
              <a:buFont typeface="Arial" panose="020B0604020202020204" pitchFamily="34" charset="0"/>
              <a:buChar char="•"/>
            </a:pPr>
            <a:r>
              <a:rPr lang="fr-CA" sz="2400" dirty="0"/>
              <a:t>La face (Faciaux)</a:t>
            </a:r>
          </a:p>
          <a:p>
            <a:pPr marL="342900" indent="-342900">
              <a:buFont typeface="Arial" panose="020B0604020202020204" pitchFamily="34" charset="0"/>
              <a:buChar char="•"/>
            </a:pPr>
            <a:endParaRPr lang="fr-CA" sz="2400" dirty="0"/>
          </a:p>
        </p:txBody>
      </p:sp>
      <p:sp>
        <p:nvSpPr>
          <p:cNvPr id="5" name="Espace réservé du pied de page 4">
            <a:extLst>
              <a:ext uri="{FF2B5EF4-FFF2-40B4-BE49-F238E27FC236}">
                <a16:creationId xmlns:a16="http://schemas.microsoft.com/office/drawing/2014/main" id="{2AC39225-385F-49B7-8229-0A6401DFC18D}"/>
              </a:ext>
            </a:extLst>
          </p:cNvPr>
          <p:cNvSpPr>
            <a:spLocks noGrp="1"/>
          </p:cNvSpPr>
          <p:nvPr>
            <p:ph type="ftr" sz="quarter" idx="11"/>
          </p:nvPr>
        </p:nvSpPr>
        <p:spPr>
          <a:xfrm>
            <a:off x="1088136" y="6272784"/>
            <a:ext cx="632764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white">
                    <a:lumMod val="65000"/>
                  </a:prstClr>
                </a:solidFill>
                <a:effectLst/>
                <a:uLnTx/>
                <a:uFillTx/>
                <a:latin typeface="Arial" panose="020B0604020202020204"/>
                <a:ea typeface="+mn-ea"/>
                <a:cs typeface="+mn-cs"/>
              </a:rPr>
              <a:t>Élaboré par Alexandra Fex, BSc inf., Directrice adjointe Secteur Santé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white">
                    <a:lumMod val="65000"/>
                  </a:prstClr>
                </a:solidFill>
                <a:effectLst/>
                <a:uLnTx/>
                <a:uFillTx/>
                <a:latin typeface="Arial" panose="020B0604020202020204"/>
                <a:ea typeface="+mn-ea"/>
                <a:cs typeface="+mn-cs"/>
              </a:rPr>
              <a:t>Modifié par Karole-Anne Bolduc, inf. Aux., Enseignante Secteur Santé</a:t>
            </a:r>
            <a:endParaRPr kumimoji="0" lang="en-US"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sp>
        <p:nvSpPr>
          <p:cNvPr id="11" name="ZoneTexte 10">
            <a:extLst>
              <a:ext uri="{FF2B5EF4-FFF2-40B4-BE49-F238E27FC236}">
                <a16:creationId xmlns:a16="http://schemas.microsoft.com/office/drawing/2014/main" id="{97B80D80-386C-405A-ADA2-A159E5C8A916}"/>
              </a:ext>
            </a:extLst>
          </p:cNvPr>
          <p:cNvSpPr txBox="1"/>
          <p:nvPr/>
        </p:nvSpPr>
        <p:spPr>
          <a:xfrm>
            <a:off x="5176299" y="769174"/>
            <a:ext cx="143918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Os Frontal</a:t>
            </a:r>
          </a:p>
        </p:txBody>
      </p:sp>
      <p:sp>
        <p:nvSpPr>
          <p:cNvPr id="12" name="ZoneTexte 11">
            <a:extLst>
              <a:ext uri="{FF2B5EF4-FFF2-40B4-BE49-F238E27FC236}">
                <a16:creationId xmlns:a16="http://schemas.microsoft.com/office/drawing/2014/main" id="{0C48B7B3-4DAB-4549-848B-95D04696F928}"/>
              </a:ext>
            </a:extLst>
          </p:cNvPr>
          <p:cNvSpPr txBox="1"/>
          <p:nvPr/>
        </p:nvSpPr>
        <p:spPr>
          <a:xfrm>
            <a:off x="5557961" y="1943645"/>
            <a:ext cx="1306533"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Nasaux</a:t>
            </a:r>
          </a:p>
        </p:txBody>
      </p:sp>
      <p:sp>
        <p:nvSpPr>
          <p:cNvPr id="13" name="ZoneTexte 12">
            <a:extLst>
              <a:ext uri="{FF2B5EF4-FFF2-40B4-BE49-F238E27FC236}">
                <a16:creationId xmlns:a16="http://schemas.microsoft.com/office/drawing/2014/main" id="{98FE841A-DB40-46D6-AB72-25B1F73800ED}"/>
              </a:ext>
            </a:extLst>
          </p:cNvPr>
          <p:cNvSpPr txBox="1"/>
          <p:nvPr/>
        </p:nvSpPr>
        <p:spPr>
          <a:xfrm>
            <a:off x="5518205" y="2308770"/>
            <a:ext cx="1637969"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Os Ethmoïde</a:t>
            </a:r>
          </a:p>
        </p:txBody>
      </p:sp>
      <p:cxnSp>
        <p:nvCxnSpPr>
          <p:cNvPr id="18" name="Connecteur droit 17">
            <a:extLst>
              <a:ext uri="{FF2B5EF4-FFF2-40B4-BE49-F238E27FC236}">
                <a16:creationId xmlns:a16="http://schemas.microsoft.com/office/drawing/2014/main" id="{9D0935BE-8703-477F-8C6D-7DF136DB504F}"/>
              </a:ext>
            </a:extLst>
          </p:cNvPr>
          <p:cNvCxnSpPr>
            <a:cxnSpLocks/>
          </p:cNvCxnSpPr>
          <p:nvPr/>
        </p:nvCxnSpPr>
        <p:spPr>
          <a:xfrm>
            <a:off x="4683318" y="2308770"/>
            <a:ext cx="2377440" cy="0"/>
          </a:xfrm>
          <a:prstGeom prst="line">
            <a:avLst/>
          </a:prstGeom>
        </p:spPr>
        <p:style>
          <a:lnRef idx="1">
            <a:schemeClr val="dk1"/>
          </a:lnRef>
          <a:fillRef idx="0">
            <a:schemeClr val="dk1"/>
          </a:fillRef>
          <a:effectRef idx="0">
            <a:schemeClr val="dk1"/>
          </a:effectRef>
          <a:fontRef idx="minor">
            <a:schemeClr val="tx1"/>
          </a:fontRef>
        </p:style>
      </p:cxnSp>
      <p:sp>
        <p:nvSpPr>
          <p:cNvPr id="20" name="ZoneTexte 19">
            <a:extLst>
              <a:ext uri="{FF2B5EF4-FFF2-40B4-BE49-F238E27FC236}">
                <a16:creationId xmlns:a16="http://schemas.microsoft.com/office/drawing/2014/main" id="{7F13C245-A76F-48A9-8CDA-B532477C494C}"/>
              </a:ext>
            </a:extLst>
          </p:cNvPr>
          <p:cNvSpPr txBox="1"/>
          <p:nvPr/>
        </p:nvSpPr>
        <p:spPr>
          <a:xfrm>
            <a:off x="7057313" y="2124103"/>
            <a:ext cx="1306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Lacrymaux</a:t>
            </a:r>
          </a:p>
        </p:txBody>
      </p:sp>
      <p:sp>
        <p:nvSpPr>
          <p:cNvPr id="28" name="ZoneTexte 27">
            <a:extLst>
              <a:ext uri="{FF2B5EF4-FFF2-40B4-BE49-F238E27FC236}">
                <a16:creationId xmlns:a16="http://schemas.microsoft.com/office/drawing/2014/main" id="{44B99FF7-56A8-4081-A808-7BECD1066721}"/>
              </a:ext>
            </a:extLst>
          </p:cNvPr>
          <p:cNvSpPr txBox="1"/>
          <p:nvPr/>
        </p:nvSpPr>
        <p:spPr>
          <a:xfrm>
            <a:off x="1253126" y="755259"/>
            <a:ext cx="1585489"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Os Pariétaux</a:t>
            </a:r>
          </a:p>
        </p:txBody>
      </p:sp>
      <p:sp>
        <p:nvSpPr>
          <p:cNvPr id="29" name="ZoneTexte 28">
            <a:extLst>
              <a:ext uri="{FF2B5EF4-FFF2-40B4-BE49-F238E27FC236}">
                <a16:creationId xmlns:a16="http://schemas.microsoft.com/office/drawing/2014/main" id="{F113CDFD-51BF-4083-BCED-D29EAC44104D}"/>
              </a:ext>
            </a:extLst>
          </p:cNvPr>
          <p:cNvSpPr txBox="1"/>
          <p:nvPr/>
        </p:nvSpPr>
        <p:spPr>
          <a:xfrm>
            <a:off x="879415" y="1366092"/>
            <a:ext cx="1585489"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Os Occipital</a:t>
            </a:r>
          </a:p>
        </p:txBody>
      </p:sp>
      <p:sp>
        <p:nvSpPr>
          <p:cNvPr id="30" name="ZoneTexte 29">
            <a:extLst>
              <a:ext uri="{FF2B5EF4-FFF2-40B4-BE49-F238E27FC236}">
                <a16:creationId xmlns:a16="http://schemas.microsoft.com/office/drawing/2014/main" id="{FF196756-6257-471E-93CD-1462728A1710}"/>
              </a:ext>
            </a:extLst>
          </p:cNvPr>
          <p:cNvSpPr txBox="1"/>
          <p:nvPr/>
        </p:nvSpPr>
        <p:spPr>
          <a:xfrm>
            <a:off x="879415" y="2109539"/>
            <a:ext cx="1637969"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Os temporaux</a:t>
            </a:r>
          </a:p>
        </p:txBody>
      </p:sp>
      <p:cxnSp>
        <p:nvCxnSpPr>
          <p:cNvPr id="32" name="Connecteur droit 31">
            <a:extLst>
              <a:ext uri="{FF2B5EF4-FFF2-40B4-BE49-F238E27FC236}">
                <a16:creationId xmlns:a16="http://schemas.microsoft.com/office/drawing/2014/main" id="{0D51E51C-9F09-4403-82A3-53A2068E26FF}"/>
              </a:ext>
            </a:extLst>
          </p:cNvPr>
          <p:cNvCxnSpPr/>
          <p:nvPr/>
        </p:nvCxnSpPr>
        <p:spPr>
          <a:xfrm flipH="1">
            <a:off x="1253126" y="2572948"/>
            <a:ext cx="2370018" cy="0"/>
          </a:xfrm>
          <a:prstGeom prst="line">
            <a:avLst/>
          </a:prstGeom>
        </p:spPr>
        <p:style>
          <a:lnRef idx="1">
            <a:schemeClr val="dk1"/>
          </a:lnRef>
          <a:fillRef idx="0">
            <a:schemeClr val="dk1"/>
          </a:fillRef>
          <a:effectRef idx="0">
            <a:schemeClr val="dk1"/>
          </a:effectRef>
          <a:fontRef idx="minor">
            <a:schemeClr val="tx1"/>
          </a:fontRef>
        </p:style>
      </p:cxnSp>
      <p:cxnSp>
        <p:nvCxnSpPr>
          <p:cNvPr id="35" name="Connecteur droit 34">
            <a:extLst>
              <a:ext uri="{FF2B5EF4-FFF2-40B4-BE49-F238E27FC236}">
                <a16:creationId xmlns:a16="http://schemas.microsoft.com/office/drawing/2014/main" id="{BAB15550-47FC-4118-8C7F-25B8333BCE0E}"/>
              </a:ext>
            </a:extLst>
          </p:cNvPr>
          <p:cNvCxnSpPr/>
          <p:nvPr/>
        </p:nvCxnSpPr>
        <p:spPr>
          <a:xfrm>
            <a:off x="5176299" y="2783296"/>
            <a:ext cx="1582310" cy="0"/>
          </a:xfrm>
          <a:prstGeom prst="line">
            <a:avLst/>
          </a:prstGeom>
        </p:spPr>
        <p:style>
          <a:lnRef idx="1">
            <a:schemeClr val="dk1"/>
          </a:lnRef>
          <a:fillRef idx="0">
            <a:schemeClr val="dk1"/>
          </a:fillRef>
          <a:effectRef idx="0">
            <a:schemeClr val="dk1"/>
          </a:effectRef>
          <a:fontRef idx="minor">
            <a:schemeClr val="tx1"/>
          </a:fontRef>
        </p:style>
      </p:cxnSp>
      <p:sp>
        <p:nvSpPr>
          <p:cNvPr id="36" name="ZoneTexte 35">
            <a:extLst>
              <a:ext uri="{FF2B5EF4-FFF2-40B4-BE49-F238E27FC236}">
                <a16:creationId xmlns:a16="http://schemas.microsoft.com/office/drawing/2014/main" id="{8619939B-9C28-4A0C-A963-54A4D86310C7}"/>
              </a:ext>
            </a:extLst>
          </p:cNvPr>
          <p:cNvSpPr txBox="1"/>
          <p:nvPr/>
        </p:nvSpPr>
        <p:spPr>
          <a:xfrm>
            <a:off x="6864495" y="2572948"/>
            <a:ext cx="9166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Vomer</a:t>
            </a:r>
          </a:p>
        </p:txBody>
      </p:sp>
      <p:sp>
        <p:nvSpPr>
          <p:cNvPr id="37" name="ZoneTexte 36">
            <a:extLst>
              <a:ext uri="{FF2B5EF4-FFF2-40B4-BE49-F238E27FC236}">
                <a16:creationId xmlns:a16="http://schemas.microsoft.com/office/drawing/2014/main" id="{F56957FE-3B5C-4D29-8806-7F67B434BC33}"/>
              </a:ext>
            </a:extLst>
          </p:cNvPr>
          <p:cNvSpPr txBox="1"/>
          <p:nvPr/>
        </p:nvSpPr>
        <p:spPr>
          <a:xfrm>
            <a:off x="1012533" y="2675974"/>
            <a:ext cx="1582310"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Zygomatique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Malaires</a:t>
            </a:r>
          </a:p>
        </p:txBody>
      </p:sp>
      <p:sp>
        <p:nvSpPr>
          <p:cNvPr id="33" name="ZoneTexte 32">
            <a:extLst>
              <a:ext uri="{FF2B5EF4-FFF2-40B4-BE49-F238E27FC236}">
                <a16:creationId xmlns:a16="http://schemas.microsoft.com/office/drawing/2014/main" id="{75BE8BB0-8B78-4FBE-8F82-2CD3F163A7C6}"/>
              </a:ext>
            </a:extLst>
          </p:cNvPr>
          <p:cNvSpPr txBox="1"/>
          <p:nvPr/>
        </p:nvSpPr>
        <p:spPr>
          <a:xfrm>
            <a:off x="22396" y="2154355"/>
            <a:ext cx="125312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Os sphénoïde</a:t>
            </a:r>
          </a:p>
        </p:txBody>
      </p:sp>
      <p:sp>
        <p:nvSpPr>
          <p:cNvPr id="38" name="ZoneTexte 37">
            <a:extLst>
              <a:ext uri="{FF2B5EF4-FFF2-40B4-BE49-F238E27FC236}">
                <a16:creationId xmlns:a16="http://schemas.microsoft.com/office/drawing/2014/main" id="{3D2BFC8E-AD9B-488E-9366-ECD5E133CADE}"/>
              </a:ext>
            </a:extLst>
          </p:cNvPr>
          <p:cNvSpPr txBox="1"/>
          <p:nvPr/>
        </p:nvSpPr>
        <p:spPr>
          <a:xfrm>
            <a:off x="5475798" y="2951728"/>
            <a:ext cx="158151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Maxillaires</a:t>
            </a:r>
          </a:p>
        </p:txBody>
      </p:sp>
      <p:sp>
        <p:nvSpPr>
          <p:cNvPr id="39" name="ZoneTexte 38">
            <a:extLst>
              <a:ext uri="{FF2B5EF4-FFF2-40B4-BE49-F238E27FC236}">
                <a16:creationId xmlns:a16="http://schemas.microsoft.com/office/drawing/2014/main" id="{002B1E93-2CA5-4A8A-97E7-7AF1630A532F}"/>
              </a:ext>
            </a:extLst>
          </p:cNvPr>
          <p:cNvSpPr txBox="1"/>
          <p:nvPr/>
        </p:nvSpPr>
        <p:spPr>
          <a:xfrm>
            <a:off x="5414838" y="3951798"/>
            <a:ext cx="134377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rPr>
              <a:t>Mandibule</a:t>
            </a:r>
          </a:p>
        </p:txBody>
      </p:sp>
      <p:sp>
        <p:nvSpPr>
          <p:cNvPr id="42" name="Ellipse 41">
            <a:extLst>
              <a:ext uri="{FF2B5EF4-FFF2-40B4-BE49-F238E27FC236}">
                <a16:creationId xmlns:a16="http://schemas.microsoft.com/office/drawing/2014/main" id="{FF564D9A-E0F9-4002-868E-255EF6538A6B}"/>
              </a:ext>
            </a:extLst>
          </p:cNvPr>
          <p:cNvSpPr/>
          <p:nvPr/>
        </p:nvSpPr>
        <p:spPr>
          <a:xfrm>
            <a:off x="5176299" y="755259"/>
            <a:ext cx="1306533" cy="478118"/>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Ellipse 43">
            <a:extLst>
              <a:ext uri="{FF2B5EF4-FFF2-40B4-BE49-F238E27FC236}">
                <a16:creationId xmlns:a16="http://schemas.microsoft.com/office/drawing/2014/main" id="{AF156DC9-DF5A-4367-A6A3-49F314C4A62B}"/>
              </a:ext>
            </a:extLst>
          </p:cNvPr>
          <p:cNvSpPr/>
          <p:nvPr/>
        </p:nvSpPr>
        <p:spPr>
          <a:xfrm>
            <a:off x="5557961" y="2320990"/>
            <a:ext cx="1382137" cy="340872"/>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5" name="Ellipse 44">
            <a:extLst>
              <a:ext uri="{FF2B5EF4-FFF2-40B4-BE49-F238E27FC236}">
                <a16:creationId xmlns:a16="http://schemas.microsoft.com/office/drawing/2014/main" id="{43925605-3AEA-4B46-9205-DFE7793F8359}"/>
              </a:ext>
            </a:extLst>
          </p:cNvPr>
          <p:cNvSpPr/>
          <p:nvPr/>
        </p:nvSpPr>
        <p:spPr>
          <a:xfrm>
            <a:off x="5557961" y="1955865"/>
            <a:ext cx="1057524" cy="35290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Ellipse 45">
            <a:extLst>
              <a:ext uri="{FF2B5EF4-FFF2-40B4-BE49-F238E27FC236}">
                <a16:creationId xmlns:a16="http://schemas.microsoft.com/office/drawing/2014/main" id="{4F78ACE1-A9A0-44C7-A2A1-DDE591EBEE2C}"/>
              </a:ext>
            </a:extLst>
          </p:cNvPr>
          <p:cNvSpPr/>
          <p:nvPr/>
        </p:nvSpPr>
        <p:spPr>
          <a:xfrm>
            <a:off x="7100514" y="2109539"/>
            <a:ext cx="1233050" cy="453917"/>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7" name="Ellipse 46">
            <a:extLst>
              <a:ext uri="{FF2B5EF4-FFF2-40B4-BE49-F238E27FC236}">
                <a16:creationId xmlns:a16="http://schemas.microsoft.com/office/drawing/2014/main" id="{FABA1A0A-756B-48A7-940F-9679DE1B1C3F}"/>
              </a:ext>
            </a:extLst>
          </p:cNvPr>
          <p:cNvSpPr/>
          <p:nvPr/>
        </p:nvSpPr>
        <p:spPr>
          <a:xfrm>
            <a:off x="6871519" y="2572947"/>
            <a:ext cx="837072" cy="34087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Ellipse 47">
            <a:extLst>
              <a:ext uri="{FF2B5EF4-FFF2-40B4-BE49-F238E27FC236}">
                <a16:creationId xmlns:a16="http://schemas.microsoft.com/office/drawing/2014/main" id="{70FC7621-4276-4E9F-BE91-5EB7A5BC8AD1}"/>
              </a:ext>
            </a:extLst>
          </p:cNvPr>
          <p:cNvSpPr/>
          <p:nvPr/>
        </p:nvSpPr>
        <p:spPr>
          <a:xfrm>
            <a:off x="5518205" y="2951728"/>
            <a:ext cx="1158904" cy="378771"/>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9" name="Ellipse 48">
            <a:extLst>
              <a:ext uri="{FF2B5EF4-FFF2-40B4-BE49-F238E27FC236}">
                <a16:creationId xmlns:a16="http://schemas.microsoft.com/office/drawing/2014/main" id="{DBE31592-900B-4286-966D-FCDDA802E4EE}"/>
              </a:ext>
            </a:extLst>
          </p:cNvPr>
          <p:cNvSpPr/>
          <p:nvPr/>
        </p:nvSpPr>
        <p:spPr>
          <a:xfrm>
            <a:off x="5475798" y="3951798"/>
            <a:ext cx="1139687" cy="378771"/>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Ellipse 49">
            <a:extLst>
              <a:ext uri="{FF2B5EF4-FFF2-40B4-BE49-F238E27FC236}">
                <a16:creationId xmlns:a16="http://schemas.microsoft.com/office/drawing/2014/main" id="{B95B09E6-3241-43E3-B713-5BB3B0673EE7}"/>
              </a:ext>
            </a:extLst>
          </p:cNvPr>
          <p:cNvSpPr/>
          <p:nvPr/>
        </p:nvSpPr>
        <p:spPr>
          <a:xfrm>
            <a:off x="969861" y="2636587"/>
            <a:ext cx="1452371" cy="646331"/>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1" name="Ellipse 50">
            <a:extLst>
              <a:ext uri="{FF2B5EF4-FFF2-40B4-BE49-F238E27FC236}">
                <a16:creationId xmlns:a16="http://schemas.microsoft.com/office/drawing/2014/main" id="{0DA21878-B6DA-49B4-91E3-F267DFE3E133}"/>
              </a:ext>
            </a:extLst>
          </p:cNvPr>
          <p:cNvSpPr/>
          <p:nvPr/>
        </p:nvSpPr>
        <p:spPr>
          <a:xfrm>
            <a:off x="38366" y="2143354"/>
            <a:ext cx="1108874" cy="754448"/>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Ellipse 51">
            <a:extLst>
              <a:ext uri="{FF2B5EF4-FFF2-40B4-BE49-F238E27FC236}">
                <a16:creationId xmlns:a16="http://schemas.microsoft.com/office/drawing/2014/main" id="{6EA7E24A-8FD0-481E-BB93-9954ED27EB87}"/>
              </a:ext>
            </a:extLst>
          </p:cNvPr>
          <p:cNvSpPr/>
          <p:nvPr/>
        </p:nvSpPr>
        <p:spPr>
          <a:xfrm>
            <a:off x="930105" y="2124103"/>
            <a:ext cx="1534799" cy="34582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 name="Ellipse 52">
            <a:extLst>
              <a:ext uri="{FF2B5EF4-FFF2-40B4-BE49-F238E27FC236}">
                <a16:creationId xmlns:a16="http://schemas.microsoft.com/office/drawing/2014/main" id="{86AD24B5-AF73-4DFA-AEB9-F4782BF788CD}"/>
              </a:ext>
            </a:extLst>
          </p:cNvPr>
          <p:cNvSpPr/>
          <p:nvPr/>
        </p:nvSpPr>
        <p:spPr>
          <a:xfrm>
            <a:off x="849133" y="1326705"/>
            <a:ext cx="1573099" cy="44253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4" name="Ellipse 53">
            <a:extLst>
              <a:ext uri="{FF2B5EF4-FFF2-40B4-BE49-F238E27FC236}">
                <a16:creationId xmlns:a16="http://schemas.microsoft.com/office/drawing/2014/main" id="{110843D6-7A87-44E9-BEDF-CC1C60581779}"/>
              </a:ext>
            </a:extLst>
          </p:cNvPr>
          <p:cNvSpPr/>
          <p:nvPr/>
        </p:nvSpPr>
        <p:spPr>
          <a:xfrm>
            <a:off x="1253126" y="769174"/>
            <a:ext cx="1469533" cy="39480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8" name="Image 57">
            <a:extLst>
              <a:ext uri="{FF2B5EF4-FFF2-40B4-BE49-F238E27FC236}">
                <a16:creationId xmlns:a16="http://schemas.microsoft.com/office/drawing/2014/main" id="{A738322D-45A8-4FEC-B33A-C23DF59F323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650857" y="538273"/>
            <a:ext cx="5196242" cy="5196242"/>
          </a:xfrm>
          <a:prstGeom prst="rect">
            <a:avLst/>
          </a:prstGeom>
        </p:spPr>
      </p:pic>
      <p:sp>
        <p:nvSpPr>
          <p:cNvPr id="59" name="ZoneTexte 58">
            <a:extLst>
              <a:ext uri="{FF2B5EF4-FFF2-40B4-BE49-F238E27FC236}">
                <a16:creationId xmlns:a16="http://schemas.microsoft.com/office/drawing/2014/main" id="{2C3154D6-9C06-4550-BD5C-05A47353CCCE}"/>
              </a:ext>
            </a:extLst>
          </p:cNvPr>
          <p:cNvSpPr txBox="1"/>
          <p:nvPr/>
        </p:nvSpPr>
        <p:spPr>
          <a:xfrm>
            <a:off x="4762500" y="4762500"/>
            <a:ext cx="26670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900" b="0" i="0" u="none" strike="noStrike" kern="1200" cap="none" spc="0" normalizeH="0" baseline="0" noProof="0">
                <a:ln>
                  <a:noFill/>
                </a:ln>
                <a:solidFill>
                  <a:prstClr val="black"/>
                </a:solidFill>
                <a:effectLst/>
                <a:uLnTx/>
                <a:uFillTx/>
                <a:latin typeface="Arial" panose="020B0604020202020204"/>
                <a:ea typeface="+mn-ea"/>
                <a:cs typeface="+mn-cs"/>
                <a:hlinkClick r:id="rId5" tooltip="https://es.wikipedia.org/wiki/Esfenoides"/>
              </a:rPr>
              <a:t>Cette photo</a:t>
            </a:r>
            <a:r>
              <a:rPr kumimoji="0" lang="fr-CA" sz="900" b="0" i="0" u="none" strike="noStrike" kern="1200" cap="none" spc="0" normalizeH="0" baseline="0" noProof="0">
                <a:ln>
                  <a:noFill/>
                </a:ln>
                <a:solidFill>
                  <a:prstClr val="black"/>
                </a:solidFill>
                <a:effectLst/>
                <a:uLnTx/>
                <a:uFillTx/>
                <a:latin typeface="Arial" panose="020B0604020202020204"/>
                <a:ea typeface="+mn-ea"/>
                <a:cs typeface="+mn-cs"/>
              </a:rPr>
              <a:t> par Auteur inconnu est soumis à la licence </a:t>
            </a:r>
            <a:r>
              <a:rPr kumimoji="0" lang="fr-CA" sz="900" b="0" i="0" u="none" strike="noStrike" kern="1200" cap="none" spc="0" normalizeH="0" baseline="0" noProof="0">
                <a:ln>
                  <a:noFill/>
                </a:ln>
                <a:solidFill>
                  <a:prstClr val="black"/>
                </a:solidFill>
                <a:effectLst/>
                <a:uLnTx/>
                <a:uFillTx/>
                <a:latin typeface="Arial" panose="020B0604020202020204"/>
                <a:ea typeface="+mn-ea"/>
                <a:cs typeface="+mn-cs"/>
                <a:hlinkClick r:id="rId6" tooltip="https://creativecommons.org/licenses/by-sa/3.0/"/>
              </a:rPr>
              <a:t>CC BY-SA</a:t>
            </a:r>
            <a:endParaRPr kumimoji="0" lang="fr-CA"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ZoneTexte 2">
            <a:extLst>
              <a:ext uri="{FF2B5EF4-FFF2-40B4-BE49-F238E27FC236}">
                <a16:creationId xmlns:a16="http://schemas.microsoft.com/office/drawing/2014/main" id="{1547D9BB-1C58-5F31-DF8E-5326999EA458}"/>
              </a:ext>
            </a:extLst>
          </p:cNvPr>
          <p:cNvSpPr txBox="1"/>
          <p:nvPr/>
        </p:nvSpPr>
        <p:spPr>
          <a:xfrm>
            <a:off x="8961120" y="6272784"/>
            <a:ext cx="1688123" cy="369332"/>
          </a:xfrm>
          <a:prstGeom prst="rect">
            <a:avLst/>
          </a:prstGeom>
          <a:noFill/>
        </p:spPr>
        <p:txBody>
          <a:bodyPr wrap="square" rtlCol="0">
            <a:spAutoFit/>
          </a:bodyPr>
          <a:lstStyle/>
          <a:p>
            <a:r>
              <a:rPr lang="fr-CA" dirty="0"/>
              <a:t>CEMEQ p.46</a:t>
            </a:r>
          </a:p>
        </p:txBody>
      </p:sp>
    </p:spTree>
    <p:extLst>
      <p:ext uri="{BB962C8B-B14F-4D97-AF65-F5344CB8AC3E}">
        <p14:creationId xmlns:p14="http://schemas.microsoft.com/office/powerpoint/2010/main" val="72208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500"/>
                                        <p:tgtEl>
                                          <p:spTgt spid="51"/>
                                        </p:tgtEl>
                                      </p:cBhvr>
                                    </p:animEffect>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58"/>
                                        </p:tgtEl>
                                        <p:attrNameLst>
                                          <p:attrName>style.visibility</p:attrName>
                                        </p:attrNameLst>
                                      </p:cBhvr>
                                      <p:to>
                                        <p:strVal val="visible"/>
                                      </p:to>
                                    </p:set>
                                    <p:anim calcmode="lin" valueType="num">
                                      <p:cBhvr>
                                        <p:cTn id="82" dur="1000" fill="hold"/>
                                        <p:tgtEl>
                                          <p:spTgt spid="58"/>
                                        </p:tgtEl>
                                        <p:attrNameLst>
                                          <p:attrName>ppt_w</p:attrName>
                                        </p:attrNameLst>
                                      </p:cBhvr>
                                      <p:tavLst>
                                        <p:tav tm="0">
                                          <p:val>
                                            <p:fltVal val="0"/>
                                          </p:val>
                                        </p:tav>
                                        <p:tav tm="100000">
                                          <p:val>
                                            <p:strVal val="#ppt_w"/>
                                          </p:val>
                                        </p:tav>
                                      </p:tavLst>
                                    </p:anim>
                                    <p:anim calcmode="lin" valueType="num">
                                      <p:cBhvr>
                                        <p:cTn id="83" dur="1000" fill="hold"/>
                                        <p:tgtEl>
                                          <p:spTgt spid="58"/>
                                        </p:tgtEl>
                                        <p:attrNameLst>
                                          <p:attrName>ppt_h</p:attrName>
                                        </p:attrNameLst>
                                      </p:cBhvr>
                                      <p:tavLst>
                                        <p:tav tm="0">
                                          <p:val>
                                            <p:fltVal val="0"/>
                                          </p:val>
                                        </p:tav>
                                        <p:tav tm="100000">
                                          <p:val>
                                            <p:strVal val="#ppt_h"/>
                                          </p:val>
                                        </p:tav>
                                      </p:tavLst>
                                    </p:anim>
                                    <p:anim calcmode="lin" valueType="num">
                                      <p:cBhvr>
                                        <p:cTn id="84" dur="1000" fill="hold"/>
                                        <p:tgtEl>
                                          <p:spTgt spid="58"/>
                                        </p:tgtEl>
                                        <p:attrNameLst>
                                          <p:attrName>style.rotation</p:attrName>
                                        </p:attrNameLst>
                                      </p:cBhvr>
                                      <p:tavLst>
                                        <p:tav tm="0">
                                          <p:val>
                                            <p:fltVal val="90"/>
                                          </p:val>
                                        </p:tav>
                                        <p:tav tm="100000">
                                          <p:val>
                                            <p:fltVal val="0"/>
                                          </p:val>
                                        </p:tav>
                                      </p:tavLst>
                                    </p:anim>
                                    <p:animEffect transition="in" filter="fade">
                                      <p:cBhvr>
                                        <p:cTn id="85"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2"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54DF39-67AF-4BBF-A2FB-7F504FEF5A03}"/>
              </a:ext>
            </a:extLst>
          </p:cNvPr>
          <p:cNvSpPr>
            <a:spLocks noGrp="1"/>
          </p:cNvSpPr>
          <p:nvPr>
            <p:ph type="title"/>
          </p:nvPr>
        </p:nvSpPr>
        <p:spPr>
          <a:xfrm>
            <a:off x="8549640" y="684737"/>
            <a:ext cx="3200400" cy="1133430"/>
          </a:xfrm>
        </p:spPr>
        <p:txBody>
          <a:bodyPr>
            <a:normAutofit/>
          </a:bodyPr>
          <a:lstStyle/>
          <a:p>
            <a:r>
              <a:rPr lang="fr-CA" sz="3600" dirty="0"/>
              <a:t>Autres os du crâne</a:t>
            </a:r>
          </a:p>
        </p:txBody>
      </p:sp>
      <p:sp>
        <p:nvSpPr>
          <p:cNvPr id="3" name="Espace réservé du contenu 2">
            <a:extLst>
              <a:ext uri="{FF2B5EF4-FFF2-40B4-BE49-F238E27FC236}">
                <a16:creationId xmlns:a16="http://schemas.microsoft.com/office/drawing/2014/main" id="{87D6BB6D-C8D7-49EB-A8E0-B1621CAB1ED1}"/>
              </a:ext>
            </a:extLst>
          </p:cNvPr>
          <p:cNvSpPr>
            <a:spLocks noGrp="1"/>
          </p:cNvSpPr>
          <p:nvPr>
            <p:ph idx="1"/>
          </p:nvPr>
        </p:nvSpPr>
        <p:spPr/>
        <p:txBody>
          <a:bodyPr>
            <a:normAutofit/>
          </a:bodyPr>
          <a:lstStyle/>
          <a:p>
            <a:r>
              <a:rPr lang="fr-CA" sz="3200" dirty="0"/>
              <a:t>Cornets nasaux</a:t>
            </a:r>
          </a:p>
          <a:p>
            <a:pPr marL="0" indent="0">
              <a:buNone/>
            </a:pPr>
            <a:endParaRPr lang="fr-CA" sz="3200" dirty="0"/>
          </a:p>
          <a:p>
            <a:r>
              <a:rPr lang="fr-CA" sz="3200" dirty="0"/>
              <a:t>Palatins</a:t>
            </a:r>
          </a:p>
          <a:p>
            <a:endParaRPr lang="fr-CA" sz="3200" dirty="0"/>
          </a:p>
          <a:p>
            <a:r>
              <a:rPr lang="fr-CA" sz="3200" dirty="0"/>
              <a:t>L’os hyoïde</a:t>
            </a:r>
          </a:p>
          <a:p>
            <a:endParaRPr lang="fr-CA" sz="3200" dirty="0"/>
          </a:p>
          <a:p>
            <a:r>
              <a:rPr lang="fr-CA" sz="3200" dirty="0"/>
              <a:t>Petits os de l’oreille interne</a:t>
            </a:r>
          </a:p>
        </p:txBody>
      </p:sp>
      <p:sp>
        <p:nvSpPr>
          <p:cNvPr id="4" name="Espace réservé du texte 3">
            <a:extLst>
              <a:ext uri="{FF2B5EF4-FFF2-40B4-BE49-F238E27FC236}">
                <a16:creationId xmlns:a16="http://schemas.microsoft.com/office/drawing/2014/main" id="{39D91882-5C76-4549-A2CF-237C984A81E6}"/>
              </a:ext>
            </a:extLst>
          </p:cNvPr>
          <p:cNvSpPr>
            <a:spLocks noGrp="1"/>
          </p:cNvSpPr>
          <p:nvPr>
            <p:ph type="body" sz="half" idx="2"/>
          </p:nvPr>
        </p:nvSpPr>
        <p:spPr>
          <a:xfrm>
            <a:off x="8549640" y="1818167"/>
            <a:ext cx="3200400" cy="3896833"/>
          </a:xfrm>
        </p:spPr>
        <p:txBody>
          <a:bodyPr>
            <a:normAutofit/>
          </a:bodyPr>
          <a:lstStyle/>
          <a:p>
            <a:pPr marL="342900" indent="-342900">
              <a:buFont typeface="Arial" panose="020B0604020202020204" pitchFamily="34" charset="0"/>
              <a:buChar char="•"/>
            </a:pPr>
            <a:r>
              <a:rPr lang="fr-CA" sz="2400" dirty="0"/>
              <a:t>Cornets nasaux</a:t>
            </a:r>
          </a:p>
          <a:p>
            <a:pPr marL="342900" indent="-342900">
              <a:buFont typeface="Arial" panose="020B0604020202020204" pitchFamily="34" charset="0"/>
              <a:buChar char="•"/>
            </a:pPr>
            <a:r>
              <a:rPr lang="fr-CA" sz="2400" dirty="0"/>
              <a:t>Palatins</a:t>
            </a:r>
          </a:p>
          <a:p>
            <a:pPr marL="342900" indent="-342900">
              <a:buFont typeface="Arial" panose="020B0604020202020204" pitchFamily="34" charset="0"/>
              <a:buChar char="•"/>
            </a:pPr>
            <a:r>
              <a:rPr lang="fr-CA" sz="2400" dirty="0"/>
              <a:t>L’os hyoïde</a:t>
            </a:r>
          </a:p>
          <a:p>
            <a:pPr marL="342900" indent="-342900">
              <a:buFont typeface="Arial" panose="020B0604020202020204" pitchFamily="34" charset="0"/>
              <a:buChar char="•"/>
            </a:pPr>
            <a:r>
              <a:rPr lang="fr-CA" sz="2400" dirty="0"/>
              <a:t>Petits os de l’oreille interne</a:t>
            </a:r>
          </a:p>
        </p:txBody>
      </p:sp>
      <p:sp>
        <p:nvSpPr>
          <p:cNvPr id="5" name="Espace réservé du pied de page 4">
            <a:extLst>
              <a:ext uri="{FF2B5EF4-FFF2-40B4-BE49-F238E27FC236}">
                <a16:creationId xmlns:a16="http://schemas.microsoft.com/office/drawing/2014/main" id="{31D23688-3EBB-4019-8BD2-BDF8A4CA2D54}"/>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Élaboré par Alexandra Fex, </a:t>
            </a:r>
            <a:r>
              <a:rPr kumimoji="0" lang="fr-FR" sz="1100" b="0" i="0" u="none" strike="noStrike" kern="1200" cap="none" spc="0" normalizeH="0" baseline="0" noProof="0" dirty="0" err="1">
                <a:ln>
                  <a:noFill/>
                </a:ln>
                <a:solidFill>
                  <a:prstClr val="white">
                    <a:lumMod val="65000"/>
                  </a:prstClr>
                </a:solidFill>
                <a:effectLst/>
                <a:uLnTx/>
                <a:uFillTx/>
                <a:latin typeface="Arial" panose="020B0604020202020204"/>
                <a:ea typeface="+mn-ea"/>
                <a:cs typeface="+mn-cs"/>
              </a:rPr>
              <a:t>Bsc</a:t>
            </a: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inf., Directrice adjointe Secteur Santé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Modifié par Karole-Anne Bolduc, inf. Aux., Enseignante Secteur Santé</a:t>
            </a:r>
            <a:endParaRPr kumimoji="0" lang="en-US"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sp>
        <p:nvSpPr>
          <p:cNvPr id="6" name="ZoneTexte 5">
            <a:extLst>
              <a:ext uri="{FF2B5EF4-FFF2-40B4-BE49-F238E27FC236}">
                <a16:creationId xmlns:a16="http://schemas.microsoft.com/office/drawing/2014/main" id="{0FEC6B81-716D-4481-8761-8BBAE99355E6}"/>
              </a:ext>
            </a:extLst>
          </p:cNvPr>
          <p:cNvSpPr txBox="1"/>
          <p:nvPr/>
        </p:nvSpPr>
        <p:spPr>
          <a:xfrm>
            <a:off x="8961120" y="6272784"/>
            <a:ext cx="1688123" cy="369332"/>
          </a:xfrm>
          <a:prstGeom prst="rect">
            <a:avLst/>
          </a:prstGeom>
          <a:noFill/>
        </p:spPr>
        <p:txBody>
          <a:bodyPr wrap="square" rtlCol="0">
            <a:spAutoFit/>
          </a:bodyPr>
          <a:lstStyle/>
          <a:p>
            <a:r>
              <a:rPr lang="fr-CA" dirty="0"/>
              <a:t>CEMEQ p.47</a:t>
            </a:r>
          </a:p>
        </p:txBody>
      </p:sp>
    </p:spTree>
    <p:extLst>
      <p:ext uri="{BB962C8B-B14F-4D97-AF65-F5344CB8AC3E}">
        <p14:creationId xmlns:p14="http://schemas.microsoft.com/office/powerpoint/2010/main" val="169430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calcmode="lin" valueType="num">
                                      <p:cBhvr additive="base">
                                        <p:cTn id="3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 calcmode="lin" valueType="num">
                                      <p:cBhvr additive="base">
                                        <p:cTn id="4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3" end="3"/>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additive="base">
                                        <p:cTn id="4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8F2F7C-B4CD-419A-B03F-2BB3163391FC}"/>
              </a:ext>
            </a:extLst>
          </p:cNvPr>
          <p:cNvSpPr>
            <a:spLocks noGrp="1"/>
          </p:cNvSpPr>
          <p:nvPr>
            <p:ph type="title"/>
          </p:nvPr>
        </p:nvSpPr>
        <p:spPr>
          <a:xfrm>
            <a:off x="1069848" y="484632"/>
            <a:ext cx="10058400" cy="1609344"/>
          </a:xfrm>
        </p:spPr>
        <p:txBody>
          <a:bodyPr/>
          <a:lstStyle/>
          <a:p>
            <a:r>
              <a:rPr lang="fr-CA" dirty="0"/>
              <a:t>Cornets nasaux</a:t>
            </a:r>
          </a:p>
        </p:txBody>
      </p:sp>
      <p:sp>
        <p:nvSpPr>
          <p:cNvPr id="4" name="Espace réservé du pied de page 3">
            <a:extLst>
              <a:ext uri="{FF2B5EF4-FFF2-40B4-BE49-F238E27FC236}">
                <a16:creationId xmlns:a16="http://schemas.microsoft.com/office/drawing/2014/main" id="{C522DCA4-5F5A-4DAE-8326-1E348F998229}"/>
              </a:ext>
            </a:extLst>
          </p:cNvPr>
          <p:cNvSpPr>
            <a:spLocks noGrp="1"/>
          </p:cNvSpPr>
          <p:nvPr>
            <p:ph type="ftr" sz="quarter" idx="11"/>
          </p:nvPr>
        </p:nvSpPr>
        <p:spPr>
          <a:xfrm>
            <a:off x="1088136" y="6272784"/>
            <a:ext cx="632764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Élaboré par Alexandra Fex, Inf. </a:t>
            </a:r>
            <a:r>
              <a:rPr kumimoji="0" lang="fr-FR" sz="1100" b="0" i="0" u="none" strike="noStrike" kern="1200" cap="none" spc="0" normalizeH="0" baseline="0" noProof="0" dirty="0" err="1">
                <a:ln>
                  <a:noFill/>
                </a:ln>
                <a:solidFill>
                  <a:prstClr val="white">
                    <a:lumMod val="65000"/>
                  </a:prstClr>
                </a:solidFill>
                <a:effectLst/>
                <a:uLnTx/>
                <a:uFillTx/>
                <a:latin typeface="Arial" panose="020B0604020202020204"/>
                <a:ea typeface="+mn-ea"/>
                <a:cs typeface="+mn-cs"/>
              </a:rPr>
              <a:t>Bch</a:t>
            </a: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Directrice adjointe Secteur Santé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Modifié par Karole-Anne Bolduc, inf. Aux., Enseignante Secteur Santé</a:t>
            </a:r>
            <a:endParaRPr kumimoji="0" lang="en-US" sz="11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pic>
        <p:nvPicPr>
          <p:cNvPr id="15" name="Espace réservé du contenu 14">
            <a:extLst>
              <a:ext uri="{FF2B5EF4-FFF2-40B4-BE49-F238E27FC236}">
                <a16:creationId xmlns:a16="http://schemas.microsoft.com/office/drawing/2014/main" id="{CFC5CEA6-9AF2-4485-99D4-C824841DFF9B}"/>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163120" y="2120900"/>
            <a:ext cx="7872110" cy="4051300"/>
          </a:xfrm>
        </p:spPr>
      </p:pic>
      <p:sp>
        <p:nvSpPr>
          <p:cNvPr id="3" name="ZoneTexte 2">
            <a:extLst>
              <a:ext uri="{FF2B5EF4-FFF2-40B4-BE49-F238E27FC236}">
                <a16:creationId xmlns:a16="http://schemas.microsoft.com/office/drawing/2014/main" id="{F2E56D55-87FB-7863-310C-CCBAB50A41CB}"/>
              </a:ext>
            </a:extLst>
          </p:cNvPr>
          <p:cNvSpPr txBox="1"/>
          <p:nvPr/>
        </p:nvSpPr>
        <p:spPr>
          <a:xfrm>
            <a:off x="8961120" y="6272784"/>
            <a:ext cx="1688123" cy="369332"/>
          </a:xfrm>
          <a:prstGeom prst="rect">
            <a:avLst/>
          </a:prstGeom>
          <a:noFill/>
        </p:spPr>
        <p:txBody>
          <a:bodyPr wrap="square" rtlCol="0">
            <a:spAutoFit/>
          </a:bodyPr>
          <a:lstStyle/>
          <a:p>
            <a:r>
              <a:rPr lang="fr-CA" dirty="0"/>
              <a:t>CEMEQ p.47</a:t>
            </a:r>
          </a:p>
        </p:txBody>
      </p:sp>
    </p:spTree>
    <p:extLst>
      <p:ext uri="{BB962C8B-B14F-4D97-AF65-F5344CB8AC3E}">
        <p14:creationId xmlns:p14="http://schemas.microsoft.com/office/powerpoint/2010/main" val="47450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ype de bois">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docProps/app.xml><?xml version="1.0" encoding="utf-8"?>
<Properties xmlns="http://schemas.openxmlformats.org/officeDocument/2006/extended-properties" xmlns:vt="http://schemas.openxmlformats.org/officeDocument/2006/docPropsVTypes">
  <Template/>
  <TotalTime>1059</TotalTime>
  <Words>1334</Words>
  <Application>Microsoft Office PowerPoint</Application>
  <PresentationFormat>Grand écran</PresentationFormat>
  <Paragraphs>212</Paragraphs>
  <Slides>25</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25</vt:i4>
      </vt:variant>
    </vt:vector>
  </HeadingPairs>
  <TitlesOfParts>
    <vt:vector size="31" baseType="lpstr">
      <vt:lpstr>Arial</vt:lpstr>
      <vt:lpstr>Arial Black</vt:lpstr>
      <vt:lpstr>Calibri</vt:lpstr>
      <vt:lpstr>Rockwell Extra Bold</vt:lpstr>
      <vt:lpstr>Wingdings</vt:lpstr>
      <vt:lpstr>Type de bois</vt:lpstr>
      <vt:lpstr>Résumons Chapitre 2</vt:lpstr>
      <vt:lpstr>Résumons Chapitre 2</vt:lpstr>
      <vt:lpstr>Résumons Chapitre 2</vt:lpstr>
      <vt:lpstr>Résumons Chapitre 2</vt:lpstr>
      <vt:lpstr>La localisation des principaux os</vt:lpstr>
      <vt:lpstr>La localisation des os principaux </vt:lpstr>
      <vt:lpstr>Os de la tête</vt:lpstr>
      <vt:lpstr>Autres os du crâne</vt:lpstr>
      <vt:lpstr>Cornets nasaux</vt:lpstr>
      <vt:lpstr>Os palatins</vt:lpstr>
      <vt:lpstr>Os hyoïde</vt:lpstr>
      <vt:lpstr>Petits os de l’oreille interne</vt:lpstr>
      <vt:lpstr>Os du tronc</vt:lpstr>
      <vt:lpstr>Os du tronc: Colonne Vertébrale</vt:lpstr>
      <vt:lpstr>Os du tronc: Colonne vertébrale</vt:lpstr>
      <vt:lpstr>Courbe naturelle et anomalies</vt:lpstr>
      <vt:lpstr>Os du tronc: Cage Thoracique</vt:lpstr>
      <vt:lpstr>Os des membres supérieurs</vt:lpstr>
      <vt:lpstr>Omoplate</vt:lpstr>
      <vt:lpstr>Os des membres inférieurs</vt:lpstr>
      <vt:lpstr>Os des membres inférieurs: Ceinture pelvienne</vt:lpstr>
      <vt:lpstr>Os des membres inférieurs</vt:lpstr>
      <vt:lpstr>Courbe naturelle et anomalies du pied</vt:lpstr>
      <vt:lpstr>Activité Oscar</vt:lpstr>
      <vt:lpstr>Aide à l’apprentissage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localisation des principaux os</dc:title>
  <dc:creator>bolduc, Karole-anne</dc:creator>
  <cp:lastModifiedBy>bolduc, Karole-anne</cp:lastModifiedBy>
  <cp:revision>1</cp:revision>
  <dcterms:created xsi:type="dcterms:W3CDTF">2023-02-06T23:19:13Z</dcterms:created>
  <dcterms:modified xsi:type="dcterms:W3CDTF">2023-04-13T15:35:43Z</dcterms:modified>
</cp:coreProperties>
</file>