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52"/>
  </p:notesMasterIdLst>
  <p:sldIdLst>
    <p:sldId id="447" r:id="rId2"/>
    <p:sldId id="4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5" r:id="rId16"/>
    <p:sldId id="371" r:id="rId17"/>
    <p:sldId id="376" r:id="rId18"/>
    <p:sldId id="452" r:id="rId19"/>
    <p:sldId id="451" r:id="rId20"/>
    <p:sldId id="459" r:id="rId21"/>
    <p:sldId id="380" r:id="rId22"/>
    <p:sldId id="381" r:id="rId23"/>
    <p:sldId id="383" r:id="rId24"/>
    <p:sldId id="425" r:id="rId25"/>
    <p:sldId id="426" r:id="rId26"/>
    <p:sldId id="427" r:id="rId27"/>
    <p:sldId id="428" r:id="rId28"/>
    <p:sldId id="429" r:id="rId29"/>
    <p:sldId id="430" r:id="rId30"/>
    <p:sldId id="461" r:id="rId31"/>
    <p:sldId id="453" r:id="rId32"/>
    <p:sldId id="454" r:id="rId33"/>
    <p:sldId id="460" r:id="rId34"/>
    <p:sldId id="398" r:id="rId35"/>
    <p:sldId id="399" r:id="rId36"/>
    <p:sldId id="404" r:id="rId37"/>
    <p:sldId id="456" r:id="rId38"/>
    <p:sldId id="455" r:id="rId39"/>
    <p:sldId id="405" r:id="rId40"/>
    <p:sldId id="406" r:id="rId41"/>
    <p:sldId id="408" r:id="rId42"/>
    <p:sldId id="409" r:id="rId43"/>
    <p:sldId id="410" r:id="rId44"/>
    <p:sldId id="412" r:id="rId45"/>
    <p:sldId id="413" r:id="rId46"/>
    <p:sldId id="416" r:id="rId47"/>
    <p:sldId id="417" r:id="rId48"/>
    <p:sldId id="419" r:id="rId49"/>
    <p:sldId id="457" r:id="rId50"/>
    <p:sldId id="458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48" d="100"/>
          <a:sy n="48" d="100"/>
        </p:scale>
        <p:origin x="61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F363D-817B-46E8-833D-F9D3BBE0680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8A7E43-B8C1-4CA4-B5B9-77E98A930813}">
      <dgm:prSet/>
      <dgm:spPr/>
      <dgm:t>
        <a:bodyPr/>
        <a:lstStyle/>
        <a:p>
          <a:r>
            <a:rPr lang="fr-CA"/>
            <a:t>Érythème infectieux aigu</a:t>
          </a:r>
          <a:endParaRPr lang="en-US"/>
        </a:p>
      </dgm:t>
    </dgm:pt>
    <dgm:pt modelId="{2A765F01-144D-4C47-B076-F11B4BAD315E}" type="parTrans" cxnId="{EE39CB0D-A1D8-4A49-85F3-962A37994ECF}">
      <dgm:prSet/>
      <dgm:spPr/>
      <dgm:t>
        <a:bodyPr/>
        <a:lstStyle/>
        <a:p>
          <a:endParaRPr lang="en-US"/>
        </a:p>
      </dgm:t>
    </dgm:pt>
    <dgm:pt modelId="{59C69828-0352-432C-97EE-9F5BD34CC65A}" type="sibTrans" cxnId="{EE39CB0D-A1D8-4A49-85F3-962A37994ECF}">
      <dgm:prSet/>
      <dgm:spPr/>
      <dgm:t>
        <a:bodyPr/>
        <a:lstStyle/>
        <a:p>
          <a:endParaRPr lang="en-US"/>
        </a:p>
      </dgm:t>
    </dgm:pt>
    <dgm:pt modelId="{D9A1FD10-32FB-4CC5-B5B5-38E4F042419E}">
      <dgm:prSet/>
      <dgm:spPr/>
      <dgm:t>
        <a:bodyPr/>
        <a:lstStyle/>
        <a:p>
          <a:r>
            <a:rPr lang="fr-CA"/>
            <a:t>Varicelle / Zona</a:t>
          </a:r>
          <a:endParaRPr lang="en-US"/>
        </a:p>
      </dgm:t>
    </dgm:pt>
    <dgm:pt modelId="{4BC85CE7-9E56-42D7-B614-085EC8F2B1DA}" type="parTrans" cxnId="{BB941A84-2696-4716-B7A8-29D151D36FFA}">
      <dgm:prSet/>
      <dgm:spPr/>
      <dgm:t>
        <a:bodyPr/>
        <a:lstStyle/>
        <a:p>
          <a:endParaRPr lang="en-US"/>
        </a:p>
      </dgm:t>
    </dgm:pt>
    <dgm:pt modelId="{884D5C63-0613-475A-B731-9AF478EFD1D7}" type="sibTrans" cxnId="{BB941A84-2696-4716-B7A8-29D151D36FFA}">
      <dgm:prSet/>
      <dgm:spPr/>
      <dgm:t>
        <a:bodyPr/>
        <a:lstStyle/>
        <a:p>
          <a:endParaRPr lang="en-US"/>
        </a:p>
      </dgm:t>
    </dgm:pt>
    <dgm:pt modelId="{62ACCE84-E329-485E-A102-141CF93DCF7E}">
      <dgm:prSet/>
      <dgm:spPr/>
      <dgm:t>
        <a:bodyPr/>
        <a:lstStyle/>
        <a:p>
          <a:r>
            <a:rPr lang="fr-CA"/>
            <a:t>Herpès génital / labial</a:t>
          </a:r>
          <a:endParaRPr lang="en-US"/>
        </a:p>
      </dgm:t>
    </dgm:pt>
    <dgm:pt modelId="{DFFE0B47-CD68-4862-9554-F10AD0720283}" type="parTrans" cxnId="{D925F044-CA08-41AD-B8E0-640AC2694243}">
      <dgm:prSet/>
      <dgm:spPr/>
      <dgm:t>
        <a:bodyPr/>
        <a:lstStyle/>
        <a:p>
          <a:endParaRPr lang="en-US"/>
        </a:p>
      </dgm:t>
    </dgm:pt>
    <dgm:pt modelId="{E93D1106-D714-4BDD-B010-59DDBCEB17AF}" type="sibTrans" cxnId="{D925F044-CA08-41AD-B8E0-640AC2694243}">
      <dgm:prSet/>
      <dgm:spPr/>
      <dgm:t>
        <a:bodyPr/>
        <a:lstStyle/>
        <a:p>
          <a:endParaRPr lang="en-US"/>
        </a:p>
      </dgm:t>
    </dgm:pt>
    <dgm:pt modelId="{12A72024-25EE-4B32-984E-B9924DA383C0}">
      <dgm:prSet/>
      <dgm:spPr/>
      <dgm:t>
        <a:bodyPr/>
        <a:lstStyle/>
        <a:p>
          <a:r>
            <a:rPr lang="fr-CA"/>
            <a:t>Poliomyélite / Méningite / Encéphalite</a:t>
          </a:r>
          <a:endParaRPr lang="en-US"/>
        </a:p>
      </dgm:t>
    </dgm:pt>
    <dgm:pt modelId="{5FA5DC24-F9A2-474F-9515-84C73D37DF03}" type="parTrans" cxnId="{C99D04D1-BF26-4CEE-B940-6ABCD7D0CDED}">
      <dgm:prSet/>
      <dgm:spPr/>
      <dgm:t>
        <a:bodyPr/>
        <a:lstStyle/>
        <a:p>
          <a:endParaRPr lang="en-US"/>
        </a:p>
      </dgm:t>
    </dgm:pt>
    <dgm:pt modelId="{C863717C-967E-47E2-8C3D-8EAF7183BDB2}" type="sibTrans" cxnId="{C99D04D1-BF26-4CEE-B940-6ABCD7D0CDED}">
      <dgm:prSet/>
      <dgm:spPr/>
      <dgm:t>
        <a:bodyPr/>
        <a:lstStyle/>
        <a:p>
          <a:endParaRPr lang="en-US"/>
        </a:p>
      </dgm:t>
    </dgm:pt>
    <dgm:pt modelId="{37F6F900-122E-4851-849F-B13C92312288}">
      <dgm:prSet/>
      <dgm:spPr/>
      <dgm:t>
        <a:bodyPr/>
        <a:lstStyle/>
        <a:p>
          <a:r>
            <a:rPr lang="fr-CA" dirty="0"/>
            <a:t>Oreillons</a:t>
          </a:r>
          <a:endParaRPr lang="en-US" dirty="0"/>
        </a:p>
      </dgm:t>
    </dgm:pt>
    <dgm:pt modelId="{A13A057C-A912-4814-8BDF-0F5574FCB7F0}" type="parTrans" cxnId="{526C6ABD-D684-4DD4-BF7B-F3E51F0DFFE2}">
      <dgm:prSet/>
      <dgm:spPr/>
      <dgm:t>
        <a:bodyPr/>
        <a:lstStyle/>
        <a:p>
          <a:endParaRPr lang="en-US"/>
        </a:p>
      </dgm:t>
    </dgm:pt>
    <dgm:pt modelId="{0DDD81F8-1D5E-4F50-80BD-39802A3D00FA}" type="sibTrans" cxnId="{526C6ABD-D684-4DD4-BF7B-F3E51F0DFFE2}">
      <dgm:prSet/>
      <dgm:spPr/>
      <dgm:t>
        <a:bodyPr/>
        <a:lstStyle/>
        <a:p>
          <a:endParaRPr lang="en-US"/>
        </a:p>
      </dgm:t>
    </dgm:pt>
    <dgm:pt modelId="{B3BDC0F1-292A-4102-8A7B-729BB1ECECAC}">
      <dgm:prSet/>
      <dgm:spPr/>
      <dgm:t>
        <a:bodyPr/>
        <a:lstStyle/>
        <a:p>
          <a:r>
            <a:rPr lang="fr-CA"/>
            <a:t>Grippe </a:t>
          </a:r>
          <a:endParaRPr lang="en-US"/>
        </a:p>
      </dgm:t>
    </dgm:pt>
    <dgm:pt modelId="{99585670-4FDE-494B-A269-805CC70FF437}" type="parTrans" cxnId="{28B8C99F-A800-4EAD-B9EE-0E0845DE0D53}">
      <dgm:prSet/>
      <dgm:spPr/>
      <dgm:t>
        <a:bodyPr/>
        <a:lstStyle/>
        <a:p>
          <a:endParaRPr lang="en-US"/>
        </a:p>
      </dgm:t>
    </dgm:pt>
    <dgm:pt modelId="{561815B3-61DC-448C-8DBF-3BAA03EB7167}" type="sibTrans" cxnId="{28B8C99F-A800-4EAD-B9EE-0E0845DE0D53}">
      <dgm:prSet/>
      <dgm:spPr/>
      <dgm:t>
        <a:bodyPr/>
        <a:lstStyle/>
        <a:p>
          <a:endParaRPr lang="en-US"/>
        </a:p>
      </dgm:t>
    </dgm:pt>
    <dgm:pt modelId="{3C9E2689-D5D2-4A4E-A7DE-7813F08D8119}">
      <dgm:prSet/>
      <dgm:spPr/>
      <dgm:t>
        <a:bodyPr/>
        <a:lstStyle/>
        <a:p>
          <a:r>
            <a:rPr lang="fr-CA"/>
            <a:t>Verrues</a:t>
          </a:r>
          <a:endParaRPr lang="en-US"/>
        </a:p>
      </dgm:t>
    </dgm:pt>
    <dgm:pt modelId="{EA669B25-4201-4541-85A4-808978E84448}" type="parTrans" cxnId="{EC195BFC-1C47-4B92-8675-CDF416C6E09D}">
      <dgm:prSet/>
      <dgm:spPr/>
      <dgm:t>
        <a:bodyPr/>
        <a:lstStyle/>
        <a:p>
          <a:endParaRPr lang="en-US"/>
        </a:p>
      </dgm:t>
    </dgm:pt>
    <dgm:pt modelId="{635FF07F-3497-40D4-BF13-C323CA2197F6}" type="sibTrans" cxnId="{EC195BFC-1C47-4B92-8675-CDF416C6E09D}">
      <dgm:prSet/>
      <dgm:spPr/>
      <dgm:t>
        <a:bodyPr/>
        <a:lstStyle/>
        <a:p>
          <a:endParaRPr lang="en-US"/>
        </a:p>
      </dgm:t>
    </dgm:pt>
    <dgm:pt modelId="{7A446CB9-0FB1-4A84-8AD3-C2B68F741CF9}">
      <dgm:prSet/>
      <dgm:spPr/>
      <dgm:t>
        <a:bodyPr/>
        <a:lstStyle/>
        <a:p>
          <a:r>
            <a:rPr lang="fr-CA"/>
            <a:t>Hépatite </a:t>
          </a:r>
          <a:endParaRPr lang="en-US"/>
        </a:p>
      </dgm:t>
    </dgm:pt>
    <dgm:pt modelId="{9E9C8EDB-D3EB-4026-AF55-12A693AD9B59}" type="parTrans" cxnId="{1D49E48B-6475-4049-B1B3-EC6BAF94314C}">
      <dgm:prSet/>
      <dgm:spPr/>
      <dgm:t>
        <a:bodyPr/>
        <a:lstStyle/>
        <a:p>
          <a:endParaRPr lang="en-US"/>
        </a:p>
      </dgm:t>
    </dgm:pt>
    <dgm:pt modelId="{F50E0CC1-7122-42E4-B6D3-AE902ECBE4BC}" type="sibTrans" cxnId="{1D49E48B-6475-4049-B1B3-EC6BAF94314C}">
      <dgm:prSet/>
      <dgm:spPr/>
      <dgm:t>
        <a:bodyPr/>
        <a:lstStyle/>
        <a:p>
          <a:endParaRPr lang="en-US"/>
        </a:p>
      </dgm:t>
    </dgm:pt>
    <dgm:pt modelId="{1566D734-940B-4C43-BC5F-F51B27593A31}">
      <dgm:prSet/>
      <dgm:spPr/>
      <dgm:t>
        <a:bodyPr/>
        <a:lstStyle/>
        <a:p>
          <a:r>
            <a:rPr lang="fr-CA"/>
            <a:t>Rage</a:t>
          </a:r>
          <a:endParaRPr lang="en-US"/>
        </a:p>
      </dgm:t>
    </dgm:pt>
    <dgm:pt modelId="{64C8F403-0A81-4B65-917D-D606FBD96D9E}" type="parTrans" cxnId="{1159ADE2-3CEC-411D-8060-60690393B6AA}">
      <dgm:prSet/>
      <dgm:spPr/>
      <dgm:t>
        <a:bodyPr/>
        <a:lstStyle/>
        <a:p>
          <a:endParaRPr lang="en-US"/>
        </a:p>
      </dgm:t>
    </dgm:pt>
    <dgm:pt modelId="{0DE9A73D-3605-4E3E-83B7-6DB9482E1E61}" type="sibTrans" cxnId="{1159ADE2-3CEC-411D-8060-60690393B6AA}">
      <dgm:prSet/>
      <dgm:spPr/>
      <dgm:t>
        <a:bodyPr/>
        <a:lstStyle/>
        <a:p>
          <a:endParaRPr lang="en-US"/>
        </a:p>
      </dgm:t>
    </dgm:pt>
    <dgm:pt modelId="{38B60E5B-C720-40B8-B9ED-6A374F9DC5E7}">
      <dgm:prSet/>
      <dgm:spPr/>
      <dgm:t>
        <a:bodyPr/>
        <a:lstStyle/>
        <a:p>
          <a:r>
            <a:rPr lang="fr-CA"/>
            <a:t>SIDA</a:t>
          </a:r>
          <a:endParaRPr lang="en-US"/>
        </a:p>
      </dgm:t>
    </dgm:pt>
    <dgm:pt modelId="{227FB35F-C7BF-4C42-B1F6-20E3C2D9C8F6}" type="parTrans" cxnId="{9D31C0D7-7F14-43D7-9D7B-CC6B4711151C}">
      <dgm:prSet/>
      <dgm:spPr/>
      <dgm:t>
        <a:bodyPr/>
        <a:lstStyle/>
        <a:p>
          <a:endParaRPr lang="en-US"/>
        </a:p>
      </dgm:t>
    </dgm:pt>
    <dgm:pt modelId="{AD801296-87C9-4E1C-B5EE-CB199F5D940F}" type="sibTrans" cxnId="{9D31C0D7-7F14-43D7-9D7B-CC6B4711151C}">
      <dgm:prSet/>
      <dgm:spPr/>
      <dgm:t>
        <a:bodyPr/>
        <a:lstStyle/>
        <a:p>
          <a:endParaRPr lang="en-US"/>
        </a:p>
      </dgm:t>
    </dgm:pt>
    <dgm:pt modelId="{662C094B-8943-4D27-B4BE-5DBA2A84B48C}">
      <dgm:prSet/>
      <dgm:spPr/>
      <dgm:t>
        <a:bodyPr/>
        <a:lstStyle/>
        <a:p>
          <a:r>
            <a:rPr lang="fr-CA"/>
            <a:t>SRAS </a:t>
          </a:r>
          <a:endParaRPr lang="en-US"/>
        </a:p>
      </dgm:t>
    </dgm:pt>
    <dgm:pt modelId="{0303D14E-5BD2-4595-8334-1248DBC29B98}" type="parTrans" cxnId="{3A0E25C2-050A-4265-A4FC-9444B534EDB6}">
      <dgm:prSet/>
      <dgm:spPr/>
      <dgm:t>
        <a:bodyPr/>
        <a:lstStyle/>
        <a:p>
          <a:endParaRPr lang="en-US"/>
        </a:p>
      </dgm:t>
    </dgm:pt>
    <dgm:pt modelId="{066FAE45-7597-4D0C-9873-0A3E31BECE12}" type="sibTrans" cxnId="{3A0E25C2-050A-4265-A4FC-9444B534EDB6}">
      <dgm:prSet/>
      <dgm:spPr/>
      <dgm:t>
        <a:bodyPr/>
        <a:lstStyle/>
        <a:p>
          <a:endParaRPr lang="en-US"/>
        </a:p>
      </dgm:t>
    </dgm:pt>
    <dgm:pt modelId="{83866334-53F7-4BAF-8747-D2FAF4027E76}" type="pres">
      <dgm:prSet presAssocID="{875F363D-817B-46E8-833D-F9D3BBE0680B}" presName="vert0" presStyleCnt="0">
        <dgm:presLayoutVars>
          <dgm:dir/>
          <dgm:animOne val="branch"/>
          <dgm:animLvl val="lvl"/>
        </dgm:presLayoutVars>
      </dgm:prSet>
      <dgm:spPr/>
    </dgm:pt>
    <dgm:pt modelId="{D3BC88CB-4754-4B55-8BFE-4A686111469B}" type="pres">
      <dgm:prSet presAssocID="{038A7E43-B8C1-4CA4-B5B9-77E98A930813}" presName="thickLine" presStyleLbl="alignNode1" presStyleIdx="0" presStyleCnt="11"/>
      <dgm:spPr/>
    </dgm:pt>
    <dgm:pt modelId="{0BCE3AC2-2270-4AE8-A657-EA13BC3FB16E}" type="pres">
      <dgm:prSet presAssocID="{038A7E43-B8C1-4CA4-B5B9-77E98A930813}" presName="horz1" presStyleCnt="0"/>
      <dgm:spPr/>
    </dgm:pt>
    <dgm:pt modelId="{D8654D68-B022-4CFC-9B3E-06AE3C640B27}" type="pres">
      <dgm:prSet presAssocID="{038A7E43-B8C1-4CA4-B5B9-77E98A930813}" presName="tx1" presStyleLbl="revTx" presStyleIdx="0" presStyleCnt="11"/>
      <dgm:spPr/>
    </dgm:pt>
    <dgm:pt modelId="{9DD21EA8-12CB-4688-819F-8CD24E4A2BD1}" type="pres">
      <dgm:prSet presAssocID="{038A7E43-B8C1-4CA4-B5B9-77E98A930813}" presName="vert1" presStyleCnt="0"/>
      <dgm:spPr/>
    </dgm:pt>
    <dgm:pt modelId="{9AC43564-B1C1-41B4-ACE2-D27475D106A0}" type="pres">
      <dgm:prSet presAssocID="{D9A1FD10-32FB-4CC5-B5B5-38E4F042419E}" presName="thickLine" presStyleLbl="alignNode1" presStyleIdx="1" presStyleCnt="11"/>
      <dgm:spPr/>
    </dgm:pt>
    <dgm:pt modelId="{F0BA79C9-31F3-4482-97C3-07E05096EC14}" type="pres">
      <dgm:prSet presAssocID="{D9A1FD10-32FB-4CC5-B5B5-38E4F042419E}" presName="horz1" presStyleCnt="0"/>
      <dgm:spPr/>
    </dgm:pt>
    <dgm:pt modelId="{20422636-9A4C-446F-B27D-724193CDDFE9}" type="pres">
      <dgm:prSet presAssocID="{D9A1FD10-32FB-4CC5-B5B5-38E4F042419E}" presName="tx1" presStyleLbl="revTx" presStyleIdx="1" presStyleCnt="11"/>
      <dgm:spPr/>
    </dgm:pt>
    <dgm:pt modelId="{18CE2748-62E8-4CFB-98A7-D7CB102063E9}" type="pres">
      <dgm:prSet presAssocID="{D9A1FD10-32FB-4CC5-B5B5-38E4F042419E}" presName="vert1" presStyleCnt="0"/>
      <dgm:spPr/>
    </dgm:pt>
    <dgm:pt modelId="{EC89B22E-11B8-4549-AAA8-429C292018E7}" type="pres">
      <dgm:prSet presAssocID="{62ACCE84-E329-485E-A102-141CF93DCF7E}" presName="thickLine" presStyleLbl="alignNode1" presStyleIdx="2" presStyleCnt="11"/>
      <dgm:spPr/>
    </dgm:pt>
    <dgm:pt modelId="{E0ED497D-AF9A-4139-A1D2-BC11817B4A6A}" type="pres">
      <dgm:prSet presAssocID="{62ACCE84-E329-485E-A102-141CF93DCF7E}" presName="horz1" presStyleCnt="0"/>
      <dgm:spPr/>
    </dgm:pt>
    <dgm:pt modelId="{F7FCC1D1-5FF0-4165-A18E-7DEEF8D89F7B}" type="pres">
      <dgm:prSet presAssocID="{62ACCE84-E329-485E-A102-141CF93DCF7E}" presName="tx1" presStyleLbl="revTx" presStyleIdx="2" presStyleCnt="11"/>
      <dgm:spPr/>
    </dgm:pt>
    <dgm:pt modelId="{E7432E85-7959-4D32-B725-0CD9F9EC8576}" type="pres">
      <dgm:prSet presAssocID="{62ACCE84-E329-485E-A102-141CF93DCF7E}" presName="vert1" presStyleCnt="0"/>
      <dgm:spPr/>
    </dgm:pt>
    <dgm:pt modelId="{B6325256-53F5-486D-9FDE-22D3DE75A9D5}" type="pres">
      <dgm:prSet presAssocID="{12A72024-25EE-4B32-984E-B9924DA383C0}" presName="thickLine" presStyleLbl="alignNode1" presStyleIdx="3" presStyleCnt="11"/>
      <dgm:spPr/>
    </dgm:pt>
    <dgm:pt modelId="{CA4FE773-259D-4ED4-A7C4-2299445664D5}" type="pres">
      <dgm:prSet presAssocID="{12A72024-25EE-4B32-984E-B9924DA383C0}" presName="horz1" presStyleCnt="0"/>
      <dgm:spPr/>
    </dgm:pt>
    <dgm:pt modelId="{A8DB0FC4-F48B-4C95-B902-049EEA2C7B2E}" type="pres">
      <dgm:prSet presAssocID="{12A72024-25EE-4B32-984E-B9924DA383C0}" presName="tx1" presStyleLbl="revTx" presStyleIdx="3" presStyleCnt="11"/>
      <dgm:spPr/>
    </dgm:pt>
    <dgm:pt modelId="{960FBA4F-1FB1-465D-B30C-59A74AA1713D}" type="pres">
      <dgm:prSet presAssocID="{12A72024-25EE-4B32-984E-B9924DA383C0}" presName="vert1" presStyleCnt="0"/>
      <dgm:spPr/>
    </dgm:pt>
    <dgm:pt modelId="{7164C908-E54A-4E9D-8916-C77D84744036}" type="pres">
      <dgm:prSet presAssocID="{37F6F900-122E-4851-849F-B13C92312288}" presName="thickLine" presStyleLbl="alignNode1" presStyleIdx="4" presStyleCnt="11"/>
      <dgm:spPr/>
    </dgm:pt>
    <dgm:pt modelId="{B14921F8-6B1A-438A-98CD-CE2137A87C34}" type="pres">
      <dgm:prSet presAssocID="{37F6F900-122E-4851-849F-B13C92312288}" presName="horz1" presStyleCnt="0"/>
      <dgm:spPr/>
    </dgm:pt>
    <dgm:pt modelId="{19051F4A-239F-4CFB-9F04-4DDEBAAB1C77}" type="pres">
      <dgm:prSet presAssocID="{37F6F900-122E-4851-849F-B13C92312288}" presName="tx1" presStyleLbl="revTx" presStyleIdx="4" presStyleCnt="11"/>
      <dgm:spPr/>
    </dgm:pt>
    <dgm:pt modelId="{6E12312E-601D-4579-9128-D778CC8079CB}" type="pres">
      <dgm:prSet presAssocID="{37F6F900-122E-4851-849F-B13C92312288}" presName="vert1" presStyleCnt="0"/>
      <dgm:spPr/>
    </dgm:pt>
    <dgm:pt modelId="{1ACF1644-4A13-4E1D-AD1E-CC5CEA363FCB}" type="pres">
      <dgm:prSet presAssocID="{B3BDC0F1-292A-4102-8A7B-729BB1ECECAC}" presName="thickLine" presStyleLbl="alignNode1" presStyleIdx="5" presStyleCnt="11"/>
      <dgm:spPr/>
    </dgm:pt>
    <dgm:pt modelId="{37966882-9FB2-4012-A4B9-BC96468A3DF4}" type="pres">
      <dgm:prSet presAssocID="{B3BDC0F1-292A-4102-8A7B-729BB1ECECAC}" presName="horz1" presStyleCnt="0"/>
      <dgm:spPr/>
    </dgm:pt>
    <dgm:pt modelId="{96D24BEB-613E-437B-811A-166FE3E6A357}" type="pres">
      <dgm:prSet presAssocID="{B3BDC0F1-292A-4102-8A7B-729BB1ECECAC}" presName="tx1" presStyleLbl="revTx" presStyleIdx="5" presStyleCnt="11"/>
      <dgm:spPr/>
    </dgm:pt>
    <dgm:pt modelId="{6A3AC15C-6FFD-4709-9CF0-60FD8818D651}" type="pres">
      <dgm:prSet presAssocID="{B3BDC0F1-292A-4102-8A7B-729BB1ECECAC}" presName="vert1" presStyleCnt="0"/>
      <dgm:spPr/>
    </dgm:pt>
    <dgm:pt modelId="{4165E594-8DDA-4175-95B9-14CBBEB6558D}" type="pres">
      <dgm:prSet presAssocID="{3C9E2689-D5D2-4A4E-A7DE-7813F08D8119}" presName="thickLine" presStyleLbl="alignNode1" presStyleIdx="6" presStyleCnt="11"/>
      <dgm:spPr/>
    </dgm:pt>
    <dgm:pt modelId="{A8B5857E-518D-4701-9F5D-7A7F2DE85F08}" type="pres">
      <dgm:prSet presAssocID="{3C9E2689-D5D2-4A4E-A7DE-7813F08D8119}" presName="horz1" presStyleCnt="0"/>
      <dgm:spPr/>
    </dgm:pt>
    <dgm:pt modelId="{282540AD-5817-4804-875D-9941E38666EB}" type="pres">
      <dgm:prSet presAssocID="{3C9E2689-D5D2-4A4E-A7DE-7813F08D8119}" presName="tx1" presStyleLbl="revTx" presStyleIdx="6" presStyleCnt="11"/>
      <dgm:spPr/>
    </dgm:pt>
    <dgm:pt modelId="{51D2AD2A-DE46-415B-A46D-3ACF8F341615}" type="pres">
      <dgm:prSet presAssocID="{3C9E2689-D5D2-4A4E-A7DE-7813F08D8119}" presName="vert1" presStyleCnt="0"/>
      <dgm:spPr/>
    </dgm:pt>
    <dgm:pt modelId="{C02EEA7D-1602-4C13-A6F2-47B32097D6A7}" type="pres">
      <dgm:prSet presAssocID="{7A446CB9-0FB1-4A84-8AD3-C2B68F741CF9}" presName="thickLine" presStyleLbl="alignNode1" presStyleIdx="7" presStyleCnt="11"/>
      <dgm:spPr/>
    </dgm:pt>
    <dgm:pt modelId="{C9572AAB-AD57-469D-B916-CC6469D9179E}" type="pres">
      <dgm:prSet presAssocID="{7A446CB9-0FB1-4A84-8AD3-C2B68F741CF9}" presName="horz1" presStyleCnt="0"/>
      <dgm:spPr/>
    </dgm:pt>
    <dgm:pt modelId="{60F35849-78B4-4BF7-AC47-3C49ED5A1435}" type="pres">
      <dgm:prSet presAssocID="{7A446CB9-0FB1-4A84-8AD3-C2B68F741CF9}" presName="tx1" presStyleLbl="revTx" presStyleIdx="7" presStyleCnt="11"/>
      <dgm:spPr/>
    </dgm:pt>
    <dgm:pt modelId="{BD5D6B72-E2D9-4F02-B5E5-4721B6922F82}" type="pres">
      <dgm:prSet presAssocID="{7A446CB9-0FB1-4A84-8AD3-C2B68F741CF9}" presName="vert1" presStyleCnt="0"/>
      <dgm:spPr/>
    </dgm:pt>
    <dgm:pt modelId="{D08F653F-18E2-4860-BA15-DEFBA69AC5D6}" type="pres">
      <dgm:prSet presAssocID="{1566D734-940B-4C43-BC5F-F51B27593A31}" presName="thickLine" presStyleLbl="alignNode1" presStyleIdx="8" presStyleCnt="11"/>
      <dgm:spPr/>
    </dgm:pt>
    <dgm:pt modelId="{87D278E7-4BAB-4ABC-A7FC-0705169100EC}" type="pres">
      <dgm:prSet presAssocID="{1566D734-940B-4C43-BC5F-F51B27593A31}" presName="horz1" presStyleCnt="0"/>
      <dgm:spPr/>
    </dgm:pt>
    <dgm:pt modelId="{0F538EB2-DB4D-483B-8380-6BB61E34608F}" type="pres">
      <dgm:prSet presAssocID="{1566D734-940B-4C43-BC5F-F51B27593A31}" presName="tx1" presStyleLbl="revTx" presStyleIdx="8" presStyleCnt="11"/>
      <dgm:spPr/>
    </dgm:pt>
    <dgm:pt modelId="{BB03DA5D-2BFC-4F35-A326-F2F329AA3233}" type="pres">
      <dgm:prSet presAssocID="{1566D734-940B-4C43-BC5F-F51B27593A31}" presName="vert1" presStyleCnt="0"/>
      <dgm:spPr/>
    </dgm:pt>
    <dgm:pt modelId="{310210B4-17D7-4F32-A736-545DE8C6D065}" type="pres">
      <dgm:prSet presAssocID="{38B60E5B-C720-40B8-B9ED-6A374F9DC5E7}" presName="thickLine" presStyleLbl="alignNode1" presStyleIdx="9" presStyleCnt="11"/>
      <dgm:spPr/>
    </dgm:pt>
    <dgm:pt modelId="{8C486248-C23F-4ED4-829E-1D9CB32944CD}" type="pres">
      <dgm:prSet presAssocID="{38B60E5B-C720-40B8-B9ED-6A374F9DC5E7}" presName="horz1" presStyleCnt="0"/>
      <dgm:spPr/>
    </dgm:pt>
    <dgm:pt modelId="{8CEF70C4-6AFF-4011-B188-82C672C7E875}" type="pres">
      <dgm:prSet presAssocID="{38B60E5B-C720-40B8-B9ED-6A374F9DC5E7}" presName="tx1" presStyleLbl="revTx" presStyleIdx="9" presStyleCnt="11"/>
      <dgm:spPr/>
    </dgm:pt>
    <dgm:pt modelId="{FEFCC1BB-258C-4371-9EBF-C228165AF27A}" type="pres">
      <dgm:prSet presAssocID="{38B60E5B-C720-40B8-B9ED-6A374F9DC5E7}" presName="vert1" presStyleCnt="0"/>
      <dgm:spPr/>
    </dgm:pt>
    <dgm:pt modelId="{F9E0F4FA-D28A-4EF3-B2F1-B0511F0475CF}" type="pres">
      <dgm:prSet presAssocID="{662C094B-8943-4D27-B4BE-5DBA2A84B48C}" presName="thickLine" presStyleLbl="alignNode1" presStyleIdx="10" presStyleCnt="11"/>
      <dgm:spPr/>
    </dgm:pt>
    <dgm:pt modelId="{8EE1243A-7142-4B99-8CB2-9E3C828992C9}" type="pres">
      <dgm:prSet presAssocID="{662C094B-8943-4D27-B4BE-5DBA2A84B48C}" presName="horz1" presStyleCnt="0"/>
      <dgm:spPr/>
    </dgm:pt>
    <dgm:pt modelId="{78D7E60D-0D67-4DA1-8CA8-D143438BC33D}" type="pres">
      <dgm:prSet presAssocID="{662C094B-8943-4D27-B4BE-5DBA2A84B48C}" presName="tx1" presStyleLbl="revTx" presStyleIdx="10" presStyleCnt="11"/>
      <dgm:spPr/>
    </dgm:pt>
    <dgm:pt modelId="{39B7453C-ACA3-4659-97C5-9A1A4C78C788}" type="pres">
      <dgm:prSet presAssocID="{662C094B-8943-4D27-B4BE-5DBA2A84B48C}" presName="vert1" presStyleCnt="0"/>
      <dgm:spPr/>
    </dgm:pt>
  </dgm:ptLst>
  <dgm:cxnLst>
    <dgm:cxn modelId="{7A46B806-21B9-41DF-A810-C282374E7684}" type="presOf" srcId="{662C094B-8943-4D27-B4BE-5DBA2A84B48C}" destId="{78D7E60D-0D67-4DA1-8CA8-D143438BC33D}" srcOrd="0" destOrd="0" presId="urn:microsoft.com/office/officeart/2008/layout/LinedList"/>
    <dgm:cxn modelId="{EE39CB0D-A1D8-4A49-85F3-962A37994ECF}" srcId="{875F363D-817B-46E8-833D-F9D3BBE0680B}" destId="{038A7E43-B8C1-4CA4-B5B9-77E98A930813}" srcOrd="0" destOrd="0" parTransId="{2A765F01-144D-4C47-B076-F11B4BAD315E}" sibTransId="{59C69828-0352-432C-97EE-9F5BD34CC65A}"/>
    <dgm:cxn modelId="{7AA9D00E-D395-49FC-A979-A70885610361}" type="presOf" srcId="{37F6F900-122E-4851-849F-B13C92312288}" destId="{19051F4A-239F-4CFB-9F04-4DDEBAAB1C77}" srcOrd="0" destOrd="0" presId="urn:microsoft.com/office/officeart/2008/layout/LinedList"/>
    <dgm:cxn modelId="{2FDD4143-39ED-430B-9FBC-76A759B4712F}" type="presOf" srcId="{62ACCE84-E329-485E-A102-141CF93DCF7E}" destId="{F7FCC1D1-5FF0-4165-A18E-7DEEF8D89F7B}" srcOrd="0" destOrd="0" presId="urn:microsoft.com/office/officeart/2008/layout/LinedList"/>
    <dgm:cxn modelId="{D925F044-CA08-41AD-B8E0-640AC2694243}" srcId="{875F363D-817B-46E8-833D-F9D3BBE0680B}" destId="{62ACCE84-E329-485E-A102-141CF93DCF7E}" srcOrd="2" destOrd="0" parTransId="{DFFE0B47-CD68-4862-9554-F10AD0720283}" sibTransId="{E93D1106-D714-4BDD-B010-59DDBCEB17AF}"/>
    <dgm:cxn modelId="{9831F265-3875-4F3E-A557-0BC0B4F17D55}" type="presOf" srcId="{1566D734-940B-4C43-BC5F-F51B27593A31}" destId="{0F538EB2-DB4D-483B-8380-6BB61E34608F}" srcOrd="0" destOrd="0" presId="urn:microsoft.com/office/officeart/2008/layout/LinedList"/>
    <dgm:cxn modelId="{AFAA4C59-0D9D-4C5F-95CC-BEEC3E35EB68}" type="presOf" srcId="{038A7E43-B8C1-4CA4-B5B9-77E98A930813}" destId="{D8654D68-B022-4CFC-9B3E-06AE3C640B27}" srcOrd="0" destOrd="0" presId="urn:microsoft.com/office/officeart/2008/layout/LinedList"/>
    <dgm:cxn modelId="{C5C51482-F340-47DB-8A9E-4DD08A6CC32E}" type="presOf" srcId="{7A446CB9-0FB1-4A84-8AD3-C2B68F741CF9}" destId="{60F35849-78B4-4BF7-AC47-3C49ED5A1435}" srcOrd="0" destOrd="0" presId="urn:microsoft.com/office/officeart/2008/layout/LinedList"/>
    <dgm:cxn modelId="{BB941A84-2696-4716-B7A8-29D151D36FFA}" srcId="{875F363D-817B-46E8-833D-F9D3BBE0680B}" destId="{D9A1FD10-32FB-4CC5-B5B5-38E4F042419E}" srcOrd="1" destOrd="0" parTransId="{4BC85CE7-9E56-42D7-B614-085EC8F2B1DA}" sibTransId="{884D5C63-0613-475A-B731-9AF478EFD1D7}"/>
    <dgm:cxn modelId="{1D49E48B-6475-4049-B1B3-EC6BAF94314C}" srcId="{875F363D-817B-46E8-833D-F9D3BBE0680B}" destId="{7A446CB9-0FB1-4A84-8AD3-C2B68F741CF9}" srcOrd="7" destOrd="0" parTransId="{9E9C8EDB-D3EB-4026-AF55-12A693AD9B59}" sibTransId="{F50E0CC1-7122-42E4-B6D3-AE902ECBE4BC}"/>
    <dgm:cxn modelId="{916E5A91-0419-4967-B8BF-29883323578D}" type="presOf" srcId="{875F363D-817B-46E8-833D-F9D3BBE0680B}" destId="{83866334-53F7-4BAF-8747-D2FAF4027E76}" srcOrd="0" destOrd="0" presId="urn:microsoft.com/office/officeart/2008/layout/LinedList"/>
    <dgm:cxn modelId="{B507F794-7B43-46F2-8F32-CD447891E671}" type="presOf" srcId="{3C9E2689-D5D2-4A4E-A7DE-7813F08D8119}" destId="{282540AD-5817-4804-875D-9941E38666EB}" srcOrd="0" destOrd="0" presId="urn:microsoft.com/office/officeart/2008/layout/LinedList"/>
    <dgm:cxn modelId="{28B8C99F-A800-4EAD-B9EE-0E0845DE0D53}" srcId="{875F363D-817B-46E8-833D-F9D3BBE0680B}" destId="{B3BDC0F1-292A-4102-8A7B-729BB1ECECAC}" srcOrd="5" destOrd="0" parTransId="{99585670-4FDE-494B-A269-805CC70FF437}" sibTransId="{561815B3-61DC-448C-8DBF-3BAA03EB7167}"/>
    <dgm:cxn modelId="{526C6ABD-D684-4DD4-BF7B-F3E51F0DFFE2}" srcId="{875F363D-817B-46E8-833D-F9D3BBE0680B}" destId="{37F6F900-122E-4851-849F-B13C92312288}" srcOrd="4" destOrd="0" parTransId="{A13A057C-A912-4814-8BDF-0F5574FCB7F0}" sibTransId="{0DDD81F8-1D5E-4F50-80BD-39802A3D00FA}"/>
    <dgm:cxn modelId="{3A0E25C2-050A-4265-A4FC-9444B534EDB6}" srcId="{875F363D-817B-46E8-833D-F9D3BBE0680B}" destId="{662C094B-8943-4D27-B4BE-5DBA2A84B48C}" srcOrd="10" destOrd="0" parTransId="{0303D14E-5BD2-4595-8334-1248DBC29B98}" sibTransId="{066FAE45-7597-4D0C-9873-0A3E31BECE12}"/>
    <dgm:cxn modelId="{C99D04D1-BF26-4CEE-B940-6ABCD7D0CDED}" srcId="{875F363D-817B-46E8-833D-F9D3BBE0680B}" destId="{12A72024-25EE-4B32-984E-B9924DA383C0}" srcOrd="3" destOrd="0" parTransId="{5FA5DC24-F9A2-474F-9515-84C73D37DF03}" sibTransId="{C863717C-967E-47E2-8C3D-8EAF7183BDB2}"/>
    <dgm:cxn modelId="{9D31C0D7-7F14-43D7-9D7B-CC6B4711151C}" srcId="{875F363D-817B-46E8-833D-F9D3BBE0680B}" destId="{38B60E5B-C720-40B8-B9ED-6A374F9DC5E7}" srcOrd="9" destOrd="0" parTransId="{227FB35F-C7BF-4C42-B1F6-20E3C2D9C8F6}" sibTransId="{AD801296-87C9-4E1C-B5EE-CB199F5D940F}"/>
    <dgm:cxn modelId="{A3D2AEDC-0749-4E2E-81E0-5E303CA1697D}" type="presOf" srcId="{B3BDC0F1-292A-4102-8A7B-729BB1ECECAC}" destId="{96D24BEB-613E-437B-811A-166FE3E6A357}" srcOrd="0" destOrd="0" presId="urn:microsoft.com/office/officeart/2008/layout/LinedList"/>
    <dgm:cxn modelId="{1B5164E0-3D17-4C10-9A57-774172917393}" type="presOf" srcId="{38B60E5B-C720-40B8-B9ED-6A374F9DC5E7}" destId="{8CEF70C4-6AFF-4011-B188-82C672C7E875}" srcOrd="0" destOrd="0" presId="urn:microsoft.com/office/officeart/2008/layout/LinedList"/>
    <dgm:cxn modelId="{1159ADE2-3CEC-411D-8060-60690393B6AA}" srcId="{875F363D-817B-46E8-833D-F9D3BBE0680B}" destId="{1566D734-940B-4C43-BC5F-F51B27593A31}" srcOrd="8" destOrd="0" parTransId="{64C8F403-0A81-4B65-917D-D606FBD96D9E}" sibTransId="{0DE9A73D-3605-4E3E-83B7-6DB9482E1E61}"/>
    <dgm:cxn modelId="{3FF773F0-F321-4B4E-9EBE-E2844AFFA4B0}" type="presOf" srcId="{D9A1FD10-32FB-4CC5-B5B5-38E4F042419E}" destId="{20422636-9A4C-446F-B27D-724193CDDFE9}" srcOrd="0" destOrd="0" presId="urn:microsoft.com/office/officeart/2008/layout/LinedList"/>
    <dgm:cxn modelId="{EC195BFC-1C47-4B92-8675-CDF416C6E09D}" srcId="{875F363D-817B-46E8-833D-F9D3BBE0680B}" destId="{3C9E2689-D5D2-4A4E-A7DE-7813F08D8119}" srcOrd="6" destOrd="0" parTransId="{EA669B25-4201-4541-85A4-808978E84448}" sibTransId="{635FF07F-3497-40D4-BF13-C323CA2197F6}"/>
    <dgm:cxn modelId="{A7007DFF-F0A6-42F4-872C-2DFE38630E10}" type="presOf" srcId="{12A72024-25EE-4B32-984E-B9924DA383C0}" destId="{A8DB0FC4-F48B-4C95-B902-049EEA2C7B2E}" srcOrd="0" destOrd="0" presId="urn:microsoft.com/office/officeart/2008/layout/LinedList"/>
    <dgm:cxn modelId="{B3EC5219-073E-4BCC-92B5-6071A09E1FD6}" type="presParOf" srcId="{83866334-53F7-4BAF-8747-D2FAF4027E76}" destId="{D3BC88CB-4754-4B55-8BFE-4A686111469B}" srcOrd="0" destOrd="0" presId="urn:microsoft.com/office/officeart/2008/layout/LinedList"/>
    <dgm:cxn modelId="{E0709C27-BD0C-4A73-8AAC-FA98B6235A51}" type="presParOf" srcId="{83866334-53F7-4BAF-8747-D2FAF4027E76}" destId="{0BCE3AC2-2270-4AE8-A657-EA13BC3FB16E}" srcOrd="1" destOrd="0" presId="urn:microsoft.com/office/officeart/2008/layout/LinedList"/>
    <dgm:cxn modelId="{3997378D-A131-47AF-A2C6-05537D320F93}" type="presParOf" srcId="{0BCE3AC2-2270-4AE8-A657-EA13BC3FB16E}" destId="{D8654D68-B022-4CFC-9B3E-06AE3C640B27}" srcOrd="0" destOrd="0" presId="urn:microsoft.com/office/officeart/2008/layout/LinedList"/>
    <dgm:cxn modelId="{0C48F85F-52BF-4495-9712-53C1A2EDA3B0}" type="presParOf" srcId="{0BCE3AC2-2270-4AE8-A657-EA13BC3FB16E}" destId="{9DD21EA8-12CB-4688-819F-8CD24E4A2BD1}" srcOrd="1" destOrd="0" presId="urn:microsoft.com/office/officeart/2008/layout/LinedList"/>
    <dgm:cxn modelId="{4DE9FA4B-B885-4315-9445-D4987D3C271D}" type="presParOf" srcId="{83866334-53F7-4BAF-8747-D2FAF4027E76}" destId="{9AC43564-B1C1-41B4-ACE2-D27475D106A0}" srcOrd="2" destOrd="0" presId="urn:microsoft.com/office/officeart/2008/layout/LinedList"/>
    <dgm:cxn modelId="{5777009B-F011-4C7C-9150-0132E95E2589}" type="presParOf" srcId="{83866334-53F7-4BAF-8747-D2FAF4027E76}" destId="{F0BA79C9-31F3-4482-97C3-07E05096EC14}" srcOrd="3" destOrd="0" presId="urn:microsoft.com/office/officeart/2008/layout/LinedList"/>
    <dgm:cxn modelId="{ADACA65A-3693-4781-8D08-001C2A49C7C2}" type="presParOf" srcId="{F0BA79C9-31F3-4482-97C3-07E05096EC14}" destId="{20422636-9A4C-446F-B27D-724193CDDFE9}" srcOrd="0" destOrd="0" presId="urn:microsoft.com/office/officeart/2008/layout/LinedList"/>
    <dgm:cxn modelId="{BFDE0ED1-2B97-446E-9C15-4C6193911C47}" type="presParOf" srcId="{F0BA79C9-31F3-4482-97C3-07E05096EC14}" destId="{18CE2748-62E8-4CFB-98A7-D7CB102063E9}" srcOrd="1" destOrd="0" presId="urn:microsoft.com/office/officeart/2008/layout/LinedList"/>
    <dgm:cxn modelId="{E8EB523F-47FD-4AEF-A8E2-F16A342EDCA9}" type="presParOf" srcId="{83866334-53F7-4BAF-8747-D2FAF4027E76}" destId="{EC89B22E-11B8-4549-AAA8-429C292018E7}" srcOrd="4" destOrd="0" presId="urn:microsoft.com/office/officeart/2008/layout/LinedList"/>
    <dgm:cxn modelId="{AB2023BC-6AC8-4C92-820A-FD72656A6B65}" type="presParOf" srcId="{83866334-53F7-4BAF-8747-D2FAF4027E76}" destId="{E0ED497D-AF9A-4139-A1D2-BC11817B4A6A}" srcOrd="5" destOrd="0" presId="urn:microsoft.com/office/officeart/2008/layout/LinedList"/>
    <dgm:cxn modelId="{059D2981-A457-4619-97D8-B20DCEDBC9CD}" type="presParOf" srcId="{E0ED497D-AF9A-4139-A1D2-BC11817B4A6A}" destId="{F7FCC1D1-5FF0-4165-A18E-7DEEF8D89F7B}" srcOrd="0" destOrd="0" presId="urn:microsoft.com/office/officeart/2008/layout/LinedList"/>
    <dgm:cxn modelId="{7C27EDF5-CB41-4BF8-9508-37CE761FAB74}" type="presParOf" srcId="{E0ED497D-AF9A-4139-A1D2-BC11817B4A6A}" destId="{E7432E85-7959-4D32-B725-0CD9F9EC8576}" srcOrd="1" destOrd="0" presId="urn:microsoft.com/office/officeart/2008/layout/LinedList"/>
    <dgm:cxn modelId="{5DD35EA1-11D1-4A2C-8141-2A9E2BC8D744}" type="presParOf" srcId="{83866334-53F7-4BAF-8747-D2FAF4027E76}" destId="{B6325256-53F5-486D-9FDE-22D3DE75A9D5}" srcOrd="6" destOrd="0" presId="urn:microsoft.com/office/officeart/2008/layout/LinedList"/>
    <dgm:cxn modelId="{A248DFF7-C7A9-4FCF-87B9-97D69E79E4A3}" type="presParOf" srcId="{83866334-53F7-4BAF-8747-D2FAF4027E76}" destId="{CA4FE773-259D-4ED4-A7C4-2299445664D5}" srcOrd="7" destOrd="0" presId="urn:microsoft.com/office/officeart/2008/layout/LinedList"/>
    <dgm:cxn modelId="{49F544BC-A757-40FC-8F43-DA4AAA5FC6E4}" type="presParOf" srcId="{CA4FE773-259D-4ED4-A7C4-2299445664D5}" destId="{A8DB0FC4-F48B-4C95-B902-049EEA2C7B2E}" srcOrd="0" destOrd="0" presId="urn:microsoft.com/office/officeart/2008/layout/LinedList"/>
    <dgm:cxn modelId="{926E6314-5D60-46B7-88E2-F95DB73B3F57}" type="presParOf" srcId="{CA4FE773-259D-4ED4-A7C4-2299445664D5}" destId="{960FBA4F-1FB1-465D-B30C-59A74AA1713D}" srcOrd="1" destOrd="0" presId="urn:microsoft.com/office/officeart/2008/layout/LinedList"/>
    <dgm:cxn modelId="{F7A81B66-CC7B-44F5-8C38-4970279B884D}" type="presParOf" srcId="{83866334-53F7-4BAF-8747-D2FAF4027E76}" destId="{7164C908-E54A-4E9D-8916-C77D84744036}" srcOrd="8" destOrd="0" presId="urn:microsoft.com/office/officeart/2008/layout/LinedList"/>
    <dgm:cxn modelId="{E37DF5F0-8B20-4EE7-9752-E326EB5E175F}" type="presParOf" srcId="{83866334-53F7-4BAF-8747-D2FAF4027E76}" destId="{B14921F8-6B1A-438A-98CD-CE2137A87C34}" srcOrd="9" destOrd="0" presId="urn:microsoft.com/office/officeart/2008/layout/LinedList"/>
    <dgm:cxn modelId="{158EDBE9-1825-4C12-A252-F1AEDC877080}" type="presParOf" srcId="{B14921F8-6B1A-438A-98CD-CE2137A87C34}" destId="{19051F4A-239F-4CFB-9F04-4DDEBAAB1C77}" srcOrd="0" destOrd="0" presId="urn:microsoft.com/office/officeart/2008/layout/LinedList"/>
    <dgm:cxn modelId="{F61708B7-E86D-4E4B-B436-66D6606CFC49}" type="presParOf" srcId="{B14921F8-6B1A-438A-98CD-CE2137A87C34}" destId="{6E12312E-601D-4579-9128-D778CC8079CB}" srcOrd="1" destOrd="0" presId="urn:microsoft.com/office/officeart/2008/layout/LinedList"/>
    <dgm:cxn modelId="{E4EEDA54-707D-4718-B3FD-56C39F44E30D}" type="presParOf" srcId="{83866334-53F7-4BAF-8747-D2FAF4027E76}" destId="{1ACF1644-4A13-4E1D-AD1E-CC5CEA363FCB}" srcOrd="10" destOrd="0" presId="urn:microsoft.com/office/officeart/2008/layout/LinedList"/>
    <dgm:cxn modelId="{E2883307-C49E-4C16-8B7C-35458155F74D}" type="presParOf" srcId="{83866334-53F7-4BAF-8747-D2FAF4027E76}" destId="{37966882-9FB2-4012-A4B9-BC96468A3DF4}" srcOrd="11" destOrd="0" presId="urn:microsoft.com/office/officeart/2008/layout/LinedList"/>
    <dgm:cxn modelId="{07D57AA1-BEE1-4C93-BA75-FA9D96A8F07A}" type="presParOf" srcId="{37966882-9FB2-4012-A4B9-BC96468A3DF4}" destId="{96D24BEB-613E-437B-811A-166FE3E6A357}" srcOrd="0" destOrd="0" presId="urn:microsoft.com/office/officeart/2008/layout/LinedList"/>
    <dgm:cxn modelId="{B349947C-72A9-4F46-B7E4-30E00B2203F8}" type="presParOf" srcId="{37966882-9FB2-4012-A4B9-BC96468A3DF4}" destId="{6A3AC15C-6FFD-4709-9CF0-60FD8818D651}" srcOrd="1" destOrd="0" presId="urn:microsoft.com/office/officeart/2008/layout/LinedList"/>
    <dgm:cxn modelId="{C73F8845-C67A-41E2-B184-1322E2DB34F4}" type="presParOf" srcId="{83866334-53F7-4BAF-8747-D2FAF4027E76}" destId="{4165E594-8DDA-4175-95B9-14CBBEB6558D}" srcOrd="12" destOrd="0" presId="urn:microsoft.com/office/officeart/2008/layout/LinedList"/>
    <dgm:cxn modelId="{98E48CC1-61F4-46EB-9FCB-0D5F48604F9B}" type="presParOf" srcId="{83866334-53F7-4BAF-8747-D2FAF4027E76}" destId="{A8B5857E-518D-4701-9F5D-7A7F2DE85F08}" srcOrd="13" destOrd="0" presId="urn:microsoft.com/office/officeart/2008/layout/LinedList"/>
    <dgm:cxn modelId="{64C37638-4065-4B87-B07F-D1E56FDADB40}" type="presParOf" srcId="{A8B5857E-518D-4701-9F5D-7A7F2DE85F08}" destId="{282540AD-5817-4804-875D-9941E38666EB}" srcOrd="0" destOrd="0" presId="urn:microsoft.com/office/officeart/2008/layout/LinedList"/>
    <dgm:cxn modelId="{AF60F619-2BA5-45BB-844E-271E2A2E8408}" type="presParOf" srcId="{A8B5857E-518D-4701-9F5D-7A7F2DE85F08}" destId="{51D2AD2A-DE46-415B-A46D-3ACF8F341615}" srcOrd="1" destOrd="0" presId="urn:microsoft.com/office/officeart/2008/layout/LinedList"/>
    <dgm:cxn modelId="{54EECA44-ACD5-4BA7-9FE5-9099AF67887F}" type="presParOf" srcId="{83866334-53F7-4BAF-8747-D2FAF4027E76}" destId="{C02EEA7D-1602-4C13-A6F2-47B32097D6A7}" srcOrd="14" destOrd="0" presId="urn:microsoft.com/office/officeart/2008/layout/LinedList"/>
    <dgm:cxn modelId="{584DF499-DEF4-4DE6-9D74-67545A5F43B8}" type="presParOf" srcId="{83866334-53F7-4BAF-8747-D2FAF4027E76}" destId="{C9572AAB-AD57-469D-B916-CC6469D9179E}" srcOrd="15" destOrd="0" presId="urn:microsoft.com/office/officeart/2008/layout/LinedList"/>
    <dgm:cxn modelId="{6BC32983-1C94-4123-8F34-A13AA765FA79}" type="presParOf" srcId="{C9572AAB-AD57-469D-B916-CC6469D9179E}" destId="{60F35849-78B4-4BF7-AC47-3C49ED5A1435}" srcOrd="0" destOrd="0" presId="urn:microsoft.com/office/officeart/2008/layout/LinedList"/>
    <dgm:cxn modelId="{35FE6569-4178-46F3-A473-7A7BEF505D9C}" type="presParOf" srcId="{C9572AAB-AD57-469D-B916-CC6469D9179E}" destId="{BD5D6B72-E2D9-4F02-B5E5-4721B6922F82}" srcOrd="1" destOrd="0" presId="urn:microsoft.com/office/officeart/2008/layout/LinedList"/>
    <dgm:cxn modelId="{2D7B1F5A-D7D3-437D-AD2C-AD3893032E9B}" type="presParOf" srcId="{83866334-53F7-4BAF-8747-D2FAF4027E76}" destId="{D08F653F-18E2-4860-BA15-DEFBA69AC5D6}" srcOrd="16" destOrd="0" presId="urn:microsoft.com/office/officeart/2008/layout/LinedList"/>
    <dgm:cxn modelId="{1412F7F4-A63D-44E0-B3EA-445BE605260C}" type="presParOf" srcId="{83866334-53F7-4BAF-8747-D2FAF4027E76}" destId="{87D278E7-4BAB-4ABC-A7FC-0705169100EC}" srcOrd="17" destOrd="0" presId="urn:microsoft.com/office/officeart/2008/layout/LinedList"/>
    <dgm:cxn modelId="{EFA96D60-1689-4EA4-A7E7-EE1560FD5BA2}" type="presParOf" srcId="{87D278E7-4BAB-4ABC-A7FC-0705169100EC}" destId="{0F538EB2-DB4D-483B-8380-6BB61E34608F}" srcOrd="0" destOrd="0" presId="urn:microsoft.com/office/officeart/2008/layout/LinedList"/>
    <dgm:cxn modelId="{331BB9F3-BACA-4BAF-BB21-14161E7FA2AF}" type="presParOf" srcId="{87D278E7-4BAB-4ABC-A7FC-0705169100EC}" destId="{BB03DA5D-2BFC-4F35-A326-F2F329AA3233}" srcOrd="1" destOrd="0" presId="urn:microsoft.com/office/officeart/2008/layout/LinedList"/>
    <dgm:cxn modelId="{4DFE143C-6879-49C6-98A3-9EE2371E09C9}" type="presParOf" srcId="{83866334-53F7-4BAF-8747-D2FAF4027E76}" destId="{310210B4-17D7-4F32-A736-545DE8C6D065}" srcOrd="18" destOrd="0" presId="urn:microsoft.com/office/officeart/2008/layout/LinedList"/>
    <dgm:cxn modelId="{1C2043DE-4281-4D3E-B438-DBFF51BC27B5}" type="presParOf" srcId="{83866334-53F7-4BAF-8747-D2FAF4027E76}" destId="{8C486248-C23F-4ED4-829E-1D9CB32944CD}" srcOrd="19" destOrd="0" presId="urn:microsoft.com/office/officeart/2008/layout/LinedList"/>
    <dgm:cxn modelId="{C858A187-364C-459A-8B06-D96FC74654C8}" type="presParOf" srcId="{8C486248-C23F-4ED4-829E-1D9CB32944CD}" destId="{8CEF70C4-6AFF-4011-B188-82C672C7E875}" srcOrd="0" destOrd="0" presId="urn:microsoft.com/office/officeart/2008/layout/LinedList"/>
    <dgm:cxn modelId="{C431E3DB-4BBF-49C8-910D-F22411EA18DA}" type="presParOf" srcId="{8C486248-C23F-4ED4-829E-1D9CB32944CD}" destId="{FEFCC1BB-258C-4371-9EBF-C228165AF27A}" srcOrd="1" destOrd="0" presId="urn:microsoft.com/office/officeart/2008/layout/LinedList"/>
    <dgm:cxn modelId="{F45F81B1-F1DE-4B98-ABF4-8F351525B0B8}" type="presParOf" srcId="{83866334-53F7-4BAF-8747-D2FAF4027E76}" destId="{F9E0F4FA-D28A-4EF3-B2F1-B0511F0475CF}" srcOrd="20" destOrd="0" presId="urn:microsoft.com/office/officeart/2008/layout/LinedList"/>
    <dgm:cxn modelId="{8DE2CAB8-DE81-4D5B-9C69-956EEC6877FB}" type="presParOf" srcId="{83866334-53F7-4BAF-8747-D2FAF4027E76}" destId="{8EE1243A-7142-4B99-8CB2-9E3C828992C9}" srcOrd="21" destOrd="0" presId="urn:microsoft.com/office/officeart/2008/layout/LinedList"/>
    <dgm:cxn modelId="{C19C9389-0284-430D-948A-A1FA9108A272}" type="presParOf" srcId="{8EE1243A-7142-4B99-8CB2-9E3C828992C9}" destId="{78D7E60D-0D67-4DA1-8CA8-D143438BC33D}" srcOrd="0" destOrd="0" presId="urn:microsoft.com/office/officeart/2008/layout/LinedList"/>
    <dgm:cxn modelId="{A4AD49C8-77D0-45BB-80C7-66912CDF477C}" type="presParOf" srcId="{8EE1243A-7142-4B99-8CB2-9E3C828992C9}" destId="{39B7453C-ACA3-4659-97C5-9A1A4C78C7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C88CB-4754-4B55-8BFE-4A686111469B}">
      <dsp:nvSpPr>
        <dsp:cNvPr id="0" name=""/>
        <dsp:cNvSpPr/>
      </dsp:nvSpPr>
      <dsp:spPr>
        <a:xfrm>
          <a:off x="0" y="2593"/>
          <a:ext cx="410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54D68-B022-4CFC-9B3E-06AE3C640B27}">
      <dsp:nvSpPr>
        <dsp:cNvPr id="0" name=""/>
        <dsp:cNvSpPr/>
      </dsp:nvSpPr>
      <dsp:spPr>
        <a:xfrm>
          <a:off x="0" y="2593"/>
          <a:ext cx="4106416" cy="48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Érythème infectieux aigu</a:t>
          </a:r>
          <a:endParaRPr lang="en-US" sz="1600" kern="1200"/>
        </a:p>
      </dsp:txBody>
      <dsp:txXfrm>
        <a:off x="0" y="2593"/>
        <a:ext cx="4106416" cy="482471"/>
      </dsp:txXfrm>
    </dsp:sp>
    <dsp:sp modelId="{9AC43564-B1C1-41B4-ACE2-D27475D106A0}">
      <dsp:nvSpPr>
        <dsp:cNvPr id="0" name=""/>
        <dsp:cNvSpPr/>
      </dsp:nvSpPr>
      <dsp:spPr>
        <a:xfrm>
          <a:off x="0" y="485065"/>
          <a:ext cx="410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22636-9A4C-446F-B27D-724193CDDFE9}">
      <dsp:nvSpPr>
        <dsp:cNvPr id="0" name=""/>
        <dsp:cNvSpPr/>
      </dsp:nvSpPr>
      <dsp:spPr>
        <a:xfrm>
          <a:off x="0" y="485065"/>
          <a:ext cx="4106416" cy="48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Varicelle / Zona</a:t>
          </a:r>
          <a:endParaRPr lang="en-US" sz="1600" kern="1200"/>
        </a:p>
      </dsp:txBody>
      <dsp:txXfrm>
        <a:off x="0" y="485065"/>
        <a:ext cx="4106416" cy="482471"/>
      </dsp:txXfrm>
    </dsp:sp>
    <dsp:sp modelId="{EC89B22E-11B8-4549-AAA8-429C292018E7}">
      <dsp:nvSpPr>
        <dsp:cNvPr id="0" name=""/>
        <dsp:cNvSpPr/>
      </dsp:nvSpPr>
      <dsp:spPr>
        <a:xfrm>
          <a:off x="0" y="967536"/>
          <a:ext cx="410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CC1D1-5FF0-4165-A18E-7DEEF8D89F7B}">
      <dsp:nvSpPr>
        <dsp:cNvPr id="0" name=""/>
        <dsp:cNvSpPr/>
      </dsp:nvSpPr>
      <dsp:spPr>
        <a:xfrm>
          <a:off x="0" y="967536"/>
          <a:ext cx="4106416" cy="48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Herpès génital / labial</a:t>
          </a:r>
          <a:endParaRPr lang="en-US" sz="1600" kern="1200"/>
        </a:p>
      </dsp:txBody>
      <dsp:txXfrm>
        <a:off x="0" y="967536"/>
        <a:ext cx="4106416" cy="482471"/>
      </dsp:txXfrm>
    </dsp:sp>
    <dsp:sp modelId="{B6325256-53F5-486D-9FDE-22D3DE75A9D5}">
      <dsp:nvSpPr>
        <dsp:cNvPr id="0" name=""/>
        <dsp:cNvSpPr/>
      </dsp:nvSpPr>
      <dsp:spPr>
        <a:xfrm>
          <a:off x="0" y="1450007"/>
          <a:ext cx="410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B0FC4-F48B-4C95-B902-049EEA2C7B2E}">
      <dsp:nvSpPr>
        <dsp:cNvPr id="0" name=""/>
        <dsp:cNvSpPr/>
      </dsp:nvSpPr>
      <dsp:spPr>
        <a:xfrm>
          <a:off x="0" y="1450007"/>
          <a:ext cx="4106416" cy="48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Poliomyélite / Méningite / Encéphalite</a:t>
          </a:r>
          <a:endParaRPr lang="en-US" sz="1600" kern="1200"/>
        </a:p>
      </dsp:txBody>
      <dsp:txXfrm>
        <a:off x="0" y="1450007"/>
        <a:ext cx="4106416" cy="482471"/>
      </dsp:txXfrm>
    </dsp:sp>
    <dsp:sp modelId="{7164C908-E54A-4E9D-8916-C77D84744036}">
      <dsp:nvSpPr>
        <dsp:cNvPr id="0" name=""/>
        <dsp:cNvSpPr/>
      </dsp:nvSpPr>
      <dsp:spPr>
        <a:xfrm>
          <a:off x="0" y="1932479"/>
          <a:ext cx="410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51F4A-239F-4CFB-9F04-4DDEBAAB1C77}">
      <dsp:nvSpPr>
        <dsp:cNvPr id="0" name=""/>
        <dsp:cNvSpPr/>
      </dsp:nvSpPr>
      <dsp:spPr>
        <a:xfrm>
          <a:off x="0" y="1932479"/>
          <a:ext cx="4106416" cy="48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Oreillons</a:t>
          </a:r>
          <a:endParaRPr lang="en-US" sz="1600" kern="1200" dirty="0"/>
        </a:p>
      </dsp:txBody>
      <dsp:txXfrm>
        <a:off x="0" y="1932479"/>
        <a:ext cx="4106416" cy="482471"/>
      </dsp:txXfrm>
    </dsp:sp>
    <dsp:sp modelId="{1ACF1644-4A13-4E1D-AD1E-CC5CEA363FCB}">
      <dsp:nvSpPr>
        <dsp:cNvPr id="0" name=""/>
        <dsp:cNvSpPr/>
      </dsp:nvSpPr>
      <dsp:spPr>
        <a:xfrm>
          <a:off x="0" y="2414950"/>
          <a:ext cx="410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24BEB-613E-437B-811A-166FE3E6A357}">
      <dsp:nvSpPr>
        <dsp:cNvPr id="0" name=""/>
        <dsp:cNvSpPr/>
      </dsp:nvSpPr>
      <dsp:spPr>
        <a:xfrm>
          <a:off x="0" y="2414950"/>
          <a:ext cx="4106416" cy="48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Grippe </a:t>
          </a:r>
          <a:endParaRPr lang="en-US" sz="1600" kern="1200"/>
        </a:p>
      </dsp:txBody>
      <dsp:txXfrm>
        <a:off x="0" y="2414950"/>
        <a:ext cx="4106416" cy="482471"/>
      </dsp:txXfrm>
    </dsp:sp>
    <dsp:sp modelId="{4165E594-8DDA-4175-95B9-14CBBEB6558D}">
      <dsp:nvSpPr>
        <dsp:cNvPr id="0" name=""/>
        <dsp:cNvSpPr/>
      </dsp:nvSpPr>
      <dsp:spPr>
        <a:xfrm>
          <a:off x="0" y="2897421"/>
          <a:ext cx="410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540AD-5817-4804-875D-9941E38666EB}">
      <dsp:nvSpPr>
        <dsp:cNvPr id="0" name=""/>
        <dsp:cNvSpPr/>
      </dsp:nvSpPr>
      <dsp:spPr>
        <a:xfrm>
          <a:off x="0" y="2897421"/>
          <a:ext cx="4106416" cy="48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Verrues</a:t>
          </a:r>
          <a:endParaRPr lang="en-US" sz="1600" kern="1200"/>
        </a:p>
      </dsp:txBody>
      <dsp:txXfrm>
        <a:off x="0" y="2897421"/>
        <a:ext cx="4106416" cy="482471"/>
      </dsp:txXfrm>
    </dsp:sp>
    <dsp:sp modelId="{C02EEA7D-1602-4C13-A6F2-47B32097D6A7}">
      <dsp:nvSpPr>
        <dsp:cNvPr id="0" name=""/>
        <dsp:cNvSpPr/>
      </dsp:nvSpPr>
      <dsp:spPr>
        <a:xfrm>
          <a:off x="0" y="3379892"/>
          <a:ext cx="410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35849-78B4-4BF7-AC47-3C49ED5A1435}">
      <dsp:nvSpPr>
        <dsp:cNvPr id="0" name=""/>
        <dsp:cNvSpPr/>
      </dsp:nvSpPr>
      <dsp:spPr>
        <a:xfrm>
          <a:off x="0" y="3379892"/>
          <a:ext cx="4106416" cy="48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Hépatite </a:t>
          </a:r>
          <a:endParaRPr lang="en-US" sz="1600" kern="1200"/>
        </a:p>
      </dsp:txBody>
      <dsp:txXfrm>
        <a:off x="0" y="3379892"/>
        <a:ext cx="4106416" cy="482471"/>
      </dsp:txXfrm>
    </dsp:sp>
    <dsp:sp modelId="{D08F653F-18E2-4860-BA15-DEFBA69AC5D6}">
      <dsp:nvSpPr>
        <dsp:cNvPr id="0" name=""/>
        <dsp:cNvSpPr/>
      </dsp:nvSpPr>
      <dsp:spPr>
        <a:xfrm>
          <a:off x="0" y="3862364"/>
          <a:ext cx="410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38EB2-DB4D-483B-8380-6BB61E34608F}">
      <dsp:nvSpPr>
        <dsp:cNvPr id="0" name=""/>
        <dsp:cNvSpPr/>
      </dsp:nvSpPr>
      <dsp:spPr>
        <a:xfrm>
          <a:off x="0" y="3862364"/>
          <a:ext cx="4106416" cy="48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Rage</a:t>
          </a:r>
          <a:endParaRPr lang="en-US" sz="1600" kern="1200"/>
        </a:p>
      </dsp:txBody>
      <dsp:txXfrm>
        <a:off x="0" y="3862364"/>
        <a:ext cx="4106416" cy="482471"/>
      </dsp:txXfrm>
    </dsp:sp>
    <dsp:sp modelId="{310210B4-17D7-4F32-A736-545DE8C6D065}">
      <dsp:nvSpPr>
        <dsp:cNvPr id="0" name=""/>
        <dsp:cNvSpPr/>
      </dsp:nvSpPr>
      <dsp:spPr>
        <a:xfrm>
          <a:off x="0" y="4344835"/>
          <a:ext cx="410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F70C4-6AFF-4011-B188-82C672C7E875}">
      <dsp:nvSpPr>
        <dsp:cNvPr id="0" name=""/>
        <dsp:cNvSpPr/>
      </dsp:nvSpPr>
      <dsp:spPr>
        <a:xfrm>
          <a:off x="0" y="4344835"/>
          <a:ext cx="4106416" cy="48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SIDA</a:t>
          </a:r>
          <a:endParaRPr lang="en-US" sz="1600" kern="1200"/>
        </a:p>
      </dsp:txBody>
      <dsp:txXfrm>
        <a:off x="0" y="4344835"/>
        <a:ext cx="4106416" cy="482471"/>
      </dsp:txXfrm>
    </dsp:sp>
    <dsp:sp modelId="{F9E0F4FA-D28A-4EF3-B2F1-B0511F0475CF}">
      <dsp:nvSpPr>
        <dsp:cNvPr id="0" name=""/>
        <dsp:cNvSpPr/>
      </dsp:nvSpPr>
      <dsp:spPr>
        <a:xfrm>
          <a:off x="0" y="4827306"/>
          <a:ext cx="410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7E60D-0D67-4DA1-8CA8-D143438BC33D}">
      <dsp:nvSpPr>
        <dsp:cNvPr id="0" name=""/>
        <dsp:cNvSpPr/>
      </dsp:nvSpPr>
      <dsp:spPr>
        <a:xfrm>
          <a:off x="0" y="4827306"/>
          <a:ext cx="4106416" cy="48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SRAS </a:t>
          </a:r>
          <a:endParaRPr lang="en-US" sz="1600" kern="1200"/>
        </a:p>
      </dsp:txBody>
      <dsp:txXfrm>
        <a:off x="0" y="4827306"/>
        <a:ext cx="4106416" cy="482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AB0C5-B449-499B-BC96-9BA8CCABC0BC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DDB8B-0488-47B7-B1B8-D41F89766F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540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DB8B-0488-47B7-B1B8-D41F89766F31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563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297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957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261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941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4620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511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9928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2033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986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369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60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940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445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192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085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435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592EC-1FAC-47BB-8597-0AF530E3656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8FEE14-9657-474D-B7BA-94A6B66E6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525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lodoc.com/albums/photo/view/album_id/13/photo_id/33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r.wikipedia.org/wiki/Fichier:Rash_of_rubella_on_skin_of_child's_back.JPG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humanosphere.info/wp-content/uploads/2011/05/quels_sont_les_premiers_signes_de_la_maladie_L240_H230.png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fr.questmachine.org/encyclopedie/Page_image.php?image=/encyclopedie/illustrations/illustrations_articles/dv0010-poux128553100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03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9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04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2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63" name="Rectangle 1062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209" y="967417"/>
            <a:ext cx="2834152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b="1">
                <a:solidFill>
                  <a:srgbClr val="FEFFFF"/>
                </a:solidFill>
              </a:rPr>
              <a:t>COURS #8</a:t>
            </a:r>
          </a:p>
        </p:txBody>
      </p:sp>
      <p:sp>
        <p:nvSpPr>
          <p:cNvPr id="106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0995" y="1738815"/>
            <a:ext cx="4230377" cy="338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55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Gros plan de cellules violettes">
            <a:extLst>
              <a:ext uri="{FF2B5EF4-FFF2-40B4-BE49-F238E27FC236}">
                <a16:creationId xmlns:a16="http://schemas.microsoft.com/office/drawing/2014/main" id="{6C2FC00A-A29F-896D-7949-765A48766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62" r="32238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EFFFF"/>
                </a:solidFill>
              </a:rPr>
              <a:t>Nous allons voir </a:t>
            </a:r>
            <a:r>
              <a:rPr lang="fr-CA" b="1">
                <a:solidFill>
                  <a:srgbClr val="FEFFFF"/>
                </a:solidFill>
              </a:rPr>
              <a:t>4 types d’infections</a:t>
            </a:r>
            <a:r>
              <a:rPr lang="fr-CA">
                <a:solidFill>
                  <a:srgbClr val="FEFFFF"/>
                </a:solidFill>
              </a:rPr>
              <a:t> :</a:t>
            </a:r>
          </a:p>
          <a:p>
            <a:endParaRPr lang="fr-CA">
              <a:solidFill>
                <a:srgbClr val="FE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 u="sng">
                <a:solidFill>
                  <a:srgbClr val="FEFFFF"/>
                </a:solidFill>
              </a:rPr>
              <a:t>Bactériennes</a:t>
            </a:r>
          </a:p>
          <a:p>
            <a:pPr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Virales</a:t>
            </a:r>
          </a:p>
          <a:p>
            <a:pPr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Fongiques</a:t>
            </a:r>
          </a:p>
          <a:p>
            <a:pPr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Parasitaires </a:t>
            </a:r>
          </a:p>
        </p:txBody>
      </p:sp>
    </p:spTree>
    <p:extLst>
      <p:ext uri="{BB962C8B-B14F-4D97-AF65-F5344CB8AC3E}">
        <p14:creationId xmlns:p14="http://schemas.microsoft.com/office/powerpoint/2010/main" val="1714018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Virus en suspension dans l'air">
            <a:extLst>
              <a:ext uri="{FF2B5EF4-FFF2-40B4-BE49-F238E27FC236}">
                <a16:creationId xmlns:a16="http://schemas.microsoft.com/office/drawing/2014/main" id="{FC9D946F-F78C-AC68-904C-1C2A63431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93" r="33107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 b="1" u="sng">
                <a:solidFill>
                  <a:srgbClr val="FEFFFF"/>
                </a:solidFill>
              </a:rPr>
              <a:t>Infections bactériennes</a:t>
            </a:r>
          </a:p>
          <a:p>
            <a:endParaRPr lang="fr-CA" b="1" u="sng">
              <a:solidFill>
                <a:srgbClr val="FEFFFF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Autonome </a:t>
            </a:r>
          </a:p>
          <a:p>
            <a:pPr lvl="2"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Certaines bactéries sont </a:t>
            </a:r>
            <a:r>
              <a:rPr lang="fr-CA" b="1">
                <a:solidFill>
                  <a:srgbClr val="FEFFFF"/>
                </a:solidFill>
              </a:rPr>
              <a:t>saprophytes</a:t>
            </a:r>
            <a:r>
              <a:rPr lang="fr-CA">
                <a:solidFill>
                  <a:srgbClr val="FEFFFF"/>
                </a:solidFill>
              </a:rPr>
              <a:t> et peuvent devenir </a:t>
            </a:r>
            <a:r>
              <a:rPr lang="fr-CA" b="1">
                <a:solidFill>
                  <a:srgbClr val="FEFFFF"/>
                </a:solidFill>
              </a:rPr>
              <a:t>pathogènes</a:t>
            </a:r>
          </a:p>
          <a:p>
            <a:pPr lvl="2"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Sensible aux antibiotiques</a:t>
            </a:r>
          </a:p>
        </p:txBody>
      </p:sp>
    </p:spTree>
    <p:extLst>
      <p:ext uri="{BB962C8B-B14F-4D97-AF65-F5344CB8AC3E}">
        <p14:creationId xmlns:p14="http://schemas.microsoft.com/office/powerpoint/2010/main" val="2137829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Chercheur examinant la croissance dans une boîte de Petri">
            <a:extLst>
              <a:ext uri="{FF2B5EF4-FFF2-40B4-BE49-F238E27FC236}">
                <a16:creationId xmlns:a16="http://schemas.microsoft.com/office/drawing/2014/main" id="{562C97A4-D791-932E-E9B7-F3C61FD65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68" r="36307" b="-1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 b="1" u="sng">
                <a:solidFill>
                  <a:srgbClr val="FEFFFF"/>
                </a:solidFill>
              </a:rPr>
              <a:t>Infections bactériennes</a:t>
            </a:r>
          </a:p>
          <a:p>
            <a:endParaRPr lang="fr-CA" b="1" u="sng">
              <a:solidFill>
                <a:srgbClr val="FEFF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 u="sng">
                <a:solidFill>
                  <a:srgbClr val="FEFFFF"/>
                </a:solidFill>
              </a:rPr>
              <a:t>Saprophytes</a:t>
            </a:r>
            <a:r>
              <a:rPr lang="fr-CA">
                <a:solidFill>
                  <a:srgbClr val="FEFFFF"/>
                </a:solidFill>
              </a:rPr>
              <a:t> = Nom donné aux microbes </a:t>
            </a:r>
          </a:p>
          <a:p>
            <a:pPr marL="365760" lvl="1" indent="0">
              <a:buNone/>
            </a:pPr>
            <a:r>
              <a:rPr lang="fr-CA">
                <a:solidFill>
                  <a:srgbClr val="FEFFFF"/>
                </a:solidFill>
              </a:rPr>
              <a:t>                              qui vivent dans l’organisme </a:t>
            </a:r>
          </a:p>
          <a:p>
            <a:pPr marL="365760" lvl="1" indent="0">
              <a:buNone/>
            </a:pPr>
            <a:r>
              <a:rPr lang="fr-CA">
                <a:solidFill>
                  <a:srgbClr val="FEFFFF"/>
                </a:solidFill>
              </a:rPr>
              <a:t>                              sans être pathogènes</a:t>
            </a:r>
          </a:p>
          <a:p>
            <a:pPr marL="365760" lvl="1" indent="0">
              <a:buNone/>
            </a:pPr>
            <a:endParaRPr lang="fr-CA">
              <a:solidFill>
                <a:srgbClr val="FEFF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 u="sng">
                <a:solidFill>
                  <a:srgbClr val="FEFFFF"/>
                </a:solidFill>
              </a:rPr>
              <a:t>Pathogènes</a:t>
            </a:r>
            <a:r>
              <a:rPr lang="fr-CA">
                <a:solidFill>
                  <a:srgbClr val="FEFFFF"/>
                </a:solidFill>
              </a:rPr>
              <a:t> = Qualifie ce qui provoque une </a:t>
            </a:r>
          </a:p>
          <a:p>
            <a:pPr marL="365760" lvl="1" indent="0">
              <a:buNone/>
            </a:pPr>
            <a:r>
              <a:rPr lang="fr-CA">
                <a:solidFill>
                  <a:srgbClr val="FEFFFF"/>
                </a:solidFill>
              </a:rPr>
              <a:t>                             maladie</a:t>
            </a:r>
          </a:p>
        </p:txBody>
      </p:sp>
    </p:spTree>
    <p:extLst>
      <p:ext uri="{BB962C8B-B14F-4D97-AF65-F5344CB8AC3E}">
        <p14:creationId xmlns:p14="http://schemas.microsoft.com/office/powerpoint/2010/main" val="1142644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C71BB-53CE-70CD-28C5-95AF7E6D6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95" r="23030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 b="1" u="sng">
                <a:solidFill>
                  <a:srgbClr val="FEFFFF"/>
                </a:solidFill>
              </a:rPr>
              <a:t>Infections bactériennes</a:t>
            </a:r>
          </a:p>
          <a:p>
            <a:pPr marL="68580" indent="0">
              <a:buNone/>
            </a:pPr>
            <a:endParaRPr lang="fr-CA">
              <a:solidFill>
                <a:srgbClr val="FEFFFF"/>
              </a:solidFill>
            </a:endParaRPr>
          </a:p>
          <a:p>
            <a:pPr lvl="2">
              <a:buFont typeface="Wingdings" pitchFamily="2" charset="2"/>
              <a:buChar char="ü"/>
            </a:pPr>
            <a:r>
              <a:rPr lang="fr-CA">
                <a:solidFill>
                  <a:srgbClr val="FEFFFF"/>
                </a:solidFill>
              </a:rPr>
              <a:t>Classes de bactéries :</a:t>
            </a:r>
          </a:p>
          <a:p>
            <a:pPr lvl="2">
              <a:buFont typeface="Wingdings" pitchFamily="2" charset="2"/>
              <a:buChar char="ü"/>
            </a:pPr>
            <a:endParaRPr lang="fr-CA">
              <a:solidFill>
                <a:srgbClr val="FEFFFF"/>
              </a:solidFill>
            </a:endParaRPr>
          </a:p>
          <a:p>
            <a:pPr marL="685800" lvl="2" indent="0">
              <a:buNone/>
            </a:pPr>
            <a:r>
              <a:rPr lang="fr-CA">
                <a:solidFill>
                  <a:srgbClr val="FEFFFF"/>
                </a:solidFill>
              </a:rPr>
              <a:t>		- bactéries de pus</a:t>
            </a:r>
          </a:p>
          <a:p>
            <a:pPr marL="685800" lvl="2" indent="0">
              <a:buNone/>
            </a:pPr>
            <a:r>
              <a:rPr lang="fr-CA">
                <a:solidFill>
                  <a:srgbClr val="FEFFFF"/>
                </a:solidFill>
              </a:rPr>
              <a:t>		- bactéries de voies respiratoires</a:t>
            </a:r>
          </a:p>
          <a:p>
            <a:pPr marL="685800" lvl="2" indent="0">
              <a:buNone/>
            </a:pPr>
            <a:r>
              <a:rPr lang="fr-CA">
                <a:solidFill>
                  <a:srgbClr val="FEFFFF"/>
                </a:solidFill>
              </a:rPr>
              <a:t>		- bactéries des voies digestives</a:t>
            </a:r>
          </a:p>
          <a:p>
            <a:pPr marL="685800" lvl="2" indent="0">
              <a:buNone/>
            </a:pPr>
            <a:r>
              <a:rPr lang="fr-CA">
                <a:solidFill>
                  <a:srgbClr val="FEFFFF"/>
                </a:solidFill>
              </a:rPr>
              <a:t>		- bactéries provenant du sol</a:t>
            </a:r>
          </a:p>
          <a:p>
            <a:pPr marL="685800" lvl="2" indent="0">
              <a:buNone/>
            </a:pPr>
            <a:r>
              <a:rPr lang="fr-CA">
                <a:solidFill>
                  <a:srgbClr val="FEFFFF"/>
                </a:solidFill>
              </a:rPr>
              <a:t>		- bactéries des ITS</a:t>
            </a:r>
          </a:p>
        </p:txBody>
      </p:sp>
    </p:spTree>
    <p:extLst>
      <p:ext uri="{BB962C8B-B14F-4D97-AF65-F5344CB8AC3E}">
        <p14:creationId xmlns:p14="http://schemas.microsoft.com/office/powerpoint/2010/main" val="2088137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Rendu 3D de cellules de virus">
            <a:extLst>
              <a:ext uri="{FF2B5EF4-FFF2-40B4-BE49-F238E27FC236}">
                <a16:creationId xmlns:a16="http://schemas.microsoft.com/office/drawing/2014/main" id="{FA5BE14F-04E4-B922-D819-6B9DA8284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65" r="49660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 b="1" u="sng">
                <a:solidFill>
                  <a:srgbClr val="FEFFFF"/>
                </a:solidFill>
              </a:rPr>
              <a:t>Bactéries de pus</a:t>
            </a:r>
          </a:p>
          <a:p>
            <a:endParaRPr lang="fr-CA" b="1" u="sng">
              <a:solidFill>
                <a:srgbClr val="FEFFFF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Elles se nomment ainsi car elles déclenchent une réactions inflammatoire accompagnée de pus</a:t>
            </a:r>
          </a:p>
          <a:p>
            <a:pPr lvl="2"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Certaines sont pathogènes et d’autres sont saprophytes</a:t>
            </a:r>
          </a:p>
          <a:p>
            <a:endParaRPr lang="fr-CA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2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Virus en suspension dans l'air">
            <a:extLst>
              <a:ext uri="{FF2B5EF4-FFF2-40B4-BE49-F238E27FC236}">
                <a16:creationId xmlns:a16="http://schemas.microsoft.com/office/drawing/2014/main" id="{E39D2CFC-3423-D395-C01A-E4CAEEFB29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93" r="33107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EFFFF"/>
                </a:solidFill>
              </a:rPr>
              <a:t>Infection nosocomiale</a:t>
            </a:r>
          </a:p>
          <a:p>
            <a:endParaRPr lang="fr-CA">
              <a:solidFill>
                <a:srgbClr val="FEFFFF"/>
              </a:solidFill>
            </a:endParaRPr>
          </a:p>
          <a:p>
            <a:pPr marL="68580" indent="0">
              <a:buNone/>
            </a:pPr>
            <a:r>
              <a:rPr lang="fr-CA">
                <a:solidFill>
                  <a:srgbClr val="FEFFFF"/>
                </a:solidFill>
              </a:rPr>
              <a:t>         →  infection contractée en milieu </a:t>
            </a:r>
          </a:p>
          <a:p>
            <a:pPr marL="68580" indent="0">
              <a:buNone/>
            </a:pPr>
            <a:r>
              <a:rPr lang="fr-CA">
                <a:solidFill>
                  <a:srgbClr val="FEFFFF"/>
                </a:solidFill>
              </a:rPr>
              <a:t>               hospitalier et non liée à l’affection </a:t>
            </a:r>
          </a:p>
          <a:p>
            <a:pPr marL="68580" indent="0">
              <a:buNone/>
            </a:pPr>
            <a:r>
              <a:rPr lang="fr-CA">
                <a:solidFill>
                  <a:srgbClr val="FEFFFF"/>
                </a:solidFill>
              </a:rPr>
              <a:t>               pour laquelle les personnes sont </a:t>
            </a:r>
          </a:p>
          <a:p>
            <a:pPr marL="68580" indent="0">
              <a:buNone/>
            </a:pPr>
            <a:r>
              <a:rPr lang="fr-CA">
                <a:solidFill>
                  <a:srgbClr val="FEFFFF"/>
                </a:solidFill>
              </a:rPr>
              <a:t>               hospitalisées</a:t>
            </a:r>
          </a:p>
        </p:txBody>
      </p:sp>
    </p:spTree>
    <p:extLst>
      <p:ext uri="{BB962C8B-B14F-4D97-AF65-F5344CB8AC3E}">
        <p14:creationId xmlns:p14="http://schemas.microsoft.com/office/powerpoint/2010/main" val="209509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Rendu 3D de cellules de virus">
            <a:extLst>
              <a:ext uri="{FF2B5EF4-FFF2-40B4-BE49-F238E27FC236}">
                <a16:creationId xmlns:a16="http://schemas.microsoft.com/office/drawing/2014/main" id="{2BDAB47B-A7CB-0313-C840-B8478F4FE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65" r="49660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 u="sng">
                <a:solidFill>
                  <a:srgbClr val="FEFFFF"/>
                </a:solidFill>
              </a:rPr>
              <a:t>Bactéries des voies digestives</a:t>
            </a:r>
          </a:p>
          <a:p>
            <a:endParaRPr lang="fr-CA" u="sng">
              <a:solidFill>
                <a:srgbClr val="FEFF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Les aliments contiennent des bactéries, à moins d’avoir été soumis à des radiations ou chauffés de manière adéquate</a:t>
            </a:r>
          </a:p>
          <a:p>
            <a:pPr lvl="1"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Habituellement inoffensives</a:t>
            </a:r>
          </a:p>
          <a:p>
            <a:pPr lvl="1"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Lorsque pathogène, elles peuvent causer une </a:t>
            </a:r>
            <a:r>
              <a:rPr lang="fr-CA" b="1">
                <a:solidFill>
                  <a:srgbClr val="FEFFFF"/>
                </a:solidFill>
              </a:rPr>
              <a:t>toxi-infection alimentairre</a:t>
            </a:r>
            <a:r>
              <a:rPr lang="fr-CA">
                <a:solidFill>
                  <a:srgbClr val="FE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118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16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9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endParaRPr lang="fr-CA">
              <a:solidFill>
                <a:srgbClr val="FEFFFF"/>
              </a:solidFill>
            </a:endParaRPr>
          </a:p>
          <a:p>
            <a:r>
              <a:rPr lang="fr-CA">
                <a:solidFill>
                  <a:srgbClr val="FEFFFF"/>
                </a:solidFill>
              </a:rPr>
              <a:t>Le </a:t>
            </a:r>
            <a:r>
              <a:rPr lang="fr-CA" b="1">
                <a:solidFill>
                  <a:srgbClr val="FEFFFF"/>
                </a:solidFill>
              </a:rPr>
              <a:t>clostridium difficile </a:t>
            </a:r>
            <a:r>
              <a:rPr lang="fr-CA">
                <a:solidFill>
                  <a:srgbClr val="FEFFFF"/>
                </a:solidFill>
              </a:rPr>
              <a:t>s’attaque surtout aux personnes fragiles et celle prennent des ATB en milieu hospitalier</a:t>
            </a:r>
          </a:p>
          <a:p>
            <a:endParaRPr lang="fr-CA">
              <a:solidFill>
                <a:srgbClr val="FEFFFF"/>
              </a:solidFill>
            </a:endParaRPr>
          </a:p>
          <a:p>
            <a:r>
              <a:rPr lang="fr-CA">
                <a:solidFill>
                  <a:srgbClr val="FEFFFF"/>
                </a:solidFill>
              </a:rPr>
              <a:t>Elle est </a:t>
            </a:r>
            <a:r>
              <a:rPr lang="fr-CA" b="1">
                <a:solidFill>
                  <a:srgbClr val="FEFFFF"/>
                </a:solidFill>
              </a:rPr>
              <a:t>nosocomiale</a:t>
            </a:r>
            <a:r>
              <a:rPr lang="fr-CA">
                <a:solidFill>
                  <a:srgbClr val="FEFFFF"/>
                </a:solidFill>
              </a:rPr>
              <a:t> et fait beaucoup de ravage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4792" y="2643691"/>
            <a:ext cx="2251449" cy="263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966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Espace réservé du contenu 5" descr="Livre de couleur bleue">
            <a:extLst>
              <a:ext uri="{FF2B5EF4-FFF2-40B4-BE49-F238E27FC236}">
                <a16:creationId xmlns:a16="http://schemas.microsoft.com/office/drawing/2014/main" id="{6B8DFF1B-2862-9C4A-69A4-92A6AB8E519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r="24041" b="2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5E34A9-CD94-ABCF-154F-9EBC2A78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solidFill>
                  <a:srgbClr val="FEFFFF"/>
                </a:solidFill>
              </a:rPr>
              <a:t>LES BACTÉRIES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893EB3-615B-88D9-D98C-E0F87DCBD2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5577" y="2017668"/>
            <a:ext cx="2812654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68580" indent="0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8580" indent="0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VEUILLEZ PRENDRE CONNAISSANCE DES DIFFÉRENTS TABLEAUX SUR LES TYPES DE BACTÉRIES DANS LE GUIDE CÉMEQ p.64 à 69</a:t>
            </a:r>
          </a:p>
        </p:txBody>
      </p:sp>
    </p:spTree>
    <p:extLst>
      <p:ext uri="{BB962C8B-B14F-4D97-AF65-F5344CB8AC3E}">
        <p14:creationId xmlns:p14="http://schemas.microsoft.com/office/powerpoint/2010/main" val="3352161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Espace réservé du contenu 5" descr="Livre de couleur bleue">
            <a:extLst>
              <a:ext uri="{FF2B5EF4-FFF2-40B4-BE49-F238E27FC236}">
                <a16:creationId xmlns:a16="http://schemas.microsoft.com/office/drawing/2014/main" id="{6B8DFF1B-2862-9C4A-69A4-92A6AB8E519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r="24041" b="2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5E34A9-CD94-ABCF-154F-9EBC2A78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solidFill>
                  <a:srgbClr val="FEFFFF"/>
                </a:solidFill>
              </a:rPr>
              <a:t>LES BACTÉRIES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893EB3-615B-88D9-D98C-E0F87DCBD2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5577" y="2017668"/>
            <a:ext cx="2812654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68580" indent="0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8580" indent="0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VEUILLEZ PRENDRE CONNAISSANCE DES DIFFÉRENTS TABLEAUX SUR LES MOYENS DE PRÉVENTION</a:t>
            </a:r>
          </a:p>
        </p:txBody>
      </p:sp>
    </p:spTree>
    <p:extLst>
      <p:ext uri="{BB962C8B-B14F-4D97-AF65-F5344CB8AC3E}">
        <p14:creationId xmlns:p14="http://schemas.microsoft.com/office/powerpoint/2010/main" val="27137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" name="Rectangle 3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8" name="Rectangle 42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47CCF9-1783-00FB-6E25-D1D3A6A9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09" y="967417"/>
            <a:ext cx="2834152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b="1">
                <a:solidFill>
                  <a:srgbClr val="FEFFFF"/>
                </a:solidFill>
              </a:rPr>
              <a:t>EXERCICE</a:t>
            </a:r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75EEE-1A91-DCC1-C03A-6AD1264138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5209" y="5189400"/>
            <a:ext cx="2834152" cy="544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400">
                <a:solidFill>
                  <a:srgbClr val="FEFFFF"/>
                </a:solidFill>
              </a:rPr>
              <a:t>EFFECTUER LE TEST C8.2 SUR LE CANCER</a:t>
            </a:r>
          </a:p>
        </p:txBody>
      </p:sp>
      <p:pic>
        <p:nvPicPr>
          <p:cNvPr id="6" name="Espace réservé du contenu 5" descr="Papier et crayon pour le test de la feuille à bulles">
            <a:extLst>
              <a:ext uri="{FF2B5EF4-FFF2-40B4-BE49-F238E27FC236}">
                <a16:creationId xmlns:a16="http://schemas.microsoft.com/office/drawing/2014/main" id="{60DD2642-766D-B231-867A-4395E214700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5" y="2057778"/>
            <a:ext cx="4230377" cy="27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4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Espace réservé du contenu 5" descr="Virus en suspension dans l'air">
            <a:extLst>
              <a:ext uri="{FF2B5EF4-FFF2-40B4-BE49-F238E27FC236}">
                <a16:creationId xmlns:a16="http://schemas.microsoft.com/office/drawing/2014/main" id="{BBE544A0-E11A-F3A3-4741-A98E249EA74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r="18328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F2C299-7437-BD04-73AB-9029037D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solidFill>
                  <a:srgbClr val="FEFFFF"/>
                </a:solidFill>
              </a:rPr>
              <a:t>BACTÉRIES MULTI-RÉSISTANTES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30E706-773B-0998-4A27-7BDA49357C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5577" y="2017668"/>
            <a:ext cx="2812654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68580" indent="0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8580" indent="0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VEUILLEZ PRENDRE CONNAISSANCE DU DOCUMENT C8.3 SUR LES BACTÉRIES MULTI-RÉSISTANTES</a:t>
            </a:r>
          </a:p>
        </p:txBody>
      </p:sp>
    </p:spTree>
    <p:extLst>
      <p:ext uri="{BB962C8B-B14F-4D97-AF65-F5344CB8AC3E}">
        <p14:creationId xmlns:p14="http://schemas.microsoft.com/office/powerpoint/2010/main" val="10998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Chercheur examinant la croissance dans une boîte de Petri">
            <a:extLst>
              <a:ext uri="{FF2B5EF4-FFF2-40B4-BE49-F238E27FC236}">
                <a16:creationId xmlns:a16="http://schemas.microsoft.com/office/drawing/2014/main" id="{53BEAEFD-13AB-DE48-953D-D90548E32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88" r="35787" b="-1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EFFFF"/>
                </a:solidFill>
              </a:rPr>
              <a:t>Nous allons voir </a:t>
            </a:r>
            <a:r>
              <a:rPr lang="fr-CA" b="1">
                <a:solidFill>
                  <a:srgbClr val="FEFFFF"/>
                </a:solidFill>
              </a:rPr>
              <a:t>4 types d’infections</a:t>
            </a:r>
            <a:r>
              <a:rPr lang="fr-CA">
                <a:solidFill>
                  <a:srgbClr val="FEFFFF"/>
                </a:solidFill>
              </a:rPr>
              <a:t> :</a:t>
            </a:r>
          </a:p>
          <a:p>
            <a:endParaRPr lang="fr-CA">
              <a:solidFill>
                <a:srgbClr val="FE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Bactériennes</a:t>
            </a:r>
          </a:p>
          <a:p>
            <a:pPr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 u="sng">
                <a:solidFill>
                  <a:srgbClr val="FEFFFF"/>
                </a:solidFill>
              </a:rPr>
              <a:t>Virales</a:t>
            </a:r>
          </a:p>
          <a:p>
            <a:pPr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Fongiques</a:t>
            </a:r>
          </a:p>
          <a:p>
            <a:pPr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Parasitaires </a:t>
            </a:r>
          </a:p>
          <a:p>
            <a:endParaRPr lang="fr-CA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11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Cellules virales en suspension dans l'air">
            <a:extLst>
              <a:ext uri="{FF2B5EF4-FFF2-40B4-BE49-F238E27FC236}">
                <a16:creationId xmlns:a16="http://schemas.microsoft.com/office/drawing/2014/main" id="{B556B690-6978-E33D-F0C3-DF8C9F6F3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4" r="40836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 b="1" u="sng">
                <a:solidFill>
                  <a:srgbClr val="FEFFFF"/>
                </a:solidFill>
              </a:rPr>
              <a:t>Infections virales</a:t>
            </a:r>
          </a:p>
          <a:p>
            <a:endParaRPr lang="fr-CA" b="1" u="sng">
              <a:solidFill>
                <a:srgbClr val="FEFF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Les virus désignent des microorganismes très pathogènes, infiniment plus petits que les bactéries</a:t>
            </a:r>
          </a:p>
          <a:p>
            <a:pPr lvl="1"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Le virus infecte la cellule, l’habite en y incorporant son matériel génétique et se reproduit au dépend de celle-ci</a:t>
            </a:r>
          </a:p>
          <a:p>
            <a:pPr lvl="1"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 b="1">
                <a:solidFill>
                  <a:srgbClr val="FEFFFF"/>
                </a:solidFill>
              </a:rPr>
              <a:t>Les virus sont insensibles aux ATB</a:t>
            </a:r>
          </a:p>
        </p:txBody>
      </p:sp>
    </p:spTree>
    <p:extLst>
      <p:ext uri="{BB962C8B-B14F-4D97-AF65-F5344CB8AC3E}">
        <p14:creationId xmlns:p14="http://schemas.microsoft.com/office/powerpoint/2010/main" val="2539304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99596" y="3651160"/>
            <a:ext cx="3304572" cy="2419779"/>
          </a:xfrm>
        </p:spPr>
        <p:txBody>
          <a:bodyPr>
            <a:normAutofit/>
          </a:bodyPr>
          <a:lstStyle/>
          <a:p>
            <a:pPr algn="ctr"/>
            <a:r>
              <a:rPr lang="fr-CA" b="1" dirty="0"/>
              <a:t>MALADIES INFECTIEUSES</a:t>
            </a:r>
            <a:br>
              <a:rPr lang="fr-CA" b="1" dirty="0"/>
            </a:br>
            <a:br>
              <a:rPr lang="fr-CA" b="1" dirty="0"/>
            </a:br>
            <a:br>
              <a:rPr lang="fr-CA" b="1" dirty="0"/>
            </a:br>
            <a:endParaRPr lang="fr-CA" dirty="0"/>
          </a:p>
        </p:txBody>
      </p:sp>
      <p:graphicFrame>
        <p:nvGraphicFramePr>
          <p:cNvPr id="6" name="Espace réservé du contenu 1">
            <a:extLst>
              <a:ext uri="{FF2B5EF4-FFF2-40B4-BE49-F238E27FC236}">
                <a16:creationId xmlns:a16="http://schemas.microsoft.com/office/drawing/2014/main" id="{BCC766FC-F5DA-AC97-289C-26AB6CA97D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762626"/>
              </p:ext>
            </p:extLst>
          </p:nvPr>
        </p:nvGraphicFramePr>
        <p:xfrm>
          <a:off x="4682973" y="548677"/>
          <a:ext cx="4106416" cy="531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CA" sz="2200" b="1" dirty="0"/>
              <a:t>Voici quelques maladies causées par un virus que nous allons voir</a:t>
            </a:r>
            <a:r>
              <a:rPr lang="fr-C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3813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209" y="967417"/>
            <a:ext cx="2834152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b="1">
                <a:solidFill>
                  <a:srgbClr val="FEFFFF"/>
                </a:solidFill>
              </a:rPr>
              <a:t>5</a:t>
            </a:r>
            <a:r>
              <a:rPr lang="en-US" sz="3500" b="1" baseline="30000">
                <a:solidFill>
                  <a:srgbClr val="FEFFFF"/>
                </a:solidFill>
              </a:rPr>
              <a:t>ième</a:t>
            </a:r>
            <a:r>
              <a:rPr lang="en-US" sz="3500" b="1">
                <a:solidFill>
                  <a:srgbClr val="FEFFFF"/>
                </a:solidFill>
              </a:rPr>
              <a:t> MALADIE</a:t>
            </a:r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Érythmème infectieux / 5ième maladi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36960" r="6877" b="-1"/>
          <a:stretch/>
        </p:blipFill>
        <p:spPr bwMode="auto">
          <a:xfrm>
            <a:off x="4270101" y="967417"/>
            <a:ext cx="4072164" cy="493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936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209" y="967417"/>
            <a:ext cx="2834152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b="1">
                <a:solidFill>
                  <a:srgbClr val="FEFFFF"/>
                </a:solidFill>
              </a:rPr>
              <a:t>ROSÉOLE</a:t>
            </a:r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corps entier le soir du 240708"/>
          <p:cNvPicPr>
            <a:picLocks noChangeAspect="1" noChangeArrowheads="1"/>
          </p:cNvPicPr>
          <p:nvPr/>
        </p:nvPicPr>
        <p:blipFill rotWithShape="1">
          <a:blip r:embed="rId2" cstate="print"/>
          <a:srcRect l="9091" r="1" b="17449"/>
          <a:stretch/>
        </p:blipFill>
        <p:spPr bwMode="auto">
          <a:xfrm>
            <a:off x="4270083" y="967417"/>
            <a:ext cx="4072200" cy="493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4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209" y="967417"/>
            <a:ext cx="2834152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b="1">
                <a:solidFill>
                  <a:srgbClr val="FEFFFF"/>
                </a:solidFill>
              </a:rPr>
              <a:t>RUBÉOLE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http://upload.wikimedia.org/wikipedia/commons/thumb/b/be/Rash_of_rubella_on_skin_of_child%27s_back.JPG/220px-Rash_of_rubella_on_skin_of_child%27s_ba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82377" y="967417"/>
            <a:ext cx="3247613" cy="493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884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209" y="967417"/>
            <a:ext cx="2834152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b="1">
                <a:solidFill>
                  <a:srgbClr val="FEFFFF"/>
                </a:solidFill>
              </a:rPr>
              <a:t>ROUGEOLE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3" descr="http://www.humanosphere.info/wp-content/uploads/2011/05/quels_sont_les_premiers_signes_de_la_maladie_L240_H23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90995" y="1405595"/>
            <a:ext cx="4230377" cy="4054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8487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209" y="967417"/>
            <a:ext cx="2834152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b="1">
                <a:solidFill>
                  <a:srgbClr val="FEFFFF"/>
                </a:solidFill>
              </a:rPr>
              <a:t>VARICELLE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La varicell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90995" y="1286659"/>
            <a:ext cx="4230377" cy="4291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662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5" name="Group 12294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29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9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9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9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0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0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0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0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0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0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0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0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2309" name="Group 12308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231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1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1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1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1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1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1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1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1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1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2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2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323" name="Rectangle 12322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2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327" name="Rectangle 12326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29" name="Rectangle 12328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209" y="967417"/>
            <a:ext cx="2834152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b="1">
                <a:solidFill>
                  <a:srgbClr val="FEFFFF"/>
                </a:solidFill>
              </a:rPr>
              <a:t>ZONA</a:t>
            </a:r>
          </a:p>
        </p:txBody>
      </p:sp>
      <p:sp>
        <p:nvSpPr>
          <p:cNvPr id="12331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http://www.santepratique.fr/ressources/gallery/zona_p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0995" y="2024411"/>
            <a:ext cx="4230377" cy="28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2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Chercheur examinant la croissance dans une boîte de Petri">
            <a:extLst>
              <a:ext uri="{FF2B5EF4-FFF2-40B4-BE49-F238E27FC236}">
                <a16:creationId xmlns:a16="http://schemas.microsoft.com/office/drawing/2014/main" id="{773777F7-1F28-E2D5-07B6-501040136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88" r="35787" b="-1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EFFFF"/>
                </a:solidFill>
              </a:rPr>
              <a:t>Les responsables sont les </a:t>
            </a:r>
            <a:r>
              <a:rPr lang="fr-CA" b="1">
                <a:solidFill>
                  <a:srgbClr val="FEFFFF"/>
                </a:solidFill>
              </a:rPr>
              <a:t>microorganismes</a:t>
            </a:r>
          </a:p>
          <a:p>
            <a:endParaRPr lang="fr-CA">
              <a:solidFill>
                <a:srgbClr val="FEFFFF"/>
              </a:solidFill>
            </a:endParaRPr>
          </a:p>
          <a:p>
            <a:r>
              <a:rPr lang="fr-CA">
                <a:solidFill>
                  <a:srgbClr val="FEFFFF"/>
                </a:solidFill>
              </a:rPr>
              <a:t>Ce terme désigne l’ensemble des </a:t>
            </a:r>
            <a:r>
              <a:rPr lang="fr-CA" b="1">
                <a:solidFill>
                  <a:srgbClr val="FEFFFF"/>
                </a:solidFill>
              </a:rPr>
              <a:t>organismes microscopiques</a:t>
            </a:r>
          </a:p>
          <a:p>
            <a:endParaRPr lang="fr-CA" b="1">
              <a:solidFill>
                <a:srgbClr val="FEFFFF"/>
              </a:solidFill>
            </a:endParaRPr>
          </a:p>
          <a:p>
            <a:pPr lvl="2">
              <a:buFont typeface="Wingdings" pitchFamily="2" charset="2"/>
              <a:buChar char="ü"/>
            </a:pPr>
            <a:r>
              <a:rPr lang="fr-CA">
                <a:solidFill>
                  <a:srgbClr val="FEFFFF"/>
                </a:solidFill>
              </a:rPr>
              <a:t>Les bactéries</a:t>
            </a:r>
          </a:p>
          <a:p>
            <a:pPr lvl="2">
              <a:buFont typeface="Wingdings" pitchFamily="2" charset="2"/>
              <a:buChar char="ü"/>
            </a:pPr>
            <a:r>
              <a:rPr lang="fr-CA">
                <a:solidFill>
                  <a:srgbClr val="FEFFFF"/>
                </a:solidFill>
              </a:rPr>
              <a:t>Les virus</a:t>
            </a:r>
          </a:p>
          <a:p>
            <a:pPr lvl="2">
              <a:buFont typeface="Wingdings" pitchFamily="2" charset="2"/>
              <a:buChar char="ü"/>
            </a:pPr>
            <a:r>
              <a:rPr lang="fr-CA">
                <a:solidFill>
                  <a:srgbClr val="FEFFFF"/>
                </a:solidFill>
              </a:rPr>
              <a:t>Les champignons</a:t>
            </a:r>
          </a:p>
          <a:p>
            <a:pPr lvl="2">
              <a:buFont typeface="Wingdings" pitchFamily="2" charset="2"/>
              <a:buChar char="ü"/>
            </a:pPr>
            <a:r>
              <a:rPr lang="fr-CA">
                <a:solidFill>
                  <a:srgbClr val="FEFFFF"/>
                </a:solidFill>
              </a:rPr>
              <a:t>Les parasites</a:t>
            </a:r>
          </a:p>
        </p:txBody>
      </p:sp>
    </p:spTree>
    <p:extLst>
      <p:ext uri="{BB962C8B-B14F-4D97-AF65-F5344CB8AC3E}">
        <p14:creationId xmlns:p14="http://schemas.microsoft.com/office/powerpoint/2010/main" val="73223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36" name="Group 12335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337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38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39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40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41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42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43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44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45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46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47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48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2350" name="Group 12349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2351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52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53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54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55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56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57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58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59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60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61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62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364" name="Rectangle 12363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66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368" name="Rectangle 12367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70" name="Rectangle 12369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209" y="967417"/>
            <a:ext cx="2834152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b="1">
                <a:solidFill>
                  <a:srgbClr val="FEFFFF"/>
                </a:solidFill>
              </a:rPr>
              <a:t>HERPÈS LABIAL</a:t>
            </a:r>
          </a:p>
        </p:txBody>
      </p:sp>
      <p:sp>
        <p:nvSpPr>
          <p:cNvPr id="12372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324A47-B8DC-313A-28A0-7822B1A2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5" y="1978459"/>
            <a:ext cx="4230377" cy="290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37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Espace réservé du contenu 5" descr="Livre de couleur bleue">
            <a:extLst>
              <a:ext uri="{FF2B5EF4-FFF2-40B4-BE49-F238E27FC236}">
                <a16:creationId xmlns:a16="http://schemas.microsoft.com/office/drawing/2014/main" id="{6B8DFF1B-2862-9C4A-69A4-92A6AB8E519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r="24041" b="2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5E34A9-CD94-ABCF-154F-9EBC2A78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solidFill>
                  <a:srgbClr val="FEFFFF"/>
                </a:solidFill>
              </a:rPr>
              <a:t>LES VIRUS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893EB3-615B-88D9-D98C-E0F87DCBD2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5577" y="2017668"/>
            <a:ext cx="2812654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68580" indent="0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8580" indent="0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VEUILLEZ PRENDRE CONNAISSANCE DES DIFFÉRENTS TABLEAUX SUR LES TYPES DE VIRUS DANS LE GUIDE CÉMEQ p.69 à 71</a:t>
            </a:r>
          </a:p>
        </p:txBody>
      </p:sp>
    </p:spTree>
    <p:extLst>
      <p:ext uri="{BB962C8B-B14F-4D97-AF65-F5344CB8AC3E}">
        <p14:creationId xmlns:p14="http://schemas.microsoft.com/office/powerpoint/2010/main" val="2269316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Espace réservé du contenu 5" descr="Livre de couleur bleue">
            <a:extLst>
              <a:ext uri="{FF2B5EF4-FFF2-40B4-BE49-F238E27FC236}">
                <a16:creationId xmlns:a16="http://schemas.microsoft.com/office/drawing/2014/main" id="{6B8DFF1B-2862-9C4A-69A4-92A6AB8E519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r="24041" b="2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5E34A9-CD94-ABCF-154F-9EBC2A78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solidFill>
                  <a:srgbClr val="FEFFFF"/>
                </a:solidFill>
              </a:rPr>
              <a:t>LES VIRUS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893EB3-615B-88D9-D98C-E0F87DCBD2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5577" y="2017668"/>
            <a:ext cx="2812654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68580" indent="0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8580" indent="0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VEUILLEZ PRENDRE CONNAISSANCE DU TABLEAU SUR LES MOYENS DE PRÉVENTION p.71</a:t>
            </a:r>
          </a:p>
        </p:txBody>
      </p:sp>
    </p:spTree>
    <p:extLst>
      <p:ext uri="{BB962C8B-B14F-4D97-AF65-F5344CB8AC3E}">
        <p14:creationId xmlns:p14="http://schemas.microsoft.com/office/powerpoint/2010/main" val="2248905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Espace réservé du contenu 7" descr="Modèle graphique 3D de virus">
            <a:extLst>
              <a:ext uri="{FF2B5EF4-FFF2-40B4-BE49-F238E27FC236}">
                <a16:creationId xmlns:a16="http://schemas.microsoft.com/office/drawing/2014/main" id="{CC619B35-4ECC-7D65-5545-CE461A05C47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26484" b="1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47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F2C299-7437-BD04-73AB-9029037D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solidFill>
                  <a:srgbClr val="FEFFFF"/>
                </a:solidFill>
              </a:rPr>
              <a:t>RHUME / GRIPPE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30E706-773B-0998-4A27-7BDA49357C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5577" y="2017668"/>
            <a:ext cx="2812654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68580" indent="0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8580" indent="0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VEUILLEZ PRENDRE CONNAISSANCE DU DOCUMENT C8.4 SUR LES DIFFÉRENCES NETRE LES SYMPTÔMES DU RHUME ET DE LA GRIPPE</a:t>
            </a:r>
          </a:p>
        </p:txBody>
      </p:sp>
    </p:spTree>
    <p:extLst>
      <p:ext uri="{BB962C8B-B14F-4D97-AF65-F5344CB8AC3E}">
        <p14:creationId xmlns:p14="http://schemas.microsoft.com/office/powerpoint/2010/main" val="3535533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Gros plan de cellules violettes">
            <a:extLst>
              <a:ext uri="{FF2B5EF4-FFF2-40B4-BE49-F238E27FC236}">
                <a16:creationId xmlns:a16="http://schemas.microsoft.com/office/drawing/2014/main" id="{D9B1CFA7-7E69-65A7-007F-95B2D1474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62" r="32238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EFFFF"/>
                </a:solidFill>
              </a:rPr>
              <a:t>Nous allons voir </a:t>
            </a:r>
            <a:r>
              <a:rPr lang="fr-CA" b="1">
                <a:solidFill>
                  <a:srgbClr val="FEFFFF"/>
                </a:solidFill>
              </a:rPr>
              <a:t>4 types d’infections</a:t>
            </a:r>
            <a:r>
              <a:rPr lang="fr-CA">
                <a:solidFill>
                  <a:srgbClr val="FEFFFF"/>
                </a:solidFill>
              </a:rPr>
              <a:t> :</a:t>
            </a:r>
          </a:p>
          <a:p>
            <a:endParaRPr lang="fr-CA">
              <a:solidFill>
                <a:srgbClr val="FE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Bactériennes</a:t>
            </a:r>
          </a:p>
          <a:p>
            <a:pPr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Virales</a:t>
            </a:r>
          </a:p>
          <a:p>
            <a:pPr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 u="sng">
                <a:solidFill>
                  <a:srgbClr val="FEFFFF"/>
                </a:solidFill>
              </a:rPr>
              <a:t>Fongiques</a:t>
            </a:r>
          </a:p>
          <a:p>
            <a:pPr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Parasitaires </a:t>
            </a:r>
          </a:p>
          <a:p>
            <a:endParaRPr lang="fr-CA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87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Chercheur examinant la croissance dans une boîte de Petri">
            <a:extLst>
              <a:ext uri="{FF2B5EF4-FFF2-40B4-BE49-F238E27FC236}">
                <a16:creationId xmlns:a16="http://schemas.microsoft.com/office/drawing/2014/main" id="{50E46F49-46EA-568B-8ACD-49AB47C22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68" r="36307" b="-1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EFFFF"/>
                </a:solidFill>
              </a:rPr>
              <a:t>Les champignons sont des microorganismes du règne végétal, vivant en parasite sur les plantes, les animaux et les êtres humains</a:t>
            </a:r>
          </a:p>
          <a:p>
            <a:endParaRPr lang="fr-CA">
              <a:solidFill>
                <a:srgbClr val="FEFFFF"/>
              </a:solidFill>
            </a:endParaRPr>
          </a:p>
          <a:p>
            <a:r>
              <a:rPr lang="fr-CA">
                <a:solidFill>
                  <a:srgbClr val="FEFFFF"/>
                </a:solidFill>
              </a:rPr>
              <a:t>Certains sont inoffensifs et d’autres ont parfois de graves conséquences</a:t>
            </a:r>
          </a:p>
          <a:p>
            <a:endParaRPr lang="fr-CA">
              <a:solidFill>
                <a:srgbClr val="FEFFFF"/>
              </a:solidFill>
            </a:endParaRPr>
          </a:p>
          <a:p>
            <a:r>
              <a:rPr lang="fr-CA">
                <a:solidFill>
                  <a:srgbClr val="FEFFFF"/>
                </a:solidFill>
              </a:rPr>
              <a:t>On appelle </a:t>
            </a:r>
            <a:r>
              <a:rPr lang="fr-CA" b="1">
                <a:solidFill>
                  <a:srgbClr val="FEFFFF"/>
                </a:solidFill>
              </a:rPr>
              <a:t>mycose </a:t>
            </a:r>
            <a:r>
              <a:rPr lang="fr-CA">
                <a:solidFill>
                  <a:srgbClr val="FEFFFF"/>
                </a:solidFill>
              </a:rPr>
              <a:t>toute maladie causée par des champignons pathogènes</a:t>
            </a:r>
          </a:p>
        </p:txBody>
      </p:sp>
    </p:spTree>
    <p:extLst>
      <p:ext uri="{BB962C8B-B14F-4D97-AF65-F5344CB8AC3E}">
        <p14:creationId xmlns:p14="http://schemas.microsoft.com/office/powerpoint/2010/main" val="3146223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Vue de dessus d’un kit médical d’urgence sur un bois sombre">
            <a:extLst>
              <a:ext uri="{FF2B5EF4-FFF2-40B4-BE49-F238E27FC236}">
                <a16:creationId xmlns:a16="http://schemas.microsoft.com/office/drawing/2014/main" id="{879D6531-2805-989B-027D-92CBF4E61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68" r="15307" b="-1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 b="1" u="sng">
                <a:solidFill>
                  <a:srgbClr val="FEFFFF"/>
                </a:solidFill>
              </a:rPr>
              <a:t>Soins ou traitements</a:t>
            </a:r>
          </a:p>
          <a:p>
            <a:endParaRPr lang="fr-CA" b="1" u="sng">
              <a:solidFill>
                <a:srgbClr val="FEFF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Soins d’hygiène </a:t>
            </a:r>
          </a:p>
          <a:p>
            <a:pPr lvl="1"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Application locale d’antifongiques</a:t>
            </a:r>
          </a:p>
          <a:p>
            <a:pPr lvl="1"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 lvl="3">
              <a:buFont typeface="Wingdings" pitchFamily="2" charset="2"/>
              <a:buChar char="ü"/>
            </a:pPr>
            <a:r>
              <a:rPr lang="fr-CA">
                <a:solidFill>
                  <a:srgbClr val="FEFFFF"/>
                </a:solidFill>
              </a:rPr>
              <a:t>Gargarisme</a:t>
            </a:r>
          </a:p>
          <a:p>
            <a:pPr lvl="3">
              <a:buFont typeface="Wingdings" pitchFamily="2" charset="2"/>
              <a:buChar char="ü"/>
            </a:pPr>
            <a:r>
              <a:rPr lang="fr-CA">
                <a:solidFill>
                  <a:srgbClr val="FEFFFF"/>
                </a:solidFill>
              </a:rPr>
              <a:t>Crème</a:t>
            </a:r>
          </a:p>
          <a:p>
            <a:pPr lvl="3">
              <a:buFont typeface="Wingdings" pitchFamily="2" charset="2"/>
              <a:buChar char="ü"/>
            </a:pPr>
            <a:r>
              <a:rPr lang="fr-CA">
                <a:solidFill>
                  <a:srgbClr val="FEFFFF"/>
                </a:solidFill>
              </a:rPr>
              <a:t>Lotion</a:t>
            </a:r>
          </a:p>
          <a:p>
            <a:pPr lvl="3">
              <a:buFont typeface="Wingdings" pitchFamily="2" charset="2"/>
              <a:buChar char="ü"/>
            </a:pPr>
            <a:endParaRPr lang="fr-CA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00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Espace réservé du contenu 5" descr="Livre de couleur bleue">
            <a:extLst>
              <a:ext uri="{FF2B5EF4-FFF2-40B4-BE49-F238E27FC236}">
                <a16:creationId xmlns:a16="http://schemas.microsoft.com/office/drawing/2014/main" id="{6B8DFF1B-2862-9C4A-69A4-92A6AB8E519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r="24041" b="2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5E34A9-CD94-ABCF-154F-9EBC2A78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solidFill>
                  <a:srgbClr val="FEFFFF"/>
                </a:solidFill>
              </a:rPr>
              <a:t>LES CHAMPIGNONS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893EB3-615B-88D9-D98C-E0F87DCBD2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5577" y="2017668"/>
            <a:ext cx="2812654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68580" indent="0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8580" indent="0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VEUILLEZ PRENDRE CONNAISSANCE DU  TABLEAU SUR LES TYPES DE CHAMPIGNONS DANS LE GUIDE CÉMEQ p.72</a:t>
            </a:r>
          </a:p>
        </p:txBody>
      </p:sp>
    </p:spTree>
    <p:extLst>
      <p:ext uri="{BB962C8B-B14F-4D97-AF65-F5344CB8AC3E}">
        <p14:creationId xmlns:p14="http://schemas.microsoft.com/office/powerpoint/2010/main" val="2027121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Espace réservé du contenu 5" descr="Livre de couleur bleue">
            <a:extLst>
              <a:ext uri="{FF2B5EF4-FFF2-40B4-BE49-F238E27FC236}">
                <a16:creationId xmlns:a16="http://schemas.microsoft.com/office/drawing/2014/main" id="{6B8DFF1B-2862-9C4A-69A4-92A6AB8E519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r="24041" b="2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5E34A9-CD94-ABCF-154F-9EBC2A78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solidFill>
                  <a:srgbClr val="FEFFFF"/>
                </a:solidFill>
              </a:rPr>
              <a:t>LES CHAMPIGNONS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893EB3-615B-88D9-D98C-E0F87DCBD2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5577" y="2017668"/>
            <a:ext cx="2812654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68580" indent="0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8580" indent="0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VEUILLEZ PRENDRE CONNAISSANCE DU TABLEAU SUR LES MOYENS DE PRÉVENTION DANS LE GUIDE CÉMEQ p.72</a:t>
            </a:r>
          </a:p>
        </p:txBody>
      </p:sp>
    </p:spTree>
    <p:extLst>
      <p:ext uri="{BB962C8B-B14F-4D97-AF65-F5344CB8AC3E}">
        <p14:creationId xmlns:p14="http://schemas.microsoft.com/office/powerpoint/2010/main" val="2850723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Gros plan de cellules violettes">
            <a:extLst>
              <a:ext uri="{FF2B5EF4-FFF2-40B4-BE49-F238E27FC236}">
                <a16:creationId xmlns:a16="http://schemas.microsoft.com/office/drawing/2014/main" id="{CC6D7BE9-3099-E4D6-4CC3-4632B4B20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62" r="32238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EFFFF"/>
                </a:solidFill>
              </a:rPr>
              <a:t>Nous allons voir </a:t>
            </a:r>
            <a:r>
              <a:rPr lang="fr-CA" b="1">
                <a:solidFill>
                  <a:srgbClr val="FEFFFF"/>
                </a:solidFill>
              </a:rPr>
              <a:t>4 types d’infections</a:t>
            </a:r>
            <a:r>
              <a:rPr lang="fr-CA">
                <a:solidFill>
                  <a:srgbClr val="FEFFFF"/>
                </a:solidFill>
              </a:rPr>
              <a:t> :</a:t>
            </a:r>
          </a:p>
          <a:p>
            <a:endParaRPr lang="fr-CA">
              <a:solidFill>
                <a:srgbClr val="FE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Bactériennes</a:t>
            </a:r>
          </a:p>
          <a:p>
            <a:pPr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Virales</a:t>
            </a:r>
          </a:p>
          <a:p>
            <a:pPr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Fongiques</a:t>
            </a:r>
          </a:p>
          <a:p>
            <a:pPr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 u="sng">
                <a:solidFill>
                  <a:srgbClr val="FEFFFF"/>
                </a:solidFill>
              </a:rPr>
              <a:t>Parasitaires </a:t>
            </a:r>
          </a:p>
          <a:p>
            <a:endParaRPr lang="fr-CA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04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MALADIES INFECTIEUSES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Les microorganismes possèdent les mêmes fonctions physiologiques que l’organisme humain</a:t>
            </a:r>
          </a:p>
          <a:p>
            <a:endParaRPr lang="fr-CA" dirty="0"/>
          </a:p>
          <a:p>
            <a:pPr lvl="1" algn="ctr">
              <a:buFont typeface="Wingdings" pitchFamily="2" charset="2"/>
              <a:buChar char="Ø"/>
            </a:pPr>
            <a:r>
              <a:rPr lang="fr-CA" dirty="0"/>
              <a:t>Nutrition </a:t>
            </a:r>
          </a:p>
          <a:p>
            <a:pPr lvl="1" algn="ctr">
              <a:buFont typeface="Wingdings" pitchFamily="2" charset="2"/>
              <a:buChar char="Ø"/>
            </a:pPr>
            <a:r>
              <a:rPr lang="fr-CA" dirty="0"/>
              <a:t>Respiration</a:t>
            </a:r>
          </a:p>
          <a:p>
            <a:pPr lvl="1" algn="ctr">
              <a:buFont typeface="Wingdings" pitchFamily="2" charset="2"/>
              <a:buChar char="Ø"/>
            </a:pPr>
            <a:r>
              <a:rPr lang="fr-CA" dirty="0"/>
              <a:t>Élimination</a:t>
            </a:r>
          </a:p>
          <a:p>
            <a:pPr lvl="1" algn="ctr">
              <a:buFont typeface="Wingdings" pitchFamily="2" charset="2"/>
              <a:buChar char="Ø"/>
            </a:pPr>
            <a:r>
              <a:rPr lang="fr-CA" dirty="0"/>
              <a:t>Sécrétion</a:t>
            </a:r>
          </a:p>
          <a:p>
            <a:pPr lvl="1" algn="ctr">
              <a:buFont typeface="Wingdings" pitchFamily="2" charset="2"/>
              <a:buChar char="Ø"/>
            </a:pPr>
            <a:r>
              <a:rPr lang="fr-CA" dirty="0"/>
              <a:t>Mouvement</a:t>
            </a:r>
          </a:p>
          <a:p>
            <a:pPr lvl="1" algn="ctr">
              <a:buFont typeface="Wingdings" pitchFamily="2" charset="2"/>
              <a:buChar char="Ø"/>
            </a:pPr>
            <a:r>
              <a:rPr lang="fr-CA" dirty="0"/>
              <a:t>Reproduction </a:t>
            </a:r>
          </a:p>
        </p:txBody>
      </p:sp>
      <p:sp>
        <p:nvSpPr>
          <p:cNvPr id="4" name="Ellipse 3"/>
          <p:cNvSpPr/>
          <p:nvPr/>
        </p:nvSpPr>
        <p:spPr>
          <a:xfrm rot="20708192">
            <a:off x="741246" y="3664165"/>
            <a:ext cx="2570584" cy="13464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LIRE LA DESCRIPTION p. 62</a:t>
            </a:r>
          </a:p>
        </p:txBody>
      </p:sp>
    </p:spTree>
    <p:extLst>
      <p:ext uri="{BB962C8B-B14F-4D97-AF65-F5344CB8AC3E}">
        <p14:creationId xmlns:p14="http://schemas.microsoft.com/office/powerpoint/2010/main" val="2324657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Virus en suspension dans l'air">
            <a:extLst>
              <a:ext uri="{FF2B5EF4-FFF2-40B4-BE49-F238E27FC236}">
                <a16:creationId xmlns:a16="http://schemas.microsoft.com/office/drawing/2014/main" id="{E3EFB0E6-602E-B903-D62E-86A1DF058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93" r="33107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 b="1" u="sng">
                <a:solidFill>
                  <a:srgbClr val="FEFFFF"/>
                </a:solidFill>
              </a:rPr>
              <a:t>Infections parasitaires</a:t>
            </a:r>
          </a:p>
          <a:p>
            <a:endParaRPr lang="fr-CA" b="1" u="sng">
              <a:solidFill>
                <a:srgbClr val="FEFF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Ils vivent uniquement aux dépend de l’organisme humain</a:t>
            </a:r>
          </a:p>
          <a:p>
            <a:pPr lvl="1"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Ils en existent plusieurs types</a:t>
            </a:r>
          </a:p>
        </p:txBody>
      </p:sp>
    </p:spTree>
    <p:extLst>
      <p:ext uri="{BB962C8B-B14F-4D97-AF65-F5344CB8AC3E}">
        <p14:creationId xmlns:p14="http://schemas.microsoft.com/office/powerpoint/2010/main" val="2160658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33799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2" name="Rectangle 33801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4" name="Rectangle 33803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humanosphere.info/wp-content/uploads/2011/06/Ver_solitai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" y="2107450"/>
            <a:ext cx="3625811" cy="263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606">
            <a:off x="4438029" y="3170866"/>
            <a:ext cx="3865609" cy="6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002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34823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6" name="Rectangle 34825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8" name="Rectangle 34827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upload.wikimedia.org/wikipedia/commons/thumb/7/7e/Ascaris_lumbricoides.jpeg/290px-Ascaris_lumbricoid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" y="1653701"/>
            <a:ext cx="3544450" cy="354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435">
            <a:off x="5031532" y="2875972"/>
            <a:ext cx="3272106" cy="15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45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35847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0" name="Rectangle 35849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2" name="Rectangle 35851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carevox.fr/IMG/jpg/oxyur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" y="1945709"/>
            <a:ext cx="3682132" cy="296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993">
            <a:off x="4652669" y="2494129"/>
            <a:ext cx="3650969" cy="11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771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Gros plan sur des boîtes de pilules non-ouvertes">
            <a:extLst>
              <a:ext uri="{FF2B5EF4-FFF2-40B4-BE49-F238E27FC236}">
                <a16:creationId xmlns:a16="http://schemas.microsoft.com/office/drawing/2014/main" id="{AD27DCB4-A9A4-7EA4-14F6-D89019E64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80" r="32728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 b="1" u="sng">
                <a:solidFill>
                  <a:srgbClr val="FEFFFF"/>
                </a:solidFill>
              </a:rPr>
              <a:t>Soins ou traitements</a:t>
            </a:r>
          </a:p>
          <a:p>
            <a:endParaRPr lang="fr-CA" b="1" u="sng">
              <a:solidFill>
                <a:srgbClr val="FEFFFF"/>
              </a:solidFill>
            </a:endParaRPr>
          </a:p>
          <a:p>
            <a:pPr marL="68580" indent="0">
              <a:buNone/>
            </a:pPr>
            <a:endParaRPr lang="fr-CA" b="1" u="sng">
              <a:solidFill>
                <a:srgbClr val="FEFF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Administration d’anthelminthiques</a:t>
            </a:r>
          </a:p>
        </p:txBody>
      </p:sp>
    </p:spTree>
    <p:extLst>
      <p:ext uri="{BB962C8B-B14F-4D97-AF65-F5344CB8AC3E}">
        <p14:creationId xmlns:p14="http://schemas.microsoft.com/office/powerpoint/2010/main" val="1343767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FBDDE715-DC1D-4B19-9FCF-8B62FCE8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059D4B08-2FD7-4795-B867-90033141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0FEAB822-F0FD-4704-BB9F-0294145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fr.questmachine.org/encyclopedie/illustrations/illustrations_articles/dv0010-poux1285531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6542">
            <a:off x="1610349" y="1659915"/>
            <a:ext cx="3631968" cy="244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rat.eliminator.free.fr/images/Images%20Animaux/pou-pubis.jpg">
            <a:extLst>
              <a:ext uri="{FF2B5EF4-FFF2-40B4-BE49-F238E27FC236}">
                <a16:creationId xmlns:a16="http://schemas.microsoft.com/office/drawing/2014/main" id="{76050998-A42D-9366-604B-5A2B77FB0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9698">
            <a:off x="4531776" y="3332882"/>
            <a:ext cx="2864823" cy="239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2.bp.blogspot.com/_CRt_kZQvgfE/S6-IgVr7PYI/AAAAAAAAEWU/ZemgRDaNFj8/s1600/lente.jpg">
            <a:extLst>
              <a:ext uri="{FF2B5EF4-FFF2-40B4-BE49-F238E27FC236}">
                <a16:creationId xmlns:a16="http://schemas.microsoft.com/office/drawing/2014/main" id="{4EFA502B-4097-4629-45E3-30EBAE518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13" y="1123527"/>
            <a:ext cx="2345533" cy="17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93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Bulle de couleur arc-en-ciel">
            <a:extLst>
              <a:ext uri="{FF2B5EF4-FFF2-40B4-BE49-F238E27FC236}">
                <a16:creationId xmlns:a16="http://schemas.microsoft.com/office/drawing/2014/main" id="{D059111D-46E3-5F08-C471-238B8154D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55" r="32553" b="-1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endParaRPr lang="fr-CA">
              <a:solidFill>
                <a:srgbClr val="FEFFFF"/>
              </a:solidFill>
            </a:endParaRPr>
          </a:p>
          <a:p>
            <a:r>
              <a:rPr lang="fr-CA">
                <a:solidFill>
                  <a:srgbClr val="FEFFFF"/>
                </a:solidFill>
              </a:rPr>
              <a:t>Les poux de tête et de pubis sont visibles à l’œil nu et sont de la grosseur d’une tête d’épingle</a:t>
            </a:r>
          </a:p>
          <a:p>
            <a:endParaRPr lang="fr-CA">
              <a:solidFill>
                <a:srgbClr val="FEFFFF"/>
              </a:solidFill>
            </a:endParaRPr>
          </a:p>
          <a:p>
            <a:r>
              <a:rPr lang="fr-CA">
                <a:solidFill>
                  <a:srgbClr val="FEFFFF"/>
                </a:solidFill>
              </a:rPr>
              <a:t>Leurs œufs on une forme ovale et se fixe après les cheveux ou les poils</a:t>
            </a:r>
          </a:p>
        </p:txBody>
      </p:sp>
    </p:spTree>
    <p:extLst>
      <p:ext uri="{BB962C8B-B14F-4D97-AF65-F5344CB8AC3E}">
        <p14:creationId xmlns:p14="http://schemas.microsoft.com/office/powerpoint/2010/main" val="3588711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2D1F56FB-5E45-4350-BA6B-711E868CA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4752C83-BC04-4990-9D69-7C2B8C05E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img.over-blog.com/355x272/0/50/99/41/sarcop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25654" b="2"/>
          <a:stretch/>
        </p:blipFill>
        <p:spPr bwMode="auto">
          <a:xfrm rot="21600000">
            <a:off x="482600" y="643467"/>
            <a:ext cx="402907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3.bp.blogspot.com/-RgVYXRRTpbI/TmtJ97XuPiI/AAAAAAAAACg/gL-X1hKZ87s/s320/gale.jpg">
            <a:extLst>
              <a:ext uri="{FF2B5EF4-FFF2-40B4-BE49-F238E27FC236}">
                <a16:creationId xmlns:a16="http://schemas.microsoft.com/office/drawing/2014/main" id="{1102316E-AD86-F34F-6219-7791C56F2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8" r="12902" b="1"/>
          <a:stretch/>
        </p:blipFill>
        <p:spPr bwMode="auto">
          <a:xfrm>
            <a:off x="4632324" y="643467"/>
            <a:ext cx="402907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68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Personne se désinfectant les mains">
            <a:extLst>
              <a:ext uri="{FF2B5EF4-FFF2-40B4-BE49-F238E27FC236}">
                <a16:creationId xmlns:a16="http://schemas.microsoft.com/office/drawing/2014/main" id="{3852B779-DBEF-D071-D27B-8EE7A351C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47" r="39361" b="-1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 b="1" u="sng">
                <a:solidFill>
                  <a:srgbClr val="FEFFFF"/>
                </a:solidFill>
              </a:rPr>
              <a:t>Soins ou traitements</a:t>
            </a:r>
            <a:r>
              <a:rPr lang="fr-CA">
                <a:solidFill>
                  <a:srgbClr val="FEFFFF"/>
                </a:solidFill>
              </a:rPr>
              <a:t> (poux et gale)</a:t>
            </a:r>
          </a:p>
          <a:p>
            <a:endParaRPr lang="fr-CA" b="1" u="sng">
              <a:solidFill>
                <a:srgbClr val="FEFF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CA">
                <a:solidFill>
                  <a:srgbClr val="FEFFFF"/>
                </a:solidFill>
              </a:rPr>
              <a:t>Application de crèmes, de lotions ou de shampooings vendus en pharmacie</a:t>
            </a:r>
          </a:p>
          <a:p>
            <a:pPr lvl="1"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  <a:p>
            <a:pPr lvl="3">
              <a:buFont typeface="Wingdings" pitchFamily="2" charset="2"/>
              <a:buChar char="ü"/>
            </a:pPr>
            <a:r>
              <a:rPr lang="fr-CA">
                <a:solidFill>
                  <a:srgbClr val="FEFFFF"/>
                </a:solidFill>
              </a:rPr>
              <a:t>Kwellada-P</a:t>
            </a:r>
          </a:p>
          <a:p>
            <a:pPr lvl="3">
              <a:buFont typeface="Wingdings" pitchFamily="2" charset="2"/>
              <a:buChar char="ü"/>
            </a:pPr>
            <a:r>
              <a:rPr lang="fr-CA">
                <a:solidFill>
                  <a:srgbClr val="FEFFFF"/>
                </a:solidFill>
              </a:rPr>
              <a:t>Eurax</a:t>
            </a:r>
          </a:p>
          <a:p>
            <a:pPr lvl="3">
              <a:buFont typeface="Wingdings" pitchFamily="2" charset="2"/>
              <a:buChar char="ü"/>
            </a:pPr>
            <a:r>
              <a:rPr lang="fr-CA">
                <a:solidFill>
                  <a:srgbClr val="FEFFFF"/>
                </a:solidFill>
              </a:rPr>
              <a:t>Nix </a:t>
            </a:r>
          </a:p>
          <a:p>
            <a:endParaRPr lang="fr-CA" b="1" u="sng">
              <a:solidFill>
                <a:srgbClr val="FEFFFF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fr-CA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72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Espace réservé du contenu 5" descr="Livre de couleur bleue">
            <a:extLst>
              <a:ext uri="{FF2B5EF4-FFF2-40B4-BE49-F238E27FC236}">
                <a16:creationId xmlns:a16="http://schemas.microsoft.com/office/drawing/2014/main" id="{6B8DFF1B-2862-9C4A-69A4-92A6AB8E519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r="24041" b="2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5E34A9-CD94-ABCF-154F-9EBC2A78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solidFill>
                  <a:srgbClr val="FEFFFF"/>
                </a:solidFill>
              </a:rPr>
              <a:t>LES PARASITES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893EB3-615B-88D9-D98C-E0F87DCBD2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5577" y="2017668"/>
            <a:ext cx="2812654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68580" indent="0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8580" indent="0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VEUILLEZ PRENDRE CONNAISSANCE DES DIFFÉRENTS PARASITES DANS LE GUIDE CÉMEQ p.73 À 74</a:t>
            </a:r>
          </a:p>
        </p:txBody>
      </p:sp>
    </p:spTree>
    <p:extLst>
      <p:ext uri="{BB962C8B-B14F-4D97-AF65-F5344CB8AC3E}">
        <p14:creationId xmlns:p14="http://schemas.microsoft.com/office/powerpoint/2010/main" val="220758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Plante poussant dans une fissure de béton">
            <a:extLst>
              <a:ext uri="{FF2B5EF4-FFF2-40B4-BE49-F238E27FC236}">
                <a16:creationId xmlns:a16="http://schemas.microsoft.com/office/drawing/2014/main" id="{DF3BC38C-C516-00DA-470C-742105A21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04" r="44670" b="-1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fr-CA" sz="2800" b="1">
                <a:solidFill>
                  <a:srgbClr val="FEFFFF"/>
                </a:solidFill>
              </a:rPr>
              <a:t>MALADIES INFECTIEUSES</a:t>
            </a:r>
            <a:endParaRPr lang="fr-CA" sz="2800">
              <a:solidFill>
                <a:srgbClr val="FE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EFFFF"/>
                </a:solidFill>
              </a:rPr>
              <a:t>Toutes les maladies infectieuses suivent le même processus de développement en 4 étapes :</a:t>
            </a:r>
          </a:p>
          <a:p>
            <a:endParaRPr lang="fr-CA">
              <a:solidFill>
                <a:srgbClr val="FEFFFF"/>
              </a:solidFill>
            </a:endParaRPr>
          </a:p>
          <a:p>
            <a:pPr marL="525780" indent="-457200">
              <a:buFont typeface="+mj-lt"/>
              <a:buAutoNum type="arabicPeriod"/>
            </a:pPr>
            <a:r>
              <a:rPr lang="fr-CA">
                <a:solidFill>
                  <a:srgbClr val="FEFFFF"/>
                </a:solidFill>
              </a:rPr>
              <a:t>Période d’incubation</a:t>
            </a:r>
          </a:p>
          <a:p>
            <a:pPr marL="525780" indent="-457200">
              <a:buFont typeface="+mj-lt"/>
              <a:buAutoNum type="arabicPeriod"/>
            </a:pPr>
            <a:r>
              <a:rPr lang="fr-CA">
                <a:solidFill>
                  <a:srgbClr val="FEFFFF"/>
                </a:solidFill>
              </a:rPr>
              <a:t>Étape de prodrome</a:t>
            </a:r>
          </a:p>
          <a:p>
            <a:pPr marL="525780" indent="-457200">
              <a:buFont typeface="+mj-lt"/>
              <a:buAutoNum type="arabicPeriod"/>
            </a:pPr>
            <a:r>
              <a:rPr lang="fr-CA">
                <a:solidFill>
                  <a:srgbClr val="FEFFFF"/>
                </a:solidFill>
              </a:rPr>
              <a:t>Étape manifeste de la maladie</a:t>
            </a:r>
          </a:p>
          <a:p>
            <a:pPr marL="525780" indent="-457200">
              <a:buFont typeface="+mj-lt"/>
              <a:buAutoNum type="arabicPeriod"/>
            </a:pPr>
            <a:r>
              <a:rPr lang="fr-CA">
                <a:solidFill>
                  <a:srgbClr val="FEFFFF"/>
                </a:solidFill>
              </a:rPr>
              <a:t>Étape de convalescence </a:t>
            </a:r>
          </a:p>
        </p:txBody>
      </p:sp>
    </p:spTree>
    <p:extLst>
      <p:ext uri="{BB962C8B-B14F-4D97-AF65-F5344CB8AC3E}">
        <p14:creationId xmlns:p14="http://schemas.microsoft.com/office/powerpoint/2010/main" val="1383710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Espace réservé du contenu 5" descr="Livre de couleur bleue">
            <a:extLst>
              <a:ext uri="{FF2B5EF4-FFF2-40B4-BE49-F238E27FC236}">
                <a16:creationId xmlns:a16="http://schemas.microsoft.com/office/drawing/2014/main" id="{6B8DFF1B-2862-9C4A-69A4-92A6AB8E519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r="24041" b="2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5E34A9-CD94-ABCF-154F-9EBC2A78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solidFill>
                  <a:srgbClr val="FEFFFF"/>
                </a:solidFill>
              </a:rPr>
              <a:t>LES PARASITES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893EB3-615B-88D9-D98C-E0F87DCBD2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5577" y="2017668"/>
            <a:ext cx="2812654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68580" indent="0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8580" indent="0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VEUILLEZ PRENDRE CONNAISSANCE DES TABLEAUX SUR LES MOYENS DE PRÉVENTION DANS LE GUIDE CÉMEQ</a:t>
            </a:r>
          </a:p>
        </p:txBody>
      </p:sp>
    </p:spTree>
    <p:extLst>
      <p:ext uri="{BB962C8B-B14F-4D97-AF65-F5344CB8AC3E}">
        <p14:creationId xmlns:p14="http://schemas.microsoft.com/office/powerpoint/2010/main" val="364372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MALADIES INFECTIEUSES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63687" y="1627287"/>
            <a:ext cx="3376260" cy="897888"/>
          </a:xfrm>
        </p:spPr>
        <p:txBody>
          <a:bodyPr>
            <a:normAutofit lnSpcReduction="10000"/>
          </a:bodyPr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1 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Période d’incubation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CA" dirty="0"/>
              <a:t>Intervalle compris entre la pénétration de l’agent pathogène dans l’organisme et l’apparition des premiers symptômes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94935" y="1901967"/>
            <a:ext cx="2873239" cy="576262"/>
          </a:xfrm>
        </p:spPr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Caractéristiques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Durée très variable</a:t>
            </a:r>
          </a:p>
          <a:p>
            <a:endParaRPr lang="fr-CA" dirty="0"/>
          </a:p>
          <a:p>
            <a:pPr lvl="1">
              <a:buFont typeface="Wingdings" pitchFamily="2" charset="2"/>
              <a:buChar char="ü"/>
            </a:pPr>
            <a:r>
              <a:rPr lang="fr-CA" dirty="0"/>
              <a:t>Rhume </a:t>
            </a:r>
          </a:p>
          <a:p>
            <a:pPr marL="365760" lvl="1" indent="0">
              <a:buNone/>
            </a:pPr>
            <a:r>
              <a:rPr lang="fr-CA" dirty="0"/>
              <a:t>    1 à 2 jours</a:t>
            </a:r>
          </a:p>
          <a:p>
            <a:pPr lvl="1">
              <a:buFont typeface="Wingdings" pitchFamily="2" charset="2"/>
              <a:buChar char="ü"/>
            </a:pPr>
            <a:endParaRPr lang="fr-CA" dirty="0"/>
          </a:p>
          <a:p>
            <a:pPr lvl="1">
              <a:buFont typeface="Wingdings" pitchFamily="2" charset="2"/>
              <a:buChar char="ü"/>
            </a:pPr>
            <a:r>
              <a:rPr lang="fr-CA" dirty="0"/>
              <a:t>Varicelle </a:t>
            </a:r>
          </a:p>
          <a:p>
            <a:pPr marL="365760" lvl="1" indent="0">
              <a:buNone/>
            </a:pPr>
            <a:r>
              <a:rPr lang="fr-CA" dirty="0"/>
              <a:t>    2 à 3 semaines</a:t>
            </a:r>
          </a:p>
        </p:txBody>
      </p:sp>
    </p:spTree>
    <p:extLst>
      <p:ext uri="{BB962C8B-B14F-4D97-AF65-F5344CB8AC3E}">
        <p14:creationId xmlns:p14="http://schemas.microsoft.com/office/powerpoint/2010/main" val="175619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MALADIES INFECTIEUSES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35721" y="1774454"/>
            <a:ext cx="3304252" cy="897888"/>
          </a:xfrm>
        </p:spPr>
        <p:txBody>
          <a:bodyPr>
            <a:normAutofit lnSpcReduction="10000"/>
          </a:bodyPr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2 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Étape de prodrome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CA" dirty="0"/>
              <a:t>Moment où apparaissent des signes avant-coureurs de la maladie tels que :</a:t>
            </a:r>
          </a:p>
          <a:p>
            <a:pPr marL="68580" indent="0">
              <a:buNone/>
            </a:pPr>
            <a:endParaRPr lang="fr-CA" dirty="0"/>
          </a:p>
          <a:p>
            <a:pPr algn="ctr">
              <a:buFontTx/>
              <a:buChar char="-"/>
            </a:pPr>
            <a:r>
              <a:rPr lang="fr-CA" dirty="0"/>
              <a:t>Malaise général</a:t>
            </a:r>
          </a:p>
          <a:p>
            <a:pPr algn="ctr">
              <a:buFontTx/>
              <a:buChar char="-"/>
            </a:pPr>
            <a:r>
              <a:rPr lang="fr-CA" dirty="0"/>
              <a:t>Fièvre </a:t>
            </a:r>
          </a:p>
          <a:p>
            <a:pPr algn="ctr">
              <a:buFontTx/>
              <a:buChar char="-"/>
            </a:pPr>
            <a:r>
              <a:rPr lang="fr-CA" dirty="0"/>
              <a:t>Fatigue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94935" y="2026170"/>
            <a:ext cx="2873239" cy="576262"/>
          </a:xfrm>
        </p:spPr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Caractéristiques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CA" dirty="0"/>
              <a:t>Il y a croissance et prolifération des microorganismes</a:t>
            </a:r>
          </a:p>
          <a:p>
            <a:endParaRPr lang="fr-CA" dirty="0"/>
          </a:p>
          <a:p>
            <a:r>
              <a:rPr lang="fr-CA" dirty="0"/>
              <a:t>Le risque de transmission et de contagion est très grand</a:t>
            </a:r>
          </a:p>
        </p:txBody>
      </p:sp>
    </p:spTree>
    <p:extLst>
      <p:ext uri="{BB962C8B-B14F-4D97-AF65-F5344CB8AC3E}">
        <p14:creationId xmlns:p14="http://schemas.microsoft.com/office/powerpoint/2010/main" val="282914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/>
              <a:t>MALADIES INFECTIEUSES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42415" y="1905000"/>
            <a:ext cx="3197533" cy="897888"/>
          </a:xfrm>
        </p:spPr>
        <p:txBody>
          <a:bodyPr>
            <a:normAutofit/>
          </a:bodyPr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3 - Étape manifeste de la maladie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Moment où les symptômes spécifiques de l’infection apparaissent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Caractéristiques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Les symptômes sont variables selon la maladie</a:t>
            </a:r>
          </a:p>
        </p:txBody>
      </p:sp>
    </p:spTree>
    <p:extLst>
      <p:ext uri="{BB962C8B-B14F-4D97-AF65-F5344CB8AC3E}">
        <p14:creationId xmlns:p14="http://schemas.microsoft.com/office/powerpoint/2010/main" val="86142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MALADIES INFECTIEUSES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35696" y="1905000"/>
            <a:ext cx="3304252" cy="897888"/>
          </a:xfrm>
        </p:spPr>
        <p:txBody>
          <a:bodyPr>
            <a:normAutofit/>
          </a:bodyPr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4 - Étape de convalescence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Période où la guérison commence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635396" y="2065813"/>
            <a:ext cx="2873239" cy="576262"/>
          </a:xfrm>
        </p:spPr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Caractéristiques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CA" dirty="0"/>
              <a:t>Les symptômes aigus de l’infection disparaissent</a:t>
            </a:r>
          </a:p>
          <a:p>
            <a:pPr marL="68580" indent="0">
              <a:buNone/>
            </a:pPr>
            <a:endParaRPr lang="fr-CA" dirty="0"/>
          </a:p>
          <a:p>
            <a:r>
              <a:rPr lang="fr-CA" dirty="0"/>
              <a:t>La durée est variable selon la gravité de l’infection et l’état de santé général de la personne</a:t>
            </a:r>
          </a:p>
        </p:txBody>
      </p:sp>
    </p:spTree>
    <p:extLst>
      <p:ext uri="{BB962C8B-B14F-4D97-AF65-F5344CB8AC3E}">
        <p14:creationId xmlns:p14="http://schemas.microsoft.com/office/powerpoint/2010/main" val="2335494550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2571</TotalTime>
  <Words>885</Words>
  <Application>Microsoft Office PowerPoint</Application>
  <PresentationFormat>Affichage à l'écran (4:3)</PresentationFormat>
  <Paragraphs>260</Paragraphs>
  <Slides>50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Century Gothic</vt:lpstr>
      <vt:lpstr>Wingdings</vt:lpstr>
      <vt:lpstr>Wingdings 3</vt:lpstr>
      <vt:lpstr>Brin</vt:lpstr>
      <vt:lpstr>COURS #8</vt:lpstr>
      <vt:lpstr>EXERCICE</vt:lpstr>
      <vt:lpstr>MALADIES INFECTIEUSES</vt:lpstr>
      <vt:lpstr>MALADIES INFECTIEUSES</vt:lpstr>
      <vt:lpstr>MALADIES INFECTIEUSES</vt:lpstr>
      <vt:lpstr>MALADIES INFECTIEUSES</vt:lpstr>
      <vt:lpstr>MALADIES INFECTIEUSES</vt:lpstr>
      <vt:lpstr>MALADIES INFECTIEUSES</vt:lpstr>
      <vt:lpstr>MALADIES INFECTIEUSES</vt:lpstr>
      <vt:lpstr>MALADIES INFECTIEUSES</vt:lpstr>
      <vt:lpstr>MALADIES INFECTIEUSES</vt:lpstr>
      <vt:lpstr>MALADIES INFECTIEUSES</vt:lpstr>
      <vt:lpstr>MALADIES INFECTIEUSES</vt:lpstr>
      <vt:lpstr>MALADIES INFECTIEUSES</vt:lpstr>
      <vt:lpstr>MALADIES INFECTIEUSES</vt:lpstr>
      <vt:lpstr>MALADIES INFECTIEUSES</vt:lpstr>
      <vt:lpstr>MALADIES INFECTIEUSES</vt:lpstr>
      <vt:lpstr>LES BACTÉRIES</vt:lpstr>
      <vt:lpstr>LES BACTÉRIES</vt:lpstr>
      <vt:lpstr>BACTÉRIES MULTI-RÉSISTANTES</vt:lpstr>
      <vt:lpstr>MALADIES INFECTIEUSES</vt:lpstr>
      <vt:lpstr>MALADIES INFECTIEUSES</vt:lpstr>
      <vt:lpstr>MALADIES INFECTIEUSES   </vt:lpstr>
      <vt:lpstr>5ième MALADIE</vt:lpstr>
      <vt:lpstr>ROSÉOLE</vt:lpstr>
      <vt:lpstr>RUBÉOLE</vt:lpstr>
      <vt:lpstr>ROUGEOLE</vt:lpstr>
      <vt:lpstr>VARICELLE</vt:lpstr>
      <vt:lpstr>ZONA</vt:lpstr>
      <vt:lpstr>HERPÈS LABIAL</vt:lpstr>
      <vt:lpstr>LES VIRUS</vt:lpstr>
      <vt:lpstr>LES VIRUS</vt:lpstr>
      <vt:lpstr>RHUME / GRIPPE </vt:lpstr>
      <vt:lpstr>MALADIES INFECTIEUSES</vt:lpstr>
      <vt:lpstr>MALADIES INFECTIEUSES</vt:lpstr>
      <vt:lpstr>MALADIES INFECTIEUSES</vt:lpstr>
      <vt:lpstr>LES CHAMPIGNONS</vt:lpstr>
      <vt:lpstr>LES CHAMPIGNONS</vt:lpstr>
      <vt:lpstr>MALADIES INFECTIEUSES</vt:lpstr>
      <vt:lpstr>MALADIES INFECTIEUSES</vt:lpstr>
      <vt:lpstr>Présentation PowerPoint</vt:lpstr>
      <vt:lpstr>Présentation PowerPoint</vt:lpstr>
      <vt:lpstr>Présentation PowerPoint</vt:lpstr>
      <vt:lpstr>MALADIES INFECTIEUSES</vt:lpstr>
      <vt:lpstr>Présentation PowerPoint</vt:lpstr>
      <vt:lpstr>MALADIES INFECTIEUSES</vt:lpstr>
      <vt:lpstr>Présentation PowerPoint</vt:lpstr>
      <vt:lpstr>MALADIES INFECTIEUSES</vt:lpstr>
      <vt:lpstr>LES PARASITES</vt:lpstr>
      <vt:lpstr>LES PARASITES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ALTÉRATIONS DU SYSTÈME IMMUNITAIRE</dc:title>
  <dc:creator>Beaulieu, Daniel</dc:creator>
  <cp:lastModifiedBy>Beaulieu, Daniel</cp:lastModifiedBy>
  <cp:revision>115</cp:revision>
  <dcterms:created xsi:type="dcterms:W3CDTF">2012-11-23T16:15:08Z</dcterms:created>
  <dcterms:modified xsi:type="dcterms:W3CDTF">2024-03-10T20:23:35Z</dcterms:modified>
</cp:coreProperties>
</file>