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5" r:id="rId2"/>
    <p:sldId id="356" r:id="rId3"/>
    <p:sldId id="357" r:id="rId4"/>
    <p:sldId id="359" r:id="rId5"/>
    <p:sldId id="360" r:id="rId6"/>
    <p:sldId id="361" r:id="rId7"/>
    <p:sldId id="358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44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EC53FA-138F-49A7-8CF7-5214465E6B8F}" v="2340" dt="2024-04-03T19:03:13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lduc, Karole-anne" userId="7ec06f55-c6e3-436a-8239-95fc4e9050c7" providerId="ADAL" clId="{83EC53FA-138F-49A7-8CF7-5214465E6B8F}"/>
    <pc:docChg chg="undo custSel addSld delSld modSld sldOrd modMainMaster">
      <pc:chgData name="bolduc, Karole-anne" userId="7ec06f55-c6e3-436a-8239-95fc4e9050c7" providerId="ADAL" clId="{83EC53FA-138F-49A7-8CF7-5214465E6B8F}" dt="2024-04-03T19:03:13.519" v="5589"/>
      <pc:docMkLst>
        <pc:docMk/>
      </pc:docMkLst>
      <pc:sldChg chg="del">
        <pc:chgData name="bolduc, Karole-anne" userId="7ec06f55-c6e3-436a-8239-95fc4e9050c7" providerId="ADAL" clId="{83EC53FA-138F-49A7-8CF7-5214465E6B8F}" dt="2024-04-02T14:34:55.646" v="1" actId="47"/>
        <pc:sldMkLst>
          <pc:docMk/>
          <pc:sldMk cId="1586560434" sldId="292"/>
        </pc:sldMkLst>
      </pc:sldChg>
      <pc:sldChg chg="modSp del mod modTransition">
        <pc:chgData name="bolduc, Karole-anne" userId="7ec06f55-c6e3-436a-8239-95fc4e9050c7" providerId="ADAL" clId="{83EC53FA-138F-49A7-8CF7-5214465E6B8F}" dt="2024-04-02T14:39:15.328" v="327" actId="47"/>
        <pc:sldMkLst>
          <pc:docMk/>
          <pc:sldMk cId="589553856" sldId="293"/>
        </pc:sldMkLst>
        <pc:spChg chg="mod">
          <ac:chgData name="bolduc, Karole-anne" userId="7ec06f55-c6e3-436a-8239-95fc4e9050c7" providerId="ADAL" clId="{83EC53FA-138F-49A7-8CF7-5214465E6B8F}" dt="2024-04-02T14:35:10.949" v="2" actId="207"/>
          <ac:spMkLst>
            <pc:docMk/>
            <pc:sldMk cId="589553856" sldId="293"/>
            <ac:spMk id="5" creationId="{685F4FC1-A1B3-4B62-A734-74F2F1D8969E}"/>
          </ac:spMkLst>
        </pc:spChg>
      </pc:sldChg>
      <pc:sldChg chg="delSp modSp del mod modTransition">
        <pc:chgData name="bolduc, Karole-anne" userId="7ec06f55-c6e3-436a-8239-95fc4e9050c7" providerId="ADAL" clId="{83EC53FA-138F-49A7-8CF7-5214465E6B8F}" dt="2024-04-02T14:46:51.890" v="782" actId="47"/>
        <pc:sldMkLst>
          <pc:docMk/>
          <pc:sldMk cId="4277337167" sldId="294"/>
        </pc:sldMkLst>
        <pc:spChg chg="del mod">
          <ac:chgData name="bolduc, Karole-anne" userId="7ec06f55-c6e3-436a-8239-95fc4e9050c7" providerId="ADAL" clId="{83EC53FA-138F-49A7-8CF7-5214465E6B8F}" dt="2024-04-02T14:41:32.309" v="505" actId="21"/>
          <ac:spMkLst>
            <pc:docMk/>
            <pc:sldMk cId="4277337167" sldId="294"/>
            <ac:spMk id="2" creationId="{A458F773-C5EA-4F83-A722-F45A0A2F1201}"/>
          </ac:spMkLst>
        </pc:spChg>
      </pc:sldChg>
      <pc:sldChg chg="del modTransition">
        <pc:chgData name="bolduc, Karole-anne" userId="7ec06f55-c6e3-436a-8239-95fc4e9050c7" providerId="ADAL" clId="{83EC53FA-138F-49A7-8CF7-5214465E6B8F}" dt="2024-04-02T14:46:54.447" v="783" actId="47"/>
        <pc:sldMkLst>
          <pc:docMk/>
          <pc:sldMk cId="778647861" sldId="295"/>
        </pc:sldMkLst>
      </pc:sldChg>
      <pc:sldChg chg="del modTransition">
        <pc:chgData name="bolduc, Karole-anne" userId="7ec06f55-c6e3-436a-8239-95fc4e9050c7" providerId="ADAL" clId="{83EC53FA-138F-49A7-8CF7-5214465E6B8F}" dt="2024-04-02T14:48:59.816" v="1003" actId="47"/>
        <pc:sldMkLst>
          <pc:docMk/>
          <pc:sldMk cId="2702433597" sldId="296"/>
        </pc:sldMkLst>
      </pc:sldChg>
      <pc:sldChg chg="add del modTransition">
        <pc:chgData name="bolduc, Karole-anne" userId="7ec06f55-c6e3-436a-8239-95fc4e9050c7" providerId="ADAL" clId="{83EC53FA-138F-49A7-8CF7-5214465E6B8F}" dt="2024-04-02T14:57:24.544" v="1192" actId="47"/>
        <pc:sldMkLst>
          <pc:docMk/>
          <pc:sldMk cId="1836578813" sldId="297"/>
        </pc:sldMkLst>
      </pc:sldChg>
      <pc:sldChg chg="del modTransition">
        <pc:chgData name="bolduc, Karole-anne" userId="7ec06f55-c6e3-436a-8239-95fc4e9050c7" providerId="ADAL" clId="{83EC53FA-138F-49A7-8CF7-5214465E6B8F}" dt="2024-04-02T14:58:18.289" v="1255" actId="47"/>
        <pc:sldMkLst>
          <pc:docMk/>
          <pc:sldMk cId="3786794424" sldId="298"/>
        </pc:sldMkLst>
      </pc:sldChg>
      <pc:sldChg chg="modSp del mod modTransition">
        <pc:chgData name="bolduc, Karole-anne" userId="7ec06f55-c6e3-436a-8239-95fc4e9050c7" providerId="ADAL" clId="{83EC53FA-138F-49A7-8CF7-5214465E6B8F}" dt="2024-04-02T15:05:46.632" v="1896" actId="47"/>
        <pc:sldMkLst>
          <pc:docMk/>
          <pc:sldMk cId="656550488" sldId="299"/>
        </pc:sldMkLst>
        <pc:spChg chg="mod">
          <ac:chgData name="bolduc, Karole-anne" userId="7ec06f55-c6e3-436a-8239-95fc4e9050c7" providerId="ADAL" clId="{83EC53FA-138F-49A7-8CF7-5214465E6B8F}" dt="2024-04-02T14:58:28.690" v="1258" actId="20577"/>
          <ac:spMkLst>
            <pc:docMk/>
            <pc:sldMk cId="656550488" sldId="299"/>
            <ac:spMk id="9" creationId="{0E945D5F-E8D8-4291-970B-54C6408A1940}"/>
          </ac:spMkLst>
        </pc:spChg>
      </pc:sldChg>
      <pc:sldChg chg="del modTransition">
        <pc:chgData name="bolduc, Karole-anne" userId="7ec06f55-c6e3-436a-8239-95fc4e9050c7" providerId="ADAL" clId="{83EC53FA-138F-49A7-8CF7-5214465E6B8F}" dt="2024-04-02T15:11:33.535" v="2678" actId="47"/>
        <pc:sldMkLst>
          <pc:docMk/>
          <pc:sldMk cId="3648877521" sldId="300"/>
        </pc:sldMkLst>
      </pc:sldChg>
      <pc:sldChg chg="del modTransition">
        <pc:chgData name="bolduc, Karole-anne" userId="7ec06f55-c6e3-436a-8239-95fc4e9050c7" providerId="ADAL" clId="{83EC53FA-138F-49A7-8CF7-5214465E6B8F}" dt="2024-04-02T15:11:39.928" v="2679" actId="47"/>
        <pc:sldMkLst>
          <pc:docMk/>
          <pc:sldMk cId="115403219" sldId="301"/>
        </pc:sldMkLst>
      </pc:sldChg>
      <pc:sldChg chg="del modTransition">
        <pc:chgData name="bolduc, Karole-anne" userId="7ec06f55-c6e3-436a-8239-95fc4e9050c7" providerId="ADAL" clId="{83EC53FA-138F-49A7-8CF7-5214465E6B8F}" dt="2024-04-02T15:14:27.954" v="3091" actId="47"/>
        <pc:sldMkLst>
          <pc:docMk/>
          <pc:sldMk cId="851451514" sldId="302"/>
        </pc:sldMkLst>
      </pc:sldChg>
      <pc:sldChg chg="del modTransition">
        <pc:chgData name="bolduc, Karole-anne" userId="7ec06f55-c6e3-436a-8239-95fc4e9050c7" providerId="ADAL" clId="{83EC53FA-138F-49A7-8CF7-5214465E6B8F}" dt="2024-04-02T15:20:24.530" v="4080" actId="47"/>
        <pc:sldMkLst>
          <pc:docMk/>
          <pc:sldMk cId="182521428" sldId="303"/>
        </pc:sldMkLst>
      </pc:sldChg>
      <pc:sldChg chg="del modTransition">
        <pc:chgData name="bolduc, Karole-anne" userId="7ec06f55-c6e3-436a-8239-95fc4e9050c7" providerId="ADAL" clId="{83EC53FA-138F-49A7-8CF7-5214465E6B8F}" dt="2024-04-02T15:24:38.895" v="4641" actId="47"/>
        <pc:sldMkLst>
          <pc:docMk/>
          <pc:sldMk cId="1808145405" sldId="304"/>
        </pc:sldMkLst>
      </pc:sldChg>
      <pc:sldChg chg="del modTransition">
        <pc:chgData name="bolduc, Karole-anne" userId="7ec06f55-c6e3-436a-8239-95fc4e9050c7" providerId="ADAL" clId="{83EC53FA-138F-49A7-8CF7-5214465E6B8F}" dt="2024-04-02T15:24:40.117" v="4642" actId="47"/>
        <pc:sldMkLst>
          <pc:docMk/>
          <pc:sldMk cId="1315043100" sldId="305"/>
        </pc:sldMkLst>
      </pc:sldChg>
      <pc:sldChg chg="del modTransition">
        <pc:chgData name="bolduc, Karole-anne" userId="7ec06f55-c6e3-436a-8239-95fc4e9050c7" providerId="ADAL" clId="{83EC53FA-138F-49A7-8CF7-5214465E6B8F}" dt="2024-04-02T15:39:08.205" v="4762" actId="47"/>
        <pc:sldMkLst>
          <pc:docMk/>
          <pc:sldMk cId="2431285541" sldId="306"/>
        </pc:sldMkLst>
      </pc:sldChg>
      <pc:sldChg chg="del modTransition">
        <pc:chgData name="bolduc, Karole-anne" userId="7ec06f55-c6e3-436a-8239-95fc4e9050c7" providerId="ADAL" clId="{83EC53FA-138F-49A7-8CF7-5214465E6B8F}" dt="2024-04-02T15:41:30.337" v="4766" actId="47"/>
        <pc:sldMkLst>
          <pc:docMk/>
          <pc:sldMk cId="1050982578" sldId="307"/>
        </pc:sldMkLst>
      </pc:sldChg>
      <pc:sldChg chg="del modTransition">
        <pc:chgData name="bolduc, Karole-anne" userId="7ec06f55-c6e3-436a-8239-95fc4e9050c7" providerId="ADAL" clId="{83EC53FA-138F-49A7-8CF7-5214465E6B8F}" dt="2024-04-02T15:42:53.346" v="4771" actId="47"/>
        <pc:sldMkLst>
          <pc:docMk/>
          <pc:sldMk cId="2856424966" sldId="308"/>
        </pc:sldMkLst>
      </pc:sldChg>
      <pc:sldChg chg="del modTransition">
        <pc:chgData name="bolduc, Karole-anne" userId="7ec06f55-c6e3-436a-8239-95fc4e9050c7" providerId="ADAL" clId="{83EC53FA-138F-49A7-8CF7-5214465E6B8F}" dt="2024-04-02T15:49:49.827" v="5554" actId="47"/>
        <pc:sldMkLst>
          <pc:docMk/>
          <pc:sldMk cId="561396732" sldId="309"/>
        </pc:sldMkLst>
      </pc:sldChg>
      <pc:sldChg chg="del modTransition">
        <pc:chgData name="bolduc, Karole-anne" userId="7ec06f55-c6e3-436a-8239-95fc4e9050c7" providerId="ADAL" clId="{83EC53FA-138F-49A7-8CF7-5214465E6B8F}" dt="2024-04-02T15:49:51.463" v="5555" actId="47"/>
        <pc:sldMkLst>
          <pc:docMk/>
          <pc:sldMk cId="127113547" sldId="310"/>
        </pc:sldMkLst>
      </pc:sldChg>
      <pc:sldChg chg="modSp mod modTransition">
        <pc:chgData name="bolduc, Karole-anne" userId="7ec06f55-c6e3-436a-8239-95fc4e9050c7" providerId="ADAL" clId="{83EC53FA-138F-49A7-8CF7-5214465E6B8F}" dt="2024-04-02T15:50:06.595" v="5566" actId="313"/>
        <pc:sldMkLst>
          <pc:docMk/>
          <pc:sldMk cId="2812179663" sldId="344"/>
        </pc:sldMkLst>
        <pc:spChg chg="mod">
          <ac:chgData name="bolduc, Karole-anne" userId="7ec06f55-c6e3-436a-8239-95fc4e9050c7" providerId="ADAL" clId="{83EC53FA-138F-49A7-8CF7-5214465E6B8F}" dt="2024-04-02T15:50:06.595" v="5566" actId="313"/>
          <ac:spMkLst>
            <pc:docMk/>
            <pc:sldMk cId="2812179663" sldId="344"/>
            <ac:spMk id="3" creationId="{FFB2565C-90F0-4BD2-A20B-5AAB034E6921}"/>
          </ac:spMkLst>
        </pc:spChg>
      </pc:sldChg>
      <pc:sldChg chg="modSp mod modTransition modAnim">
        <pc:chgData name="bolduc, Karole-anne" userId="7ec06f55-c6e3-436a-8239-95fc4e9050c7" providerId="ADAL" clId="{83EC53FA-138F-49A7-8CF7-5214465E6B8F}" dt="2024-04-02T14:37:43.969" v="193"/>
        <pc:sldMkLst>
          <pc:docMk/>
          <pc:sldMk cId="2164674635" sldId="355"/>
        </pc:sldMkLst>
        <pc:spChg chg="mod">
          <ac:chgData name="bolduc, Karole-anne" userId="7ec06f55-c6e3-436a-8239-95fc4e9050c7" providerId="ADAL" clId="{83EC53FA-138F-49A7-8CF7-5214465E6B8F}" dt="2024-04-02T14:37:32.311" v="191" actId="20577"/>
          <ac:spMkLst>
            <pc:docMk/>
            <pc:sldMk cId="2164674635" sldId="355"/>
            <ac:spMk id="3" creationId="{ACE0825F-12E3-4C8C-A1EA-4EC03F7C9DBE}"/>
          </ac:spMkLst>
        </pc:spChg>
      </pc:sldChg>
      <pc:sldChg chg="addSp modSp new mod modAnim">
        <pc:chgData name="bolduc, Karole-anne" userId="7ec06f55-c6e3-436a-8239-95fc4e9050c7" providerId="ADAL" clId="{83EC53FA-138F-49A7-8CF7-5214465E6B8F}" dt="2024-04-02T19:03:21.963" v="5567" actId="313"/>
        <pc:sldMkLst>
          <pc:docMk/>
          <pc:sldMk cId="47378649" sldId="356"/>
        </pc:sldMkLst>
        <pc:spChg chg="mod">
          <ac:chgData name="bolduc, Karole-anne" userId="7ec06f55-c6e3-436a-8239-95fc4e9050c7" providerId="ADAL" clId="{83EC53FA-138F-49A7-8CF7-5214465E6B8F}" dt="2024-04-02T19:03:21.963" v="5567" actId="313"/>
          <ac:spMkLst>
            <pc:docMk/>
            <pc:sldMk cId="47378649" sldId="356"/>
            <ac:spMk id="2" creationId="{8B20CFE2-60EB-C77C-5101-2DAB8A4666BC}"/>
          </ac:spMkLst>
        </pc:spChg>
        <pc:spChg chg="mod">
          <ac:chgData name="bolduc, Karole-anne" userId="7ec06f55-c6e3-436a-8239-95fc4e9050c7" providerId="ADAL" clId="{83EC53FA-138F-49A7-8CF7-5214465E6B8F}" dt="2024-04-02T14:38:58.452" v="324" actId="20577"/>
          <ac:spMkLst>
            <pc:docMk/>
            <pc:sldMk cId="47378649" sldId="356"/>
            <ac:spMk id="3" creationId="{E5FF29C6-A254-90E8-4372-DE5BFF84E6ED}"/>
          </ac:spMkLst>
        </pc:spChg>
        <pc:spChg chg="add mod">
          <ac:chgData name="bolduc, Karole-anne" userId="7ec06f55-c6e3-436a-8239-95fc4e9050c7" providerId="ADAL" clId="{83EC53FA-138F-49A7-8CF7-5214465E6B8F}" dt="2024-04-02T14:38:17.892" v="231" actId="14100"/>
          <ac:spMkLst>
            <pc:docMk/>
            <pc:sldMk cId="47378649" sldId="356"/>
            <ac:spMk id="4" creationId="{AAEF9619-B0FE-427D-4E7A-18C5AF30A429}"/>
          </ac:spMkLst>
        </pc:spChg>
        <pc:graphicFrameChg chg="add mod modGraphic">
          <ac:chgData name="bolduc, Karole-anne" userId="7ec06f55-c6e3-436a-8239-95fc4e9050c7" providerId="ADAL" clId="{83EC53FA-138F-49A7-8CF7-5214465E6B8F}" dt="2024-04-02T14:40:53.532" v="479" actId="1076"/>
          <ac:graphicFrameMkLst>
            <pc:docMk/>
            <pc:sldMk cId="47378649" sldId="356"/>
            <ac:graphicFrameMk id="5" creationId="{2B55C6C8-A1CD-C7C2-7AEB-40F5D08E32E4}"/>
          </ac:graphicFrameMkLst>
        </pc:graphicFrameChg>
      </pc:sldChg>
      <pc:sldChg chg="addSp delSp modSp add mod delAnim modAnim">
        <pc:chgData name="bolduc, Karole-anne" userId="7ec06f55-c6e3-436a-8239-95fc4e9050c7" providerId="ADAL" clId="{83EC53FA-138F-49A7-8CF7-5214465E6B8F}" dt="2024-04-02T14:55:29.144" v="1146" actId="21"/>
        <pc:sldMkLst>
          <pc:docMk/>
          <pc:sldMk cId="2984760462" sldId="357"/>
        </pc:sldMkLst>
        <pc:spChg chg="mod">
          <ac:chgData name="bolduc, Karole-anne" userId="7ec06f55-c6e3-436a-8239-95fc4e9050c7" providerId="ADAL" clId="{83EC53FA-138F-49A7-8CF7-5214465E6B8F}" dt="2024-04-02T14:41:28.290" v="504" actId="20577"/>
          <ac:spMkLst>
            <pc:docMk/>
            <pc:sldMk cId="2984760462" sldId="357"/>
            <ac:spMk id="2" creationId="{8B20CFE2-60EB-C77C-5101-2DAB8A4666BC}"/>
          </ac:spMkLst>
        </pc:spChg>
        <pc:spChg chg="mod">
          <ac:chgData name="bolduc, Karole-anne" userId="7ec06f55-c6e3-436a-8239-95fc4e9050c7" providerId="ADAL" clId="{83EC53FA-138F-49A7-8CF7-5214465E6B8F}" dt="2024-04-02T14:44:59.474" v="706" actId="14100"/>
          <ac:spMkLst>
            <pc:docMk/>
            <pc:sldMk cId="2984760462" sldId="357"/>
            <ac:spMk id="3" creationId="{E5FF29C6-A254-90E8-4372-DE5BFF84E6ED}"/>
          </ac:spMkLst>
        </pc:spChg>
        <pc:spChg chg="mod">
          <ac:chgData name="bolduc, Karole-anne" userId="7ec06f55-c6e3-436a-8239-95fc4e9050c7" providerId="ADAL" clId="{83EC53FA-138F-49A7-8CF7-5214465E6B8F}" dt="2024-04-02T14:41:48.139" v="512" actId="20577"/>
          <ac:spMkLst>
            <pc:docMk/>
            <pc:sldMk cId="2984760462" sldId="357"/>
            <ac:spMk id="4" creationId="{AAEF9619-B0FE-427D-4E7A-18C5AF30A429}"/>
          </ac:spMkLst>
        </pc:spChg>
        <pc:spChg chg="add del mod">
          <ac:chgData name="bolduc, Karole-anne" userId="7ec06f55-c6e3-436a-8239-95fc4e9050c7" providerId="ADAL" clId="{83EC53FA-138F-49A7-8CF7-5214465E6B8F}" dt="2024-04-02T14:42:20.053" v="513" actId="478"/>
          <ac:spMkLst>
            <pc:docMk/>
            <pc:sldMk cId="2984760462" sldId="357"/>
            <ac:spMk id="6" creationId="{89FF4058-35FF-6618-CDEB-4CB3FA5A5025}"/>
          </ac:spMkLst>
        </pc:spChg>
        <pc:spChg chg="add mod">
          <ac:chgData name="bolduc, Karole-anne" userId="7ec06f55-c6e3-436a-8239-95fc4e9050c7" providerId="ADAL" clId="{83EC53FA-138F-49A7-8CF7-5214465E6B8F}" dt="2024-04-02T14:43:32.729" v="519" actId="14861"/>
          <ac:spMkLst>
            <pc:docMk/>
            <pc:sldMk cId="2984760462" sldId="357"/>
            <ac:spMk id="7" creationId="{328E6301-CC9F-CC9F-413C-CD3C805219AD}"/>
          </ac:spMkLst>
        </pc:spChg>
        <pc:spChg chg="add mod">
          <ac:chgData name="bolduc, Karole-anne" userId="7ec06f55-c6e3-436a-8239-95fc4e9050c7" providerId="ADAL" clId="{83EC53FA-138F-49A7-8CF7-5214465E6B8F}" dt="2024-04-02T14:46:30.998" v="780" actId="14861"/>
          <ac:spMkLst>
            <pc:docMk/>
            <pc:sldMk cId="2984760462" sldId="357"/>
            <ac:spMk id="8" creationId="{4E996078-3077-24B8-6282-CD5578A91972}"/>
          </ac:spMkLst>
        </pc:spChg>
        <pc:graphicFrameChg chg="del">
          <ac:chgData name="bolduc, Karole-anne" userId="7ec06f55-c6e3-436a-8239-95fc4e9050c7" providerId="ADAL" clId="{83EC53FA-138F-49A7-8CF7-5214465E6B8F}" dt="2024-04-02T14:45:30.711" v="708" actId="478"/>
          <ac:graphicFrameMkLst>
            <pc:docMk/>
            <pc:sldMk cId="2984760462" sldId="357"/>
            <ac:graphicFrameMk id="5" creationId="{2B55C6C8-A1CD-C7C2-7AEB-40F5D08E32E4}"/>
          </ac:graphicFrameMkLst>
        </pc:graphicFrameChg>
        <pc:picChg chg="add del mod">
          <ac:chgData name="bolduc, Karole-anne" userId="7ec06f55-c6e3-436a-8239-95fc4e9050c7" providerId="ADAL" clId="{83EC53FA-138F-49A7-8CF7-5214465E6B8F}" dt="2024-04-02T14:55:29.144" v="1146" actId="21"/>
          <ac:picMkLst>
            <pc:docMk/>
            <pc:sldMk cId="2984760462" sldId="357"/>
            <ac:picMk id="10" creationId="{CFDED00E-3288-412B-1FAE-2080932F75E1}"/>
          </ac:picMkLst>
        </pc:picChg>
      </pc:sldChg>
      <pc:sldChg chg="delSp modSp add mod ord modAnim">
        <pc:chgData name="bolduc, Karole-anne" userId="7ec06f55-c6e3-436a-8239-95fc4e9050c7" providerId="ADAL" clId="{83EC53FA-138F-49A7-8CF7-5214465E6B8F}" dt="2024-04-02T14:58:04.554" v="1254" actId="20577"/>
        <pc:sldMkLst>
          <pc:docMk/>
          <pc:sldMk cId="788193364" sldId="358"/>
        </pc:sldMkLst>
        <pc:spChg chg="mod">
          <ac:chgData name="bolduc, Karole-anne" userId="7ec06f55-c6e3-436a-8239-95fc4e9050c7" providerId="ADAL" clId="{83EC53FA-138F-49A7-8CF7-5214465E6B8F}" dt="2024-04-02T14:57:44.827" v="1222" actId="20577"/>
          <ac:spMkLst>
            <pc:docMk/>
            <pc:sldMk cId="788193364" sldId="358"/>
            <ac:spMk id="2" creationId="{8B20CFE2-60EB-C77C-5101-2DAB8A4666BC}"/>
          </ac:spMkLst>
        </pc:spChg>
        <pc:spChg chg="mod">
          <ac:chgData name="bolduc, Karole-anne" userId="7ec06f55-c6e3-436a-8239-95fc4e9050c7" providerId="ADAL" clId="{83EC53FA-138F-49A7-8CF7-5214465E6B8F}" dt="2024-04-02T14:57:59.089" v="1252" actId="20577"/>
          <ac:spMkLst>
            <pc:docMk/>
            <pc:sldMk cId="788193364" sldId="358"/>
            <ac:spMk id="3" creationId="{E5FF29C6-A254-90E8-4372-DE5BFF84E6ED}"/>
          </ac:spMkLst>
        </pc:spChg>
        <pc:spChg chg="mod">
          <ac:chgData name="bolduc, Karole-anne" userId="7ec06f55-c6e3-436a-8239-95fc4e9050c7" providerId="ADAL" clId="{83EC53FA-138F-49A7-8CF7-5214465E6B8F}" dt="2024-04-02T14:58:04.554" v="1254" actId="20577"/>
          <ac:spMkLst>
            <pc:docMk/>
            <pc:sldMk cId="788193364" sldId="358"/>
            <ac:spMk id="4" creationId="{AAEF9619-B0FE-427D-4E7A-18C5AF30A429}"/>
          </ac:spMkLst>
        </pc:spChg>
        <pc:spChg chg="del">
          <ac:chgData name="bolduc, Karole-anne" userId="7ec06f55-c6e3-436a-8239-95fc4e9050c7" providerId="ADAL" clId="{83EC53FA-138F-49A7-8CF7-5214465E6B8F}" dt="2024-04-02T14:49:28.574" v="1033" actId="478"/>
          <ac:spMkLst>
            <pc:docMk/>
            <pc:sldMk cId="788193364" sldId="358"/>
            <ac:spMk id="7" creationId="{328E6301-CC9F-CC9F-413C-CD3C805219AD}"/>
          </ac:spMkLst>
        </pc:spChg>
        <pc:spChg chg="mod">
          <ac:chgData name="bolduc, Karole-anne" userId="7ec06f55-c6e3-436a-8239-95fc4e9050c7" providerId="ADAL" clId="{83EC53FA-138F-49A7-8CF7-5214465E6B8F}" dt="2024-04-02T14:48:52.245" v="1002" actId="1076"/>
          <ac:spMkLst>
            <pc:docMk/>
            <pc:sldMk cId="788193364" sldId="358"/>
            <ac:spMk id="8" creationId="{4E996078-3077-24B8-6282-CD5578A91972}"/>
          </ac:spMkLst>
        </pc:spChg>
      </pc:sldChg>
      <pc:sldChg chg="modSp add mod ord">
        <pc:chgData name="bolduc, Karole-anne" userId="7ec06f55-c6e3-436a-8239-95fc4e9050c7" providerId="ADAL" clId="{83EC53FA-138F-49A7-8CF7-5214465E6B8F}" dt="2024-04-02T14:51:43.596" v="1144" actId="207"/>
        <pc:sldMkLst>
          <pc:docMk/>
          <pc:sldMk cId="169789196" sldId="359"/>
        </pc:sldMkLst>
        <pc:spChg chg="mod">
          <ac:chgData name="bolduc, Karole-anne" userId="7ec06f55-c6e3-436a-8239-95fc4e9050c7" providerId="ADAL" clId="{83EC53FA-138F-49A7-8CF7-5214465E6B8F}" dt="2024-04-02T14:49:18.959" v="1030" actId="20577"/>
          <ac:spMkLst>
            <pc:docMk/>
            <pc:sldMk cId="169789196" sldId="359"/>
            <ac:spMk id="2" creationId="{8B20CFE2-60EB-C77C-5101-2DAB8A4666BC}"/>
          </ac:spMkLst>
        </pc:spChg>
        <pc:spChg chg="mod">
          <ac:chgData name="bolduc, Karole-anne" userId="7ec06f55-c6e3-436a-8239-95fc4e9050c7" providerId="ADAL" clId="{83EC53FA-138F-49A7-8CF7-5214465E6B8F}" dt="2024-04-02T14:51:43.596" v="1144" actId="207"/>
          <ac:spMkLst>
            <pc:docMk/>
            <pc:sldMk cId="169789196" sldId="359"/>
            <ac:spMk id="3" creationId="{E5FF29C6-A254-90E8-4372-DE5BFF84E6ED}"/>
          </ac:spMkLst>
        </pc:spChg>
        <pc:spChg chg="mod">
          <ac:chgData name="bolduc, Karole-anne" userId="7ec06f55-c6e3-436a-8239-95fc4e9050c7" providerId="ADAL" clId="{83EC53FA-138F-49A7-8CF7-5214465E6B8F}" dt="2024-04-02T14:49:25.423" v="1032" actId="20577"/>
          <ac:spMkLst>
            <pc:docMk/>
            <pc:sldMk cId="169789196" sldId="359"/>
            <ac:spMk id="4" creationId="{AAEF9619-B0FE-427D-4E7A-18C5AF30A429}"/>
          </ac:spMkLst>
        </pc:spChg>
      </pc:sldChg>
      <pc:sldChg chg="addSp delSp modSp new mod setBg">
        <pc:chgData name="bolduc, Karole-anne" userId="7ec06f55-c6e3-436a-8239-95fc4e9050c7" providerId="ADAL" clId="{83EC53FA-138F-49A7-8CF7-5214465E6B8F}" dt="2024-04-02T14:56:16.163" v="1185" actId="14100"/>
        <pc:sldMkLst>
          <pc:docMk/>
          <pc:sldMk cId="3159567174" sldId="360"/>
        </pc:sldMkLst>
        <pc:spChg chg="mod">
          <ac:chgData name="bolduc, Karole-anne" userId="7ec06f55-c6e3-436a-8239-95fc4e9050c7" providerId="ADAL" clId="{83EC53FA-138F-49A7-8CF7-5214465E6B8F}" dt="2024-04-02T14:56:01.601" v="1182" actId="26606"/>
          <ac:spMkLst>
            <pc:docMk/>
            <pc:sldMk cId="3159567174" sldId="360"/>
            <ac:spMk id="2" creationId="{4E175299-72B5-826A-8B3F-442468EF53BC}"/>
          </ac:spMkLst>
        </pc:spChg>
        <pc:spChg chg="del">
          <ac:chgData name="bolduc, Karole-anne" userId="7ec06f55-c6e3-436a-8239-95fc4e9050c7" providerId="ADAL" clId="{83EC53FA-138F-49A7-8CF7-5214465E6B8F}" dt="2024-04-02T14:55:56.777" v="1181"/>
          <ac:spMkLst>
            <pc:docMk/>
            <pc:sldMk cId="3159567174" sldId="360"/>
            <ac:spMk id="3" creationId="{3DCB04B4-7A2D-56E6-BD39-C7109095F011}"/>
          </ac:spMkLst>
        </pc:spChg>
        <pc:spChg chg="add">
          <ac:chgData name="bolduc, Karole-anne" userId="7ec06f55-c6e3-436a-8239-95fc4e9050c7" providerId="ADAL" clId="{83EC53FA-138F-49A7-8CF7-5214465E6B8F}" dt="2024-04-02T14:56:01.601" v="1182" actId="26606"/>
          <ac:spMkLst>
            <pc:docMk/>
            <pc:sldMk cId="3159567174" sldId="360"/>
            <ac:spMk id="13" creationId="{B9C04DC5-313B-4FE4-B868-5672A376419F}"/>
          </ac:spMkLst>
        </pc:spChg>
        <pc:spChg chg="add">
          <ac:chgData name="bolduc, Karole-anne" userId="7ec06f55-c6e3-436a-8239-95fc4e9050c7" providerId="ADAL" clId="{83EC53FA-138F-49A7-8CF7-5214465E6B8F}" dt="2024-04-02T14:56:01.601" v="1182" actId="26606"/>
          <ac:spMkLst>
            <pc:docMk/>
            <pc:sldMk cId="3159567174" sldId="360"/>
            <ac:spMk id="19" creationId="{329FDD08-42D8-4AFF-90E5-5DAA5BC4CBD8}"/>
          </ac:spMkLst>
        </pc:spChg>
        <pc:spChg chg="add">
          <ac:chgData name="bolduc, Karole-anne" userId="7ec06f55-c6e3-436a-8239-95fc4e9050c7" providerId="ADAL" clId="{83EC53FA-138F-49A7-8CF7-5214465E6B8F}" dt="2024-04-02T14:56:01.601" v="1182" actId="26606"/>
          <ac:spMkLst>
            <pc:docMk/>
            <pc:sldMk cId="3159567174" sldId="360"/>
            <ac:spMk id="21" creationId="{CCC86F1E-8E2D-4B0B-BB05-41E8E936CB9B}"/>
          </ac:spMkLst>
        </pc:spChg>
        <pc:picChg chg="add mod">
          <ac:chgData name="bolduc, Karole-anne" userId="7ec06f55-c6e3-436a-8239-95fc4e9050c7" providerId="ADAL" clId="{83EC53FA-138F-49A7-8CF7-5214465E6B8F}" dt="2024-04-02T14:56:16.163" v="1185" actId="14100"/>
          <ac:picMkLst>
            <pc:docMk/>
            <pc:sldMk cId="3159567174" sldId="360"/>
            <ac:picMk id="4" creationId="{660A9C94-FF5F-110C-B91B-22D414591277}"/>
          </ac:picMkLst>
        </pc:picChg>
        <pc:picChg chg="add">
          <ac:chgData name="bolduc, Karole-anne" userId="7ec06f55-c6e3-436a-8239-95fc4e9050c7" providerId="ADAL" clId="{83EC53FA-138F-49A7-8CF7-5214465E6B8F}" dt="2024-04-02T14:56:01.601" v="1182" actId="26606"/>
          <ac:picMkLst>
            <pc:docMk/>
            <pc:sldMk cId="3159567174" sldId="360"/>
            <ac:picMk id="9" creationId="{7594FC8B-8CD2-407F-94F1-9C71F5AEC2B6}"/>
          </ac:picMkLst>
        </pc:picChg>
        <pc:picChg chg="add">
          <ac:chgData name="bolduc, Karole-anne" userId="7ec06f55-c6e3-436a-8239-95fc4e9050c7" providerId="ADAL" clId="{83EC53FA-138F-49A7-8CF7-5214465E6B8F}" dt="2024-04-02T14:56:01.601" v="1182" actId="26606"/>
          <ac:picMkLst>
            <pc:docMk/>
            <pc:sldMk cId="3159567174" sldId="360"/>
            <ac:picMk id="11" creationId="{DBABC971-8D40-4A4F-AC60-28B9172789B9}"/>
          </ac:picMkLst>
        </pc:picChg>
        <pc:picChg chg="add">
          <ac:chgData name="bolduc, Karole-anne" userId="7ec06f55-c6e3-436a-8239-95fc4e9050c7" providerId="ADAL" clId="{83EC53FA-138F-49A7-8CF7-5214465E6B8F}" dt="2024-04-02T14:56:01.601" v="1182" actId="26606"/>
          <ac:picMkLst>
            <pc:docMk/>
            <pc:sldMk cId="3159567174" sldId="360"/>
            <ac:picMk id="15" creationId="{791AE23E-90C9-4963-96E2-8DADBFC3BC09}"/>
          </ac:picMkLst>
        </pc:picChg>
        <pc:picChg chg="add">
          <ac:chgData name="bolduc, Karole-anne" userId="7ec06f55-c6e3-436a-8239-95fc4e9050c7" providerId="ADAL" clId="{83EC53FA-138F-49A7-8CF7-5214465E6B8F}" dt="2024-04-02T14:56:01.601" v="1182" actId="26606"/>
          <ac:picMkLst>
            <pc:docMk/>
            <pc:sldMk cId="3159567174" sldId="360"/>
            <ac:picMk id="17" creationId="{C5F93E90-4379-4AAC-B021-E5FA6D974AED}"/>
          </ac:picMkLst>
        </pc:picChg>
      </pc:sldChg>
      <pc:sldChg chg="addSp modSp new mod modAnim">
        <pc:chgData name="bolduc, Karole-anne" userId="7ec06f55-c6e3-436a-8239-95fc4e9050c7" providerId="ADAL" clId="{83EC53FA-138F-49A7-8CF7-5214465E6B8F}" dt="2024-04-02T14:57:19.422" v="1191" actId="14100"/>
        <pc:sldMkLst>
          <pc:docMk/>
          <pc:sldMk cId="3778020382" sldId="361"/>
        </pc:sldMkLst>
        <pc:picChg chg="add mod">
          <ac:chgData name="bolduc, Karole-anne" userId="7ec06f55-c6e3-436a-8239-95fc4e9050c7" providerId="ADAL" clId="{83EC53FA-138F-49A7-8CF7-5214465E6B8F}" dt="2024-04-02T14:57:19.422" v="1191" actId="14100"/>
          <ac:picMkLst>
            <pc:docMk/>
            <pc:sldMk cId="3778020382" sldId="361"/>
            <ac:picMk id="2" creationId="{810958E4-5FA3-91D7-AD23-29E86125C371}"/>
          </ac:picMkLst>
        </pc:picChg>
      </pc:sldChg>
      <pc:sldChg chg="addSp delSp modSp add mod delAnim modAnim">
        <pc:chgData name="bolduc, Karole-anne" userId="7ec06f55-c6e3-436a-8239-95fc4e9050c7" providerId="ADAL" clId="{83EC53FA-138F-49A7-8CF7-5214465E6B8F}" dt="2024-04-02T15:05:30.377" v="1895" actId="114"/>
        <pc:sldMkLst>
          <pc:docMk/>
          <pc:sldMk cId="2452803387" sldId="362"/>
        </pc:sldMkLst>
        <pc:spChg chg="mod">
          <ac:chgData name="bolduc, Karole-anne" userId="7ec06f55-c6e3-436a-8239-95fc4e9050c7" providerId="ADAL" clId="{83EC53FA-138F-49A7-8CF7-5214465E6B8F}" dt="2024-04-02T14:59:22.309" v="1291" actId="313"/>
          <ac:spMkLst>
            <pc:docMk/>
            <pc:sldMk cId="2452803387" sldId="362"/>
            <ac:spMk id="2" creationId="{8B20CFE2-60EB-C77C-5101-2DAB8A4666BC}"/>
          </ac:spMkLst>
        </pc:spChg>
        <pc:spChg chg="del mod">
          <ac:chgData name="bolduc, Karole-anne" userId="7ec06f55-c6e3-436a-8239-95fc4e9050c7" providerId="ADAL" clId="{83EC53FA-138F-49A7-8CF7-5214465E6B8F}" dt="2024-04-02T14:59:32.859" v="1294" actId="3680"/>
          <ac:spMkLst>
            <pc:docMk/>
            <pc:sldMk cId="2452803387" sldId="362"/>
            <ac:spMk id="3" creationId="{E5FF29C6-A254-90E8-4372-DE5BFF84E6ED}"/>
          </ac:spMkLst>
        </pc:spChg>
        <pc:spChg chg="mod">
          <ac:chgData name="bolduc, Karole-anne" userId="7ec06f55-c6e3-436a-8239-95fc4e9050c7" providerId="ADAL" clId="{83EC53FA-138F-49A7-8CF7-5214465E6B8F}" dt="2024-04-02T14:59:12.046" v="1261" actId="20577"/>
          <ac:spMkLst>
            <pc:docMk/>
            <pc:sldMk cId="2452803387" sldId="362"/>
            <ac:spMk id="4" creationId="{AAEF9619-B0FE-427D-4E7A-18C5AF30A429}"/>
          </ac:spMkLst>
        </pc:spChg>
        <pc:spChg chg="add mod">
          <ac:chgData name="bolduc, Karole-anne" userId="7ec06f55-c6e3-436a-8239-95fc4e9050c7" providerId="ADAL" clId="{83EC53FA-138F-49A7-8CF7-5214465E6B8F}" dt="2024-04-02T15:02:45.258" v="1539"/>
          <ac:spMkLst>
            <pc:docMk/>
            <pc:sldMk cId="2452803387" sldId="362"/>
            <ac:spMk id="6" creationId="{36730E75-D617-DE1B-EE32-9FD3E3E17DF9}"/>
          </ac:spMkLst>
        </pc:spChg>
        <pc:spChg chg="add mod">
          <ac:chgData name="bolduc, Karole-anne" userId="7ec06f55-c6e3-436a-8239-95fc4e9050c7" providerId="ADAL" clId="{83EC53FA-138F-49A7-8CF7-5214465E6B8F}" dt="2024-04-02T15:05:30.377" v="1895" actId="114"/>
          <ac:spMkLst>
            <pc:docMk/>
            <pc:sldMk cId="2452803387" sldId="362"/>
            <ac:spMk id="7" creationId="{D1A99FB9-5C44-4700-FB8D-3947336BC95B}"/>
          </ac:spMkLst>
        </pc:spChg>
        <pc:spChg chg="del">
          <ac:chgData name="bolduc, Karole-anne" userId="7ec06f55-c6e3-436a-8239-95fc4e9050c7" providerId="ADAL" clId="{83EC53FA-138F-49A7-8CF7-5214465E6B8F}" dt="2024-04-02T14:59:24.629" v="1292" actId="478"/>
          <ac:spMkLst>
            <pc:docMk/>
            <pc:sldMk cId="2452803387" sldId="362"/>
            <ac:spMk id="8" creationId="{4E996078-3077-24B8-6282-CD5578A91972}"/>
          </ac:spMkLst>
        </pc:spChg>
        <pc:graphicFrameChg chg="add mod ord modGraphic">
          <ac:chgData name="bolduc, Karole-anne" userId="7ec06f55-c6e3-436a-8239-95fc4e9050c7" providerId="ADAL" clId="{83EC53FA-138F-49A7-8CF7-5214465E6B8F}" dt="2024-04-02T15:03:30.814" v="1612" actId="207"/>
          <ac:graphicFrameMkLst>
            <pc:docMk/>
            <pc:sldMk cId="2452803387" sldId="362"/>
            <ac:graphicFrameMk id="5" creationId="{F2161616-227C-1E8A-BD1B-53FBF897E7B4}"/>
          </ac:graphicFrameMkLst>
        </pc:graphicFrameChg>
      </pc:sldChg>
      <pc:sldChg chg="addSp delSp modSp add mod delAnim modAnim">
        <pc:chgData name="bolduc, Karole-anne" userId="7ec06f55-c6e3-436a-8239-95fc4e9050c7" providerId="ADAL" clId="{83EC53FA-138F-49A7-8CF7-5214465E6B8F}" dt="2024-04-03T19:03:13.519" v="5589"/>
        <pc:sldMkLst>
          <pc:docMk/>
          <pc:sldMk cId="2373534721" sldId="363"/>
        </pc:sldMkLst>
        <pc:spChg chg="add del mod">
          <ac:chgData name="bolduc, Karole-anne" userId="7ec06f55-c6e3-436a-8239-95fc4e9050c7" providerId="ADAL" clId="{83EC53FA-138F-49A7-8CF7-5214465E6B8F}" dt="2024-04-03T19:02:59.996" v="5568" actId="21"/>
          <ac:spMkLst>
            <pc:docMk/>
            <pc:sldMk cId="2373534721" sldId="363"/>
            <ac:spMk id="3" creationId="{67C87C0D-6EA9-4A8D-DAF4-5389AD4541F4}"/>
          </ac:spMkLst>
        </pc:spChg>
        <pc:spChg chg="del">
          <ac:chgData name="bolduc, Karole-anne" userId="7ec06f55-c6e3-436a-8239-95fc4e9050c7" providerId="ADAL" clId="{83EC53FA-138F-49A7-8CF7-5214465E6B8F}" dt="2024-04-02T15:05:54.037" v="1898" actId="21"/>
          <ac:spMkLst>
            <pc:docMk/>
            <pc:sldMk cId="2373534721" sldId="363"/>
            <ac:spMk id="7" creationId="{D1A99FB9-5C44-4700-FB8D-3947336BC95B}"/>
          </ac:spMkLst>
        </pc:spChg>
        <pc:spChg chg="add mod">
          <ac:chgData name="bolduc, Karole-anne" userId="7ec06f55-c6e3-436a-8239-95fc4e9050c7" providerId="ADAL" clId="{83EC53FA-138F-49A7-8CF7-5214465E6B8F}" dt="2024-04-03T19:03:13.519" v="5589"/>
          <ac:spMkLst>
            <pc:docMk/>
            <pc:sldMk cId="2373534721" sldId="363"/>
            <ac:spMk id="7" creationId="{ED9F5F9E-DC8D-7256-FF94-5E408F6BAECA}"/>
          </ac:spMkLst>
        </pc:spChg>
        <pc:graphicFrameChg chg="modGraphic">
          <ac:chgData name="bolduc, Karole-anne" userId="7ec06f55-c6e3-436a-8239-95fc4e9050c7" providerId="ADAL" clId="{83EC53FA-138F-49A7-8CF7-5214465E6B8F}" dt="2024-04-03T19:03:10.960" v="5588" actId="20577"/>
          <ac:graphicFrameMkLst>
            <pc:docMk/>
            <pc:sldMk cId="2373534721" sldId="363"/>
            <ac:graphicFrameMk id="5" creationId="{F2161616-227C-1E8A-BD1B-53FBF897E7B4}"/>
          </ac:graphicFrameMkLst>
        </pc:graphicFrameChg>
      </pc:sldChg>
      <pc:sldChg chg="addSp delSp modSp add mod delAnim modAnim">
        <pc:chgData name="bolduc, Karole-anne" userId="7ec06f55-c6e3-436a-8239-95fc4e9050c7" providerId="ADAL" clId="{83EC53FA-138F-49A7-8CF7-5214465E6B8F}" dt="2024-04-02T15:09:39.396" v="2418" actId="20577"/>
        <pc:sldMkLst>
          <pc:docMk/>
          <pc:sldMk cId="458885500" sldId="364"/>
        </pc:sldMkLst>
        <pc:spChg chg="del">
          <ac:chgData name="bolduc, Karole-anne" userId="7ec06f55-c6e3-436a-8239-95fc4e9050c7" providerId="ADAL" clId="{83EC53FA-138F-49A7-8CF7-5214465E6B8F}" dt="2024-04-02T15:08:28.573" v="2263" actId="21"/>
          <ac:spMkLst>
            <pc:docMk/>
            <pc:sldMk cId="458885500" sldId="364"/>
            <ac:spMk id="3" creationId="{67C87C0D-6EA9-4A8D-DAF4-5389AD4541F4}"/>
          </ac:spMkLst>
        </pc:spChg>
        <pc:spChg chg="add mod">
          <ac:chgData name="bolduc, Karole-anne" userId="7ec06f55-c6e3-436a-8239-95fc4e9050c7" providerId="ADAL" clId="{83EC53FA-138F-49A7-8CF7-5214465E6B8F}" dt="2024-04-02T15:09:39.396" v="2418" actId="20577"/>
          <ac:spMkLst>
            <pc:docMk/>
            <pc:sldMk cId="458885500" sldId="364"/>
            <ac:spMk id="7" creationId="{6E9D9B21-A2B6-3180-7A91-F894243AD973}"/>
          </ac:spMkLst>
        </pc:spChg>
        <pc:graphicFrameChg chg="modGraphic">
          <ac:chgData name="bolduc, Karole-anne" userId="7ec06f55-c6e3-436a-8239-95fc4e9050c7" providerId="ADAL" clId="{83EC53FA-138F-49A7-8CF7-5214465E6B8F}" dt="2024-04-02T15:09:12.932" v="2362" actId="113"/>
          <ac:graphicFrameMkLst>
            <pc:docMk/>
            <pc:sldMk cId="458885500" sldId="364"/>
            <ac:graphicFrameMk id="5" creationId="{F2161616-227C-1E8A-BD1B-53FBF897E7B4}"/>
          </ac:graphicFrameMkLst>
        </pc:graphicFrameChg>
      </pc:sldChg>
      <pc:sldChg chg="addSp delSp modSp add mod delAnim modAnim">
        <pc:chgData name="bolduc, Karole-anne" userId="7ec06f55-c6e3-436a-8239-95fc4e9050c7" providerId="ADAL" clId="{83EC53FA-138F-49A7-8CF7-5214465E6B8F}" dt="2024-04-02T15:11:56.263" v="2682" actId="20577"/>
        <pc:sldMkLst>
          <pc:docMk/>
          <pc:sldMk cId="1426827018" sldId="365"/>
        </pc:sldMkLst>
        <pc:spChg chg="add mod">
          <ac:chgData name="bolduc, Karole-anne" userId="7ec06f55-c6e3-436a-8239-95fc4e9050c7" providerId="ADAL" clId="{83EC53FA-138F-49A7-8CF7-5214465E6B8F}" dt="2024-04-02T15:11:22.592" v="2677" actId="113"/>
          <ac:spMkLst>
            <pc:docMk/>
            <pc:sldMk cId="1426827018" sldId="365"/>
            <ac:spMk id="3" creationId="{0C2CD146-5E64-9B43-3CD8-4B13E80C0427}"/>
          </ac:spMkLst>
        </pc:spChg>
        <pc:spChg chg="mod">
          <ac:chgData name="bolduc, Karole-anne" userId="7ec06f55-c6e3-436a-8239-95fc4e9050c7" providerId="ADAL" clId="{83EC53FA-138F-49A7-8CF7-5214465E6B8F}" dt="2024-04-02T15:11:56.263" v="2682" actId="20577"/>
          <ac:spMkLst>
            <pc:docMk/>
            <pc:sldMk cId="1426827018" sldId="365"/>
            <ac:spMk id="4" creationId="{AAEF9619-B0FE-427D-4E7A-18C5AF30A429}"/>
          </ac:spMkLst>
        </pc:spChg>
        <pc:spChg chg="del">
          <ac:chgData name="bolduc, Karole-anne" userId="7ec06f55-c6e3-436a-8239-95fc4e9050c7" providerId="ADAL" clId="{83EC53FA-138F-49A7-8CF7-5214465E6B8F}" dt="2024-04-02T15:09:46.789" v="2420" actId="21"/>
          <ac:spMkLst>
            <pc:docMk/>
            <pc:sldMk cId="1426827018" sldId="365"/>
            <ac:spMk id="7" creationId="{6E9D9B21-A2B6-3180-7A91-F894243AD973}"/>
          </ac:spMkLst>
        </pc:spChg>
        <pc:graphicFrameChg chg="modGraphic">
          <ac:chgData name="bolduc, Karole-anne" userId="7ec06f55-c6e3-436a-8239-95fc4e9050c7" providerId="ADAL" clId="{83EC53FA-138F-49A7-8CF7-5214465E6B8F}" dt="2024-04-02T15:10:18.380" v="2496" actId="113"/>
          <ac:graphicFrameMkLst>
            <pc:docMk/>
            <pc:sldMk cId="1426827018" sldId="365"/>
            <ac:graphicFrameMk id="5" creationId="{F2161616-227C-1E8A-BD1B-53FBF897E7B4}"/>
          </ac:graphicFrameMkLst>
        </pc:graphicFrameChg>
      </pc:sldChg>
      <pc:sldChg chg="addSp delSp modSp add mod delAnim modAnim">
        <pc:chgData name="bolduc, Karole-anne" userId="7ec06f55-c6e3-436a-8239-95fc4e9050c7" providerId="ADAL" clId="{83EC53FA-138F-49A7-8CF7-5214465E6B8F}" dt="2024-04-02T15:14:20.956" v="3090" actId="20577"/>
        <pc:sldMkLst>
          <pc:docMk/>
          <pc:sldMk cId="2438377472" sldId="366"/>
        </pc:sldMkLst>
        <pc:spChg chg="mod">
          <ac:chgData name="bolduc, Karole-anne" userId="7ec06f55-c6e3-436a-8239-95fc4e9050c7" providerId="ADAL" clId="{83EC53FA-138F-49A7-8CF7-5214465E6B8F}" dt="2024-04-02T15:12:11.199" v="2699" actId="20577"/>
          <ac:spMkLst>
            <pc:docMk/>
            <pc:sldMk cId="2438377472" sldId="366"/>
            <ac:spMk id="2" creationId="{8B20CFE2-60EB-C77C-5101-2DAB8A4666BC}"/>
          </ac:spMkLst>
        </pc:spChg>
        <pc:spChg chg="del">
          <ac:chgData name="bolduc, Karole-anne" userId="7ec06f55-c6e3-436a-8239-95fc4e9050c7" providerId="ADAL" clId="{83EC53FA-138F-49A7-8CF7-5214465E6B8F}" dt="2024-04-02T15:12:04.316" v="2685" actId="21"/>
          <ac:spMkLst>
            <pc:docMk/>
            <pc:sldMk cId="2438377472" sldId="366"/>
            <ac:spMk id="3" creationId="{0C2CD146-5E64-9B43-3CD8-4B13E80C0427}"/>
          </ac:spMkLst>
        </pc:spChg>
        <pc:spChg chg="mod">
          <ac:chgData name="bolduc, Karole-anne" userId="7ec06f55-c6e3-436a-8239-95fc4e9050c7" providerId="ADAL" clId="{83EC53FA-138F-49A7-8CF7-5214465E6B8F}" dt="2024-04-02T15:12:01.274" v="2684" actId="20577"/>
          <ac:spMkLst>
            <pc:docMk/>
            <pc:sldMk cId="2438377472" sldId="366"/>
            <ac:spMk id="4" creationId="{AAEF9619-B0FE-427D-4E7A-18C5AF30A429}"/>
          </ac:spMkLst>
        </pc:spChg>
        <pc:spChg chg="del">
          <ac:chgData name="bolduc, Karole-anne" userId="7ec06f55-c6e3-436a-8239-95fc4e9050c7" providerId="ADAL" clId="{83EC53FA-138F-49A7-8CF7-5214465E6B8F}" dt="2024-04-02T15:12:13.804" v="2700" actId="478"/>
          <ac:spMkLst>
            <pc:docMk/>
            <pc:sldMk cId="2438377472" sldId="366"/>
            <ac:spMk id="6" creationId="{36730E75-D617-DE1B-EE32-9FD3E3E17DF9}"/>
          </ac:spMkLst>
        </pc:spChg>
        <pc:spChg chg="add mod">
          <ac:chgData name="bolduc, Karole-anne" userId="7ec06f55-c6e3-436a-8239-95fc4e9050c7" providerId="ADAL" clId="{83EC53FA-138F-49A7-8CF7-5214465E6B8F}" dt="2024-04-02T15:12:56.166" v="2864" actId="20577"/>
          <ac:spMkLst>
            <pc:docMk/>
            <pc:sldMk cId="2438377472" sldId="366"/>
            <ac:spMk id="8" creationId="{2B7F92D5-2824-E114-AA88-E78BE74D9297}"/>
          </ac:spMkLst>
        </pc:spChg>
        <pc:spChg chg="add mod">
          <ac:chgData name="bolduc, Karole-anne" userId="7ec06f55-c6e3-436a-8239-95fc4e9050c7" providerId="ADAL" clId="{83EC53FA-138F-49A7-8CF7-5214465E6B8F}" dt="2024-04-02T15:14:20.956" v="3090" actId="20577"/>
          <ac:spMkLst>
            <pc:docMk/>
            <pc:sldMk cId="2438377472" sldId="366"/>
            <ac:spMk id="9" creationId="{0BB8BD99-145C-DE63-FAB3-C5A1CED22008}"/>
          </ac:spMkLst>
        </pc:spChg>
        <pc:graphicFrameChg chg="del">
          <ac:chgData name="bolduc, Karole-anne" userId="7ec06f55-c6e3-436a-8239-95fc4e9050c7" providerId="ADAL" clId="{83EC53FA-138F-49A7-8CF7-5214465E6B8F}" dt="2024-04-02T15:12:17.249" v="2701" actId="478"/>
          <ac:graphicFrameMkLst>
            <pc:docMk/>
            <pc:sldMk cId="2438377472" sldId="366"/>
            <ac:graphicFrameMk id="5" creationId="{F2161616-227C-1E8A-BD1B-53FBF897E7B4}"/>
          </ac:graphicFrameMkLst>
        </pc:graphicFrameChg>
      </pc:sldChg>
      <pc:sldChg chg="addSp delSp modSp add mod delAnim modAnim">
        <pc:chgData name="bolduc, Karole-anne" userId="7ec06f55-c6e3-436a-8239-95fc4e9050c7" providerId="ADAL" clId="{83EC53FA-138F-49A7-8CF7-5214465E6B8F}" dt="2024-04-02T15:20:29.623" v="4081"/>
        <pc:sldMkLst>
          <pc:docMk/>
          <pc:sldMk cId="1878051837" sldId="367"/>
        </pc:sldMkLst>
        <pc:spChg chg="mod">
          <ac:chgData name="bolduc, Karole-anne" userId="7ec06f55-c6e3-436a-8239-95fc4e9050c7" providerId="ADAL" clId="{83EC53FA-138F-49A7-8CF7-5214465E6B8F}" dt="2024-04-02T15:15:01.588" v="3147" actId="313"/>
          <ac:spMkLst>
            <pc:docMk/>
            <pc:sldMk cId="1878051837" sldId="367"/>
            <ac:spMk id="2" creationId="{8B20CFE2-60EB-C77C-5101-2DAB8A4666BC}"/>
          </ac:spMkLst>
        </pc:spChg>
        <pc:spChg chg="add mod">
          <ac:chgData name="bolduc, Karole-anne" userId="7ec06f55-c6e3-436a-8239-95fc4e9050c7" providerId="ADAL" clId="{83EC53FA-138F-49A7-8CF7-5214465E6B8F}" dt="2024-04-02T15:15:36.663" v="3244"/>
          <ac:spMkLst>
            <pc:docMk/>
            <pc:sldMk cId="1878051837" sldId="367"/>
            <ac:spMk id="3" creationId="{D6075A88-F502-FBA6-42E4-08B1B8F7FFE8}"/>
          </ac:spMkLst>
        </pc:spChg>
        <pc:spChg chg="add del mod">
          <ac:chgData name="bolduc, Karole-anne" userId="7ec06f55-c6e3-436a-8239-95fc4e9050c7" providerId="ADAL" clId="{83EC53FA-138F-49A7-8CF7-5214465E6B8F}" dt="2024-04-02T15:19:51.725" v="3974" actId="21"/>
          <ac:spMkLst>
            <pc:docMk/>
            <pc:sldMk cId="1878051837" sldId="367"/>
            <ac:spMk id="5" creationId="{FF22E812-A68F-EB02-5B1C-5D470E340CF3}"/>
          </ac:spMkLst>
        </pc:spChg>
        <pc:spChg chg="add mod">
          <ac:chgData name="bolduc, Karole-anne" userId="7ec06f55-c6e3-436a-8239-95fc4e9050c7" providerId="ADAL" clId="{83EC53FA-138F-49A7-8CF7-5214465E6B8F}" dt="2024-04-02T15:20:29.623" v="4081"/>
          <ac:spMkLst>
            <pc:docMk/>
            <pc:sldMk cId="1878051837" sldId="367"/>
            <ac:spMk id="6" creationId="{F449AEAA-3943-B637-1AE4-6CA8E36EBFCC}"/>
          </ac:spMkLst>
        </pc:spChg>
        <pc:spChg chg="mod">
          <ac:chgData name="bolduc, Karole-anne" userId="7ec06f55-c6e3-436a-8239-95fc4e9050c7" providerId="ADAL" clId="{83EC53FA-138F-49A7-8CF7-5214465E6B8F}" dt="2024-04-02T15:20:20.248" v="4079" actId="20577"/>
          <ac:spMkLst>
            <pc:docMk/>
            <pc:sldMk cId="1878051837" sldId="367"/>
            <ac:spMk id="8" creationId="{2B7F92D5-2824-E114-AA88-E78BE74D9297}"/>
          </ac:spMkLst>
        </pc:spChg>
        <pc:spChg chg="del">
          <ac:chgData name="bolduc, Karole-anne" userId="7ec06f55-c6e3-436a-8239-95fc4e9050c7" providerId="ADAL" clId="{83EC53FA-138F-49A7-8CF7-5214465E6B8F}" dt="2024-04-02T15:14:40.594" v="3093" actId="478"/>
          <ac:spMkLst>
            <pc:docMk/>
            <pc:sldMk cId="1878051837" sldId="367"/>
            <ac:spMk id="9" creationId="{0BB8BD99-145C-DE63-FAB3-C5A1CED22008}"/>
          </ac:spMkLst>
        </pc:spChg>
      </pc:sldChg>
      <pc:sldChg chg="addSp delSp modSp add mod delAnim modAnim">
        <pc:chgData name="bolduc, Karole-anne" userId="7ec06f55-c6e3-436a-8239-95fc4e9050c7" providerId="ADAL" clId="{83EC53FA-138F-49A7-8CF7-5214465E6B8F}" dt="2024-04-02T15:24:34.670" v="4640"/>
        <pc:sldMkLst>
          <pc:docMk/>
          <pc:sldMk cId="3203375885" sldId="368"/>
        </pc:sldMkLst>
        <pc:spChg chg="mod">
          <ac:chgData name="bolduc, Karole-anne" userId="7ec06f55-c6e3-436a-8239-95fc4e9050c7" providerId="ADAL" clId="{83EC53FA-138F-49A7-8CF7-5214465E6B8F}" dt="2024-04-02T15:21:01.391" v="4132" actId="20577"/>
          <ac:spMkLst>
            <pc:docMk/>
            <pc:sldMk cId="3203375885" sldId="368"/>
            <ac:spMk id="2" creationId="{8B20CFE2-60EB-C77C-5101-2DAB8A4666BC}"/>
          </ac:spMkLst>
        </pc:spChg>
        <pc:spChg chg="del">
          <ac:chgData name="bolduc, Karole-anne" userId="7ec06f55-c6e3-436a-8239-95fc4e9050c7" providerId="ADAL" clId="{83EC53FA-138F-49A7-8CF7-5214465E6B8F}" dt="2024-04-02T15:21:05.658" v="4134" actId="478"/>
          <ac:spMkLst>
            <pc:docMk/>
            <pc:sldMk cId="3203375885" sldId="368"/>
            <ac:spMk id="3" creationId="{D6075A88-F502-FBA6-42E4-08B1B8F7FFE8}"/>
          </ac:spMkLst>
        </pc:spChg>
        <pc:spChg chg="del">
          <ac:chgData name="bolduc, Karole-anne" userId="7ec06f55-c6e3-436a-8239-95fc4e9050c7" providerId="ADAL" clId="{83EC53FA-138F-49A7-8CF7-5214465E6B8F}" dt="2024-04-02T15:21:04.209" v="4133" actId="478"/>
          <ac:spMkLst>
            <pc:docMk/>
            <pc:sldMk cId="3203375885" sldId="368"/>
            <ac:spMk id="6" creationId="{F449AEAA-3943-B637-1AE4-6CA8E36EBFCC}"/>
          </ac:spMkLst>
        </pc:spChg>
        <pc:spChg chg="add del mod">
          <ac:chgData name="bolduc, Karole-anne" userId="7ec06f55-c6e3-436a-8239-95fc4e9050c7" providerId="ADAL" clId="{83EC53FA-138F-49A7-8CF7-5214465E6B8F}" dt="2024-04-02T15:21:27.459" v="4136" actId="3680"/>
          <ac:spMkLst>
            <pc:docMk/>
            <pc:sldMk cId="3203375885" sldId="368"/>
            <ac:spMk id="7" creationId="{4AF83E40-8B28-595A-6EC3-9B15BEFB7968}"/>
          </ac:spMkLst>
        </pc:spChg>
        <pc:spChg chg="del">
          <ac:chgData name="bolduc, Karole-anne" userId="7ec06f55-c6e3-436a-8239-95fc4e9050c7" providerId="ADAL" clId="{83EC53FA-138F-49A7-8CF7-5214465E6B8F}" dt="2024-04-02T15:21:18.380" v="4135" actId="478"/>
          <ac:spMkLst>
            <pc:docMk/>
            <pc:sldMk cId="3203375885" sldId="368"/>
            <ac:spMk id="8" creationId="{2B7F92D5-2824-E114-AA88-E78BE74D9297}"/>
          </ac:spMkLst>
        </pc:spChg>
        <pc:graphicFrameChg chg="add mod ord modGraphic">
          <ac:chgData name="bolduc, Karole-anne" userId="7ec06f55-c6e3-436a-8239-95fc4e9050c7" providerId="ADAL" clId="{83EC53FA-138F-49A7-8CF7-5214465E6B8F}" dt="2024-04-02T15:24:27.687" v="4639" actId="14100"/>
          <ac:graphicFrameMkLst>
            <pc:docMk/>
            <pc:sldMk cId="3203375885" sldId="368"/>
            <ac:graphicFrameMk id="9" creationId="{B21B372A-BFD0-9D21-4BE0-FBBEA626D1E5}"/>
          </ac:graphicFrameMkLst>
        </pc:graphicFrameChg>
      </pc:sldChg>
      <pc:sldChg chg="addSp delSp modSp add mod delAnim">
        <pc:chgData name="bolduc, Karole-anne" userId="7ec06f55-c6e3-436a-8239-95fc4e9050c7" providerId="ADAL" clId="{83EC53FA-138F-49A7-8CF7-5214465E6B8F}" dt="2024-04-02T15:25:57.688" v="4760" actId="33524"/>
        <pc:sldMkLst>
          <pc:docMk/>
          <pc:sldMk cId="101890358" sldId="369"/>
        </pc:sldMkLst>
        <pc:spChg chg="mod">
          <ac:chgData name="bolduc, Karole-anne" userId="7ec06f55-c6e3-436a-8239-95fc4e9050c7" providerId="ADAL" clId="{83EC53FA-138F-49A7-8CF7-5214465E6B8F}" dt="2024-04-02T15:24:53.384" v="4684" actId="20577"/>
          <ac:spMkLst>
            <pc:docMk/>
            <pc:sldMk cId="101890358" sldId="369"/>
            <ac:spMk id="2" creationId="{8B20CFE2-60EB-C77C-5101-2DAB8A4666BC}"/>
          </ac:spMkLst>
        </pc:spChg>
        <pc:spChg chg="mod">
          <ac:chgData name="bolduc, Karole-anne" userId="7ec06f55-c6e3-436a-8239-95fc4e9050c7" providerId="ADAL" clId="{83EC53FA-138F-49A7-8CF7-5214465E6B8F}" dt="2024-04-02T15:25:54.566" v="4759" actId="14100"/>
          <ac:spMkLst>
            <pc:docMk/>
            <pc:sldMk cId="101890358" sldId="369"/>
            <ac:spMk id="4" creationId="{AAEF9619-B0FE-427D-4E7A-18C5AF30A429}"/>
          </ac:spMkLst>
        </pc:spChg>
        <pc:spChg chg="add mod">
          <ac:chgData name="bolduc, Karole-anne" userId="7ec06f55-c6e3-436a-8239-95fc4e9050c7" providerId="ADAL" clId="{83EC53FA-138F-49A7-8CF7-5214465E6B8F}" dt="2024-04-02T15:25:57.688" v="4760" actId="33524"/>
          <ac:spMkLst>
            <pc:docMk/>
            <pc:sldMk cId="101890358" sldId="369"/>
            <ac:spMk id="5" creationId="{DEF3704A-7A37-6F4C-3EEA-BC7E41B02CC2}"/>
          </ac:spMkLst>
        </pc:spChg>
        <pc:graphicFrameChg chg="del">
          <ac:chgData name="bolduc, Karole-anne" userId="7ec06f55-c6e3-436a-8239-95fc4e9050c7" providerId="ADAL" clId="{83EC53FA-138F-49A7-8CF7-5214465E6B8F}" dt="2024-04-02T15:25:01.432" v="4685" actId="478"/>
          <ac:graphicFrameMkLst>
            <pc:docMk/>
            <pc:sldMk cId="101890358" sldId="369"/>
            <ac:graphicFrameMk id="9" creationId="{B21B372A-BFD0-9D21-4BE0-FBBEA626D1E5}"/>
          </ac:graphicFrameMkLst>
        </pc:graphicFrameChg>
      </pc:sldChg>
      <pc:sldChg chg="addSp modSp new mod modAnim">
        <pc:chgData name="bolduc, Karole-anne" userId="7ec06f55-c6e3-436a-8239-95fc4e9050c7" providerId="ADAL" clId="{83EC53FA-138F-49A7-8CF7-5214465E6B8F}" dt="2024-04-02T15:41:26.531" v="4765" actId="14100"/>
        <pc:sldMkLst>
          <pc:docMk/>
          <pc:sldMk cId="369515576" sldId="370"/>
        </pc:sldMkLst>
        <pc:picChg chg="add mod">
          <ac:chgData name="bolduc, Karole-anne" userId="7ec06f55-c6e3-436a-8239-95fc4e9050c7" providerId="ADAL" clId="{83EC53FA-138F-49A7-8CF7-5214465E6B8F}" dt="2024-04-02T15:41:26.531" v="4765" actId="14100"/>
          <ac:picMkLst>
            <pc:docMk/>
            <pc:sldMk cId="369515576" sldId="370"/>
            <ac:picMk id="2" creationId="{1D48DC48-2396-7ED3-1E5D-B7240B5E226B}"/>
          </ac:picMkLst>
        </pc:picChg>
      </pc:sldChg>
      <pc:sldChg chg="addSp modSp new mod modAnim">
        <pc:chgData name="bolduc, Karole-anne" userId="7ec06f55-c6e3-436a-8239-95fc4e9050c7" providerId="ADAL" clId="{83EC53FA-138F-49A7-8CF7-5214465E6B8F}" dt="2024-04-02T15:42:45.510" v="4770" actId="14100"/>
        <pc:sldMkLst>
          <pc:docMk/>
          <pc:sldMk cId="3452646924" sldId="371"/>
        </pc:sldMkLst>
        <pc:picChg chg="add mod">
          <ac:chgData name="bolduc, Karole-anne" userId="7ec06f55-c6e3-436a-8239-95fc4e9050c7" providerId="ADAL" clId="{83EC53FA-138F-49A7-8CF7-5214465E6B8F}" dt="2024-04-02T15:42:45.510" v="4770" actId="14100"/>
          <ac:picMkLst>
            <pc:docMk/>
            <pc:sldMk cId="3452646924" sldId="371"/>
            <ac:picMk id="2" creationId="{1C66D5C5-0999-3870-E744-01F3A35375B1}"/>
          </ac:picMkLst>
        </pc:picChg>
      </pc:sldChg>
      <pc:sldChg chg="addSp modSp new mod modAnim">
        <pc:chgData name="bolduc, Karole-anne" userId="7ec06f55-c6e3-436a-8239-95fc4e9050c7" providerId="ADAL" clId="{83EC53FA-138F-49A7-8CF7-5214465E6B8F}" dt="2024-04-02T15:49:34.570" v="5551"/>
        <pc:sldMkLst>
          <pc:docMk/>
          <pc:sldMk cId="2896408621" sldId="372"/>
        </pc:sldMkLst>
        <pc:spChg chg="mod">
          <ac:chgData name="bolduc, Karole-anne" userId="7ec06f55-c6e3-436a-8239-95fc4e9050c7" providerId="ADAL" clId="{83EC53FA-138F-49A7-8CF7-5214465E6B8F}" dt="2024-04-02T15:43:23.310" v="4795" actId="20577"/>
          <ac:spMkLst>
            <pc:docMk/>
            <pc:sldMk cId="2896408621" sldId="372"/>
            <ac:spMk id="2" creationId="{A8809005-C122-226B-C65C-0D0DB592FC40}"/>
          </ac:spMkLst>
        </pc:spChg>
        <pc:spChg chg="mod">
          <ac:chgData name="bolduc, Karole-anne" userId="7ec06f55-c6e3-436a-8239-95fc4e9050c7" providerId="ADAL" clId="{83EC53FA-138F-49A7-8CF7-5214465E6B8F}" dt="2024-04-02T15:45:18.065" v="5048" actId="403"/>
          <ac:spMkLst>
            <pc:docMk/>
            <pc:sldMk cId="2896408621" sldId="372"/>
            <ac:spMk id="3" creationId="{54AE9E1C-50A6-86AC-6B39-345AF6D071BD}"/>
          </ac:spMkLst>
        </pc:spChg>
        <pc:spChg chg="add mod">
          <ac:chgData name="bolduc, Karole-anne" userId="7ec06f55-c6e3-436a-8239-95fc4e9050c7" providerId="ADAL" clId="{83EC53FA-138F-49A7-8CF7-5214465E6B8F}" dt="2024-04-02T15:46:00.649" v="5077" actId="20577"/>
          <ac:spMkLst>
            <pc:docMk/>
            <pc:sldMk cId="2896408621" sldId="372"/>
            <ac:spMk id="4" creationId="{B395D1F2-FCD9-5162-4315-D7CA55BEF211}"/>
          </ac:spMkLst>
        </pc:spChg>
      </pc:sldChg>
      <pc:sldChg chg="addSp modSp add mod modAnim">
        <pc:chgData name="bolduc, Karole-anne" userId="7ec06f55-c6e3-436a-8239-95fc4e9050c7" providerId="ADAL" clId="{83EC53FA-138F-49A7-8CF7-5214465E6B8F}" dt="2024-04-02T15:49:45.751" v="5553"/>
        <pc:sldMkLst>
          <pc:docMk/>
          <pc:sldMk cId="4196810059" sldId="373"/>
        </pc:sldMkLst>
        <pc:spChg chg="mod">
          <ac:chgData name="bolduc, Karole-anne" userId="7ec06f55-c6e3-436a-8239-95fc4e9050c7" providerId="ADAL" clId="{83EC53FA-138F-49A7-8CF7-5214465E6B8F}" dt="2024-04-02T15:45:44.270" v="5074" actId="20577"/>
          <ac:spMkLst>
            <pc:docMk/>
            <pc:sldMk cId="4196810059" sldId="373"/>
            <ac:spMk id="2" creationId="{A8809005-C122-226B-C65C-0D0DB592FC40}"/>
          </ac:spMkLst>
        </pc:spChg>
        <pc:spChg chg="mod">
          <ac:chgData name="bolduc, Karole-anne" userId="7ec06f55-c6e3-436a-8239-95fc4e9050c7" providerId="ADAL" clId="{83EC53FA-138F-49A7-8CF7-5214465E6B8F}" dt="2024-04-02T15:47:35.636" v="5319" actId="20577"/>
          <ac:spMkLst>
            <pc:docMk/>
            <pc:sldMk cId="4196810059" sldId="373"/>
            <ac:spMk id="3" creationId="{54AE9E1C-50A6-86AC-6B39-345AF6D071BD}"/>
          </ac:spMkLst>
        </pc:spChg>
        <pc:spChg chg="add mod">
          <ac:chgData name="bolduc, Karole-anne" userId="7ec06f55-c6e3-436a-8239-95fc4e9050c7" providerId="ADAL" clId="{83EC53FA-138F-49A7-8CF7-5214465E6B8F}" dt="2024-04-02T15:49:17.740" v="5548" actId="20577"/>
          <ac:spMkLst>
            <pc:docMk/>
            <pc:sldMk cId="4196810059" sldId="373"/>
            <ac:spMk id="4" creationId="{F7192FC8-8802-683B-280A-8D8FEF377990}"/>
          </ac:spMkLst>
        </pc:spChg>
      </pc:sldChg>
      <pc:sldMasterChg chg="modTransition modSldLayout">
        <pc:chgData name="bolduc, Karole-anne" userId="7ec06f55-c6e3-436a-8239-95fc4e9050c7" providerId="ADAL" clId="{83EC53FA-138F-49A7-8CF7-5214465E6B8F}" dt="2024-04-02T14:36:31.576" v="9"/>
        <pc:sldMasterMkLst>
          <pc:docMk/>
          <pc:sldMasterMk cId="1424666621" sldId="2147483660"/>
        </pc:sldMasterMkLst>
        <pc:sldLayoutChg chg="modTransition">
          <pc:chgData name="bolduc, Karole-anne" userId="7ec06f55-c6e3-436a-8239-95fc4e9050c7" providerId="ADAL" clId="{83EC53FA-138F-49A7-8CF7-5214465E6B8F}" dt="2024-04-02T14:36:31.576" v="9"/>
          <pc:sldLayoutMkLst>
            <pc:docMk/>
            <pc:sldMasterMk cId="1424666621" sldId="2147483660"/>
            <pc:sldLayoutMk cId="2430065759" sldId="2147483661"/>
          </pc:sldLayoutMkLst>
        </pc:sldLayoutChg>
        <pc:sldLayoutChg chg="modTransition">
          <pc:chgData name="bolduc, Karole-anne" userId="7ec06f55-c6e3-436a-8239-95fc4e9050c7" providerId="ADAL" clId="{83EC53FA-138F-49A7-8CF7-5214465E6B8F}" dt="2024-04-02T14:36:31.576" v="9"/>
          <pc:sldLayoutMkLst>
            <pc:docMk/>
            <pc:sldMasterMk cId="1424666621" sldId="2147483660"/>
            <pc:sldLayoutMk cId="32258529" sldId="2147483662"/>
          </pc:sldLayoutMkLst>
        </pc:sldLayoutChg>
        <pc:sldLayoutChg chg="modTransition">
          <pc:chgData name="bolduc, Karole-anne" userId="7ec06f55-c6e3-436a-8239-95fc4e9050c7" providerId="ADAL" clId="{83EC53FA-138F-49A7-8CF7-5214465E6B8F}" dt="2024-04-02T14:36:31.576" v="9"/>
          <pc:sldLayoutMkLst>
            <pc:docMk/>
            <pc:sldMasterMk cId="1424666621" sldId="2147483660"/>
            <pc:sldLayoutMk cId="1170351850" sldId="2147483663"/>
          </pc:sldLayoutMkLst>
        </pc:sldLayoutChg>
        <pc:sldLayoutChg chg="modTransition">
          <pc:chgData name="bolduc, Karole-anne" userId="7ec06f55-c6e3-436a-8239-95fc4e9050c7" providerId="ADAL" clId="{83EC53FA-138F-49A7-8CF7-5214465E6B8F}" dt="2024-04-02T14:36:31.576" v="9"/>
          <pc:sldLayoutMkLst>
            <pc:docMk/>
            <pc:sldMasterMk cId="1424666621" sldId="2147483660"/>
            <pc:sldLayoutMk cId="830961616" sldId="2147483664"/>
          </pc:sldLayoutMkLst>
        </pc:sldLayoutChg>
        <pc:sldLayoutChg chg="modTransition">
          <pc:chgData name="bolduc, Karole-anne" userId="7ec06f55-c6e3-436a-8239-95fc4e9050c7" providerId="ADAL" clId="{83EC53FA-138F-49A7-8CF7-5214465E6B8F}" dt="2024-04-02T14:36:31.576" v="9"/>
          <pc:sldLayoutMkLst>
            <pc:docMk/>
            <pc:sldMasterMk cId="1424666621" sldId="2147483660"/>
            <pc:sldLayoutMk cId="2825999372" sldId="2147483665"/>
          </pc:sldLayoutMkLst>
        </pc:sldLayoutChg>
        <pc:sldLayoutChg chg="modTransition">
          <pc:chgData name="bolduc, Karole-anne" userId="7ec06f55-c6e3-436a-8239-95fc4e9050c7" providerId="ADAL" clId="{83EC53FA-138F-49A7-8CF7-5214465E6B8F}" dt="2024-04-02T14:36:31.576" v="9"/>
          <pc:sldLayoutMkLst>
            <pc:docMk/>
            <pc:sldMasterMk cId="1424666621" sldId="2147483660"/>
            <pc:sldLayoutMk cId="3840678303" sldId="2147483666"/>
          </pc:sldLayoutMkLst>
        </pc:sldLayoutChg>
        <pc:sldLayoutChg chg="modTransition">
          <pc:chgData name="bolduc, Karole-anne" userId="7ec06f55-c6e3-436a-8239-95fc4e9050c7" providerId="ADAL" clId="{83EC53FA-138F-49A7-8CF7-5214465E6B8F}" dt="2024-04-02T14:36:31.576" v="9"/>
          <pc:sldLayoutMkLst>
            <pc:docMk/>
            <pc:sldMasterMk cId="1424666621" sldId="2147483660"/>
            <pc:sldLayoutMk cId="2261709001" sldId="2147483667"/>
          </pc:sldLayoutMkLst>
        </pc:sldLayoutChg>
        <pc:sldLayoutChg chg="modTransition">
          <pc:chgData name="bolduc, Karole-anne" userId="7ec06f55-c6e3-436a-8239-95fc4e9050c7" providerId="ADAL" clId="{83EC53FA-138F-49A7-8CF7-5214465E6B8F}" dt="2024-04-02T14:36:31.576" v="9"/>
          <pc:sldLayoutMkLst>
            <pc:docMk/>
            <pc:sldMasterMk cId="1424666621" sldId="2147483660"/>
            <pc:sldLayoutMk cId="2896689644" sldId="2147483668"/>
          </pc:sldLayoutMkLst>
        </pc:sldLayoutChg>
        <pc:sldLayoutChg chg="modTransition">
          <pc:chgData name="bolduc, Karole-anne" userId="7ec06f55-c6e3-436a-8239-95fc4e9050c7" providerId="ADAL" clId="{83EC53FA-138F-49A7-8CF7-5214465E6B8F}" dt="2024-04-02T14:36:31.576" v="9"/>
          <pc:sldLayoutMkLst>
            <pc:docMk/>
            <pc:sldMasterMk cId="1424666621" sldId="2147483660"/>
            <pc:sldLayoutMk cId="2190502996" sldId="2147483669"/>
          </pc:sldLayoutMkLst>
        </pc:sldLayoutChg>
        <pc:sldLayoutChg chg="modTransition">
          <pc:chgData name="bolduc, Karole-anne" userId="7ec06f55-c6e3-436a-8239-95fc4e9050c7" providerId="ADAL" clId="{83EC53FA-138F-49A7-8CF7-5214465E6B8F}" dt="2024-04-02T14:36:31.576" v="9"/>
          <pc:sldLayoutMkLst>
            <pc:docMk/>
            <pc:sldMasterMk cId="1424666621" sldId="2147483660"/>
            <pc:sldLayoutMk cId="482997574" sldId="2147483670"/>
          </pc:sldLayoutMkLst>
        </pc:sldLayoutChg>
        <pc:sldLayoutChg chg="modTransition">
          <pc:chgData name="bolduc, Karole-anne" userId="7ec06f55-c6e3-436a-8239-95fc4e9050c7" providerId="ADAL" clId="{83EC53FA-138F-49A7-8CF7-5214465E6B8F}" dt="2024-04-02T14:36:31.576" v="9"/>
          <pc:sldLayoutMkLst>
            <pc:docMk/>
            <pc:sldMasterMk cId="1424666621" sldId="2147483660"/>
            <pc:sldLayoutMk cId="1230648379" sldId="2147483671"/>
          </pc:sldLayoutMkLst>
        </pc:sldLayoutChg>
        <pc:sldLayoutChg chg="modTransition">
          <pc:chgData name="bolduc, Karole-anne" userId="7ec06f55-c6e3-436a-8239-95fc4e9050c7" providerId="ADAL" clId="{83EC53FA-138F-49A7-8CF7-5214465E6B8F}" dt="2024-04-02T14:36:31.576" v="9"/>
          <pc:sldLayoutMkLst>
            <pc:docMk/>
            <pc:sldMasterMk cId="1424666621" sldId="2147483660"/>
            <pc:sldLayoutMk cId="868088120" sldId="2147483672"/>
          </pc:sldLayoutMkLst>
        </pc:sldLayoutChg>
        <pc:sldLayoutChg chg="modTransition">
          <pc:chgData name="bolduc, Karole-anne" userId="7ec06f55-c6e3-436a-8239-95fc4e9050c7" providerId="ADAL" clId="{83EC53FA-138F-49A7-8CF7-5214465E6B8F}" dt="2024-04-02T14:36:31.576" v="9"/>
          <pc:sldLayoutMkLst>
            <pc:docMk/>
            <pc:sldMasterMk cId="1424666621" sldId="2147483660"/>
            <pc:sldLayoutMk cId="1166727079" sldId="2147483673"/>
          </pc:sldLayoutMkLst>
        </pc:sldLayoutChg>
        <pc:sldLayoutChg chg="modTransition">
          <pc:chgData name="bolduc, Karole-anne" userId="7ec06f55-c6e3-436a-8239-95fc4e9050c7" providerId="ADAL" clId="{83EC53FA-138F-49A7-8CF7-5214465E6B8F}" dt="2024-04-02T14:36:31.576" v="9"/>
          <pc:sldLayoutMkLst>
            <pc:docMk/>
            <pc:sldMasterMk cId="1424666621" sldId="2147483660"/>
            <pc:sldLayoutMk cId="1339483217" sldId="2147483674"/>
          </pc:sldLayoutMkLst>
        </pc:sldLayoutChg>
        <pc:sldLayoutChg chg="modTransition">
          <pc:chgData name="bolduc, Karole-anne" userId="7ec06f55-c6e3-436a-8239-95fc4e9050c7" providerId="ADAL" clId="{83EC53FA-138F-49A7-8CF7-5214465E6B8F}" dt="2024-04-02T14:36:31.576" v="9"/>
          <pc:sldLayoutMkLst>
            <pc:docMk/>
            <pc:sldMasterMk cId="1424666621" sldId="2147483660"/>
            <pc:sldLayoutMk cId="535250501" sldId="2147483675"/>
          </pc:sldLayoutMkLst>
        </pc:sldLayoutChg>
        <pc:sldLayoutChg chg="modTransition">
          <pc:chgData name="bolduc, Karole-anne" userId="7ec06f55-c6e3-436a-8239-95fc4e9050c7" providerId="ADAL" clId="{83EC53FA-138F-49A7-8CF7-5214465E6B8F}" dt="2024-04-02T14:36:31.576" v="9"/>
          <pc:sldLayoutMkLst>
            <pc:docMk/>
            <pc:sldMasterMk cId="1424666621" sldId="2147483660"/>
            <pc:sldLayoutMk cId="930730069" sldId="2147483676"/>
          </pc:sldLayoutMkLst>
        </pc:sldLayoutChg>
        <pc:sldLayoutChg chg="modTransition">
          <pc:chgData name="bolduc, Karole-anne" userId="7ec06f55-c6e3-436a-8239-95fc4e9050c7" providerId="ADAL" clId="{83EC53FA-138F-49A7-8CF7-5214465E6B8F}" dt="2024-04-02T14:36:31.576" v="9"/>
          <pc:sldLayoutMkLst>
            <pc:docMk/>
            <pc:sldMasterMk cId="1424666621" sldId="2147483660"/>
            <pc:sldLayoutMk cId="3342812163" sldId="214748367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6575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9757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48379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808812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27079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83217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50501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30069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1216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52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5185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6161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9937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7830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0900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8964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50299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66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pull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3z9FLYijrQ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vtz_TgzKhY?feature=oembe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9LvnkZW22c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CB1D0-F9C7-4D2F-AD4A-B026CEA56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Retour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E0825F-12E3-4C8C-A1EA-4EC03F7C9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Qu’avez-vous retenu du dernier cours</a:t>
            </a:r>
          </a:p>
          <a:p>
            <a:endParaRPr lang="fr-CA" sz="2400" dirty="0"/>
          </a:p>
          <a:p>
            <a:pPr lvl="1"/>
            <a:r>
              <a:rPr lang="fr-CA" sz="2200" dirty="0"/>
              <a:t>Les composantes du sang</a:t>
            </a:r>
          </a:p>
          <a:p>
            <a:pPr lvl="2"/>
            <a:r>
              <a:rPr lang="fr-CA" sz="2000" dirty="0"/>
              <a:t>Plasma</a:t>
            </a:r>
          </a:p>
          <a:p>
            <a:pPr lvl="2"/>
            <a:r>
              <a:rPr lang="fr-CA" sz="2000" dirty="0"/>
              <a:t>Éléments figurés</a:t>
            </a:r>
          </a:p>
          <a:p>
            <a:pPr lvl="1"/>
            <a:r>
              <a:rPr lang="fr-CA" sz="2200" dirty="0"/>
              <a:t>Causes et facteurs de risques des maladies cardiovasculaires</a:t>
            </a:r>
          </a:p>
          <a:p>
            <a:pPr lvl="2"/>
            <a:r>
              <a:rPr lang="fr-CA" sz="2000" dirty="0"/>
              <a:t>Artériosclérose</a:t>
            </a:r>
          </a:p>
          <a:p>
            <a:pPr lvl="2"/>
            <a:r>
              <a:rPr lang="fr-CA" sz="2000" dirty="0"/>
              <a:t>Athérosclérose</a:t>
            </a:r>
          </a:p>
        </p:txBody>
      </p:sp>
    </p:spTree>
    <p:extLst>
      <p:ext uri="{BB962C8B-B14F-4D97-AF65-F5344CB8AC3E}">
        <p14:creationId xmlns:p14="http://schemas.microsoft.com/office/powerpoint/2010/main" val="21646746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0CFE2-60EB-C77C-5101-2DAB8A46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manifestations cliniques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2161616-227C-1E8A-BD1B-53FBF897E7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159328"/>
              </p:ext>
            </p:extLst>
          </p:nvPr>
        </p:nvGraphicFramePr>
        <p:xfrm>
          <a:off x="1103313" y="2052638"/>
          <a:ext cx="8947150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3064976204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19433268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CA" sz="2400" i="1" dirty="0"/>
                        <a:t>Stimulation du système nerveux sympathique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958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u="sng" dirty="0"/>
                        <a:t>Angine de poitrine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u="sng" dirty="0"/>
                        <a:t>Infarctus du myocarde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26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Diaphorèse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b="1" i="1" dirty="0"/>
                        <a:t>Diaphorèse importante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b="0" i="0" u="none" dirty="0">
                          <a:solidFill>
                            <a:schemeClr val="bg1"/>
                          </a:solidFill>
                        </a:rPr>
                        <a:t>Tachycardie et arythmie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594300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AAEF9619-B0FE-427D-4E7A-18C5AF30A429}"/>
              </a:ext>
            </a:extLst>
          </p:cNvPr>
          <p:cNvSpPr txBox="1"/>
          <p:nvPr/>
        </p:nvSpPr>
        <p:spPr>
          <a:xfrm>
            <a:off x="10253272" y="6248399"/>
            <a:ext cx="16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74</a:t>
            </a:r>
          </a:p>
        </p:txBody>
      </p:sp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36730E75-D617-DE1B-EE32-9FD3E3E17DF9}"/>
              </a:ext>
            </a:extLst>
          </p:cNvPr>
          <p:cNvSpPr/>
          <p:nvPr/>
        </p:nvSpPr>
        <p:spPr>
          <a:xfrm>
            <a:off x="9899374" y="331304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E9D9B21-A2B6-3180-7A91-F894243AD973}"/>
              </a:ext>
            </a:extLst>
          </p:cNvPr>
          <p:cNvSpPr/>
          <p:nvPr/>
        </p:nvSpPr>
        <p:spPr>
          <a:xfrm>
            <a:off x="2449721" y="1298713"/>
            <a:ext cx="8947149" cy="4313581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dirty="0"/>
              <a:t>Quels sont les soins?</a:t>
            </a:r>
          </a:p>
          <a:p>
            <a:pPr algn="ctr"/>
            <a:endParaRPr lang="fr-CA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/>
              <a:t>Vérifier les signes vitaux de façon assidue</a:t>
            </a:r>
          </a:p>
        </p:txBody>
      </p:sp>
    </p:spTree>
    <p:extLst>
      <p:ext uri="{BB962C8B-B14F-4D97-AF65-F5344CB8AC3E}">
        <p14:creationId xmlns:p14="http://schemas.microsoft.com/office/powerpoint/2010/main" val="4588855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0CFE2-60EB-C77C-5101-2DAB8A46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manifestations cliniques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2161616-227C-1E8A-BD1B-53FBF897E7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282931"/>
              </p:ext>
            </p:extLst>
          </p:nvPr>
        </p:nvGraphicFramePr>
        <p:xfrm>
          <a:off x="1103313" y="2052638"/>
          <a:ext cx="8947150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3064976204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19433268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CA" sz="2400" i="1" dirty="0"/>
                        <a:t>Peur et douleur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958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u="sng" dirty="0"/>
                        <a:t>Angine de poitrine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u="sng" dirty="0"/>
                        <a:t>Infarctus du myocarde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26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Anxiété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b="0" i="0" dirty="0"/>
                        <a:t>Agitation et anxiété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b="1" i="1" u="none" dirty="0">
                          <a:solidFill>
                            <a:schemeClr val="bg1"/>
                          </a:solidFill>
                        </a:rPr>
                        <a:t>Nausées et vomissements</a:t>
                      </a:r>
                      <a:endParaRPr lang="fr-CA" b="0" i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594300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AAEF9619-B0FE-427D-4E7A-18C5AF30A429}"/>
              </a:ext>
            </a:extLst>
          </p:cNvPr>
          <p:cNvSpPr txBox="1"/>
          <p:nvPr/>
        </p:nvSpPr>
        <p:spPr>
          <a:xfrm>
            <a:off x="10253272" y="6248399"/>
            <a:ext cx="16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75</a:t>
            </a:r>
          </a:p>
        </p:txBody>
      </p:sp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36730E75-D617-DE1B-EE32-9FD3E3E17DF9}"/>
              </a:ext>
            </a:extLst>
          </p:cNvPr>
          <p:cNvSpPr/>
          <p:nvPr/>
        </p:nvSpPr>
        <p:spPr>
          <a:xfrm>
            <a:off x="9899374" y="331304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C2CD146-5E64-9B43-3CD8-4B13E80C0427}"/>
              </a:ext>
            </a:extLst>
          </p:cNvPr>
          <p:cNvSpPr/>
          <p:nvPr/>
        </p:nvSpPr>
        <p:spPr>
          <a:xfrm>
            <a:off x="2449721" y="1298713"/>
            <a:ext cx="8947149" cy="4313581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dirty="0"/>
              <a:t>Quels sont les soins?</a:t>
            </a:r>
          </a:p>
          <a:p>
            <a:pPr algn="ctr"/>
            <a:endParaRPr lang="fr-CA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b="1" i="1" dirty="0"/>
              <a:t>Rassurer la personne et rester près d’elle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/>
              <a:t>Rester calme et être rassurante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/>
              <a:t>Expliquer tout ce que l’on fait, ne pas laisser le patient dans l’ignorance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14268270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0CFE2-60EB-C77C-5101-2DAB8A46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soins généraux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EF9619-B0FE-427D-4E7A-18C5AF30A429}"/>
              </a:ext>
            </a:extLst>
          </p:cNvPr>
          <p:cNvSpPr txBox="1"/>
          <p:nvPr/>
        </p:nvSpPr>
        <p:spPr>
          <a:xfrm>
            <a:off x="10253272" y="6248399"/>
            <a:ext cx="16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75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B7F92D5-2824-E114-AA88-E78BE74D9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Reprise graduelle des activités selon l’ordonnance</a:t>
            </a:r>
          </a:p>
          <a:p>
            <a:r>
              <a:rPr lang="fr-CA" dirty="0"/>
              <a:t>Enseignement sur les symptômes pour que le patient soit à l’affut d’une récidive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BB8BD99-145C-DE63-FAB3-C5A1CED22008}"/>
              </a:ext>
            </a:extLst>
          </p:cNvPr>
          <p:cNvSpPr/>
          <p:nvPr/>
        </p:nvSpPr>
        <p:spPr>
          <a:xfrm>
            <a:off x="2449721" y="1298713"/>
            <a:ext cx="8947149" cy="4313581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dirty="0"/>
              <a:t>Notez bien!</a:t>
            </a:r>
          </a:p>
          <a:p>
            <a:pPr algn="ctr"/>
            <a:endParaRPr lang="fr-CA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/>
              <a:t>Certains patients ayant des altérations neuropathiques ne ressentent pas la douleur et/ou n’auront que quelques symptômes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/>
              <a:t>Les femmes peuvent ressentir les symptômes différemment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24383774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0CFE2-60EB-C77C-5101-2DAB8A46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Administration d’un vasodilatateur coronarien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EF9619-B0FE-427D-4E7A-18C5AF30A429}"/>
              </a:ext>
            </a:extLst>
          </p:cNvPr>
          <p:cNvSpPr txBox="1"/>
          <p:nvPr/>
        </p:nvSpPr>
        <p:spPr>
          <a:xfrm>
            <a:off x="10253272" y="6248399"/>
            <a:ext cx="16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75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B7F92D5-2824-E114-AA88-E78BE74D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64813"/>
          </a:xfrm>
        </p:spPr>
        <p:txBody>
          <a:bodyPr>
            <a:normAutofit/>
          </a:bodyPr>
          <a:lstStyle/>
          <a:p>
            <a:r>
              <a:rPr lang="fr-CA" sz="2400" dirty="0"/>
              <a:t>Il s’agit d’un médicament à haut risque</a:t>
            </a:r>
          </a:p>
          <a:p>
            <a:endParaRPr lang="fr-CA" sz="2400" dirty="0"/>
          </a:p>
          <a:p>
            <a:pPr lvl="1"/>
            <a:r>
              <a:rPr lang="fr-CA" sz="2000" dirty="0"/>
              <a:t>Évaluer la douleur et prendre les signes vitaux</a:t>
            </a:r>
          </a:p>
          <a:p>
            <a:pPr lvl="1"/>
            <a:r>
              <a:rPr lang="fr-CA" sz="2000" dirty="0"/>
              <a:t>Administrer la dose complète sublinguale</a:t>
            </a:r>
          </a:p>
          <a:p>
            <a:pPr lvl="1"/>
            <a:r>
              <a:rPr lang="fr-CA" sz="2000" dirty="0"/>
              <a:t>Attendre 5 minutes et réévaluer la douleur et les signes vitaux</a:t>
            </a:r>
          </a:p>
          <a:p>
            <a:pPr lvl="1"/>
            <a:r>
              <a:rPr lang="fr-CA" sz="2000" dirty="0"/>
              <a:t>Répéter au besoin un maximum de 2 fois pour un total de 3 administrations</a:t>
            </a:r>
          </a:p>
          <a:p>
            <a:pPr lvl="1"/>
            <a:endParaRPr lang="fr-CA" sz="2000" dirty="0"/>
          </a:p>
          <a:p>
            <a:pPr lvl="1"/>
            <a:r>
              <a:rPr lang="fr-CA" sz="2000" dirty="0"/>
              <a:t>Il faut valider qu’il n’y ait pas d’ECG de prescrit au </a:t>
            </a:r>
            <a:r>
              <a:rPr lang="fr-CA" sz="2000" dirty="0" err="1"/>
              <a:t>cardex</a:t>
            </a:r>
            <a:r>
              <a:rPr lang="fr-CA" sz="2000" dirty="0"/>
              <a:t> avant l’administration de la nitroglycérine. Dans le cas contraire, nous allons administrer la nitro et faire un ECG par la suite. </a:t>
            </a:r>
          </a:p>
        </p:txBody>
      </p:sp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D6075A88-F502-FBA6-42E4-08B1B8F7FFE8}"/>
              </a:ext>
            </a:extLst>
          </p:cNvPr>
          <p:cNvSpPr/>
          <p:nvPr/>
        </p:nvSpPr>
        <p:spPr>
          <a:xfrm>
            <a:off x="9899374" y="331304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449AEAA-3943-B637-1AE4-6CA8E36EBFCC}"/>
              </a:ext>
            </a:extLst>
          </p:cNvPr>
          <p:cNvSpPr/>
          <p:nvPr/>
        </p:nvSpPr>
        <p:spPr>
          <a:xfrm>
            <a:off x="2449721" y="1298713"/>
            <a:ext cx="8947149" cy="4313581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dirty="0"/>
              <a:t>Nitroglycérine sublinguale</a:t>
            </a:r>
          </a:p>
          <a:p>
            <a:pPr algn="ctr"/>
            <a:endParaRPr lang="fr-CA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/>
              <a:t>Il est important d’aviser l’infirmière de toute anomalie ainsi que des signes vitaux anormaux durant le traitement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/>
              <a:t>S’il n’y aucun changement ou une augmentation de la douleur et de la tension artérielle, il s’agit vraisemblablement d’un infarctus du myocarde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1878051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0CFE2-60EB-C77C-5101-2DAB8A46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Quelques renseignements pour la personne atteinte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EF9619-B0FE-427D-4E7A-18C5AF30A429}"/>
              </a:ext>
            </a:extLst>
          </p:cNvPr>
          <p:cNvSpPr txBox="1"/>
          <p:nvPr/>
        </p:nvSpPr>
        <p:spPr>
          <a:xfrm>
            <a:off x="10253272" y="6248399"/>
            <a:ext cx="16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75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B21B372A-BFD0-9D21-4BE0-FBBEA626D1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112500"/>
              </p:ext>
            </p:extLst>
          </p:nvPr>
        </p:nvGraphicFramePr>
        <p:xfrm>
          <a:off x="940905" y="2052638"/>
          <a:ext cx="10336695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565">
                  <a:extLst>
                    <a:ext uri="{9D8B030D-6E8A-4147-A177-3AD203B41FA5}">
                      <a16:colId xmlns:a16="http://schemas.microsoft.com/office/drawing/2014/main" val="498311142"/>
                    </a:ext>
                  </a:extLst>
                </a:gridCol>
                <a:gridCol w="3445565">
                  <a:extLst>
                    <a:ext uri="{9D8B030D-6E8A-4147-A177-3AD203B41FA5}">
                      <a16:colId xmlns:a16="http://schemas.microsoft.com/office/drawing/2014/main" val="1213593416"/>
                    </a:ext>
                  </a:extLst>
                </a:gridCol>
                <a:gridCol w="3445565">
                  <a:extLst>
                    <a:ext uri="{9D8B030D-6E8A-4147-A177-3AD203B41FA5}">
                      <a16:colId xmlns:a16="http://schemas.microsoft.com/office/drawing/2014/main" val="4058786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2000" dirty="0"/>
                        <a:t>Alimentation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Médication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Habitudes de vie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06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Diète hyposodée et </a:t>
                      </a:r>
                      <a:r>
                        <a:rPr lang="fr-CA" sz="2000" dirty="0" err="1"/>
                        <a:t>hypolipidique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Respecter l’horaire d’administration des médicaments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Conserver à porter de mains la nitroglycérine sublinguale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Visite à l’urgence si la DRS n’est pas soulagée par la nitroglycérine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Diminuer le stress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Limiter les efforts prolongés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Programmes d’activités adaptés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Éviter le tabac et l’alcool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Avoir un poids santé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Prévenir la constipation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Éviter les endroits très chauds ou froid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931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3758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0CFE2-60EB-C77C-5101-2DAB8A46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Quels sont les traitements à longs termes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EF9619-B0FE-427D-4E7A-18C5AF30A429}"/>
              </a:ext>
            </a:extLst>
          </p:cNvPr>
          <p:cNvSpPr txBox="1"/>
          <p:nvPr/>
        </p:nvSpPr>
        <p:spPr>
          <a:xfrm>
            <a:off x="9674088" y="6248399"/>
            <a:ext cx="227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77 à 80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EF3704A-7A37-6F4C-3EEA-BC7E41B02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L’angioplastie</a:t>
            </a:r>
          </a:p>
          <a:p>
            <a:r>
              <a:rPr lang="fr-CA" dirty="0"/>
              <a:t>Pontage coronarien</a:t>
            </a:r>
          </a:p>
          <a:p>
            <a:r>
              <a:rPr lang="fr-CA" dirty="0"/>
              <a:t>Traitements thrombolytiques</a:t>
            </a:r>
          </a:p>
        </p:txBody>
      </p:sp>
    </p:spTree>
    <p:extLst>
      <p:ext uri="{BB962C8B-B14F-4D97-AF65-F5344CB8AC3E}">
        <p14:creationId xmlns:p14="http://schemas.microsoft.com/office/powerpoint/2010/main" val="101890358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Angioplasty - Medical animation">
            <a:hlinkClick r:id="" action="ppaction://media"/>
            <a:extLst>
              <a:ext uri="{FF2B5EF4-FFF2-40B4-BE49-F238E27FC236}">
                <a16:creationId xmlns:a16="http://schemas.microsoft.com/office/drawing/2014/main" id="{1D48DC48-2396-7ED3-1E5D-B7240B5E22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55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Chirurgies cardiaques | Pontage Coronarien">
            <a:hlinkClick r:id="" action="ppaction://media"/>
            <a:extLst>
              <a:ext uri="{FF2B5EF4-FFF2-40B4-BE49-F238E27FC236}">
                <a16:creationId xmlns:a16="http://schemas.microsoft.com/office/drawing/2014/main" id="{1C66D5C5-0999-3870-E744-01F3A35375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469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809005-C122-226B-C65C-0D0DB592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Angioplastie et pontage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AE9E1C-50A6-86AC-6B39-345AF6D07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/>
              <a:t>Surveillance à faire</a:t>
            </a:r>
          </a:p>
          <a:p>
            <a:pPr lvl="1"/>
            <a:endParaRPr lang="fr-CA" sz="2000" dirty="0"/>
          </a:p>
          <a:p>
            <a:pPr lvl="1"/>
            <a:r>
              <a:rPr lang="fr-CA" sz="2000" dirty="0"/>
              <a:t>Vérification des signes vitaux de façon assidue</a:t>
            </a:r>
          </a:p>
          <a:p>
            <a:pPr lvl="1"/>
            <a:r>
              <a:rPr lang="fr-CA" sz="2000" dirty="0"/>
              <a:t>Surveillance accrue des pansements sans retrait de ceux-ci</a:t>
            </a:r>
          </a:p>
          <a:p>
            <a:pPr lvl="1"/>
            <a:r>
              <a:rPr lang="fr-CA" sz="2000" dirty="0"/>
              <a:t>Surveillance des signes de douleur</a:t>
            </a:r>
          </a:p>
          <a:p>
            <a:pPr lvl="1"/>
            <a:r>
              <a:rPr lang="fr-CA" sz="2000" dirty="0"/>
              <a:t>Vérification des signes neurovasculaires </a:t>
            </a:r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395D1F2-FCD9-5162-4315-D7CA55BEF211}"/>
              </a:ext>
            </a:extLst>
          </p:cNvPr>
          <p:cNvSpPr txBox="1"/>
          <p:nvPr/>
        </p:nvSpPr>
        <p:spPr>
          <a:xfrm>
            <a:off x="9674088" y="6248399"/>
            <a:ext cx="227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79</a:t>
            </a:r>
          </a:p>
        </p:txBody>
      </p:sp>
    </p:spTree>
    <p:extLst>
      <p:ext uri="{BB962C8B-B14F-4D97-AF65-F5344CB8AC3E}">
        <p14:creationId xmlns:p14="http://schemas.microsoft.com/office/powerpoint/2010/main" val="28964086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809005-C122-226B-C65C-0D0DB592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Traitement thrombolytique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AE9E1C-50A6-86AC-6B39-345AF6D07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/>
              <a:t>En cas de blocage complet, des anticoagulants ne sont pas suffisant</a:t>
            </a:r>
          </a:p>
          <a:p>
            <a:pPr lvl="1"/>
            <a:endParaRPr lang="fr-CA" sz="2000" dirty="0"/>
          </a:p>
          <a:p>
            <a:pPr lvl="1"/>
            <a:r>
              <a:rPr lang="fr-CA" sz="2000" dirty="0"/>
              <a:t>Il s’agit d’un traitement de thrombolyse administré par voie intraveineuse qui doit être administré très rapidement après le diagnostic d’infarctus.</a:t>
            </a:r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7192FC8-8802-683B-280A-8D8FEF377990}"/>
              </a:ext>
            </a:extLst>
          </p:cNvPr>
          <p:cNvSpPr/>
          <p:nvPr/>
        </p:nvSpPr>
        <p:spPr>
          <a:xfrm>
            <a:off x="2449721" y="1298713"/>
            <a:ext cx="8947149" cy="4313581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dirty="0"/>
              <a:t>Qu’avez-vous à surveiller?</a:t>
            </a:r>
          </a:p>
          <a:p>
            <a:pPr algn="ctr"/>
            <a:endParaRPr lang="fr-CA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/>
              <a:t>Les signes de saignements et d’hémorragie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/>
              <a:t>Vérifier les signes neurologiques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/>
              <a:t>Vérification des signes vitaux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/>
              <a:t>Favoriser un environnement sécuritaire et limiter les prises de sang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41968100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0CFE2-60EB-C77C-5101-2DAB8A46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altérations du cœur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FF29C6-A254-90E8-4372-DE5BFF84E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Il y a deux catégories d’altérations cardiaques</a:t>
            </a:r>
          </a:p>
          <a:p>
            <a:endParaRPr lang="fr-CA" sz="2400" dirty="0"/>
          </a:p>
          <a:p>
            <a:pPr lvl="1"/>
            <a:r>
              <a:rPr lang="fr-CA" sz="2200" dirty="0" err="1"/>
              <a:t>Coronopathies</a:t>
            </a:r>
            <a:endParaRPr lang="fr-CA" sz="2200" dirty="0"/>
          </a:p>
          <a:p>
            <a:pPr lvl="1"/>
            <a:r>
              <a:rPr lang="fr-CA" sz="2200" dirty="0"/>
              <a:t>Cardiopathies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EF9619-B0FE-427D-4E7A-18C5AF30A429}"/>
              </a:ext>
            </a:extLst>
          </p:cNvPr>
          <p:cNvSpPr txBox="1"/>
          <p:nvPr/>
        </p:nvSpPr>
        <p:spPr>
          <a:xfrm>
            <a:off x="10253272" y="6248399"/>
            <a:ext cx="16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71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2B55C6C8-A1CD-C7C2-7AEB-40F5D08E3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286441"/>
              </p:ext>
            </p:extLst>
          </p:nvPr>
        </p:nvGraphicFramePr>
        <p:xfrm>
          <a:off x="674474" y="4150658"/>
          <a:ext cx="9804216" cy="193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2108">
                  <a:extLst>
                    <a:ext uri="{9D8B030D-6E8A-4147-A177-3AD203B41FA5}">
                      <a16:colId xmlns:a16="http://schemas.microsoft.com/office/drawing/2014/main" val="2594649855"/>
                    </a:ext>
                  </a:extLst>
                </a:gridCol>
                <a:gridCol w="4902108">
                  <a:extLst>
                    <a:ext uri="{9D8B030D-6E8A-4147-A177-3AD203B41FA5}">
                      <a16:colId xmlns:a16="http://schemas.microsoft.com/office/drawing/2014/main" val="233734630"/>
                    </a:ext>
                  </a:extLst>
                </a:gridCol>
              </a:tblGrid>
              <a:tr h="342141">
                <a:tc>
                  <a:txBody>
                    <a:bodyPr/>
                    <a:lstStyle/>
                    <a:p>
                      <a:r>
                        <a:rPr lang="fr-CA" sz="2400" dirty="0" err="1"/>
                        <a:t>Coronopathies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Cardiopathies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540736"/>
                  </a:ext>
                </a:extLst>
              </a:tr>
              <a:tr h="147720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Angine de poitrine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Infarctus du myocarde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Inflammations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Valvulopathies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Insuffisance cardiaque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Arythmies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534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786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B2565C-90F0-4BD2-A20B-5AAB034E6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/>
              <a:t>Faites l’activité </a:t>
            </a:r>
            <a:r>
              <a:rPr lang="fr-CA" sz="2400" dirty="0"/>
              <a:t>3.2 (CÉMEQ p.80 à 85)</a:t>
            </a:r>
          </a:p>
          <a:p>
            <a:pPr marL="0" indent="0">
              <a:buNone/>
            </a:pPr>
            <a:endParaRPr lang="fr-CA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7966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0CFE2-60EB-C77C-5101-2DAB8A46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L’angine de poitrine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FF29C6-A254-90E8-4372-DE5BFF84E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1644439"/>
          </a:xfrm>
        </p:spPr>
        <p:txBody>
          <a:bodyPr>
            <a:normAutofit/>
          </a:bodyPr>
          <a:lstStyle/>
          <a:p>
            <a:r>
              <a:rPr lang="fr-CA" sz="2400" dirty="0"/>
              <a:t>Il s’agit d’une maladie chronique survenant à l’effort</a:t>
            </a:r>
          </a:p>
          <a:p>
            <a:pPr lvl="1"/>
            <a:r>
              <a:rPr lang="fr-CA" sz="2200" dirty="0"/>
              <a:t>C’est une </a:t>
            </a:r>
            <a:r>
              <a:rPr lang="fr-CA" sz="2200" b="1" i="1" dirty="0">
                <a:solidFill>
                  <a:srgbClr val="FFFF00"/>
                </a:solidFill>
              </a:rPr>
              <a:t>obstruction partielle </a:t>
            </a:r>
            <a:r>
              <a:rPr lang="fr-CA" sz="2200" dirty="0"/>
              <a:t>d’une artère coronaire, ce qui entraine </a:t>
            </a:r>
            <a:r>
              <a:rPr lang="fr-CA" sz="2200" b="1" i="1" dirty="0">
                <a:solidFill>
                  <a:srgbClr val="FFFF00"/>
                </a:solidFill>
              </a:rPr>
              <a:t>une ischémie transitoire sans lésion </a:t>
            </a:r>
            <a:r>
              <a:rPr lang="fr-CA" sz="2200" dirty="0"/>
              <a:t>du myocarde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EF9619-B0FE-427D-4E7A-18C5AF30A429}"/>
              </a:ext>
            </a:extLst>
          </p:cNvPr>
          <p:cNvSpPr txBox="1"/>
          <p:nvPr/>
        </p:nvSpPr>
        <p:spPr>
          <a:xfrm>
            <a:off x="10253272" y="6248399"/>
            <a:ext cx="16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72</a:t>
            </a:r>
          </a:p>
        </p:txBody>
      </p: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328E6301-CC9F-CC9F-413C-CD3C805219AD}"/>
              </a:ext>
            </a:extLst>
          </p:cNvPr>
          <p:cNvSpPr/>
          <p:nvPr/>
        </p:nvSpPr>
        <p:spPr>
          <a:xfrm>
            <a:off x="9899374" y="331304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E996078-3077-24B8-6282-CD5578A91972}"/>
              </a:ext>
            </a:extLst>
          </p:cNvPr>
          <p:cNvSpPr/>
          <p:nvPr/>
        </p:nvSpPr>
        <p:spPr>
          <a:xfrm>
            <a:off x="3008243" y="3922643"/>
            <a:ext cx="5950227" cy="2325756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dirty="0"/>
              <a:t>Les facteurs de risques sont celles vues avec l’athérosclérose</a:t>
            </a:r>
          </a:p>
        </p:txBody>
      </p:sp>
    </p:spTree>
    <p:extLst>
      <p:ext uri="{BB962C8B-B14F-4D97-AF65-F5344CB8AC3E}">
        <p14:creationId xmlns:p14="http://schemas.microsoft.com/office/powerpoint/2010/main" val="29847604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0CFE2-60EB-C77C-5101-2DAB8A46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L’infarctus du myocarde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FF29C6-A254-90E8-4372-DE5BFF84E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1644439"/>
          </a:xfrm>
        </p:spPr>
        <p:txBody>
          <a:bodyPr>
            <a:normAutofit fontScale="92500" lnSpcReduction="20000"/>
          </a:bodyPr>
          <a:lstStyle/>
          <a:p>
            <a:r>
              <a:rPr lang="fr-CA" sz="2400" dirty="0"/>
              <a:t>Il s’agit d’une maladie évolutive survenant à l’effort ou au repos</a:t>
            </a:r>
          </a:p>
          <a:p>
            <a:pPr lvl="1"/>
            <a:r>
              <a:rPr lang="fr-CA" sz="2200" dirty="0"/>
              <a:t>C’est une </a:t>
            </a:r>
            <a:r>
              <a:rPr lang="fr-CA" sz="2200" b="1" i="1" dirty="0">
                <a:solidFill>
                  <a:srgbClr val="FFFF00"/>
                </a:solidFill>
              </a:rPr>
              <a:t>obstruction complète </a:t>
            </a:r>
            <a:r>
              <a:rPr lang="fr-CA" sz="2200" dirty="0"/>
              <a:t>d’une artère coronaire, ce qui entraine </a:t>
            </a:r>
            <a:r>
              <a:rPr lang="fr-CA" sz="2200" b="1" i="1" dirty="0">
                <a:solidFill>
                  <a:srgbClr val="FFFF00"/>
                </a:solidFill>
              </a:rPr>
              <a:t>une ischémie prolongée </a:t>
            </a:r>
            <a:r>
              <a:rPr lang="fr-CA" sz="2200" dirty="0"/>
              <a:t>(Privation d’oxygène) </a:t>
            </a:r>
            <a:r>
              <a:rPr lang="fr-CA" sz="2200" b="1" i="1" dirty="0">
                <a:solidFill>
                  <a:srgbClr val="FFFF00"/>
                </a:solidFill>
              </a:rPr>
              <a:t>avec nécrose </a:t>
            </a:r>
            <a:r>
              <a:rPr lang="fr-CA" sz="2200" dirty="0"/>
              <a:t>du myocarde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EF9619-B0FE-427D-4E7A-18C5AF30A429}"/>
              </a:ext>
            </a:extLst>
          </p:cNvPr>
          <p:cNvSpPr txBox="1"/>
          <p:nvPr/>
        </p:nvSpPr>
        <p:spPr>
          <a:xfrm>
            <a:off x="10253272" y="6248399"/>
            <a:ext cx="16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73</a:t>
            </a:r>
          </a:p>
        </p:txBody>
      </p: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328E6301-CC9F-CC9F-413C-CD3C805219AD}"/>
              </a:ext>
            </a:extLst>
          </p:cNvPr>
          <p:cNvSpPr/>
          <p:nvPr/>
        </p:nvSpPr>
        <p:spPr>
          <a:xfrm>
            <a:off x="9899374" y="331304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E996078-3077-24B8-6282-CD5578A91972}"/>
              </a:ext>
            </a:extLst>
          </p:cNvPr>
          <p:cNvSpPr/>
          <p:nvPr/>
        </p:nvSpPr>
        <p:spPr>
          <a:xfrm>
            <a:off x="3008243" y="3922643"/>
            <a:ext cx="5950227" cy="2325756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dirty="0"/>
              <a:t>Les facteurs de risques sont celles vues avec l’athérosclérose</a:t>
            </a:r>
          </a:p>
        </p:txBody>
      </p:sp>
    </p:spTree>
    <p:extLst>
      <p:ext uri="{BB962C8B-B14F-4D97-AF65-F5344CB8AC3E}">
        <p14:creationId xmlns:p14="http://schemas.microsoft.com/office/powerpoint/2010/main" val="169789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175299-72B5-826A-8B3F-442468EF5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Angine vs infarctus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C86F1E-8E2D-4B0B-BB05-41E8E936C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60A9C94-FF5F-110C-B91B-22D414591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76981" y="171357"/>
            <a:ext cx="7801697" cy="64949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5956717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Infarctus du myocarde  Symptômes, Traitements, Signes et Causes">
            <a:hlinkClick r:id="" action="ppaction://media"/>
            <a:extLst>
              <a:ext uri="{FF2B5EF4-FFF2-40B4-BE49-F238E27FC236}">
                <a16:creationId xmlns:a16="http://schemas.microsoft.com/office/drawing/2014/main" id="{810958E4-5FA3-91D7-AD23-29E86125C3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203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0CFE2-60EB-C77C-5101-2DAB8A46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L’infarctus du myocarde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FF29C6-A254-90E8-4372-DE5BFF84E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141934"/>
          </a:xfrm>
        </p:spPr>
        <p:txBody>
          <a:bodyPr>
            <a:normAutofit/>
          </a:bodyPr>
          <a:lstStyle/>
          <a:p>
            <a:r>
              <a:rPr lang="fr-CA" sz="2400" dirty="0"/>
              <a:t>Comment puis-je diagnostiquer un infarctus du myocarde?</a:t>
            </a:r>
          </a:p>
          <a:p>
            <a:pPr lvl="1"/>
            <a:r>
              <a:rPr lang="fr-CA" sz="2200" dirty="0"/>
              <a:t>Analyses de laboratoires</a:t>
            </a:r>
          </a:p>
          <a:p>
            <a:pPr lvl="1"/>
            <a:r>
              <a:rPr lang="fr-CA" sz="2200" dirty="0"/>
              <a:t>Angiographie</a:t>
            </a:r>
          </a:p>
          <a:p>
            <a:pPr lvl="1"/>
            <a:r>
              <a:rPr lang="fr-CA" sz="2200" dirty="0"/>
              <a:t>Échographie</a:t>
            </a:r>
          </a:p>
          <a:p>
            <a:pPr lvl="1"/>
            <a:r>
              <a:rPr lang="fr-CA" sz="2200" dirty="0"/>
              <a:t>Électrocardiogramme</a:t>
            </a:r>
          </a:p>
          <a:p>
            <a:pPr lvl="1"/>
            <a:r>
              <a:rPr lang="fr-CA" sz="2200" dirty="0"/>
              <a:t>ECG à l’effort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EF9619-B0FE-427D-4E7A-18C5AF30A429}"/>
              </a:ext>
            </a:extLst>
          </p:cNvPr>
          <p:cNvSpPr txBox="1"/>
          <p:nvPr/>
        </p:nvSpPr>
        <p:spPr>
          <a:xfrm>
            <a:off x="10253272" y="6248399"/>
            <a:ext cx="16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73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E996078-3077-24B8-6282-CD5578A91972}"/>
              </a:ext>
            </a:extLst>
          </p:cNvPr>
          <p:cNvSpPr/>
          <p:nvPr/>
        </p:nvSpPr>
        <p:spPr>
          <a:xfrm>
            <a:off x="5446643" y="3286538"/>
            <a:ext cx="5950227" cy="2325756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dirty="0"/>
              <a:t>Les examens diagnostiques seront vus plus tard</a:t>
            </a:r>
          </a:p>
        </p:txBody>
      </p:sp>
    </p:spTree>
    <p:extLst>
      <p:ext uri="{BB962C8B-B14F-4D97-AF65-F5344CB8AC3E}">
        <p14:creationId xmlns:p14="http://schemas.microsoft.com/office/powerpoint/2010/main" val="7881933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0CFE2-60EB-C77C-5101-2DAB8A46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manifestations cliniques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2161616-227C-1E8A-BD1B-53FBF897E7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708902"/>
              </p:ext>
            </p:extLst>
          </p:nvPr>
        </p:nvGraphicFramePr>
        <p:xfrm>
          <a:off x="1103313" y="2052638"/>
          <a:ext cx="894715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3064976204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19433268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CA" sz="2400" i="1" dirty="0"/>
                        <a:t>Moins d’oxygènes aux cellules du cœur</a:t>
                      </a:r>
                    </a:p>
                    <a:p>
                      <a:pPr algn="ctr"/>
                      <a:r>
                        <a:rPr lang="fr-CA" sz="2400" i="1" u="sng" dirty="0">
                          <a:solidFill>
                            <a:schemeClr val="tx1"/>
                          </a:solidFill>
                        </a:rPr>
                        <a:t>Douleur rétro-sternale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958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u="sng" dirty="0"/>
                        <a:t>Angine de poitrine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u="sng" dirty="0"/>
                        <a:t>Infarctus du myocarde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26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Constrictive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D’intensité variable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Irradiation possible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Survient de façon graduelle, à l’effort ou au 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Constrictive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b="1" i="1" u="sng" dirty="0">
                          <a:solidFill>
                            <a:schemeClr val="bg1"/>
                          </a:solidFill>
                        </a:rPr>
                        <a:t>Intense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Irradiation possible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b="1" i="1" u="sng" dirty="0">
                          <a:solidFill>
                            <a:schemeClr val="bg1"/>
                          </a:solidFill>
                        </a:rPr>
                        <a:t>Soudaine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594300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AAEF9619-B0FE-427D-4E7A-18C5AF30A429}"/>
              </a:ext>
            </a:extLst>
          </p:cNvPr>
          <p:cNvSpPr txBox="1"/>
          <p:nvPr/>
        </p:nvSpPr>
        <p:spPr>
          <a:xfrm>
            <a:off x="10253272" y="6248399"/>
            <a:ext cx="16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74</a:t>
            </a:r>
          </a:p>
        </p:txBody>
      </p:sp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36730E75-D617-DE1B-EE32-9FD3E3E17DF9}"/>
              </a:ext>
            </a:extLst>
          </p:cNvPr>
          <p:cNvSpPr/>
          <p:nvPr/>
        </p:nvSpPr>
        <p:spPr>
          <a:xfrm>
            <a:off x="9899374" y="331304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1A99FB9-5C44-4700-FB8D-3947336BC95B}"/>
              </a:ext>
            </a:extLst>
          </p:cNvPr>
          <p:cNvSpPr/>
          <p:nvPr/>
        </p:nvSpPr>
        <p:spPr>
          <a:xfrm>
            <a:off x="2449721" y="1298713"/>
            <a:ext cx="8947149" cy="4313581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dirty="0"/>
              <a:t>Quels sont les soins?</a:t>
            </a:r>
          </a:p>
          <a:p>
            <a:pPr algn="ctr"/>
            <a:endParaRPr lang="fr-CA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b="1" i="1" dirty="0"/>
              <a:t>Garder la personne au repos</a:t>
            </a:r>
            <a:r>
              <a:rPr lang="fr-CA" sz="2200" dirty="0"/>
              <a:t>, éviter de faire marcher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/>
              <a:t>Favoriser l’utilisation du fauteuil roulant et éviter la position en déclive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/>
              <a:t>Évaluer la douleur selon le PQRSTU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/>
              <a:t>Médicaments selon l’ordonnance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/>
              <a:t>Favoriser les grandes inspirations</a:t>
            </a:r>
          </a:p>
        </p:txBody>
      </p:sp>
    </p:spTree>
    <p:extLst>
      <p:ext uri="{BB962C8B-B14F-4D97-AF65-F5344CB8AC3E}">
        <p14:creationId xmlns:p14="http://schemas.microsoft.com/office/powerpoint/2010/main" val="24528033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0CFE2-60EB-C77C-5101-2DAB8A46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manifestations cliniques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2161616-227C-1E8A-BD1B-53FBF897E7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032719"/>
              </p:ext>
            </p:extLst>
          </p:nvPr>
        </p:nvGraphicFramePr>
        <p:xfrm>
          <a:off x="1103313" y="2052638"/>
          <a:ext cx="8947150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3064976204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19433268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CA" sz="2400" i="1" dirty="0"/>
                        <a:t>Moins d’oxygènes aux cellules du corps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958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u="sng" dirty="0"/>
                        <a:t>Angine de poitrine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u="sng" dirty="0"/>
                        <a:t>Infarctus du myocarde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26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Essoufflement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Étourdissement et faiblesse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Engourdissement des membres supérieurs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Dyspnée importante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b="0" i="0" u="none" dirty="0">
                          <a:solidFill>
                            <a:schemeClr val="bg1"/>
                          </a:solidFill>
                        </a:rPr>
                        <a:t>Étourdissement et faiblesse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b="0" i="0" u="none" dirty="0">
                          <a:solidFill>
                            <a:schemeClr val="bg1"/>
                          </a:solidFill>
                        </a:rPr>
                        <a:t>Engourdissement des membres supérieurs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594300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AAEF9619-B0FE-427D-4E7A-18C5AF30A429}"/>
              </a:ext>
            </a:extLst>
          </p:cNvPr>
          <p:cNvSpPr txBox="1"/>
          <p:nvPr/>
        </p:nvSpPr>
        <p:spPr>
          <a:xfrm>
            <a:off x="10253272" y="6248399"/>
            <a:ext cx="16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74</a:t>
            </a:r>
          </a:p>
        </p:txBody>
      </p:sp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36730E75-D617-DE1B-EE32-9FD3E3E17DF9}"/>
              </a:ext>
            </a:extLst>
          </p:cNvPr>
          <p:cNvSpPr/>
          <p:nvPr/>
        </p:nvSpPr>
        <p:spPr>
          <a:xfrm>
            <a:off x="9899374" y="331304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D9F5F9E-DC8D-7256-FF94-5E408F6BAECA}"/>
              </a:ext>
            </a:extLst>
          </p:cNvPr>
          <p:cNvSpPr/>
          <p:nvPr/>
        </p:nvSpPr>
        <p:spPr>
          <a:xfrm>
            <a:off x="2449721" y="1298713"/>
            <a:ext cx="8947149" cy="4313581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dirty="0"/>
              <a:t>Quels sont les soins?</a:t>
            </a:r>
          </a:p>
          <a:p>
            <a:pPr algn="ctr"/>
            <a:endParaRPr lang="fr-CA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/>
              <a:t>Administrer de l’oxygène selon l’ordonnance ou le protocole de DRS de votre établissement et selon votre champ de pratique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/>
              <a:t>Installer en position semi-assise</a:t>
            </a:r>
          </a:p>
        </p:txBody>
      </p:sp>
    </p:spTree>
    <p:extLst>
      <p:ext uri="{BB962C8B-B14F-4D97-AF65-F5344CB8AC3E}">
        <p14:creationId xmlns:p14="http://schemas.microsoft.com/office/powerpoint/2010/main" val="23735347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796</Words>
  <Application>Microsoft Office PowerPoint</Application>
  <PresentationFormat>Grand écran</PresentationFormat>
  <Paragraphs>165</Paragraphs>
  <Slides>20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Retour</vt:lpstr>
      <vt:lpstr>Les altérations du cœur</vt:lpstr>
      <vt:lpstr>L’angine de poitrine</vt:lpstr>
      <vt:lpstr>L’infarctus du myocarde</vt:lpstr>
      <vt:lpstr>Angine vs infarctus</vt:lpstr>
      <vt:lpstr>Présentation PowerPoint</vt:lpstr>
      <vt:lpstr>L’infarctus du myocarde</vt:lpstr>
      <vt:lpstr>Les manifestations cliniques</vt:lpstr>
      <vt:lpstr>Les manifestations cliniques</vt:lpstr>
      <vt:lpstr>Les manifestations cliniques</vt:lpstr>
      <vt:lpstr>Les manifestations cliniques</vt:lpstr>
      <vt:lpstr>Les soins généraux</vt:lpstr>
      <vt:lpstr>Administration d’un vasodilatateur coronarien</vt:lpstr>
      <vt:lpstr>Quelques renseignements pour la personne atteinte</vt:lpstr>
      <vt:lpstr>Quels sont les traitements à longs termes</vt:lpstr>
      <vt:lpstr>Présentation PowerPoint</vt:lpstr>
      <vt:lpstr>Présentation PowerPoint</vt:lpstr>
      <vt:lpstr>Angioplastie et pontage</vt:lpstr>
      <vt:lpstr>Traitement thrombolytique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Retour</dc:title>
  <dc:creator>bolduc, Karole-anne</dc:creator>
  <cp:lastModifiedBy>bolduc, Karole-anne</cp:lastModifiedBy>
  <cp:revision>3</cp:revision>
  <dcterms:created xsi:type="dcterms:W3CDTF">2021-04-24T17:49:05Z</dcterms:created>
  <dcterms:modified xsi:type="dcterms:W3CDTF">2024-04-03T19:03:15Z</dcterms:modified>
</cp:coreProperties>
</file>