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321" r:id="rId2"/>
    <p:sldId id="323" r:id="rId3"/>
    <p:sldId id="324" r:id="rId4"/>
    <p:sldId id="311" r:id="rId5"/>
    <p:sldId id="325" r:id="rId6"/>
    <p:sldId id="314" r:id="rId7"/>
    <p:sldId id="310" r:id="rId8"/>
    <p:sldId id="315" r:id="rId9"/>
    <p:sldId id="316" r:id="rId10"/>
    <p:sldId id="326" r:id="rId11"/>
    <p:sldId id="317" r:id="rId12"/>
    <p:sldId id="327" r:id="rId13"/>
    <p:sldId id="328" r:id="rId14"/>
    <p:sldId id="320" r:id="rId15"/>
    <p:sldId id="256" r:id="rId16"/>
    <p:sldId id="330" r:id="rId17"/>
    <p:sldId id="329" r:id="rId18"/>
    <p:sldId id="331" r:id="rId19"/>
    <p:sldId id="332" r:id="rId20"/>
    <p:sldId id="333" r:id="rId21"/>
    <p:sldId id="32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F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268C1-DED0-409F-96E5-02E967D59A3B}" v="734" dt="2024-04-02T14:19:32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uc, Karole-anne" userId="7ec06f55-c6e3-436a-8239-95fc4e9050c7" providerId="ADAL" clId="{FFB268C1-DED0-409F-96E5-02E967D59A3B}"/>
    <pc:docChg chg="undo custSel addSld delSld modSld sldOrd modMainMaster">
      <pc:chgData name="bolduc, Karole-anne" userId="7ec06f55-c6e3-436a-8239-95fc4e9050c7" providerId="ADAL" clId="{FFB268C1-DED0-409F-96E5-02E967D59A3B}" dt="2024-04-02T14:22:56.628" v="3844" actId="403"/>
      <pc:docMkLst>
        <pc:docMk/>
      </pc:docMkLst>
      <pc:sldChg chg="modTransition">
        <pc:chgData name="bolduc, Karole-anne" userId="7ec06f55-c6e3-436a-8239-95fc4e9050c7" providerId="ADAL" clId="{FFB268C1-DED0-409F-96E5-02E967D59A3B}" dt="2024-04-02T12:36:25.268" v="959"/>
        <pc:sldMkLst>
          <pc:docMk/>
          <pc:sldMk cId="253434925" sldId="256"/>
        </pc:sldMkLst>
      </pc:sldChg>
      <pc:sldChg chg="addSp delSp modSp del mod modTransition modAnim">
        <pc:chgData name="bolduc, Karole-anne" userId="7ec06f55-c6e3-436a-8239-95fc4e9050c7" providerId="ADAL" clId="{FFB268C1-DED0-409F-96E5-02E967D59A3B}" dt="2024-04-02T13:48:35.794" v="2655" actId="47"/>
        <pc:sldMkLst>
          <pc:docMk/>
          <pc:sldMk cId="3651189005" sldId="287"/>
        </pc:sldMkLst>
        <pc:spChg chg="add del">
          <ac:chgData name="bolduc, Karole-anne" userId="7ec06f55-c6e3-436a-8239-95fc4e9050c7" providerId="ADAL" clId="{FFB268C1-DED0-409F-96E5-02E967D59A3B}" dt="2024-04-02T13:45:10.429" v="2515" actId="478"/>
          <ac:spMkLst>
            <pc:docMk/>
            <pc:sldMk cId="3651189005" sldId="287"/>
            <ac:spMk id="3" creationId="{19570F21-3056-AC2A-97FA-03A162732E7C}"/>
          </ac:spMkLst>
        </pc:spChg>
        <pc:spChg chg="add mod">
          <ac:chgData name="bolduc, Karole-anne" userId="7ec06f55-c6e3-436a-8239-95fc4e9050c7" providerId="ADAL" clId="{FFB268C1-DED0-409F-96E5-02E967D59A3B}" dt="2024-04-02T13:45:15.972" v="2516"/>
          <ac:spMkLst>
            <pc:docMk/>
            <pc:sldMk cId="3651189005" sldId="287"/>
            <ac:spMk id="4" creationId="{EDBF40F0-1BB3-FFD8-FA2B-ABF26E2BF94F}"/>
          </ac:spMkLst>
        </pc:spChg>
        <pc:spChg chg="mod">
          <ac:chgData name="bolduc, Karole-anne" userId="7ec06f55-c6e3-436a-8239-95fc4e9050c7" providerId="ADAL" clId="{FFB268C1-DED0-409F-96E5-02E967D59A3B}" dt="2024-04-02T13:47:02.941" v="2543" actId="14100"/>
          <ac:spMkLst>
            <pc:docMk/>
            <pc:sldMk cId="3651189005" sldId="287"/>
            <ac:spMk id="5" creationId="{A938DD1A-B078-4192-994B-ED8E3672BA9A}"/>
          </ac:spMkLst>
        </pc:spChg>
      </pc:sldChg>
      <pc:sldChg chg="modSp del mod modTransition">
        <pc:chgData name="bolduc, Karole-anne" userId="7ec06f55-c6e3-436a-8239-95fc4e9050c7" providerId="ADAL" clId="{FFB268C1-DED0-409F-96E5-02E967D59A3B}" dt="2024-04-02T13:57:07.364" v="3118" actId="47"/>
        <pc:sldMkLst>
          <pc:docMk/>
          <pc:sldMk cId="326953655" sldId="288"/>
        </pc:sldMkLst>
        <pc:spChg chg="mod">
          <ac:chgData name="bolduc, Karole-anne" userId="7ec06f55-c6e3-436a-8239-95fc4e9050c7" providerId="ADAL" clId="{FFB268C1-DED0-409F-96E5-02E967D59A3B}" dt="2024-04-02T13:52:22.330" v="2854" actId="1076"/>
          <ac:spMkLst>
            <pc:docMk/>
            <pc:sldMk cId="326953655" sldId="288"/>
            <ac:spMk id="14" creationId="{29E2D1A0-E259-418E-B7C3-569517AF97DE}"/>
          </ac:spMkLst>
        </pc:spChg>
      </pc:sldChg>
      <pc:sldChg chg="modSp del mod modTransition">
        <pc:chgData name="bolduc, Karole-anne" userId="7ec06f55-c6e3-436a-8239-95fc4e9050c7" providerId="ADAL" clId="{FFB268C1-DED0-409F-96E5-02E967D59A3B}" dt="2024-04-02T14:10:38.350" v="3144" actId="47"/>
        <pc:sldMkLst>
          <pc:docMk/>
          <pc:sldMk cId="4046282203" sldId="289"/>
        </pc:sldMkLst>
        <pc:spChg chg="mod">
          <ac:chgData name="bolduc, Karole-anne" userId="7ec06f55-c6e3-436a-8239-95fc4e9050c7" providerId="ADAL" clId="{FFB268C1-DED0-409F-96E5-02E967D59A3B}" dt="2024-04-02T14:09:49.173" v="3119" actId="207"/>
          <ac:spMkLst>
            <pc:docMk/>
            <pc:sldMk cId="4046282203" sldId="289"/>
            <ac:spMk id="3" creationId="{0CE14005-A857-4AD8-91FF-7D177629481C}"/>
          </ac:spMkLst>
        </pc:spChg>
      </pc:sldChg>
      <pc:sldChg chg="modSp del mod modTransition">
        <pc:chgData name="bolduc, Karole-anne" userId="7ec06f55-c6e3-436a-8239-95fc4e9050c7" providerId="ADAL" clId="{FFB268C1-DED0-409F-96E5-02E967D59A3B}" dt="2024-04-02T14:10:39.515" v="3145" actId="47"/>
        <pc:sldMkLst>
          <pc:docMk/>
          <pc:sldMk cId="936463731" sldId="290"/>
        </pc:sldMkLst>
        <pc:spChg chg="mod">
          <ac:chgData name="bolduc, Karole-anne" userId="7ec06f55-c6e3-436a-8239-95fc4e9050c7" providerId="ADAL" clId="{FFB268C1-DED0-409F-96E5-02E967D59A3B}" dt="2024-04-02T14:10:12.189" v="3120" actId="207"/>
          <ac:spMkLst>
            <pc:docMk/>
            <pc:sldMk cId="936463731" sldId="290"/>
            <ac:spMk id="9" creationId="{7AA1EA43-2519-48A7-94BF-FE8F232A10DB}"/>
          </ac:spMkLst>
        </pc:spChg>
      </pc:sldChg>
      <pc:sldChg chg="del modTransition">
        <pc:chgData name="bolduc, Karole-anne" userId="7ec06f55-c6e3-436a-8239-95fc4e9050c7" providerId="ADAL" clId="{FFB268C1-DED0-409F-96E5-02E967D59A3B}" dt="2024-04-02T14:20:30.551" v="3730" actId="47"/>
        <pc:sldMkLst>
          <pc:docMk/>
          <pc:sldMk cId="3571738755" sldId="291"/>
        </pc:sldMkLst>
      </pc:sldChg>
      <pc:sldChg chg="del">
        <pc:chgData name="bolduc, Karole-anne" userId="7ec06f55-c6e3-436a-8239-95fc4e9050c7" providerId="ADAL" clId="{FFB268C1-DED0-409F-96E5-02E967D59A3B}" dt="2024-04-02T12:30:37.904" v="684" actId="47"/>
        <pc:sldMkLst>
          <pc:docMk/>
          <pc:sldMk cId="205960029" sldId="308"/>
        </pc:sldMkLst>
      </pc:sldChg>
      <pc:sldChg chg="addSp delSp modSp del mod">
        <pc:chgData name="bolduc, Karole-anne" userId="7ec06f55-c6e3-436a-8239-95fc4e9050c7" providerId="ADAL" clId="{FFB268C1-DED0-409F-96E5-02E967D59A3B}" dt="2024-04-02T12:31:39.874" v="692" actId="47"/>
        <pc:sldMkLst>
          <pc:docMk/>
          <pc:sldMk cId="3886914981" sldId="309"/>
        </pc:sldMkLst>
        <pc:spChg chg="add mod">
          <ac:chgData name="bolduc, Karole-anne" userId="7ec06f55-c6e3-436a-8239-95fc4e9050c7" providerId="ADAL" clId="{FFB268C1-DED0-409F-96E5-02E967D59A3B}" dt="2024-04-02T12:31:32.851" v="690" actId="478"/>
          <ac:spMkLst>
            <pc:docMk/>
            <pc:sldMk cId="3886914981" sldId="309"/>
            <ac:spMk id="3" creationId="{5EB383D3-2D6B-42CD-C382-062AD37DEB13}"/>
          </ac:spMkLst>
        </pc:spChg>
        <pc:picChg chg="del">
          <ac:chgData name="bolduc, Karole-anne" userId="7ec06f55-c6e3-436a-8239-95fc4e9050c7" providerId="ADAL" clId="{FFB268C1-DED0-409F-96E5-02E967D59A3B}" dt="2024-04-02T12:31:32.851" v="690" actId="478"/>
          <ac:picMkLst>
            <pc:docMk/>
            <pc:sldMk cId="3886914981" sldId="309"/>
            <ac:picMk id="5" creationId="{282C4286-69AE-42BD-97C5-C7C799F9862F}"/>
          </ac:picMkLst>
        </pc:picChg>
      </pc:sldChg>
      <pc:sldChg chg="addSp modSp mod modTransition modAnim">
        <pc:chgData name="bolduc, Karole-anne" userId="7ec06f55-c6e3-436a-8239-95fc4e9050c7" providerId="ADAL" clId="{FFB268C1-DED0-409F-96E5-02E967D59A3B}" dt="2024-04-02T13:29:43.083" v="1792" actId="207"/>
        <pc:sldMkLst>
          <pc:docMk/>
          <pc:sldMk cId="3973049758" sldId="310"/>
        </pc:sldMkLst>
        <pc:spChg chg="add mod">
          <ac:chgData name="bolduc, Karole-anne" userId="7ec06f55-c6e3-436a-8239-95fc4e9050c7" providerId="ADAL" clId="{FFB268C1-DED0-409F-96E5-02E967D59A3B}" dt="2024-04-02T13:14:00.456" v="1145" actId="20577"/>
          <ac:spMkLst>
            <pc:docMk/>
            <pc:sldMk cId="3973049758" sldId="310"/>
            <ac:spMk id="2" creationId="{FE8AD8FF-0A6E-B7DF-1601-484873DE8FFF}"/>
          </ac:spMkLst>
        </pc:spChg>
        <pc:spChg chg="add mod">
          <ac:chgData name="bolduc, Karole-anne" userId="7ec06f55-c6e3-436a-8239-95fc4e9050c7" providerId="ADAL" clId="{FFB268C1-DED0-409F-96E5-02E967D59A3B}" dt="2024-04-02T13:29:43.083" v="1792" actId="207"/>
          <ac:spMkLst>
            <pc:docMk/>
            <pc:sldMk cId="3973049758" sldId="310"/>
            <ac:spMk id="3" creationId="{C32956D2-1DEA-A44A-8A32-23B5EADAEE24}"/>
          </ac:spMkLst>
        </pc:spChg>
        <pc:spChg chg="mod">
          <ac:chgData name="bolduc, Karole-anne" userId="7ec06f55-c6e3-436a-8239-95fc4e9050c7" providerId="ADAL" clId="{FFB268C1-DED0-409F-96E5-02E967D59A3B}" dt="2024-04-02T13:29:32.458" v="1788" actId="114"/>
          <ac:spMkLst>
            <pc:docMk/>
            <pc:sldMk cId="3973049758" sldId="310"/>
            <ac:spMk id="7" creationId="{07D44103-A277-4DC7-A94D-00AFB501AC70}"/>
          </ac:spMkLst>
        </pc:spChg>
        <pc:spChg chg="mod">
          <ac:chgData name="bolduc, Karole-anne" userId="7ec06f55-c6e3-436a-8239-95fc4e9050c7" providerId="ADAL" clId="{FFB268C1-DED0-409F-96E5-02E967D59A3B}" dt="2024-04-02T13:24:44.317" v="1515" actId="1076"/>
          <ac:spMkLst>
            <pc:docMk/>
            <pc:sldMk cId="3973049758" sldId="310"/>
            <ac:spMk id="15" creationId="{5FCE1EF5-D084-4C7C-9A71-CF21C1C94DDF}"/>
          </ac:spMkLst>
        </pc:spChg>
        <pc:picChg chg="mod modCrop">
          <ac:chgData name="bolduc, Karole-anne" userId="7ec06f55-c6e3-436a-8239-95fc4e9050c7" providerId="ADAL" clId="{FFB268C1-DED0-409F-96E5-02E967D59A3B}" dt="2024-04-02T13:10:23.431" v="1139" actId="732"/>
          <ac:picMkLst>
            <pc:docMk/>
            <pc:sldMk cId="3973049758" sldId="310"/>
            <ac:picMk id="5" creationId="{573CCF4D-67C2-4D52-B5AF-7D57D52110A2}"/>
          </ac:picMkLst>
        </pc:picChg>
      </pc:sldChg>
      <pc:sldChg chg="addSp modSp mod modTransition modAnim">
        <pc:chgData name="bolduc, Karole-anne" userId="7ec06f55-c6e3-436a-8239-95fc4e9050c7" providerId="ADAL" clId="{FFB268C1-DED0-409F-96E5-02E967D59A3B}" dt="2024-04-02T13:29:53.789" v="1794" actId="114"/>
        <pc:sldMkLst>
          <pc:docMk/>
          <pc:sldMk cId="703923268" sldId="311"/>
        </pc:sldMkLst>
        <pc:spChg chg="add mod">
          <ac:chgData name="bolduc, Karole-anne" userId="7ec06f55-c6e3-436a-8239-95fc4e9050c7" providerId="ADAL" clId="{FFB268C1-DED0-409F-96E5-02E967D59A3B}" dt="2024-04-02T12:57:48.655" v="1128" actId="20577"/>
          <ac:spMkLst>
            <pc:docMk/>
            <pc:sldMk cId="703923268" sldId="311"/>
            <ac:spMk id="3" creationId="{A2CB7678-50E4-2B17-A532-CD5483F07F66}"/>
          </ac:spMkLst>
        </pc:spChg>
        <pc:spChg chg="mod">
          <ac:chgData name="bolduc, Karole-anne" userId="7ec06f55-c6e3-436a-8239-95fc4e9050c7" providerId="ADAL" clId="{FFB268C1-DED0-409F-96E5-02E967D59A3B}" dt="2024-04-02T13:29:53.789" v="1794" actId="114"/>
          <ac:spMkLst>
            <pc:docMk/>
            <pc:sldMk cId="703923268" sldId="311"/>
            <ac:spMk id="9" creationId="{E5E70C31-4AAC-4558-BFB8-86CF33BAF344}"/>
          </ac:spMkLst>
        </pc:spChg>
        <pc:spChg chg="mod">
          <ac:chgData name="bolduc, Karole-anne" userId="7ec06f55-c6e3-436a-8239-95fc4e9050c7" providerId="ADAL" clId="{FFB268C1-DED0-409F-96E5-02E967D59A3B}" dt="2024-04-02T12:33:09.094" v="815" actId="1076"/>
          <ac:spMkLst>
            <pc:docMk/>
            <pc:sldMk cId="703923268" sldId="311"/>
            <ac:spMk id="11" creationId="{294BA36A-C1A9-420E-8249-241C61F2A9C7}"/>
          </ac:spMkLst>
        </pc:spChg>
        <pc:picChg chg="mod modCrop">
          <ac:chgData name="bolduc, Karole-anne" userId="7ec06f55-c6e3-436a-8239-95fc4e9050c7" providerId="ADAL" clId="{FFB268C1-DED0-409F-96E5-02E967D59A3B}" dt="2024-04-02T12:58:14.900" v="1132" actId="732"/>
          <ac:picMkLst>
            <pc:docMk/>
            <pc:sldMk cId="703923268" sldId="311"/>
            <ac:picMk id="5" creationId="{F54A723B-22B5-4FE9-BD89-C7A2EF294BEE}"/>
          </ac:picMkLst>
        </pc:picChg>
      </pc:sldChg>
      <pc:sldChg chg="del modTransition">
        <pc:chgData name="bolduc, Karole-anne" userId="7ec06f55-c6e3-436a-8239-95fc4e9050c7" providerId="ADAL" clId="{FFB268C1-DED0-409F-96E5-02E967D59A3B}" dt="2024-04-02T12:57:25.063" v="1123" actId="47"/>
        <pc:sldMkLst>
          <pc:docMk/>
          <pc:sldMk cId="1370705919" sldId="312"/>
        </pc:sldMkLst>
      </pc:sldChg>
      <pc:sldChg chg="del modTransition">
        <pc:chgData name="bolduc, Karole-anne" userId="7ec06f55-c6e3-436a-8239-95fc4e9050c7" providerId="ADAL" clId="{FFB268C1-DED0-409F-96E5-02E967D59A3B}" dt="2024-04-02T12:57:27.021" v="1124" actId="47"/>
        <pc:sldMkLst>
          <pc:docMk/>
          <pc:sldMk cId="144624227" sldId="313"/>
        </pc:sldMkLst>
      </pc:sldChg>
      <pc:sldChg chg="addSp delSp modSp mod modTransition modAnim">
        <pc:chgData name="bolduc, Karole-anne" userId="7ec06f55-c6e3-436a-8239-95fc4e9050c7" providerId="ADAL" clId="{FFB268C1-DED0-409F-96E5-02E967D59A3B}" dt="2024-04-02T13:09:55.677" v="1138" actId="14100"/>
        <pc:sldMkLst>
          <pc:docMk/>
          <pc:sldMk cId="862719944" sldId="314"/>
        </pc:sldMkLst>
        <pc:spChg chg="del mod">
          <ac:chgData name="bolduc, Karole-anne" userId="7ec06f55-c6e3-436a-8239-95fc4e9050c7" providerId="ADAL" clId="{FFB268C1-DED0-409F-96E5-02E967D59A3B}" dt="2024-04-02T13:09:25.789" v="1135" actId="478"/>
          <ac:spMkLst>
            <pc:docMk/>
            <pc:sldMk cId="862719944" sldId="314"/>
            <ac:spMk id="3" creationId="{B73FE8C3-001D-4183-BD87-D7990B4358DB}"/>
          </ac:spMkLst>
        </pc:spChg>
        <pc:picChg chg="add mod">
          <ac:chgData name="bolduc, Karole-anne" userId="7ec06f55-c6e3-436a-8239-95fc4e9050c7" providerId="ADAL" clId="{FFB268C1-DED0-409F-96E5-02E967D59A3B}" dt="2024-04-02T13:09:55.677" v="1138" actId="14100"/>
          <ac:picMkLst>
            <pc:docMk/>
            <pc:sldMk cId="862719944" sldId="314"/>
            <ac:picMk id="2" creationId="{90A1591F-1DFA-B499-FD3A-FC9578B734E5}"/>
          </ac:picMkLst>
        </pc:picChg>
      </pc:sldChg>
      <pc:sldChg chg="addSp modSp mod modTransition">
        <pc:chgData name="bolduc, Karole-anne" userId="7ec06f55-c6e3-436a-8239-95fc4e9050c7" providerId="ADAL" clId="{FFB268C1-DED0-409F-96E5-02E967D59A3B}" dt="2024-04-02T13:29:18.854" v="1786" actId="114"/>
        <pc:sldMkLst>
          <pc:docMk/>
          <pc:sldMk cId="2053824421" sldId="315"/>
        </pc:sldMkLst>
        <pc:spChg chg="mod">
          <ac:chgData name="bolduc, Karole-anne" userId="7ec06f55-c6e3-436a-8239-95fc4e9050c7" providerId="ADAL" clId="{FFB268C1-DED0-409F-96E5-02E967D59A3B}" dt="2024-04-02T13:29:18.854" v="1786" actId="114"/>
          <ac:spMkLst>
            <pc:docMk/>
            <pc:sldMk cId="2053824421" sldId="315"/>
            <ac:spMk id="3" creationId="{FEEE3807-2E66-49B7-B4C1-1611B3E799CC}"/>
          </ac:spMkLst>
        </pc:spChg>
        <pc:spChg chg="add mod">
          <ac:chgData name="bolduc, Karole-anne" userId="7ec06f55-c6e3-436a-8239-95fc4e9050c7" providerId="ADAL" clId="{FFB268C1-DED0-409F-96E5-02E967D59A3B}" dt="2024-04-02T13:14:08.226" v="1148" actId="20577"/>
          <ac:spMkLst>
            <pc:docMk/>
            <pc:sldMk cId="2053824421" sldId="315"/>
            <ac:spMk id="4" creationId="{8A4C4767-5402-94DF-3348-7D0A5A398C30}"/>
          </ac:spMkLst>
        </pc:spChg>
        <pc:spChg chg="mod">
          <ac:chgData name="bolduc, Karole-anne" userId="7ec06f55-c6e3-436a-8239-95fc4e9050c7" providerId="ADAL" clId="{FFB268C1-DED0-409F-96E5-02E967D59A3B}" dt="2024-04-02T13:24:40.189" v="1514" actId="1076"/>
          <ac:spMkLst>
            <pc:docMk/>
            <pc:sldMk cId="2053824421" sldId="315"/>
            <ac:spMk id="16" creationId="{1EB62E5F-ADA3-4887-A3FA-3E337343F4BB}"/>
          </ac:spMkLst>
        </pc:spChg>
        <pc:picChg chg="mod modCrop">
          <ac:chgData name="bolduc, Karole-anne" userId="7ec06f55-c6e3-436a-8239-95fc4e9050c7" providerId="ADAL" clId="{FFB268C1-DED0-409F-96E5-02E967D59A3B}" dt="2024-04-02T13:13:38.930" v="1142" actId="732"/>
          <ac:picMkLst>
            <pc:docMk/>
            <pc:sldMk cId="2053824421" sldId="315"/>
            <ac:picMk id="6" creationId="{03A3F38E-9356-45E8-9FED-B0ABF68AB3F5}"/>
          </ac:picMkLst>
        </pc:picChg>
      </pc:sldChg>
      <pc:sldChg chg="addSp delSp modSp mod modTransition modAnim">
        <pc:chgData name="bolduc, Karole-anne" userId="7ec06f55-c6e3-436a-8239-95fc4e9050c7" providerId="ADAL" clId="{FFB268C1-DED0-409F-96E5-02E967D59A3B}" dt="2024-04-02T13:26:06.310" v="1520" actId="207"/>
        <pc:sldMkLst>
          <pc:docMk/>
          <pc:sldMk cId="4028531848" sldId="316"/>
        </pc:sldMkLst>
        <pc:spChg chg="add del mod">
          <ac:chgData name="bolduc, Karole-anne" userId="7ec06f55-c6e3-436a-8239-95fc4e9050c7" providerId="ADAL" clId="{FFB268C1-DED0-409F-96E5-02E967D59A3B}" dt="2024-04-02T13:20:46.938" v="1219"/>
          <ac:spMkLst>
            <pc:docMk/>
            <pc:sldMk cId="4028531848" sldId="316"/>
            <ac:spMk id="2" creationId="{D79293D8-ED56-EC0C-AD88-F6EF97C72E73}"/>
          </ac:spMkLst>
        </pc:spChg>
        <pc:spChg chg="add mod">
          <ac:chgData name="bolduc, Karole-anne" userId="7ec06f55-c6e3-436a-8239-95fc4e9050c7" providerId="ADAL" clId="{FFB268C1-DED0-409F-96E5-02E967D59A3B}" dt="2024-04-02T13:24:05.389" v="1507" actId="1076"/>
          <ac:spMkLst>
            <pc:docMk/>
            <pc:sldMk cId="4028531848" sldId="316"/>
            <ac:spMk id="3" creationId="{D72AAEB7-DB63-0373-72C1-BC2B3F37E063}"/>
          </ac:spMkLst>
        </pc:spChg>
        <pc:spChg chg="add mod">
          <ac:chgData name="bolduc, Karole-anne" userId="7ec06f55-c6e3-436a-8239-95fc4e9050c7" providerId="ADAL" clId="{FFB268C1-DED0-409F-96E5-02E967D59A3B}" dt="2024-04-02T13:24:36.006" v="1513" actId="1076"/>
          <ac:spMkLst>
            <pc:docMk/>
            <pc:sldMk cId="4028531848" sldId="316"/>
            <ac:spMk id="4" creationId="{2E8B2630-E588-A570-12E4-3341A09D6B7A}"/>
          </ac:spMkLst>
        </pc:spChg>
        <pc:spChg chg="add mod">
          <ac:chgData name="bolduc, Karole-anne" userId="7ec06f55-c6e3-436a-8239-95fc4e9050c7" providerId="ADAL" clId="{FFB268C1-DED0-409F-96E5-02E967D59A3B}" dt="2024-04-02T13:26:06.310" v="1520" actId="207"/>
          <ac:spMkLst>
            <pc:docMk/>
            <pc:sldMk cId="4028531848" sldId="316"/>
            <ac:spMk id="5" creationId="{80A91A0D-FA63-6304-8677-A1619B5CA1E5}"/>
          </ac:spMkLst>
        </pc:spChg>
        <pc:picChg chg="mod modCrop">
          <ac:chgData name="bolduc, Karole-anne" userId="7ec06f55-c6e3-436a-8239-95fc4e9050c7" providerId="ADAL" clId="{FFB268C1-DED0-409F-96E5-02E967D59A3B}" dt="2024-04-02T13:20:08.474" v="1214" actId="1076"/>
          <ac:picMkLst>
            <pc:docMk/>
            <pc:sldMk cId="4028531848" sldId="316"/>
            <ac:picMk id="8" creationId="{C6B868AB-9200-45F6-8AEE-63E1584FDE80}"/>
          </ac:picMkLst>
        </pc:picChg>
      </pc:sldChg>
      <pc:sldChg chg="addSp modSp mod modTransition">
        <pc:chgData name="bolduc, Karole-anne" userId="7ec06f55-c6e3-436a-8239-95fc4e9050c7" providerId="ADAL" clId="{FFB268C1-DED0-409F-96E5-02E967D59A3B}" dt="2024-04-02T13:26:17.037" v="1524" actId="20577"/>
        <pc:sldMkLst>
          <pc:docMk/>
          <pc:sldMk cId="220789158" sldId="317"/>
        </pc:sldMkLst>
        <pc:spChg chg="add mod">
          <ac:chgData name="bolduc, Karole-anne" userId="7ec06f55-c6e3-436a-8239-95fc4e9050c7" providerId="ADAL" clId="{FFB268C1-DED0-409F-96E5-02E967D59A3B}" dt="2024-04-02T13:26:17.037" v="1524" actId="20577"/>
          <ac:spMkLst>
            <pc:docMk/>
            <pc:sldMk cId="220789158" sldId="317"/>
            <ac:spMk id="2" creationId="{6771126A-B6DF-0EB6-BEBE-3CA0F2396CEB}"/>
          </ac:spMkLst>
        </pc:spChg>
        <pc:spChg chg="mod">
          <ac:chgData name="bolduc, Karole-anne" userId="7ec06f55-c6e3-436a-8239-95fc4e9050c7" providerId="ADAL" clId="{FFB268C1-DED0-409F-96E5-02E967D59A3B}" dt="2024-04-02T13:19:50.189" v="1212" actId="5793"/>
          <ac:spMkLst>
            <pc:docMk/>
            <pc:sldMk cId="220789158" sldId="317"/>
            <ac:spMk id="3" creationId="{63855405-3C7A-4716-B2CA-F32B73C8A161}"/>
          </ac:spMkLst>
        </pc:spChg>
      </pc:sldChg>
      <pc:sldChg chg="modSp del mod modTransition">
        <pc:chgData name="bolduc, Karole-anne" userId="7ec06f55-c6e3-436a-8239-95fc4e9050c7" providerId="ADAL" clId="{FFB268C1-DED0-409F-96E5-02E967D59A3B}" dt="2024-04-02T13:35:15.175" v="2104" actId="47"/>
        <pc:sldMkLst>
          <pc:docMk/>
          <pc:sldMk cId="3926605909" sldId="318"/>
        </pc:sldMkLst>
        <pc:spChg chg="mod">
          <ac:chgData name="bolduc, Karole-anne" userId="7ec06f55-c6e3-436a-8239-95fc4e9050c7" providerId="ADAL" clId="{FFB268C1-DED0-409F-96E5-02E967D59A3B}" dt="2024-03-27T16:00:28.756" v="15" actId="20577"/>
          <ac:spMkLst>
            <pc:docMk/>
            <pc:sldMk cId="3926605909" sldId="318"/>
            <ac:spMk id="14" creationId="{160139CE-01D2-4A09-86A8-F82C673BD5C7}"/>
          </ac:spMkLst>
        </pc:spChg>
      </pc:sldChg>
      <pc:sldChg chg="del modTransition">
        <pc:chgData name="bolduc, Karole-anne" userId="7ec06f55-c6e3-436a-8239-95fc4e9050c7" providerId="ADAL" clId="{FFB268C1-DED0-409F-96E5-02E967D59A3B}" dt="2024-04-02T13:35:47.303" v="2127" actId="47"/>
        <pc:sldMkLst>
          <pc:docMk/>
          <pc:sldMk cId="1685761433" sldId="319"/>
        </pc:sldMkLst>
      </pc:sldChg>
      <pc:sldChg chg="modSp mod modTransition">
        <pc:chgData name="bolduc, Karole-anne" userId="7ec06f55-c6e3-436a-8239-95fc4e9050c7" providerId="ADAL" clId="{FFB268C1-DED0-409F-96E5-02E967D59A3B}" dt="2024-04-02T13:43:17.700" v="2511" actId="20577"/>
        <pc:sldMkLst>
          <pc:docMk/>
          <pc:sldMk cId="890923380" sldId="320"/>
        </pc:sldMkLst>
        <pc:spChg chg="mod">
          <ac:chgData name="bolduc, Karole-anne" userId="7ec06f55-c6e3-436a-8239-95fc4e9050c7" providerId="ADAL" clId="{FFB268C1-DED0-409F-96E5-02E967D59A3B}" dt="2024-04-02T13:43:17.700" v="2511" actId="20577"/>
          <ac:spMkLst>
            <pc:docMk/>
            <pc:sldMk cId="890923380" sldId="320"/>
            <ac:spMk id="3" creationId="{FECE082C-C7EC-4AC5-9B3D-1804A3F255EC}"/>
          </ac:spMkLst>
        </pc:spChg>
      </pc:sldChg>
      <pc:sldChg chg="modSp mod modTransition modAnim">
        <pc:chgData name="bolduc, Karole-anne" userId="7ec06f55-c6e3-436a-8239-95fc4e9050c7" providerId="ADAL" clId="{FFB268C1-DED0-409F-96E5-02E967D59A3B}" dt="2024-04-02T12:37:49.340" v="1116"/>
        <pc:sldMkLst>
          <pc:docMk/>
          <pc:sldMk cId="2597261592" sldId="321"/>
        </pc:sldMkLst>
        <pc:spChg chg="mod">
          <ac:chgData name="bolduc, Karole-anne" userId="7ec06f55-c6e3-436a-8239-95fc4e9050c7" providerId="ADAL" clId="{FFB268C1-DED0-409F-96E5-02E967D59A3B}" dt="2024-04-02T12:37:38.863" v="1114" actId="20577"/>
          <ac:spMkLst>
            <pc:docMk/>
            <pc:sldMk cId="2597261592" sldId="321"/>
            <ac:spMk id="3" creationId="{498B3FD6-AF19-474A-BAC1-41A68E9CE500}"/>
          </ac:spMkLst>
        </pc:spChg>
      </pc:sldChg>
      <pc:sldChg chg="modSp mod modTransition">
        <pc:chgData name="bolduc, Karole-anne" userId="7ec06f55-c6e3-436a-8239-95fc4e9050c7" providerId="ADAL" clId="{FFB268C1-DED0-409F-96E5-02E967D59A3B}" dt="2024-04-02T14:22:56.628" v="3844" actId="403"/>
        <pc:sldMkLst>
          <pc:docMk/>
          <pc:sldMk cId="1772304815" sldId="322"/>
        </pc:sldMkLst>
        <pc:spChg chg="mod">
          <ac:chgData name="bolduc, Karole-anne" userId="7ec06f55-c6e3-436a-8239-95fc4e9050c7" providerId="ADAL" clId="{FFB268C1-DED0-409F-96E5-02E967D59A3B}" dt="2024-04-02T14:22:56.628" v="3844" actId="403"/>
          <ac:spMkLst>
            <pc:docMk/>
            <pc:sldMk cId="1772304815" sldId="322"/>
            <ac:spMk id="3" creationId="{498B3FD6-AF19-474A-BAC1-41A68E9CE500}"/>
          </ac:spMkLst>
        </pc:spChg>
      </pc:sldChg>
      <pc:sldChg chg="addSp delSp modSp add mod ord modTransition setBg modAnim">
        <pc:chgData name="bolduc, Karole-anne" userId="7ec06f55-c6e3-436a-8239-95fc4e9050c7" providerId="ADAL" clId="{FFB268C1-DED0-409F-96E5-02E967D59A3B}" dt="2024-04-02T12:36:25.268" v="959"/>
        <pc:sldMkLst>
          <pc:docMk/>
          <pc:sldMk cId="3484902485" sldId="323"/>
        </pc:sldMkLst>
        <pc:spChg chg="mod">
          <ac:chgData name="bolduc, Karole-anne" userId="7ec06f55-c6e3-436a-8239-95fc4e9050c7" providerId="ADAL" clId="{FFB268C1-DED0-409F-96E5-02E967D59A3B}" dt="2024-04-02T12:30:50.898" v="685" actId="26606"/>
          <ac:spMkLst>
            <pc:docMk/>
            <pc:sldMk cId="3484902485" sldId="323"/>
            <ac:spMk id="2" creationId="{E8FA0490-55AB-4246-89E9-D32A718AAFEB}"/>
          </ac:spMkLst>
        </pc:spChg>
        <pc:spChg chg="add mod">
          <ac:chgData name="bolduc, Karole-anne" userId="7ec06f55-c6e3-436a-8239-95fc4e9050c7" providerId="ADAL" clId="{FFB268C1-DED0-409F-96E5-02E967D59A3B}" dt="2024-04-02T12:31:04.532" v="688" actId="14100"/>
          <ac:spMkLst>
            <pc:docMk/>
            <pc:sldMk cId="3484902485" sldId="323"/>
            <ac:spMk id="4" creationId="{927AF427-09C4-DDDE-8A1E-9332ED7BCA6B}"/>
          </ac:spMkLst>
        </pc:spChg>
        <pc:spChg chg="add mod">
          <ac:chgData name="bolduc, Karole-anne" userId="7ec06f55-c6e3-436a-8239-95fc4e9050c7" providerId="ADAL" clId="{FFB268C1-DED0-409F-96E5-02E967D59A3B}" dt="2024-04-02T12:29:00.536" v="574" actId="207"/>
          <ac:spMkLst>
            <pc:docMk/>
            <pc:sldMk cId="3484902485" sldId="323"/>
            <ac:spMk id="6" creationId="{323F1846-8C37-EF7A-7EA2-234C745F4CCF}"/>
          </ac:spMkLst>
        </pc:spChg>
        <pc:spChg chg="add del">
          <ac:chgData name="bolduc, Karole-anne" userId="7ec06f55-c6e3-436a-8239-95fc4e9050c7" providerId="ADAL" clId="{FFB268C1-DED0-409F-96E5-02E967D59A3B}" dt="2024-04-02T12:30:50.898" v="685" actId="26606"/>
          <ac:spMkLst>
            <pc:docMk/>
            <pc:sldMk cId="3484902485" sldId="323"/>
            <ac:spMk id="13" creationId="{529DF628-3DC1-41BF-9730-E680D7FC23A1}"/>
          </ac:spMkLst>
        </pc:spChg>
        <pc:spChg chg="add del">
          <ac:chgData name="bolduc, Karole-anne" userId="7ec06f55-c6e3-436a-8239-95fc4e9050c7" providerId="ADAL" clId="{FFB268C1-DED0-409F-96E5-02E967D59A3B}" dt="2024-04-02T12:30:50.898" v="685" actId="26606"/>
          <ac:spMkLst>
            <pc:docMk/>
            <pc:sldMk cId="3484902485" sldId="323"/>
            <ac:spMk id="15" creationId="{623695FD-17A6-460C-AFB4-A56F8DFB4ED3}"/>
          </ac:spMkLst>
        </pc:spChg>
        <pc:spChg chg="add">
          <ac:chgData name="bolduc, Karole-anne" userId="7ec06f55-c6e3-436a-8239-95fc4e9050c7" providerId="ADAL" clId="{FFB268C1-DED0-409F-96E5-02E967D59A3B}" dt="2024-04-02T12:30:50.898" v="685" actId="26606"/>
          <ac:spMkLst>
            <pc:docMk/>
            <pc:sldMk cId="3484902485" sldId="323"/>
            <ac:spMk id="20" creationId="{909FE742-1A27-4AEF-B5F0-F8C383EAB1D7}"/>
          </ac:spMkLst>
        </pc:spChg>
        <pc:picChg chg="del">
          <ac:chgData name="bolduc, Karole-anne" userId="7ec06f55-c6e3-436a-8239-95fc4e9050c7" providerId="ADAL" clId="{FFB268C1-DED0-409F-96E5-02E967D59A3B}" dt="2024-04-02T12:20:32.646" v="23" actId="478"/>
          <ac:picMkLst>
            <pc:docMk/>
            <pc:sldMk cId="3484902485" sldId="323"/>
            <ac:picMk id="5" creationId="{B8791329-82C8-4394-B8AC-BA8224E0A097}"/>
          </ac:picMkLst>
        </pc:picChg>
        <pc:picChg chg="add mod ord">
          <ac:chgData name="bolduc, Karole-anne" userId="7ec06f55-c6e3-436a-8239-95fc4e9050c7" providerId="ADAL" clId="{FFB268C1-DED0-409F-96E5-02E967D59A3B}" dt="2024-04-02T12:31:20.979" v="689"/>
          <ac:picMkLst>
            <pc:docMk/>
            <pc:sldMk cId="3484902485" sldId="323"/>
            <ac:picMk id="8" creationId="{BED54E12-AF03-2BC1-D50B-19A6CCAE883B}"/>
          </ac:picMkLst>
        </pc:picChg>
      </pc:sldChg>
      <pc:sldChg chg="addSp modSp add mod modTransition modAnim">
        <pc:chgData name="bolduc, Karole-anne" userId="7ec06f55-c6e3-436a-8239-95fc4e9050c7" providerId="ADAL" clId="{FFB268C1-DED0-409F-96E5-02E967D59A3B}" dt="2024-04-02T12:36:25.268" v="959"/>
        <pc:sldMkLst>
          <pc:docMk/>
          <pc:sldMk cId="520210052" sldId="324"/>
        </pc:sldMkLst>
        <pc:spChg chg="mod">
          <ac:chgData name="bolduc, Karole-anne" userId="7ec06f55-c6e3-436a-8239-95fc4e9050c7" providerId="ADAL" clId="{FFB268C1-DED0-409F-96E5-02E967D59A3B}" dt="2024-04-02T12:33:26.367" v="829" actId="20577"/>
          <ac:spMkLst>
            <pc:docMk/>
            <pc:sldMk cId="520210052" sldId="324"/>
            <ac:spMk id="2" creationId="{E8FA0490-55AB-4246-89E9-D32A718AAFEB}"/>
          </ac:spMkLst>
        </pc:spChg>
        <pc:spChg chg="add mod">
          <ac:chgData name="bolduc, Karole-anne" userId="7ec06f55-c6e3-436a-8239-95fc4e9050c7" providerId="ADAL" clId="{FFB268C1-DED0-409F-96E5-02E967D59A3B}" dt="2024-04-02T12:33:19.722" v="817" actId="1076"/>
          <ac:spMkLst>
            <pc:docMk/>
            <pc:sldMk cId="520210052" sldId="324"/>
            <ac:spMk id="3" creationId="{70A81DA1-6B67-160D-1A29-B7D70F3FFE31}"/>
          </ac:spMkLst>
        </pc:spChg>
        <pc:spChg chg="mod">
          <ac:chgData name="bolduc, Karole-anne" userId="7ec06f55-c6e3-436a-8239-95fc4e9050c7" providerId="ADAL" clId="{FFB268C1-DED0-409F-96E5-02E967D59A3B}" dt="2024-04-02T12:34:32.601" v="946" actId="255"/>
          <ac:spMkLst>
            <pc:docMk/>
            <pc:sldMk cId="520210052" sldId="324"/>
            <ac:spMk id="4" creationId="{927AF427-09C4-DDDE-8A1E-9332ED7BCA6B}"/>
          </ac:spMkLst>
        </pc:spChg>
        <pc:spChg chg="mod">
          <ac:chgData name="bolduc, Karole-anne" userId="7ec06f55-c6e3-436a-8239-95fc4e9050c7" providerId="ADAL" clId="{FFB268C1-DED0-409F-96E5-02E967D59A3B}" dt="2024-04-02T12:32:57.693" v="814" actId="1076"/>
          <ac:spMkLst>
            <pc:docMk/>
            <pc:sldMk cId="520210052" sldId="324"/>
            <ac:spMk id="6" creationId="{323F1846-8C37-EF7A-7EA2-234C745F4CCF}"/>
          </ac:spMkLst>
        </pc:spChg>
      </pc:sldChg>
      <pc:sldChg chg="addSp modSp new mod modAnim">
        <pc:chgData name="bolduc, Karole-anne" userId="7ec06f55-c6e3-436a-8239-95fc4e9050c7" providerId="ADAL" clId="{FFB268C1-DED0-409F-96E5-02E967D59A3B}" dt="2024-04-02T12:56:38.878" v="1120" actId="14100"/>
        <pc:sldMkLst>
          <pc:docMk/>
          <pc:sldMk cId="2085658154" sldId="325"/>
        </pc:sldMkLst>
        <pc:picChg chg="add mod">
          <ac:chgData name="bolduc, Karole-anne" userId="7ec06f55-c6e3-436a-8239-95fc4e9050c7" providerId="ADAL" clId="{FFB268C1-DED0-409F-96E5-02E967D59A3B}" dt="2024-04-02T12:56:38.878" v="1120" actId="14100"/>
          <ac:picMkLst>
            <pc:docMk/>
            <pc:sldMk cId="2085658154" sldId="325"/>
            <ac:picMk id="2" creationId="{BB529295-4E40-17DA-C455-4F451E6A85C2}"/>
          </ac:picMkLst>
        </pc:picChg>
      </pc:sldChg>
      <pc:sldChg chg="addSp modSp new mod modAnim">
        <pc:chgData name="bolduc, Karole-anne" userId="7ec06f55-c6e3-436a-8239-95fc4e9050c7" providerId="ADAL" clId="{FFB268C1-DED0-409F-96E5-02E967D59A3B}" dt="2024-04-02T13:19:01.120" v="1209" actId="14100"/>
        <pc:sldMkLst>
          <pc:docMk/>
          <pc:sldMk cId="4121161467" sldId="326"/>
        </pc:sldMkLst>
        <pc:picChg chg="add mod">
          <ac:chgData name="bolduc, Karole-anne" userId="7ec06f55-c6e3-436a-8239-95fc4e9050c7" providerId="ADAL" clId="{FFB268C1-DED0-409F-96E5-02E967D59A3B}" dt="2024-04-02T13:19:01.120" v="1209" actId="14100"/>
          <ac:picMkLst>
            <pc:docMk/>
            <pc:sldMk cId="4121161467" sldId="326"/>
            <ac:picMk id="2" creationId="{0E65CB46-DE06-2C31-4E15-1D1D5865B24F}"/>
          </ac:picMkLst>
        </pc:picChg>
      </pc:sldChg>
      <pc:sldChg chg="addSp modSp new mod modAnim">
        <pc:chgData name="bolduc, Karole-anne" userId="7ec06f55-c6e3-436a-8239-95fc4e9050c7" providerId="ADAL" clId="{FFB268C1-DED0-409F-96E5-02E967D59A3B}" dt="2024-04-02T13:35:10.194" v="2103" actId="207"/>
        <pc:sldMkLst>
          <pc:docMk/>
          <pc:sldMk cId="2969234988" sldId="327"/>
        </pc:sldMkLst>
        <pc:spChg chg="mod">
          <ac:chgData name="bolduc, Karole-anne" userId="7ec06f55-c6e3-436a-8239-95fc4e9050c7" providerId="ADAL" clId="{FFB268C1-DED0-409F-96E5-02E967D59A3B}" dt="2024-04-02T13:26:29.409" v="1534" actId="20577"/>
          <ac:spMkLst>
            <pc:docMk/>
            <pc:sldMk cId="2969234988" sldId="327"/>
            <ac:spMk id="2" creationId="{54B0024B-8CCB-EC47-EF1A-CE1957F8B5B4}"/>
          </ac:spMkLst>
        </pc:spChg>
        <pc:spChg chg="mod">
          <ac:chgData name="bolduc, Karole-anne" userId="7ec06f55-c6e3-436a-8239-95fc4e9050c7" providerId="ADAL" clId="{FFB268C1-DED0-409F-96E5-02E967D59A3B}" dt="2024-04-02T13:35:10.194" v="2103" actId="207"/>
          <ac:spMkLst>
            <pc:docMk/>
            <pc:sldMk cId="2969234988" sldId="327"/>
            <ac:spMk id="3" creationId="{684830E7-74F5-0387-E5BB-F398415BE078}"/>
          </ac:spMkLst>
        </pc:spChg>
        <pc:spChg chg="add mod">
          <ac:chgData name="bolduc, Karole-anne" userId="7ec06f55-c6e3-436a-8239-95fc4e9050c7" providerId="ADAL" clId="{FFB268C1-DED0-409F-96E5-02E967D59A3B}" dt="2024-04-02T13:26:57.120" v="1572" actId="20577"/>
          <ac:spMkLst>
            <pc:docMk/>
            <pc:sldMk cId="2969234988" sldId="327"/>
            <ac:spMk id="4" creationId="{B90B8095-7A77-F8EE-8FEC-0BE9E60B62A8}"/>
          </ac:spMkLst>
        </pc:spChg>
        <pc:spChg chg="add mod">
          <ac:chgData name="bolduc, Karole-anne" userId="7ec06f55-c6e3-436a-8239-95fc4e9050c7" providerId="ADAL" clId="{FFB268C1-DED0-409F-96E5-02E967D59A3B}" dt="2024-04-02T13:34:53.389" v="2097"/>
          <ac:spMkLst>
            <pc:docMk/>
            <pc:sldMk cId="2969234988" sldId="327"/>
            <ac:spMk id="5" creationId="{05BB0A4F-E905-9A68-0E72-0F7F53901C61}"/>
          </ac:spMkLst>
        </pc:spChg>
      </pc:sldChg>
      <pc:sldChg chg="addSp delSp modSp new mod modAnim">
        <pc:chgData name="bolduc, Karole-anne" userId="7ec06f55-c6e3-436a-8239-95fc4e9050c7" providerId="ADAL" clId="{FFB268C1-DED0-409F-96E5-02E967D59A3B}" dt="2024-04-02T13:40:15.432" v="2286"/>
        <pc:sldMkLst>
          <pc:docMk/>
          <pc:sldMk cId="665395296" sldId="328"/>
        </pc:sldMkLst>
        <pc:spChg chg="mod">
          <ac:chgData name="bolduc, Karole-anne" userId="7ec06f55-c6e3-436a-8239-95fc4e9050c7" providerId="ADAL" clId="{FFB268C1-DED0-409F-96E5-02E967D59A3B}" dt="2024-04-02T13:35:33.052" v="2126" actId="20577"/>
          <ac:spMkLst>
            <pc:docMk/>
            <pc:sldMk cId="665395296" sldId="328"/>
            <ac:spMk id="2" creationId="{5E7D3E57-9C2D-0A17-8C3F-311EAFB728BB}"/>
          </ac:spMkLst>
        </pc:spChg>
        <pc:spChg chg="mod">
          <ac:chgData name="bolduc, Karole-anne" userId="7ec06f55-c6e3-436a-8239-95fc4e9050c7" providerId="ADAL" clId="{FFB268C1-DED0-409F-96E5-02E967D59A3B}" dt="2024-04-02T13:36:34.958" v="2255" actId="403"/>
          <ac:spMkLst>
            <pc:docMk/>
            <pc:sldMk cId="665395296" sldId="328"/>
            <ac:spMk id="3" creationId="{CEDA0F56-765C-C240-6CCE-0163B34D0730}"/>
          </ac:spMkLst>
        </pc:spChg>
        <pc:spChg chg="add mod">
          <ac:chgData name="bolduc, Karole-anne" userId="7ec06f55-c6e3-436a-8239-95fc4e9050c7" providerId="ADAL" clId="{FFB268C1-DED0-409F-96E5-02E967D59A3B}" dt="2024-04-02T13:37:10.766" v="2260"/>
          <ac:spMkLst>
            <pc:docMk/>
            <pc:sldMk cId="665395296" sldId="328"/>
            <ac:spMk id="4" creationId="{02B0690A-00B6-E4E5-848F-83823DC09ACC}"/>
          </ac:spMkLst>
        </pc:spChg>
        <pc:spChg chg="add del mod">
          <ac:chgData name="bolduc, Karole-anne" userId="7ec06f55-c6e3-436a-8239-95fc4e9050c7" providerId="ADAL" clId="{FFB268C1-DED0-409F-96E5-02E967D59A3B}" dt="2024-04-02T13:37:42.689" v="2265" actId="478"/>
          <ac:spMkLst>
            <pc:docMk/>
            <pc:sldMk cId="665395296" sldId="328"/>
            <ac:spMk id="7" creationId="{B49291CA-53FE-68EF-F18A-6132EF70D4E4}"/>
          </ac:spMkLst>
        </pc:spChg>
        <pc:picChg chg="add del mod">
          <ac:chgData name="bolduc, Karole-anne" userId="7ec06f55-c6e3-436a-8239-95fc4e9050c7" providerId="ADAL" clId="{FFB268C1-DED0-409F-96E5-02E967D59A3B}" dt="2024-04-02T13:38:55.448" v="2276" actId="207"/>
          <ac:picMkLst>
            <pc:docMk/>
            <pc:sldMk cId="665395296" sldId="328"/>
            <ac:picMk id="6" creationId="{0BBFA6D2-D6E7-144F-1F5D-DF84DF1847B3}"/>
          </ac:picMkLst>
        </pc:picChg>
        <pc:picChg chg="add mod">
          <ac:chgData name="bolduc, Karole-anne" userId="7ec06f55-c6e3-436a-8239-95fc4e9050c7" providerId="ADAL" clId="{FFB268C1-DED0-409F-96E5-02E967D59A3B}" dt="2024-04-02T13:38:30.028" v="2272" actId="207"/>
          <ac:picMkLst>
            <pc:docMk/>
            <pc:sldMk cId="665395296" sldId="328"/>
            <ac:picMk id="9" creationId="{983CD1D6-3EBF-139C-C4B6-F33009F33595}"/>
          </ac:picMkLst>
        </pc:picChg>
        <pc:picChg chg="add mod">
          <ac:chgData name="bolduc, Karole-anne" userId="7ec06f55-c6e3-436a-8239-95fc4e9050c7" providerId="ADAL" clId="{FFB268C1-DED0-409F-96E5-02E967D59A3B}" dt="2024-04-02T13:40:05.276" v="2284" actId="14100"/>
          <ac:picMkLst>
            <pc:docMk/>
            <pc:sldMk cId="665395296" sldId="328"/>
            <ac:picMk id="11" creationId="{E6F16FF2-C569-4132-F79E-644568E630D0}"/>
          </ac:picMkLst>
        </pc:picChg>
      </pc:sldChg>
      <pc:sldChg chg="addSp delSp modSp new mod modAnim">
        <pc:chgData name="bolduc, Karole-anne" userId="7ec06f55-c6e3-436a-8239-95fc4e9050c7" providerId="ADAL" clId="{FFB268C1-DED0-409F-96E5-02E967D59A3B}" dt="2024-04-02T13:53:00.933" v="2859"/>
        <pc:sldMkLst>
          <pc:docMk/>
          <pc:sldMk cId="3681547153" sldId="329"/>
        </pc:sldMkLst>
        <pc:spChg chg="mod">
          <ac:chgData name="bolduc, Karole-anne" userId="7ec06f55-c6e3-436a-8239-95fc4e9050c7" providerId="ADAL" clId="{FFB268C1-DED0-409F-96E5-02E967D59A3B}" dt="2024-04-02T13:46:35.141" v="2537" actId="313"/>
          <ac:spMkLst>
            <pc:docMk/>
            <pc:sldMk cId="3681547153" sldId="329"/>
            <ac:spMk id="2" creationId="{469E681F-9569-E20B-AF93-466ED3A13654}"/>
          </ac:spMkLst>
        </pc:spChg>
        <pc:spChg chg="mod">
          <ac:chgData name="bolduc, Karole-anne" userId="7ec06f55-c6e3-436a-8239-95fc4e9050c7" providerId="ADAL" clId="{FFB268C1-DED0-409F-96E5-02E967D59A3B}" dt="2024-04-02T13:50:16.512" v="2838" actId="14100"/>
          <ac:spMkLst>
            <pc:docMk/>
            <pc:sldMk cId="3681547153" sldId="329"/>
            <ac:spMk id="3" creationId="{FFE1E234-4068-1A51-9846-E7C2140ECCD6}"/>
          </ac:spMkLst>
        </pc:spChg>
        <pc:spChg chg="add mod">
          <ac:chgData name="bolduc, Karole-anne" userId="7ec06f55-c6e3-436a-8239-95fc4e9050c7" providerId="ADAL" clId="{FFB268C1-DED0-409F-96E5-02E967D59A3B}" dt="2024-04-02T13:52:12.714" v="2850"/>
          <ac:spMkLst>
            <pc:docMk/>
            <pc:sldMk cId="3681547153" sldId="329"/>
            <ac:spMk id="7" creationId="{3F11C8A1-C49E-96EB-52B7-8BD9D1F29F04}"/>
          </ac:spMkLst>
        </pc:spChg>
        <pc:spChg chg="add mod">
          <ac:chgData name="bolduc, Karole-anne" userId="7ec06f55-c6e3-436a-8239-95fc4e9050c7" providerId="ADAL" clId="{FFB268C1-DED0-409F-96E5-02E967D59A3B}" dt="2024-04-02T13:53:00.933" v="2859"/>
          <ac:spMkLst>
            <pc:docMk/>
            <pc:sldMk cId="3681547153" sldId="329"/>
            <ac:spMk id="8" creationId="{F461C8C6-8F16-5763-D7D3-7DFCC19480AA}"/>
          </ac:spMkLst>
        </pc:spChg>
        <pc:picChg chg="add del mod">
          <ac:chgData name="bolduc, Karole-anne" userId="7ec06f55-c6e3-436a-8239-95fc4e9050c7" providerId="ADAL" clId="{FFB268C1-DED0-409F-96E5-02E967D59A3B}" dt="2024-04-02T13:50:17.603" v="2839" actId="478"/>
          <ac:picMkLst>
            <pc:docMk/>
            <pc:sldMk cId="3681547153" sldId="329"/>
            <ac:picMk id="4" creationId="{F91F63F6-5540-5AEC-0690-1284D8A7E467}"/>
          </ac:picMkLst>
        </pc:picChg>
        <pc:picChg chg="add mod">
          <ac:chgData name="bolduc, Karole-anne" userId="7ec06f55-c6e3-436a-8239-95fc4e9050c7" providerId="ADAL" clId="{FFB268C1-DED0-409F-96E5-02E967D59A3B}" dt="2024-04-02T13:51:43.430" v="2849" actId="14861"/>
          <ac:picMkLst>
            <pc:docMk/>
            <pc:sldMk cId="3681547153" sldId="329"/>
            <ac:picMk id="6" creationId="{16C70125-90A6-A26E-10A5-5A73AD1AAA6D}"/>
          </ac:picMkLst>
        </pc:picChg>
      </pc:sldChg>
      <pc:sldChg chg="addSp modSp new mod">
        <pc:chgData name="bolduc, Karole-anne" userId="7ec06f55-c6e3-436a-8239-95fc4e9050c7" providerId="ADAL" clId="{FFB268C1-DED0-409F-96E5-02E967D59A3B}" dt="2024-04-02T13:52:50.387" v="2858" actId="20577"/>
        <pc:sldMkLst>
          <pc:docMk/>
          <pc:sldMk cId="1799644830" sldId="330"/>
        </pc:sldMkLst>
        <pc:spChg chg="mod">
          <ac:chgData name="bolduc, Karole-anne" userId="7ec06f55-c6e3-436a-8239-95fc4e9050c7" providerId="ADAL" clId="{FFB268C1-DED0-409F-96E5-02E967D59A3B}" dt="2024-04-02T13:47:31.478" v="2624" actId="20577"/>
          <ac:spMkLst>
            <pc:docMk/>
            <pc:sldMk cId="1799644830" sldId="330"/>
            <ac:spMk id="2" creationId="{418920CB-7620-F669-72E6-630E9C63046D}"/>
          </ac:spMkLst>
        </pc:spChg>
        <pc:spChg chg="mod">
          <ac:chgData name="bolduc, Karole-anne" userId="7ec06f55-c6e3-436a-8239-95fc4e9050c7" providerId="ADAL" clId="{FFB268C1-DED0-409F-96E5-02E967D59A3B}" dt="2024-04-02T13:48:27.327" v="2654" actId="20577"/>
          <ac:spMkLst>
            <pc:docMk/>
            <pc:sldMk cId="1799644830" sldId="330"/>
            <ac:spMk id="3" creationId="{A64AF655-D9E5-24C4-D277-8FF3FA1BC21F}"/>
          </ac:spMkLst>
        </pc:spChg>
        <pc:spChg chg="add mod">
          <ac:chgData name="bolduc, Karole-anne" userId="7ec06f55-c6e3-436a-8239-95fc4e9050c7" providerId="ADAL" clId="{FFB268C1-DED0-409F-96E5-02E967D59A3B}" dt="2024-04-02T13:52:50.387" v="2858" actId="20577"/>
          <ac:spMkLst>
            <pc:docMk/>
            <pc:sldMk cId="1799644830" sldId="330"/>
            <ac:spMk id="4" creationId="{A093E0DA-0F6C-3844-6AEC-32E1504CD627}"/>
          </ac:spMkLst>
        </pc:spChg>
      </pc:sldChg>
      <pc:sldChg chg="addSp modSp add mod modAnim">
        <pc:chgData name="bolduc, Karole-anne" userId="7ec06f55-c6e3-436a-8239-95fc4e9050c7" providerId="ADAL" clId="{FFB268C1-DED0-409F-96E5-02E967D59A3B}" dt="2024-04-02T13:56:58.612" v="3117" actId="403"/>
        <pc:sldMkLst>
          <pc:docMk/>
          <pc:sldMk cId="500036796" sldId="331"/>
        </pc:sldMkLst>
        <pc:spChg chg="mod">
          <ac:chgData name="bolduc, Karole-anne" userId="7ec06f55-c6e3-436a-8239-95fc4e9050c7" providerId="ADAL" clId="{FFB268C1-DED0-409F-96E5-02E967D59A3B}" dt="2024-04-02T13:53:54.487" v="2865" actId="20577"/>
          <ac:spMkLst>
            <pc:docMk/>
            <pc:sldMk cId="500036796" sldId="331"/>
            <ac:spMk id="2" creationId="{469E681F-9569-E20B-AF93-466ED3A13654}"/>
          </ac:spMkLst>
        </pc:spChg>
        <pc:spChg chg="mod">
          <ac:chgData name="bolduc, Karole-anne" userId="7ec06f55-c6e3-436a-8239-95fc4e9050c7" providerId="ADAL" clId="{FFB268C1-DED0-409F-96E5-02E967D59A3B}" dt="2024-04-02T13:56:58.612" v="3117" actId="403"/>
          <ac:spMkLst>
            <pc:docMk/>
            <pc:sldMk cId="500036796" sldId="331"/>
            <ac:spMk id="3" creationId="{FFE1E234-4068-1A51-9846-E7C2140ECCD6}"/>
          </ac:spMkLst>
        </pc:spChg>
        <pc:spChg chg="add mod">
          <ac:chgData name="bolduc, Karole-anne" userId="7ec06f55-c6e3-436a-8239-95fc4e9050c7" providerId="ADAL" clId="{FFB268C1-DED0-409F-96E5-02E967D59A3B}" dt="2024-04-02T13:55:33.455" v="2954"/>
          <ac:spMkLst>
            <pc:docMk/>
            <pc:sldMk cId="500036796" sldId="331"/>
            <ac:spMk id="4" creationId="{F5D98158-CB55-EE0A-6372-A6559C0217D4}"/>
          </ac:spMkLst>
        </pc:spChg>
        <pc:picChg chg="mod">
          <ac:chgData name="bolduc, Karole-anne" userId="7ec06f55-c6e3-436a-8239-95fc4e9050c7" providerId="ADAL" clId="{FFB268C1-DED0-409F-96E5-02E967D59A3B}" dt="2024-04-02T13:55:17.575" v="2951" actId="1076"/>
          <ac:picMkLst>
            <pc:docMk/>
            <pc:sldMk cId="500036796" sldId="331"/>
            <ac:picMk id="6" creationId="{16C70125-90A6-A26E-10A5-5A73AD1AAA6D}"/>
          </ac:picMkLst>
        </pc:picChg>
      </pc:sldChg>
      <pc:sldChg chg="addSp delSp modSp new mod modAnim">
        <pc:chgData name="bolduc, Karole-anne" userId="7ec06f55-c6e3-436a-8239-95fc4e9050c7" providerId="ADAL" clId="{FFB268C1-DED0-409F-96E5-02E967D59A3B}" dt="2024-04-02T14:15:10.278" v="3490" actId="14100"/>
        <pc:sldMkLst>
          <pc:docMk/>
          <pc:sldMk cId="2192602334" sldId="332"/>
        </pc:sldMkLst>
        <pc:spChg chg="mod">
          <ac:chgData name="bolduc, Karole-anne" userId="7ec06f55-c6e3-436a-8239-95fc4e9050c7" providerId="ADAL" clId="{FFB268C1-DED0-409F-96E5-02E967D59A3B}" dt="2024-04-02T14:15:10.278" v="3490" actId="14100"/>
          <ac:spMkLst>
            <pc:docMk/>
            <pc:sldMk cId="2192602334" sldId="332"/>
            <ac:spMk id="2" creationId="{48998B02-C6BF-44CA-DEE3-07EDC5D5C886}"/>
          </ac:spMkLst>
        </pc:spChg>
        <pc:spChg chg="del">
          <ac:chgData name="bolduc, Karole-anne" userId="7ec06f55-c6e3-436a-8239-95fc4e9050c7" providerId="ADAL" clId="{FFB268C1-DED0-409F-96E5-02E967D59A3B}" dt="2024-04-02T14:11:07.942" v="3149" actId="3680"/>
          <ac:spMkLst>
            <pc:docMk/>
            <pc:sldMk cId="2192602334" sldId="332"/>
            <ac:spMk id="3" creationId="{1E2A7818-E34A-87E8-5ED9-03762C8CCDB8}"/>
          </ac:spMkLst>
        </pc:spChg>
        <pc:spChg chg="add mod">
          <ac:chgData name="bolduc, Karole-anne" userId="7ec06f55-c6e3-436a-8239-95fc4e9050c7" providerId="ADAL" clId="{FFB268C1-DED0-409F-96E5-02E967D59A3B}" dt="2024-04-02T14:10:55.988" v="3148" actId="20577"/>
          <ac:spMkLst>
            <pc:docMk/>
            <pc:sldMk cId="2192602334" sldId="332"/>
            <ac:spMk id="4" creationId="{794C0A22-0B5C-9D69-A7A2-5BCB8E2F436D}"/>
          </ac:spMkLst>
        </pc:spChg>
        <pc:graphicFrameChg chg="add mod ord modGraphic">
          <ac:chgData name="bolduc, Karole-anne" userId="7ec06f55-c6e3-436a-8239-95fc4e9050c7" providerId="ADAL" clId="{FFB268C1-DED0-409F-96E5-02E967D59A3B}" dt="2024-04-02T14:14:19.900" v="3441" actId="1076"/>
          <ac:graphicFrameMkLst>
            <pc:docMk/>
            <pc:sldMk cId="2192602334" sldId="332"/>
            <ac:graphicFrameMk id="5" creationId="{5BF85A20-5E7F-0A8F-ABC2-BE6068AFC26A}"/>
          </ac:graphicFrameMkLst>
        </pc:graphicFrameChg>
      </pc:sldChg>
      <pc:sldChg chg="modSp add mod">
        <pc:chgData name="bolduc, Karole-anne" userId="7ec06f55-c6e3-436a-8239-95fc4e9050c7" providerId="ADAL" clId="{FFB268C1-DED0-409F-96E5-02E967D59A3B}" dt="2024-04-02T14:20:27.583" v="3729" actId="20577"/>
        <pc:sldMkLst>
          <pc:docMk/>
          <pc:sldMk cId="2014732481" sldId="333"/>
        </pc:sldMkLst>
        <pc:spChg chg="mod">
          <ac:chgData name="bolduc, Karole-anne" userId="7ec06f55-c6e3-436a-8239-95fc4e9050c7" providerId="ADAL" clId="{FFB268C1-DED0-409F-96E5-02E967D59A3B}" dt="2024-04-02T14:15:25.897" v="3505" actId="20577"/>
          <ac:spMkLst>
            <pc:docMk/>
            <pc:sldMk cId="2014732481" sldId="333"/>
            <ac:spMk id="2" creationId="{48998B02-C6BF-44CA-DEE3-07EDC5D5C886}"/>
          </ac:spMkLst>
        </pc:spChg>
        <pc:spChg chg="mod">
          <ac:chgData name="bolduc, Karole-anne" userId="7ec06f55-c6e3-436a-8239-95fc4e9050c7" providerId="ADAL" clId="{FFB268C1-DED0-409F-96E5-02E967D59A3B}" dt="2024-04-02T14:19:32.486" v="3685" actId="20577"/>
          <ac:spMkLst>
            <pc:docMk/>
            <pc:sldMk cId="2014732481" sldId="333"/>
            <ac:spMk id="4" creationId="{794C0A22-0B5C-9D69-A7A2-5BCB8E2F436D}"/>
          </ac:spMkLst>
        </pc:spChg>
        <pc:graphicFrameChg chg="modGraphic">
          <ac:chgData name="bolduc, Karole-anne" userId="7ec06f55-c6e3-436a-8239-95fc4e9050c7" providerId="ADAL" clId="{FFB268C1-DED0-409F-96E5-02E967D59A3B}" dt="2024-04-02T14:20:27.583" v="3729" actId="20577"/>
          <ac:graphicFrameMkLst>
            <pc:docMk/>
            <pc:sldMk cId="2014732481" sldId="333"/>
            <ac:graphicFrameMk id="5" creationId="{5BF85A20-5E7F-0A8F-ABC2-BE6068AFC26A}"/>
          </ac:graphicFrameMkLst>
        </pc:graphicFrameChg>
      </pc:sldChg>
      <pc:sldMasterChg chg="modTransition modSldLayout">
        <pc:chgData name="bolduc, Karole-anne" userId="7ec06f55-c6e3-436a-8239-95fc4e9050c7" providerId="ADAL" clId="{FFB268C1-DED0-409F-96E5-02E967D59A3B}" dt="2024-04-02T12:36:25.268" v="959"/>
        <pc:sldMasterMkLst>
          <pc:docMk/>
          <pc:sldMasterMk cId="4246631181" sldId="2147483671"/>
        </pc:sldMasterMkLst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619563571" sldId="2147483672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3289552763" sldId="2147483673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3614945992" sldId="2147483674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3991528375" sldId="2147483675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1325747686" sldId="2147483676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2208826880" sldId="2147483677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1514886190" sldId="2147483678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2590964648" sldId="2147483679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746647018" sldId="2147483680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2960128635" sldId="2147483681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1782876910" sldId="2147483682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148566329" sldId="2147483683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3224800724" sldId="2147483684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1232817284" sldId="2147483685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569267752" sldId="2147483686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3240008429" sldId="2147483687"/>
          </pc:sldLayoutMkLst>
        </pc:sldLayoutChg>
        <pc:sldLayoutChg chg="modTransition">
          <pc:chgData name="bolduc, Karole-anne" userId="7ec06f55-c6e3-436a-8239-95fc4e9050c7" providerId="ADAL" clId="{FFB268C1-DED0-409F-96E5-02E967D59A3B}" dt="2024-04-02T12:36:25.268" v="959"/>
          <pc:sldLayoutMkLst>
            <pc:docMk/>
            <pc:sldMasterMk cId="4246631181" sldId="2147483671"/>
            <pc:sldLayoutMk cId="1684892585" sldId="214748368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357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863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691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6632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00724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1728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6775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842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258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276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4599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2837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768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268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8619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6464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701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3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ransition spd="slow">
    <p:cover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q8NvOXTEMU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seportsante.net/fr/Maux/Problemes/Fiche.aspx?doc=arteriosclerose_p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4heart.com/education/heart-disease/atherosclerosis-symptoms-risk-factors-and-health-complication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dreamstime.com/photographie-stock-fiole-prise-sang-image3707949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dreamstime.com/photographie-stock-fiole-prise-sang-image370794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W0avyLWVD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qi0qtilu3s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EEABF-7770-46DD-B8A0-104584FC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Retour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B3FD6-AF19-474A-BAC1-41A68E9C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Qu’avez-vous retenu des derniers cours</a:t>
            </a:r>
          </a:p>
          <a:p>
            <a:endParaRPr lang="fr-CA" sz="2400" dirty="0"/>
          </a:p>
          <a:p>
            <a:pPr lvl="1"/>
            <a:r>
              <a:rPr lang="fr-CA" sz="2200" dirty="0"/>
              <a:t>Le cœur et son anatomie</a:t>
            </a:r>
          </a:p>
          <a:p>
            <a:pPr lvl="1"/>
            <a:r>
              <a:rPr lang="fr-CA" sz="2200" dirty="0"/>
              <a:t>La physiologie cardiaque</a:t>
            </a:r>
          </a:p>
          <a:p>
            <a:pPr lvl="1"/>
            <a:r>
              <a:rPr lang="fr-CA" sz="2200" dirty="0"/>
              <a:t>Les vaisseaux sanguins </a:t>
            </a:r>
          </a:p>
          <a:p>
            <a:pPr lvl="1"/>
            <a:r>
              <a:rPr lang="fr-CA" sz="2200" dirty="0"/>
              <a:t>Les principaux artères et veines</a:t>
            </a:r>
          </a:p>
          <a:p>
            <a:pPr lvl="1"/>
            <a:r>
              <a:rPr lang="fr-CA" sz="2200" dirty="0"/>
              <a:t>La circulation systémique</a:t>
            </a:r>
          </a:p>
        </p:txBody>
      </p:sp>
    </p:spTree>
    <p:extLst>
      <p:ext uri="{BB962C8B-B14F-4D97-AF65-F5344CB8AC3E}">
        <p14:creationId xmlns:p14="http://schemas.microsoft.com/office/powerpoint/2010/main" val="2597261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'explication la plus facile - la Coagulation">
            <a:hlinkClick r:id="" action="ppaction://media"/>
            <a:extLst>
              <a:ext uri="{FF2B5EF4-FFF2-40B4-BE49-F238E27FC236}">
                <a16:creationId xmlns:a16="http://schemas.microsoft.com/office/drawing/2014/main" id="{0E65CB46-DE06-2C31-4E15-1D1D5865B2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1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855405-3C7A-4716-B2CA-F32B73C8A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77" y="148638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Plusieurs facteurs ralentissent la coagulation:</a:t>
            </a:r>
          </a:p>
          <a:p>
            <a:pPr marL="0" indent="0">
              <a:buNone/>
            </a:pPr>
            <a:endParaRPr lang="fr-CA" sz="2400" dirty="0"/>
          </a:p>
          <a:p>
            <a:pPr lvl="1"/>
            <a:r>
              <a:rPr lang="fr-CA" sz="2400" dirty="0"/>
              <a:t>Les anomalies plaquettaires</a:t>
            </a:r>
          </a:p>
          <a:p>
            <a:pPr lvl="1"/>
            <a:r>
              <a:rPr lang="fr-CA" sz="2400" dirty="0"/>
              <a:t>Une déficience dans les facteurs </a:t>
            </a:r>
            <a:r>
              <a:rPr lang="fr-CA" sz="2400" dirty="0" err="1"/>
              <a:t>antihémophiliques</a:t>
            </a:r>
            <a:endParaRPr lang="fr-CA" sz="2400" dirty="0"/>
          </a:p>
          <a:p>
            <a:pPr lvl="1"/>
            <a:r>
              <a:rPr lang="fr-CA" sz="2400" dirty="0"/>
              <a:t>Une déficience en calcium (Ca), essentiel au processus de coagulation.</a:t>
            </a:r>
          </a:p>
          <a:p>
            <a:pPr lvl="1"/>
            <a:r>
              <a:rPr lang="fr-CA" sz="2400" dirty="0"/>
              <a:t>Une déficience en vitamine K, elle aussi essentielle au processus de coagulation.</a:t>
            </a:r>
          </a:p>
          <a:p>
            <a:pPr lvl="1"/>
            <a:r>
              <a:rPr lang="fr-CA" sz="2400" dirty="0"/>
              <a:t>La prise de certains médicaments ayant une action anticoagulante.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71126A-B6DF-0EB6-BEBE-3CA0F2396CEB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p.56</a:t>
            </a:r>
          </a:p>
        </p:txBody>
      </p:sp>
    </p:spTree>
    <p:extLst>
      <p:ext uri="{BB962C8B-B14F-4D97-AF65-F5344CB8AC3E}">
        <p14:creationId xmlns:p14="http://schemas.microsoft.com/office/powerpoint/2010/main" val="22078915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0024B-8CCB-EC47-EF1A-CE1957F8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plasma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830E7-74F5-0387-E5BB-F398415BE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613647"/>
            <a:ext cx="10676313" cy="5004085"/>
          </a:xfrm>
        </p:spPr>
        <p:txBody>
          <a:bodyPr>
            <a:normAutofit fontScale="92500" lnSpcReduction="20000"/>
          </a:bodyPr>
          <a:lstStyle/>
          <a:p>
            <a:r>
              <a:rPr lang="fr-CA" sz="2200" dirty="0"/>
              <a:t>Ses rôles principaux sont de </a:t>
            </a:r>
            <a:r>
              <a:rPr lang="fr-CA" sz="2200" b="1" i="1" dirty="0">
                <a:solidFill>
                  <a:srgbClr val="FFFF00"/>
                </a:solidFill>
              </a:rPr>
              <a:t>maintenir la tension artérielle et le volume sanguin</a:t>
            </a:r>
            <a:r>
              <a:rPr lang="fr-CA" sz="2200" dirty="0"/>
              <a:t> dans les limites de la normale. </a:t>
            </a:r>
          </a:p>
          <a:p>
            <a:endParaRPr lang="fr-CA" sz="2200" dirty="0"/>
          </a:p>
          <a:p>
            <a:pPr lvl="1"/>
            <a:r>
              <a:rPr lang="fr-CA" sz="2200" dirty="0"/>
              <a:t>Eau (90%)</a:t>
            </a:r>
          </a:p>
          <a:p>
            <a:pPr lvl="2"/>
            <a:r>
              <a:rPr lang="fr-CA" sz="1900" b="1" i="1" dirty="0">
                <a:solidFill>
                  <a:srgbClr val="FFFF00"/>
                </a:solidFill>
              </a:rPr>
              <a:t>Transportent</a:t>
            </a:r>
            <a:r>
              <a:rPr lang="fr-CA" sz="1900" dirty="0"/>
              <a:t> les différents éléments du sang</a:t>
            </a:r>
          </a:p>
          <a:p>
            <a:pPr lvl="2"/>
            <a:r>
              <a:rPr lang="fr-CA" sz="1900" dirty="0"/>
              <a:t>Régulation de la chaleur</a:t>
            </a:r>
          </a:p>
          <a:p>
            <a:pPr lvl="1"/>
            <a:r>
              <a:rPr lang="fr-CA" sz="2200" dirty="0"/>
              <a:t>Protéines (8%)</a:t>
            </a:r>
          </a:p>
          <a:p>
            <a:pPr lvl="2"/>
            <a:r>
              <a:rPr lang="fr-CA" sz="1900" dirty="0"/>
              <a:t>Albumines, globulines, fibrinogène</a:t>
            </a:r>
          </a:p>
          <a:p>
            <a:pPr lvl="1"/>
            <a:r>
              <a:rPr lang="fr-CA" sz="2200" dirty="0"/>
              <a:t>Autres solutés (2%)</a:t>
            </a:r>
          </a:p>
          <a:p>
            <a:pPr lvl="2"/>
            <a:r>
              <a:rPr lang="fr-CA" sz="1900" b="1" i="1" dirty="0">
                <a:solidFill>
                  <a:srgbClr val="FFFF00"/>
                </a:solidFill>
              </a:rPr>
              <a:t>Substances azotées non protéiques</a:t>
            </a:r>
          </a:p>
          <a:p>
            <a:pPr lvl="2"/>
            <a:r>
              <a:rPr lang="fr-CA" sz="1900" dirty="0"/>
              <a:t>Nutriments</a:t>
            </a:r>
          </a:p>
          <a:p>
            <a:pPr lvl="2"/>
            <a:r>
              <a:rPr lang="fr-CA" sz="1900" dirty="0"/>
              <a:t>Substances régulatrices</a:t>
            </a:r>
          </a:p>
          <a:p>
            <a:pPr lvl="2"/>
            <a:r>
              <a:rPr lang="fr-CA" sz="1900" b="1" i="1" dirty="0">
                <a:solidFill>
                  <a:srgbClr val="FFFF00"/>
                </a:solidFill>
              </a:rPr>
              <a:t>Électrolytes</a:t>
            </a:r>
          </a:p>
          <a:p>
            <a:pPr lvl="2"/>
            <a:r>
              <a:rPr lang="fr-CA" sz="1900" dirty="0"/>
              <a:t>Gaz respiratoires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0B8095-7A77-F8EE-8FEC-0BE9E60B62A8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p.57</a:t>
            </a:r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05BB0A4F-E905-9A68-0E72-0F7F53901C61}"/>
              </a:ext>
            </a:extLst>
          </p:cNvPr>
          <p:cNvSpPr/>
          <p:nvPr/>
        </p:nvSpPr>
        <p:spPr>
          <a:xfrm>
            <a:off x="10683126" y="80858"/>
            <a:ext cx="1508874" cy="134258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234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D3E57-9C2D-0A17-8C3F-311EAFB7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fonctions du 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A0F56-765C-C240-6CCE-0163B34D0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 sang a trois rôles</a:t>
            </a:r>
          </a:p>
          <a:p>
            <a:endParaRPr lang="fr-CA" sz="2400" dirty="0"/>
          </a:p>
          <a:p>
            <a:pPr lvl="1"/>
            <a:r>
              <a:rPr lang="fr-CA" sz="2000" dirty="0"/>
              <a:t>Une fonction de transport</a:t>
            </a:r>
          </a:p>
          <a:p>
            <a:pPr lvl="1"/>
            <a:r>
              <a:rPr lang="fr-CA" sz="2000" dirty="0"/>
              <a:t>Il permet la régulation</a:t>
            </a:r>
          </a:p>
          <a:p>
            <a:pPr lvl="1"/>
            <a:r>
              <a:rPr lang="fr-CA" sz="2000" dirty="0"/>
              <a:t>Et il y  a une fonction de protection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B0690A-00B6-E4E5-848F-83823DC09ACC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p.57</a:t>
            </a:r>
          </a:p>
        </p:txBody>
      </p:sp>
      <p:pic>
        <p:nvPicPr>
          <p:cNvPr id="6" name="Image 5" descr="Camion-benne avec un remplissage uni">
            <a:extLst>
              <a:ext uri="{FF2B5EF4-FFF2-40B4-BE49-F238E27FC236}">
                <a16:creationId xmlns:a16="http://schemas.microsoft.com/office/drawing/2014/main" id="{0BBFA6D2-D6E7-144F-1F5D-DF84DF184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66888" y="1681054"/>
            <a:ext cx="1432880" cy="1432880"/>
          </a:xfrm>
          <a:prstGeom prst="rect">
            <a:avLst/>
          </a:prstGeom>
        </p:spPr>
      </p:pic>
      <p:pic>
        <p:nvPicPr>
          <p:cNvPr id="9" name="Graphique 8" descr="Balance de la justice avec un remplissage uni">
            <a:extLst>
              <a:ext uri="{FF2B5EF4-FFF2-40B4-BE49-F238E27FC236}">
                <a16:creationId xmlns:a16="http://schemas.microsoft.com/office/drawing/2014/main" id="{983CD1D6-3EBF-139C-C4B6-F33009F33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3321" y="2883933"/>
            <a:ext cx="1226532" cy="1226532"/>
          </a:xfrm>
          <a:prstGeom prst="rect">
            <a:avLst/>
          </a:prstGeom>
        </p:spPr>
      </p:pic>
      <p:pic>
        <p:nvPicPr>
          <p:cNvPr id="11" name="Graphique 10" descr="Bouclier croix avec un remplissage uni">
            <a:extLst>
              <a:ext uri="{FF2B5EF4-FFF2-40B4-BE49-F238E27FC236}">
                <a16:creationId xmlns:a16="http://schemas.microsoft.com/office/drawing/2014/main" id="{E6F16FF2-C569-4132-F79E-644568E63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1374" y="4450977"/>
            <a:ext cx="1295302" cy="12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95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CE082C-C7EC-4AC5-9B3D-1804A3F2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Faites ‘exercice que je vous remettrai </a:t>
            </a:r>
            <a:r>
              <a:rPr lang="fr-CA" sz="2400" i="1" dirty="0"/>
              <a:t>« Les constituants sanguins », </a:t>
            </a:r>
            <a:r>
              <a:rPr lang="fr-CA" sz="2400" dirty="0"/>
              <a:t>vous avez 10 minutes.</a:t>
            </a:r>
          </a:p>
          <a:p>
            <a:pPr lvl="1"/>
            <a:r>
              <a:rPr lang="fr-CA" sz="2200" i="1" dirty="0"/>
              <a:t>Nous corrigerons par la suite</a:t>
            </a:r>
            <a:endParaRPr lang="fr-CA" sz="2200" dirty="0"/>
          </a:p>
          <a:p>
            <a:endParaRPr lang="fr-CA" sz="2400" dirty="0"/>
          </a:p>
          <a:p>
            <a:r>
              <a:rPr lang="fr-CA" sz="2400" dirty="0"/>
              <a:t>Si vous avez terminé avant la fin, commencez:</a:t>
            </a:r>
          </a:p>
          <a:p>
            <a:pPr lvl="1"/>
            <a:r>
              <a:rPr lang="fr-CA" sz="2200" dirty="0"/>
              <a:t>L’activité 2.3 et l’activité d’intégration (</a:t>
            </a:r>
            <a:r>
              <a:rPr lang="fr-CA" sz="2200" dirty="0" err="1"/>
              <a:t>Cémeq</a:t>
            </a:r>
            <a:r>
              <a:rPr lang="fr-CA" sz="2200" dirty="0"/>
              <a:t> p.58 à 62)</a:t>
            </a:r>
          </a:p>
          <a:p>
            <a:pPr lvl="1"/>
            <a:r>
              <a:rPr lang="fr-CA" sz="2200" dirty="0"/>
              <a:t>L’activité d’ouverture (</a:t>
            </a:r>
            <a:r>
              <a:rPr lang="fr-CA" sz="2200" dirty="0" err="1"/>
              <a:t>Cémeq</a:t>
            </a:r>
            <a:r>
              <a:rPr lang="fr-CA" sz="2200" dirty="0"/>
              <a:t> p. 67)</a:t>
            </a:r>
          </a:p>
        </p:txBody>
      </p:sp>
    </p:spTree>
    <p:extLst>
      <p:ext uri="{BB962C8B-B14F-4D97-AF65-F5344CB8AC3E}">
        <p14:creationId xmlns:p14="http://schemas.microsoft.com/office/powerpoint/2010/main" val="89092338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65D4D-BFBE-4D69-AFB2-EE697F65D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Altérations du système cardiovasculaire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297F3F-CEA2-4A3C-AF0E-DBDB13856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30" y="4777381"/>
            <a:ext cx="8825658" cy="861420"/>
          </a:xfrm>
        </p:spPr>
        <p:txBody>
          <a:bodyPr/>
          <a:lstStyle/>
          <a:p>
            <a:pPr algn="ctr"/>
            <a:r>
              <a:rPr lang="fr-CA" dirty="0" err="1"/>
              <a:t>CéMEQ</a:t>
            </a:r>
            <a:r>
              <a:rPr lang="fr-CA" dirty="0"/>
              <a:t> </a:t>
            </a:r>
            <a:r>
              <a:rPr lang="fr-CA" dirty="0" err="1"/>
              <a:t>pAGE</a:t>
            </a:r>
            <a:r>
              <a:rPr lang="fr-CA" dirty="0"/>
              <a:t> 68</a:t>
            </a:r>
          </a:p>
        </p:txBody>
      </p:sp>
    </p:spTree>
    <p:extLst>
      <p:ext uri="{BB962C8B-B14F-4D97-AF65-F5344CB8AC3E}">
        <p14:creationId xmlns:p14="http://schemas.microsoft.com/office/powerpoint/2010/main" val="25343492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920CB-7620-F669-72E6-630E9C6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Causes et facteurs de risques des maladies cardiovasculaires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4AF655-D9E5-24C4-D277-8FF3FA1BC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Les artères saines sont souples et élastiques.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Plusieurs maladies du système cardiovasculaire sont une conséquence de 2 altérations qui touchent les artères:</a:t>
            </a:r>
          </a:p>
          <a:p>
            <a:pPr lvl="1"/>
            <a:r>
              <a:rPr lang="fr-CA" sz="2200" b="1" i="1" dirty="0">
                <a:solidFill>
                  <a:srgbClr val="FFFF00"/>
                </a:solidFill>
              </a:rPr>
              <a:t>L’ </a:t>
            </a:r>
            <a:r>
              <a:rPr lang="fr-CA" sz="2200" b="1" i="1" dirty="0" err="1">
                <a:solidFill>
                  <a:srgbClr val="FFFF00"/>
                </a:solidFill>
              </a:rPr>
              <a:t>ARTÉriosclérose</a:t>
            </a:r>
            <a:endParaRPr lang="fr-CA" sz="2200" b="1" i="1" dirty="0">
              <a:solidFill>
                <a:srgbClr val="FFFF00"/>
              </a:solidFill>
            </a:endParaRPr>
          </a:p>
          <a:p>
            <a:pPr lvl="1"/>
            <a:r>
              <a:rPr lang="fr-CA" sz="2200" b="1" i="1" dirty="0" err="1">
                <a:solidFill>
                  <a:srgbClr val="FFFF00"/>
                </a:solidFill>
              </a:rPr>
              <a:t>L’ATHÉrosclérose</a:t>
            </a:r>
            <a:r>
              <a:rPr lang="fr-CA" sz="2200" b="1" i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93E0DA-0F6C-3844-6AEC-32E1504CD627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p.68</a:t>
            </a:r>
          </a:p>
        </p:txBody>
      </p:sp>
    </p:spTree>
    <p:extLst>
      <p:ext uri="{BB962C8B-B14F-4D97-AF65-F5344CB8AC3E}">
        <p14:creationId xmlns:p14="http://schemas.microsoft.com/office/powerpoint/2010/main" val="179964483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E681F-9569-E20B-AF93-466ED3A1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L’artériosclérose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1E234-4068-1A51-9846-E7C2140E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33918"/>
            <a:ext cx="8946541" cy="3814481"/>
          </a:xfrm>
        </p:spPr>
        <p:txBody>
          <a:bodyPr/>
          <a:lstStyle/>
          <a:p>
            <a:r>
              <a:rPr lang="fr-CA" dirty="0"/>
              <a:t>C’est une atteinte des parois artérielles naturelle, lié au vieillissement et caractérisée par:</a:t>
            </a:r>
          </a:p>
          <a:p>
            <a:pPr lvl="1"/>
            <a:r>
              <a:rPr lang="fr-CA" dirty="0"/>
              <a:t>Épaissement </a:t>
            </a:r>
          </a:p>
          <a:p>
            <a:pPr lvl="1"/>
            <a:r>
              <a:rPr lang="fr-CA" dirty="0"/>
              <a:t>Durcissement</a:t>
            </a:r>
          </a:p>
          <a:p>
            <a:pPr lvl="1"/>
            <a:r>
              <a:rPr lang="fr-CA" dirty="0"/>
              <a:t>Perte d’élasticité </a:t>
            </a:r>
          </a:p>
        </p:txBody>
      </p:sp>
      <p:pic>
        <p:nvPicPr>
          <p:cNvPr id="6" name="Image 5" descr="Une image contenant chaussures, rouge, fleur, plante&#10;&#10;Description générée automatiquement">
            <a:extLst>
              <a:ext uri="{FF2B5EF4-FFF2-40B4-BE49-F238E27FC236}">
                <a16:creationId xmlns:a16="http://schemas.microsoft.com/office/drawing/2014/main" id="{16C70125-90A6-A26E-10A5-5A73AD1AA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36385" y="3018262"/>
            <a:ext cx="5742466" cy="323013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3F11C8A1-C49E-96EB-52B7-8BD9D1F29F04}"/>
              </a:ext>
            </a:extLst>
          </p:cNvPr>
          <p:cNvSpPr/>
          <p:nvPr/>
        </p:nvSpPr>
        <p:spPr>
          <a:xfrm>
            <a:off x="10683126" y="80858"/>
            <a:ext cx="1508874" cy="134258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61C8C6-8F16-5763-D7D3-7DFCC19480AA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p.68</a:t>
            </a:r>
          </a:p>
        </p:txBody>
      </p:sp>
    </p:spTree>
    <p:extLst>
      <p:ext uri="{BB962C8B-B14F-4D97-AF65-F5344CB8AC3E}">
        <p14:creationId xmlns:p14="http://schemas.microsoft.com/office/powerpoint/2010/main" val="36815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E681F-9569-E20B-AF93-466ED3A1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L’athérosclérose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1E234-4068-1A51-9846-E7C2140E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433918"/>
            <a:ext cx="6807214" cy="3814481"/>
          </a:xfrm>
        </p:spPr>
        <p:txBody>
          <a:bodyPr>
            <a:normAutofit/>
          </a:bodyPr>
          <a:lstStyle/>
          <a:p>
            <a:r>
              <a:rPr lang="fr-CA" sz="2400" dirty="0"/>
              <a:t>Il s’agit de plaques d’</a:t>
            </a:r>
            <a:r>
              <a:rPr lang="fr-CA" sz="2400" b="1" i="1" dirty="0">
                <a:solidFill>
                  <a:srgbClr val="FFFF00"/>
                </a:solidFill>
              </a:rPr>
              <a:t>athérome</a:t>
            </a:r>
            <a:r>
              <a:rPr lang="fr-CA" sz="2400" dirty="0"/>
              <a:t> sur les parois internes des artères</a:t>
            </a:r>
          </a:p>
          <a:p>
            <a:endParaRPr lang="fr-CA" sz="2400" dirty="0"/>
          </a:p>
          <a:p>
            <a:pPr lvl="1"/>
            <a:r>
              <a:rPr lang="fr-CA" sz="2000" dirty="0"/>
              <a:t>Les plaques d’athéromes provoquent une </a:t>
            </a:r>
            <a:r>
              <a:rPr lang="fr-CA" sz="2000" b="1" i="1" dirty="0">
                <a:solidFill>
                  <a:srgbClr val="FFFF00"/>
                </a:solidFill>
              </a:rPr>
              <a:t>diminution de la lumière</a:t>
            </a:r>
            <a:r>
              <a:rPr lang="fr-CA" sz="2000" dirty="0"/>
              <a:t> de l’artère et peut provoquer </a:t>
            </a:r>
            <a:r>
              <a:rPr lang="fr-CA" sz="2000" b="1" i="1" dirty="0">
                <a:solidFill>
                  <a:srgbClr val="FFFF00"/>
                </a:solidFill>
              </a:rPr>
              <a:t>l’obstruction complète.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C70125-90A6-A26E-10A5-5A73AD1AA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910526" y="2310464"/>
            <a:ext cx="4036607" cy="393793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3F11C8A1-C49E-96EB-52B7-8BD9D1F29F04}"/>
              </a:ext>
            </a:extLst>
          </p:cNvPr>
          <p:cNvSpPr/>
          <p:nvPr/>
        </p:nvSpPr>
        <p:spPr>
          <a:xfrm>
            <a:off x="10683126" y="80858"/>
            <a:ext cx="1508874" cy="134258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D98158-CB55-EE0A-6372-A6559C0217D4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p.68</a:t>
            </a:r>
          </a:p>
        </p:txBody>
      </p:sp>
    </p:spTree>
    <p:extLst>
      <p:ext uri="{BB962C8B-B14F-4D97-AF65-F5344CB8AC3E}">
        <p14:creationId xmlns:p14="http://schemas.microsoft.com/office/powerpoint/2010/main" val="500036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98B02-C6BF-44CA-DEE3-07EDC5D5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62865" cy="1400530"/>
          </a:xfrm>
        </p:spPr>
        <p:txBody>
          <a:bodyPr/>
          <a:lstStyle/>
          <a:p>
            <a:r>
              <a:rPr lang="fr-CA" dirty="0"/>
              <a:t>Facteurs prédisposants de l’artériosclérose et de l’athérosclérose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BF85A20-5E7F-0A8F-ABC2-BE6068AFC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0338"/>
              </p:ext>
            </p:extLst>
          </p:nvPr>
        </p:nvGraphicFramePr>
        <p:xfrm>
          <a:off x="1490662" y="2361920"/>
          <a:ext cx="894715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1633683226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38556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Facteurs non modifiables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Facteurs modifiables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64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Âge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Hérédité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Sexe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Alimentation riche en graisse animale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Consommation excessive d'alcool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Diabète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Hypertension artérielle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Surcharge pondérale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Sédentarité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Stress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Tabagisme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5457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94C0A22-0B5C-9D69-A7A2-5BCB8E2F436D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p.69</a:t>
            </a:r>
          </a:p>
        </p:txBody>
      </p:sp>
    </p:spTree>
    <p:extLst>
      <p:ext uri="{BB962C8B-B14F-4D97-AF65-F5344CB8AC3E}">
        <p14:creationId xmlns:p14="http://schemas.microsoft.com/office/powerpoint/2010/main" val="2192602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outil,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BED54E12-AF03-2BC1-D50B-19A6CCAE8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471" b="92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FA0490-55AB-4246-89E9-D32A718A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fr-CA" dirty="0"/>
              <a:t>Le sang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7AF427-09C4-DDDE-8A1E-9332ED7B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514008"/>
            <a:ext cx="9404722" cy="4734392"/>
          </a:xfrm>
        </p:spPr>
        <p:txBody>
          <a:bodyPr anchor="ctr">
            <a:normAutofit/>
          </a:bodyPr>
          <a:lstStyle/>
          <a:p>
            <a:r>
              <a:rPr lang="fr-CA" sz="2800" dirty="0"/>
              <a:t>Qu’est-ce que le sang?</a:t>
            </a:r>
          </a:p>
          <a:p>
            <a:endParaRPr lang="fr-CA" sz="2800" dirty="0"/>
          </a:p>
          <a:p>
            <a:pPr lvl="1"/>
            <a:r>
              <a:rPr lang="fr-CA" sz="2400" dirty="0"/>
              <a:t>Il s’agit d’un liquide qui circule dans nos artères et nos veines, transportant tous les éléments et nutriments vital aux cellules de notre corps. </a:t>
            </a:r>
          </a:p>
          <a:p>
            <a:pPr lvl="1"/>
            <a:endParaRPr lang="fr-CA" sz="2400" dirty="0"/>
          </a:p>
          <a:p>
            <a:pPr lvl="2"/>
            <a:r>
              <a:rPr lang="fr-CA" sz="2000" dirty="0"/>
              <a:t>Il est rouge, à une température d’environ 38 degré, à un pH légèrement basique, est plus salé et plus visqueux que l’eau et représente environ 8% du poids corporel.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3F1846-8C37-EF7A-7EA2-234C745F4CCF}"/>
              </a:ext>
            </a:extLst>
          </p:cNvPr>
          <p:cNvSpPr txBox="1"/>
          <p:nvPr/>
        </p:nvSpPr>
        <p:spPr>
          <a:xfrm>
            <a:off x="10482470" y="6374296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p.52</a:t>
            </a:r>
          </a:p>
        </p:txBody>
      </p:sp>
    </p:spTree>
    <p:extLst>
      <p:ext uri="{BB962C8B-B14F-4D97-AF65-F5344CB8AC3E}">
        <p14:creationId xmlns:p14="http://schemas.microsoft.com/office/powerpoint/2010/main" val="3484902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98B02-C6BF-44CA-DEE3-07EDC5D5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62865" cy="1400530"/>
          </a:xfrm>
        </p:spPr>
        <p:txBody>
          <a:bodyPr/>
          <a:lstStyle/>
          <a:p>
            <a:r>
              <a:rPr lang="fr-CA" dirty="0"/>
              <a:t>Complications de l’artériosclérose et de l’athérosclérose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BF85A20-5E7F-0A8F-ABC2-BE6068AFC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144439"/>
              </p:ext>
            </p:extLst>
          </p:nvPr>
        </p:nvGraphicFramePr>
        <p:xfrm>
          <a:off x="1490662" y="2361920"/>
          <a:ext cx="894714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1633683226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1385568027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24750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Région cérébrale</a:t>
                      </a:r>
                    </a:p>
                    <a:p>
                      <a:r>
                        <a:rPr lang="fr-CA" dirty="0"/>
                        <a:t>(Compétence 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Région cardiaque (Chapitre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Région des membres inf.</a:t>
                      </a:r>
                    </a:p>
                    <a:p>
                      <a:r>
                        <a:rPr lang="fr-CA" dirty="0"/>
                        <a:t>(Chapitre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64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AVC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Insuffisance cardiaque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Angine de poitrine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Infarctus du myocarde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dirty="0"/>
                        <a:t>Insuffisance artérielle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5457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94C0A22-0B5C-9D69-A7A2-5BCB8E2F436D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p.70</a:t>
            </a:r>
          </a:p>
        </p:txBody>
      </p:sp>
    </p:spTree>
    <p:extLst>
      <p:ext uri="{BB962C8B-B14F-4D97-AF65-F5344CB8AC3E}">
        <p14:creationId xmlns:p14="http://schemas.microsoft.com/office/powerpoint/2010/main" val="2014732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EEABF-7770-46DD-B8A0-104584FC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B3FD6-AF19-474A-BAC1-41A68E9C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Faites l’activité 3.1 du CEMEQ (page 70 et 71)</a:t>
            </a:r>
          </a:p>
          <a:p>
            <a:pPr lvl="1"/>
            <a:r>
              <a:rPr lang="fr-CA" sz="2000" dirty="0"/>
              <a:t>Je vous laisse 15 minutes.</a:t>
            </a:r>
          </a:p>
          <a:p>
            <a:pPr lvl="1"/>
            <a:r>
              <a:rPr lang="fr-CA" sz="2000" dirty="0"/>
              <a:t>Nous corrigerons par la suite</a:t>
            </a:r>
          </a:p>
        </p:txBody>
      </p:sp>
    </p:spTree>
    <p:extLst>
      <p:ext uri="{BB962C8B-B14F-4D97-AF65-F5344CB8AC3E}">
        <p14:creationId xmlns:p14="http://schemas.microsoft.com/office/powerpoint/2010/main" val="177230481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outil,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BED54E12-AF03-2BC1-D50B-19A6CCAE8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471" b="92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FA0490-55AB-4246-89E9-D32A718A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fr-CA" dirty="0"/>
              <a:t>Les composantes du sang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7AF427-09C4-DDDE-8A1E-9332ED7B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514008"/>
            <a:ext cx="9404722" cy="4734392"/>
          </a:xfrm>
        </p:spPr>
        <p:txBody>
          <a:bodyPr anchor="ctr">
            <a:normAutofit/>
          </a:bodyPr>
          <a:lstStyle/>
          <a:p>
            <a:r>
              <a:rPr lang="fr-CA" sz="2800" dirty="0"/>
              <a:t>Il est constitué de 2 éléments</a:t>
            </a:r>
          </a:p>
          <a:p>
            <a:endParaRPr lang="fr-CA" sz="2800" dirty="0"/>
          </a:p>
          <a:p>
            <a:pPr lvl="1"/>
            <a:r>
              <a:rPr lang="fr-CA" sz="2400" dirty="0"/>
              <a:t>Le plasma</a:t>
            </a:r>
          </a:p>
          <a:p>
            <a:pPr lvl="1"/>
            <a:r>
              <a:rPr lang="fr-CA" sz="2400" dirty="0"/>
              <a:t>Les éléments figurés</a:t>
            </a:r>
          </a:p>
          <a:p>
            <a:pPr lvl="2"/>
            <a:r>
              <a:rPr lang="fr-CA" sz="2200" dirty="0"/>
              <a:t>Les éléments figurés sont divisés en trois:</a:t>
            </a:r>
          </a:p>
          <a:p>
            <a:pPr lvl="3"/>
            <a:r>
              <a:rPr lang="fr-CA" sz="2000" dirty="0"/>
              <a:t>Les globules rouges</a:t>
            </a:r>
          </a:p>
          <a:p>
            <a:pPr lvl="3"/>
            <a:r>
              <a:rPr lang="fr-CA" sz="2000" dirty="0"/>
              <a:t>Les globules blancs</a:t>
            </a:r>
          </a:p>
          <a:p>
            <a:pPr lvl="3"/>
            <a:r>
              <a:rPr lang="fr-CA" sz="2000" dirty="0"/>
              <a:t>Les plaquettes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3F1846-8C37-EF7A-7EA2-234C745F4CCF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p.52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70A81DA1-6B67-160D-1A29-B7D70F3FFE31}"/>
              </a:ext>
            </a:extLst>
          </p:cNvPr>
          <p:cNvSpPr/>
          <p:nvPr/>
        </p:nvSpPr>
        <p:spPr>
          <a:xfrm>
            <a:off x="10471879" y="240268"/>
            <a:ext cx="1508874" cy="134258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210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D9272-E077-4881-BD89-1BC19CA4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86" y="117121"/>
            <a:ext cx="3731849" cy="873252"/>
          </a:xfrm>
        </p:spPr>
        <p:txBody>
          <a:bodyPr anchor="b">
            <a:normAutofit/>
          </a:bodyPr>
          <a:lstStyle/>
          <a:p>
            <a:r>
              <a:rPr lang="fr-CA" sz="3200" dirty="0"/>
              <a:t>Globules rouges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E70C31-4AAC-4558-BFB8-86CF33BA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52" y="1421382"/>
            <a:ext cx="4038439" cy="5319497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Les globules rouges, aussi appelés </a:t>
            </a:r>
            <a:r>
              <a:rPr lang="fr-CA" sz="2400" b="1" i="1" dirty="0">
                <a:solidFill>
                  <a:srgbClr val="FFFF00"/>
                </a:solidFill>
              </a:rPr>
              <a:t>hématies ou érythrocytes </a:t>
            </a:r>
            <a:r>
              <a:rPr lang="fr-CA" sz="2400" dirty="0"/>
              <a:t>sont responsables du transport de l’oxygène et du gaz carbonique.</a:t>
            </a:r>
          </a:p>
          <a:p>
            <a:r>
              <a:rPr lang="fr-CA" sz="2400" dirty="0"/>
              <a:t>Ils sont fabriqués par la moelle osseuse rouge.</a:t>
            </a:r>
          </a:p>
          <a:p>
            <a:r>
              <a:rPr lang="fr-CA" sz="2400" dirty="0"/>
              <a:t>C’est l’hémoglobine, une protéine présente dans les globules rouges et qui leur donne leur coloration rouge, </a:t>
            </a:r>
            <a:r>
              <a:rPr lang="fr-CA" sz="2400" b="1" i="1" dirty="0">
                <a:solidFill>
                  <a:srgbClr val="FFFF00"/>
                </a:solidFill>
              </a:rPr>
              <a:t>qui a pour fonction de transporter l’oxygène et le CO2.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4A723B-22B5-4FE9-BD89-C7A2EF294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62"/>
          <a:stretch/>
        </p:blipFill>
        <p:spPr>
          <a:xfrm>
            <a:off x="4507582" y="990373"/>
            <a:ext cx="7349195" cy="5562034"/>
          </a:xfrm>
          <a:prstGeom prst="rect">
            <a:avLst/>
          </a:prstGeom>
          <a:effectLst/>
        </p:spPr>
      </p:pic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294BA36A-C1A9-420E-8249-241C61F2A9C7}"/>
              </a:ext>
            </a:extLst>
          </p:cNvPr>
          <p:cNvSpPr/>
          <p:nvPr/>
        </p:nvSpPr>
        <p:spPr>
          <a:xfrm>
            <a:off x="10515515" y="0"/>
            <a:ext cx="1508874" cy="134258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CB7678-50E4-2B17-A532-CD5483F07F66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</a:rPr>
              <a:t>CEMEQ p.53</a:t>
            </a:r>
          </a:p>
        </p:txBody>
      </p:sp>
    </p:spTree>
    <p:extLst>
      <p:ext uri="{BB962C8B-B14F-4D97-AF65-F5344CB8AC3E}">
        <p14:creationId xmlns:p14="http://schemas.microsoft.com/office/powerpoint/2010/main" val="703923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6. L'Hemoglobine, transporteur d'oxygène dans le sang">
            <a:hlinkClick r:id="" action="ppaction://media"/>
            <a:extLst>
              <a:ext uri="{FF2B5EF4-FFF2-40B4-BE49-F238E27FC236}">
                <a16:creationId xmlns:a16="http://schemas.microsoft.com/office/drawing/2014/main" id="{BB529295-4E40-17DA-C455-4F451E6A85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58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es groupes sanguins et la compatibilité sanguine | Sciences et technologies | Alloprof">
            <a:hlinkClick r:id="" action="ppaction://media"/>
            <a:extLst>
              <a:ext uri="{FF2B5EF4-FFF2-40B4-BE49-F238E27FC236}">
                <a16:creationId xmlns:a16="http://schemas.microsoft.com/office/drawing/2014/main" id="{90A1591F-1DFA-B499-FD3A-FC9578B734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19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24EFD70-5010-4B3D-9760-41CF9BD9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65" y="509017"/>
            <a:ext cx="3422872" cy="6583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Globules </a:t>
            </a:r>
            <a:r>
              <a:rPr lang="en-US" sz="3200" dirty="0" err="1"/>
              <a:t>blancs</a:t>
            </a:r>
            <a:endParaRPr lang="en-US" sz="3200" dirty="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7D44103-A277-4DC7-A94D-00AFB501A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05" y="1816427"/>
            <a:ext cx="4474530" cy="43541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2400" dirty="0"/>
              <a:t>Les globules blancs, aussi appelés </a:t>
            </a:r>
            <a:r>
              <a:rPr lang="fr-CA" sz="2400" b="1" i="1" dirty="0">
                <a:solidFill>
                  <a:srgbClr val="FFFF00"/>
                </a:solidFill>
              </a:rPr>
              <a:t>leucocytes</a:t>
            </a:r>
            <a:r>
              <a:rPr lang="fr-CA" sz="2400" i="1" dirty="0"/>
              <a:t>, </a:t>
            </a:r>
            <a:r>
              <a:rPr lang="fr-CA" sz="2400" dirty="0"/>
              <a:t>préviennent et </a:t>
            </a:r>
            <a:r>
              <a:rPr lang="fr-CA" sz="2400" b="1" i="1" dirty="0">
                <a:solidFill>
                  <a:srgbClr val="FFFF00"/>
                </a:solidFill>
              </a:rPr>
              <a:t>combattent les infections dans l’organisme</a:t>
            </a:r>
          </a:p>
          <a:p>
            <a:endParaRPr lang="fr-CA" sz="2400" b="1" dirty="0">
              <a:solidFill>
                <a:srgbClr val="FFFF00"/>
              </a:solidFill>
            </a:endParaRPr>
          </a:p>
          <a:p>
            <a:r>
              <a:rPr lang="fr-CA" sz="2400" dirty="0"/>
              <a:t>Ils sont eux aussi fabriqués dans la moelle osseuse rouge.</a:t>
            </a:r>
          </a:p>
          <a:p>
            <a:pPr marL="0" indent="0">
              <a:buNone/>
            </a:pPr>
            <a:endParaRPr lang="fr-CA" sz="2400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3CCF4D-67C2-4D52-B5AF-7D57D5211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t="13124"/>
          <a:stretch/>
        </p:blipFill>
        <p:spPr>
          <a:xfrm>
            <a:off x="4472324" y="1857810"/>
            <a:ext cx="7712873" cy="4238190"/>
          </a:xfrm>
          <a:prstGeom prst="rect">
            <a:avLst/>
          </a:prstGeom>
          <a:effectLst/>
        </p:spPr>
      </p:pic>
      <p:sp>
        <p:nvSpPr>
          <p:cNvPr id="15" name="Étoile : 5 branches 14">
            <a:extLst>
              <a:ext uri="{FF2B5EF4-FFF2-40B4-BE49-F238E27FC236}">
                <a16:creationId xmlns:a16="http://schemas.microsoft.com/office/drawing/2014/main" id="{5FCE1EF5-D084-4C7C-9A71-CF21C1C94DDF}"/>
              </a:ext>
            </a:extLst>
          </p:cNvPr>
          <p:cNvSpPr/>
          <p:nvPr/>
        </p:nvSpPr>
        <p:spPr>
          <a:xfrm>
            <a:off x="10471879" y="93544"/>
            <a:ext cx="1508874" cy="134258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8AD8FF-0A6E-B7DF-1601-484873DE8FFF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</a:rPr>
              <a:t>CEMEQ p.54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32956D2-1DEA-A44A-8A32-23B5EADAEE24}"/>
              </a:ext>
            </a:extLst>
          </p:cNvPr>
          <p:cNvSpPr/>
          <p:nvPr/>
        </p:nvSpPr>
        <p:spPr>
          <a:xfrm>
            <a:off x="4798550" y="1910539"/>
            <a:ext cx="5378824" cy="30369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Ils sont responsables de la </a:t>
            </a:r>
            <a:r>
              <a:rPr lang="fr-CA" sz="2400" b="1" i="1" dirty="0">
                <a:solidFill>
                  <a:srgbClr val="FF0000"/>
                </a:solidFill>
              </a:rPr>
              <a:t>PHAGOCYTOSE</a:t>
            </a:r>
          </a:p>
        </p:txBody>
      </p:sp>
    </p:spTree>
    <p:extLst>
      <p:ext uri="{BB962C8B-B14F-4D97-AF65-F5344CB8AC3E}">
        <p14:creationId xmlns:p14="http://schemas.microsoft.com/office/powerpoint/2010/main" val="3973049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4209FB-FDB5-4C53-8FE3-6E35E4C3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45" y="241520"/>
            <a:ext cx="3518565" cy="6583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Les  plaquettes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E3807-2E66-49B7-B4C1-1611B3E79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036" y="1284163"/>
            <a:ext cx="4075450" cy="55738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r-CA" sz="2400" dirty="0"/>
              <a:t>Les plaquettes, aussi appelées </a:t>
            </a:r>
            <a:r>
              <a:rPr lang="fr-CA" sz="2400" b="1" i="1" dirty="0">
                <a:solidFill>
                  <a:srgbClr val="FFFF00"/>
                </a:solidFill>
              </a:rPr>
              <a:t>thrombocytes</a:t>
            </a:r>
            <a:r>
              <a:rPr lang="fr-CA" sz="2400" dirty="0"/>
              <a:t>, sont fabriquées elles aussi dans la moelle osseuse.</a:t>
            </a:r>
          </a:p>
          <a:p>
            <a:r>
              <a:rPr lang="fr-CA" sz="2400" dirty="0"/>
              <a:t>Elles sont responsables de </a:t>
            </a:r>
            <a:r>
              <a:rPr lang="fr-CA" sz="2400" b="1" i="1" dirty="0">
                <a:solidFill>
                  <a:srgbClr val="FFFF00"/>
                </a:solidFill>
              </a:rPr>
              <a:t>l’hémostase</a:t>
            </a:r>
            <a:r>
              <a:rPr lang="fr-CA" sz="2400" dirty="0"/>
              <a:t>, c’est-à-dire de la coagulation sanguine.</a:t>
            </a:r>
          </a:p>
          <a:p>
            <a:r>
              <a:rPr lang="fr-CA" sz="2400" dirty="0"/>
              <a:t>Lorsqu’un vaisseau sanguin est abîmé, la coagulation s’enclenche aussitôt pour prévenir les pertes sanguines.</a:t>
            </a:r>
          </a:p>
          <a:p>
            <a:endParaRPr lang="fr-CA" sz="24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3A3F38E-9356-45E8-9FED-B0ABF68AB3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t="11722"/>
          <a:stretch/>
        </p:blipFill>
        <p:spPr>
          <a:xfrm>
            <a:off x="4395767" y="1676400"/>
            <a:ext cx="7796233" cy="4748818"/>
          </a:xfrm>
          <a:prstGeom prst="rect">
            <a:avLst/>
          </a:prstGeom>
          <a:effectLst/>
        </p:spPr>
      </p:pic>
      <p:sp>
        <p:nvSpPr>
          <p:cNvPr id="16" name="Étoile : 5 branches 15">
            <a:extLst>
              <a:ext uri="{FF2B5EF4-FFF2-40B4-BE49-F238E27FC236}">
                <a16:creationId xmlns:a16="http://schemas.microsoft.com/office/drawing/2014/main" id="{1EB62E5F-ADA3-4887-A3FA-3E337343F4BB}"/>
              </a:ext>
            </a:extLst>
          </p:cNvPr>
          <p:cNvSpPr/>
          <p:nvPr/>
        </p:nvSpPr>
        <p:spPr>
          <a:xfrm>
            <a:off x="10612464" y="166906"/>
            <a:ext cx="1508874" cy="134258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4C4767-5402-94DF-3348-7D0A5A398C30}"/>
              </a:ext>
            </a:extLst>
          </p:cNvPr>
          <p:cNvSpPr txBox="1"/>
          <p:nvPr/>
        </p:nvSpPr>
        <p:spPr>
          <a:xfrm>
            <a:off x="10437812" y="6248400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</a:rPr>
              <a:t>CEMEQ p.55</a:t>
            </a:r>
          </a:p>
        </p:txBody>
      </p:sp>
    </p:spTree>
    <p:extLst>
      <p:ext uri="{BB962C8B-B14F-4D97-AF65-F5344CB8AC3E}">
        <p14:creationId xmlns:p14="http://schemas.microsoft.com/office/powerpoint/2010/main" val="205382442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6B868AB-9200-45F6-8AEE-63E1584FD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62"/>
          <a:stretch/>
        </p:blipFill>
        <p:spPr>
          <a:xfrm>
            <a:off x="5311588" y="307763"/>
            <a:ext cx="6276393" cy="6242474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72AAEB7-DB63-0373-72C1-BC2B3F37E063}"/>
              </a:ext>
            </a:extLst>
          </p:cNvPr>
          <p:cNvSpPr txBox="1"/>
          <p:nvPr/>
        </p:nvSpPr>
        <p:spPr>
          <a:xfrm>
            <a:off x="416859" y="1101140"/>
            <a:ext cx="47737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fr-CA" sz="2400" dirty="0"/>
              <a:t>Première étape</a:t>
            </a:r>
          </a:p>
          <a:p>
            <a:pPr marL="742950" lvl="1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fr-CA" sz="2000" dirty="0"/>
              <a:t>Il y a une blessure, une lésion</a:t>
            </a:r>
          </a:p>
          <a:p>
            <a:pPr>
              <a:buClr>
                <a:srgbClr val="92D050"/>
              </a:buClr>
            </a:pPr>
            <a:endParaRPr lang="fr-CA" sz="2200" dirty="0"/>
          </a:p>
          <a:p>
            <a:pPr marL="285750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fr-CA" sz="2400" dirty="0"/>
              <a:t>Deuxième étape</a:t>
            </a:r>
          </a:p>
          <a:p>
            <a:pPr marL="742950" lvl="1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fr-CA" sz="2000" dirty="0"/>
              <a:t>Les vaisseaux se </a:t>
            </a:r>
            <a:r>
              <a:rPr lang="fr-CA" sz="2000" dirty="0" err="1"/>
              <a:t>constrictent</a:t>
            </a:r>
            <a:r>
              <a:rPr lang="fr-CA" sz="2000" dirty="0"/>
              <a:t> pour éviter les pertes sanguines</a:t>
            </a:r>
          </a:p>
          <a:p>
            <a:pPr lvl="1">
              <a:buClr>
                <a:srgbClr val="92D050"/>
              </a:buClr>
            </a:pPr>
            <a:endParaRPr lang="fr-CA" sz="2200" dirty="0"/>
          </a:p>
          <a:p>
            <a:pPr marL="285750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fr-CA" sz="2400" dirty="0"/>
              <a:t>Troisième étape</a:t>
            </a:r>
          </a:p>
          <a:p>
            <a:pPr marL="742950" lvl="1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fr-CA" sz="2000" dirty="0"/>
              <a:t>Il y a formation du clou plaquettaire</a:t>
            </a:r>
          </a:p>
          <a:p>
            <a:pPr lvl="1">
              <a:buClr>
                <a:srgbClr val="92D050"/>
              </a:buClr>
            </a:pPr>
            <a:endParaRPr lang="fr-CA" sz="2200" dirty="0"/>
          </a:p>
          <a:p>
            <a:pPr marL="285750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fr-CA" sz="2400" dirty="0"/>
              <a:t>Quatrième étape</a:t>
            </a:r>
          </a:p>
          <a:p>
            <a:pPr marL="742950" lvl="1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r>
              <a:rPr lang="fr-CA" sz="2000" dirty="0"/>
              <a:t>Il y a formation du caillot, donc la coagulation</a:t>
            </a:r>
          </a:p>
          <a:p>
            <a:pPr marL="742950" lvl="1" indent="-285750">
              <a:buClr>
                <a:srgbClr val="92D050"/>
              </a:buClr>
              <a:buFont typeface="Century Gothic" panose="020B0502020202020204" pitchFamily="34" charset="0"/>
              <a:buChar char="►"/>
            </a:pPr>
            <a:endParaRPr lang="fr-CA" sz="2200" dirty="0"/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2E8B2630-E588-A570-12E4-3341A09D6B7A}"/>
              </a:ext>
            </a:extLst>
          </p:cNvPr>
          <p:cNvSpPr/>
          <p:nvPr/>
        </p:nvSpPr>
        <p:spPr>
          <a:xfrm>
            <a:off x="10521415" y="79164"/>
            <a:ext cx="1508874" cy="1342588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A91A0D-FA63-6304-8677-A1619B5CA1E5}"/>
              </a:ext>
            </a:extLst>
          </p:cNvPr>
          <p:cNvSpPr txBox="1"/>
          <p:nvPr/>
        </p:nvSpPr>
        <p:spPr>
          <a:xfrm>
            <a:off x="164259" y="6365571"/>
            <a:ext cx="15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CEMEQ p.56</a:t>
            </a:r>
          </a:p>
        </p:txBody>
      </p:sp>
    </p:spTree>
    <p:extLst>
      <p:ext uri="{BB962C8B-B14F-4D97-AF65-F5344CB8AC3E}">
        <p14:creationId xmlns:p14="http://schemas.microsoft.com/office/powerpoint/2010/main" val="4028531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736</Words>
  <Application>Microsoft Office PowerPoint</Application>
  <PresentationFormat>Grand écran</PresentationFormat>
  <Paragraphs>140</Paragraphs>
  <Slides>21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Retour</vt:lpstr>
      <vt:lpstr>Le sang</vt:lpstr>
      <vt:lpstr>Les composantes du sang</vt:lpstr>
      <vt:lpstr>Globules rouges</vt:lpstr>
      <vt:lpstr>Présentation PowerPoint</vt:lpstr>
      <vt:lpstr>Présentation PowerPoint</vt:lpstr>
      <vt:lpstr>Globules blancs</vt:lpstr>
      <vt:lpstr>Les  plaquettes</vt:lpstr>
      <vt:lpstr>Présentation PowerPoint</vt:lpstr>
      <vt:lpstr>Présentation PowerPoint</vt:lpstr>
      <vt:lpstr>Présentation PowerPoint</vt:lpstr>
      <vt:lpstr>Le plasma</vt:lpstr>
      <vt:lpstr>Les fonctions du sang</vt:lpstr>
      <vt:lpstr>Présentation PowerPoint</vt:lpstr>
      <vt:lpstr>Altérations du système cardiovasculaire</vt:lpstr>
      <vt:lpstr>Causes et facteurs de risques des maladies cardiovasculaires</vt:lpstr>
      <vt:lpstr>L’artériosclérose</vt:lpstr>
      <vt:lpstr>L’athérosclérose</vt:lpstr>
      <vt:lpstr>Facteurs prédisposants de l’artériosclérose et de l’athérosclérose</vt:lpstr>
      <vt:lpstr>Complications de l’artériosclérose et de l’athérosclérose</vt:lpstr>
      <vt:lpstr>Activité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cardiovasculaire et respiratoire</dc:title>
  <dc:creator>Audet, Isabelle</dc:creator>
  <cp:lastModifiedBy>bolduc, Karole-anne</cp:lastModifiedBy>
  <cp:revision>12</cp:revision>
  <dcterms:created xsi:type="dcterms:W3CDTF">2021-04-09T19:21:30Z</dcterms:created>
  <dcterms:modified xsi:type="dcterms:W3CDTF">2024-04-02T14:23:02Z</dcterms:modified>
</cp:coreProperties>
</file>