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6" r:id="rId2"/>
    <p:sldId id="268" r:id="rId3"/>
    <p:sldId id="257" r:id="rId4"/>
    <p:sldId id="258" r:id="rId5"/>
    <p:sldId id="262" r:id="rId6"/>
    <p:sldId id="259" r:id="rId7"/>
    <p:sldId id="260" r:id="rId8"/>
    <p:sldId id="261" r:id="rId9"/>
    <p:sldId id="303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5" r:id="rId21"/>
    <p:sldId id="293" r:id="rId22"/>
    <p:sldId id="298" r:id="rId23"/>
    <p:sldId id="281" r:id="rId24"/>
    <p:sldId id="267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13B1E-85EF-43DD-A567-F332A521CC0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53252F3-56A2-45DB-92F6-87B764693AD8}">
      <dgm:prSet/>
      <dgm:spPr/>
      <dgm:t>
        <a:bodyPr/>
        <a:lstStyle/>
        <a:p>
          <a:r>
            <a:rPr lang="fr-CA"/>
            <a:t>SON BUT</a:t>
          </a:r>
          <a:endParaRPr lang="en-US"/>
        </a:p>
      </dgm:t>
    </dgm:pt>
    <dgm:pt modelId="{8F7CFAF2-8506-4632-B5D0-D2E3D1BD7394}" type="parTrans" cxnId="{9D2AD92A-FDE7-48EB-AA7A-840296AF2A65}">
      <dgm:prSet/>
      <dgm:spPr/>
      <dgm:t>
        <a:bodyPr/>
        <a:lstStyle/>
        <a:p>
          <a:endParaRPr lang="en-US"/>
        </a:p>
      </dgm:t>
    </dgm:pt>
    <dgm:pt modelId="{7543036B-A209-4709-B8A8-2631BC420EE8}" type="sibTrans" cxnId="{9D2AD92A-FDE7-48EB-AA7A-840296AF2A65}">
      <dgm:prSet/>
      <dgm:spPr/>
      <dgm:t>
        <a:bodyPr/>
        <a:lstStyle/>
        <a:p>
          <a:endParaRPr lang="en-US"/>
        </a:p>
      </dgm:t>
    </dgm:pt>
    <dgm:pt modelId="{C7F0094A-1CE4-41DC-991C-F32CC0B808FB}">
      <dgm:prSet/>
      <dgm:spPr/>
      <dgm:t>
        <a:bodyPr/>
        <a:lstStyle/>
        <a:p>
          <a:r>
            <a:rPr lang="fr-CA"/>
            <a:t>SA CIBLE</a:t>
          </a:r>
          <a:endParaRPr lang="en-US"/>
        </a:p>
      </dgm:t>
    </dgm:pt>
    <dgm:pt modelId="{77B26434-B59D-43DC-A91D-B993B75D0A8A}" type="parTrans" cxnId="{710651C5-58E6-4A44-962B-C8689654F081}">
      <dgm:prSet/>
      <dgm:spPr/>
      <dgm:t>
        <a:bodyPr/>
        <a:lstStyle/>
        <a:p>
          <a:endParaRPr lang="en-US"/>
        </a:p>
      </dgm:t>
    </dgm:pt>
    <dgm:pt modelId="{D422F4B9-BAD1-4CF7-99FE-830F7D3147C0}" type="sibTrans" cxnId="{710651C5-58E6-4A44-962B-C8689654F081}">
      <dgm:prSet/>
      <dgm:spPr/>
      <dgm:t>
        <a:bodyPr/>
        <a:lstStyle/>
        <a:p>
          <a:endParaRPr lang="en-US"/>
        </a:p>
      </dgm:t>
    </dgm:pt>
    <dgm:pt modelId="{821ADB3E-BF33-480C-B19B-51E89C6DF805}">
      <dgm:prSet/>
      <dgm:spPr/>
      <dgm:t>
        <a:bodyPr/>
        <a:lstStyle/>
        <a:p>
          <a:r>
            <a:rPr lang="fr-CA"/>
            <a:t>LE RÔLE DU SOIGNANT</a:t>
          </a:r>
          <a:endParaRPr lang="en-US"/>
        </a:p>
      </dgm:t>
    </dgm:pt>
    <dgm:pt modelId="{4A5473A4-61C0-421A-AD4F-D5D886DAD3AA}" type="parTrans" cxnId="{F8020D67-1598-44DB-A63C-AABCD718F36B}">
      <dgm:prSet/>
      <dgm:spPr/>
      <dgm:t>
        <a:bodyPr/>
        <a:lstStyle/>
        <a:p>
          <a:endParaRPr lang="en-US"/>
        </a:p>
      </dgm:t>
    </dgm:pt>
    <dgm:pt modelId="{611E82AB-633C-4314-9594-911B5F9CC3F2}" type="sibTrans" cxnId="{F8020D67-1598-44DB-A63C-AABCD718F36B}">
      <dgm:prSet/>
      <dgm:spPr/>
      <dgm:t>
        <a:bodyPr/>
        <a:lstStyle/>
        <a:p>
          <a:endParaRPr lang="en-US"/>
        </a:p>
      </dgm:t>
    </dgm:pt>
    <dgm:pt modelId="{BC49C583-D176-49E6-B518-1C479947EAEF}">
      <dgm:prSet/>
      <dgm:spPr/>
      <dgm:t>
        <a:bodyPr/>
        <a:lstStyle/>
        <a:p>
          <a:r>
            <a:rPr lang="fr-CA"/>
            <a:t>SES SOURCES DE DIFFICULTÉS</a:t>
          </a:r>
          <a:endParaRPr lang="en-US"/>
        </a:p>
      </dgm:t>
    </dgm:pt>
    <dgm:pt modelId="{B174A9D1-1CDE-4F51-A977-6F5882395B74}" type="parTrans" cxnId="{A95932CF-A445-4F86-9D5D-34AE5AD154C5}">
      <dgm:prSet/>
      <dgm:spPr/>
      <dgm:t>
        <a:bodyPr/>
        <a:lstStyle/>
        <a:p>
          <a:endParaRPr lang="en-US"/>
        </a:p>
      </dgm:t>
    </dgm:pt>
    <dgm:pt modelId="{429BA635-8447-4721-88DA-218473703ECB}" type="sibTrans" cxnId="{A95932CF-A445-4F86-9D5D-34AE5AD154C5}">
      <dgm:prSet/>
      <dgm:spPr/>
      <dgm:t>
        <a:bodyPr/>
        <a:lstStyle/>
        <a:p>
          <a:endParaRPr lang="en-US"/>
        </a:p>
      </dgm:t>
    </dgm:pt>
    <dgm:pt modelId="{31193014-F9DA-4722-B1CD-2A599B32F844}">
      <dgm:prSet/>
      <dgm:spPr/>
      <dgm:t>
        <a:bodyPr/>
        <a:lstStyle/>
        <a:p>
          <a:r>
            <a:rPr lang="fr-CA"/>
            <a:t>LES INTERVENTIONS DU SOIGNANT</a:t>
          </a:r>
          <a:endParaRPr lang="en-US"/>
        </a:p>
      </dgm:t>
    </dgm:pt>
    <dgm:pt modelId="{F12FDC70-7E3E-4925-B1DE-90407D773146}" type="parTrans" cxnId="{F8044757-29D9-494E-8FD7-2E719D1C9B15}">
      <dgm:prSet/>
      <dgm:spPr/>
      <dgm:t>
        <a:bodyPr/>
        <a:lstStyle/>
        <a:p>
          <a:endParaRPr lang="en-US"/>
        </a:p>
      </dgm:t>
    </dgm:pt>
    <dgm:pt modelId="{9A50907A-5FC9-4BC3-AD0E-2FA0AE962398}" type="sibTrans" cxnId="{F8044757-29D9-494E-8FD7-2E719D1C9B15}">
      <dgm:prSet/>
      <dgm:spPr/>
      <dgm:t>
        <a:bodyPr/>
        <a:lstStyle/>
        <a:p>
          <a:endParaRPr lang="en-US"/>
        </a:p>
      </dgm:t>
    </dgm:pt>
    <dgm:pt modelId="{BD866588-E3B7-44D3-9EDA-BA361F5A4943}">
      <dgm:prSet/>
      <dgm:spPr/>
      <dgm:t>
        <a:bodyPr/>
        <a:lstStyle/>
        <a:p>
          <a:r>
            <a:rPr lang="fr-CA"/>
            <a:t>SES CONSEQUENCES VISÉES</a:t>
          </a:r>
          <a:endParaRPr lang="en-US"/>
        </a:p>
      </dgm:t>
    </dgm:pt>
    <dgm:pt modelId="{141C0CAF-8E22-49FB-8C3B-AC6E5FEF4381}" type="parTrans" cxnId="{6B1693A5-C21A-4F44-AC0B-CD18856B9BBB}">
      <dgm:prSet/>
      <dgm:spPr/>
      <dgm:t>
        <a:bodyPr/>
        <a:lstStyle/>
        <a:p>
          <a:endParaRPr lang="en-US"/>
        </a:p>
      </dgm:t>
    </dgm:pt>
    <dgm:pt modelId="{D626DB0B-84E7-4D0F-918A-22BF6E0E5AEA}" type="sibTrans" cxnId="{6B1693A5-C21A-4F44-AC0B-CD18856B9BBB}">
      <dgm:prSet/>
      <dgm:spPr/>
      <dgm:t>
        <a:bodyPr/>
        <a:lstStyle/>
        <a:p>
          <a:endParaRPr lang="en-US"/>
        </a:p>
      </dgm:t>
    </dgm:pt>
    <dgm:pt modelId="{98A90890-D2FA-4F2B-82E3-BB3C15C02917}" type="pres">
      <dgm:prSet presAssocID="{84A13B1E-85EF-43DD-A567-F332A521CC07}" presName="linear" presStyleCnt="0">
        <dgm:presLayoutVars>
          <dgm:animLvl val="lvl"/>
          <dgm:resizeHandles val="exact"/>
        </dgm:presLayoutVars>
      </dgm:prSet>
      <dgm:spPr/>
    </dgm:pt>
    <dgm:pt modelId="{89F198A6-EC46-4261-8B90-514A21447653}" type="pres">
      <dgm:prSet presAssocID="{753252F3-56A2-45DB-92F6-87B764693A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A181494-72D6-4812-A535-99FD210DD00E}" type="pres">
      <dgm:prSet presAssocID="{7543036B-A209-4709-B8A8-2631BC420EE8}" presName="spacer" presStyleCnt="0"/>
      <dgm:spPr/>
    </dgm:pt>
    <dgm:pt modelId="{C46610A1-71DA-4A41-9191-FA4FD3B23A14}" type="pres">
      <dgm:prSet presAssocID="{C7F0094A-1CE4-41DC-991C-F32CC0B808F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B3469CC-6043-4BCB-A5F5-5675E00A26F9}" type="pres">
      <dgm:prSet presAssocID="{D422F4B9-BAD1-4CF7-99FE-830F7D3147C0}" presName="spacer" presStyleCnt="0"/>
      <dgm:spPr/>
    </dgm:pt>
    <dgm:pt modelId="{55C2F09D-5458-4CC5-B755-9B8C35E49237}" type="pres">
      <dgm:prSet presAssocID="{821ADB3E-BF33-480C-B19B-51E89C6DF80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148B854-C496-4225-8507-B3E9D69D8C8A}" type="pres">
      <dgm:prSet presAssocID="{611E82AB-633C-4314-9594-911B5F9CC3F2}" presName="spacer" presStyleCnt="0"/>
      <dgm:spPr/>
    </dgm:pt>
    <dgm:pt modelId="{D96ED652-25E4-4762-92D1-DC0DF20F00D1}" type="pres">
      <dgm:prSet presAssocID="{BC49C583-D176-49E6-B518-1C479947EAE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E380231-FF1F-439C-8BF9-D3AA9540F93E}" type="pres">
      <dgm:prSet presAssocID="{429BA635-8447-4721-88DA-218473703ECB}" presName="spacer" presStyleCnt="0"/>
      <dgm:spPr/>
    </dgm:pt>
    <dgm:pt modelId="{B8A3B79A-1E46-469C-9478-BC57A60FA1BD}" type="pres">
      <dgm:prSet presAssocID="{31193014-F9DA-4722-B1CD-2A599B32F84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8B62C6C-1682-435E-9CED-34CC38402259}" type="pres">
      <dgm:prSet presAssocID="{9A50907A-5FC9-4BC3-AD0E-2FA0AE962398}" presName="spacer" presStyleCnt="0"/>
      <dgm:spPr/>
    </dgm:pt>
    <dgm:pt modelId="{0075F16B-1792-43CE-A4DD-7FDAA078542B}" type="pres">
      <dgm:prSet presAssocID="{BD866588-E3B7-44D3-9EDA-BA361F5A49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039BE12-94D9-45A3-8742-7A82D947FC97}" type="presOf" srcId="{BC49C583-D176-49E6-B518-1C479947EAEF}" destId="{D96ED652-25E4-4762-92D1-DC0DF20F00D1}" srcOrd="0" destOrd="0" presId="urn:microsoft.com/office/officeart/2005/8/layout/vList2"/>
    <dgm:cxn modelId="{9D2AD92A-FDE7-48EB-AA7A-840296AF2A65}" srcId="{84A13B1E-85EF-43DD-A567-F332A521CC07}" destId="{753252F3-56A2-45DB-92F6-87B764693AD8}" srcOrd="0" destOrd="0" parTransId="{8F7CFAF2-8506-4632-B5D0-D2E3D1BD7394}" sibTransId="{7543036B-A209-4709-B8A8-2631BC420EE8}"/>
    <dgm:cxn modelId="{618A6C2D-E03E-4A2E-BF91-117E18220F93}" type="presOf" srcId="{84A13B1E-85EF-43DD-A567-F332A521CC07}" destId="{98A90890-D2FA-4F2B-82E3-BB3C15C02917}" srcOrd="0" destOrd="0" presId="urn:microsoft.com/office/officeart/2005/8/layout/vList2"/>
    <dgm:cxn modelId="{27A73237-9C6E-44B4-B1C6-3AC6B799C44F}" type="presOf" srcId="{821ADB3E-BF33-480C-B19B-51E89C6DF805}" destId="{55C2F09D-5458-4CC5-B755-9B8C35E49237}" srcOrd="0" destOrd="0" presId="urn:microsoft.com/office/officeart/2005/8/layout/vList2"/>
    <dgm:cxn modelId="{18D5655E-42E3-427F-9986-141D9351C150}" type="presOf" srcId="{C7F0094A-1CE4-41DC-991C-F32CC0B808FB}" destId="{C46610A1-71DA-4A41-9191-FA4FD3B23A14}" srcOrd="0" destOrd="0" presId="urn:microsoft.com/office/officeart/2005/8/layout/vList2"/>
    <dgm:cxn modelId="{F8020D67-1598-44DB-A63C-AABCD718F36B}" srcId="{84A13B1E-85EF-43DD-A567-F332A521CC07}" destId="{821ADB3E-BF33-480C-B19B-51E89C6DF805}" srcOrd="2" destOrd="0" parTransId="{4A5473A4-61C0-421A-AD4F-D5D886DAD3AA}" sibTransId="{611E82AB-633C-4314-9594-911B5F9CC3F2}"/>
    <dgm:cxn modelId="{F8044757-29D9-494E-8FD7-2E719D1C9B15}" srcId="{84A13B1E-85EF-43DD-A567-F332A521CC07}" destId="{31193014-F9DA-4722-B1CD-2A599B32F844}" srcOrd="4" destOrd="0" parTransId="{F12FDC70-7E3E-4925-B1DE-90407D773146}" sibTransId="{9A50907A-5FC9-4BC3-AD0E-2FA0AE962398}"/>
    <dgm:cxn modelId="{6B1693A5-C21A-4F44-AC0B-CD18856B9BBB}" srcId="{84A13B1E-85EF-43DD-A567-F332A521CC07}" destId="{BD866588-E3B7-44D3-9EDA-BA361F5A4943}" srcOrd="5" destOrd="0" parTransId="{141C0CAF-8E22-49FB-8C3B-AC6E5FEF4381}" sibTransId="{D626DB0B-84E7-4D0F-918A-22BF6E0E5AEA}"/>
    <dgm:cxn modelId="{09CE91A8-990A-4E3C-9BDE-90BC43334A44}" type="presOf" srcId="{BD866588-E3B7-44D3-9EDA-BA361F5A4943}" destId="{0075F16B-1792-43CE-A4DD-7FDAA078542B}" srcOrd="0" destOrd="0" presId="urn:microsoft.com/office/officeart/2005/8/layout/vList2"/>
    <dgm:cxn modelId="{495850C1-04C2-4480-9E62-5347004B5C08}" type="presOf" srcId="{31193014-F9DA-4722-B1CD-2A599B32F844}" destId="{B8A3B79A-1E46-469C-9478-BC57A60FA1BD}" srcOrd="0" destOrd="0" presId="urn:microsoft.com/office/officeart/2005/8/layout/vList2"/>
    <dgm:cxn modelId="{710651C5-58E6-4A44-962B-C8689654F081}" srcId="{84A13B1E-85EF-43DD-A567-F332A521CC07}" destId="{C7F0094A-1CE4-41DC-991C-F32CC0B808FB}" srcOrd="1" destOrd="0" parTransId="{77B26434-B59D-43DC-A91D-B993B75D0A8A}" sibTransId="{D422F4B9-BAD1-4CF7-99FE-830F7D3147C0}"/>
    <dgm:cxn modelId="{A95932CF-A445-4F86-9D5D-34AE5AD154C5}" srcId="{84A13B1E-85EF-43DD-A567-F332A521CC07}" destId="{BC49C583-D176-49E6-B518-1C479947EAEF}" srcOrd="3" destOrd="0" parTransId="{B174A9D1-1CDE-4F51-A977-6F5882395B74}" sibTransId="{429BA635-8447-4721-88DA-218473703ECB}"/>
    <dgm:cxn modelId="{3CF24FD7-3829-4886-B187-AB96844D5808}" type="presOf" srcId="{753252F3-56A2-45DB-92F6-87B764693AD8}" destId="{89F198A6-EC46-4261-8B90-514A21447653}" srcOrd="0" destOrd="0" presId="urn:microsoft.com/office/officeart/2005/8/layout/vList2"/>
    <dgm:cxn modelId="{C223775F-A73D-4762-B8D9-18CB87BE54E6}" type="presParOf" srcId="{98A90890-D2FA-4F2B-82E3-BB3C15C02917}" destId="{89F198A6-EC46-4261-8B90-514A21447653}" srcOrd="0" destOrd="0" presId="urn:microsoft.com/office/officeart/2005/8/layout/vList2"/>
    <dgm:cxn modelId="{5BDFE056-D365-4E9E-9CF0-8357A951EB7B}" type="presParOf" srcId="{98A90890-D2FA-4F2B-82E3-BB3C15C02917}" destId="{EA181494-72D6-4812-A535-99FD210DD00E}" srcOrd="1" destOrd="0" presId="urn:microsoft.com/office/officeart/2005/8/layout/vList2"/>
    <dgm:cxn modelId="{9BA946DA-DAE3-48F9-BCDA-EB8C9DEE5085}" type="presParOf" srcId="{98A90890-D2FA-4F2B-82E3-BB3C15C02917}" destId="{C46610A1-71DA-4A41-9191-FA4FD3B23A14}" srcOrd="2" destOrd="0" presId="urn:microsoft.com/office/officeart/2005/8/layout/vList2"/>
    <dgm:cxn modelId="{DA3D0CB0-4BF5-40C8-9A35-E77C771AFAC6}" type="presParOf" srcId="{98A90890-D2FA-4F2B-82E3-BB3C15C02917}" destId="{8B3469CC-6043-4BCB-A5F5-5675E00A26F9}" srcOrd="3" destOrd="0" presId="urn:microsoft.com/office/officeart/2005/8/layout/vList2"/>
    <dgm:cxn modelId="{43EE3DA9-EB71-4703-A508-EF6AC2DDBBD5}" type="presParOf" srcId="{98A90890-D2FA-4F2B-82E3-BB3C15C02917}" destId="{55C2F09D-5458-4CC5-B755-9B8C35E49237}" srcOrd="4" destOrd="0" presId="urn:microsoft.com/office/officeart/2005/8/layout/vList2"/>
    <dgm:cxn modelId="{2BB3C5AF-793F-49E7-B033-EC7004BF1D7E}" type="presParOf" srcId="{98A90890-D2FA-4F2B-82E3-BB3C15C02917}" destId="{9148B854-C496-4225-8507-B3E9D69D8C8A}" srcOrd="5" destOrd="0" presId="urn:microsoft.com/office/officeart/2005/8/layout/vList2"/>
    <dgm:cxn modelId="{3AB08706-A6BE-468F-88B6-D0CB4A8FDDE7}" type="presParOf" srcId="{98A90890-D2FA-4F2B-82E3-BB3C15C02917}" destId="{D96ED652-25E4-4762-92D1-DC0DF20F00D1}" srcOrd="6" destOrd="0" presId="urn:microsoft.com/office/officeart/2005/8/layout/vList2"/>
    <dgm:cxn modelId="{27733EE3-422A-4E62-A407-E39AAC6C8923}" type="presParOf" srcId="{98A90890-D2FA-4F2B-82E3-BB3C15C02917}" destId="{9E380231-FF1F-439C-8BF9-D3AA9540F93E}" srcOrd="7" destOrd="0" presId="urn:microsoft.com/office/officeart/2005/8/layout/vList2"/>
    <dgm:cxn modelId="{5B1DF3F7-EDE2-44FC-A9AC-D67462D2CF36}" type="presParOf" srcId="{98A90890-D2FA-4F2B-82E3-BB3C15C02917}" destId="{B8A3B79A-1E46-469C-9478-BC57A60FA1BD}" srcOrd="8" destOrd="0" presId="urn:microsoft.com/office/officeart/2005/8/layout/vList2"/>
    <dgm:cxn modelId="{86D2A00D-6F1A-4DD9-9A59-0BDFFC913E08}" type="presParOf" srcId="{98A90890-D2FA-4F2B-82E3-BB3C15C02917}" destId="{A8B62C6C-1682-435E-9CED-34CC38402259}" srcOrd="9" destOrd="0" presId="urn:microsoft.com/office/officeart/2005/8/layout/vList2"/>
    <dgm:cxn modelId="{5F1D6876-DEBC-40D7-9838-D816D492E583}" type="presParOf" srcId="{98A90890-D2FA-4F2B-82E3-BB3C15C02917}" destId="{0075F16B-1792-43CE-A4DD-7FDAA07854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244A3-5850-4541-AC45-F1D10FA25F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1E1670-B259-43DB-AEB8-061B72E97FE1}">
      <dgm:prSet/>
      <dgm:spPr/>
      <dgm:t>
        <a:bodyPr/>
        <a:lstStyle/>
        <a:p>
          <a:r>
            <a:rPr lang="fr-CA" b="1"/>
            <a:t>C= collecte</a:t>
          </a:r>
          <a:endParaRPr lang="en-US"/>
        </a:p>
      </dgm:t>
    </dgm:pt>
    <dgm:pt modelId="{15F8ACD4-36AE-4E06-9E26-826F9426FDEC}" type="parTrans" cxnId="{EF935D5C-4283-4B13-8970-2269836A0FC6}">
      <dgm:prSet/>
      <dgm:spPr/>
      <dgm:t>
        <a:bodyPr/>
        <a:lstStyle/>
        <a:p>
          <a:endParaRPr lang="en-US"/>
        </a:p>
      </dgm:t>
    </dgm:pt>
    <dgm:pt modelId="{51A9F147-88C6-40B4-B6DD-BBB9D0B77C7A}" type="sibTrans" cxnId="{EF935D5C-4283-4B13-8970-2269836A0FC6}">
      <dgm:prSet/>
      <dgm:spPr/>
      <dgm:t>
        <a:bodyPr/>
        <a:lstStyle/>
        <a:p>
          <a:endParaRPr lang="en-US"/>
        </a:p>
      </dgm:t>
    </dgm:pt>
    <dgm:pt modelId="{3E0A59E1-611F-4AD6-8DBE-D4EE6FB019AC}">
      <dgm:prSet/>
      <dgm:spPr/>
      <dgm:t>
        <a:bodyPr/>
        <a:lstStyle/>
        <a:p>
          <a:r>
            <a:rPr lang="fr-CA" b="1"/>
            <a:t>A= analyse</a:t>
          </a:r>
          <a:endParaRPr lang="en-US"/>
        </a:p>
      </dgm:t>
    </dgm:pt>
    <dgm:pt modelId="{672A5FB1-848D-4C60-9B07-C3B3CAA4F07A}" type="parTrans" cxnId="{EC137938-A228-456F-B959-85D2280EBEE5}">
      <dgm:prSet/>
      <dgm:spPr/>
      <dgm:t>
        <a:bodyPr/>
        <a:lstStyle/>
        <a:p>
          <a:endParaRPr lang="en-US"/>
        </a:p>
      </dgm:t>
    </dgm:pt>
    <dgm:pt modelId="{E7C5304C-0E81-4BBB-A96E-5A40B31F756E}" type="sibTrans" cxnId="{EC137938-A228-456F-B959-85D2280EBEE5}">
      <dgm:prSet/>
      <dgm:spPr/>
      <dgm:t>
        <a:bodyPr/>
        <a:lstStyle/>
        <a:p>
          <a:endParaRPr lang="en-US"/>
        </a:p>
      </dgm:t>
    </dgm:pt>
    <dgm:pt modelId="{C5CC3E02-CE14-4CB8-B247-48CEE2E57CB0}">
      <dgm:prSet/>
      <dgm:spPr/>
      <dgm:t>
        <a:bodyPr/>
        <a:lstStyle/>
        <a:p>
          <a:r>
            <a:rPr lang="fr-CA" b="1"/>
            <a:t>P= planification</a:t>
          </a:r>
          <a:endParaRPr lang="en-US"/>
        </a:p>
      </dgm:t>
    </dgm:pt>
    <dgm:pt modelId="{A889C2C4-D528-4101-96C4-35E34F5F1698}" type="parTrans" cxnId="{1129570C-3E5D-453A-87BA-F6AAC51F317F}">
      <dgm:prSet/>
      <dgm:spPr/>
      <dgm:t>
        <a:bodyPr/>
        <a:lstStyle/>
        <a:p>
          <a:endParaRPr lang="en-US"/>
        </a:p>
      </dgm:t>
    </dgm:pt>
    <dgm:pt modelId="{2AF510C9-22F9-4C20-A838-580673F73985}" type="sibTrans" cxnId="{1129570C-3E5D-453A-87BA-F6AAC51F317F}">
      <dgm:prSet/>
      <dgm:spPr/>
      <dgm:t>
        <a:bodyPr/>
        <a:lstStyle/>
        <a:p>
          <a:endParaRPr lang="en-US"/>
        </a:p>
      </dgm:t>
    </dgm:pt>
    <dgm:pt modelId="{AE21617E-F098-4C3E-B93E-2EDC630CDEFD}">
      <dgm:prSet/>
      <dgm:spPr/>
      <dgm:t>
        <a:bodyPr/>
        <a:lstStyle/>
        <a:p>
          <a:r>
            <a:rPr lang="fr-CA" b="1"/>
            <a:t>E = exécution</a:t>
          </a:r>
          <a:endParaRPr lang="en-US"/>
        </a:p>
      </dgm:t>
    </dgm:pt>
    <dgm:pt modelId="{8FF2B53B-B95E-4EB3-B710-3EEAFBFB1A08}" type="parTrans" cxnId="{41340F7D-CCE1-49C9-BAD4-E4D0301BD0DC}">
      <dgm:prSet/>
      <dgm:spPr/>
      <dgm:t>
        <a:bodyPr/>
        <a:lstStyle/>
        <a:p>
          <a:endParaRPr lang="en-US"/>
        </a:p>
      </dgm:t>
    </dgm:pt>
    <dgm:pt modelId="{E2CD3F8B-CC80-4F0C-85C5-20764525DAFA}" type="sibTrans" cxnId="{41340F7D-CCE1-49C9-BAD4-E4D0301BD0DC}">
      <dgm:prSet/>
      <dgm:spPr/>
      <dgm:t>
        <a:bodyPr/>
        <a:lstStyle/>
        <a:p>
          <a:endParaRPr lang="en-US"/>
        </a:p>
      </dgm:t>
    </dgm:pt>
    <dgm:pt modelId="{D620AD83-11AA-46AE-B796-3C5AC472BF19}">
      <dgm:prSet/>
      <dgm:spPr/>
      <dgm:t>
        <a:bodyPr/>
        <a:lstStyle/>
        <a:p>
          <a:r>
            <a:rPr lang="fr-CA" b="1"/>
            <a:t>E= évaluation</a:t>
          </a:r>
          <a:endParaRPr lang="en-US"/>
        </a:p>
      </dgm:t>
    </dgm:pt>
    <dgm:pt modelId="{A1C913BD-1728-43DA-A4DC-12919F21747A}" type="parTrans" cxnId="{C6258B52-1C81-4271-9551-AA9631A3127F}">
      <dgm:prSet/>
      <dgm:spPr/>
      <dgm:t>
        <a:bodyPr/>
        <a:lstStyle/>
        <a:p>
          <a:endParaRPr lang="en-US"/>
        </a:p>
      </dgm:t>
    </dgm:pt>
    <dgm:pt modelId="{72EF5C09-CB94-4E23-A4FA-0AAF21A33939}" type="sibTrans" cxnId="{C6258B52-1C81-4271-9551-AA9631A3127F}">
      <dgm:prSet/>
      <dgm:spPr/>
      <dgm:t>
        <a:bodyPr/>
        <a:lstStyle/>
        <a:p>
          <a:endParaRPr lang="en-US"/>
        </a:p>
      </dgm:t>
    </dgm:pt>
    <dgm:pt modelId="{A133EEBC-15FF-4563-B071-87C2D8FAB1B2}" type="pres">
      <dgm:prSet presAssocID="{C60244A3-5850-4541-AC45-F1D10FA25FAE}" presName="root" presStyleCnt="0">
        <dgm:presLayoutVars>
          <dgm:dir/>
          <dgm:resizeHandles val="exact"/>
        </dgm:presLayoutVars>
      </dgm:prSet>
      <dgm:spPr/>
    </dgm:pt>
    <dgm:pt modelId="{EFE83AD7-61C7-48DD-BCEF-07EEC7714841}" type="pres">
      <dgm:prSet presAssocID="{6D1E1670-B259-43DB-AEB8-061B72E97FE1}" presName="compNode" presStyleCnt="0"/>
      <dgm:spPr/>
    </dgm:pt>
    <dgm:pt modelId="{3573837B-77A2-4B06-95F6-36B3734D7543}" type="pres">
      <dgm:prSet presAssocID="{6D1E1670-B259-43DB-AEB8-061B72E97FE1}" presName="bgRect" presStyleLbl="bgShp" presStyleIdx="0" presStyleCnt="5"/>
      <dgm:spPr/>
    </dgm:pt>
    <dgm:pt modelId="{CE3A62F7-3B23-48A9-80AA-3732F95C654D}" type="pres">
      <dgm:prSet presAssocID="{6D1E1670-B259-43DB-AEB8-061B72E97F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jout léger"/>
        </a:ext>
      </dgm:extLst>
    </dgm:pt>
    <dgm:pt modelId="{16411CFB-6129-46AF-B9F4-31505E77CF2D}" type="pres">
      <dgm:prSet presAssocID="{6D1E1670-B259-43DB-AEB8-061B72E97FE1}" presName="spaceRect" presStyleCnt="0"/>
      <dgm:spPr/>
    </dgm:pt>
    <dgm:pt modelId="{BC6C5A64-CD10-4304-95E9-14A6368A427D}" type="pres">
      <dgm:prSet presAssocID="{6D1E1670-B259-43DB-AEB8-061B72E97FE1}" presName="parTx" presStyleLbl="revTx" presStyleIdx="0" presStyleCnt="5">
        <dgm:presLayoutVars>
          <dgm:chMax val="0"/>
          <dgm:chPref val="0"/>
        </dgm:presLayoutVars>
      </dgm:prSet>
      <dgm:spPr/>
    </dgm:pt>
    <dgm:pt modelId="{E640B05B-45D9-4BC4-8408-3A16AC373B2B}" type="pres">
      <dgm:prSet presAssocID="{51A9F147-88C6-40B4-B6DD-BBB9D0B77C7A}" presName="sibTrans" presStyleCnt="0"/>
      <dgm:spPr/>
    </dgm:pt>
    <dgm:pt modelId="{1805A136-86FD-41D8-A9C5-5ADF6665AA36}" type="pres">
      <dgm:prSet presAssocID="{3E0A59E1-611F-4AD6-8DBE-D4EE6FB019AC}" presName="compNode" presStyleCnt="0"/>
      <dgm:spPr/>
    </dgm:pt>
    <dgm:pt modelId="{B97AC77C-44E4-428F-B905-0482B7267D11}" type="pres">
      <dgm:prSet presAssocID="{3E0A59E1-611F-4AD6-8DBE-D4EE6FB019AC}" presName="bgRect" presStyleLbl="bgShp" presStyleIdx="1" presStyleCnt="5"/>
      <dgm:spPr/>
    </dgm:pt>
    <dgm:pt modelId="{11189D5D-FC81-4017-97CA-CC7F83506104}" type="pres">
      <dgm:prSet presAssocID="{3E0A59E1-611F-4AD6-8DBE-D4EE6FB019A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er"/>
        </a:ext>
      </dgm:extLst>
    </dgm:pt>
    <dgm:pt modelId="{64EA5DE7-232B-477D-8999-CE72821D3393}" type="pres">
      <dgm:prSet presAssocID="{3E0A59E1-611F-4AD6-8DBE-D4EE6FB019AC}" presName="spaceRect" presStyleCnt="0"/>
      <dgm:spPr/>
    </dgm:pt>
    <dgm:pt modelId="{C35773B6-CFE5-40DF-97EE-4251AC1C81F8}" type="pres">
      <dgm:prSet presAssocID="{3E0A59E1-611F-4AD6-8DBE-D4EE6FB019AC}" presName="parTx" presStyleLbl="revTx" presStyleIdx="1" presStyleCnt="5">
        <dgm:presLayoutVars>
          <dgm:chMax val="0"/>
          <dgm:chPref val="0"/>
        </dgm:presLayoutVars>
      </dgm:prSet>
      <dgm:spPr/>
    </dgm:pt>
    <dgm:pt modelId="{DA81745B-907B-4369-80A7-2050021735E4}" type="pres">
      <dgm:prSet presAssocID="{E7C5304C-0E81-4BBB-A96E-5A40B31F756E}" presName="sibTrans" presStyleCnt="0"/>
      <dgm:spPr/>
    </dgm:pt>
    <dgm:pt modelId="{F322C4E4-8B66-4D2B-8B62-96BF72F496FF}" type="pres">
      <dgm:prSet presAssocID="{C5CC3E02-CE14-4CB8-B247-48CEE2E57CB0}" presName="compNode" presStyleCnt="0"/>
      <dgm:spPr/>
    </dgm:pt>
    <dgm:pt modelId="{DA3C8891-A57D-48B9-B4FE-8FE1ED13EB93}" type="pres">
      <dgm:prSet presAssocID="{C5CC3E02-CE14-4CB8-B247-48CEE2E57CB0}" presName="bgRect" presStyleLbl="bgShp" presStyleIdx="2" presStyleCnt="5"/>
      <dgm:spPr/>
    </dgm:pt>
    <dgm:pt modelId="{148F9046-6853-43EA-BEFC-8574BEE064E5}" type="pres">
      <dgm:prSet presAssocID="{C5CC3E02-CE14-4CB8-B247-48CEE2E57CB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es"/>
        </a:ext>
      </dgm:extLst>
    </dgm:pt>
    <dgm:pt modelId="{B24D1E99-FDA6-4601-AF24-C3A4AA2A613B}" type="pres">
      <dgm:prSet presAssocID="{C5CC3E02-CE14-4CB8-B247-48CEE2E57CB0}" presName="spaceRect" presStyleCnt="0"/>
      <dgm:spPr/>
    </dgm:pt>
    <dgm:pt modelId="{4C36FCC8-1059-4A21-83DF-71571B9FF96A}" type="pres">
      <dgm:prSet presAssocID="{C5CC3E02-CE14-4CB8-B247-48CEE2E57CB0}" presName="parTx" presStyleLbl="revTx" presStyleIdx="2" presStyleCnt="5">
        <dgm:presLayoutVars>
          <dgm:chMax val="0"/>
          <dgm:chPref val="0"/>
        </dgm:presLayoutVars>
      </dgm:prSet>
      <dgm:spPr/>
    </dgm:pt>
    <dgm:pt modelId="{3C429483-4A42-4C94-89D2-CB46F77915EC}" type="pres">
      <dgm:prSet presAssocID="{2AF510C9-22F9-4C20-A838-580673F73985}" presName="sibTrans" presStyleCnt="0"/>
      <dgm:spPr/>
    </dgm:pt>
    <dgm:pt modelId="{60A37372-A7CC-4701-BC8F-45898975E10E}" type="pres">
      <dgm:prSet presAssocID="{AE21617E-F098-4C3E-B93E-2EDC630CDEFD}" presName="compNode" presStyleCnt="0"/>
      <dgm:spPr/>
    </dgm:pt>
    <dgm:pt modelId="{836688A4-9AA3-4F96-BDC4-1D3346FC614B}" type="pres">
      <dgm:prSet presAssocID="{AE21617E-F098-4C3E-B93E-2EDC630CDEFD}" presName="bgRect" presStyleLbl="bgShp" presStyleIdx="3" presStyleCnt="5"/>
      <dgm:spPr/>
    </dgm:pt>
    <dgm:pt modelId="{A1FC02D3-DEED-4F5F-A708-44693929EC6C}" type="pres">
      <dgm:prSet presAssocID="{AE21617E-F098-4C3E-B93E-2EDC630CDE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risations"/>
        </a:ext>
      </dgm:extLst>
    </dgm:pt>
    <dgm:pt modelId="{F91BA5D0-5038-40C8-BFA0-19E710B2478C}" type="pres">
      <dgm:prSet presAssocID="{AE21617E-F098-4C3E-B93E-2EDC630CDEFD}" presName="spaceRect" presStyleCnt="0"/>
      <dgm:spPr/>
    </dgm:pt>
    <dgm:pt modelId="{600DACCB-8920-404C-ABDF-DBA51E6D03FD}" type="pres">
      <dgm:prSet presAssocID="{AE21617E-F098-4C3E-B93E-2EDC630CDEFD}" presName="parTx" presStyleLbl="revTx" presStyleIdx="3" presStyleCnt="5">
        <dgm:presLayoutVars>
          <dgm:chMax val="0"/>
          <dgm:chPref val="0"/>
        </dgm:presLayoutVars>
      </dgm:prSet>
      <dgm:spPr/>
    </dgm:pt>
    <dgm:pt modelId="{F3327A51-7978-4E76-BF81-773D988AA91E}" type="pres">
      <dgm:prSet presAssocID="{E2CD3F8B-CC80-4F0C-85C5-20764525DAFA}" presName="sibTrans" presStyleCnt="0"/>
      <dgm:spPr/>
    </dgm:pt>
    <dgm:pt modelId="{E1F25049-DEBB-4F2E-BEA9-B198765C5B89}" type="pres">
      <dgm:prSet presAssocID="{D620AD83-11AA-46AE-B796-3C5AC472BF19}" presName="compNode" presStyleCnt="0"/>
      <dgm:spPr/>
    </dgm:pt>
    <dgm:pt modelId="{AFA47995-88E8-42EF-A990-98EF41D20166}" type="pres">
      <dgm:prSet presAssocID="{D620AD83-11AA-46AE-B796-3C5AC472BF19}" presName="bgRect" presStyleLbl="bgShp" presStyleIdx="4" presStyleCnt="5"/>
      <dgm:spPr/>
    </dgm:pt>
    <dgm:pt modelId="{E244B02E-4786-4C53-9E5E-9E7A532DAE43}" type="pres">
      <dgm:prSet presAssocID="{D620AD83-11AA-46AE-B796-3C5AC472BF1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pprimer dictionnaire"/>
        </a:ext>
      </dgm:extLst>
    </dgm:pt>
    <dgm:pt modelId="{D023DB5C-8DD5-4C19-AB09-40D09E9EA872}" type="pres">
      <dgm:prSet presAssocID="{D620AD83-11AA-46AE-B796-3C5AC472BF19}" presName="spaceRect" presStyleCnt="0"/>
      <dgm:spPr/>
    </dgm:pt>
    <dgm:pt modelId="{3C88FACF-AD32-4514-ACDE-5A6F956DAD9D}" type="pres">
      <dgm:prSet presAssocID="{D620AD83-11AA-46AE-B796-3C5AC472BF1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D1DE60A-2FE9-43F7-993E-A063D3131B3E}" type="presOf" srcId="{C60244A3-5850-4541-AC45-F1D10FA25FAE}" destId="{A133EEBC-15FF-4563-B071-87C2D8FAB1B2}" srcOrd="0" destOrd="0" presId="urn:microsoft.com/office/officeart/2018/2/layout/IconVerticalSolidList"/>
    <dgm:cxn modelId="{1129570C-3E5D-453A-87BA-F6AAC51F317F}" srcId="{C60244A3-5850-4541-AC45-F1D10FA25FAE}" destId="{C5CC3E02-CE14-4CB8-B247-48CEE2E57CB0}" srcOrd="2" destOrd="0" parTransId="{A889C2C4-D528-4101-96C4-35E34F5F1698}" sibTransId="{2AF510C9-22F9-4C20-A838-580673F73985}"/>
    <dgm:cxn modelId="{852F850C-88CA-4975-BB88-999A11CD5CD1}" type="presOf" srcId="{3E0A59E1-611F-4AD6-8DBE-D4EE6FB019AC}" destId="{C35773B6-CFE5-40DF-97EE-4251AC1C81F8}" srcOrd="0" destOrd="0" presId="urn:microsoft.com/office/officeart/2018/2/layout/IconVerticalSolidList"/>
    <dgm:cxn modelId="{EC137938-A228-456F-B959-85D2280EBEE5}" srcId="{C60244A3-5850-4541-AC45-F1D10FA25FAE}" destId="{3E0A59E1-611F-4AD6-8DBE-D4EE6FB019AC}" srcOrd="1" destOrd="0" parTransId="{672A5FB1-848D-4C60-9B07-C3B3CAA4F07A}" sibTransId="{E7C5304C-0E81-4BBB-A96E-5A40B31F756E}"/>
    <dgm:cxn modelId="{EF935D5C-4283-4B13-8970-2269836A0FC6}" srcId="{C60244A3-5850-4541-AC45-F1D10FA25FAE}" destId="{6D1E1670-B259-43DB-AEB8-061B72E97FE1}" srcOrd="0" destOrd="0" parTransId="{15F8ACD4-36AE-4E06-9E26-826F9426FDEC}" sibTransId="{51A9F147-88C6-40B4-B6DD-BBB9D0B77C7A}"/>
    <dgm:cxn modelId="{C6258B52-1C81-4271-9551-AA9631A3127F}" srcId="{C60244A3-5850-4541-AC45-F1D10FA25FAE}" destId="{D620AD83-11AA-46AE-B796-3C5AC472BF19}" srcOrd="4" destOrd="0" parTransId="{A1C913BD-1728-43DA-A4DC-12919F21747A}" sibTransId="{72EF5C09-CB94-4E23-A4FA-0AAF21A33939}"/>
    <dgm:cxn modelId="{B572D27C-7163-4163-ACCE-564F4539B968}" type="presOf" srcId="{D620AD83-11AA-46AE-B796-3C5AC472BF19}" destId="{3C88FACF-AD32-4514-ACDE-5A6F956DAD9D}" srcOrd="0" destOrd="0" presId="urn:microsoft.com/office/officeart/2018/2/layout/IconVerticalSolidList"/>
    <dgm:cxn modelId="{41340F7D-CCE1-49C9-BAD4-E4D0301BD0DC}" srcId="{C60244A3-5850-4541-AC45-F1D10FA25FAE}" destId="{AE21617E-F098-4C3E-B93E-2EDC630CDEFD}" srcOrd="3" destOrd="0" parTransId="{8FF2B53B-B95E-4EB3-B710-3EEAFBFB1A08}" sibTransId="{E2CD3F8B-CC80-4F0C-85C5-20764525DAFA}"/>
    <dgm:cxn modelId="{0F451681-0498-41D0-A401-210A73951FF7}" type="presOf" srcId="{C5CC3E02-CE14-4CB8-B247-48CEE2E57CB0}" destId="{4C36FCC8-1059-4A21-83DF-71571B9FF96A}" srcOrd="0" destOrd="0" presId="urn:microsoft.com/office/officeart/2018/2/layout/IconVerticalSolidList"/>
    <dgm:cxn modelId="{8E2984BA-D4B3-43E1-9701-DBAB1DB24518}" type="presOf" srcId="{6D1E1670-B259-43DB-AEB8-061B72E97FE1}" destId="{BC6C5A64-CD10-4304-95E9-14A6368A427D}" srcOrd="0" destOrd="0" presId="urn:microsoft.com/office/officeart/2018/2/layout/IconVerticalSolidList"/>
    <dgm:cxn modelId="{CD6852D3-0F3D-4192-B80A-8F71E1A32F85}" type="presOf" srcId="{AE21617E-F098-4C3E-B93E-2EDC630CDEFD}" destId="{600DACCB-8920-404C-ABDF-DBA51E6D03FD}" srcOrd="0" destOrd="0" presId="urn:microsoft.com/office/officeart/2018/2/layout/IconVerticalSolidList"/>
    <dgm:cxn modelId="{4DAE38A2-2FA2-4222-A024-5309D39B4602}" type="presParOf" srcId="{A133EEBC-15FF-4563-B071-87C2D8FAB1B2}" destId="{EFE83AD7-61C7-48DD-BCEF-07EEC7714841}" srcOrd="0" destOrd="0" presId="urn:microsoft.com/office/officeart/2018/2/layout/IconVerticalSolidList"/>
    <dgm:cxn modelId="{057E6DE4-3ED3-4B67-880A-8CE8EA2B032B}" type="presParOf" srcId="{EFE83AD7-61C7-48DD-BCEF-07EEC7714841}" destId="{3573837B-77A2-4B06-95F6-36B3734D7543}" srcOrd="0" destOrd="0" presId="urn:microsoft.com/office/officeart/2018/2/layout/IconVerticalSolidList"/>
    <dgm:cxn modelId="{25327A1C-4B97-4C86-96F2-360630C79CDB}" type="presParOf" srcId="{EFE83AD7-61C7-48DD-BCEF-07EEC7714841}" destId="{CE3A62F7-3B23-48A9-80AA-3732F95C654D}" srcOrd="1" destOrd="0" presId="urn:microsoft.com/office/officeart/2018/2/layout/IconVerticalSolidList"/>
    <dgm:cxn modelId="{F8F0F5BE-EBED-48C6-A6BC-583A485B8DA2}" type="presParOf" srcId="{EFE83AD7-61C7-48DD-BCEF-07EEC7714841}" destId="{16411CFB-6129-46AF-B9F4-31505E77CF2D}" srcOrd="2" destOrd="0" presId="urn:microsoft.com/office/officeart/2018/2/layout/IconVerticalSolidList"/>
    <dgm:cxn modelId="{CBFEE0DA-BDEA-4E02-8CCE-46F61158B816}" type="presParOf" srcId="{EFE83AD7-61C7-48DD-BCEF-07EEC7714841}" destId="{BC6C5A64-CD10-4304-95E9-14A6368A427D}" srcOrd="3" destOrd="0" presId="urn:microsoft.com/office/officeart/2018/2/layout/IconVerticalSolidList"/>
    <dgm:cxn modelId="{A87DC99C-9492-4F7B-A9F3-F6FD4ED89EEB}" type="presParOf" srcId="{A133EEBC-15FF-4563-B071-87C2D8FAB1B2}" destId="{E640B05B-45D9-4BC4-8408-3A16AC373B2B}" srcOrd="1" destOrd="0" presId="urn:microsoft.com/office/officeart/2018/2/layout/IconVerticalSolidList"/>
    <dgm:cxn modelId="{F2E2B01D-567C-475B-807A-E3C4789E8B9A}" type="presParOf" srcId="{A133EEBC-15FF-4563-B071-87C2D8FAB1B2}" destId="{1805A136-86FD-41D8-A9C5-5ADF6665AA36}" srcOrd="2" destOrd="0" presId="urn:microsoft.com/office/officeart/2018/2/layout/IconVerticalSolidList"/>
    <dgm:cxn modelId="{5FF18579-92CB-473E-983B-8AE60D837238}" type="presParOf" srcId="{1805A136-86FD-41D8-A9C5-5ADF6665AA36}" destId="{B97AC77C-44E4-428F-B905-0482B7267D11}" srcOrd="0" destOrd="0" presId="urn:microsoft.com/office/officeart/2018/2/layout/IconVerticalSolidList"/>
    <dgm:cxn modelId="{A42B6072-1BF2-4035-8A5E-ADACC59E13A0}" type="presParOf" srcId="{1805A136-86FD-41D8-A9C5-5ADF6665AA36}" destId="{11189D5D-FC81-4017-97CA-CC7F83506104}" srcOrd="1" destOrd="0" presId="urn:microsoft.com/office/officeart/2018/2/layout/IconVerticalSolidList"/>
    <dgm:cxn modelId="{4A4BEB6B-CCB6-42F7-B136-9124D3373E13}" type="presParOf" srcId="{1805A136-86FD-41D8-A9C5-5ADF6665AA36}" destId="{64EA5DE7-232B-477D-8999-CE72821D3393}" srcOrd="2" destOrd="0" presId="urn:microsoft.com/office/officeart/2018/2/layout/IconVerticalSolidList"/>
    <dgm:cxn modelId="{C2648BD6-2B0C-4E7E-8315-F390691A68EB}" type="presParOf" srcId="{1805A136-86FD-41D8-A9C5-5ADF6665AA36}" destId="{C35773B6-CFE5-40DF-97EE-4251AC1C81F8}" srcOrd="3" destOrd="0" presId="urn:microsoft.com/office/officeart/2018/2/layout/IconVerticalSolidList"/>
    <dgm:cxn modelId="{F4FEDEFE-B312-4172-9C51-E8CDEAEBCAE5}" type="presParOf" srcId="{A133EEBC-15FF-4563-B071-87C2D8FAB1B2}" destId="{DA81745B-907B-4369-80A7-2050021735E4}" srcOrd="3" destOrd="0" presId="urn:microsoft.com/office/officeart/2018/2/layout/IconVerticalSolidList"/>
    <dgm:cxn modelId="{AB40DF2D-4156-4AD1-86A9-0383A520FF7A}" type="presParOf" srcId="{A133EEBC-15FF-4563-B071-87C2D8FAB1B2}" destId="{F322C4E4-8B66-4D2B-8B62-96BF72F496FF}" srcOrd="4" destOrd="0" presId="urn:microsoft.com/office/officeart/2018/2/layout/IconVerticalSolidList"/>
    <dgm:cxn modelId="{81F6FBD7-EC9B-4EAE-BD09-9C5F08B56E2F}" type="presParOf" srcId="{F322C4E4-8B66-4D2B-8B62-96BF72F496FF}" destId="{DA3C8891-A57D-48B9-B4FE-8FE1ED13EB93}" srcOrd="0" destOrd="0" presId="urn:microsoft.com/office/officeart/2018/2/layout/IconVerticalSolidList"/>
    <dgm:cxn modelId="{8EF6E868-3648-4875-A5F7-9F1D19143A44}" type="presParOf" srcId="{F322C4E4-8B66-4D2B-8B62-96BF72F496FF}" destId="{148F9046-6853-43EA-BEFC-8574BEE064E5}" srcOrd="1" destOrd="0" presId="urn:microsoft.com/office/officeart/2018/2/layout/IconVerticalSolidList"/>
    <dgm:cxn modelId="{A3D47C33-338D-4F75-9816-A1AB4F48066C}" type="presParOf" srcId="{F322C4E4-8B66-4D2B-8B62-96BF72F496FF}" destId="{B24D1E99-FDA6-4601-AF24-C3A4AA2A613B}" srcOrd="2" destOrd="0" presId="urn:microsoft.com/office/officeart/2018/2/layout/IconVerticalSolidList"/>
    <dgm:cxn modelId="{7DC8E668-6926-44C4-A262-9AA398EE2DD5}" type="presParOf" srcId="{F322C4E4-8B66-4D2B-8B62-96BF72F496FF}" destId="{4C36FCC8-1059-4A21-83DF-71571B9FF96A}" srcOrd="3" destOrd="0" presId="urn:microsoft.com/office/officeart/2018/2/layout/IconVerticalSolidList"/>
    <dgm:cxn modelId="{94B6DB25-11E8-47CA-B269-66B7B82D4C88}" type="presParOf" srcId="{A133EEBC-15FF-4563-B071-87C2D8FAB1B2}" destId="{3C429483-4A42-4C94-89D2-CB46F77915EC}" srcOrd="5" destOrd="0" presId="urn:microsoft.com/office/officeart/2018/2/layout/IconVerticalSolidList"/>
    <dgm:cxn modelId="{BB2EDE7B-9E2A-4512-9361-92FC7D486927}" type="presParOf" srcId="{A133EEBC-15FF-4563-B071-87C2D8FAB1B2}" destId="{60A37372-A7CC-4701-BC8F-45898975E10E}" srcOrd="6" destOrd="0" presId="urn:microsoft.com/office/officeart/2018/2/layout/IconVerticalSolidList"/>
    <dgm:cxn modelId="{A131EC34-1769-4B30-BC1C-79F0F3B3A8DB}" type="presParOf" srcId="{60A37372-A7CC-4701-BC8F-45898975E10E}" destId="{836688A4-9AA3-4F96-BDC4-1D3346FC614B}" srcOrd="0" destOrd="0" presId="urn:microsoft.com/office/officeart/2018/2/layout/IconVerticalSolidList"/>
    <dgm:cxn modelId="{3F0060DF-4E68-431B-B2FA-B0FF3583BC40}" type="presParOf" srcId="{60A37372-A7CC-4701-BC8F-45898975E10E}" destId="{A1FC02D3-DEED-4F5F-A708-44693929EC6C}" srcOrd="1" destOrd="0" presId="urn:microsoft.com/office/officeart/2018/2/layout/IconVerticalSolidList"/>
    <dgm:cxn modelId="{CFE88914-5247-4C3B-B7DC-22C12921DFBA}" type="presParOf" srcId="{60A37372-A7CC-4701-BC8F-45898975E10E}" destId="{F91BA5D0-5038-40C8-BFA0-19E710B2478C}" srcOrd="2" destOrd="0" presId="urn:microsoft.com/office/officeart/2018/2/layout/IconVerticalSolidList"/>
    <dgm:cxn modelId="{60674407-F87D-4F1C-B9F1-5E79A0A4C316}" type="presParOf" srcId="{60A37372-A7CC-4701-BC8F-45898975E10E}" destId="{600DACCB-8920-404C-ABDF-DBA51E6D03FD}" srcOrd="3" destOrd="0" presId="urn:microsoft.com/office/officeart/2018/2/layout/IconVerticalSolidList"/>
    <dgm:cxn modelId="{D7FB0314-6D9E-4D96-8932-DF2943700218}" type="presParOf" srcId="{A133EEBC-15FF-4563-B071-87C2D8FAB1B2}" destId="{F3327A51-7978-4E76-BF81-773D988AA91E}" srcOrd="7" destOrd="0" presId="urn:microsoft.com/office/officeart/2018/2/layout/IconVerticalSolidList"/>
    <dgm:cxn modelId="{0BC05FFC-C5E7-4A48-866B-91D5BDC071BE}" type="presParOf" srcId="{A133EEBC-15FF-4563-B071-87C2D8FAB1B2}" destId="{E1F25049-DEBB-4F2E-BEA9-B198765C5B89}" srcOrd="8" destOrd="0" presId="urn:microsoft.com/office/officeart/2018/2/layout/IconVerticalSolidList"/>
    <dgm:cxn modelId="{8797BD53-6508-438C-8105-EB3F84E1C08C}" type="presParOf" srcId="{E1F25049-DEBB-4F2E-BEA9-B198765C5B89}" destId="{AFA47995-88E8-42EF-A990-98EF41D20166}" srcOrd="0" destOrd="0" presId="urn:microsoft.com/office/officeart/2018/2/layout/IconVerticalSolidList"/>
    <dgm:cxn modelId="{BE7667EC-B607-45B1-9715-27E080EB9165}" type="presParOf" srcId="{E1F25049-DEBB-4F2E-BEA9-B198765C5B89}" destId="{E244B02E-4786-4C53-9E5E-9E7A532DAE43}" srcOrd="1" destOrd="0" presId="urn:microsoft.com/office/officeart/2018/2/layout/IconVerticalSolidList"/>
    <dgm:cxn modelId="{A012D4D3-D450-4F34-9C6A-489BC04F28AD}" type="presParOf" srcId="{E1F25049-DEBB-4F2E-BEA9-B198765C5B89}" destId="{D023DB5C-8DD5-4C19-AB09-40D09E9EA872}" srcOrd="2" destOrd="0" presId="urn:microsoft.com/office/officeart/2018/2/layout/IconVerticalSolidList"/>
    <dgm:cxn modelId="{56DCF650-E88C-45FA-A659-361BA36EFC3F}" type="presParOf" srcId="{E1F25049-DEBB-4F2E-BEA9-B198765C5B89}" destId="{3C88FACF-AD32-4514-ACDE-5A6F956DAD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198A6-EC46-4261-8B90-514A21447653}">
      <dsp:nvSpPr>
        <dsp:cNvPr id="0" name=""/>
        <dsp:cNvSpPr/>
      </dsp:nvSpPr>
      <dsp:spPr>
        <a:xfrm>
          <a:off x="0" y="4140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SON BUT</a:t>
          </a:r>
          <a:endParaRPr lang="en-US" sz="2900" kern="1200"/>
        </a:p>
      </dsp:txBody>
      <dsp:txXfrm>
        <a:off x="33127" y="74527"/>
        <a:ext cx="8437666" cy="612346"/>
      </dsp:txXfrm>
    </dsp:sp>
    <dsp:sp modelId="{C46610A1-71DA-4A41-9191-FA4FD3B23A14}">
      <dsp:nvSpPr>
        <dsp:cNvPr id="0" name=""/>
        <dsp:cNvSpPr/>
      </dsp:nvSpPr>
      <dsp:spPr>
        <a:xfrm>
          <a:off x="0" y="80352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SA CIBLE</a:t>
          </a:r>
          <a:endParaRPr lang="en-US" sz="2900" kern="1200"/>
        </a:p>
      </dsp:txBody>
      <dsp:txXfrm>
        <a:off x="33127" y="836647"/>
        <a:ext cx="8437666" cy="612346"/>
      </dsp:txXfrm>
    </dsp:sp>
    <dsp:sp modelId="{55C2F09D-5458-4CC5-B755-9B8C35E49237}">
      <dsp:nvSpPr>
        <dsp:cNvPr id="0" name=""/>
        <dsp:cNvSpPr/>
      </dsp:nvSpPr>
      <dsp:spPr>
        <a:xfrm>
          <a:off x="0" y="156564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LE RÔLE DU SOIGNANT</a:t>
          </a:r>
          <a:endParaRPr lang="en-US" sz="2900" kern="1200"/>
        </a:p>
      </dsp:txBody>
      <dsp:txXfrm>
        <a:off x="33127" y="1598767"/>
        <a:ext cx="8437666" cy="612346"/>
      </dsp:txXfrm>
    </dsp:sp>
    <dsp:sp modelId="{D96ED652-25E4-4762-92D1-DC0DF20F00D1}">
      <dsp:nvSpPr>
        <dsp:cNvPr id="0" name=""/>
        <dsp:cNvSpPr/>
      </dsp:nvSpPr>
      <dsp:spPr>
        <a:xfrm>
          <a:off x="0" y="232776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SES SOURCES DE DIFFICULTÉS</a:t>
          </a:r>
          <a:endParaRPr lang="en-US" sz="2900" kern="1200"/>
        </a:p>
      </dsp:txBody>
      <dsp:txXfrm>
        <a:off x="33127" y="2360887"/>
        <a:ext cx="8437666" cy="612346"/>
      </dsp:txXfrm>
    </dsp:sp>
    <dsp:sp modelId="{B8A3B79A-1E46-469C-9478-BC57A60FA1BD}">
      <dsp:nvSpPr>
        <dsp:cNvPr id="0" name=""/>
        <dsp:cNvSpPr/>
      </dsp:nvSpPr>
      <dsp:spPr>
        <a:xfrm>
          <a:off x="0" y="308988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LES INTERVENTIONS DU SOIGNANT</a:t>
          </a:r>
          <a:endParaRPr lang="en-US" sz="2900" kern="1200"/>
        </a:p>
      </dsp:txBody>
      <dsp:txXfrm>
        <a:off x="33127" y="3123007"/>
        <a:ext cx="8437666" cy="612346"/>
      </dsp:txXfrm>
    </dsp:sp>
    <dsp:sp modelId="{0075F16B-1792-43CE-A4DD-7FDAA078542B}">
      <dsp:nvSpPr>
        <dsp:cNvPr id="0" name=""/>
        <dsp:cNvSpPr/>
      </dsp:nvSpPr>
      <dsp:spPr>
        <a:xfrm>
          <a:off x="0" y="3852000"/>
          <a:ext cx="8503920" cy="678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2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/>
            <a:t>SES CONSEQUENCES VISÉES</a:t>
          </a:r>
          <a:endParaRPr lang="en-US" sz="2900" kern="1200"/>
        </a:p>
      </dsp:txBody>
      <dsp:txXfrm>
        <a:off x="33127" y="3885127"/>
        <a:ext cx="8437666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3837B-77A2-4B06-95F6-36B3734D7543}">
      <dsp:nvSpPr>
        <dsp:cNvPr id="0" name=""/>
        <dsp:cNvSpPr/>
      </dsp:nvSpPr>
      <dsp:spPr>
        <a:xfrm>
          <a:off x="0" y="4226"/>
          <a:ext cx="5638800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A62F7-3B23-48A9-80AA-3732F95C654D}">
      <dsp:nvSpPr>
        <dsp:cNvPr id="0" name=""/>
        <dsp:cNvSpPr/>
      </dsp:nvSpPr>
      <dsp:spPr>
        <a:xfrm>
          <a:off x="272338" y="206792"/>
          <a:ext cx="495160" cy="4951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5A64-CD10-4304-95E9-14A6368A427D}">
      <dsp:nvSpPr>
        <dsp:cNvPr id="0" name=""/>
        <dsp:cNvSpPr/>
      </dsp:nvSpPr>
      <dsp:spPr>
        <a:xfrm>
          <a:off x="1039836" y="4226"/>
          <a:ext cx="4598963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C= collecte</a:t>
          </a:r>
          <a:endParaRPr lang="en-US" sz="1900" kern="1200"/>
        </a:p>
      </dsp:txBody>
      <dsp:txXfrm>
        <a:off x="1039836" y="4226"/>
        <a:ext cx="4598963" cy="900291"/>
      </dsp:txXfrm>
    </dsp:sp>
    <dsp:sp modelId="{B97AC77C-44E4-428F-B905-0482B7267D11}">
      <dsp:nvSpPr>
        <dsp:cNvPr id="0" name=""/>
        <dsp:cNvSpPr/>
      </dsp:nvSpPr>
      <dsp:spPr>
        <a:xfrm>
          <a:off x="0" y="1129590"/>
          <a:ext cx="5638800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89D5D-FC81-4017-97CA-CC7F83506104}">
      <dsp:nvSpPr>
        <dsp:cNvPr id="0" name=""/>
        <dsp:cNvSpPr/>
      </dsp:nvSpPr>
      <dsp:spPr>
        <a:xfrm>
          <a:off x="272338" y="1332156"/>
          <a:ext cx="495160" cy="4951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773B6-CFE5-40DF-97EE-4251AC1C81F8}">
      <dsp:nvSpPr>
        <dsp:cNvPr id="0" name=""/>
        <dsp:cNvSpPr/>
      </dsp:nvSpPr>
      <dsp:spPr>
        <a:xfrm>
          <a:off x="1039836" y="1129590"/>
          <a:ext cx="4598963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A= analyse</a:t>
          </a:r>
          <a:endParaRPr lang="en-US" sz="1900" kern="1200"/>
        </a:p>
      </dsp:txBody>
      <dsp:txXfrm>
        <a:off x="1039836" y="1129590"/>
        <a:ext cx="4598963" cy="900291"/>
      </dsp:txXfrm>
    </dsp:sp>
    <dsp:sp modelId="{DA3C8891-A57D-48B9-B4FE-8FE1ED13EB93}">
      <dsp:nvSpPr>
        <dsp:cNvPr id="0" name=""/>
        <dsp:cNvSpPr/>
      </dsp:nvSpPr>
      <dsp:spPr>
        <a:xfrm>
          <a:off x="0" y="2254954"/>
          <a:ext cx="5638800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F9046-6853-43EA-BEFC-8574BEE064E5}">
      <dsp:nvSpPr>
        <dsp:cNvPr id="0" name=""/>
        <dsp:cNvSpPr/>
      </dsp:nvSpPr>
      <dsp:spPr>
        <a:xfrm>
          <a:off x="272338" y="2457519"/>
          <a:ext cx="495160" cy="4951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6FCC8-1059-4A21-83DF-71571B9FF96A}">
      <dsp:nvSpPr>
        <dsp:cNvPr id="0" name=""/>
        <dsp:cNvSpPr/>
      </dsp:nvSpPr>
      <dsp:spPr>
        <a:xfrm>
          <a:off x="1039836" y="2254954"/>
          <a:ext cx="4598963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P= planification</a:t>
          </a:r>
          <a:endParaRPr lang="en-US" sz="1900" kern="1200"/>
        </a:p>
      </dsp:txBody>
      <dsp:txXfrm>
        <a:off x="1039836" y="2254954"/>
        <a:ext cx="4598963" cy="900291"/>
      </dsp:txXfrm>
    </dsp:sp>
    <dsp:sp modelId="{836688A4-9AA3-4F96-BDC4-1D3346FC614B}">
      <dsp:nvSpPr>
        <dsp:cNvPr id="0" name=""/>
        <dsp:cNvSpPr/>
      </dsp:nvSpPr>
      <dsp:spPr>
        <a:xfrm>
          <a:off x="0" y="3380318"/>
          <a:ext cx="5638800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C02D3-DEED-4F5F-A708-44693929EC6C}">
      <dsp:nvSpPr>
        <dsp:cNvPr id="0" name=""/>
        <dsp:cNvSpPr/>
      </dsp:nvSpPr>
      <dsp:spPr>
        <a:xfrm>
          <a:off x="272338" y="3582883"/>
          <a:ext cx="495160" cy="4951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DACCB-8920-404C-ABDF-DBA51E6D03FD}">
      <dsp:nvSpPr>
        <dsp:cNvPr id="0" name=""/>
        <dsp:cNvSpPr/>
      </dsp:nvSpPr>
      <dsp:spPr>
        <a:xfrm>
          <a:off x="1039836" y="3380318"/>
          <a:ext cx="4598963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E = exécution</a:t>
          </a:r>
          <a:endParaRPr lang="en-US" sz="1900" kern="1200"/>
        </a:p>
      </dsp:txBody>
      <dsp:txXfrm>
        <a:off x="1039836" y="3380318"/>
        <a:ext cx="4598963" cy="900291"/>
      </dsp:txXfrm>
    </dsp:sp>
    <dsp:sp modelId="{AFA47995-88E8-42EF-A990-98EF41D20166}">
      <dsp:nvSpPr>
        <dsp:cNvPr id="0" name=""/>
        <dsp:cNvSpPr/>
      </dsp:nvSpPr>
      <dsp:spPr>
        <a:xfrm>
          <a:off x="0" y="4505682"/>
          <a:ext cx="5638800" cy="9002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B02E-4786-4C53-9E5E-9E7A532DAE43}">
      <dsp:nvSpPr>
        <dsp:cNvPr id="0" name=""/>
        <dsp:cNvSpPr/>
      </dsp:nvSpPr>
      <dsp:spPr>
        <a:xfrm>
          <a:off x="272338" y="4708247"/>
          <a:ext cx="495160" cy="4951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8FACF-AD32-4514-ACDE-5A6F956DAD9D}">
      <dsp:nvSpPr>
        <dsp:cNvPr id="0" name=""/>
        <dsp:cNvSpPr/>
      </dsp:nvSpPr>
      <dsp:spPr>
        <a:xfrm>
          <a:off x="1039836" y="4505682"/>
          <a:ext cx="4598963" cy="90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81" tIns="95281" rIns="95281" bIns="952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b="1" kern="1200"/>
            <a:t>E= évaluation</a:t>
          </a:r>
          <a:endParaRPr lang="en-US" sz="1900" kern="1200"/>
        </a:p>
      </dsp:txBody>
      <dsp:txXfrm>
        <a:off x="1039836" y="4505682"/>
        <a:ext cx="4598963" cy="900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6863B-E5B3-461E-9299-3CDE0391851D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F669-F89E-4AB4-BB97-F5A918B4429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44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D3224-DC72-4103-BA3D-953CA24357FE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90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F2DF06-8C0D-4C39-8D52-79EC9954C769}" type="datetimeFigureOut">
              <a:rPr lang="fr-CA" smtClean="0"/>
              <a:t>2023-09-13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F6BDF2C-0309-4891-A571-33C8ACFBDF48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Cours #7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dirty="0"/>
              <a:t>Des questions sur le cours précédant?</a:t>
            </a:r>
          </a:p>
          <a:p>
            <a:endParaRPr lang="fr-CA" dirty="0"/>
          </a:p>
          <a:p>
            <a:r>
              <a:rPr lang="fr-CA" sz="2400" dirty="0"/>
              <a:t>Histoire de cas sur les besoins perturbés #1 à 4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425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étapes d’une démarche de soins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CEMEQ p.93</a:t>
            </a:r>
          </a:p>
        </p:txBody>
      </p:sp>
    </p:spTree>
    <p:extLst>
      <p:ext uri="{BB962C8B-B14F-4D97-AF65-F5344CB8AC3E}">
        <p14:creationId xmlns:p14="http://schemas.microsoft.com/office/powerpoint/2010/main" val="39231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000" cap="none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Étapes d’une démarche de soins p.94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76537D2-1F5A-86EE-41DE-EB78CC5EAC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FC54DFAA-031B-64F2-90D2-588EC49268F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2480187"/>
              </p:ext>
            </p:extLst>
          </p:nvPr>
        </p:nvGraphicFramePr>
        <p:xfrm>
          <a:off x="3124200" y="685800"/>
          <a:ext cx="5638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243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13712" cy="1428008"/>
          </a:xfrm>
        </p:spPr>
        <p:txBody>
          <a:bodyPr/>
          <a:lstStyle/>
          <a:p>
            <a:r>
              <a:rPr lang="fr-CA" dirty="0"/>
              <a:t>Étape 1</a:t>
            </a:r>
            <a:br>
              <a:rPr lang="fr-CA" dirty="0"/>
            </a:br>
            <a:r>
              <a:rPr lang="fr-CA" dirty="0"/>
              <a:t>La collecte des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8784976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CA" sz="2000" dirty="0"/>
              <a:t>Processus où l’on rassemble les informations relatives aux 14 besoins fondamentaux de la personne.</a:t>
            </a:r>
          </a:p>
          <a:p>
            <a:pPr>
              <a:lnSpc>
                <a:spcPct val="150000"/>
              </a:lnSpc>
            </a:pPr>
            <a:r>
              <a:rPr lang="fr-CA" sz="2000" dirty="0"/>
              <a:t>Ce processus débute dès l’arrivée du patient et se poursuit tout au long de son hospitalisation.</a:t>
            </a:r>
          </a:p>
          <a:p>
            <a:pPr>
              <a:lnSpc>
                <a:spcPct val="150000"/>
              </a:lnSpc>
            </a:pPr>
            <a:r>
              <a:rPr lang="fr-CA" sz="2000" dirty="0"/>
              <a:t>Exemple: Allergie à la pénicilline, diabétique, circule avec une marchette, trouble de la vision, etc.</a:t>
            </a:r>
          </a:p>
        </p:txBody>
      </p:sp>
    </p:spTree>
    <p:extLst>
      <p:ext uri="{BB962C8B-B14F-4D97-AF65-F5344CB8AC3E}">
        <p14:creationId xmlns:p14="http://schemas.microsoft.com/office/powerpoint/2010/main" val="94538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Collecte de données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86000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Voir l’exemple des pages 98 et 99</a:t>
            </a:r>
          </a:p>
        </p:txBody>
      </p:sp>
    </p:spTree>
    <p:extLst>
      <p:ext uri="{BB962C8B-B14F-4D97-AF65-F5344CB8AC3E}">
        <p14:creationId xmlns:p14="http://schemas.microsoft.com/office/powerpoint/2010/main" val="318663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2076080"/>
          </a:xfrm>
        </p:spPr>
        <p:txBody>
          <a:bodyPr/>
          <a:lstStyle/>
          <a:p>
            <a:r>
              <a:rPr lang="fr-CA" dirty="0"/>
              <a:t>Étape 2</a:t>
            </a:r>
            <a:br>
              <a:rPr lang="fr-CA" dirty="0"/>
            </a:br>
            <a:r>
              <a:rPr lang="fr-CA" dirty="0"/>
              <a:t>Analyse et interprétation des données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984776" cy="3384376"/>
          </a:xfrm>
        </p:spPr>
        <p:txBody>
          <a:bodyPr>
            <a:normAutofit/>
          </a:bodyPr>
          <a:lstStyle/>
          <a:p>
            <a:r>
              <a:rPr lang="fr-CA" sz="2400" dirty="0"/>
              <a:t>Détermination des difficultés afin de mieux l’aider.</a:t>
            </a:r>
          </a:p>
          <a:p>
            <a:r>
              <a:rPr lang="fr-CA" sz="2400" dirty="0"/>
              <a:t>Exemple: peux tomber en hypoglycémie la nuit, risque de réaction allergique grave si reçoit dérivé de la pénicilline, risque de chute </a:t>
            </a:r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29237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985720" cy="1887440"/>
          </a:xfrm>
        </p:spPr>
        <p:txBody>
          <a:bodyPr>
            <a:normAutofit/>
          </a:bodyPr>
          <a:lstStyle/>
          <a:p>
            <a:r>
              <a:rPr lang="fr-CA" dirty="0"/>
              <a:t>Étape 3</a:t>
            </a:r>
            <a:br>
              <a:rPr lang="fr-CA" dirty="0"/>
            </a:br>
            <a:r>
              <a:rPr lang="fr-CA" dirty="0"/>
              <a:t>Planification des interventions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79587" y="2729360"/>
            <a:ext cx="8864413" cy="4104456"/>
          </a:xfrm>
        </p:spPr>
        <p:txBody>
          <a:bodyPr>
            <a:noAutofit/>
          </a:bodyPr>
          <a:lstStyle/>
          <a:p>
            <a:r>
              <a:rPr lang="fr-CA" sz="2000" b="0" dirty="0"/>
              <a:t>Proposition d’interventions en priorisant les besoins perturbés.</a:t>
            </a:r>
          </a:p>
          <a:p>
            <a:r>
              <a:rPr lang="fr-CA" sz="2000" b="0" dirty="0"/>
              <a:t>Étape effectuée par l’infirmière ainsi que les autres membres de l’équipe interdisciplinaire(médecin, </a:t>
            </a:r>
            <a:r>
              <a:rPr lang="fr-CA" sz="2000" b="0" dirty="0" err="1"/>
              <a:t>physio,ergo</a:t>
            </a:r>
            <a:r>
              <a:rPr lang="fr-CA" sz="2000" b="0" dirty="0"/>
              <a:t>, nutritionniste, etc.)</a:t>
            </a:r>
          </a:p>
          <a:p>
            <a:r>
              <a:rPr lang="fr-CA" sz="2000" b="0" dirty="0"/>
              <a:t>Exemple: faire circuler avec sa marchette sous supervision d’une personne.</a:t>
            </a:r>
          </a:p>
          <a:p>
            <a:r>
              <a:rPr lang="fr-CA" sz="2000" b="0" dirty="0"/>
              <a:t>Vous verrez que nous utiliserons le </a:t>
            </a:r>
            <a:r>
              <a:rPr lang="fr-CA" sz="20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PTI</a:t>
            </a:r>
            <a:r>
              <a:rPr lang="fr-CA" sz="2000" b="0" dirty="0"/>
              <a:t> ainsi que le </a:t>
            </a:r>
            <a:r>
              <a:rPr lang="fr-CA" sz="2000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plan de soins </a:t>
            </a:r>
            <a:r>
              <a:rPr lang="fr-CA" sz="2000" b="0" dirty="0"/>
              <a:t>pour planifier nos interventions.   </a:t>
            </a:r>
          </a:p>
        </p:txBody>
      </p:sp>
    </p:spTree>
    <p:extLst>
      <p:ext uri="{BB962C8B-B14F-4D97-AF65-F5344CB8AC3E}">
        <p14:creationId xmlns:p14="http://schemas.microsoft.com/office/powerpoint/2010/main" val="96265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8640960" cy="1143000"/>
          </a:xfrm>
        </p:spPr>
        <p:txBody>
          <a:bodyPr>
            <a:noAutofit/>
          </a:bodyPr>
          <a:lstStyle/>
          <a:p>
            <a:pPr algn="ctr"/>
            <a:r>
              <a:rPr lang="fr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rôle de l’inf. aux. Est de participer activement en donnant son avis sur les interventions et les soins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268760"/>
            <a:ext cx="7239000" cy="48463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CA" sz="2800" dirty="0"/>
              <a:t>Qui?</a:t>
            </a:r>
          </a:p>
          <a:p>
            <a:pPr algn="ctr">
              <a:lnSpc>
                <a:spcPct val="150000"/>
              </a:lnSpc>
            </a:pPr>
            <a:r>
              <a:rPr lang="fr-CA" sz="2800" dirty="0"/>
              <a:t>Quoi?</a:t>
            </a:r>
          </a:p>
          <a:p>
            <a:pPr algn="ctr">
              <a:lnSpc>
                <a:spcPct val="150000"/>
              </a:lnSpc>
            </a:pPr>
            <a:r>
              <a:rPr lang="fr-CA" sz="2800" dirty="0"/>
              <a:t>Comment?</a:t>
            </a:r>
          </a:p>
          <a:p>
            <a:pPr algn="ctr">
              <a:lnSpc>
                <a:spcPct val="150000"/>
              </a:lnSpc>
            </a:pPr>
            <a:r>
              <a:rPr lang="fr-CA" sz="2800" dirty="0"/>
              <a:t>Quand</a:t>
            </a:r>
            <a:r>
              <a:rPr lang="fr-CA" sz="2400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fr-CA" sz="2800" dirty="0"/>
              <a:t>Où?</a:t>
            </a:r>
          </a:p>
        </p:txBody>
      </p:sp>
    </p:spTree>
    <p:extLst>
      <p:ext uri="{BB962C8B-B14F-4D97-AF65-F5344CB8AC3E}">
        <p14:creationId xmlns:p14="http://schemas.microsoft.com/office/powerpoint/2010/main" val="222472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r>
              <a:rPr lang="fr-CA"/>
              <a:t>Le PTI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>
            <a:normAutofit/>
          </a:bodyPr>
          <a:lstStyle/>
          <a:p>
            <a:r>
              <a:rPr lang="fr-CA"/>
              <a:t>Complété par l’infirmière mais directives exécutées par l’équipe de travail.</a:t>
            </a:r>
          </a:p>
          <a:p>
            <a:r>
              <a:rPr lang="fr-CA"/>
              <a:t>Voir p.104 et 105 du guide CEMEQ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644"/>
          <a:stretch/>
        </p:blipFill>
        <p:spPr bwMode="auto">
          <a:xfrm rot="21600000">
            <a:off x="3124200" y="685800"/>
            <a:ext cx="5638800" cy="541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0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5400" dirty="0"/>
              <a:t>Le </a:t>
            </a:r>
            <a:r>
              <a:rPr lang="fr-CA" sz="5400" dirty="0" err="1"/>
              <a:t>pti</a:t>
            </a:r>
            <a:r>
              <a:rPr lang="fr-CA" sz="5400" dirty="0"/>
              <a:t> </a:t>
            </a:r>
            <a:r>
              <a:rPr lang="fr-CA" sz="2800" dirty="0"/>
              <a:t>suite…</a:t>
            </a:r>
            <a:endParaRPr lang="fr-CA" sz="4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CA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3200" dirty="0">
                <a:solidFill>
                  <a:schemeClr val="tx2">
                    <a:lumMod val="75000"/>
                  </a:schemeClr>
                </a:solidFill>
              </a:rPr>
              <a:t>C’est un document légal contenu dans le dossier du patient qui doit être complété à l’encre bleue. Les PAB ne peuvent pas y avoir accès donc il est important de les aviser s’ils ont une tâche spécifique(ex: tourner Q2h, vérifier l’appétit).</a:t>
            </a:r>
          </a:p>
        </p:txBody>
      </p:sp>
    </p:spTree>
    <p:extLst>
      <p:ext uri="{BB962C8B-B14F-4D97-AF65-F5344CB8AC3E}">
        <p14:creationId xmlns:p14="http://schemas.microsoft.com/office/powerpoint/2010/main" val="266377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20071" y="627546"/>
            <a:ext cx="3672409" cy="1499592"/>
          </a:xfrm>
        </p:spPr>
        <p:txBody>
          <a:bodyPr>
            <a:noAutofit/>
          </a:bodyPr>
          <a:lstStyle/>
          <a:p>
            <a:pPr algn="ctr"/>
            <a:r>
              <a:rPr lang="fr-CA" sz="3200" dirty="0"/>
              <a:t>Le plan de soins</a:t>
            </a:r>
            <a:br>
              <a:rPr lang="fr-CA" sz="3200" dirty="0"/>
            </a:br>
            <a:r>
              <a:rPr lang="fr-CA" sz="3200" dirty="0"/>
              <a:t>Alias le «</a:t>
            </a:r>
            <a:r>
              <a:rPr lang="fr-CA" sz="3200" dirty="0" err="1"/>
              <a:t>Cardex</a:t>
            </a:r>
            <a:r>
              <a:rPr lang="fr-CA" sz="3200" dirty="0"/>
              <a:t>»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076056" y="2276872"/>
            <a:ext cx="3808388" cy="1920240"/>
          </a:xfrm>
        </p:spPr>
        <p:txBody>
          <a:bodyPr>
            <a:noAutofit/>
          </a:bodyPr>
          <a:lstStyle/>
          <a:p>
            <a:r>
              <a:rPr lang="fr-CA" sz="2800" dirty="0">
                <a:solidFill>
                  <a:schemeClr val="tx1"/>
                </a:solidFill>
              </a:rPr>
              <a:t>Document qui mentionne les besoins et traitements de chaque patient. Peut, selon le centre, être complété par l’infirmière et l’infirmière auxiliaire.</a:t>
            </a:r>
          </a:p>
          <a:p>
            <a:r>
              <a:rPr lang="fr-CA" sz="2800" dirty="0">
                <a:solidFill>
                  <a:schemeClr val="tx1"/>
                </a:solidFill>
              </a:rPr>
              <a:t>Voir exemple p.107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/>
          <a:stretch/>
        </p:blipFill>
        <p:spPr bwMode="auto">
          <a:xfrm rot="168980">
            <a:off x="319074" y="435926"/>
            <a:ext cx="4333572" cy="528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 rot="217212">
            <a:off x="214206" y="556488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Souvent rédigé À LA MINE</a:t>
            </a:r>
          </a:p>
        </p:txBody>
      </p:sp>
    </p:spTree>
    <p:extLst>
      <p:ext uri="{BB962C8B-B14F-4D97-AF65-F5344CB8AC3E}">
        <p14:creationId xmlns:p14="http://schemas.microsoft.com/office/powerpoint/2010/main" val="4263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Chapitre 4: La démarche de soins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7744" y="1664541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b="1" u="sng" dirty="0"/>
              <a:t>Individuellement: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dirty="0"/>
              <a:t>Complétez l’activité d’ouverture dans le CEMEQ  </a:t>
            </a:r>
            <a:br>
              <a:rPr lang="fr-CA" sz="2400" dirty="0"/>
            </a:br>
            <a:r>
              <a:rPr lang="fr-CA" sz="2400" dirty="0"/>
              <a:t>    p. 89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dirty="0"/>
              <a:t> Retour en groupe par la suite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2002"/>
            <a:ext cx="15843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96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640960" cy="1932064"/>
          </a:xfrm>
        </p:spPr>
        <p:txBody>
          <a:bodyPr/>
          <a:lstStyle/>
          <a:p>
            <a:r>
              <a:rPr lang="fr-CA" dirty="0"/>
              <a:t>Étape 4</a:t>
            </a:r>
            <a:br>
              <a:rPr lang="fr-CA" dirty="0"/>
            </a:br>
            <a:r>
              <a:rPr lang="fr-CA" dirty="0"/>
              <a:t>Exécution des interventions </a:t>
            </a:r>
            <a:r>
              <a:rPr lang="fr-CA" sz="3600" dirty="0" err="1"/>
              <a:t>Cemeq</a:t>
            </a:r>
            <a:r>
              <a:rPr lang="fr-CA" sz="3600" dirty="0"/>
              <a:t> p.102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5976664" cy="1101248"/>
          </a:xfrm>
        </p:spPr>
        <p:txBody>
          <a:bodyPr>
            <a:normAutofit fontScale="85000" lnSpcReduction="20000"/>
          </a:bodyPr>
          <a:lstStyle/>
          <a:p>
            <a:r>
              <a:rPr lang="fr-CA" sz="3200" dirty="0">
                <a:sym typeface="Wingdings" panose="05000000000000000000" pitchFamily="2" charset="2"/>
              </a:rPr>
              <a:t> </a:t>
            </a:r>
            <a:r>
              <a:rPr lang="fr-CA" sz="3200" dirty="0"/>
              <a:t>Étape où les interventions sont réalisées.</a:t>
            </a:r>
          </a:p>
        </p:txBody>
      </p:sp>
    </p:spTree>
    <p:extLst>
      <p:ext uri="{BB962C8B-B14F-4D97-AF65-F5344CB8AC3E}">
        <p14:creationId xmlns:p14="http://schemas.microsoft.com/office/powerpoint/2010/main" val="345335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Étape 5</a:t>
            </a:r>
            <a:br>
              <a:rPr lang="fr-CA" dirty="0"/>
            </a:br>
            <a:r>
              <a:rPr lang="fr-CA" dirty="0"/>
              <a:t>Évaluation des interventions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992888" cy="2592288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Vérifier l’objectif des soins et apporter des modifications au besoin.</a:t>
            </a:r>
          </a:p>
          <a:p>
            <a:r>
              <a:rPr lang="fr-CA" sz="2400" dirty="0"/>
              <a:t>Pour se faire, vous devrez consigner vos informations dans le dossier du patient(sera vu en compétence 3)</a:t>
            </a:r>
          </a:p>
        </p:txBody>
      </p:sp>
    </p:spTree>
    <p:extLst>
      <p:ext uri="{BB962C8B-B14F-4D97-AF65-F5344CB8AC3E}">
        <p14:creationId xmlns:p14="http://schemas.microsoft.com/office/powerpoint/2010/main" val="175427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CA" dirty="0"/>
              <a:t>Activité 4.2</a:t>
            </a:r>
            <a:endParaRPr lang="fr-CA"/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1752" y="1588114"/>
            <a:ext cx="4038600" cy="4248700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u="sng"/>
              <a:t>En équipe de 2 personnes:</a:t>
            </a:r>
          </a:p>
          <a:p>
            <a:pPr>
              <a:buFont typeface="Wingdings" pitchFamily="2" charset="2"/>
              <a:buChar char="§"/>
            </a:pPr>
            <a:r>
              <a:rPr lang="fr-CA"/>
              <a:t>Complétez l’exercice dans le CEMEQ p. 103</a:t>
            </a:r>
          </a:p>
          <a:p>
            <a:pPr>
              <a:buFont typeface="Wingdings" pitchFamily="2" charset="2"/>
              <a:buChar char="§"/>
            </a:pPr>
            <a:r>
              <a:rPr lang="fr-CA"/>
              <a:t>Retour en groupe par la suite </a:t>
            </a:r>
          </a:p>
          <a:p>
            <a:pPr marL="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79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CA" dirty="0"/>
              <a:t>Exercice de Mme Basin (</a:t>
            </a:r>
            <a:r>
              <a:rPr lang="fr-CA" dirty="0" err="1"/>
              <a:t>cardex</a:t>
            </a:r>
            <a:r>
              <a:rPr lang="fr-CA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 r="-1" b="17527"/>
          <a:stretch/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34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40" y="0"/>
            <a:ext cx="8183880" cy="1051560"/>
          </a:xfrm>
        </p:spPr>
        <p:txBody>
          <a:bodyPr/>
          <a:lstStyle/>
          <a:p>
            <a:pPr algn="ctr"/>
            <a:r>
              <a:rPr lang="fr-CA" dirty="0"/>
              <a:t>Fiche de travail #2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456384" cy="44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5896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minutes</a:t>
            </a:r>
          </a:p>
        </p:txBody>
      </p:sp>
    </p:spTree>
    <p:extLst>
      <p:ext uri="{BB962C8B-B14F-4D97-AF65-F5344CB8AC3E}">
        <p14:creationId xmlns:p14="http://schemas.microsoft.com/office/powerpoint/2010/main" val="190495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3356992"/>
            <a:ext cx="7117178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Le modèle conceptuel</a:t>
            </a:r>
            <a:br>
              <a:rPr lang="fr-CA" sz="6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</a:br>
            <a:r>
              <a:rPr lang="fr-CA" sz="6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Cemeq</a:t>
            </a:r>
            <a:r>
              <a:rPr lang="fr-CA" sz="6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skerville Old Face" pitchFamily="18" charset="0"/>
              </a:rPr>
              <a:t> p.90</a:t>
            </a:r>
          </a:p>
        </p:txBody>
      </p:sp>
    </p:spTree>
    <p:extLst>
      <p:ext uri="{BB962C8B-B14F-4D97-AF65-F5344CB8AC3E}">
        <p14:creationId xmlns:p14="http://schemas.microsoft.com/office/powerpoint/2010/main" val="310134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71600" y="27678"/>
            <a:ext cx="7125113" cy="924475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Un modèle conceptuel p.90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064896" cy="4051437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fr-CA" sz="2400" b="1" u="sng" dirty="0"/>
              <a:t>Définition:</a:t>
            </a:r>
          </a:p>
          <a:p>
            <a:pPr marL="118872" indent="0">
              <a:buNone/>
            </a:pPr>
            <a:r>
              <a:rPr lang="fr-CA" sz="2400" dirty="0"/>
              <a:t>Un modèle conceptuel constitue un </a:t>
            </a:r>
            <a:r>
              <a:rPr lang="fr-CA" sz="2400" b="1" dirty="0"/>
              <a:t>cadre de référence </a:t>
            </a:r>
            <a:r>
              <a:rPr lang="fr-CA" sz="2400" dirty="0"/>
              <a:t>donnant la possibilité de clarifier une réalité complexe et d’</a:t>
            </a:r>
            <a:r>
              <a:rPr lang="fr-CA" sz="2400" b="1" dirty="0"/>
              <a:t>exprimer</a:t>
            </a:r>
            <a:r>
              <a:rPr lang="fr-CA" sz="2400" dirty="0"/>
              <a:t> en mots l’image mentale d’</a:t>
            </a:r>
            <a:r>
              <a:rPr lang="fr-CA" sz="2400" b="1" dirty="0"/>
              <a:t>une profession</a:t>
            </a:r>
            <a:r>
              <a:rPr lang="fr-CA" sz="2400" dirty="0"/>
              <a:t>.</a:t>
            </a:r>
          </a:p>
          <a:p>
            <a:pPr marL="118872" indent="0">
              <a:buNone/>
            </a:pPr>
            <a:endParaRPr lang="fr-CA" sz="2400" dirty="0"/>
          </a:p>
          <a:p>
            <a:pPr marL="118872" indent="0">
              <a:buNone/>
            </a:pPr>
            <a:r>
              <a:rPr lang="fr-CA" sz="2400" dirty="0"/>
              <a:t>Dans le cadre de votre formation, le modèle conceptuel qui vous servira de base sera celui de </a:t>
            </a:r>
            <a:r>
              <a:rPr lang="fr-CA" sz="2400" b="1" dirty="0"/>
              <a:t>Virginia Henderson</a:t>
            </a:r>
          </a:p>
          <a:p>
            <a:pPr marL="118872" indent="0">
              <a:buNone/>
            </a:pP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12007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1900" dirty="0"/>
              <a:t>Pourquoi utiliser un modèle conceptuel?p.90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F20A50-9B96-B243-BC63-CE487CC4080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CA"/>
              <a:t>Personnaliser et humaniser les soins infirmiers</a:t>
            </a:r>
          </a:p>
          <a:p>
            <a:pPr>
              <a:buFont typeface="Wingdings" pitchFamily="2" charset="2"/>
              <a:buChar char="v"/>
            </a:pPr>
            <a:r>
              <a:rPr lang="fr-CA"/>
              <a:t>Organiser de façon cohérente les soins pour l’équipe de travail</a:t>
            </a:r>
          </a:p>
          <a:p>
            <a:pPr>
              <a:buFont typeface="Wingdings" pitchFamily="2" charset="2"/>
              <a:buChar char="v"/>
            </a:pPr>
            <a:r>
              <a:rPr lang="fr-CA"/>
              <a:t>Uniformiser les soins en utilisant un langage commun au sein de l’équipe de travail</a:t>
            </a:r>
          </a:p>
          <a:p>
            <a:pPr>
              <a:buFont typeface="Wingdings" pitchFamily="2" charset="2"/>
              <a:buChar char="v"/>
            </a:pPr>
            <a:r>
              <a:rPr lang="fr-CA"/>
              <a:t>Cerner avec clarté le champ d’action du personnel soignant</a:t>
            </a:r>
          </a:p>
          <a:p>
            <a:pPr>
              <a:buFont typeface="Wingdings" pitchFamily="2" charset="2"/>
              <a:buChar char="v"/>
            </a:pPr>
            <a:r>
              <a:rPr lang="fr-CA"/>
              <a:t>Valoriser les fonctions autonomes du personnel soignant.</a:t>
            </a:r>
          </a:p>
        </p:txBody>
      </p:sp>
    </p:spTree>
    <p:extLst>
      <p:ext uri="{BB962C8B-B14F-4D97-AF65-F5344CB8AC3E}">
        <p14:creationId xmlns:p14="http://schemas.microsoft.com/office/powerpoint/2010/main" val="31193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fr-CA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Composantes d’un modèle conceptuel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r-CA" sz="2400" dirty="0"/>
              <a:t>Postulats et principes</a:t>
            </a:r>
          </a:p>
          <a:p>
            <a:pPr marL="457200" indent="-457200">
              <a:buAutoNum type="arabicPeriod"/>
            </a:pPr>
            <a:r>
              <a:rPr lang="fr-CA" sz="2400" dirty="0"/>
              <a:t>Valeurs et croyances</a:t>
            </a:r>
          </a:p>
          <a:p>
            <a:pPr marL="457200" indent="-457200">
              <a:buAutoNum type="arabicPeriod"/>
            </a:pPr>
            <a:r>
              <a:rPr lang="fr-CA" sz="2400" dirty="0"/>
              <a:t>Sous-éléments</a:t>
            </a:r>
          </a:p>
          <a:p>
            <a:pPr marL="118872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sz="2400" b="1" dirty="0"/>
              <a:t>1. Postulats:</a:t>
            </a:r>
          </a:p>
          <a:p>
            <a:pPr marL="118872" indent="0">
              <a:buNone/>
            </a:pPr>
            <a:r>
              <a:rPr lang="fr-CA" sz="2400" dirty="0"/>
              <a:t>Constituent </a:t>
            </a:r>
            <a:r>
              <a:rPr lang="fr-CA" sz="2400" b="1" dirty="0"/>
              <a:t>la base du modèle </a:t>
            </a:r>
            <a:r>
              <a:rPr lang="fr-CA" sz="2400" dirty="0"/>
              <a:t>et sont issus d’une théorie ou s’appuient sur celle-ci.</a:t>
            </a:r>
          </a:p>
        </p:txBody>
      </p:sp>
    </p:spTree>
    <p:extLst>
      <p:ext uri="{BB962C8B-B14F-4D97-AF65-F5344CB8AC3E}">
        <p14:creationId xmlns:p14="http://schemas.microsoft.com/office/powerpoint/2010/main" val="23223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Composantes d’un modèle conceptuel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/>
              <a:t>2. Valeurs et croyances:</a:t>
            </a:r>
          </a:p>
          <a:p>
            <a:pPr marL="118872" indent="0">
              <a:buNone/>
            </a:pPr>
            <a:r>
              <a:rPr lang="fr-CA" sz="2400" b="1" dirty="0"/>
              <a:t> </a:t>
            </a:r>
            <a:r>
              <a:rPr lang="fr-CA" sz="2400" dirty="0"/>
              <a:t>Elles constituent la base de la profession.</a:t>
            </a:r>
          </a:p>
          <a:p>
            <a:pPr marL="118872" indent="0">
              <a:buNone/>
            </a:pPr>
            <a:endParaRPr lang="fr-CA" sz="2400" dirty="0"/>
          </a:p>
          <a:p>
            <a:pPr marL="118872" indent="0">
              <a:buNone/>
            </a:pPr>
            <a:r>
              <a:rPr lang="fr-CA" sz="2400" dirty="0"/>
              <a:t>Représentent la philosophie et l’orientation du modèle et doivent être partagées par tous les membres qui utilise ce modèle.</a:t>
            </a:r>
          </a:p>
          <a:p>
            <a:pPr marL="118872" indent="0">
              <a:buNone/>
            </a:pPr>
            <a:r>
              <a:rPr lang="fr-CA" sz="2400" dirty="0"/>
              <a:t>Ex: on va utiliser la même terminologie pour discuter des éléments du modèle.</a:t>
            </a:r>
          </a:p>
        </p:txBody>
      </p:sp>
    </p:spTree>
    <p:extLst>
      <p:ext uri="{BB962C8B-B14F-4D97-AF65-F5344CB8AC3E}">
        <p14:creationId xmlns:p14="http://schemas.microsoft.com/office/powerpoint/2010/main" val="42696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CA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Composantes d’un modèle conceptuel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b="1" dirty="0"/>
              <a:t>3. Sous-éléments:</a:t>
            </a:r>
          </a:p>
          <a:p>
            <a:pPr marL="118872" indent="0">
              <a:buNone/>
            </a:pPr>
            <a:r>
              <a:rPr lang="fr-CA" sz="2400" dirty="0"/>
              <a:t>Ils sont le cœur du modèle. Ils permettent de déterminer les activités professionnelles.</a:t>
            </a:r>
          </a:p>
          <a:p>
            <a:pPr marL="118872" indent="0">
              <a:buNone/>
            </a:pPr>
            <a:endParaRPr lang="fr-CA" sz="2400" dirty="0"/>
          </a:p>
          <a:p>
            <a:pPr marL="118872" indent="0">
              <a:buNone/>
            </a:pPr>
            <a:r>
              <a:rPr lang="fr-CA" sz="2400" dirty="0"/>
              <a:t>Ex: Votre rôle comme inf. aux.</a:t>
            </a:r>
          </a:p>
        </p:txBody>
      </p:sp>
    </p:spTree>
    <p:extLst>
      <p:ext uri="{BB962C8B-B14F-4D97-AF65-F5344CB8AC3E}">
        <p14:creationId xmlns:p14="http://schemas.microsoft.com/office/powerpoint/2010/main" val="25409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29BA5A-34CE-A8ED-6178-8DC5AE97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/>
              <a:t>P.91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EDF6493E-A80B-29F2-C190-720118AC072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0614256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516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104</TotalTime>
  <Words>755</Words>
  <Application>Microsoft Office PowerPoint</Application>
  <PresentationFormat>Affichage à l'écran (4:3)</PresentationFormat>
  <Paragraphs>98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Baskerville Old Face</vt:lpstr>
      <vt:lpstr>Calibri</vt:lpstr>
      <vt:lpstr>Georgia</vt:lpstr>
      <vt:lpstr>Wingdings</vt:lpstr>
      <vt:lpstr>Wingdings 2</vt:lpstr>
      <vt:lpstr>Civil</vt:lpstr>
      <vt:lpstr>Cours #7</vt:lpstr>
      <vt:lpstr>Chapitre 4: La démarche de soins</vt:lpstr>
      <vt:lpstr>Le modèle conceptuel Cemeq p.90</vt:lpstr>
      <vt:lpstr>Un modèle conceptuel p.90</vt:lpstr>
      <vt:lpstr>Pourquoi utiliser un modèle conceptuel?p.90</vt:lpstr>
      <vt:lpstr>Composantes d’un modèle conceptuel </vt:lpstr>
      <vt:lpstr>Composantes d’un modèle conceptuel</vt:lpstr>
      <vt:lpstr>Composantes d’un modèle conceptuel</vt:lpstr>
      <vt:lpstr>P.91</vt:lpstr>
      <vt:lpstr>Les étapes d’une démarche de soins</vt:lpstr>
      <vt:lpstr>Étapes d’une démarche de soins p.94</vt:lpstr>
      <vt:lpstr>Étape 1 La collecte des données</vt:lpstr>
      <vt:lpstr>Collecte de données </vt:lpstr>
      <vt:lpstr>Étape 2 Analyse et interprétation des données</vt:lpstr>
      <vt:lpstr>Étape 3 Planification des interventions</vt:lpstr>
      <vt:lpstr>Le rôle de l’inf. aux. Est de participer activement en donnant son avis sur les interventions et les soins</vt:lpstr>
      <vt:lpstr>Le PTI </vt:lpstr>
      <vt:lpstr>Le pti suite…</vt:lpstr>
      <vt:lpstr>Le plan de soins Alias le «Cardex»</vt:lpstr>
      <vt:lpstr>Étape 4 Exécution des interventions Cemeq p.102</vt:lpstr>
      <vt:lpstr>Étape 5 Évaluation des interventions</vt:lpstr>
      <vt:lpstr>Activité 4.2</vt:lpstr>
      <vt:lpstr>Exercice de Mme Basin (cardex)</vt:lpstr>
      <vt:lpstr>Fiche de travail #2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modèle conceptuel Cemeq p.77</dc:title>
  <dc:creator>David, Stéphanie</dc:creator>
  <cp:lastModifiedBy>Petit, Anne-Gabrielle</cp:lastModifiedBy>
  <cp:revision>12</cp:revision>
  <dcterms:created xsi:type="dcterms:W3CDTF">2021-04-12T01:02:59Z</dcterms:created>
  <dcterms:modified xsi:type="dcterms:W3CDTF">2023-09-13T19:14:04Z</dcterms:modified>
</cp:coreProperties>
</file>