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93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601021D-BBCB-4254-B289-81EA6B403227}" v="21" dt="2023-04-21T13:33:40.27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4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évesque, Maryse" userId="3e05884d-e87d-4afe-b5bd-1fecd8741f0a" providerId="ADAL" clId="{0601021D-BBCB-4254-B289-81EA6B403227}"/>
    <pc:docChg chg="custSel addSld delSld modSld">
      <pc:chgData name="Lévesque, Maryse" userId="3e05884d-e87d-4afe-b5bd-1fecd8741f0a" providerId="ADAL" clId="{0601021D-BBCB-4254-B289-81EA6B403227}" dt="2023-04-21T13:34:47.599" v="4868" actId="5793"/>
      <pc:docMkLst>
        <pc:docMk/>
      </pc:docMkLst>
      <pc:sldChg chg="addSp delSp modSp mod">
        <pc:chgData name="Lévesque, Maryse" userId="3e05884d-e87d-4afe-b5bd-1fecd8741f0a" providerId="ADAL" clId="{0601021D-BBCB-4254-B289-81EA6B403227}" dt="2023-04-19T23:28:33.243" v="2051" actId="21"/>
        <pc:sldMkLst>
          <pc:docMk/>
          <pc:sldMk cId="1324286305" sldId="257"/>
        </pc:sldMkLst>
        <pc:spChg chg="add del mod">
          <ac:chgData name="Lévesque, Maryse" userId="3e05884d-e87d-4afe-b5bd-1fecd8741f0a" providerId="ADAL" clId="{0601021D-BBCB-4254-B289-81EA6B403227}" dt="2023-04-19T23:28:33.243" v="2051" actId="21"/>
          <ac:spMkLst>
            <pc:docMk/>
            <pc:sldMk cId="1324286305" sldId="257"/>
            <ac:spMk id="5" creationId="{31D0B07C-48B6-D27B-F04E-0418A0855FC3}"/>
          </ac:spMkLst>
        </pc:spChg>
      </pc:sldChg>
      <pc:sldChg chg="del">
        <pc:chgData name="Lévesque, Maryse" userId="3e05884d-e87d-4afe-b5bd-1fecd8741f0a" providerId="ADAL" clId="{0601021D-BBCB-4254-B289-81EA6B403227}" dt="2023-04-19T22:58:19.112" v="13" actId="2696"/>
        <pc:sldMkLst>
          <pc:docMk/>
          <pc:sldMk cId="1699839222" sldId="258"/>
        </pc:sldMkLst>
      </pc:sldChg>
      <pc:sldChg chg="addSp delSp modSp new mod">
        <pc:chgData name="Lévesque, Maryse" userId="3e05884d-e87d-4afe-b5bd-1fecd8741f0a" providerId="ADAL" clId="{0601021D-BBCB-4254-B289-81EA6B403227}" dt="2023-04-19T22:58:36.914" v="15" actId="122"/>
        <pc:sldMkLst>
          <pc:docMk/>
          <pc:sldMk cId="2452509891" sldId="259"/>
        </pc:sldMkLst>
        <pc:spChg chg="mod">
          <ac:chgData name="Lévesque, Maryse" userId="3e05884d-e87d-4afe-b5bd-1fecd8741f0a" providerId="ADAL" clId="{0601021D-BBCB-4254-B289-81EA6B403227}" dt="2023-04-19T22:56:07.610" v="1"/>
          <ac:spMkLst>
            <pc:docMk/>
            <pc:sldMk cId="2452509891" sldId="259"/>
            <ac:spMk id="2" creationId="{AF280B06-6ADC-15E4-C3AD-794E0C001C57}"/>
          </ac:spMkLst>
        </pc:spChg>
        <pc:spChg chg="del">
          <ac:chgData name="Lévesque, Maryse" userId="3e05884d-e87d-4afe-b5bd-1fecd8741f0a" providerId="ADAL" clId="{0601021D-BBCB-4254-B289-81EA6B403227}" dt="2023-04-19T22:56:28.808" v="2" actId="3680"/>
          <ac:spMkLst>
            <pc:docMk/>
            <pc:sldMk cId="2452509891" sldId="259"/>
            <ac:spMk id="3" creationId="{F958B4C0-3DD0-8E47-82E0-AF2132DDB304}"/>
          </ac:spMkLst>
        </pc:spChg>
        <pc:graphicFrameChg chg="add mod ord modGraphic">
          <ac:chgData name="Lévesque, Maryse" userId="3e05884d-e87d-4afe-b5bd-1fecd8741f0a" providerId="ADAL" clId="{0601021D-BBCB-4254-B289-81EA6B403227}" dt="2023-04-19T22:58:36.914" v="15" actId="122"/>
          <ac:graphicFrameMkLst>
            <pc:docMk/>
            <pc:sldMk cId="2452509891" sldId="259"/>
            <ac:graphicFrameMk id="4" creationId="{C2262757-F92D-48F2-C1FE-02D7AD1A3A03}"/>
          </ac:graphicFrameMkLst>
        </pc:graphicFrameChg>
      </pc:sldChg>
      <pc:sldChg chg="modSp new mod">
        <pc:chgData name="Lévesque, Maryse" userId="3e05884d-e87d-4afe-b5bd-1fecd8741f0a" providerId="ADAL" clId="{0601021D-BBCB-4254-B289-81EA6B403227}" dt="2023-04-19T23:07:12.962" v="360" actId="255"/>
        <pc:sldMkLst>
          <pc:docMk/>
          <pc:sldMk cId="2570441815" sldId="260"/>
        </pc:sldMkLst>
        <pc:spChg chg="mod">
          <ac:chgData name="Lévesque, Maryse" userId="3e05884d-e87d-4afe-b5bd-1fecd8741f0a" providerId="ADAL" clId="{0601021D-BBCB-4254-B289-81EA6B403227}" dt="2023-04-19T23:03:48.287" v="123" actId="20577"/>
          <ac:spMkLst>
            <pc:docMk/>
            <pc:sldMk cId="2570441815" sldId="260"/>
            <ac:spMk id="2" creationId="{3C8E3439-3C5B-656F-748E-4EB5938787AE}"/>
          </ac:spMkLst>
        </pc:spChg>
        <pc:spChg chg="mod">
          <ac:chgData name="Lévesque, Maryse" userId="3e05884d-e87d-4afe-b5bd-1fecd8741f0a" providerId="ADAL" clId="{0601021D-BBCB-4254-B289-81EA6B403227}" dt="2023-04-19T23:07:12.962" v="360" actId="255"/>
          <ac:spMkLst>
            <pc:docMk/>
            <pc:sldMk cId="2570441815" sldId="260"/>
            <ac:spMk id="3" creationId="{9BFA99FA-5948-2E19-D09A-C6EABC7E1A46}"/>
          </ac:spMkLst>
        </pc:spChg>
      </pc:sldChg>
      <pc:sldChg chg="addSp delSp modSp new mod">
        <pc:chgData name="Lévesque, Maryse" userId="3e05884d-e87d-4afe-b5bd-1fecd8741f0a" providerId="ADAL" clId="{0601021D-BBCB-4254-B289-81EA6B403227}" dt="2023-04-19T23:33:57.327" v="2458" actId="207"/>
        <pc:sldMkLst>
          <pc:docMk/>
          <pc:sldMk cId="2109099550" sldId="261"/>
        </pc:sldMkLst>
        <pc:spChg chg="mod">
          <ac:chgData name="Lévesque, Maryse" userId="3e05884d-e87d-4afe-b5bd-1fecd8741f0a" providerId="ADAL" clId="{0601021D-BBCB-4254-B289-81EA6B403227}" dt="2023-04-19T23:07:45.054" v="385" actId="20577"/>
          <ac:spMkLst>
            <pc:docMk/>
            <pc:sldMk cId="2109099550" sldId="261"/>
            <ac:spMk id="2" creationId="{1917A0E3-89AD-9ADC-0FB3-298F4F224EF9}"/>
          </ac:spMkLst>
        </pc:spChg>
        <pc:spChg chg="del mod">
          <ac:chgData name="Lévesque, Maryse" userId="3e05884d-e87d-4afe-b5bd-1fecd8741f0a" providerId="ADAL" clId="{0601021D-BBCB-4254-B289-81EA6B403227}" dt="2023-04-19T23:08:01.854" v="387" actId="3680"/>
          <ac:spMkLst>
            <pc:docMk/>
            <pc:sldMk cId="2109099550" sldId="261"/>
            <ac:spMk id="3" creationId="{311EEF7F-1251-1298-8045-17B3EBB264C4}"/>
          </ac:spMkLst>
        </pc:spChg>
        <pc:graphicFrameChg chg="add mod ord modGraphic">
          <ac:chgData name="Lévesque, Maryse" userId="3e05884d-e87d-4afe-b5bd-1fecd8741f0a" providerId="ADAL" clId="{0601021D-BBCB-4254-B289-81EA6B403227}" dt="2023-04-19T23:33:57.327" v="2458" actId="207"/>
          <ac:graphicFrameMkLst>
            <pc:docMk/>
            <pc:sldMk cId="2109099550" sldId="261"/>
            <ac:graphicFrameMk id="4" creationId="{D5BEAC26-AE4D-6468-0D77-88C0FE740921}"/>
          </ac:graphicFrameMkLst>
        </pc:graphicFrameChg>
      </pc:sldChg>
      <pc:sldChg chg="addSp delSp modSp new mod">
        <pc:chgData name="Lévesque, Maryse" userId="3e05884d-e87d-4afe-b5bd-1fecd8741f0a" providerId="ADAL" clId="{0601021D-BBCB-4254-B289-81EA6B403227}" dt="2023-04-21T13:15:00.561" v="4412" actId="20577"/>
        <pc:sldMkLst>
          <pc:docMk/>
          <pc:sldMk cId="182864416" sldId="262"/>
        </pc:sldMkLst>
        <pc:spChg chg="mod">
          <ac:chgData name="Lévesque, Maryse" userId="3e05884d-e87d-4afe-b5bd-1fecd8741f0a" providerId="ADAL" clId="{0601021D-BBCB-4254-B289-81EA6B403227}" dt="2023-04-19T23:13:58.566" v="1109" actId="20577"/>
          <ac:spMkLst>
            <pc:docMk/>
            <pc:sldMk cId="182864416" sldId="262"/>
            <ac:spMk id="2" creationId="{96601D11-0637-724D-41A1-42D37F3FC12D}"/>
          </ac:spMkLst>
        </pc:spChg>
        <pc:spChg chg="del mod">
          <ac:chgData name="Lévesque, Maryse" userId="3e05884d-e87d-4afe-b5bd-1fecd8741f0a" providerId="ADAL" clId="{0601021D-BBCB-4254-B289-81EA6B403227}" dt="2023-04-19T23:14:27.203" v="1111" actId="3680"/>
          <ac:spMkLst>
            <pc:docMk/>
            <pc:sldMk cId="182864416" sldId="262"/>
            <ac:spMk id="3" creationId="{081366A2-8ACE-B913-FCDF-1D6741CD4BDC}"/>
          </ac:spMkLst>
        </pc:spChg>
        <pc:graphicFrameChg chg="add mod ord modGraphic">
          <ac:chgData name="Lévesque, Maryse" userId="3e05884d-e87d-4afe-b5bd-1fecd8741f0a" providerId="ADAL" clId="{0601021D-BBCB-4254-B289-81EA6B403227}" dt="2023-04-21T13:15:00.561" v="4412" actId="20577"/>
          <ac:graphicFrameMkLst>
            <pc:docMk/>
            <pc:sldMk cId="182864416" sldId="262"/>
            <ac:graphicFrameMk id="4" creationId="{7739F317-BADD-9FC7-801D-C99F5547E7AB}"/>
          </ac:graphicFrameMkLst>
        </pc:graphicFrameChg>
      </pc:sldChg>
      <pc:sldChg chg="addSp delSp modSp new mod">
        <pc:chgData name="Lévesque, Maryse" userId="3e05884d-e87d-4afe-b5bd-1fecd8741f0a" providerId="ADAL" clId="{0601021D-BBCB-4254-B289-81EA6B403227}" dt="2023-04-19T23:24:55.800" v="1847" actId="14100"/>
        <pc:sldMkLst>
          <pc:docMk/>
          <pc:sldMk cId="397975774" sldId="263"/>
        </pc:sldMkLst>
        <pc:spChg chg="mod">
          <ac:chgData name="Lévesque, Maryse" userId="3e05884d-e87d-4afe-b5bd-1fecd8741f0a" providerId="ADAL" clId="{0601021D-BBCB-4254-B289-81EA6B403227}" dt="2023-04-19T23:18:32.480" v="1408" actId="20577"/>
          <ac:spMkLst>
            <pc:docMk/>
            <pc:sldMk cId="397975774" sldId="263"/>
            <ac:spMk id="2" creationId="{453B0683-358B-192C-2C26-448CF1C5E2B5}"/>
          </ac:spMkLst>
        </pc:spChg>
        <pc:spChg chg="del mod">
          <ac:chgData name="Lévesque, Maryse" userId="3e05884d-e87d-4afe-b5bd-1fecd8741f0a" providerId="ADAL" clId="{0601021D-BBCB-4254-B289-81EA6B403227}" dt="2023-04-19T23:19:07.866" v="1410" actId="3680"/>
          <ac:spMkLst>
            <pc:docMk/>
            <pc:sldMk cId="397975774" sldId="263"/>
            <ac:spMk id="3" creationId="{D71B112C-1ED0-1938-E96F-58A88286AFF8}"/>
          </ac:spMkLst>
        </pc:spChg>
        <pc:graphicFrameChg chg="add mod ord modGraphic">
          <ac:chgData name="Lévesque, Maryse" userId="3e05884d-e87d-4afe-b5bd-1fecd8741f0a" providerId="ADAL" clId="{0601021D-BBCB-4254-B289-81EA6B403227}" dt="2023-04-19T23:24:55.800" v="1847" actId="14100"/>
          <ac:graphicFrameMkLst>
            <pc:docMk/>
            <pc:sldMk cId="397975774" sldId="263"/>
            <ac:graphicFrameMk id="4" creationId="{EF73A107-DFD0-6F17-A01F-F743E76516DB}"/>
          </ac:graphicFrameMkLst>
        </pc:graphicFrameChg>
      </pc:sldChg>
      <pc:sldChg chg="addSp delSp modSp new mod">
        <pc:chgData name="Lévesque, Maryse" userId="3e05884d-e87d-4afe-b5bd-1fecd8741f0a" providerId="ADAL" clId="{0601021D-BBCB-4254-B289-81EA6B403227}" dt="2023-04-19T23:24:50.729" v="1846" actId="14100"/>
        <pc:sldMkLst>
          <pc:docMk/>
          <pc:sldMk cId="1880940726" sldId="264"/>
        </pc:sldMkLst>
        <pc:spChg chg="mod">
          <ac:chgData name="Lévesque, Maryse" userId="3e05884d-e87d-4afe-b5bd-1fecd8741f0a" providerId="ADAL" clId="{0601021D-BBCB-4254-B289-81EA6B403227}" dt="2023-04-19T23:22:11.184" v="1656"/>
          <ac:spMkLst>
            <pc:docMk/>
            <pc:sldMk cId="1880940726" sldId="264"/>
            <ac:spMk id="2" creationId="{D9CCACEF-7CF4-1E63-ECFD-0EEE06B7A990}"/>
          </ac:spMkLst>
        </pc:spChg>
        <pc:spChg chg="del mod">
          <ac:chgData name="Lévesque, Maryse" userId="3e05884d-e87d-4afe-b5bd-1fecd8741f0a" providerId="ADAL" clId="{0601021D-BBCB-4254-B289-81EA6B403227}" dt="2023-04-19T23:22:19.396" v="1658" actId="3680"/>
          <ac:spMkLst>
            <pc:docMk/>
            <pc:sldMk cId="1880940726" sldId="264"/>
            <ac:spMk id="3" creationId="{9EAE9471-5B95-D3A3-9D00-89EC20B724F3}"/>
          </ac:spMkLst>
        </pc:spChg>
        <pc:graphicFrameChg chg="add mod ord modGraphic">
          <ac:chgData name="Lévesque, Maryse" userId="3e05884d-e87d-4afe-b5bd-1fecd8741f0a" providerId="ADAL" clId="{0601021D-BBCB-4254-B289-81EA6B403227}" dt="2023-04-19T23:24:50.729" v="1846" actId="14100"/>
          <ac:graphicFrameMkLst>
            <pc:docMk/>
            <pc:sldMk cId="1880940726" sldId="264"/>
            <ac:graphicFrameMk id="4" creationId="{B358A527-A500-7355-6E0F-2F3E3C2C6B2C}"/>
          </ac:graphicFrameMkLst>
        </pc:graphicFrameChg>
      </pc:sldChg>
      <pc:sldChg chg="addSp modSp new mod">
        <pc:chgData name="Lévesque, Maryse" userId="3e05884d-e87d-4afe-b5bd-1fecd8741f0a" providerId="ADAL" clId="{0601021D-BBCB-4254-B289-81EA6B403227}" dt="2023-04-19T23:47:12.257" v="2959" actId="11529"/>
        <pc:sldMkLst>
          <pc:docMk/>
          <pc:sldMk cId="4269181595" sldId="265"/>
        </pc:sldMkLst>
        <pc:spChg chg="mod">
          <ac:chgData name="Lévesque, Maryse" userId="3e05884d-e87d-4afe-b5bd-1fecd8741f0a" providerId="ADAL" clId="{0601021D-BBCB-4254-B289-81EA6B403227}" dt="2023-04-19T23:25:58.796" v="1868" actId="20577"/>
          <ac:spMkLst>
            <pc:docMk/>
            <pc:sldMk cId="4269181595" sldId="265"/>
            <ac:spMk id="2" creationId="{FF0ABDD3-45F2-7FA6-FB62-A696E388616E}"/>
          </ac:spMkLst>
        </pc:spChg>
        <pc:spChg chg="mod">
          <ac:chgData name="Lévesque, Maryse" userId="3e05884d-e87d-4afe-b5bd-1fecd8741f0a" providerId="ADAL" clId="{0601021D-BBCB-4254-B289-81EA6B403227}" dt="2023-04-19T23:46:33.573" v="2949" actId="255"/>
          <ac:spMkLst>
            <pc:docMk/>
            <pc:sldMk cId="4269181595" sldId="265"/>
            <ac:spMk id="3" creationId="{F3DCF9A4-62A8-5DBE-7C60-244F7CF270E0}"/>
          </ac:spMkLst>
        </pc:spChg>
        <pc:spChg chg="add mod">
          <ac:chgData name="Lévesque, Maryse" userId="3e05884d-e87d-4afe-b5bd-1fecd8741f0a" providerId="ADAL" clId="{0601021D-BBCB-4254-B289-81EA6B403227}" dt="2023-04-19T23:30:19.168" v="2254" actId="1076"/>
          <ac:spMkLst>
            <pc:docMk/>
            <pc:sldMk cId="4269181595" sldId="265"/>
            <ac:spMk id="4" creationId="{77253D7F-BE29-8610-FCF8-94C26D2CE75C}"/>
          </ac:spMkLst>
        </pc:spChg>
        <pc:cxnChg chg="add">
          <ac:chgData name="Lévesque, Maryse" userId="3e05884d-e87d-4afe-b5bd-1fecd8741f0a" providerId="ADAL" clId="{0601021D-BBCB-4254-B289-81EA6B403227}" dt="2023-04-19T23:47:12.257" v="2959" actId="11529"/>
          <ac:cxnSpMkLst>
            <pc:docMk/>
            <pc:sldMk cId="4269181595" sldId="265"/>
            <ac:cxnSpMk id="6" creationId="{615C56F8-4E6C-A1EE-5E61-827955B5ECF0}"/>
          </ac:cxnSpMkLst>
        </pc:cxnChg>
      </pc:sldChg>
      <pc:sldChg chg="addSp modSp new mod">
        <pc:chgData name="Lévesque, Maryse" userId="3e05884d-e87d-4afe-b5bd-1fecd8741f0a" providerId="ADAL" clId="{0601021D-BBCB-4254-B289-81EA6B403227}" dt="2023-04-19T23:47:26.012" v="2960" actId="11529"/>
        <pc:sldMkLst>
          <pc:docMk/>
          <pc:sldMk cId="3011882660" sldId="266"/>
        </pc:sldMkLst>
        <pc:spChg chg="mod">
          <ac:chgData name="Lévesque, Maryse" userId="3e05884d-e87d-4afe-b5bd-1fecd8741f0a" providerId="ADAL" clId="{0601021D-BBCB-4254-B289-81EA6B403227}" dt="2023-04-19T23:31:28.032" v="2264"/>
          <ac:spMkLst>
            <pc:docMk/>
            <pc:sldMk cId="3011882660" sldId="266"/>
            <ac:spMk id="2" creationId="{79786405-9120-5F05-0F5A-269A4100FEFA}"/>
          </ac:spMkLst>
        </pc:spChg>
        <pc:spChg chg="mod">
          <ac:chgData name="Lévesque, Maryse" userId="3e05884d-e87d-4afe-b5bd-1fecd8741f0a" providerId="ADAL" clId="{0601021D-BBCB-4254-B289-81EA6B403227}" dt="2023-04-19T23:46:49.429" v="2958" actId="27636"/>
          <ac:spMkLst>
            <pc:docMk/>
            <pc:sldMk cId="3011882660" sldId="266"/>
            <ac:spMk id="3" creationId="{A331B8E7-D0FB-467D-7FF5-EA7FEFB96C03}"/>
          </ac:spMkLst>
        </pc:spChg>
        <pc:cxnChg chg="add">
          <ac:chgData name="Lévesque, Maryse" userId="3e05884d-e87d-4afe-b5bd-1fecd8741f0a" providerId="ADAL" clId="{0601021D-BBCB-4254-B289-81EA6B403227}" dt="2023-04-19T23:47:26.012" v="2960" actId="11529"/>
          <ac:cxnSpMkLst>
            <pc:docMk/>
            <pc:sldMk cId="3011882660" sldId="266"/>
            <ac:cxnSpMk id="5" creationId="{C21D4EBA-A1CE-064B-84B1-0D52C17BA6C0}"/>
          </ac:cxnSpMkLst>
        </pc:cxnChg>
      </pc:sldChg>
      <pc:sldChg chg="addSp delSp modSp new mod">
        <pc:chgData name="Lévesque, Maryse" userId="3e05884d-e87d-4afe-b5bd-1fecd8741f0a" providerId="ADAL" clId="{0601021D-BBCB-4254-B289-81EA6B403227}" dt="2023-04-19T23:52:46.679" v="3507" actId="14100"/>
        <pc:sldMkLst>
          <pc:docMk/>
          <pc:sldMk cId="3292836929" sldId="267"/>
        </pc:sldMkLst>
        <pc:spChg chg="mod">
          <ac:chgData name="Lévesque, Maryse" userId="3e05884d-e87d-4afe-b5bd-1fecd8741f0a" providerId="ADAL" clId="{0601021D-BBCB-4254-B289-81EA6B403227}" dt="2023-04-19T23:48:11.910" v="2978" actId="20577"/>
          <ac:spMkLst>
            <pc:docMk/>
            <pc:sldMk cId="3292836929" sldId="267"/>
            <ac:spMk id="2" creationId="{FE0D13ED-DA12-1F96-7A76-0F08C9AEE9F2}"/>
          </ac:spMkLst>
        </pc:spChg>
        <pc:spChg chg="del">
          <ac:chgData name="Lévesque, Maryse" userId="3e05884d-e87d-4afe-b5bd-1fecd8741f0a" providerId="ADAL" clId="{0601021D-BBCB-4254-B289-81EA6B403227}" dt="2023-04-19T23:48:19.804" v="2979" actId="3680"/>
          <ac:spMkLst>
            <pc:docMk/>
            <pc:sldMk cId="3292836929" sldId="267"/>
            <ac:spMk id="3" creationId="{7D231163-1417-AA01-D883-CAD0FFC720D9}"/>
          </ac:spMkLst>
        </pc:spChg>
        <pc:graphicFrameChg chg="add mod ord modGraphic">
          <ac:chgData name="Lévesque, Maryse" userId="3e05884d-e87d-4afe-b5bd-1fecd8741f0a" providerId="ADAL" clId="{0601021D-BBCB-4254-B289-81EA6B403227}" dt="2023-04-19T23:52:46.679" v="3507" actId="14100"/>
          <ac:graphicFrameMkLst>
            <pc:docMk/>
            <pc:sldMk cId="3292836929" sldId="267"/>
            <ac:graphicFrameMk id="4" creationId="{5B707870-E748-2614-9661-0248683A8361}"/>
          </ac:graphicFrameMkLst>
        </pc:graphicFrameChg>
      </pc:sldChg>
      <pc:sldChg chg="addSp delSp modSp new mod">
        <pc:chgData name="Lévesque, Maryse" userId="3e05884d-e87d-4afe-b5bd-1fecd8741f0a" providerId="ADAL" clId="{0601021D-BBCB-4254-B289-81EA6B403227}" dt="2023-04-19T23:55:30.815" v="3642" actId="14100"/>
        <pc:sldMkLst>
          <pc:docMk/>
          <pc:sldMk cId="3068379280" sldId="268"/>
        </pc:sldMkLst>
        <pc:spChg chg="mod">
          <ac:chgData name="Lévesque, Maryse" userId="3e05884d-e87d-4afe-b5bd-1fecd8741f0a" providerId="ADAL" clId="{0601021D-BBCB-4254-B289-81EA6B403227}" dt="2023-04-19T23:53:08.041" v="3509"/>
          <ac:spMkLst>
            <pc:docMk/>
            <pc:sldMk cId="3068379280" sldId="268"/>
            <ac:spMk id="2" creationId="{2375DCAB-F638-95F2-59DF-9177E993701C}"/>
          </ac:spMkLst>
        </pc:spChg>
        <pc:spChg chg="del mod">
          <ac:chgData name="Lévesque, Maryse" userId="3e05884d-e87d-4afe-b5bd-1fecd8741f0a" providerId="ADAL" clId="{0601021D-BBCB-4254-B289-81EA6B403227}" dt="2023-04-19T23:53:21.410" v="3511" actId="3680"/>
          <ac:spMkLst>
            <pc:docMk/>
            <pc:sldMk cId="3068379280" sldId="268"/>
            <ac:spMk id="3" creationId="{D8B2DADF-7C52-CE97-F68F-8C1C756C9FC9}"/>
          </ac:spMkLst>
        </pc:spChg>
        <pc:graphicFrameChg chg="add mod ord modGraphic">
          <ac:chgData name="Lévesque, Maryse" userId="3e05884d-e87d-4afe-b5bd-1fecd8741f0a" providerId="ADAL" clId="{0601021D-BBCB-4254-B289-81EA6B403227}" dt="2023-04-19T23:55:30.815" v="3642" actId="14100"/>
          <ac:graphicFrameMkLst>
            <pc:docMk/>
            <pc:sldMk cId="3068379280" sldId="268"/>
            <ac:graphicFrameMk id="4" creationId="{932150A1-0772-F423-394E-A9BBDB3FE5A5}"/>
          </ac:graphicFrameMkLst>
        </pc:graphicFrameChg>
      </pc:sldChg>
      <pc:sldChg chg="modSp new mod">
        <pc:chgData name="Lévesque, Maryse" userId="3e05884d-e87d-4afe-b5bd-1fecd8741f0a" providerId="ADAL" clId="{0601021D-BBCB-4254-B289-81EA6B403227}" dt="2023-04-20T00:02:32.694" v="4192" actId="207"/>
        <pc:sldMkLst>
          <pc:docMk/>
          <pc:sldMk cId="1687082688" sldId="269"/>
        </pc:sldMkLst>
        <pc:spChg chg="mod">
          <ac:chgData name="Lévesque, Maryse" userId="3e05884d-e87d-4afe-b5bd-1fecd8741f0a" providerId="ADAL" clId="{0601021D-BBCB-4254-B289-81EA6B403227}" dt="2023-04-19T23:55:57.536" v="3644"/>
          <ac:spMkLst>
            <pc:docMk/>
            <pc:sldMk cId="1687082688" sldId="269"/>
            <ac:spMk id="2" creationId="{DBD934C9-EBD8-7FCC-AF2C-43D081C597E6}"/>
          </ac:spMkLst>
        </pc:spChg>
        <pc:spChg chg="mod">
          <ac:chgData name="Lévesque, Maryse" userId="3e05884d-e87d-4afe-b5bd-1fecd8741f0a" providerId="ADAL" clId="{0601021D-BBCB-4254-B289-81EA6B403227}" dt="2023-04-20T00:02:32.694" v="4192" actId="207"/>
          <ac:spMkLst>
            <pc:docMk/>
            <pc:sldMk cId="1687082688" sldId="269"/>
            <ac:spMk id="3" creationId="{50408DEB-8838-3DA0-DEF9-9DF4CD995AFD}"/>
          </ac:spMkLst>
        </pc:spChg>
      </pc:sldChg>
      <pc:sldChg chg="modSp new mod">
        <pc:chgData name="Lévesque, Maryse" userId="3e05884d-e87d-4afe-b5bd-1fecd8741f0a" providerId="ADAL" clId="{0601021D-BBCB-4254-B289-81EA6B403227}" dt="2023-04-21T13:31:39.140" v="4653" actId="20577"/>
        <pc:sldMkLst>
          <pc:docMk/>
          <pc:sldMk cId="3898368830" sldId="270"/>
        </pc:sldMkLst>
        <pc:spChg chg="mod">
          <ac:chgData name="Lévesque, Maryse" userId="3e05884d-e87d-4afe-b5bd-1fecd8741f0a" providerId="ADAL" clId="{0601021D-BBCB-4254-B289-81EA6B403227}" dt="2023-04-20T00:04:02.710" v="4229" actId="20577"/>
          <ac:spMkLst>
            <pc:docMk/>
            <pc:sldMk cId="3898368830" sldId="270"/>
            <ac:spMk id="2" creationId="{D9083C03-76BA-2840-75F3-CB71148877AA}"/>
          </ac:spMkLst>
        </pc:spChg>
        <pc:spChg chg="mod">
          <ac:chgData name="Lévesque, Maryse" userId="3e05884d-e87d-4afe-b5bd-1fecd8741f0a" providerId="ADAL" clId="{0601021D-BBCB-4254-B289-81EA6B403227}" dt="2023-04-21T13:31:39.140" v="4653" actId="20577"/>
          <ac:spMkLst>
            <pc:docMk/>
            <pc:sldMk cId="3898368830" sldId="270"/>
            <ac:spMk id="3" creationId="{EE4766FD-E5AC-B4A9-A320-4A33DF8E5D58}"/>
          </ac:spMkLst>
        </pc:spChg>
      </pc:sldChg>
      <pc:sldChg chg="modSp new mod">
        <pc:chgData name="Lévesque, Maryse" userId="3e05884d-e87d-4afe-b5bd-1fecd8741f0a" providerId="ADAL" clId="{0601021D-BBCB-4254-B289-81EA6B403227}" dt="2023-04-21T13:32:51.149" v="4816" actId="20577"/>
        <pc:sldMkLst>
          <pc:docMk/>
          <pc:sldMk cId="3181809694" sldId="271"/>
        </pc:sldMkLst>
        <pc:spChg chg="mod">
          <ac:chgData name="Lévesque, Maryse" userId="3e05884d-e87d-4afe-b5bd-1fecd8741f0a" providerId="ADAL" clId="{0601021D-BBCB-4254-B289-81EA6B403227}" dt="2023-04-20T00:05:15.501" v="4278" actId="20577"/>
          <ac:spMkLst>
            <pc:docMk/>
            <pc:sldMk cId="3181809694" sldId="271"/>
            <ac:spMk id="2" creationId="{F046B2D0-8003-D1D5-7D90-A8384CB5FDD2}"/>
          </ac:spMkLst>
        </pc:spChg>
        <pc:spChg chg="mod">
          <ac:chgData name="Lévesque, Maryse" userId="3e05884d-e87d-4afe-b5bd-1fecd8741f0a" providerId="ADAL" clId="{0601021D-BBCB-4254-B289-81EA6B403227}" dt="2023-04-21T13:32:51.149" v="4816" actId="20577"/>
          <ac:spMkLst>
            <pc:docMk/>
            <pc:sldMk cId="3181809694" sldId="271"/>
            <ac:spMk id="3" creationId="{532AE3A9-E551-B1CE-2E69-37FEB642B3DC}"/>
          </ac:spMkLst>
        </pc:spChg>
      </pc:sldChg>
      <pc:sldChg chg="modSp new mod">
        <pc:chgData name="Lévesque, Maryse" userId="3e05884d-e87d-4afe-b5bd-1fecd8741f0a" providerId="ADAL" clId="{0601021D-BBCB-4254-B289-81EA6B403227}" dt="2023-04-21T13:30:35.784" v="4564" actId="27636"/>
        <pc:sldMkLst>
          <pc:docMk/>
          <pc:sldMk cId="892599972" sldId="272"/>
        </pc:sldMkLst>
        <pc:spChg chg="mod">
          <ac:chgData name="Lévesque, Maryse" userId="3e05884d-e87d-4afe-b5bd-1fecd8741f0a" providerId="ADAL" clId="{0601021D-BBCB-4254-B289-81EA6B403227}" dt="2023-04-20T00:07:58.035" v="4326" actId="20577"/>
          <ac:spMkLst>
            <pc:docMk/>
            <pc:sldMk cId="892599972" sldId="272"/>
            <ac:spMk id="2" creationId="{EFF6F9F9-7A0D-7A8E-64C4-535D443B9C0A}"/>
          </ac:spMkLst>
        </pc:spChg>
        <pc:spChg chg="mod">
          <ac:chgData name="Lévesque, Maryse" userId="3e05884d-e87d-4afe-b5bd-1fecd8741f0a" providerId="ADAL" clId="{0601021D-BBCB-4254-B289-81EA6B403227}" dt="2023-04-21T13:30:35.784" v="4564" actId="27636"/>
          <ac:spMkLst>
            <pc:docMk/>
            <pc:sldMk cId="892599972" sldId="272"/>
            <ac:spMk id="3" creationId="{AF53192E-620E-1D83-1EE8-9FA9A1409FA8}"/>
          </ac:spMkLst>
        </pc:spChg>
      </pc:sldChg>
      <pc:sldChg chg="addSp delSp modSp add mod setBg delDesignElem">
        <pc:chgData name="Lévesque, Maryse" userId="3e05884d-e87d-4afe-b5bd-1fecd8741f0a" providerId="ADAL" clId="{0601021D-BBCB-4254-B289-81EA6B403227}" dt="2023-04-21T13:34:47.599" v="4868" actId="5793"/>
        <pc:sldMkLst>
          <pc:docMk/>
          <pc:sldMk cId="3347223173" sldId="293"/>
        </pc:sldMkLst>
        <pc:spChg chg="mod ord">
          <ac:chgData name="Lévesque, Maryse" userId="3e05884d-e87d-4afe-b5bd-1fecd8741f0a" providerId="ADAL" clId="{0601021D-BBCB-4254-B289-81EA6B403227}" dt="2023-04-21T13:34:37.744" v="4866" actId="26606"/>
          <ac:spMkLst>
            <pc:docMk/>
            <pc:sldMk cId="3347223173" sldId="293"/>
            <ac:spMk id="2" creationId="{F1279E59-273C-0082-0257-1BA4F5D037C9}"/>
          </ac:spMkLst>
        </pc:spChg>
        <pc:spChg chg="mod">
          <ac:chgData name="Lévesque, Maryse" userId="3e05884d-e87d-4afe-b5bd-1fecd8741f0a" providerId="ADAL" clId="{0601021D-BBCB-4254-B289-81EA6B403227}" dt="2023-04-21T13:34:47.599" v="4868" actId="5793"/>
          <ac:spMkLst>
            <pc:docMk/>
            <pc:sldMk cId="3347223173" sldId="293"/>
            <ac:spMk id="3" creationId="{00000000-0000-0000-0000-000000000000}"/>
          </ac:spMkLst>
        </pc:spChg>
        <pc:spChg chg="add">
          <ac:chgData name="Lévesque, Maryse" userId="3e05884d-e87d-4afe-b5bd-1fecd8741f0a" providerId="ADAL" clId="{0601021D-BBCB-4254-B289-81EA6B403227}" dt="2023-04-21T13:34:37.744" v="4866" actId="26606"/>
          <ac:spMkLst>
            <pc:docMk/>
            <pc:sldMk cId="3347223173" sldId="293"/>
            <ac:spMk id="1028" creationId="{E009DD9B-5EE2-4C0D-8B2B-351C8C102205}"/>
          </ac:spMkLst>
        </pc:spChg>
        <pc:spChg chg="add">
          <ac:chgData name="Lévesque, Maryse" userId="3e05884d-e87d-4afe-b5bd-1fecd8741f0a" providerId="ADAL" clId="{0601021D-BBCB-4254-B289-81EA6B403227}" dt="2023-04-21T13:34:37.744" v="4866" actId="26606"/>
          <ac:spMkLst>
            <pc:docMk/>
            <pc:sldMk cId="3347223173" sldId="293"/>
            <ac:spMk id="1029" creationId="{E720DB99-7745-4E75-9D96-AAB6D55C531E}"/>
          </ac:spMkLst>
        </pc:spChg>
        <pc:spChg chg="add">
          <ac:chgData name="Lévesque, Maryse" userId="3e05884d-e87d-4afe-b5bd-1fecd8741f0a" providerId="ADAL" clId="{0601021D-BBCB-4254-B289-81EA6B403227}" dt="2023-04-21T13:34:37.744" v="4866" actId="26606"/>
          <ac:spMkLst>
            <pc:docMk/>
            <pc:sldMk cId="3347223173" sldId="293"/>
            <ac:spMk id="1030" creationId="{D68803C4-E159-4360-B7BB-74205C8F782D}"/>
          </ac:spMkLst>
        </pc:spChg>
        <pc:spChg chg="del">
          <ac:chgData name="Lévesque, Maryse" userId="3e05884d-e87d-4afe-b5bd-1fecd8741f0a" providerId="ADAL" clId="{0601021D-BBCB-4254-B289-81EA6B403227}" dt="2023-04-21T13:33:40.274" v="4818"/>
          <ac:spMkLst>
            <pc:docMk/>
            <pc:sldMk cId="3347223173" sldId="293"/>
            <ac:spMk id="1031" creationId="{E009DD9B-5EE2-4C0D-8B2B-351C8C102205}"/>
          </ac:spMkLst>
        </pc:spChg>
        <pc:spChg chg="add">
          <ac:chgData name="Lévesque, Maryse" userId="3e05884d-e87d-4afe-b5bd-1fecd8741f0a" providerId="ADAL" clId="{0601021D-BBCB-4254-B289-81EA6B403227}" dt="2023-04-21T13:34:37.744" v="4866" actId="26606"/>
          <ac:spMkLst>
            <pc:docMk/>
            <pc:sldMk cId="3347223173" sldId="293"/>
            <ac:spMk id="1032" creationId="{504B0465-3B07-49BF-BEA7-D81476246293}"/>
          </ac:spMkLst>
        </pc:spChg>
        <pc:spChg chg="del">
          <ac:chgData name="Lévesque, Maryse" userId="3e05884d-e87d-4afe-b5bd-1fecd8741f0a" providerId="ADAL" clId="{0601021D-BBCB-4254-B289-81EA6B403227}" dt="2023-04-21T13:33:40.274" v="4818"/>
          <ac:spMkLst>
            <pc:docMk/>
            <pc:sldMk cId="3347223173" sldId="293"/>
            <ac:spMk id="1033" creationId="{E720DB99-7745-4E75-9D96-AAB6D55C531E}"/>
          </ac:spMkLst>
        </pc:spChg>
        <pc:spChg chg="add">
          <ac:chgData name="Lévesque, Maryse" userId="3e05884d-e87d-4afe-b5bd-1fecd8741f0a" providerId="ADAL" clId="{0601021D-BBCB-4254-B289-81EA6B403227}" dt="2023-04-21T13:34:37.744" v="4866" actId="26606"/>
          <ac:spMkLst>
            <pc:docMk/>
            <pc:sldMk cId="3347223173" sldId="293"/>
            <ac:spMk id="1034" creationId="{49B7FFA5-14CB-4A4F-9BCC-CA3AA5D9D276}"/>
          </ac:spMkLst>
        </pc:spChg>
        <pc:spChg chg="del">
          <ac:chgData name="Lévesque, Maryse" userId="3e05884d-e87d-4afe-b5bd-1fecd8741f0a" providerId="ADAL" clId="{0601021D-BBCB-4254-B289-81EA6B403227}" dt="2023-04-21T13:33:40.274" v="4818"/>
          <ac:spMkLst>
            <pc:docMk/>
            <pc:sldMk cId="3347223173" sldId="293"/>
            <ac:spMk id="1035" creationId="{D68803C4-E159-4360-B7BB-74205C8F782D}"/>
          </ac:spMkLst>
        </pc:spChg>
        <pc:spChg chg="add">
          <ac:chgData name="Lévesque, Maryse" userId="3e05884d-e87d-4afe-b5bd-1fecd8741f0a" providerId="ADAL" clId="{0601021D-BBCB-4254-B289-81EA6B403227}" dt="2023-04-21T13:34:37.744" v="4866" actId="26606"/>
          <ac:spMkLst>
            <pc:docMk/>
            <pc:sldMk cId="3347223173" sldId="293"/>
            <ac:spMk id="1036" creationId="{04E48745-7512-4EC2-9E20-9092D12150CA}"/>
          </ac:spMkLst>
        </pc:spChg>
        <pc:spChg chg="del">
          <ac:chgData name="Lévesque, Maryse" userId="3e05884d-e87d-4afe-b5bd-1fecd8741f0a" providerId="ADAL" clId="{0601021D-BBCB-4254-B289-81EA6B403227}" dt="2023-04-21T13:33:40.274" v="4818"/>
          <ac:spMkLst>
            <pc:docMk/>
            <pc:sldMk cId="3347223173" sldId="293"/>
            <ac:spMk id="1037" creationId="{504B0465-3B07-49BF-BEA7-D81476246293}"/>
          </ac:spMkLst>
        </pc:spChg>
        <pc:spChg chg="del">
          <ac:chgData name="Lévesque, Maryse" userId="3e05884d-e87d-4afe-b5bd-1fecd8741f0a" providerId="ADAL" clId="{0601021D-BBCB-4254-B289-81EA6B403227}" dt="2023-04-21T13:33:40.274" v="4818"/>
          <ac:spMkLst>
            <pc:docMk/>
            <pc:sldMk cId="3347223173" sldId="293"/>
            <ac:spMk id="1039" creationId="{49B7FFA5-14CB-4A4F-9BCC-CA3AA5D9D276}"/>
          </ac:spMkLst>
        </pc:spChg>
        <pc:spChg chg="del">
          <ac:chgData name="Lévesque, Maryse" userId="3e05884d-e87d-4afe-b5bd-1fecd8741f0a" providerId="ADAL" clId="{0601021D-BBCB-4254-B289-81EA6B403227}" dt="2023-04-21T13:33:40.274" v="4818"/>
          <ac:spMkLst>
            <pc:docMk/>
            <pc:sldMk cId="3347223173" sldId="293"/>
            <ac:spMk id="1041" creationId="{04E48745-7512-4EC2-9E20-9092D12150CA}"/>
          </ac:spMkLst>
        </pc:spChg>
        <pc:picChg chg="mod">
          <ac:chgData name="Lévesque, Maryse" userId="3e05884d-e87d-4afe-b5bd-1fecd8741f0a" providerId="ADAL" clId="{0601021D-BBCB-4254-B289-81EA6B403227}" dt="2023-04-21T13:34:37.744" v="4866" actId="26606"/>
          <ac:picMkLst>
            <pc:docMk/>
            <pc:sldMk cId="3347223173" sldId="293"/>
            <ac:picMk id="1026" creationId="{B57D3388-ADF2-374A-1A0B-47B009053D8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4BE87-B93C-4E42-B123-ACD6FB3E1E6B}" type="datetimeFigureOut">
              <a:rPr lang="fr-CA" smtClean="0"/>
              <a:t>2023-04-21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661F3667-6369-4D8D-B52A-E79D75B74451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0116225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4BE87-B93C-4E42-B123-ACD6FB3E1E6B}" type="datetimeFigureOut">
              <a:rPr lang="fr-CA" smtClean="0"/>
              <a:t>2023-04-21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F3667-6369-4D8D-B52A-E79D75B74451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01648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4BE87-B93C-4E42-B123-ACD6FB3E1E6B}" type="datetimeFigureOut">
              <a:rPr lang="fr-CA" smtClean="0"/>
              <a:t>2023-04-21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F3667-6369-4D8D-B52A-E79D75B74451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475534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4BE87-B93C-4E42-B123-ACD6FB3E1E6B}" type="datetimeFigureOut">
              <a:rPr lang="fr-CA" smtClean="0"/>
              <a:t>2023-04-21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F3667-6369-4D8D-B52A-E79D75B74451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548011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7FB4BE87-B93C-4E42-B123-ACD6FB3E1E6B}" type="datetimeFigureOut">
              <a:rPr lang="fr-CA" smtClean="0"/>
              <a:t>2023-04-21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fr-CA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661F3667-6369-4D8D-B52A-E79D75B74451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037278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4BE87-B93C-4E42-B123-ACD6FB3E1E6B}" type="datetimeFigureOut">
              <a:rPr lang="fr-CA" smtClean="0"/>
              <a:t>2023-04-21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F3667-6369-4D8D-B52A-E79D75B74451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819127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4BE87-B93C-4E42-B123-ACD6FB3E1E6B}" type="datetimeFigureOut">
              <a:rPr lang="fr-CA" smtClean="0"/>
              <a:t>2023-04-21</a:t>
            </a:fld>
            <a:endParaRPr lang="fr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F3667-6369-4D8D-B52A-E79D75B74451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560894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4BE87-B93C-4E42-B123-ACD6FB3E1E6B}" type="datetimeFigureOut">
              <a:rPr lang="fr-CA" smtClean="0"/>
              <a:t>2023-04-21</a:t>
            </a:fld>
            <a:endParaRPr lang="fr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F3667-6369-4D8D-B52A-E79D75B74451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405292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4BE87-B93C-4E42-B123-ACD6FB3E1E6B}" type="datetimeFigureOut">
              <a:rPr lang="fr-CA" smtClean="0"/>
              <a:t>2023-04-21</a:t>
            </a:fld>
            <a:endParaRPr lang="fr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F3667-6369-4D8D-B52A-E79D75B74451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527315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4BE87-B93C-4E42-B123-ACD6FB3E1E6B}" type="datetimeFigureOut">
              <a:rPr lang="fr-CA" smtClean="0"/>
              <a:t>2023-04-21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F3667-6369-4D8D-B52A-E79D75B74451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777208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4BE87-B93C-4E42-B123-ACD6FB3E1E6B}" type="datetimeFigureOut">
              <a:rPr lang="fr-CA" smtClean="0"/>
              <a:t>2023-04-21</a:t>
            </a:fld>
            <a:endParaRPr lang="fr-CA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F3667-6369-4D8D-B52A-E79D75B74451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680243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7FB4BE87-B93C-4E42-B123-ACD6FB3E1E6B}" type="datetimeFigureOut">
              <a:rPr lang="fr-CA" smtClean="0"/>
              <a:t>2023-04-21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fr-CA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661F3667-6369-4D8D-B52A-E79D75B74451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30063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5.jpe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241B50F-37D5-1028-F7C2-B22847D8ACB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A" dirty="0"/>
              <a:t>Annexe - Pharmacothérapie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66FDFFB-E028-CD4D-D265-072F99A4D3E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804028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0ABDD3-45F2-7FA6-FB62-A696E38861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Antiparkinsoniens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3DCF9A4-62A8-5DBE-7C60-244F7CF270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121408"/>
            <a:ext cx="10058400" cy="4736592"/>
          </a:xfrm>
        </p:spPr>
        <p:txBody>
          <a:bodyPr/>
          <a:lstStyle/>
          <a:p>
            <a:pPr marL="0" indent="0">
              <a:buNone/>
            </a:pPr>
            <a:r>
              <a:rPr lang="fr-CA" sz="32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Rappel:</a:t>
            </a:r>
            <a:r>
              <a:rPr lang="fr-CA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fr-CA" dirty="0"/>
              <a:t>la </a:t>
            </a:r>
            <a:r>
              <a:rPr lang="fr-C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maladie de Parkinson </a:t>
            </a:r>
            <a:r>
              <a:rPr lang="fr-CA" dirty="0"/>
              <a:t>est caractérisée par une </a:t>
            </a:r>
            <a:r>
              <a:rPr lang="fr-CA" b="1" dirty="0"/>
              <a:t>raideur</a:t>
            </a:r>
            <a:r>
              <a:rPr lang="fr-CA" dirty="0"/>
              <a:t>, un </a:t>
            </a:r>
            <a:r>
              <a:rPr lang="fr-CA" b="1" dirty="0"/>
              <a:t>tremblement</a:t>
            </a:r>
            <a:r>
              <a:rPr lang="fr-CA" dirty="0"/>
              <a:t> et une </a:t>
            </a:r>
            <a:r>
              <a:rPr lang="fr-CA" b="1" dirty="0"/>
              <a:t>lenteur</a:t>
            </a:r>
            <a:r>
              <a:rPr lang="fr-CA" dirty="0"/>
              <a:t> des </a:t>
            </a:r>
            <a:r>
              <a:rPr lang="fr-CA" b="1" dirty="0"/>
              <a:t>mouvements</a:t>
            </a:r>
            <a:r>
              <a:rPr lang="fr-CA" dirty="0"/>
              <a:t>.</a:t>
            </a:r>
          </a:p>
          <a:p>
            <a:pPr marL="0" indent="0">
              <a:buNone/>
            </a:pPr>
            <a:endParaRPr lang="fr-CA" dirty="0"/>
          </a:p>
          <a:p>
            <a:pPr marL="0" indent="0">
              <a:buNone/>
            </a:pPr>
            <a:r>
              <a:rPr lang="fr-CA" dirty="0"/>
              <a:t>Ces manifestations sont: </a:t>
            </a:r>
            <a:r>
              <a:rPr lang="fr-CA" sz="3200" b="1" dirty="0"/>
              <a:t>Conséquence de la diminution de la dopamine</a:t>
            </a:r>
          </a:p>
          <a:p>
            <a:pPr marL="0" indent="0">
              <a:buNone/>
            </a:pPr>
            <a:endParaRPr lang="fr-CA" sz="3200" b="1" dirty="0"/>
          </a:p>
          <a:p>
            <a:pPr marL="0" indent="0">
              <a:buNone/>
            </a:pPr>
            <a:endParaRPr lang="fr-CA" sz="3200" b="1" dirty="0"/>
          </a:p>
          <a:p>
            <a:pPr marL="0" indent="0">
              <a:buNone/>
            </a:pPr>
            <a:endParaRPr lang="fr-CA" sz="3200" b="1" dirty="0"/>
          </a:p>
          <a:p>
            <a:pPr marL="0" indent="0">
              <a:buNone/>
            </a:pPr>
            <a:r>
              <a:rPr lang="fr-CA" sz="2800" b="1" dirty="0"/>
              <a:t>Indication administrer des antiparkinsoniens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7253D7F-BE29-8610-FCF8-94C26D2CE75C}"/>
              </a:ext>
            </a:extLst>
          </p:cNvPr>
          <p:cNvSpPr/>
          <p:nvPr/>
        </p:nvSpPr>
        <p:spPr>
          <a:xfrm>
            <a:off x="3949148" y="4066032"/>
            <a:ext cx="4293704" cy="21336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b="1" dirty="0">
                <a:solidFill>
                  <a:schemeClr val="tx1"/>
                </a:solidFill>
              </a:rPr>
              <a:t>Dopamine = </a:t>
            </a:r>
            <a:r>
              <a:rPr lang="fr-CA" b="1" dirty="0">
                <a:solidFill>
                  <a:schemeClr val="bg1"/>
                </a:solidFill>
              </a:rPr>
              <a:t>neurotransmetteur qui intervient dans la régulation du tonus musculaire et dans certains mouvements</a:t>
            </a:r>
            <a:endParaRPr lang="fr-CA" dirty="0">
              <a:solidFill>
                <a:schemeClr val="bg1"/>
              </a:solidFill>
            </a:endParaRPr>
          </a:p>
        </p:txBody>
      </p:sp>
      <p:cxnSp>
        <p:nvCxnSpPr>
          <p:cNvPr id="6" name="Connecteur : en angle 5">
            <a:extLst>
              <a:ext uri="{FF2B5EF4-FFF2-40B4-BE49-F238E27FC236}">
                <a16:creationId xmlns:a16="http://schemas.microsoft.com/office/drawing/2014/main" id="{615C56F8-4E6C-A1EE-5E61-827955B5ECF0}"/>
              </a:ext>
            </a:extLst>
          </p:cNvPr>
          <p:cNvCxnSpPr/>
          <p:nvPr/>
        </p:nvCxnSpPr>
        <p:spPr>
          <a:xfrm>
            <a:off x="304800" y="5870713"/>
            <a:ext cx="765048" cy="662609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91815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9786405-9120-5F05-0F5A-269A4100FE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Antiparkinsoniens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331B8E7-D0FB-467D-7FF5-EA7FEFB96C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121408"/>
            <a:ext cx="10058400" cy="45841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CA" dirty="0"/>
              <a:t>Ces symptômes peuvent être attribués aux médicaments antipsychotiques (effets secondaires) = </a:t>
            </a:r>
            <a:r>
              <a:rPr lang="fr-CA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Symptômes pseudo-parkinsoniens </a:t>
            </a:r>
            <a:r>
              <a:rPr lang="fr-CA" dirty="0"/>
              <a:t>ou </a:t>
            </a:r>
            <a:r>
              <a:rPr lang="fr-CA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extrapyramidaux</a:t>
            </a:r>
          </a:p>
          <a:p>
            <a:pPr marL="0" indent="0">
              <a:buNone/>
            </a:pPr>
            <a:endParaRPr lang="fr-CA" sz="3200" b="1" dirty="0"/>
          </a:p>
          <a:p>
            <a:pPr marL="0" indent="0">
              <a:buNone/>
            </a:pPr>
            <a:r>
              <a:rPr lang="fr-CA" sz="3200" b="1" dirty="0"/>
              <a:t>Symptômes:</a:t>
            </a:r>
          </a:p>
          <a:p>
            <a:pPr>
              <a:buFontTx/>
              <a:buChar char="-"/>
            </a:pPr>
            <a:r>
              <a:rPr lang="fr-CA" b="1" dirty="0"/>
              <a:t>Akathisie ou acathisie </a:t>
            </a:r>
            <a:r>
              <a:rPr lang="fr-CA" dirty="0"/>
              <a:t>(agitation motrice, envie irrépressible de bouger, etc.)</a:t>
            </a:r>
          </a:p>
          <a:p>
            <a:pPr>
              <a:buFontTx/>
              <a:buChar char="-"/>
            </a:pPr>
            <a:r>
              <a:rPr lang="fr-CA" b="1" dirty="0"/>
              <a:t>Dystonie </a:t>
            </a:r>
            <a:r>
              <a:rPr lang="fr-CA" dirty="0"/>
              <a:t>(mouvements spastiques désordonnés d’un groupe musculaire)</a:t>
            </a:r>
          </a:p>
          <a:p>
            <a:pPr>
              <a:buFontTx/>
              <a:buChar char="-"/>
            </a:pPr>
            <a:r>
              <a:rPr lang="fr-CA" b="1" dirty="0"/>
              <a:t>Parkinsonisme</a:t>
            </a:r>
            <a:r>
              <a:rPr lang="fr-CA" dirty="0"/>
              <a:t> (tremblements, rigidité, démarche trainante, instabilité posturale)</a:t>
            </a:r>
          </a:p>
          <a:p>
            <a:pPr>
              <a:buFontTx/>
              <a:buChar char="-"/>
            </a:pPr>
            <a:r>
              <a:rPr lang="fr-CA" b="1" dirty="0"/>
              <a:t>Dyskinésie tardive </a:t>
            </a:r>
            <a:r>
              <a:rPr lang="fr-CA" dirty="0"/>
              <a:t>(mouvement répétitifs involontaires habituellement du visage)</a:t>
            </a:r>
          </a:p>
          <a:p>
            <a:pPr marL="0" indent="0">
              <a:buNone/>
            </a:pPr>
            <a:endParaRPr lang="fr-CA" dirty="0"/>
          </a:p>
          <a:p>
            <a:pPr marL="0" indent="0">
              <a:buNone/>
            </a:pPr>
            <a:r>
              <a:rPr lang="fr-CA" sz="2800" b="1" dirty="0"/>
              <a:t>Indication administrer des antiparkinsoniens</a:t>
            </a:r>
          </a:p>
        </p:txBody>
      </p:sp>
      <p:cxnSp>
        <p:nvCxnSpPr>
          <p:cNvPr id="5" name="Connecteur : en angle 4">
            <a:extLst>
              <a:ext uri="{FF2B5EF4-FFF2-40B4-BE49-F238E27FC236}">
                <a16:creationId xmlns:a16="http://schemas.microsoft.com/office/drawing/2014/main" id="{C21D4EBA-A1CE-064B-84B1-0D52C17BA6C0}"/>
              </a:ext>
            </a:extLst>
          </p:cNvPr>
          <p:cNvCxnSpPr/>
          <p:nvPr/>
        </p:nvCxnSpPr>
        <p:spPr>
          <a:xfrm>
            <a:off x="265043" y="5777948"/>
            <a:ext cx="804805" cy="60960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18826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E0D13ED-DA12-1F96-7A76-0F08C9AEE9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Antiparkinsoniens</a:t>
            </a:r>
          </a:p>
        </p:txBody>
      </p:sp>
      <p:graphicFrame>
        <p:nvGraphicFramePr>
          <p:cNvPr id="4" name="Tableau 4">
            <a:extLst>
              <a:ext uri="{FF2B5EF4-FFF2-40B4-BE49-F238E27FC236}">
                <a16:creationId xmlns:a16="http://schemas.microsoft.com/office/drawing/2014/main" id="{5B707870-E748-2614-9661-0248683A836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24485282"/>
              </p:ext>
            </p:extLst>
          </p:nvPr>
        </p:nvGraphicFramePr>
        <p:xfrm>
          <a:off x="1069975" y="2120899"/>
          <a:ext cx="10058400" cy="43461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029200">
                  <a:extLst>
                    <a:ext uri="{9D8B030D-6E8A-4147-A177-3AD203B41FA5}">
                      <a16:colId xmlns:a16="http://schemas.microsoft.com/office/drawing/2014/main" val="2425929091"/>
                    </a:ext>
                  </a:extLst>
                </a:gridCol>
                <a:gridCol w="5029200">
                  <a:extLst>
                    <a:ext uri="{9D8B030D-6E8A-4147-A177-3AD203B41FA5}">
                      <a16:colId xmlns:a16="http://schemas.microsoft.com/office/drawing/2014/main" val="4116639517"/>
                    </a:ext>
                  </a:extLst>
                </a:gridCol>
              </a:tblGrid>
              <a:tr h="461819">
                <a:tc>
                  <a:txBody>
                    <a:bodyPr/>
                    <a:lstStyle/>
                    <a:p>
                      <a:pPr algn="ctr"/>
                      <a:r>
                        <a:rPr lang="fr-CA" dirty="0">
                          <a:solidFill>
                            <a:schemeClr val="tx1"/>
                          </a:solidFill>
                        </a:rPr>
                        <a:t>Effets secondaires indésirables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 dirty="0">
                          <a:solidFill>
                            <a:schemeClr val="tx1"/>
                          </a:solidFill>
                        </a:rPr>
                        <a:t>Soins reliés à l’administration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1245327"/>
                  </a:ext>
                </a:extLst>
              </a:tr>
              <a:tr h="1821971">
                <a:tc>
                  <a:txBody>
                    <a:bodyPr/>
                    <a:lstStyle/>
                    <a:p>
                      <a:r>
                        <a:rPr lang="fr-CA" dirty="0"/>
                        <a:t>Sécheresse des muqueuses: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CA" dirty="0"/>
                        <a:t>Bouche Sèche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CA" dirty="0"/>
                        <a:t>Constipation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CA" dirty="0"/>
                        <a:t>Yeux secs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fr-CA" dirty="0"/>
                        <a:t>Favoriser une hydratation plus grande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CA" dirty="0"/>
                        <a:t>Suggérer de prendre des glaçons ou de la gomme à mâcher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CA" dirty="0"/>
                        <a:t>Favoriser une alimentation riche en fibres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CA" dirty="0"/>
                        <a:t>Utiliser des larmes artificielles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4994533"/>
                  </a:ext>
                </a:extLst>
              </a:tr>
              <a:tr h="1138732">
                <a:tc>
                  <a:txBody>
                    <a:bodyPr/>
                    <a:lstStyle/>
                    <a:p>
                      <a:r>
                        <a:rPr lang="fr-CA" dirty="0"/>
                        <a:t>Étourdissements</a:t>
                      </a:r>
                    </a:p>
                    <a:p>
                      <a:r>
                        <a:rPr lang="fr-CA" dirty="0">
                          <a:solidFill>
                            <a:srgbClr val="FF0000"/>
                          </a:solidFill>
                        </a:rPr>
                        <a:t>Hypotension orthostatique</a:t>
                      </a:r>
                    </a:p>
                    <a:p>
                      <a:r>
                        <a:rPr lang="fr-CA" dirty="0"/>
                        <a:t>Vision embrouillée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- Suggérer de se lever lentement pour diminuer les risques de chutes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3849816"/>
                  </a:ext>
                </a:extLst>
              </a:tr>
              <a:tr h="461819">
                <a:tc>
                  <a:txBody>
                    <a:bodyPr/>
                    <a:lstStyle/>
                    <a:p>
                      <a:r>
                        <a:rPr lang="fr-CA" dirty="0"/>
                        <a:t>Somnolence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- Suggérer d’éviter de prendre de l’alcool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2319791"/>
                  </a:ext>
                </a:extLst>
              </a:tr>
              <a:tr h="461819">
                <a:tc>
                  <a:txBody>
                    <a:bodyPr/>
                    <a:lstStyle/>
                    <a:p>
                      <a:r>
                        <a:rPr lang="fr-CA" dirty="0"/>
                        <a:t>Rétention urinaire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- Surveiller la diurèse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5839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28369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375DCAB-F638-95F2-59DF-9177E99370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Antiparkinsoniens</a:t>
            </a:r>
          </a:p>
        </p:txBody>
      </p:sp>
      <p:graphicFrame>
        <p:nvGraphicFramePr>
          <p:cNvPr id="4" name="Tableau 4">
            <a:extLst>
              <a:ext uri="{FF2B5EF4-FFF2-40B4-BE49-F238E27FC236}">
                <a16:creationId xmlns:a16="http://schemas.microsoft.com/office/drawing/2014/main" id="{932150A1-0772-F423-394E-A9BBDB3FE5A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0086489"/>
              </p:ext>
            </p:extLst>
          </p:nvPr>
        </p:nvGraphicFramePr>
        <p:xfrm>
          <a:off x="1069975" y="2120899"/>
          <a:ext cx="10058400" cy="402811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029200">
                  <a:extLst>
                    <a:ext uri="{9D8B030D-6E8A-4147-A177-3AD203B41FA5}">
                      <a16:colId xmlns:a16="http://schemas.microsoft.com/office/drawing/2014/main" val="2366703797"/>
                    </a:ext>
                  </a:extLst>
                </a:gridCol>
                <a:gridCol w="5029200">
                  <a:extLst>
                    <a:ext uri="{9D8B030D-6E8A-4147-A177-3AD203B41FA5}">
                      <a16:colId xmlns:a16="http://schemas.microsoft.com/office/drawing/2014/main" val="513281305"/>
                    </a:ext>
                  </a:extLst>
                </a:gridCol>
              </a:tblGrid>
              <a:tr h="671352">
                <a:tc>
                  <a:txBody>
                    <a:bodyPr/>
                    <a:lstStyle/>
                    <a:p>
                      <a:pPr algn="ctr"/>
                      <a:r>
                        <a:rPr lang="fr-CA" dirty="0">
                          <a:solidFill>
                            <a:schemeClr val="tx1"/>
                          </a:solidFill>
                        </a:rPr>
                        <a:t>Nom générique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 dirty="0">
                          <a:solidFill>
                            <a:schemeClr val="tx1"/>
                          </a:solidFill>
                        </a:rPr>
                        <a:t>Nom de commerce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4658861"/>
                  </a:ext>
                </a:extLst>
              </a:tr>
              <a:tr h="671352">
                <a:tc>
                  <a:txBody>
                    <a:bodyPr/>
                    <a:lstStyle/>
                    <a:p>
                      <a:r>
                        <a:rPr lang="fr-CA" dirty="0" err="1"/>
                        <a:t>Amantadine</a:t>
                      </a:r>
                      <a:endParaRPr lang="fr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dirty="0" err="1"/>
                        <a:t>Symmetrel</a:t>
                      </a:r>
                      <a:endParaRPr lang="fr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7227920"/>
                  </a:ext>
                </a:extLst>
              </a:tr>
              <a:tr h="671352">
                <a:tc>
                  <a:txBody>
                    <a:bodyPr/>
                    <a:lstStyle/>
                    <a:p>
                      <a:r>
                        <a:rPr lang="fr-CA" dirty="0" err="1"/>
                        <a:t>Benztropine</a:t>
                      </a:r>
                      <a:endParaRPr lang="fr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dirty="0" err="1"/>
                        <a:t>Benztropine</a:t>
                      </a:r>
                      <a:endParaRPr lang="fr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4559344"/>
                  </a:ext>
                </a:extLst>
              </a:tr>
              <a:tr h="671352">
                <a:tc>
                  <a:txBody>
                    <a:bodyPr/>
                    <a:lstStyle/>
                    <a:p>
                      <a:r>
                        <a:rPr lang="fr-CA" dirty="0"/>
                        <a:t>Bromocriptine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Parlodel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8926037"/>
                  </a:ext>
                </a:extLst>
              </a:tr>
              <a:tr h="671352">
                <a:tc>
                  <a:txBody>
                    <a:bodyPr/>
                    <a:lstStyle/>
                    <a:p>
                      <a:r>
                        <a:rPr lang="fr-CA" dirty="0" err="1"/>
                        <a:t>Levodopa</a:t>
                      </a:r>
                      <a:endParaRPr lang="fr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dirty="0" err="1"/>
                        <a:t>Sinemet</a:t>
                      </a:r>
                      <a:endParaRPr lang="fr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1007526"/>
                  </a:ext>
                </a:extLst>
              </a:tr>
              <a:tr h="671352">
                <a:tc>
                  <a:txBody>
                    <a:bodyPr/>
                    <a:lstStyle/>
                    <a:p>
                      <a:r>
                        <a:rPr lang="fr-CA" dirty="0"/>
                        <a:t>Pramipexole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dirty="0" err="1"/>
                        <a:t>Mirapex</a:t>
                      </a:r>
                      <a:endParaRPr lang="fr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86342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83792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BD934C9-EBD8-7FCC-AF2C-43D081C597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Antiparkinsoniens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0408DEB-8838-3DA0-DEF9-9DF4CD995A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dirty="0"/>
              <a:t>Les médicaments prescrits contre la maladie de Parkinson visent à rétablir une concentration normale de dopamine dans le cerveau.</a:t>
            </a:r>
          </a:p>
          <a:p>
            <a:pPr marL="0" indent="0">
              <a:buNone/>
            </a:pPr>
            <a:r>
              <a:rPr lang="fr-CA" dirty="0"/>
              <a:t>On peut donc:</a:t>
            </a:r>
          </a:p>
          <a:p>
            <a:r>
              <a:rPr lang="fr-CA" dirty="0"/>
              <a:t>Administrer un </a:t>
            </a:r>
            <a:r>
              <a:rPr lang="fr-CA" b="1" dirty="0"/>
              <a:t>précurseur de la dopamine</a:t>
            </a:r>
            <a:r>
              <a:rPr lang="fr-CA" dirty="0"/>
              <a:t> (qui sera transformé en dopamine dans le cerveau) </a:t>
            </a:r>
            <a:r>
              <a:rPr lang="fr-CA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= lévodopa</a:t>
            </a:r>
          </a:p>
          <a:p>
            <a:r>
              <a:rPr lang="fr-CA" dirty="0"/>
              <a:t>Administrer une </a:t>
            </a:r>
            <a:r>
              <a:rPr lang="fr-CA" b="1" dirty="0"/>
              <a:t>substance qui agit comme la dopamine </a:t>
            </a:r>
            <a:r>
              <a:rPr lang="fr-CA" dirty="0"/>
              <a:t>(un agoniste de la dopamine) </a:t>
            </a:r>
            <a:r>
              <a:rPr lang="fr-CA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= Pramipexole</a:t>
            </a:r>
          </a:p>
          <a:p>
            <a:r>
              <a:rPr lang="fr-CA" dirty="0"/>
              <a:t>Administrer une </a:t>
            </a:r>
            <a:r>
              <a:rPr lang="fr-CA" b="1" dirty="0"/>
              <a:t>substance qui bloque la dégradation de la dopamine ou de son précurseur</a:t>
            </a:r>
            <a:r>
              <a:rPr lang="fr-CA" dirty="0"/>
              <a:t> dans le cerveau (pour garder des concentrations élevées le plus longtemps possible) </a:t>
            </a:r>
            <a:r>
              <a:rPr lang="fr-CA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= Entacapone</a:t>
            </a:r>
          </a:p>
        </p:txBody>
      </p:sp>
    </p:spTree>
    <p:extLst>
      <p:ext uri="{BB962C8B-B14F-4D97-AF65-F5344CB8AC3E}">
        <p14:creationId xmlns:p14="http://schemas.microsoft.com/office/powerpoint/2010/main" val="16870826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9083C03-76BA-2840-75F3-CB71148877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Anxiolytiques, sédatifs, hypnotiques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E4766FD-E5AC-B4A9-A320-4A33DF8E5D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CA" sz="4000" b="1" dirty="0"/>
              <a:t>But:</a:t>
            </a:r>
            <a:r>
              <a:rPr lang="fr-CA" sz="4000" dirty="0"/>
              <a:t> Diminuer l’agitation </a:t>
            </a:r>
            <a:r>
              <a:rPr lang="fr-C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↓</a:t>
            </a:r>
          </a:p>
          <a:p>
            <a:pPr marL="0" indent="0" algn="ctr">
              <a:buNone/>
            </a:pPr>
            <a:endParaRPr lang="fr-CA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fr-C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↓agitation, ↓ l’anxiété et les troubles de panique</a:t>
            </a:r>
          </a:p>
          <a:p>
            <a:pPr algn="ctr"/>
            <a:r>
              <a:rPr lang="fr-C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Induire le sommeil en cas d’insomnie</a:t>
            </a:r>
            <a:endParaRPr lang="fr-CA" sz="4000" dirty="0"/>
          </a:p>
        </p:txBody>
      </p:sp>
    </p:spTree>
    <p:extLst>
      <p:ext uri="{BB962C8B-B14F-4D97-AF65-F5344CB8AC3E}">
        <p14:creationId xmlns:p14="http://schemas.microsoft.com/office/powerpoint/2010/main" val="38983688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046B2D0-8003-D1D5-7D90-A8384CB5FD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Antidépresseurs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32AE3A9-E551-B1CE-2E69-37FEB642B3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CA" sz="4000" b="1" dirty="0"/>
              <a:t>But: </a:t>
            </a:r>
            <a:r>
              <a:rPr lang="fr-CA" sz="4000" dirty="0"/>
              <a:t>Améliorer l’humeur </a:t>
            </a:r>
            <a:r>
              <a:rPr lang="fr-C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↑</a:t>
            </a:r>
          </a:p>
          <a:p>
            <a:pPr marL="0" indent="0" algn="ctr">
              <a:buNone/>
            </a:pPr>
            <a:endParaRPr lang="fr-CA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fr-C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Combattre les phases de tristesse qui accompagnent la dépression</a:t>
            </a:r>
          </a:p>
          <a:p>
            <a:pPr algn="ctr"/>
            <a:r>
              <a:rPr lang="fr-C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Stimuler l’activité mentale et la vigilance</a:t>
            </a:r>
          </a:p>
          <a:p>
            <a:pPr algn="ctr"/>
            <a:r>
              <a:rPr lang="fr-C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Améliorer l’humeur chez la personne déprimée</a:t>
            </a:r>
            <a:endParaRPr lang="fr-CA" sz="4000" dirty="0"/>
          </a:p>
        </p:txBody>
      </p:sp>
    </p:spTree>
    <p:extLst>
      <p:ext uri="{BB962C8B-B14F-4D97-AF65-F5344CB8AC3E}">
        <p14:creationId xmlns:p14="http://schemas.microsoft.com/office/powerpoint/2010/main" val="31818096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F6F9F9-7A0D-7A8E-64C4-535D443B9C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Antipsychotiques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F53192E-620E-1D83-1EE8-9FA9A1409F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fr-CA" sz="4000" b="1" dirty="0"/>
              <a:t>But:</a:t>
            </a:r>
            <a:r>
              <a:rPr lang="fr-CA" sz="4000" dirty="0"/>
              <a:t> Diminuer les états de grande agitation, d’hallucination, d’excitation</a:t>
            </a:r>
          </a:p>
          <a:p>
            <a:pPr marL="0" indent="0" algn="ctr">
              <a:buNone/>
            </a:pPr>
            <a:endParaRPr lang="fr-CA" sz="4000" dirty="0"/>
          </a:p>
          <a:p>
            <a:pPr algn="ctr"/>
            <a:r>
              <a:rPr lang="fr-C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↓ états de grande agitation, d’hallucinations et d’excitation</a:t>
            </a:r>
          </a:p>
          <a:p>
            <a:pPr algn="ctr"/>
            <a:r>
              <a:rPr lang="fr-C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↓ l’agressivité (provoquent un état d’indifférence psychomotrice)</a:t>
            </a:r>
            <a:endParaRPr lang="fr-CA" sz="4000" dirty="0"/>
          </a:p>
          <a:p>
            <a:pPr marL="0" indent="0" algn="ctr">
              <a:buNone/>
            </a:pPr>
            <a:endParaRPr lang="fr-CA" sz="4000" dirty="0"/>
          </a:p>
        </p:txBody>
      </p:sp>
    </p:spTree>
    <p:extLst>
      <p:ext uri="{BB962C8B-B14F-4D97-AF65-F5344CB8AC3E}">
        <p14:creationId xmlns:p14="http://schemas.microsoft.com/office/powerpoint/2010/main" val="8925999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8" name="Rectangle 1030">
            <a:extLst>
              <a:ext uri="{FF2B5EF4-FFF2-40B4-BE49-F238E27FC236}">
                <a16:creationId xmlns:a16="http://schemas.microsoft.com/office/drawing/2014/main" id="{E009DD9B-5EE2-4C0D-8B2B-351C8C1022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9" name="Rectangle 1032">
            <a:extLst>
              <a:ext uri="{FF2B5EF4-FFF2-40B4-BE49-F238E27FC236}">
                <a16:creationId xmlns:a16="http://schemas.microsoft.com/office/drawing/2014/main" id="{E720DB99-7745-4E75-9D96-AAB6D55C53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464119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30" name="Rectangle 1034">
            <a:extLst>
              <a:ext uri="{FF2B5EF4-FFF2-40B4-BE49-F238E27FC236}">
                <a16:creationId xmlns:a16="http://schemas.microsoft.com/office/drawing/2014/main" id="{D68803C4-E159-4360-B7BB-74205C8F78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601952"/>
            <a:ext cx="10222992" cy="1385874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32" name="Rectangle 1036">
            <a:extLst>
              <a:ext uri="{FF2B5EF4-FFF2-40B4-BE49-F238E27FC236}">
                <a16:creationId xmlns:a16="http://schemas.microsoft.com/office/drawing/2014/main" id="{504B0465-3B07-49BF-BEA7-D814762462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2038655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F1279E59-273C-0082-0257-1BA4F5D037C9}"/>
              </a:ext>
            </a:extLst>
          </p:cNvPr>
          <p:cNvSpPr txBox="1"/>
          <p:nvPr/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400" b="1" cap="all">
                <a:blipFill>
                  <a:blip r:embed="rId4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+mj-lt"/>
                <a:ea typeface="+mj-ea"/>
                <a:cs typeface="+mj-cs"/>
              </a:rPr>
              <a:t>Activité </a:t>
            </a:r>
          </a:p>
        </p:txBody>
      </p:sp>
      <p:pic>
        <p:nvPicPr>
          <p:cNvPr id="1026" name="Picture 2" descr="Photos gratuites de Crayons de couleur">
            <a:extLst>
              <a:ext uri="{FF2B5EF4-FFF2-40B4-BE49-F238E27FC236}">
                <a16:creationId xmlns:a16="http://schemas.microsoft.com/office/drawing/2014/main" id="{B57D3388-ADF2-374A-1A0B-47B009053D8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17" r="1" b="1"/>
          <a:stretch/>
        </p:blipFill>
        <p:spPr bwMode="auto">
          <a:xfrm>
            <a:off x="1007196" y="2265037"/>
            <a:ext cx="5088800" cy="39071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496216" y="2320412"/>
            <a:ext cx="4632031" cy="385178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en-US" sz="2800" b="1" dirty="0" err="1"/>
              <a:t>Compléter</a:t>
            </a:r>
            <a:r>
              <a:rPr lang="en-US" sz="2800" b="1" dirty="0"/>
              <a:t> </a:t>
            </a:r>
            <a:r>
              <a:rPr lang="en-US" sz="2800" b="1" dirty="0" err="1"/>
              <a:t>l’exercice</a:t>
            </a:r>
            <a:r>
              <a:rPr lang="en-US" sz="2800" b="1" dirty="0"/>
              <a:t> </a:t>
            </a:r>
            <a:r>
              <a:rPr lang="en-US" sz="2800" b="1" dirty="0" err="1"/>
              <a:t>pharmacologique</a:t>
            </a:r>
            <a:r>
              <a:rPr lang="en-US" sz="2800" b="1" dirty="0"/>
              <a:t> C18</a:t>
            </a:r>
          </a:p>
        </p:txBody>
      </p:sp>
      <p:sp>
        <p:nvSpPr>
          <p:cNvPr id="1034" name="Oval 1038">
            <a:extLst>
              <a:ext uri="{FF2B5EF4-FFF2-40B4-BE49-F238E27FC236}">
                <a16:creationId xmlns:a16="http://schemas.microsoft.com/office/drawing/2014/main" id="{49B7FFA5-14CB-4A4F-9BCC-CA3AA5D9D2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01725" y="6229681"/>
            <a:ext cx="457200" cy="457200"/>
          </a:xfrm>
          <a:prstGeom prst="ellipse">
            <a:avLst/>
          </a:prstGeom>
          <a:blipFill dpi="0" rotWithShape="1">
            <a:blip r:embed="rId6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5080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1036" name="Oval 1040">
            <a:extLst>
              <a:ext uri="{FF2B5EF4-FFF2-40B4-BE49-F238E27FC236}">
                <a16:creationId xmlns:a16="http://schemas.microsoft.com/office/drawing/2014/main" id="{04E48745-7512-4EC2-9E20-9092D12150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0918" y="6258874"/>
            <a:ext cx="398813" cy="398815"/>
          </a:xfrm>
          <a:prstGeom prst="ellipse">
            <a:avLst/>
          </a:prstGeom>
          <a:noFill/>
          <a:ln w="12700" cap="flat" cmpd="sng" algn="ctr">
            <a:solidFill>
              <a:srgbClr val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472231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240669B-841D-F6DB-7764-C07549B32C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Inhibiteurs de l’acétylcholinestérase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03ECB99-E590-4BAE-DB77-6D4CCF467E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b="1" dirty="0">
                <a:solidFill>
                  <a:srgbClr val="C00000"/>
                </a:solidFill>
              </a:rPr>
              <a:t>BUT:</a:t>
            </a:r>
            <a:r>
              <a:rPr lang="fr-CA" dirty="0"/>
              <a:t> Ralentir la destruction de l’acétylcholine</a:t>
            </a:r>
          </a:p>
          <a:p>
            <a:pPr marL="0" indent="0">
              <a:buNone/>
            </a:pPr>
            <a:endParaRPr lang="fr-CA" dirty="0"/>
          </a:p>
        </p:txBody>
      </p:sp>
      <p:graphicFrame>
        <p:nvGraphicFramePr>
          <p:cNvPr id="4" name="Tableau 4">
            <a:extLst>
              <a:ext uri="{FF2B5EF4-FFF2-40B4-BE49-F238E27FC236}">
                <a16:creationId xmlns:a16="http://schemas.microsoft.com/office/drawing/2014/main" id="{C475971F-46F8-C7EB-B5C9-7523F9C0CA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286160"/>
              </p:ext>
            </p:extLst>
          </p:nvPr>
        </p:nvGraphicFramePr>
        <p:xfrm>
          <a:off x="1594678" y="2760501"/>
          <a:ext cx="8128000" cy="32969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1586260564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18722783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CA" dirty="0">
                          <a:solidFill>
                            <a:schemeClr val="tx1"/>
                          </a:solidFill>
                        </a:rPr>
                        <a:t>Effets secondaires indésirables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 dirty="0">
                          <a:solidFill>
                            <a:schemeClr val="tx1"/>
                          </a:solidFill>
                        </a:rPr>
                        <a:t>Soins reliés à l’administration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50056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CA" dirty="0"/>
                        <a:t>Anorexie</a:t>
                      </a:r>
                    </a:p>
                    <a:p>
                      <a:r>
                        <a:rPr lang="fr-CA" dirty="0"/>
                        <a:t>Nausées, Vomissements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fr-CA" dirty="0"/>
                        <a:t>Administrer </a:t>
                      </a:r>
                      <a:r>
                        <a:rPr lang="fr-CA" dirty="0" err="1"/>
                        <a:t>Rx</a:t>
                      </a:r>
                      <a:r>
                        <a:rPr lang="fr-CA" dirty="0"/>
                        <a:t> avec ou sans nourriture (selon la tolérance de la personne)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CA" dirty="0"/>
                        <a:t>Hydrater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CA" dirty="0"/>
                        <a:t>Suggérer de prendre plusieurs petits repas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37947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CA" dirty="0"/>
                        <a:t>Fatigue</a:t>
                      </a:r>
                    </a:p>
                    <a:p>
                      <a:r>
                        <a:rPr lang="fr-CA" dirty="0"/>
                        <a:t>Insomnie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fr-CA" dirty="0"/>
                        <a:t>Administrer </a:t>
                      </a:r>
                      <a:r>
                        <a:rPr lang="fr-CA" dirty="0" err="1"/>
                        <a:t>Rx</a:t>
                      </a:r>
                      <a:r>
                        <a:rPr lang="fr-CA" dirty="0"/>
                        <a:t> de soir préférablement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CA" dirty="0"/>
                        <a:t>Aviser le médecin si les effets secondaires sont importants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4463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42863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F280B06-6ADC-15E4-C3AD-794E0C001C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Inhibiteurs de l’acétylcholinestérase</a:t>
            </a:r>
          </a:p>
        </p:txBody>
      </p:sp>
      <p:graphicFrame>
        <p:nvGraphicFramePr>
          <p:cNvPr id="4" name="Tableau 4">
            <a:extLst>
              <a:ext uri="{FF2B5EF4-FFF2-40B4-BE49-F238E27FC236}">
                <a16:creationId xmlns:a16="http://schemas.microsoft.com/office/drawing/2014/main" id="{C2262757-F92D-48F2-C1FE-02D7AD1A3A0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6671454"/>
              </p:ext>
            </p:extLst>
          </p:nvPr>
        </p:nvGraphicFramePr>
        <p:xfrm>
          <a:off x="1069975" y="2120900"/>
          <a:ext cx="10058400" cy="32004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5029200">
                  <a:extLst>
                    <a:ext uri="{9D8B030D-6E8A-4147-A177-3AD203B41FA5}">
                      <a16:colId xmlns:a16="http://schemas.microsoft.com/office/drawing/2014/main" val="2150656118"/>
                    </a:ext>
                  </a:extLst>
                </a:gridCol>
                <a:gridCol w="5029200">
                  <a:extLst>
                    <a:ext uri="{9D8B030D-6E8A-4147-A177-3AD203B41FA5}">
                      <a16:colId xmlns:a16="http://schemas.microsoft.com/office/drawing/2014/main" val="4883034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b="1" dirty="0">
                          <a:solidFill>
                            <a:schemeClr val="tx1"/>
                          </a:solidFill>
                        </a:rPr>
                        <a:t>Nom générique</a:t>
                      </a:r>
                    </a:p>
                    <a:p>
                      <a:pPr algn="ctr"/>
                      <a:endParaRPr lang="fr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b="1" dirty="0">
                          <a:solidFill>
                            <a:schemeClr val="tx1"/>
                          </a:solidFill>
                        </a:rPr>
                        <a:t>Nom de commerce</a:t>
                      </a:r>
                    </a:p>
                    <a:p>
                      <a:pPr algn="ctr"/>
                      <a:endParaRPr lang="fr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7988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dirty="0"/>
                        <a:t>1- </a:t>
                      </a:r>
                      <a:r>
                        <a:rPr lang="fr-CA" dirty="0" err="1"/>
                        <a:t>Chlorydrate</a:t>
                      </a:r>
                      <a:r>
                        <a:rPr lang="fr-CA" dirty="0"/>
                        <a:t> de </a:t>
                      </a:r>
                      <a:r>
                        <a:rPr lang="fr-CA" dirty="0" err="1"/>
                        <a:t>mémantine</a:t>
                      </a:r>
                      <a:endParaRPr lang="fr-CA" dirty="0"/>
                    </a:p>
                    <a:p>
                      <a:endParaRPr lang="fr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dirty="0"/>
                        <a:t>1- </a:t>
                      </a:r>
                      <a:r>
                        <a:rPr lang="fr-CA" dirty="0" err="1"/>
                        <a:t>Ebixa</a:t>
                      </a:r>
                      <a:endParaRPr lang="fr-CA" dirty="0"/>
                    </a:p>
                    <a:p>
                      <a:endParaRPr lang="fr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3515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dirty="0"/>
                        <a:t>2- </a:t>
                      </a:r>
                      <a:r>
                        <a:rPr lang="fr-CA" dirty="0" err="1"/>
                        <a:t>Donepezyl</a:t>
                      </a:r>
                      <a:endParaRPr lang="fr-CA" dirty="0"/>
                    </a:p>
                    <a:p>
                      <a:endParaRPr lang="fr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dirty="0"/>
                        <a:t>2- </a:t>
                      </a:r>
                      <a:r>
                        <a:rPr lang="fr-CA" dirty="0" err="1"/>
                        <a:t>Aricept</a:t>
                      </a:r>
                      <a:endParaRPr lang="fr-CA" dirty="0"/>
                    </a:p>
                    <a:p>
                      <a:endParaRPr lang="fr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41279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dirty="0"/>
                        <a:t>3- Galantamine </a:t>
                      </a:r>
                      <a:r>
                        <a:rPr lang="fr-CA" dirty="0" err="1"/>
                        <a:t>hybromine</a:t>
                      </a:r>
                      <a:endParaRPr lang="fr-CA" dirty="0"/>
                    </a:p>
                    <a:p>
                      <a:endParaRPr lang="fr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dirty="0"/>
                        <a:t>3- </a:t>
                      </a:r>
                      <a:r>
                        <a:rPr lang="fr-CA" dirty="0" err="1"/>
                        <a:t>Reminyl</a:t>
                      </a:r>
                      <a:endParaRPr lang="fr-CA" dirty="0"/>
                    </a:p>
                    <a:p>
                      <a:endParaRPr lang="fr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6797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dirty="0"/>
                        <a:t>4- </a:t>
                      </a:r>
                      <a:r>
                        <a:rPr lang="fr-CA" dirty="0" err="1"/>
                        <a:t>Rivastigmine</a:t>
                      </a:r>
                      <a:endParaRPr lang="fr-CA" dirty="0"/>
                    </a:p>
                    <a:p>
                      <a:endParaRPr lang="fr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dirty="0"/>
                        <a:t>4- </a:t>
                      </a:r>
                      <a:r>
                        <a:rPr lang="fr-CA" dirty="0" err="1"/>
                        <a:t>Exelon</a:t>
                      </a:r>
                      <a:endParaRPr lang="fr-CA" dirty="0"/>
                    </a:p>
                    <a:p>
                      <a:endParaRPr lang="fr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39002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25098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C8E3439-3C5B-656F-748E-4EB5938787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Analgésiques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BFA99FA-5948-2E19-D09A-C6EABC7E1A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sz="3200" dirty="0"/>
              <a:t>Analgésiques narcotiques :‘</a:t>
            </a:r>
            <a:r>
              <a:rPr lang="fr-CA" dirty="0"/>
              <a:t>’opiacés’’, parce qu’ils contiennent des dérivés de l’opium </a:t>
            </a:r>
            <a:r>
              <a:rPr lang="fr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 pour douleur modérée à sévère</a:t>
            </a:r>
          </a:p>
          <a:p>
            <a:pPr marL="0" indent="0">
              <a:buNone/>
            </a:pPr>
            <a:endParaRPr lang="fr-C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fr-CA" dirty="0"/>
          </a:p>
          <a:p>
            <a:r>
              <a:rPr lang="fr-CA" sz="3200" dirty="0"/>
              <a:t>Analgésiques non narcotiques et antipyrétiques</a:t>
            </a:r>
            <a:r>
              <a:rPr lang="fr-C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 pour douleur plus légères ou pour diminuer la fièvre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5704418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917A0E3-89AD-9ADC-0FB3-298F4F224E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Analgésiques narcotiques</a:t>
            </a:r>
          </a:p>
        </p:txBody>
      </p:sp>
      <p:graphicFrame>
        <p:nvGraphicFramePr>
          <p:cNvPr id="4" name="Tableau 4">
            <a:extLst>
              <a:ext uri="{FF2B5EF4-FFF2-40B4-BE49-F238E27FC236}">
                <a16:creationId xmlns:a16="http://schemas.microsoft.com/office/drawing/2014/main" id="{D5BEAC26-AE4D-6468-0D77-88C0FE74092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4925656"/>
              </p:ext>
            </p:extLst>
          </p:nvPr>
        </p:nvGraphicFramePr>
        <p:xfrm>
          <a:off x="950705" y="1869109"/>
          <a:ext cx="10058400" cy="4759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9200">
                  <a:extLst>
                    <a:ext uri="{9D8B030D-6E8A-4147-A177-3AD203B41FA5}">
                      <a16:colId xmlns:a16="http://schemas.microsoft.com/office/drawing/2014/main" val="3424994560"/>
                    </a:ext>
                  </a:extLst>
                </a:gridCol>
                <a:gridCol w="5029200">
                  <a:extLst>
                    <a:ext uri="{9D8B030D-6E8A-4147-A177-3AD203B41FA5}">
                      <a16:colId xmlns:a16="http://schemas.microsoft.com/office/drawing/2014/main" val="113591755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CA" dirty="0">
                          <a:solidFill>
                            <a:schemeClr val="tx1"/>
                          </a:solidFill>
                        </a:rPr>
                        <a:t>Effets secondaires indésirables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 dirty="0">
                          <a:solidFill>
                            <a:schemeClr val="tx1"/>
                          </a:solidFill>
                        </a:rPr>
                        <a:t>Soins reliés à l’administration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38228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CA" dirty="0"/>
                        <a:t>Nausées, Vomissements</a:t>
                      </a:r>
                    </a:p>
                    <a:p>
                      <a:r>
                        <a:rPr lang="fr-CA" dirty="0">
                          <a:solidFill>
                            <a:srgbClr val="FF0000"/>
                          </a:solidFill>
                        </a:rPr>
                        <a:t>Constipation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fr-CA" dirty="0"/>
                        <a:t>Faire boire beaucoup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CA" dirty="0"/>
                        <a:t>Favoriser une alimentation riche en fibres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09247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CA" dirty="0"/>
                        <a:t>Étourdissements</a:t>
                      </a:r>
                    </a:p>
                    <a:p>
                      <a:r>
                        <a:rPr lang="fr-CA" dirty="0"/>
                        <a:t>Hypotension artérielle (HTO)</a:t>
                      </a:r>
                    </a:p>
                    <a:p>
                      <a:r>
                        <a:rPr lang="fr-CA" dirty="0"/>
                        <a:t>Somnolence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fr-CA" dirty="0"/>
                        <a:t>Suggérer de se lever lentement pour prévenir les chutes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CA" dirty="0"/>
                        <a:t>Appliquer les mesures de sécurité selon le protocole: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CA" dirty="0"/>
                        <a:t>Ridelles de lit relevées selon l’ordonnance,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CA" dirty="0"/>
                        <a:t>Cloche d’appel à portée de la main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34534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CA" dirty="0"/>
                        <a:t>Tolérance</a:t>
                      </a:r>
                    </a:p>
                    <a:p>
                      <a:r>
                        <a:rPr lang="fr-CA" dirty="0">
                          <a:solidFill>
                            <a:srgbClr val="FF0000"/>
                          </a:solidFill>
                        </a:rPr>
                        <a:t>Dépression respiratoire</a:t>
                      </a:r>
                    </a:p>
                    <a:p>
                      <a:r>
                        <a:rPr lang="fr-CA" dirty="0"/>
                        <a:t>Toxicomanie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fr-CA" dirty="0"/>
                        <a:t>Surveiller les S.V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CA" dirty="0"/>
                        <a:t>Noter tous les pics de toxicité : bradypnée, sommeil profond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CA" dirty="0"/>
                        <a:t>Surveiller la saturation pulsatile en O2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CA" dirty="0"/>
                        <a:t>Compléter le protocole de surveillance lors de la prise de médicaments ayant un effet dépresseur du SNC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23892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90995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6601D11-0637-724D-41A1-42D37F3FC1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Analgésiques Narcotiques</a:t>
            </a:r>
          </a:p>
        </p:txBody>
      </p:sp>
      <p:graphicFrame>
        <p:nvGraphicFramePr>
          <p:cNvPr id="4" name="Tableau 4">
            <a:extLst>
              <a:ext uri="{FF2B5EF4-FFF2-40B4-BE49-F238E27FC236}">
                <a16:creationId xmlns:a16="http://schemas.microsoft.com/office/drawing/2014/main" id="{7739F317-BADD-9FC7-801D-C99F5547E7A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3378688"/>
              </p:ext>
            </p:extLst>
          </p:nvPr>
        </p:nvGraphicFramePr>
        <p:xfrm>
          <a:off x="1069975" y="2120900"/>
          <a:ext cx="10058400" cy="38425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9200">
                  <a:extLst>
                    <a:ext uri="{9D8B030D-6E8A-4147-A177-3AD203B41FA5}">
                      <a16:colId xmlns:a16="http://schemas.microsoft.com/office/drawing/2014/main" val="498363180"/>
                    </a:ext>
                  </a:extLst>
                </a:gridCol>
                <a:gridCol w="5029200">
                  <a:extLst>
                    <a:ext uri="{9D8B030D-6E8A-4147-A177-3AD203B41FA5}">
                      <a16:colId xmlns:a16="http://schemas.microsoft.com/office/drawing/2014/main" val="1738137006"/>
                    </a:ext>
                  </a:extLst>
                </a:gridCol>
              </a:tblGrid>
              <a:tr h="480322">
                <a:tc>
                  <a:txBody>
                    <a:bodyPr/>
                    <a:lstStyle/>
                    <a:p>
                      <a:pPr algn="ctr"/>
                      <a:r>
                        <a:rPr lang="fr-CA" dirty="0">
                          <a:solidFill>
                            <a:schemeClr val="tx1"/>
                          </a:solidFill>
                        </a:rPr>
                        <a:t>Nom générique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 dirty="0">
                          <a:solidFill>
                            <a:schemeClr val="tx1"/>
                          </a:solidFill>
                        </a:rPr>
                        <a:t>Nom de commerce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8729513"/>
                  </a:ext>
                </a:extLst>
              </a:tr>
              <a:tr h="480322">
                <a:tc>
                  <a:txBody>
                    <a:bodyPr/>
                    <a:lstStyle/>
                    <a:p>
                      <a:r>
                        <a:rPr lang="fr-CA" dirty="0"/>
                        <a:t>Acétaminophène Codéine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dirty="0" err="1"/>
                        <a:t>Empracet</a:t>
                      </a:r>
                      <a:r>
                        <a:rPr lang="fr-CA" dirty="0"/>
                        <a:t>, Tylenol à la codéine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9458851"/>
                  </a:ext>
                </a:extLst>
              </a:tr>
              <a:tr h="480322">
                <a:tc>
                  <a:txBody>
                    <a:bodyPr/>
                    <a:lstStyle/>
                    <a:p>
                      <a:r>
                        <a:rPr lang="fr-CA" dirty="0"/>
                        <a:t>Codéine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Codéine, Codéine </a:t>
                      </a:r>
                      <a:r>
                        <a:rPr lang="fr-CA" dirty="0" err="1"/>
                        <a:t>Contin</a:t>
                      </a:r>
                      <a:endParaRPr lang="fr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3117250"/>
                  </a:ext>
                </a:extLst>
              </a:tr>
              <a:tr h="480322">
                <a:tc>
                  <a:txBody>
                    <a:bodyPr/>
                    <a:lstStyle/>
                    <a:p>
                      <a:r>
                        <a:rPr lang="fr-CA" dirty="0"/>
                        <a:t>Fentanyl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dirty="0" err="1"/>
                        <a:t>Duragésic</a:t>
                      </a:r>
                      <a:endParaRPr lang="fr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2888156"/>
                  </a:ext>
                </a:extLst>
              </a:tr>
              <a:tr h="480322">
                <a:tc>
                  <a:txBody>
                    <a:bodyPr/>
                    <a:lstStyle/>
                    <a:p>
                      <a:r>
                        <a:rPr lang="fr-CA" dirty="0"/>
                        <a:t>Hydromorphone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dirty="0" err="1"/>
                        <a:t>Dilaudid</a:t>
                      </a:r>
                      <a:r>
                        <a:rPr lang="fr-CA" dirty="0"/>
                        <a:t>, </a:t>
                      </a:r>
                      <a:r>
                        <a:rPr lang="fr-CA" dirty="0" err="1"/>
                        <a:t>Hydromorph-Contin</a:t>
                      </a:r>
                      <a:endParaRPr lang="fr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9496524"/>
                  </a:ext>
                </a:extLst>
              </a:tr>
              <a:tr h="480322">
                <a:tc>
                  <a:txBody>
                    <a:bodyPr/>
                    <a:lstStyle/>
                    <a:p>
                      <a:r>
                        <a:rPr lang="fr-CA" dirty="0" err="1"/>
                        <a:t>Mépéridine</a:t>
                      </a:r>
                      <a:endParaRPr lang="fr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dirty="0" err="1"/>
                        <a:t>Demerol</a:t>
                      </a:r>
                      <a:endParaRPr lang="fr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5650869"/>
                  </a:ext>
                </a:extLst>
              </a:tr>
              <a:tr h="480322">
                <a:tc>
                  <a:txBody>
                    <a:bodyPr/>
                    <a:lstStyle/>
                    <a:p>
                      <a:r>
                        <a:rPr lang="fr-CA" dirty="0"/>
                        <a:t>Morphine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MS </a:t>
                      </a:r>
                      <a:r>
                        <a:rPr lang="fr-CA" dirty="0" err="1"/>
                        <a:t>Contin</a:t>
                      </a:r>
                      <a:r>
                        <a:rPr lang="fr-CA" dirty="0"/>
                        <a:t>, </a:t>
                      </a:r>
                      <a:r>
                        <a:rPr lang="fr-CA" dirty="0" err="1"/>
                        <a:t>Statex</a:t>
                      </a:r>
                      <a:r>
                        <a:rPr lang="fr-CA" dirty="0"/>
                        <a:t>, M-</a:t>
                      </a:r>
                      <a:r>
                        <a:rPr lang="fr-CA" dirty="0" err="1"/>
                        <a:t>Eslon</a:t>
                      </a:r>
                      <a:endParaRPr lang="fr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7140715"/>
                  </a:ext>
                </a:extLst>
              </a:tr>
              <a:tr h="480322">
                <a:tc>
                  <a:txBody>
                    <a:bodyPr/>
                    <a:lstStyle/>
                    <a:p>
                      <a:r>
                        <a:rPr lang="fr-CA" dirty="0"/>
                        <a:t>Oxycodone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dirty="0" err="1"/>
                        <a:t>Oxycontin</a:t>
                      </a:r>
                      <a:r>
                        <a:rPr lang="fr-CA" dirty="0"/>
                        <a:t>, </a:t>
                      </a:r>
                      <a:r>
                        <a:rPr lang="fr-CA" dirty="0" err="1"/>
                        <a:t>Supeudol</a:t>
                      </a:r>
                      <a:endParaRPr lang="fr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23430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8644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53B0683-358B-192C-2C26-448CF1C5E2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Analgésiques Non Narcotiques et Antipyrétiques</a:t>
            </a:r>
          </a:p>
        </p:txBody>
      </p:sp>
      <p:graphicFrame>
        <p:nvGraphicFramePr>
          <p:cNvPr id="4" name="Tableau 4">
            <a:extLst>
              <a:ext uri="{FF2B5EF4-FFF2-40B4-BE49-F238E27FC236}">
                <a16:creationId xmlns:a16="http://schemas.microsoft.com/office/drawing/2014/main" id="{EF73A107-DFD0-6F17-A01F-F743E76516D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0107142"/>
              </p:ext>
            </p:extLst>
          </p:nvPr>
        </p:nvGraphicFramePr>
        <p:xfrm>
          <a:off x="1069975" y="2120900"/>
          <a:ext cx="10058400" cy="36437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9200">
                  <a:extLst>
                    <a:ext uri="{9D8B030D-6E8A-4147-A177-3AD203B41FA5}">
                      <a16:colId xmlns:a16="http://schemas.microsoft.com/office/drawing/2014/main" val="1601344502"/>
                    </a:ext>
                  </a:extLst>
                </a:gridCol>
                <a:gridCol w="5029200">
                  <a:extLst>
                    <a:ext uri="{9D8B030D-6E8A-4147-A177-3AD203B41FA5}">
                      <a16:colId xmlns:a16="http://schemas.microsoft.com/office/drawing/2014/main" val="3907226822"/>
                    </a:ext>
                  </a:extLst>
                </a:gridCol>
              </a:tblGrid>
              <a:tr h="701839">
                <a:tc>
                  <a:txBody>
                    <a:bodyPr/>
                    <a:lstStyle/>
                    <a:p>
                      <a:pPr algn="ctr"/>
                      <a:r>
                        <a:rPr lang="fr-CA" dirty="0">
                          <a:solidFill>
                            <a:schemeClr val="tx1"/>
                          </a:solidFill>
                        </a:rPr>
                        <a:t>Effets secondaires indésirables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 dirty="0">
                          <a:solidFill>
                            <a:schemeClr val="tx1"/>
                          </a:solidFill>
                        </a:rPr>
                        <a:t>Soins reliés à l’administration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2725360"/>
                  </a:ext>
                </a:extLst>
              </a:tr>
              <a:tr h="1730563">
                <a:tc>
                  <a:txBody>
                    <a:bodyPr/>
                    <a:lstStyle/>
                    <a:p>
                      <a:r>
                        <a:rPr lang="fr-CA" dirty="0"/>
                        <a:t>Nausées, irritation gastrique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fr-CA" dirty="0"/>
                        <a:t>Boire beaucoup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CA" dirty="0"/>
                        <a:t>Administrer avec de la nourriture </a:t>
                      </a:r>
                      <a:r>
                        <a:rPr lang="fr-CA" u="sng" dirty="0">
                          <a:solidFill>
                            <a:srgbClr val="FF0000"/>
                          </a:solidFill>
                        </a:rPr>
                        <a:t>(surtout les AINS)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5582190"/>
                  </a:ext>
                </a:extLst>
              </a:tr>
              <a:tr h="1211394">
                <a:tc>
                  <a:txBody>
                    <a:bodyPr/>
                    <a:lstStyle/>
                    <a:p>
                      <a:r>
                        <a:rPr lang="fr-CA" dirty="0"/>
                        <a:t>Éruptions cutanées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- Cesser le médicament et aviser la personne responsable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33442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9757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9CCACEF-7CF4-1E63-ECFD-0EEE06B7A9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Analgésiques Non Narcotiques et Antipyrétiques</a:t>
            </a:r>
          </a:p>
        </p:txBody>
      </p:sp>
      <p:graphicFrame>
        <p:nvGraphicFramePr>
          <p:cNvPr id="4" name="Tableau 4">
            <a:extLst>
              <a:ext uri="{FF2B5EF4-FFF2-40B4-BE49-F238E27FC236}">
                <a16:creationId xmlns:a16="http://schemas.microsoft.com/office/drawing/2014/main" id="{B358A527-A500-7355-6E0F-2F3E3C2C6B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9913844"/>
              </p:ext>
            </p:extLst>
          </p:nvPr>
        </p:nvGraphicFramePr>
        <p:xfrm>
          <a:off x="1069975" y="2120899"/>
          <a:ext cx="10058400" cy="36040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9200">
                  <a:extLst>
                    <a:ext uri="{9D8B030D-6E8A-4147-A177-3AD203B41FA5}">
                      <a16:colId xmlns:a16="http://schemas.microsoft.com/office/drawing/2014/main" val="2793992562"/>
                    </a:ext>
                  </a:extLst>
                </a:gridCol>
                <a:gridCol w="5029200">
                  <a:extLst>
                    <a:ext uri="{9D8B030D-6E8A-4147-A177-3AD203B41FA5}">
                      <a16:colId xmlns:a16="http://schemas.microsoft.com/office/drawing/2014/main" val="2368935129"/>
                    </a:ext>
                  </a:extLst>
                </a:gridCol>
              </a:tblGrid>
              <a:tr h="629414">
                <a:tc>
                  <a:txBody>
                    <a:bodyPr/>
                    <a:lstStyle/>
                    <a:p>
                      <a:pPr algn="ctr"/>
                      <a:r>
                        <a:rPr lang="fr-CA" dirty="0">
                          <a:solidFill>
                            <a:schemeClr val="tx1"/>
                          </a:solidFill>
                        </a:rPr>
                        <a:t>Nom générique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 dirty="0">
                          <a:solidFill>
                            <a:schemeClr val="tx1"/>
                          </a:solidFill>
                        </a:rPr>
                        <a:t>Nom de commerce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155262"/>
                  </a:ext>
                </a:extLst>
              </a:tr>
              <a:tr h="1086385">
                <a:tc>
                  <a:txBody>
                    <a:bodyPr/>
                    <a:lstStyle/>
                    <a:p>
                      <a:r>
                        <a:rPr lang="fr-CA" dirty="0"/>
                        <a:t>Acétaminophène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Acétaminophène, </a:t>
                      </a:r>
                      <a:r>
                        <a:rPr lang="fr-CA" dirty="0" err="1"/>
                        <a:t>Atasol</a:t>
                      </a:r>
                      <a:r>
                        <a:rPr lang="fr-CA" dirty="0"/>
                        <a:t>, Tylenol, Novo-</a:t>
                      </a:r>
                      <a:r>
                        <a:rPr lang="fr-CA" dirty="0" err="1"/>
                        <a:t>gésic</a:t>
                      </a:r>
                      <a:r>
                        <a:rPr lang="fr-CA" dirty="0"/>
                        <a:t>, </a:t>
                      </a:r>
                      <a:r>
                        <a:rPr lang="fr-CA" dirty="0" err="1"/>
                        <a:t>Tempra</a:t>
                      </a:r>
                      <a:endParaRPr lang="fr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6126183"/>
                  </a:ext>
                </a:extLst>
              </a:tr>
              <a:tr h="629414">
                <a:tc>
                  <a:txBody>
                    <a:bodyPr/>
                    <a:lstStyle/>
                    <a:p>
                      <a:r>
                        <a:rPr lang="fr-CA" dirty="0"/>
                        <a:t>Acide Acétylsalicylique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dirty="0" err="1"/>
                        <a:t>Aspirin</a:t>
                      </a:r>
                      <a:r>
                        <a:rPr lang="fr-CA" dirty="0"/>
                        <a:t>, </a:t>
                      </a:r>
                      <a:r>
                        <a:rPr lang="fr-CA" dirty="0" err="1"/>
                        <a:t>Entrophen</a:t>
                      </a:r>
                      <a:endParaRPr lang="fr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733992"/>
                  </a:ext>
                </a:extLst>
              </a:tr>
              <a:tr h="629414">
                <a:tc>
                  <a:txBody>
                    <a:bodyPr/>
                    <a:lstStyle/>
                    <a:p>
                      <a:r>
                        <a:rPr lang="fr-CA" dirty="0"/>
                        <a:t>Ibuprofène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dirty="0" err="1"/>
                        <a:t>Motrin</a:t>
                      </a:r>
                      <a:r>
                        <a:rPr lang="fr-CA" dirty="0"/>
                        <a:t>, Advil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7308"/>
                  </a:ext>
                </a:extLst>
              </a:tr>
              <a:tr h="629414">
                <a:tc>
                  <a:txBody>
                    <a:bodyPr/>
                    <a:lstStyle/>
                    <a:p>
                      <a:r>
                        <a:rPr lang="fr-CA" dirty="0"/>
                        <a:t>Naproxène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dirty="0" err="1"/>
                        <a:t>Naprosyn</a:t>
                      </a:r>
                      <a:r>
                        <a:rPr lang="fr-CA" dirty="0"/>
                        <a:t>, </a:t>
                      </a:r>
                      <a:r>
                        <a:rPr lang="fr-CA" dirty="0" err="1"/>
                        <a:t>Anaprox</a:t>
                      </a:r>
                      <a:endParaRPr lang="fr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76087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09407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ype de bois">
  <a:themeElements>
    <a:clrScheme name="Type de bois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Type de bois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ype de bois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Type de bois</Template>
  <TotalTime>108</TotalTime>
  <Words>728</Words>
  <Application>Microsoft Office PowerPoint</Application>
  <PresentationFormat>Grand écran</PresentationFormat>
  <Paragraphs>162</Paragraphs>
  <Slides>17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25" baseType="lpstr">
      <vt:lpstr>Arial</vt:lpstr>
      <vt:lpstr>Calibri</vt:lpstr>
      <vt:lpstr>Rockwell</vt:lpstr>
      <vt:lpstr>Rockwell Condensed</vt:lpstr>
      <vt:lpstr>Rockwell Extra Bold</vt:lpstr>
      <vt:lpstr>Times New Roman</vt:lpstr>
      <vt:lpstr>Wingdings</vt:lpstr>
      <vt:lpstr>Type de bois</vt:lpstr>
      <vt:lpstr>Annexe - Pharmacothérapie</vt:lpstr>
      <vt:lpstr>Présentation PowerPoint</vt:lpstr>
      <vt:lpstr>Inhibiteurs de l’acétylcholinestérase</vt:lpstr>
      <vt:lpstr>Inhibiteurs de l’acétylcholinestérase</vt:lpstr>
      <vt:lpstr>Analgésiques</vt:lpstr>
      <vt:lpstr>Analgésiques narcotiques</vt:lpstr>
      <vt:lpstr>Analgésiques Narcotiques</vt:lpstr>
      <vt:lpstr>Analgésiques Non Narcotiques et Antipyrétiques</vt:lpstr>
      <vt:lpstr>Analgésiques Non Narcotiques et Antipyrétiques</vt:lpstr>
      <vt:lpstr>Antiparkinsoniens</vt:lpstr>
      <vt:lpstr>Antiparkinsoniens</vt:lpstr>
      <vt:lpstr>Antiparkinsoniens</vt:lpstr>
      <vt:lpstr>Antiparkinsoniens</vt:lpstr>
      <vt:lpstr>Antiparkinsoniens</vt:lpstr>
      <vt:lpstr>Anxiolytiques, sédatifs, hypnotiques</vt:lpstr>
      <vt:lpstr>Antidépresseurs</vt:lpstr>
      <vt:lpstr>Antipsychotiques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Annexe - Pharmacothérapie</dc:title>
  <dc:creator>Lévesque, Maryse</dc:creator>
  <cp:lastModifiedBy>Lévesque, Maryse</cp:lastModifiedBy>
  <cp:revision>1</cp:revision>
  <dcterms:created xsi:type="dcterms:W3CDTF">2023-04-19T17:01:19Z</dcterms:created>
  <dcterms:modified xsi:type="dcterms:W3CDTF">2023-04-21T13:34:52Z</dcterms:modified>
</cp:coreProperties>
</file>