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Libre Franklin"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23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68651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bg>
      <p:bgPr>
        <a:gradFill>
          <a:gsLst>
            <a:gs pos="0">
              <a:srgbClr val="262626"/>
            </a:gs>
            <a:gs pos="30000">
              <a:srgbClr val="2E2E2E"/>
            </a:gs>
            <a:gs pos="100000">
              <a:srgbClr val="7C7C7C"/>
            </a:gs>
          </a:gsLst>
          <a:lin ang="13000000" scaled="0"/>
        </a:gradFill>
        <a:effectLst/>
      </p:bgPr>
    </p:bg>
    <p:spTree>
      <p:nvGrpSpPr>
        <p:cNvPr id="1" name="Shape 13"/>
        <p:cNvGrpSpPr/>
        <p:nvPr/>
      </p:nvGrpSpPr>
      <p:grpSpPr>
        <a:xfrm>
          <a:off x="0" y="0"/>
          <a:ext cx="0" cy="0"/>
          <a:chOff x="0" y="0"/>
          <a:chExt cx="0" cy="0"/>
        </a:xfrm>
      </p:grpSpPr>
      <p:sp>
        <p:nvSpPr>
          <p:cNvPr id="14" name="Google Shape;14;p2"/>
          <p:cNvSpPr/>
          <p:nvPr/>
        </p:nvSpPr>
        <p:spPr>
          <a:xfrm>
            <a:off x="0" y="4752126"/>
            <a:ext cx="9144000" cy="2112962"/>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dist="44450" dir="16200000" algn="ctr"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5" name="Google Shape;15;p2"/>
          <p:cNvSpPr/>
          <p:nvPr/>
        </p:nvSpPr>
        <p:spPr>
          <a:xfrm>
            <a:off x="6105525" y="0"/>
            <a:ext cx="3038475" cy="6858000"/>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5A5A5A">
              <a:alpha val="40000"/>
            </a:srgbClr>
          </a:solidFill>
          <a:ln>
            <a:noFill/>
          </a:ln>
          <a:effectLst>
            <a:outerShdw blurRad="50800" dist="50800" dir="10800000" algn="ctr"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6" name="Google Shape;16;p2"/>
          <p:cNvSpPr txBox="1">
            <a:spLocks noGrp="1"/>
          </p:cNvSpPr>
          <p:nvPr>
            <p:ph type="ctrTitle"/>
          </p:nvPr>
        </p:nvSpPr>
        <p:spPr>
          <a:xfrm>
            <a:off x="429064" y="3337560"/>
            <a:ext cx="6480048" cy="2301240"/>
          </a:xfrm>
          <a:prstGeom prst="rect">
            <a:avLst/>
          </a:prstGeom>
          <a:noFill/>
          <a:ln>
            <a:noFill/>
          </a:ln>
        </p:spPr>
        <p:txBody>
          <a:bodyPr spcFirstLastPara="1" wrap="square" lIns="45700" tIns="45700" rIns="45700" bIns="45700" anchor="t" anchorCtr="0">
            <a:noAutofit/>
          </a:bodyPr>
          <a:lstStyle>
            <a:lvl1pPr lvl="0" algn="r">
              <a:spcBef>
                <a:spcPts val="0"/>
              </a:spcBef>
              <a:spcAft>
                <a:spcPts val="0"/>
              </a:spcAft>
              <a:buClr>
                <a:srgbClr val="9FD4E6"/>
              </a:buClr>
              <a:buSzPts val="4600"/>
              <a:buFont typeface="Libre Franklin"/>
              <a:buNone/>
              <a:defRPr b="1" cap="none">
                <a:solidFill>
                  <a:srgbClr val="9FD4E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433050" y="1544812"/>
            <a:ext cx="6480048" cy="1752600"/>
          </a:xfrm>
          <a:prstGeom prst="rect">
            <a:avLst/>
          </a:prstGeom>
          <a:noFill/>
          <a:ln>
            <a:noFill/>
          </a:ln>
        </p:spPr>
        <p:txBody>
          <a:bodyPr spcFirstLastPara="1" wrap="square" lIns="91425" tIns="0" rIns="45700" bIns="0" anchor="b" anchorCtr="0">
            <a:noAutofit/>
          </a:bodyPr>
          <a:lstStyle>
            <a:lvl1pPr lvl="0" algn="r">
              <a:spcBef>
                <a:spcPts val="400"/>
              </a:spcBef>
              <a:spcAft>
                <a:spcPts val="0"/>
              </a:spcAft>
              <a:buSzPts val="1600"/>
              <a:buNone/>
              <a:defRPr sz="2000">
                <a:solidFill>
                  <a:schemeClr val="lt1"/>
                </a:solidFill>
              </a:defRPr>
            </a:lvl1pPr>
            <a:lvl2pPr lvl="1" algn="ctr">
              <a:spcBef>
                <a:spcPts val="360"/>
              </a:spcBef>
              <a:spcAft>
                <a:spcPts val="0"/>
              </a:spcAft>
              <a:buSzPts val="1620"/>
              <a:buNone/>
              <a:defRPr/>
            </a:lvl2pPr>
            <a:lvl3pPr lvl="2" algn="ctr">
              <a:spcBef>
                <a:spcPts val="360"/>
              </a:spcBef>
              <a:spcAft>
                <a:spcPts val="0"/>
              </a:spcAft>
              <a:buSzPts val="1530"/>
              <a:buNone/>
              <a:defRPr/>
            </a:lvl3pPr>
            <a:lvl4pPr lvl="3" algn="ctr">
              <a:spcBef>
                <a:spcPts val="360"/>
              </a:spcBef>
              <a:spcAft>
                <a:spcPts val="0"/>
              </a:spcAft>
              <a:buSzPts val="162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18" name="Google Shape;18;p2"/>
          <p:cNvSpPr txBox="1">
            <a:spLocks noGrp="1"/>
          </p:cNvSpPr>
          <p:nvPr>
            <p:ph type="dt" idx="10"/>
          </p:nvPr>
        </p:nvSpPr>
        <p:spPr>
          <a:xfrm>
            <a:off x="457200" y="6422064"/>
            <a:ext cx="2133600" cy="365125"/>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422064"/>
            <a:ext cx="2895600" cy="365125"/>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153400" y="64220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457200" y="274638"/>
            <a:ext cx="7467600" cy="1143000"/>
          </a:xfrm>
          <a:prstGeom prst="rect">
            <a:avLst/>
          </a:prstGeom>
          <a:noFill/>
          <a:ln>
            <a:noFill/>
          </a:ln>
        </p:spPr>
        <p:txBody>
          <a:bodyPr spcFirstLastPara="1" wrap="square" lIns="45700" tIns="45700" rIns="45700" bIns="45700" anchor="ctr" anchorCtr="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1928018" y="129381"/>
            <a:ext cx="4525963" cy="746760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331469" algn="l">
              <a:spcBef>
                <a:spcPts val="360"/>
              </a:spcBef>
              <a:spcAft>
                <a:spcPts val="0"/>
              </a:spcAft>
              <a:buSzPts val="1620"/>
              <a:buChar char="⚫"/>
              <a:defRPr/>
            </a:lvl2pPr>
            <a:lvl3pPr marL="1371600" lvl="2" indent="-325755" algn="l">
              <a:spcBef>
                <a:spcPts val="360"/>
              </a:spcBef>
              <a:spcAft>
                <a:spcPts val="0"/>
              </a:spcAft>
              <a:buSzPts val="1530"/>
              <a:buChar char="○"/>
              <a:defRPr/>
            </a:lvl3pPr>
            <a:lvl4pPr marL="1828800" lvl="3" indent="-331469" algn="l">
              <a:spcBef>
                <a:spcPts val="360"/>
              </a:spcBef>
              <a:spcAft>
                <a:spcPts val="0"/>
              </a:spcAft>
              <a:buSzPts val="162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7" name="Google Shape;77;p11"/>
          <p:cNvSpPr txBox="1">
            <a:spLocks noGrp="1"/>
          </p:cNvSpPr>
          <p:nvPr>
            <p:ph type="dt" idx="10"/>
          </p:nvPr>
        </p:nvSpPr>
        <p:spPr>
          <a:xfrm>
            <a:off x="457200" y="6422064"/>
            <a:ext cx="2133600" cy="365125"/>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3124200" y="6422064"/>
            <a:ext cx="2895600" cy="365125"/>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8153400" y="64220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4732337" y="2171700"/>
            <a:ext cx="5851525" cy="2057400"/>
          </a:xfrm>
          <a:prstGeom prst="rect">
            <a:avLst/>
          </a:prstGeom>
          <a:noFill/>
          <a:ln>
            <a:noFill/>
          </a:ln>
        </p:spPr>
        <p:txBody>
          <a:bodyPr spcFirstLastPara="1" wrap="square" lIns="45700" tIns="45700" rIns="45700" bIns="45700" anchor="ctr" anchorCtr="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331469" algn="l">
              <a:spcBef>
                <a:spcPts val="360"/>
              </a:spcBef>
              <a:spcAft>
                <a:spcPts val="0"/>
              </a:spcAft>
              <a:buSzPts val="1620"/>
              <a:buChar char="⚫"/>
              <a:defRPr/>
            </a:lvl2pPr>
            <a:lvl3pPr marL="1371600" lvl="2" indent="-325755" algn="l">
              <a:spcBef>
                <a:spcPts val="360"/>
              </a:spcBef>
              <a:spcAft>
                <a:spcPts val="0"/>
              </a:spcAft>
              <a:buSzPts val="1530"/>
              <a:buChar char="○"/>
              <a:defRPr/>
            </a:lvl3pPr>
            <a:lvl4pPr marL="1828800" lvl="3" indent="-331469" algn="l">
              <a:spcBef>
                <a:spcPts val="360"/>
              </a:spcBef>
              <a:spcAft>
                <a:spcPts val="0"/>
              </a:spcAft>
              <a:buSzPts val="162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12"/>
          <p:cNvSpPr txBox="1">
            <a:spLocks noGrp="1"/>
          </p:cNvSpPr>
          <p:nvPr>
            <p:ph type="dt" idx="10"/>
          </p:nvPr>
        </p:nvSpPr>
        <p:spPr>
          <a:xfrm>
            <a:off x="457200" y="6422064"/>
            <a:ext cx="2133600" cy="365125"/>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3124200" y="6422064"/>
            <a:ext cx="2895600" cy="365125"/>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8153400" y="64220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422064"/>
            <a:ext cx="2133600" cy="365125"/>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422064"/>
            <a:ext cx="2895600" cy="365125"/>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153400" y="64220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320"/>
            <a:ext cx="7470648" cy="1143000"/>
          </a:xfrm>
          <a:prstGeom prst="rect">
            <a:avLst/>
          </a:prstGeom>
          <a:noFill/>
          <a:ln>
            <a:noFill/>
          </a:ln>
        </p:spPr>
        <p:txBody>
          <a:bodyPr spcFirstLastPara="1" wrap="square" lIns="45700" tIns="45700" rIns="45700" bIns="45700" anchor="ctr" anchorCtr="0">
            <a:noAutofit/>
          </a:bodyPr>
          <a:lstStyle>
            <a:lvl1pPr lvl="0" algn="l">
              <a:spcBef>
                <a:spcPts val="0"/>
              </a:spcBef>
              <a:spcAft>
                <a:spcPts val="0"/>
              </a:spcAft>
              <a:buClr>
                <a:schemeClr val="lt1"/>
              </a:buClr>
              <a:buSzPts val="4600"/>
              <a:buFont typeface="Libre Franklin"/>
              <a:buNone/>
              <a:defRPr sz="4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dt" idx="10"/>
          </p:nvPr>
        </p:nvSpPr>
        <p:spPr>
          <a:xfrm>
            <a:off x="457200" y="6422064"/>
            <a:ext cx="2133600" cy="365125"/>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153400" y="64220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‹N°›</a:t>
            </a:fld>
            <a:endParaRPr/>
          </a:p>
        </p:txBody>
      </p:sp>
      <p:sp>
        <p:nvSpPr>
          <p:cNvPr id="29" name="Google Shape;29;p4"/>
          <p:cNvSpPr txBox="1">
            <a:spLocks noGrp="1"/>
          </p:cNvSpPr>
          <p:nvPr>
            <p:ph type="ftr" idx="11"/>
          </p:nvPr>
        </p:nvSpPr>
        <p:spPr>
          <a:xfrm>
            <a:off x="3124200" y="6422064"/>
            <a:ext cx="2895600" cy="365125"/>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57200" y="274638"/>
            <a:ext cx="7467600" cy="1143000"/>
          </a:xfrm>
          <a:prstGeom prst="rect">
            <a:avLst/>
          </a:prstGeom>
          <a:noFill/>
          <a:ln>
            <a:noFill/>
          </a:ln>
        </p:spPr>
        <p:txBody>
          <a:bodyPr spcFirstLastPara="1" wrap="square" lIns="45700" tIns="45700" rIns="45700" bIns="45700" anchor="ctr" anchorCtr="0">
            <a:noAutofit/>
          </a:bodyPr>
          <a:lstStyle>
            <a:lvl1pPr lvl="0" algn="l">
              <a:spcBef>
                <a:spcPts val="0"/>
              </a:spcBef>
              <a:spcAft>
                <a:spcPts val="0"/>
              </a:spcAft>
              <a:buClr>
                <a:schemeClr val="lt1"/>
              </a:buClr>
              <a:buSzPts val="46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331469" algn="l">
              <a:spcBef>
                <a:spcPts val="360"/>
              </a:spcBef>
              <a:spcAft>
                <a:spcPts val="0"/>
              </a:spcAft>
              <a:buSzPts val="1620"/>
              <a:buChar char="⚫"/>
              <a:defRPr/>
            </a:lvl2pPr>
            <a:lvl3pPr marL="1371600" lvl="2" indent="-325755" algn="l">
              <a:spcBef>
                <a:spcPts val="360"/>
              </a:spcBef>
              <a:spcAft>
                <a:spcPts val="0"/>
              </a:spcAft>
              <a:buSzPts val="1530"/>
              <a:buChar char="○"/>
              <a:defRPr/>
            </a:lvl3pPr>
            <a:lvl4pPr marL="1828800" lvl="3" indent="-331469" algn="l">
              <a:spcBef>
                <a:spcPts val="360"/>
              </a:spcBef>
              <a:spcAft>
                <a:spcPts val="0"/>
              </a:spcAft>
              <a:buSzPts val="162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3" name="Google Shape;33;p5"/>
          <p:cNvSpPr txBox="1">
            <a:spLocks noGrp="1"/>
          </p:cNvSpPr>
          <p:nvPr>
            <p:ph type="dt" idx="10"/>
          </p:nvPr>
        </p:nvSpPr>
        <p:spPr>
          <a:xfrm>
            <a:off x="457200" y="6422064"/>
            <a:ext cx="2133600" cy="365125"/>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422064"/>
            <a:ext cx="2895600" cy="365125"/>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153400" y="64220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re de section" type="secHead">
  <p:cSld name="SECTION_HEADER">
    <p:bg>
      <p:bgPr>
        <a:gradFill>
          <a:gsLst>
            <a:gs pos="0">
              <a:srgbClr val="262626"/>
            </a:gs>
            <a:gs pos="30000">
              <a:srgbClr val="2E2E2E"/>
            </a:gs>
            <a:gs pos="100000">
              <a:srgbClr val="7C7C7C"/>
            </a:gs>
          </a:gsLst>
          <a:lin ang="13000000" scaled="0"/>
        </a:gradFill>
        <a:effectLst/>
      </p:bgPr>
    </p:bg>
    <p:spTree>
      <p:nvGrpSpPr>
        <p:cNvPr id="1" name="Shape 36"/>
        <p:cNvGrpSpPr/>
        <p:nvPr/>
      </p:nvGrpSpPr>
      <p:grpSpPr>
        <a:xfrm>
          <a:off x="0" y="0"/>
          <a:ext cx="0" cy="0"/>
          <a:chOff x="0" y="0"/>
          <a:chExt cx="0" cy="0"/>
        </a:xfrm>
      </p:grpSpPr>
      <p:sp>
        <p:nvSpPr>
          <p:cNvPr id="37" name="Google Shape;37;p6"/>
          <p:cNvSpPr/>
          <p:nvPr/>
        </p:nvSpPr>
        <p:spPr>
          <a:xfrm>
            <a:off x="0" y="4752126"/>
            <a:ext cx="9144000" cy="2112962"/>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dist="44450" dir="16200000" algn="ctr"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8" name="Google Shape;38;p6"/>
          <p:cNvSpPr/>
          <p:nvPr/>
        </p:nvSpPr>
        <p:spPr>
          <a:xfrm>
            <a:off x="6105525" y="0"/>
            <a:ext cx="3038475" cy="6858000"/>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5A5A5A">
              <a:alpha val="40000"/>
            </a:srgbClr>
          </a:solidFill>
          <a:ln>
            <a:noFill/>
          </a:ln>
          <a:effectLst>
            <a:outerShdw blurRad="50800" dist="50800" dir="10800000" algn="ctr"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9" name="Google Shape;39;p6"/>
          <p:cNvSpPr txBox="1">
            <a:spLocks noGrp="1"/>
          </p:cNvSpPr>
          <p:nvPr>
            <p:ph type="title"/>
          </p:nvPr>
        </p:nvSpPr>
        <p:spPr>
          <a:xfrm>
            <a:off x="685800" y="3583837"/>
            <a:ext cx="6629400" cy="1826363"/>
          </a:xfrm>
          <a:prstGeom prst="rect">
            <a:avLst/>
          </a:prstGeom>
          <a:noFill/>
          <a:ln>
            <a:noFill/>
          </a:ln>
        </p:spPr>
        <p:txBody>
          <a:bodyPr spcFirstLastPara="1" wrap="square" lIns="45700" tIns="0" rIns="45700" bIns="0" anchor="t" anchorCtr="0">
            <a:noAutofit/>
          </a:bodyPr>
          <a:lstStyle>
            <a:lvl1pPr lvl="0" algn="l">
              <a:spcBef>
                <a:spcPts val="0"/>
              </a:spcBef>
              <a:spcAft>
                <a:spcPts val="0"/>
              </a:spcAft>
              <a:buClr>
                <a:srgbClr val="9FD4E6"/>
              </a:buClr>
              <a:buSzPts val="4200"/>
              <a:buFont typeface="Libre Franklin"/>
              <a:buNone/>
              <a:defRPr sz="4200" b="1" cap="none">
                <a:solidFill>
                  <a:srgbClr val="9FD4E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85800" y="2485800"/>
            <a:ext cx="6629400" cy="1066688"/>
          </a:xfrm>
          <a:prstGeom prst="rect">
            <a:avLst/>
          </a:prstGeom>
          <a:noFill/>
          <a:ln>
            <a:noFill/>
          </a:ln>
        </p:spPr>
        <p:txBody>
          <a:bodyPr spcFirstLastPara="1" wrap="square" lIns="45700" tIns="0" rIns="45700" bIns="0" anchor="b" anchorCtr="0">
            <a:noAutofit/>
          </a:bodyPr>
          <a:lstStyle>
            <a:lvl1pPr marL="457200" lvl="0" indent="-228600" algn="l">
              <a:spcBef>
                <a:spcPts val="400"/>
              </a:spcBef>
              <a:spcAft>
                <a:spcPts val="0"/>
              </a:spcAft>
              <a:buSzPts val="1600"/>
              <a:buNone/>
              <a:defRPr sz="2000">
                <a:solidFill>
                  <a:schemeClr val="lt1"/>
                </a:solidFill>
              </a:defRPr>
            </a:lvl1pPr>
            <a:lvl2pPr marL="914400" lvl="1" indent="-228600" algn="l">
              <a:spcBef>
                <a:spcPts val="360"/>
              </a:spcBef>
              <a:spcAft>
                <a:spcPts val="0"/>
              </a:spcAft>
              <a:buSzPts val="1620"/>
              <a:buNone/>
              <a:defRPr sz="1800">
                <a:solidFill>
                  <a:schemeClr val="lt1"/>
                </a:solidFill>
              </a:defRPr>
            </a:lvl2pPr>
            <a:lvl3pPr marL="1371600" lvl="2" indent="-228600" algn="l">
              <a:spcBef>
                <a:spcPts val="320"/>
              </a:spcBef>
              <a:spcAft>
                <a:spcPts val="0"/>
              </a:spcAft>
              <a:buSzPts val="1360"/>
              <a:buNone/>
              <a:defRPr sz="1600">
                <a:solidFill>
                  <a:schemeClr val="lt1"/>
                </a:solidFill>
              </a:defRPr>
            </a:lvl3pPr>
            <a:lvl4pPr marL="1828800" lvl="3" indent="-228600" algn="l">
              <a:spcBef>
                <a:spcPts val="280"/>
              </a:spcBef>
              <a:spcAft>
                <a:spcPts val="0"/>
              </a:spcAft>
              <a:buSzPts val="126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1" name="Google Shape;41;p6"/>
          <p:cNvSpPr txBox="1">
            <a:spLocks noGrp="1"/>
          </p:cNvSpPr>
          <p:nvPr>
            <p:ph type="dt" idx="10"/>
          </p:nvPr>
        </p:nvSpPr>
        <p:spPr>
          <a:xfrm>
            <a:off x="457200" y="6422064"/>
            <a:ext cx="2133600" cy="365125"/>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422064"/>
            <a:ext cx="2895600" cy="365125"/>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153400" y="64220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7467600" cy="1143000"/>
          </a:xfrm>
          <a:prstGeom prst="rect">
            <a:avLst/>
          </a:prstGeom>
          <a:noFill/>
          <a:ln>
            <a:noFill/>
          </a:ln>
        </p:spPr>
        <p:txBody>
          <a:bodyPr spcFirstLastPara="1" wrap="square" lIns="45700" tIns="45700" rIns="45700" bIns="45700" anchor="ctr" anchorCtr="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600200"/>
            <a:ext cx="3657600" cy="4525963"/>
          </a:xfrm>
          <a:prstGeom prst="rect">
            <a:avLst/>
          </a:prstGeom>
          <a:noFill/>
          <a:ln>
            <a:noFill/>
          </a:ln>
        </p:spPr>
        <p:txBody>
          <a:bodyPr spcFirstLastPara="1" wrap="square" lIns="91425" tIns="45700" rIns="91425" bIns="45700" anchor="t" anchorCtr="0">
            <a:noAutofit/>
          </a:bodyPr>
          <a:lstStyle>
            <a:lvl1pPr marL="457200" lvl="0" indent="-360680" algn="l">
              <a:spcBef>
                <a:spcPts val="520"/>
              </a:spcBef>
              <a:spcAft>
                <a:spcPts val="0"/>
              </a:spcAft>
              <a:buSzPts val="2080"/>
              <a:buChar char="⦿"/>
              <a:defRPr sz="2600"/>
            </a:lvl1pPr>
            <a:lvl2pPr marL="914400" lvl="1" indent="-354330" algn="l">
              <a:spcBef>
                <a:spcPts val="440"/>
              </a:spcBef>
              <a:spcAft>
                <a:spcPts val="0"/>
              </a:spcAft>
              <a:buSzPts val="1980"/>
              <a:buChar char="⚫"/>
              <a:defRPr sz="2200"/>
            </a:lvl2pPr>
            <a:lvl3pPr marL="1371600" lvl="2" indent="-336550" algn="l">
              <a:spcBef>
                <a:spcPts val="400"/>
              </a:spcBef>
              <a:spcAft>
                <a:spcPts val="0"/>
              </a:spcAft>
              <a:buSzPts val="1700"/>
              <a:buChar char="○"/>
              <a:defRPr sz="2000"/>
            </a:lvl3pPr>
            <a:lvl4pPr marL="1828800" lvl="3" indent="-331469" algn="l">
              <a:spcBef>
                <a:spcPts val="360"/>
              </a:spcBef>
              <a:spcAft>
                <a:spcPts val="0"/>
              </a:spcAft>
              <a:buSzPts val="162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7" name="Google Shape;47;p7"/>
          <p:cNvSpPr txBox="1">
            <a:spLocks noGrp="1"/>
          </p:cNvSpPr>
          <p:nvPr>
            <p:ph type="body" idx="2"/>
          </p:nvPr>
        </p:nvSpPr>
        <p:spPr>
          <a:xfrm>
            <a:off x="4267200" y="1600200"/>
            <a:ext cx="3657600" cy="4525963"/>
          </a:xfrm>
          <a:prstGeom prst="rect">
            <a:avLst/>
          </a:prstGeom>
          <a:noFill/>
          <a:ln>
            <a:noFill/>
          </a:ln>
        </p:spPr>
        <p:txBody>
          <a:bodyPr spcFirstLastPara="1" wrap="square" lIns="91425" tIns="45700" rIns="91425" bIns="45700" anchor="t" anchorCtr="0">
            <a:noAutofit/>
          </a:bodyPr>
          <a:lstStyle>
            <a:lvl1pPr marL="457200" lvl="0" indent="-360680" algn="l">
              <a:spcBef>
                <a:spcPts val="520"/>
              </a:spcBef>
              <a:spcAft>
                <a:spcPts val="0"/>
              </a:spcAft>
              <a:buSzPts val="2080"/>
              <a:buChar char="⦿"/>
              <a:defRPr sz="2600"/>
            </a:lvl1pPr>
            <a:lvl2pPr marL="914400" lvl="1" indent="-354330" algn="l">
              <a:spcBef>
                <a:spcPts val="440"/>
              </a:spcBef>
              <a:spcAft>
                <a:spcPts val="0"/>
              </a:spcAft>
              <a:buSzPts val="1980"/>
              <a:buChar char="⚫"/>
              <a:defRPr sz="2200"/>
            </a:lvl2pPr>
            <a:lvl3pPr marL="1371600" lvl="2" indent="-336550" algn="l">
              <a:spcBef>
                <a:spcPts val="400"/>
              </a:spcBef>
              <a:spcAft>
                <a:spcPts val="0"/>
              </a:spcAft>
              <a:buSzPts val="1700"/>
              <a:buChar char="○"/>
              <a:defRPr sz="2000"/>
            </a:lvl3pPr>
            <a:lvl4pPr marL="1828800" lvl="3" indent="-331469" algn="l">
              <a:spcBef>
                <a:spcPts val="360"/>
              </a:spcBef>
              <a:spcAft>
                <a:spcPts val="0"/>
              </a:spcAft>
              <a:buSzPts val="162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8" name="Google Shape;48;p7"/>
          <p:cNvSpPr txBox="1">
            <a:spLocks noGrp="1"/>
          </p:cNvSpPr>
          <p:nvPr>
            <p:ph type="dt" idx="10"/>
          </p:nvPr>
        </p:nvSpPr>
        <p:spPr>
          <a:xfrm>
            <a:off x="457200" y="6422064"/>
            <a:ext cx="2133600" cy="365125"/>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124200" y="6422064"/>
            <a:ext cx="2895600" cy="365125"/>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153400" y="64220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mpara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73050"/>
            <a:ext cx="8229600" cy="1143000"/>
          </a:xfrm>
          <a:prstGeom prst="rect">
            <a:avLst/>
          </a:prstGeom>
          <a:noFill/>
          <a:ln>
            <a:noFill/>
          </a:ln>
        </p:spPr>
        <p:txBody>
          <a:bodyPr spcFirstLastPara="1" wrap="square" lIns="45700" tIns="45700" rIns="45700" bIns="45700" anchor="ctr" anchorCtr="0">
            <a:noAutofit/>
          </a:bodyPr>
          <a:lstStyle>
            <a:lvl1pPr lvl="0" algn="l">
              <a:spcBef>
                <a:spcPts val="0"/>
              </a:spcBef>
              <a:spcAft>
                <a:spcPts val="0"/>
              </a:spcAft>
              <a:buClr>
                <a:schemeClr val="lt1"/>
              </a:buClr>
              <a:buSzPts val="46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457200" y="5486400"/>
            <a:ext cx="4040188" cy="838200"/>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1920"/>
              <a:buNone/>
              <a:defRPr sz="2400" b="1">
                <a:solidFill>
                  <a:schemeClr val="accent1"/>
                </a:solidFill>
              </a:defRPr>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530"/>
              <a:buNone/>
              <a:defRPr sz="1800" b="1"/>
            </a:lvl3pPr>
            <a:lvl4pPr marL="1828800" lvl="3" indent="-228600" algn="l">
              <a:spcBef>
                <a:spcPts val="320"/>
              </a:spcBef>
              <a:spcAft>
                <a:spcPts val="0"/>
              </a:spcAft>
              <a:buSzPts val="1440"/>
              <a:buNone/>
              <a:defRPr sz="1600" b="1"/>
            </a:lvl4pPr>
            <a:lvl5pPr marL="2286000" lvl="4" indent="-228600" algn="l">
              <a:spcBef>
                <a:spcPts val="320"/>
              </a:spcBef>
              <a:spcAft>
                <a:spcPts val="0"/>
              </a:spcAft>
              <a:buSzPts val="1600"/>
              <a:buNone/>
              <a:defRPr sz="1600" b="1"/>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 name="Google Shape;54;p8"/>
          <p:cNvSpPr txBox="1">
            <a:spLocks noGrp="1"/>
          </p:cNvSpPr>
          <p:nvPr>
            <p:ph type="body" idx="2"/>
          </p:nvPr>
        </p:nvSpPr>
        <p:spPr>
          <a:xfrm>
            <a:off x="4645025" y="5486400"/>
            <a:ext cx="4041775" cy="838200"/>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1920"/>
              <a:buNone/>
              <a:defRPr sz="2400" b="1">
                <a:solidFill>
                  <a:schemeClr val="accent1"/>
                </a:solidFill>
              </a:defRPr>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530"/>
              <a:buNone/>
              <a:defRPr sz="1800" b="1"/>
            </a:lvl3pPr>
            <a:lvl4pPr marL="1828800" lvl="3" indent="-228600" algn="l">
              <a:spcBef>
                <a:spcPts val="320"/>
              </a:spcBef>
              <a:spcAft>
                <a:spcPts val="0"/>
              </a:spcAft>
              <a:buSzPts val="1440"/>
              <a:buNone/>
              <a:defRPr sz="1600" b="1"/>
            </a:lvl4pPr>
            <a:lvl5pPr marL="2286000" lvl="4" indent="-228600" algn="l">
              <a:spcBef>
                <a:spcPts val="320"/>
              </a:spcBef>
              <a:spcAft>
                <a:spcPts val="0"/>
              </a:spcAft>
              <a:buSzPts val="1600"/>
              <a:buNone/>
              <a:defRPr sz="1600" b="1"/>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5" name="Google Shape;55;p8"/>
          <p:cNvSpPr txBox="1">
            <a:spLocks noGrp="1"/>
          </p:cNvSpPr>
          <p:nvPr>
            <p:ph type="body" idx="3"/>
          </p:nvPr>
        </p:nvSpPr>
        <p:spPr>
          <a:xfrm>
            <a:off x="457200" y="1516912"/>
            <a:ext cx="4040188" cy="3941763"/>
          </a:xfrm>
          <a:prstGeom prst="rect">
            <a:avLst/>
          </a:prstGeom>
          <a:noFill/>
          <a:ln>
            <a:noFill/>
          </a:ln>
        </p:spPr>
        <p:txBody>
          <a:bodyPr spcFirstLastPara="1" wrap="square" lIns="91425" tIns="45700" rIns="91425" bIns="45700" anchor="t" anchorCtr="0">
            <a:noAutofit/>
          </a:bodyPr>
          <a:lstStyle>
            <a:lvl1pPr marL="457200" lvl="0" indent="-350520" algn="l">
              <a:spcBef>
                <a:spcPts val="48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25755" algn="l">
              <a:spcBef>
                <a:spcPts val="360"/>
              </a:spcBef>
              <a:spcAft>
                <a:spcPts val="0"/>
              </a:spcAft>
              <a:buSzPts val="1530"/>
              <a:buChar char="○"/>
              <a:defRPr sz="1800"/>
            </a:lvl3pPr>
            <a:lvl4pPr marL="1828800" lvl="3" indent="-320039" algn="l">
              <a:spcBef>
                <a:spcPts val="320"/>
              </a:spcBef>
              <a:spcAft>
                <a:spcPts val="0"/>
              </a:spcAft>
              <a:buSzPts val="144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8"/>
          <p:cNvSpPr txBox="1">
            <a:spLocks noGrp="1"/>
          </p:cNvSpPr>
          <p:nvPr>
            <p:ph type="body" idx="4"/>
          </p:nvPr>
        </p:nvSpPr>
        <p:spPr>
          <a:xfrm>
            <a:off x="4645025" y="1516912"/>
            <a:ext cx="4041775" cy="3941763"/>
          </a:xfrm>
          <a:prstGeom prst="rect">
            <a:avLst/>
          </a:prstGeom>
          <a:noFill/>
          <a:ln>
            <a:noFill/>
          </a:ln>
        </p:spPr>
        <p:txBody>
          <a:bodyPr spcFirstLastPara="1" wrap="square" lIns="91425" tIns="45700" rIns="91425" bIns="45700" anchor="t" anchorCtr="0">
            <a:noAutofit/>
          </a:bodyPr>
          <a:lstStyle>
            <a:lvl1pPr marL="457200" lvl="0" indent="-350520" algn="l">
              <a:spcBef>
                <a:spcPts val="48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25755" algn="l">
              <a:spcBef>
                <a:spcPts val="360"/>
              </a:spcBef>
              <a:spcAft>
                <a:spcPts val="0"/>
              </a:spcAft>
              <a:buSzPts val="1530"/>
              <a:buChar char="○"/>
              <a:defRPr sz="1800"/>
            </a:lvl3pPr>
            <a:lvl4pPr marL="1828800" lvl="3" indent="-320039" algn="l">
              <a:spcBef>
                <a:spcPts val="320"/>
              </a:spcBef>
              <a:spcAft>
                <a:spcPts val="0"/>
              </a:spcAft>
              <a:buSzPts val="144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8"/>
          <p:cNvSpPr txBox="1">
            <a:spLocks noGrp="1"/>
          </p:cNvSpPr>
          <p:nvPr>
            <p:ph type="dt" idx="10"/>
          </p:nvPr>
        </p:nvSpPr>
        <p:spPr>
          <a:xfrm>
            <a:off x="457200" y="6422064"/>
            <a:ext cx="2133600" cy="365125"/>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124200" y="6422064"/>
            <a:ext cx="2895600" cy="365125"/>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153400" y="64220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457200" y="1185528"/>
            <a:ext cx="3200400" cy="730250"/>
          </a:xfrm>
          <a:prstGeom prst="rect">
            <a:avLst/>
          </a:prstGeom>
          <a:noFill/>
          <a:ln>
            <a:noFill/>
          </a:ln>
        </p:spPr>
        <p:txBody>
          <a:bodyPr spcFirstLastPara="1" wrap="square" lIns="45700" tIns="0" rIns="45700" bIns="0" anchor="t" anchorCtr="0">
            <a:noAutofit/>
          </a:bodyPr>
          <a:lstStyle>
            <a:lvl1pPr lvl="0" algn="l">
              <a:spcBef>
                <a:spcPts val="0"/>
              </a:spcBef>
              <a:spcAft>
                <a:spcPts val="0"/>
              </a:spcAft>
              <a:buClr>
                <a:schemeClr val="accent1"/>
              </a:buClr>
              <a:buSzPts val="1800"/>
              <a:buFont typeface="Libre Franklin"/>
              <a:buNone/>
              <a:defRPr sz="18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457200" y="214424"/>
            <a:ext cx="2743200" cy="914400"/>
          </a:xfrm>
          <a:prstGeom prst="rect">
            <a:avLst/>
          </a:prstGeom>
          <a:noFill/>
          <a:ln>
            <a:noFill/>
          </a:ln>
        </p:spPr>
        <p:txBody>
          <a:bodyPr spcFirstLastPara="1" wrap="square" lIns="45700" tIns="0" rIns="45700" bIns="0" anchor="b" anchorCtr="0">
            <a:noAutofit/>
          </a:bodyPr>
          <a:lstStyle>
            <a:lvl1pPr marL="457200" lvl="0" indent="-228600" algn="l">
              <a:spcBef>
                <a:spcPts val="280"/>
              </a:spcBef>
              <a:spcAft>
                <a:spcPts val="0"/>
              </a:spcAft>
              <a:buSzPts val="112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850"/>
              <a:buNone/>
              <a:defRPr sz="1000"/>
            </a:lvl3pPr>
            <a:lvl4pPr marL="1828800" lvl="3" indent="-228600" algn="l">
              <a:spcBef>
                <a:spcPts val="180"/>
              </a:spcBef>
              <a:spcAft>
                <a:spcPts val="0"/>
              </a:spcAft>
              <a:buSzPts val="810"/>
              <a:buNone/>
              <a:defRPr sz="900"/>
            </a:lvl4pPr>
            <a:lvl5pPr marL="2286000" lvl="4" indent="-228600" algn="l">
              <a:spcBef>
                <a:spcPts val="180"/>
              </a:spcBef>
              <a:spcAft>
                <a:spcPts val="0"/>
              </a:spcAft>
              <a:buSzPts val="900"/>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9"/>
          <p:cNvSpPr txBox="1">
            <a:spLocks noGrp="1"/>
          </p:cNvSpPr>
          <p:nvPr>
            <p:ph type="body" idx="2"/>
          </p:nvPr>
        </p:nvSpPr>
        <p:spPr>
          <a:xfrm>
            <a:off x="457200" y="1981200"/>
            <a:ext cx="7086600" cy="3810000"/>
          </a:xfrm>
          <a:prstGeom prst="rect">
            <a:avLst/>
          </a:prstGeom>
          <a:noFill/>
          <a:ln>
            <a:noFill/>
          </a:ln>
        </p:spPr>
        <p:txBody>
          <a:bodyPr spcFirstLastPara="1" wrap="square" lIns="91425" tIns="45700" rIns="91425" bIns="45700" anchor="t" anchorCtr="0">
            <a:noAutofit/>
          </a:bodyPr>
          <a:lstStyle>
            <a:lvl1pPr marL="457200" lvl="0" indent="-370840" algn="l">
              <a:spcBef>
                <a:spcPts val="560"/>
              </a:spcBef>
              <a:spcAft>
                <a:spcPts val="0"/>
              </a:spcAft>
              <a:buSzPts val="2240"/>
              <a:buChar char="⦿"/>
              <a:defRPr sz="2800"/>
            </a:lvl1pPr>
            <a:lvl2pPr marL="914400" lvl="1" indent="-365760" algn="l">
              <a:spcBef>
                <a:spcPts val="480"/>
              </a:spcBef>
              <a:spcAft>
                <a:spcPts val="0"/>
              </a:spcAft>
              <a:buSzPts val="2160"/>
              <a:buChar char="⚫"/>
              <a:defRPr sz="2400"/>
            </a:lvl2pPr>
            <a:lvl3pPr marL="1371600" lvl="2" indent="-347344" algn="l">
              <a:spcBef>
                <a:spcPts val="440"/>
              </a:spcBef>
              <a:spcAft>
                <a:spcPts val="0"/>
              </a:spcAft>
              <a:buSzPts val="1870"/>
              <a:buChar char="○"/>
              <a:defRPr sz="2200"/>
            </a:lvl3pPr>
            <a:lvl4pPr marL="1828800" lvl="3" indent="-342900" algn="l">
              <a:spcBef>
                <a:spcPts val="400"/>
              </a:spcBef>
              <a:spcAft>
                <a:spcPts val="0"/>
              </a:spcAft>
              <a:buSzPts val="1800"/>
              <a:buChar char="⚫"/>
              <a:defRPr sz="2000"/>
            </a:lvl4pPr>
            <a:lvl5pPr marL="2286000" lvl="4" indent="-355600" algn="l">
              <a:spcBef>
                <a:spcPts val="400"/>
              </a:spcBef>
              <a:spcAft>
                <a:spcPts val="0"/>
              </a:spcAft>
              <a:buSzPts val="2000"/>
              <a:buChar char="-"/>
              <a:defRPr sz="20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4" name="Google Shape;64;p9"/>
          <p:cNvSpPr txBox="1">
            <a:spLocks noGrp="1"/>
          </p:cNvSpPr>
          <p:nvPr>
            <p:ph type="dt" idx="10"/>
          </p:nvPr>
        </p:nvSpPr>
        <p:spPr>
          <a:xfrm>
            <a:off x="457200" y="6422064"/>
            <a:ext cx="2133600" cy="365125"/>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124200" y="6422064"/>
            <a:ext cx="2895600" cy="365125"/>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156448" y="64220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 avec légende"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5556732" y="1705709"/>
            <a:ext cx="3053868" cy="1253808"/>
          </a:xfrm>
          <a:prstGeom prst="rect">
            <a:avLst/>
          </a:prstGeom>
          <a:noFill/>
          <a:ln>
            <a:noFill/>
          </a:ln>
        </p:spPr>
        <p:txBody>
          <a:bodyPr spcFirstLastPara="1" wrap="square" lIns="45700" tIns="45700" rIns="45700" bIns="45700" anchor="b" anchorCtr="0">
            <a:noAutofit/>
          </a:bodyPr>
          <a:lstStyle>
            <a:lvl1pPr lvl="0" algn="l">
              <a:spcBef>
                <a:spcPts val="0"/>
              </a:spcBef>
              <a:spcAft>
                <a:spcPts val="0"/>
              </a:spcAft>
              <a:buClr>
                <a:schemeClr val="accent1"/>
              </a:buClr>
              <a:buSzPts val="2200"/>
              <a:buFont typeface="Libre Franklin"/>
              <a:buNone/>
              <a:defRPr sz="2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1065628" y="1019907"/>
            <a:ext cx="4114800" cy="4114800"/>
          </a:xfrm>
          <a:prstGeom prst="ellipse">
            <a:avLst/>
          </a:prstGeom>
          <a:solidFill>
            <a:srgbClr val="2B2B2B"/>
          </a:solidFill>
          <a:ln w="50800" cap="flat" cmpd="sng">
            <a:solidFill>
              <a:schemeClr val="dk2"/>
            </a:solidFill>
            <a:prstDash val="solid"/>
            <a:miter lim="800000"/>
            <a:headEnd type="none" w="sm" len="sm"/>
            <a:tailEnd type="none" w="sm" len="sm"/>
          </a:ln>
          <a:effectLst>
            <a:outerShdw blurRad="152000" dist="345000" dir="5400000" sx="-80000" sy="-18000" rotWithShape="0">
              <a:srgbClr val="000000">
                <a:alpha val="24705"/>
              </a:srgbClr>
            </a:outerShdw>
          </a:effectLst>
        </p:spPr>
        <p:txBody>
          <a:bodyPr spcFirstLastPara="1" wrap="square" lIns="91425" tIns="45700" rIns="91425" bIns="45700" anchor="t" anchorCtr="0">
            <a:noAutofit/>
          </a:bodyPr>
          <a:lstStyle>
            <a:lvl1pPr marR="0" lvl="0" algn="l" rtl="0">
              <a:spcBef>
                <a:spcPts val="640"/>
              </a:spcBef>
              <a:spcAft>
                <a:spcPts val="0"/>
              </a:spcAft>
              <a:buClr>
                <a:schemeClr val="accent1"/>
              </a:buClr>
              <a:buSzPts val="2560"/>
              <a:buFont typeface="Noto Sans Symbols"/>
              <a:buNone/>
              <a:defRPr sz="3200" b="0" i="0" u="none" strike="noStrike" cap="none">
                <a:solidFill>
                  <a:schemeClr val="lt1"/>
                </a:solidFill>
                <a:latin typeface="Arial"/>
                <a:ea typeface="Arial"/>
                <a:cs typeface="Arial"/>
                <a:sym typeface="Arial"/>
              </a:defRPr>
            </a:lvl1pPr>
            <a:lvl2pPr marR="0" lvl="1" algn="l" rtl="0">
              <a:spcBef>
                <a:spcPts val="520"/>
              </a:spcBef>
              <a:spcAft>
                <a:spcPts val="0"/>
              </a:spcAft>
              <a:buClr>
                <a:schemeClr val="accent1"/>
              </a:buClr>
              <a:buSzPts val="2340"/>
              <a:buFont typeface="Noto Sans Symbols"/>
              <a:buChar char="⚫"/>
              <a:defRPr sz="26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accent2"/>
              </a:buClr>
              <a:buSzPts val="2040"/>
              <a:buFont typeface="Arial"/>
              <a:buChar char="○"/>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accent3"/>
              </a:buClr>
              <a:buSzPts val="1800"/>
              <a:buFont typeface="Noto Sans Symbols"/>
              <a:buChar char="⚫"/>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accent4"/>
              </a:buClr>
              <a:buSzPts val="2000"/>
              <a:buFont typeface="Arial"/>
              <a:buChar char="-"/>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accent5"/>
              </a:buClr>
              <a:buSzPts val="2000"/>
              <a:buFont typeface="Arial"/>
              <a:buChar char="-"/>
              <a:defRPr sz="2000" b="0" i="0" u="none" strike="noStrike" cap="none">
                <a:solidFill>
                  <a:schemeClr val="lt1"/>
                </a:solidFill>
                <a:latin typeface="Arial"/>
                <a:ea typeface="Arial"/>
                <a:cs typeface="Arial"/>
                <a:sym typeface="Arial"/>
              </a:defRPr>
            </a:lvl6pPr>
            <a:lvl7pPr marR="0" lvl="6" algn="l" rtl="0">
              <a:spcBef>
                <a:spcPts val="360"/>
              </a:spcBef>
              <a:spcAft>
                <a:spcPts val="0"/>
              </a:spcAft>
              <a:buClr>
                <a:schemeClr val="accent6"/>
              </a:buClr>
              <a:buSzPts val="1800"/>
              <a:buFont typeface="Arial"/>
              <a:buChar char="•"/>
              <a:defRPr sz="1800" b="0" i="0" u="none" strike="noStrike" cap="none">
                <a:solidFill>
                  <a:schemeClr val="lt1"/>
                </a:solidFill>
                <a:latin typeface="Arial"/>
                <a:ea typeface="Arial"/>
                <a:cs typeface="Arial"/>
                <a:sym typeface="Arial"/>
              </a:defRPr>
            </a:lvl7pPr>
            <a:lvl8pPr marR="0" lvl="7" algn="l" rtl="0">
              <a:spcBef>
                <a:spcPts val="320"/>
              </a:spcBef>
              <a:spcAft>
                <a:spcPts val="0"/>
              </a:spcAft>
              <a:buClr>
                <a:schemeClr val="accent6"/>
              </a:buClr>
              <a:buSzPts val="1600"/>
              <a:buFont typeface="Arial"/>
              <a:buChar char="▪"/>
              <a:defRPr sz="1600" b="0" i="0" u="none" strike="noStrike" cap="none">
                <a:solidFill>
                  <a:schemeClr val="lt1"/>
                </a:solidFill>
                <a:latin typeface="Arial"/>
                <a:ea typeface="Arial"/>
                <a:cs typeface="Arial"/>
                <a:sym typeface="Arial"/>
              </a:defRPr>
            </a:lvl8pPr>
            <a:lvl9pPr marR="0" lvl="8" algn="l" rtl="0">
              <a:spcBef>
                <a:spcPts val="320"/>
              </a:spcBef>
              <a:spcAft>
                <a:spcPts val="0"/>
              </a:spcAft>
              <a:buClr>
                <a:schemeClr val="accent6"/>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70" name="Google Shape;70;p10"/>
          <p:cNvSpPr txBox="1">
            <a:spLocks noGrp="1"/>
          </p:cNvSpPr>
          <p:nvPr>
            <p:ph type="body" idx="1"/>
          </p:nvPr>
        </p:nvSpPr>
        <p:spPr>
          <a:xfrm>
            <a:off x="5556734" y="2998765"/>
            <a:ext cx="3053866" cy="2663482"/>
          </a:xfrm>
          <a:prstGeom prst="rect">
            <a:avLst/>
          </a:prstGeom>
          <a:noFill/>
          <a:ln>
            <a:noFill/>
          </a:ln>
        </p:spPr>
        <p:txBody>
          <a:bodyPr spcFirstLastPara="1" wrap="square" lIns="45700" tIns="45700" rIns="45700" bIns="45700" anchor="t" anchorCtr="0">
            <a:noAutofit/>
          </a:bodyPr>
          <a:lstStyle>
            <a:lvl1pPr marL="457200" lvl="0" indent="-228600" algn="l">
              <a:spcBef>
                <a:spcPts val="240"/>
              </a:spcBef>
              <a:spcAft>
                <a:spcPts val="0"/>
              </a:spcAft>
              <a:buSzPts val="960"/>
              <a:buFont typeface="Arial"/>
              <a:buNone/>
              <a:defRPr sz="1200"/>
            </a:lvl1pPr>
            <a:lvl2pPr marL="914400" lvl="1" indent="-228600" algn="l">
              <a:spcBef>
                <a:spcPts val="240"/>
              </a:spcBef>
              <a:spcAft>
                <a:spcPts val="0"/>
              </a:spcAft>
              <a:buSzPts val="1080"/>
              <a:buFont typeface="Arial"/>
              <a:buNone/>
              <a:defRPr sz="1200"/>
            </a:lvl2pPr>
            <a:lvl3pPr marL="1371600" lvl="2" indent="-228600" algn="l">
              <a:spcBef>
                <a:spcPts val="200"/>
              </a:spcBef>
              <a:spcAft>
                <a:spcPts val="0"/>
              </a:spcAft>
              <a:buSzPts val="850"/>
              <a:buFont typeface="Arial"/>
              <a:buNone/>
              <a:defRPr sz="1000"/>
            </a:lvl3pPr>
            <a:lvl4pPr marL="1828800" lvl="3" indent="-228600" algn="l">
              <a:spcBef>
                <a:spcPts val="180"/>
              </a:spcBef>
              <a:spcAft>
                <a:spcPts val="0"/>
              </a:spcAft>
              <a:buSzPts val="810"/>
              <a:buFont typeface="Arial"/>
              <a:buNone/>
              <a:defRPr sz="900"/>
            </a:lvl4pPr>
            <a:lvl5pPr marL="2286000" lvl="4" indent="-228600" algn="l">
              <a:spcBef>
                <a:spcPts val="180"/>
              </a:spcBef>
              <a:spcAft>
                <a:spcPts val="0"/>
              </a:spcAft>
              <a:buSzPts val="900"/>
              <a:buFont typeface="Arial"/>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10"/>
          <p:cNvSpPr txBox="1">
            <a:spLocks noGrp="1"/>
          </p:cNvSpPr>
          <p:nvPr>
            <p:ph type="dt" idx="10"/>
          </p:nvPr>
        </p:nvSpPr>
        <p:spPr>
          <a:xfrm>
            <a:off x="457200" y="6422064"/>
            <a:ext cx="2133600" cy="365125"/>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124200" y="6422064"/>
            <a:ext cx="2895600" cy="365125"/>
          </a:xfrm>
          <a:prstGeom prst="rect">
            <a:avLst/>
          </a:prstGeom>
          <a:noFill/>
          <a:ln>
            <a:noFill/>
          </a:ln>
        </p:spPr>
        <p:txBody>
          <a:bodyPr spcFirstLastPara="1" wrap="square" lIns="0" tIns="4570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8153400" y="642206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p:nvPr/>
        </p:nvSpPr>
        <p:spPr>
          <a:xfrm>
            <a:off x="0" y="4752126"/>
            <a:ext cx="9144000" cy="2112962"/>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solidFill>
            <a:srgbClr val="7B7B7B">
              <a:alpha val="44705"/>
            </a:srgbClr>
          </a:solidFill>
          <a:ln>
            <a:noFill/>
          </a:ln>
          <a:effectLst>
            <a:outerShdw blurRad="50800" dist="44450" dir="16200000" algn="ctr"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7" name="Google Shape;7;p1"/>
          <p:cNvSpPr/>
          <p:nvPr/>
        </p:nvSpPr>
        <p:spPr>
          <a:xfrm>
            <a:off x="7315200" y="0"/>
            <a:ext cx="1828800" cy="6858000"/>
          </a:xfrm>
          <a:custGeom>
            <a:avLst/>
            <a:gdLst/>
            <a:ahLst/>
            <a:cxnLst/>
            <a:rect l="l" t="t" r="r" b="b"/>
            <a:pathLst>
              <a:path w="1914" h="4329" extrusionOk="0">
                <a:moveTo>
                  <a:pt x="1914" y="9"/>
                </a:moveTo>
                <a:lnTo>
                  <a:pt x="1914" y="4329"/>
                </a:lnTo>
                <a:lnTo>
                  <a:pt x="204" y="4327"/>
                </a:lnTo>
                <a:cubicBezTo>
                  <a:pt x="1288" y="3574"/>
                  <a:pt x="2082" y="1734"/>
                  <a:pt x="0" y="0"/>
                </a:cubicBezTo>
                <a:lnTo>
                  <a:pt x="1914" y="9"/>
                </a:lnTo>
                <a:close/>
              </a:path>
            </a:pathLst>
          </a:custGeom>
          <a:solidFill>
            <a:srgbClr val="5A5A5A">
              <a:alpha val="40000"/>
            </a:srgbClr>
          </a:solidFill>
          <a:ln>
            <a:noFill/>
          </a:ln>
          <a:effectLst>
            <a:outerShdw blurRad="50800" dist="50800" dir="10800000" algn="ctr"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8" name="Google Shape;8;p1"/>
          <p:cNvSpPr txBox="1">
            <a:spLocks noGrp="1"/>
          </p:cNvSpPr>
          <p:nvPr>
            <p:ph type="title"/>
          </p:nvPr>
        </p:nvSpPr>
        <p:spPr>
          <a:xfrm>
            <a:off x="457200" y="274638"/>
            <a:ext cx="7467600" cy="1143000"/>
          </a:xfrm>
          <a:prstGeom prst="rect">
            <a:avLst/>
          </a:prstGeom>
          <a:noFill/>
          <a:ln>
            <a:noFill/>
          </a:ln>
        </p:spPr>
        <p:txBody>
          <a:bodyPr spcFirstLastPara="1" wrap="square" lIns="45700" tIns="45700" rIns="45700" bIns="45700" anchor="ctr" anchorCtr="0">
            <a:noAutofit/>
          </a:bodyPr>
          <a:lstStyle>
            <a:lvl1pPr marR="0" lvl="0" algn="l" rtl="0">
              <a:spcBef>
                <a:spcPts val="0"/>
              </a:spcBef>
              <a:spcAft>
                <a:spcPts val="0"/>
              </a:spcAft>
              <a:buClr>
                <a:schemeClr val="lt1"/>
              </a:buClr>
              <a:buSzPts val="4600"/>
              <a:buFont typeface="Libre Franklin"/>
              <a:buNone/>
              <a:defRPr sz="4600" b="0" i="0" u="none" strike="noStrike" cap="none">
                <a:solidFill>
                  <a:schemeClr val="lt1"/>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600"/>
              </a:spcBef>
              <a:spcAft>
                <a:spcPts val="0"/>
              </a:spcAft>
              <a:buClr>
                <a:schemeClr val="accent1"/>
              </a:buClr>
              <a:buSzPts val="2400"/>
              <a:buFont typeface="Noto Sans Symbols"/>
              <a:buChar char="⦿"/>
              <a:defRPr sz="3000" b="0" i="0" u="none" strike="noStrike" cap="none">
                <a:solidFill>
                  <a:schemeClr val="lt1"/>
                </a:solidFill>
                <a:latin typeface="Arial"/>
                <a:ea typeface="Arial"/>
                <a:cs typeface="Arial"/>
                <a:sym typeface="Arial"/>
              </a:defRPr>
            </a:lvl1pPr>
            <a:lvl2pPr marL="914400" marR="0" lvl="1" indent="-377190" algn="l" rtl="0">
              <a:spcBef>
                <a:spcPts val="520"/>
              </a:spcBef>
              <a:spcAft>
                <a:spcPts val="0"/>
              </a:spcAft>
              <a:buClr>
                <a:schemeClr val="accent1"/>
              </a:buClr>
              <a:buSzPts val="2340"/>
              <a:buFont typeface="Noto Sans Symbols"/>
              <a:buChar char="⚫"/>
              <a:defRPr sz="2600" b="0" i="0" u="none" strike="noStrike" cap="none">
                <a:solidFill>
                  <a:schemeClr val="lt1"/>
                </a:solidFill>
                <a:latin typeface="Arial"/>
                <a:ea typeface="Arial"/>
                <a:cs typeface="Arial"/>
                <a:sym typeface="Arial"/>
              </a:defRPr>
            </a:lvl2pPr>
            <a:lvl3pPr marL="1371600" marR="0" lvl="2" indent="-358139" algn="l" rtl="0">
              <a:spcBef>
                <a:spcPts val="480"/>
              </a:spcBef>
              <a:spcAft>
                <a:spcPts val="0"/>
              </a:spcAft>
              <a:buClr>
                <a:schemeClr val="accent2"/>
              </a:buClr>
              <a:buSzPts val="2040"/>
              <a:buFont typeface="Arial"/>
              <a:buChar char="○"/>
              <a:defRPr sz="2400" b="0" i="0" u="none" strike="noStrike" cap="none">
                <a:solidFill>
                  <a:schemeClr val="lt1"/>
                </a:solidFill>
                <a:latin typeface="Arial"/>
                <a:ea typeface="Arial"/>
                <a:cs typeface="Arial"/>
                <a:sym typeface="Arial"/>
              </a:defRPr>
            </a:lvl3pPr>
            <a:lvl4pPr marL="1828800" marR="0" lvl="3" indent="-342900" algn="l" rtl="0">
              <a:spcBef>
                <a:spcPts val="400"/>
              </a:spcBef>
              <a:spcAft>
                <a:spcPts val="0"/>
              </a:spcAft>
              <a:buClr>
                <a:schemeClr val="accent3"/>
              </a:buClr>
              <a:buSzPts val="1800"/>
              <a:buFont typeface="Noto Sans Symbols"/>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4"/>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accent5"/>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42900" algn="l" rtl="0">
              <a:spcBef>
                <a:spcPts val="360"/>
              </a:spcBef>
              <a:spcAft>
                <a:spcPts val="0"/>
              </a:spcAft>
              <a:buClr>
                <a:schemeClr val="accent6"/>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30200" algn="l" rtl="0">
              <a:spcBef>
                <a:spcPts val="320"/>
              </a:spcBef>
              <a:spcAft>
                <a:spcPts val="0"/>
              </a:spcAft>
              <a:buClr>
                <a:schemeClr val="accent6"/>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spcBef>
                <a:spcPts val="320"/>
              </a:spcBef>
              <a:spcAft>
                <a:spcPts val="0"/>
              </a:spcAft>
              <a:buClr>
                <a:schemeClr val="accent6"/>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0" name="Google Shape;10;p1"/>
          <p:cNvSpPr txBox="1">
            <a:spLocks noGrp="1"/>
          </p:cNvSpPr>
          <p:nvPr>
            <p:ph type="dt" idx="10"/>
          </p:nvPr>
        </p:nvSpPr>
        <p:spPr>
          <a:xfrm>
            <a:off x="457200" y="6422064"/>
            <a:ext cx="2133600" cy="365125"/>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a:solidFill>
                  <a:srgbClr val="9A9997"/>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1" name="Google Shape;11;p1"/>
          <p:cNvSpPr txBox="1">
            <a:spLocks noGrp="1"/>
          </p:cNvSpPr>
          <p:nvPr>
            <p:ph type="ftr" idx="11"/>
          </p:nvPr>
        </p:nvSpPr>
        <p:spPr>
          <a:xfrm>
            <a:off x="3124200" y="6422064"/>
            <a:ext cx="2895600" cy="365125"/>
          </a:xfrm>
          <a:prstGeom prst="rect">
            <a:avLst/>
          </a:prstGeom>
          <a:noFill/>
          <a:ln>
            <a:noFill/>
          </a:ln>
        </p:spPr>
        <p:txBody>
          <a:bodyPr spcFirstLastPara="1" wrap="square" lIns="0" tIns="45700" rIns="0" bIns="0" anchor="b" anchorCtr="0">
            <a:noAutofit/>
          </a:bodyPr>
          <a:lstStyle>
            <a:lvl1pPr marR="0" lvl="0" algn="ctr" rtl="0">
              <a:spcBef>
                <a:spcPts val="0"/>
              </a:spcBef>
              <a:spcAft>
                <a:spcPts val="0"/>
              </a:spcAft>
              <a:buSzPts val="1400"/>
              <a:buNone/>
              <a:defRPr sz="1000">
                <a:solidFill>
                  <a:srgbClr val="9A9997"/>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153400" y="6422064"/>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000" b="0" u="none">
                <a:solidFill>
                  <a:srgbClr val="9A9997"/>
                </a:solidFill>
                <a:latin typeface="Arial"/>
                <a:ea typeface="Arial"/>
                <a:cs typeface="Arial"/>
                <a:sym typeface="Arial"/>
              </a:defRPr>
            </a:lvl1pPr>
            <a:lvl2pPr marL="0" marR="0" lvl="1" indent="0" algn="r" rtl="0">
              <a:spcBef>
                <a:spcPts val="0"/>
              </a:spcBef>
              <a:buNone/>
              <a:defRPr sz="1000" b="0" u="none">
                <a:solidFill>
                  <a:srgbClr val="9A9997"/>
                </a:solidFill>
                <a:latin typeface="Arial"/>
                <a:ea typeface="Arial"/>
                <a:cs typeface="Arial"/>
                <a:sym typeface="Arial"/>
              </a:defRPr>
            </a:lvl2pPr>
            <a:lvl3pPr marL="0" marR="0" lvl="2" indent="0" algn="r" rtl="0">
              <a:spcBef>
                <a:spcPts val="0"/>
              </a:spcBef>
              <a:buNone/>
              <a:defRPr sz="1000" b="0" u="none">
                <a:solidFill>
                  <a:srgbClr val="9A9997"/>
                </a:solidFill>
                <a:latin typeface="Arial"/>
                <a:ea typeface="Arial"/>
                <a:cs typeface="Arial"/>
                <a:sym typeface="Arial"/>
              </a:defRPr>
            </a:lvl3pPr>
            <a:lvl4pPr marL="0" marR="0" lvl="3" indent="0" algn="r" rtl="0">
              <a:spcBef>
                <a:spcPts val="0"/>
              </a:spcBef>
              <a:buNone/>
              <a:defRPr sz="1000" b="0" u="none">
                <a:solidFill>
                  <a:srgbClr val="9A9997"/>
                </a:solidFill>
                <a:latin typeface="Arial"/>
                <a:ea typeface="Arial"/>
                <a:cs typeface="Arial"/>
                <a:sym typeface="Arial"/>
              </a:defRPr>
            </a:lvl4pPr>
            <a:lvl5pPr marL="0" marR="0" lvl="4" indent="0" algn="r" rtl="0">
              <a:spcBef>
                <a:spcPts val="0"/>
              </a:spcBef>
              <a:buNone/>
              <a:defRPr sz="1000" b="0" u="none">
                <a:solidFill>
                  <a:srgbClr val="9A9997"/>
                </a:solidFill>
                <a:latin typeface="Arial"/>
                <a:ea typeface="Arial"/>
                <a:cs typeface="Arial"/>
                <a:sym typeface="Arial"/>
              </a:defRPr>
            </a:lvl5pPr>
            <a:lvl6pPr marL="0" marR="0" lvl="5" indent="0" algn="r" rtl="0">
              <a:spcBef>
                <a:spcPts val="0"/>
              </a:spcBef>
              <a:buNone/>
              <a:defRPr sz="1000" b="0" u="none">
                <a:solidFill>
                  <a:srgbClr val="9A9997"/>
                </a:solidFill>
                <a:latin typeface="Arial"/>
                <a:ea typeface="Arial"/>
                <a:cs typeface="Arial"/>
                <a:sym typeface="Arial"/>
              </a:defRPr>
            </a:lvl6pPr>
            <a:lvl7pPr marL="0" marR="0" lvl="6" indent="0" algn="r" rtl="0">
              <a:spcBef>
                <a:spcPts val="0"/>
              </a:spcBef>
              <a:buNone/>
              <a:defRPr sz="1000" b="0" u="none">
                <a:solidFill>
                  <a:srgbClr val="9A9997"/>
                </a:solidFill>
                <a:latin typeface="Arial"/>
                <a:ea typeface="Arial"/>
                <a:cs typeface="Arial"/>
                <a:sym typeface="Arial"/>
              </a:defRPr>
            </a:lvl7pPr>
            <a:lvl8pPr marL="0" marR="0" lvl="7" indent="0" algn="r" rtl="0">
              <a:spcBef>
                <a:spcPts val="0"/>
              </a:spcBef>
              <a:buNone/>
              <a:defRPr sz="1000" b="0" u="none">
                <a:solidFill>
                  <a:srgbClr val="9A9997"/>
                </a:solidFill>
                <a:latin typeface="Arial"/>
                <a:ea typeface="Arial"/>
                <a:cs typeface="Arial"/>
                <a:sym typeface="Arial"/>
              </a:defRPr>
            </a:lvl8pPr>
            <a:lvl9pPr marL="0" marR="0" lvl="8" indent="0" algn="r" rtl="0">
              <a:spcBef>
                <a:spcPts val="0"/>
              </a:spcBef>
              <a:buNone/>
              <a:defRPr sz="1000" b="0" u="none">
                <a:solidFill>
                  <a:srgbClr val="9A99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rovYbvSe6qc"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0" name="Google Shape;90;p13"/>
          <p:cNvGrpSpPr/>
          <p:nvPr/>
        </p:nvGrpSpPr>
        <p:grpSpPr>
          <a:xfrm>
            <a:off x="611560" y="1196752"/>
            <a:ext cx="7772400" cy="1469881"/>
            <a:chOff x="0" y="0"/>
            <a:chExt cx="7772400" cy="1469881"/>
          </a:xfrm>
        </p:grpSpPr>
        <p:sp>
          <p:nvSpPr>
            <p:cNvPr id="91" name="Google Shape;91;p13"/>
            <p:cNvSpPr/>
            <p:nvPr/>
          </p:nvSpPr>
          <p:spPr>
            <a:xfrm>
              <a:off x="0" y="0"/>
              <a:ext cx="7772400" cy="1469881"/>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txBox="1"/>
            <p:nvPr/>
          </p:nvSpPr>
          <p:spPr>
            <a:xfrm>
              <a:off x="0" y="0"/>
              <a:ext cx="7772400" cy="1469881"/>
            </a:xfrm>
            <a:prstGeom prst="rect">
              <a:avLst/>
            </a:prstGeom>
            <a:noFill/>
            <a:ln>
              <a:noFill/>
            </a:ln>
          </p:spPr>
          <p:txBody>
            <a:bodyPr spcFirstLastPara="1" wrap="square" lIns="182875" tIns="182875" rIns="182875" bIns="182875" anchor="ctr" anchorCtr="0">
              <a:noAutofit/>
            </a:bodyPr>
            <a:lstStyle/>
            <a:p>
              <a:pPr marL="0" marR="0" lvl="0" indent="0" algn="ctr" rtl="0">
                <a:lnSpc>
                  <a:spcPct val="90000"/>
                </a:lnSpc>
                <a:spcBef>
                  <a:spcPts val="0"/>
                </a:spcBef>
                <a:spcAft>
                  <a:spcPts val="0"/>
                </a:spcAft>
                <a:buNone/>
              </a:pPr>
              <a:r>
                <a:rPr lang="en-CA" sz="4800" b="1">
                  <a:solidFill>
                    <a:schemeClr val="lt1"/>
                  </a:solidFill>
                  <a:latin typeface="Arial"/>
                  <a:ea typeface="Arial"/>
                  <a:cs typeface="Arial"/>
                  <a:sym typeface="Arial"/>
                </a:rPr>
                <a:t>COMPÉTENCE 6</a:t>
              </a:r>
              <a:br>
                <a:rPr lang="en-CA" sz="4800" b="1">
                  <a:solidFill>
                    <a:schemeClr val="lt1"/>
                  </a:solidFill>
                  <a:latin typeface="Arial"/>
                  <a:ea typeface="Arial"/>
                  <a:cs typeface="Arial"/>
                  <a:sym typeface="Arial"/>
                </a:rPr>
              </a:br>
              <a:r>
                <a:rPr lang="en-CA" sz="4800" b="1">
                  <a:solidFill>
                    <a:schemeClr val="lt1"/>
                  </a:solidFill>
                  <a:latin typeface="Arial"/>
                  <a:ea typeface="Arial"/>
                  <a:cs typeface="Arial"/>
                  <a:sym typeface="Arial"/>
                </a:rPr>
                <a:t>S.A.S.I.</a:t>
              </a:r>
              <a:endParaRPr sz="4800" b="1">
                <a:solidFill>
                  <a:schemeClr val="lt1"/>
                </a:solidFill>
                <a:latin typeface="Arial"/>
                <a:ea typeface="Arial"/>
                <a:cs typeface="Arial"/>
                <a:sym typeface="Arial"/>
              </a:endParaRPr>
            </a:p>
          </p:txBody>
        </p:sp>
      </p:grpSp>
      <p:sp>
        <p:nvSpPr>
          <p:cNvPr id="93" name="Google Shape;93;p13"/>
          <p:cNvSpPr txBox="1">
            <a:spLocks noGrp="1"/>
          </p:cNvSpPr>
          <p:nvPr>
            <p:ph type="subTitle" idx="1"/>
          </p:nvPr>
        </p:nvSpPr>
        <p:spPr>
          <a:xfrm>
            <a:off x="1259632" y="3429000"/>
            <a:ext cx="6480048" cy="1752600"/>
          </a:xfrm>
          <a:prstGeom prst="rect">
            <a:avLst/>
          </a:prstGeom>
          <a:noFill/>
          <a:ln>
            <a:noFill/>
          </a:ln>
        </p:spPr>
        <p:txBody>
          <a:bodyPr spcFirstLastPara="1" wrap="square" lIns="91425" tIns="0" rIns="45700" bIns="0" anchor="b" anchorCtr="0">
            <a:noAutofit/>
          </a:bodyPr>
          <a:lstStyle/>
          <a:p>
            <a:pPr marL="0" lvl="0" indent="0" algn="ctr" rtl="0">
              <a:spcBef>
                <a:spcPts val="0"/>
              </a:spcBef>
              <a:spcAft>
                <a:spcPts val="0"/>
              </a:spcAft>
              <a:buSzPts val="3200"/>
              <a:buNone/>
            </a:pPr>
            <a:r>
              <a:rPr lang="en-CA" sz="4000" b="1">
                <a:solidFill>
                  <a:srgbClr val="FF0000"/>
                </a:solidFill>
                <a:latin typeface="Arial"/>
                <a:ea typeface="Arial"/>
                <a:cs typeface="Arial"/>
                <a:sym typeface="Arial"/>
              </a:rPr>
              <a:t>Aspect éthique et légal de la profession</a:t>
            </a:r>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22"/>
          <p:cNvGrpSpPr/>
          <p:nvPr/>
        </p:nvGrpSpPr>
        <p:grpSpPr>
          <a:xfrm>
            <a:off x="457200" y="275177"/>
            <a:ext cx="8229600" cy="1141920"/>
            <a:chOff x="0" y="539"/>
            <a:chExt cx="8229600" cy="1141920"/>
          </a:xfrm>
        </p:grpSpPr>
        <p:sp>
          <p:nvSpPr>
            <p:cNvPr id="162" name="Google Shape;162;p22"/>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ACTIVITÉ D’EXPLORATION</a:t>
              </a:r>
              <a:endParaRPr sz="3200" b="1">
                <a:solidFill>
                  <a:schemeClr val="lt1"/>
                </a:solidFill>
                <a:latin typeface="Arial"/>
                <a:ea typeface="Arial"/>
                <a:cs typeface="Arial"/>
                <a:sym typeface="Arial"/>
              </a:endParaRPr>
            </a:p>
          </p:txBody>
        </p:sp>
      </p:grpSp>
      <p:sp>
        <p:nvSpPr>
          <p:cNvPr id="164" name="Google Shape;164;p22"/>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231647" algn="l" rtl="0">
              <a:spcBef>
                <a:spcPts val="0"/>
              </a:spcBef>
              <a:spcAft>
                <a:spcPts val="0"/>
              </a:spcAft>
              <a:buSzPts val="2400"/>
              <a:buNone/>
            </a:pPr>
            <a:endParaRPr/>
          </a:p>
          <a:p>
            <a:pPr marL="420624" lvl="0" indent="-384047" algn="l" rtl="0">
              <a:spcBef>
                <a:spcPts val="600"/>
              </a:spcBef>
              <a:spcAft>
                <a:spcPts val="0"/>
              </a:spcAft>
              <a:buSzPts val="2400"/>
              <a:buNone/>
            </a:pPr>
            <a:endParaRPr/>
          </a:p>
          <a:p>
            <a:pPr marL="420624" lvl="0" indent="-384047" algn="ctr" rtl="0">
              <a:spcBef>
                <a:spcPts val="600"/>
              </a:spcBef>
              <a:spcAft>
                <a:spcPts val="0"/>
              </a:spcAft>
              <a:buSzPts val="2400"/>
              <a:buFont typeface="Noto Sans Symbols"/>
              <a:buChar char="✔"/>
            </a:pPr>
            <a:r>
              <a:rPr lang="en-CA">
                <a:solidFill>
                  <a:srgbClr val="FFFF00"/>
                </a:solidFill>
                <a:latin typeface="Arial"/>
                <a:ea typeface="Arial"/>
                <a:cs typeface="Arial"/>
                <a:sym typeface="Arial"/>
              </a:rPr>
              <a:t>Individuel (page 9 et 10)</a:t>
            </a:r>
            <a:endParaRPr/>
          </a:p>
          <a:p>
            <a:pPr marL="420624" lvl="0" indent="-384047" algn="ctr" rtl="0">
              <a:spcBef>
                <a:spcPts val="600"/>
              </a:spcBef>
              <a:spcAft>
                <a:spcPts val="0"/>
              </a:spcAft>
              <a:buSzPts val="2400"/>
              <a:buFont typeface="Noto Sans Symbols"/>
              <a:buChar char="✔"/>
            </a:pPr>
            <a:r>
              <a:rPr lang="en-CA">
                <a:solidFill>
                  <a:srgbClr val="FFFF00"/>
                </a:solidFill>
                <a:latin typeface="Arial"/>
                <a:ea typeface="Arial"/>
                <a:cs typeface="Arial"/>
                <a:sym typeface="Arial"/>
              </a:rPr>
              <a:t>20 à 30 minutes</a:t>
            </a:r>
            <a:endParaRPr/>
          </a:p>
          <a:p>
            <a:pPr marL="420624" lvl="0" indent="-384047" algn="ctr" rtl="0">
              <a:spcBef>
                <a:spcPts val="600"/>
              </a:spcBef>
              <a:spcAft>
                <a:spcPts val="0"/>
              </a:spcAft>
              <a:buSzPts val="2400"/>
              <a:buFont typeface="Noto Sans Symbols"/>
              <a:buChar char="✔"/>
            </a:pPr>
            <a:r>
              <a:rPr lang="en-CA">
                <a:solidFill>
                  <a:srgbClr val="FFFF00"/>
                </a:solidFill>
                <a:latin typeface="Arial"/>
                <a:ea typeface="Arial"/>
                <a:cs typeface="Arial"/>
                <a:sym typeface="Arial"/>
              </a:rPr>
              <a:t>Discussion en groupe par la suite</a:t>
            </a:r>
            <a:endParaRPr>
              <a:solidFill>
                <a:srgbClr val="FFFF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169" name="Google Shape;169;p23"/>
          <p:cNvGrpSpPr/>
          <p:nvPr/>
        </p:nvGrpSpPr>
        <p:grpSpPr>
          <a:xfrm>
            <a:off x="457200" y="275177"/>
            <a:ext cx="8229600" cy="1141920"/>
            <a:chOff x="0" y="539"/>
            <a:chExt cx="8229600" cy="1141920"/>
          </a:xfrm>
        </p:grpSpPr>
        <p:sp>
          <p:nvSpPr>
            <p:cNvPr id="170" name="Google Shape;170;p23"/>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dirty="0">
                  <a:solidFill>
                    <a:schemeClr val="lt1"/>
                  </a:solidFill>
                  <a:latin typeface="Arial"/>
                  <a:ea typeface="Arial"/>
                  <a:cs typeface="Arial"/>
                  <a:sym typeface="Arial"/>
                </a:rPr>
                <a:t>L’ÉTHIQUE EN </a:t>
              </a:r>
              <a:r>
                <a:rPr lang="en-CA" sz="3200" b="1" dirty="0" smtClean="0">
                  <a:solidFill>
                    <a:schemeClr val="lt1"/>
                  </a:solidFill>
                  <a:latin typeface="Arial"/>
                  <a:ea typeface="Arial"/>
                  <a:cs typeface="Arial"/>
                  <a:sym typeface="Arial"/>
                </a:rPr>
                <a:t>CLAIR p.11</a:t>
              </a:r>
              <a:endParaRPr sz="3200" b="1" dirty="0">
                <a:solidFill>
                  <a:schemeClr val="lt1"/>
                </a:solidFill>
                <a:latin typeface="Arial"/>
                <a:ea typeface="Arial"/>
                <a:cs typeface="Arial"/>
                <a:sym typeface="Arial"/>
              </a:endParaRPr>
            </a:p>
          </p:txBody>
        </p:sp>
      </p:grpSp>
      <p:sp>
        <p:nvSpPr>
          <p:cNvPr id="172" name="Google Shape;172;p23"/>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722376" lvl="1" indent="-274320" algn="l" rtl="0">
              <a:spcBef>
                <a:spcPts val="0"/>
              </a:spcBef>
              <a:spcAft>
                <a:spcPts val="0"/>
              </a:spcAft>
              <a:buSzPts val="2160"/>
              <a:buFont typeface="Noto Sans Symbols"/>
              <a:buChar char="⮚"/>
            </a:pPr>
            <a:r>
              <a:rPr lang="en-CA" sz="2400">
                <a:latin typeface="Arial"/>
                <a:ea typeface="Arial"/>
                <a:cs typeface="Arial"/>
                <a:sym typeface="Arial"/>
              </a:rPr>
              <a:t>Témoin de Jéovah qui refuse une transfusion</a:t>
            </a:r>
            <a:endParaRPr/>
          </a:p>
          <a:p>
            <a:pPr marL="722376" lvl="1" indent="-137160" algn="l" rtl="0">
              <a:spcBef>
                <a:spcPts val="480"/>
              </a:spcBef>
              <a:spcAft>
                <a:spcPts val="0"/>
              </a:spcAft>
              <a:buSzPts val="2160"/>
              <a:buFont typeface="Noto Sans Symbols"/>
              <a:buNone/>
            </a:pPr>
            <a:endParaRPr sz="2400">
              <a:latin typeface="Arial"/>
              <a:ea typeface="Arial"/>
              <a:cs typeface="Arial"/>
              <a:sym typeface="Arial"/>
            </a:endParaRPr>
          </a:p>
          <a:p>
            <a:pPr marL="722376" lvl="1" indent="-274320" algn="l" rtl="0">
              <a:spcBef>
                <a:spcPts val="480"/>
              </a:spcBef>
              <a:spcAft>
                <a:spcPts val="0"/>
              </a:spcAft>
              <a:buSzPts val="2160"/>
              <a:buFont typeface="Noto Sans Symbols"/>
              <a:buChar char="⮚"/>
            </a:pPr>
            <a:r>
              <a:rPr lang="en-CA" sz="2400">
                <a:latin typeface="Arial"/>
                <a:ea typeface="Arial"/>
                <a:cs typeface="Arial"/>
                <a:sym typeface="Arial"/>
              </a:rPr>
              <a:t>Fils qui exerce une violence verbale et économique envers sa mère de 81 ans</a:t>
            </a:r>
            <a:endParaRPr sz="2400">
              <a:latin typeface="Arial"/>
              <a:ea typeface="Arial"/>
              <a:cs typeface="Arial"/>
              <a:sym typeface="Arial"/>
            </a:endParaRPr>
          </a:p>
          <a:p>
            <a:pPr marL="722376" lvl="1" indent="-137160" algn="l" rtl="0">
              <a:spcBef>
                <a:spcPts val="480"/>
              </a:spcBef>
              <a:spcAft>
                <a:spcPts val="0"/>
              </a:spcAft>
              <a:buSzPts val="2160"/>
              <a:buFont typeface="Noto Sans Symbols"/>
              <a:buNone/>
            </a:pPr>
            <a:endParaRPr sz="2400">
              <a:latin typeface="Arial"/>
              <a:ea typeface="Arial"/>
              <a:cs typeface="Arial"/>
              <a:sym typeface="Arial"/>
            </a:endParaRPr>
          </a:p>
          <a:p>
            <a:pPr marL="722376" lvl="1" indent="-274320" algn="l" rtl="0">
              <a:spcBef>
                <a:spcPts val="480"/>
              </a:spcBef>
              <a:spcAft>
                <a:spcPts val="0"/>
              </a:spcAft>
              <a:buSzPts val="2160"/>
              <a:buFont typeface="Noto Sans Symbols"/>
              <a:buChar char="⮚"/>
            </a:pPr>
            <a:r>
              <a:rPr lang="en-CA" sz="2400">
                <a:latin typeface="Arial"/>
                <a:ea typeface="Arial"/>
                <a:cs typeface="Arial"/>
                <a:sym typeface="Arial"/>
              </a:rPr>
              <a:t>Discuter du dossier médical d’un client avec un collègue  </a:t>
            </a:r>
            <a:endParaRPr/>
          </a:p>
          <a:p>
            <a:pPr marL="722376" lvl="1" indent="-274320" algn="l" rtl="0">
              <a:spcBef>
                <a:spcPts val="520"/>
              </a:spcBef>
              <a:spcAft>
                <a:spcPts val="0"/>
              </a:spcAft>
              <a:buSzPts val="2340"/>
              <a:buNone/>
            </a:pPr>
            <a:endParaRPr>
              <a:latin typeface="Arial"/>
              <a:ea typeface="Arial"/>
              <a:cs typeface="Arial"/>
              <a:sym typeface="Arial"/>
            </a:endParaRPr>
          </a:p>
          <a:p>
            <a:pPr marL="420624" lvl="0" indent="-384047" algn="ctr" rtl="0">
              <a:spcBef>
                <a:spcPts val="800"/>
              </a:spcBef>
              <a:spcAft>
                <a:spcPts val="0"/>
              </a:spcAft>
              <a:buSzPts val="3200"/>
              <a:buChar char="⦿"/>
            </a:pPr>
            <a:r>
              <a:rPr lang="en-CA" sz="4000">
                <a:solidFill>
                  <a:srgbClr val="FF0000"/>
                </a:solidFill>
                <a:latin typeface="Arial"/>
                <a:ea typeface="Arial"/>
                <a:cs typeface="Arial"/>
                <a:sym typeface="Arial"/>
              </a:rPr>
              <a:t>Quoi faire pour bien faire?</a:t>
            </a:r>
            <a:endParaRPr/>
          </a:p>
          <a:p>
            <a:pPr marL="722376" lvl="1" indent="-125730" algn="l" rtl="0">
              <a:spcBef>
                <a:spcPts val="520"/>
              </a:spcBef>
              <a:spcAft>
                <a:spcPts val="0"/>
              </a:spcAft>
              <a:buSzPts val="2340"/>
              <a:buFont typeface="Noto Sans Symbols"/>
              <a:buNone/>
            </a:pPr>
            <a:endParaRPr/>
          </a:p>
          <a:p>
            <a:pPr marL="722376" lvl="1" indent="-125730" algn="l" rtl="0">
              <a:spcBef>
                <a:spcPts val="520"/>
              </a:spcBef>
              <a:spcAft>
                <a:spcPts val="0"/>
              </a:spcAft>
              <a:buSzPts val="2340"/>
              <a:buFont typeface="Noto Sans Symbols"/>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4"/>
          <p:cNvGrpSpPr/>
          <p:nvPr/>
        </p:nvGrpSpPr>
        <p:grpSpPr>
          <a:xfrm>
            <a:off x="457200" y="275177"/>
            <a:ext cx="8229600" cy="1141920"/>
            <a:chOff x="0" y="539"/>
            <a:chExt cx="8229600" cy="1141920"/>
          </a:xfrm>
        </p:grpSpPr>
        <p:sp>
          <p:nvSpPr>
            <p:cNvPr id="178" name="Google Shape;178;p24"/>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EXERCICE 1.1</a:t>
              </a:r>
              <a:endParaRPr sz="3200" b="1">
                <a:solidFill>
                  <a:schemeClr val="lt1"/>
                </a:solidFill>
                <a:latin typeface="Arial"/>
                <a:ea typeface="Arial"/>
                <a:cs typeface="Arial"/>
                <a:sym typeface="Arial"/>
              </a:endParaRPr>
            </a:p>
          </p:txBody>
        </p:sp>
      </p:grpSp>
      <p:sp>
        <p:nvSpPr>
          <p:cNvPr id="180" name="Google Shape;180;p24"/>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231647" algn="l" rtl="0">
              <a:spcBef>
                <a:spcPts val="0"/>
              </a:spcBef>
              <a:spcAft>
                <a:spcPts val="0"/>
              </a:spcAft>
              <a:buSzPts val="2400"/>
              <a:buNone/>
            </a:pPr>
            <a:endParaRPr/>
          </a:p>
          <a:p>
            <a:pPr marL="420624" lvl="0" indent="-231647" algn="l" rtl="0">
              <a:spcBef>
                <a:spcPts val="600"/>
              </a:spcBef>
              <a:spcAft>
                <a:spcPts val="0"/>
              </a:spcAft>
              <a:buSzPts val="2400"/>
              <a:buNone/>
            </a:pPr>
            <a:endParaRPr/>
          </a:p>
          <a:p>
            <a:pPr marL="420624" lvl="0" indent="-384047" algn="ctr" rtl="0">
              <a:spcBef>
                <a:spcPts val="600"/>
              </a:spcBef>
              <a:spcAft>
                <a:spcPts val="0"/>
              </a:spcAft>
              <a:buSzPts val="2400"/>
              <a:buFont typeface="Noto Sans Symbols"/>
              <a:buChar char="✔"/>
            </a:pPr>
            <a:r>
              <a:rPr lang="en-CA">
                <a:solidFill>
                  <a:srgbClr val="FFFF00"/>
                </a:solidFill>
                <a:latin typeface="Arial"/>
                <a:ea typeface="Arial"/>
                <a:cs typeface="Arial"/>
                <a:sym typeface="Arial"/>
              </a:rPr>
              <a:t>En équipe de 2</a:t>
            </a:r>
            <a:endParaRPr/>
          </a:p>
          <a:p>
            <a:pPr marL="420624" lvl="0" indent="-384047" algn="ctr" rtl="0">
              <a:spcBef>
                <a:spcPts val="600"/>
              </a:spcBef>
              <a:spcAft>
                <a:spcPts val="0"/>
              </a:spcAft>
              <a:buSzPts val="2400"/>
              <a:buFont typeface="Noto Sans Symbols"/>
              <a:buChar char="✔"/>
            </a:pPr>
            <a:r>
              <a:rPr lang="en-CA">
                <a:solidFill>
                  <a:srgbClr val="FFFF00"/>
                </a:solidFill>
                <a:latin typeface="Arial"/>
                <a:ea typeface="Arial"/>
                <a:cs typeface="Arial"/>
                <a:sym typeface="Arial"/>
              </a:rPr>
              <a:t>15 minutes</a:t>
            </a:r>
            <a:endParaRPr/>
          </a:p>
          <a:p>
            <a:pPr marL="420624" lvl="0" indent="-384047" algn="ctr" rtl="0">
              <a:spcBef>
                <a:spcPts val="600"/>
              </a:spcBef>
              <a:spcAft>
                <a:spcPts val="0"/>
              </a:spcAft>
              <a:buSzPts val="2400"/>
              <a:buFont typeface="Noto Sans Symbols"/>
              <a:buChar char="✔"/>
            </a:pPr>
            <a:r>
              <a:rPr lang="en-CA">
                <a:solidFill>
                  <a:srgbClr val="FFFF00"/>
                </a:solidFill>
                <a:latin typeface="Arial"/>
                <a:ea typeface="Arial"/>
                <a:cs typeface="Arial"/>
                <a:sym typeface="Arial"/>
              </a:rPr>
              <a:t>Discussion en groupe</a:t>
            </a:r>
            <a:endParaRPr>
              <a:solidFill>
                <a:srgbClr val="FFFF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185" name="Google Shape;185;p25"/>
          <p:cNvGrpSpPr/>
          <p:nvPr/>
        </p:nvGrpSpPr>
        <p:grpSpPr>
          <a:xfrm>
            <a:off x="457200" y="275177"/>
            <a:ext cx="8229600" cy="1141920"/>
            <a:chOff x="0" y="539"/>
            <a:chExt cx="8229600" cy="1141920"/>
          </a:xfrm>
        </p:grpSpPr>
        <p:sp>
          <p:nvSpPr>
            <p:cNvPr id="186" name="Google Shape;186;p25"/>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DÉFINITION</a:t>
              </a:r>
              <a:endParaRPr sz="3200" b="1">
                <a:solidFill>
                  <a:schemeClr val="lt1"/>
                </a:solidFill>
                <a:latin typeface="Arial"/>
                <a:ea typeface="Arial"/>
                <a:cs typeface="Arial"/>
                <a:sym typeface="Arial"/>
              </a:endParaRPr>
            </a:p>
          </p:txBody>
        </p:sp>
      </p:grpSp>
      <p:sp>
        <p:nvSpPr>
          <p:cNvPr id="188" name="Google Shape;188;p25"/>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384047" algn="l" rtl="0">
              <a:lnSpc>
                <a:spcPct val="80000"/>
              </a:lnSpc>
              <a:spcBef>
                <a:spcPts val="0"/>
              </a:spcBef>
              <a:spcAft>
                <a:spcPts val="0"/>
              </a:spcAft>
              <a:buSzPts val="2220"/>
              <a:buChar char="⦿"/>
            </a:pPr>
            <a:r>
              <a:rPr lang="en-CA" sz="2775" u="sng">
                <a:latin typeface="Arial"/>
                <a:ea typeface="Arial"/>
                <a:cs typeface="Arial"/>
                <a:sym typeface="Arial"/>
              </a:rPr>
              <a:t>Éthique</a:t>
            </a:r>
            <a:r>
              <a:rPr lang="en-CA" sz="2775">
                <a:latin typeface="Arial"/>
                <a:ea typeface="Arial"/>
                <a:cs typeface="Arial"/>
                <a:sym typeface="Arial"/>
              </a:rPr>
              <a:t> :</a:t>
            </a:r>
            <a:endParaRPr/>
          </a:p>
          <a:p>
            <a:pPr marL="1490472" lvl="4" indent="-182880" algn="l" rtl="0">
              <a:lnSpc>
                <a:spcPct val="80000"/>
              </a:lnSpc>
              <a:spcBef>
                <a:spcPts val="481"/>
              </a:spcBef>
              <a:spcAft>
                <a:spcPts val="0"/>
              </a:spcAft>
              <a:buSzPts val="2405"/>
              <a:buFont typeface="Arial"/>
              <a:buChar char="-"/>
            </a:pPr>
            <a:r>
              <a:rPr lang="en-CA" sz="2405">
                <a:latin typeface="Arial"/>
                <a:ea typeface="Arial"/>
                <a:cs typeface="Arial"/>
                <a:sym typeface="Arial"/>
              </a:rPr>
              <a:t>« Science et théorie de la morale. Ensemble des valeurs, des règles morales propres à un milieu, une culture, un groupe. »           </a:t>
            </a:r>
            <a:r>
              <a:rPr lang="en-CA" sz="2405" i="1">
                <a:latin typeface="Arial"/>
                <a:ea typeface="Arial"/>
                <a:cs typeface="Arial"/>
                <a:sym typeface="Arial"/>
              </a:rPr>
              <a:t>- Le Petit Robert</a:t>
            </a:r>
            <a:endParaRPr/>
          </a:p>
          <a:p>
            <a:pPr marL="1005839" lvl="2" indent="-256031" algn="l" rtl="0">
              <a:lnSpc>
                <a:spcPct val="80000"/>
              </a:lnSpc>
              <a:spcBef>
                <a:spcPts val="444"/>
              </a:spcBef>
              <a:spcAft>
                <a:spcPts val="0"/>
              </a:spcAft>
              <a:buSzPts val="1887"/>
              <a:buNone/>
            </a:pPr>
            <a:endParaRPr sz="2220">
              <a:latin typeface="Arial"/>
              <a:ea typeface="Arial"/>
              <a:cs typeface="Arial"/>
              <a:sym typeface="Arial"/>
            </a:endParaRPr>
          </a:p>
          <a:p>
            <a:pPr marL="1005839" lvl="2" indent="-256032" algn="l" rtl="0">
              <a:lnSpc>
                <a:spcPct val="80000"/>
              </a:lnSpc>
              <a:spcBef>
                <a:spcPts val="444"/>
              </a:spcBef>
              <a:spcAft>
                <a:spcPts val="0"/>
              </a:spcAft>
              <a:buSzPts val="1887"/>
              <a:buFont typeface="Noto Sans Symbols"/>
              <a:buChar char="⮚"/>
            </a:pPr>
            <a:r>
              <a:rPr lang="en-CA" sz="2220">
                <a:latin typeface="Arial"/>
                <a:ea typeface="Arial"/>
                <a:cs typeface="Arial"/>
                <a:sym typeface="Arial"/>
              </a:rPr>
              <a:t>Donc c’est une dicipline qui nous dis comment les êtres doivent moralement se comporter dans un certain nombre de situation;</a:t>
            </a:r>
            <a:endParaRPr/>
          </a:p>
          <a:p>
            <a:pPr marL="1005839" lvl="2" indent="-256031" algn="l" rtl="0">
              <a:lnSpc>
                <a:spcPct val="80000"/>
              </a:lnSpc>
              <a:spcBef>
                <a:spcPts val="444"/>
              </a:spcBef>
              <a:spcAft>
                <a:spcPts val="0"/>
              </a:spcAft>
              <a:buSzPts val="1887"/>
              <a:buNone/>
            </a:pPr>
            <a:endParaRPr sz="2220">
              <a:latin typeface="Arial"/>
              <a:ea typeface="Arial"/>
              <a:cs typeface="Arial"/>
              <a:sym typeface="Arial"/>
            </a:endParaRPr>
          </a:p>
          <a:p>
            <a:pPr marL="1005839" lvl="2" indent="-256032" algn="l" rtl="0">
              <a:lnSpc>
                <a:spcPct val="80000"/>
              </a:lnSpc>
              <a:spcBef>
                <a:spcPts val="444"/>
              </a:spcBef>
              <a:spcAft>
                <a:spcPts val="0"/>
              </a:spcAft>
              <a:buSzPts val="1887"/>
              <a:buFont typeface="Noto Sans Symbols"/>
              <a:buChar char="⮚"/>
            </a:pPr>
            <a:r>
              <a:rPr lang="en-CA" sz="2220">
                <a:latin typeface="Arial"/>
                <a:ea typeface="Arial"/>
                <a:cs typeface="Arial"/>
                <a:sym typeface="Arial"/>
              </a:rPr>
              <a:t>Acceptable / Non-acceptable    -    Bonne / Mauvaise;</a:t>
            </a:r>
            <a:endParaRPr/>
          </a:p>
          <a:p>
            <a:pPr marL="1005839" lvl="2" indent="-256031" algn="l" rtl="0">
              <a:lnSpc>
                <a:spcPct val="80000"/>
              </a:lnSpc>
              <a:spcBef>
                <a:spcPts val="444"/>
              </a:spcBef>
              <a:spcAft>
                <a:spcPts val="0"/>
              </a:spcAft>
              <a:buSzPts val="1887"/>
              <a:buNone/>
            </a:pPr>
            <a:endParaRPr sz="2220">
              <a:latin typeface="Arial"/>
              <a:ea typeface="Arial"/>
              <a:cs typeface="Arial"/>
              <a:sym typeface="Arial"/>
            </a:endParaRPr>
          </a:p>
          <a:p>
            <a:pPr marL="1005839" lvl="2" indent="-256032" algn="l" rtl="0">
              <a:lnSpc>
                <a:spcPct val="80000"/>
              </a:lnSpc>
              <a:spcBef>
                <a:spcPts val="444"/>
              </a:spcBef>
              <a:spcAft>
                <a:spcPts val="0"/>
              </a:spcAft>
              <a:buSzPts val="1887"/>
              <a:buFont typeface="Noto Sans Symbols"/>
              <a:buChar char="⮚"/>
            </a:pPr>
            <a:r>
              <a:rPr lang="en-CA" sz="2220">
                <a:latin typeface="Arial"/>
                <a:ea typeface="Arial"/>
                <a:cs typeface="Arial"/>
                <a:sym typeface="Arial"/>
              </a:rPr>
              <a:t>Faire des choix inspirés par des valeurs.</a:t>
            </a:r>
            <a:endParaRPr/>
          </a:p>
          <a:p>
            <a:pPr marL="1005839" lvl="2" indent="-136207" algn="l" rtl="0">
              <a:lnSpc>
                <a:spcPct val="80000"/>
              </a:lnSpc>
              <a:spcBef>
                <a:spcPts val="444"/>
              </a:spcBef>
              <a:spcAft>
                <a:spcPts val="0"/>
              </a:spcAft>
              <a:buSzPts val="1887"/>
              <a:buFont typeface="Noto Sans Symbols"/>
              <a:buNone/>
            </a:pPr>
            <a:endParaRPr sz="222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Google Shape;193;p26"/>
          <p:cNvGrpSpPr/>
          <p:nvPr/>
        </p:nvGrpSpPr>
        <p:grpSpPr>
          <a:xfrm>
            <a:off x="457200" y="275177"/>
            <a:ext cx="8229600" cy="1141920"/>
            <a:chOff x="0" y="539"/>
            <a:chExt cx="8229600" cy="1141920"/>
          </a:xfrm>
        </p:grpSpPr>
        <p:sp>
          <p:nvSpPr>
            <p:cNvPr id="194" name="Google Shape;194;p26"/>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DÉFINITION (SUITE)</a:t>
              </a:r>
              <a:endParaRPr sz="3200" b="1">
                <a:solidFill>
                  <a:schemeClr val="lt1"/>
                </a:solidFill>
                <a:latin typeface="Arial"/>
                <a:ea typeface="Arial"/>
                <a:cs typeface="Arial"/>
                <a:sym typeface="Arial"/>
              </a:endParaRPr>
            </a:p>
          </p:txBody>
        </p:sp>
      </p:grpSp>
      <p:sp>
        <p:nvSpPr>
          <p:cNvPr id="196" name="Google Shape;196;p26"/>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384047" algn="l" rtl="0">
              <a:lnSpc>
                <a:spcPct val="90000"/>
              </a:lnSpc>
              <a:spcBef>
                <a:spcPts val="0"/>
              </a:spcBef>
              <a:spcAft>
                <a:spcPts val="0"/>
              </a:spcAft>
              <a:buSzPts val="2240"/>
              <a:buNone/>
            </a:pPr>
            <a:r>
              <a:rPr lang="en-CA" sz="2800">
                <a:latin typeface="Arial"/>
                <a:ea typeface="Arial"/>
                <a:cs typeface="Arial"/>
                <a:sym typeface="Arial"/>
              </a:rPr>
              <a:t>Point de vue moral différent</a:t>
            </a:r>
            <a:endParaRPr sz="2800">
              <a:latin typeface="Arial"/>
              <a:ea typeface="Arial"/>
              <a:cs typeface="Arial"/>
              <a:sym typeface="Arial"/>
            </a:endParaRPr>
          </a:p>
          <a:p>
            <a:pPr marL="420624" lvl="0" indent="-384047" algn="l" rtl="0">
              <a:lnSpc>
                <a:spcPct val="90000"/>
              </a:lnSpc>
              <a:spcBef>
                <a:spcPts val="600"/>
              </a:spcBef>
              <a:spcAft>
                <a:spcPts val="0"/>
              </a:spcAft>
              <a:buSzPts val="2400"/>
              <a:buNone/>
            </a:pPr>
            <a:endParaRPr>
              <a:latin typeface="Arial"/>
              <a:ea typeface="Arial"/>
              <a:cs typeface="Arial"/>
              <a:sym typeface="Arial"/>
            </a:endParaRPr>
          </a:p>
          <a:p>
            <a:pPr marL="1005839" lvl="2" indent="-256032" algn="l" rtl="0">
              <a:lnSpc>
                <a:spcPct val="90000"/>
              </a:lnSpc>
              <a:spcBef>
                <a:spcPts val="480"/>
              </a:spcBef>
              <a:spcAft>
                <a:spcPts val="0"/>
              </a:spcAft>
              <a:buSzPts val="2040"/>
              <a:buFont typeface="Noto Sans Symbols"/>
              <a:buChar char="⮚"/>
            </a:pPr>
            <a:r>
              <a:rPr lang="en-CA">
                <a:latin typeface="Arial"/>
                <a:ea typeface="Arial"/>
                <a:cs typeface="Arial"/>
                <a:sym typeface="Arial"/>
              </a:rPr>
              <a:t>Chacun possède son propre Code d’éthique;</a:t>
            </a:r>
            <a:endParaRPr/>
          </a:p>
          <a:p>
            <a:pPr marL="1005839" lvl="2" indent="-126491" algn="l" rtl="0">
              <a:lnSpc>
                <a:spcPct val="90000"/>
              </a:lnSpc>
              <a:spcBef>
                <a:spcPts val="480"/>
              </a:spcBef>
              <a:spcAft>
                <a:spcPts val="0"/>
              </a:spcAft>
              <a:buSzPts val="2040"/>
              <a:buFont typeface="Noto Sans Symbols"/>
              <a:buNone/>
            </a:pPr>
            <a:endParaRPr>
              <a:latin typeface="Arial"/>
              <a:ea typeface="Arial"/>
              <a:cs typeface="Arial"/>
              <a:sym typeface="Arial"/>
            </a:endParaRPr>
          </a:p>
          <a:p>
            <a:pPr marL="1005839" lvl="2" indent="-256032" algn="l" rtl="0">
              <a:lnSpc>
                <a:spcPct val="90000"/>
              </a:lnSpc>
              <a:spcBef>
                <a:spcPts val="480"/>
              </a:spcBef>
              <a:spcAft>
                <a:spcPts val="0"/>
              </a:spcAft>
              <a:buSzPts val="2040"/>
              <a:buFont typeface="Noto Sans Symbols"/>
              <a:buChar char="⮚"/>
            </a:pPr>
            <a:r>
              <a:rPr lang="en-CA">
                <a:latin typeface="Arial"/>
                <a:ea typeface="Arial"/>
                <a:cs typeface="Arial"/>
                <a:sym typeface="Arial"/>
              </a:rPr>
              <a:t>Chacun possède ses propres valeurs et principes;</a:t>
            </a:r>
            <a:endParaRPr/>
          </a:p>
          <a:p>
            <a:pPr marL="1005839" lvl="2" indent="-126491" algn="l" rtl="0">
              <a:lnSpc>
                <a:spcPct val="90000"/>
              </a:lnSpc>
              <a:spcBef>
                <a:spcPts val="480"/>
              </a:spcBef>
              <a:spcAft>
                <a:spcPts val="0"/>
              </a:spcAft>
              <a:buSzPts val="2040"/>
              <a:buFont typeface="Noto Sans Symbols"/>
              <a:buNone/>
            </a:pPr>
            <a:endParaRPr>
              <a:latin typeface="Arial"/>
              <a:ea typeface="Arial"/>
              <a:cs typeface="Arial"/>
              <a:sym typeface="Arial"/>
            </a:endParaRPr>
          </a:p>
          <a:p>
            <a:pPr marL="1005839" lvl="2" indent="-256032" algn="l" rtl="0">
              <a:lnSpc>
                <a:spcPct val="90000"/>
              </a:lnSpc>
              <a:spcBef>
                <a:spcPts val="480"/>
              </a:spcBef>
              <a:spcAft>
                <a:spcPts val="0"/>
              </a:spcAft>
              <a:buSzPts val="2040"/>
              <a:buFont typeface="Noto Sans Symbols"/>
              <a:buChar char="⮚"/>
            </a:pPr>
            <a:r>
              <a:rPr lang="en-CA">
                <a:latin typeface="Arial"/>
                <a:ea typeface="Arial"/>
                <a:cs typeface="Arial"/>
                <a:sym typeface="Arial"/>
              </a:rPr>
              <a:t>Chacun agit dans sa vie professionnelle et personnelle en fonction des règles de conduite selon ses connaissances de ce qui est correct et ne l’est pas.</a:t>
            </a:r>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p27"/>
          <p:cNvGrpSpPr/>
          <p:nvPr/>
        </p:nvGrpSpPr>
        <p:grpSpPr>
          <a:xfrm>
            <a:off x="457200" y="275177"/>
            <a:ext cx="8229600" cy="1141920"/>
            <a:chOff x="0" y="539"/>
            <a:chExt cx="8229600" cy="1141920"/>
          </a:xfrm>
        </p:grpSpPr>
        <p:sp>
          <p:nvSpPr>
            <p:cNvPr id="202" name="Google Shape;202;p27"/>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dirty="0">
                  <a:solidFill>
                    <a:schemeClr val="lt1"/>
                  </a:solidFill>
                  <a:latin typeface="Arial"/>
                  <a:ea typeface="Arial"/>
                  <a:cs typeface="Arial"/>
                  <a:sym typeface="Arial"/>
                </a:rPr>
                <a:t>L’ÉTHIQUE ET LE MILIEU DE LA </a:t>
              </a:r>
              <a:r>
                <a:rPr lang="en-CA" sz="3200" b="1" dirty="0" smtClean="0">
                  <a:solidFill>
                    <a:schemeClr val="lt1"/>
                  </a:solidFill>
                  <a:latin typeface="Arial"/>
                  <a:ea typeface="Arial"/>
                  <a:cs typeface="Arial"/>
                  <a:sym typeface="Arial"/>
                </a:rPr>
                <a:t>SANTÉ p.13</a:t>
              </a:r>
              <a:endParaRPr sz="3200" b="1" dirty="0">
                <a:solidFill>
                  <a:schemeClr val="lt1"/>
                </a:solidFill>
                <a:latin typeface="Arial"/>
                <a:ea typeface="Arial"/>
                <a:cs typeface="Arial"/>
                <a:sym typeface="Arial"/>
              </a:endParaRPr>
            </a:p>
          </p:txBody>
        </p:sp>
      </p:grpSp>
      <p:sp>
        <p:nvSpPr>
          <p:cNvPr id="204" name="Google Shape;204;p27"/>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384047" algn="l" rtl="0">
              <a:lnSpc>
                <a:spcPct val="80000"/>
              </a:lnSpc>
              <a:spcBef>
                <a:spcPts val="0"/>
              </a:spcBef>
              <a:spcAft>
                <a:spcPts val="0"/>
              </a:spcAft>
              <a:buSzPts val="2000"/>
              <a:buChar char="⦿"/>
            </a:pPr>
            <a:r>
              <a:rPr lang="en-CA" sz="2500" u="sng" dirty="0" err="1">
                <a:latin typeface="Arial"/>
                <a:ea typeface="Arial"/>
                <a:cs typeface="Arial"/>
                <a:sym typeface="Arial"/>
              </a:rPr>
              <a:t>Pourquoi</a:t>
            </a:r>
            <a:r>
              <a:rPr lang="en-CA" sz="2500" dirty="0">
                <a:latin typeface="Arial"/>
                <a:ea typeface="Arial"/>
                <a:cs typeface="Arial"/>
                <a:sym typeface="Arial"/>
              </a:rPr>
              <a:t>?</a:t>
            </a:r>
            <a:endParaRPr dirty="0"/>
          </a:p>
          <a:p>
            <a:pPr marL="420624" lvl="0" indent="-384047" algn="l" rtl="0">
              <a:lnSpc>
                <a:spcPct val="80000"/>
              </a:lnSpc>
              <a:spcBef>
                <a:spcPts val="375"/>
              </a:spcBef>
              <a:spcAft>
                <a:spcPts val="0"/>
              </a:spcAft>
              <a:buSzPts val="1500"/>
              <a:buNone/>
            </a:pPr>
            <a:endParaRPr sz="1875" dirty="0">
              <a:latin typeface="Arial"/>
              <a:ea typeface="Arial"/>
              <a:cs typeface="Arial"/>
              <a:sym typeface="Arial"/>
            </a:endParaRPr>
          </a:p>
          <a:p>
            <a:pPr marL="722376" lvl="1" indent="-274320" algn="l" rtl="0">
              <a:lnSpc>
                <a:spcPct val="80000"/>
              </a:lnSpc>
              <a:spcBef>
                <a:spcPts val="387"/>
              </a:spcBef>
              <a:spcAft>
                <a:spcPts val="0"/>
              </a:spcAft>
              <a:buSzPts val="1743"/>
              <a:buFont typeface="Noto Sans Symbols"/>
              <a:buChar char="✔"/>
            </a:pPr>
            <a:r>
              <a:rPr lang="en-CA" sz="1937" dirty="0" err="1">
                <a:latin typeface="Arial"/>
                <a:ea typeface="Arial"/>
                <a:cs typeface="Arial"/>
                <a:sym typeface="Arial"/>
              </a:rPr>
              <a:t>Définir</a:t>
            </a:r>
            <a:r>
              <a:rPr lang="en-CA" sz="1937" dirty="0">
                <a:latin typeface="Arial"/>
                <a:ea typeface="Arial"/>
                <a:cs typeface="Arial"/>
                <a:sym typeface="Arial"/>
              </a:rPr>
              <a:t> plus </a:t>
            </a:r>
            <a:r>
              <a:rPr lang="en-CA" sz="1937" dirty="0" err="1">
                <a:latin typeface="Arial"/>
                <a:ea typeface="Arial"/>
                <a:cs typeface="Arial"/>
                <a:sym typeface="Arial"/>
              </a:rPr>
              <a:t>clairement</a:t>
            </a:r>
            <a:r>
              <a:rPr lang="en-CA" sz="1937" dirty="0">
                <a:latin typeface="Arial"/>
                <a:ea typeface="Arial"/>
                <a:cs typeface="Arial"/>
                <a:sym typeface="Arial"/>
              </a:rPr>
              <a:t> les </a:t>
            </a:r>
            <a:r>
              <a:rPr lang="en-CA" sz="1937" dirty="0" err="1">
                <a:latin typeface="Arial"/>
                <a:ea typeface="Arial"/>
                <a:cs typeface="Arial"/>
                <a:sym typeface="Arial"/>
              </a:rPr>
              <a:t>enjeux</a:t>
            </a:r>
            <a:r>
              <a:rPr lang="en-CA" sz="1937" dirty="0">
                <a:latin typeface="Arial"/>
                <a:ea typeface="Arial"/>
                <a:cs typeface="Arial"/>
                <a:sym typeface="Arial"/>
              </a:rPr>
              <a:t> </a:t>
            </a:r>
            <a:r>
              <a:rPr lang="en-CA" sz="1937" dirty="0" err="1">
                <a:latin typeface="Arial"/>
                <a:ea typeface="Arial"/>
                <a:cs typeface="Arial"/>
                <a:sym typeface="Arial"/>
              </a:rPr>
              <a:t>en</a:t>
            </a:r>
            <a:r>
              <a:rPr lang="en-CA" sz="1937" dirty="0">
                <a:latin typeface="Arial"/>
                <a:ea typeface="Arial"/>
                <a:cs typeface="Arial"/>
                <a:sym typeface="Arial"/>
              </a:rPr>
              <a:t> cause </a:t>
            </a:r>
            <a:r>
              <a:rPr lang="en-CA" sz="1937" dirty="0" err="1">
                <a:latin typeface="Arial"/>
                <a:ea typeface="Arial"/>
                <a:cs typeface="Arial"/>
                <a:sym typeface="Arial"/>
              </a:rPr>
              <a:t>dans</a:t>
            </a:r>
            <a:r>
              <a:rPr lang="en-CA" sz="1937" dirty="0">
                <a:latin typeface="Arial"/>
                <a:ea typeface="Arial"/>
                <a:cs typeface="Arial"/>
                <a:sym typeface="Arial"/>
              </a:rPr>
              <a:t> un situation;</a:t>
            </a:r>
            <a:endParaRPr dirty="0"/>
          </a:p>
          <a:p>
            <a:pPr marL="722376" lvl="1" indent="-274320" algn="l" rtl="0">
              <a:lnSpc>
                <a:spcPct val="80000"/>
              </a:lnSpc>
              <a:spcBef>
                <a:spcPts val="387"/>
              </a:spcBef>
              <a:spcAft>
                <a:spcPts val="0"/>
              </a:spcAft>
              <a:buSzPts val="1743"/>
              <a:buNone/>
            </a:pPr>
            <a:endParaRPr sz="1937" dirty="0">
              <a:latin typeface="Arial"/>
              <a:ea typeface="Arial"/>
              <a:cs typeface="Arial"/>
              <a:sym typeface="Arial"/>
            </a:endParaRPr>
          </a:p>
          <a:p>
            <a:pPr marL="722376" lvl="1" indent="-274320" algn="l" rtl="0">
              <a:lnSpc>
                <a:spcPct val="80000"/>
              </a:lnSpc>
              <a:spcBef>
                <a:spcPts val="387"/>
              </a:spcBef>
              <a:spcAft>
                <a:spcPts val="0"/>
              </a:spcAft>
              <a:buSzPts val="1743"/>
              <a:buFont typeface="Noto Sans Symbols"/>
              <a:buChar char="✔"/>
            </a:pPr>
            <a:r>
              <a:rPr lang="en-CA" sz="1937" dirty="0">
                <a:latin typeface="Arial"/>
                <a:ea typeface="Arial"/>
                <a:cs typeface="Arial"/>
                <a:sym typeface="Arial"/>
              </a:rPr>
              <a:t>Clarifier les </a:t>
            </a:r>
            <a:r>
              <a:rPr lang="en-CA" sz="1937" dirty="0" err="1">
                <a:latin typeface="Arial"/>
                <a:ea typeface="Arial"/>
                <a:cs typeface="Arial"/>
                <a:sym typeface="Arial"/>
              </a:rPr>
              <a:t>valeurs</a:t>
            </a:r>
            <a:r>
              <a:rPr lang="en-CA" sz="1937" dirty="0">
                <a:latin typeface="Arial"/>
                <a:ea typeface="Arial"/>
                <a:cs typeface="Arial"/>
                <a:sym typeface="Arial"/>
              </a:rPr>
              <a:t> </a:t>
            </a:r>
            <a:r>
              <a:rPr lang="en-CA" sz="1937" dirty="0" err="1">
                <a:latin typeface="Arial"/>
                <a:ea typeface="Arial"/>
                <a:cs typeface="Arial"/>
                <a:sym typeface="Arial"/>
              </a:rPr>
              <a:t>motivant</a:t>
            </a:r>
            <a:r>
              <a:rPr lang="en-CA" sz="1937" dirty="0">
                <a:latin typeface="Arial"/>
                <a:ea typeface="Arial"/>
                <a:cs typeface="Arial"/>
                <a:sym typeface="Arial"/>
              </a:rPr>
              <a:t> les </a:t>
            </a:r>
            <a:r>
              <a:rPr lang="en-CA" sz="1937" dirty="0" err="1" smtClean="0">
                <a:latin typeface="Arial"/>
                <a:ea typeface="Arial"/>
                <a:cs typeface="Arial"/>
                <a:sym typeface="Arial"/>
              </a:rPr>
              <a:t>différents</a:t>
            </a:r>
            <a:r>
              <a:rPr lang="en-CA" sz="1937" dirty="0" smtClean="0">
                <a:latin typeface="Arial"/>
                <a:ea typeface="Arial"/>
                <a:cs typeface="Arial"/>
                <a:sym typeface="Arial"/>
              </a:rPr>
              <a:t> </a:t>
            </a:r>
            <a:r>
              <a:rPr lang="en-CA" sz="1937" dirty="0" err="1">
                <a:latin typeface="Arial"/>
                <a:ea typeface="Arial"/>
                <a:cs typeface="Arial"/>
                <a:sym typeface="Arial"/>
              </a:rPr>
              <a:t>choix</a:t>
            </a:r>
            <a:r>
              <a:rPr lang="en-CA" sz="1937" dirty="0">
                <a:latin typeface="Arial"/>
                <a:ea typeface="Arial"/>
                <a:cs typeface="Arial"/>
                <a:sym typeface="Arial"/>
              </a:rPr>
              <a:t> qui </a:t>
            </a:r>
            <a:r>
              <a:rPr lang="en-CA" sz="1937" dirty="0" err="1" smtClean="0">
                <a:latin typeface="Arial"/>
                <a:ea typeface="Arial"/>
                <a:cs typeface="Arial"/>
                <a:sym typeface="Arial"/>
              </a:rPr>
              <a:t>s’offrent</a:t>
            </a:r>
            <a:r>
              <a:rPr lang="en-CA" sz="1937" dirty="0" smtClean="0">
                <a:latin typeface="Arial"/>
                <a:ea typeface="Arial"/>
                <a:cs typeface="Arial"/>
                <a:sym typeface="Arial"/>
              </a:rPr>
              <a:t> </a:t>
            </a:r>
            <a:r>
              <a:rPr lang="en-CA" sz="1937" dirty="0">
                <a:latin typeface="Arial"/>
                <a:ea typeface="Arial"/>
                <a:cs typeface="Arial"/>
                <a:sym typeface="Arial"/>
              </a:rPr>
              <a:t>à nous.</a:t>
            </a:r>
            <a:endParaRPr dirty="0"/>
          </a:p>
          <a:p>
            <a:pPr marL="420624" lvl="0" indent="-384047" algn="l" rtl="0">
              <a:lnSpc>
                <a:spcPct val="80000"/>
              </a:lnSpc>
              <a:spcBef>
                <a:spcPts val="375"/>
              </a:spcBef>
              <a:spcAft>
                <a:spcPts val="0"/>
              </a:spcAft>
              <a:buSzPts val="1500"/>
              <a:buNone/>
            </a:pPr>
            <a:endParaRPr sz="1875" dirty="0">
              <a:latin typeface="Arial"/>
              <a:ea typeface="Arial"/>
              <a:cs typeface="Arial"/>
              <a:sym typeface="Arial"/>
            </a:endParaRPr>
          </a:p>
          <a:p>
            <a:pPr marL="420624" lvl="0" indent="-384047" algn="l" rtl="0">
              <a:lnSpc>
                <a:spcPct val="80000"/>
              </a:lnSpc>
              <a:spcBef>
                <a:spcPts val="500"/>
              </a:spcBef>
              <a:spcAft>
                <a:spcPts val="0"/>
              </a:spcAft>
              <a:buSzPts val="2000"/>
              <a:buChar char="⦿"/>
            </a:pPr>
            <a:r>
              <a:rPr lang="en-CA" sz="2500" u="sng" dirty="0">
                <a:latin typeface="Arial"/>
                <a:ea typeface="Arial"/>
                <a:cs typeface="Arial"/>
                <a:sym typeface="Arial"/>
              </a:rPr>
              <a:t>But</a:t>
            </a:r>
            <a:r>
              <a:rPr lang="en-CA" sz="2500" dirty="0">
                <a:latin typeface="Arial"/>
                <a:ea typeface="Arial"/>
                <a:cs typeface="Arial"/>
                <a:sym typeface="Arial"/>
              </a:rPr>
              <a:t>?</a:t>
            </a:r>
            <a:endParaRPr dirty="0"/>
          </a:p>
          <a:p>
            <a:pPr marL="420624" lvl="0" indent="-301497" algn="l" rtl="0">
              <a:lnSpc>
                <a:spcPct val="80000"/>
              </a:lnSpc>
              <a:spcBef>
                <a:spcPts val="325"/>
              </a:spcBef>
              <a:spcAft>
                <a:spcPts val="0"/>
              </a:spcAft>
              <a:buSzPts val="1300"/>
              <a:buNone/>
            </a:pPr>
            <a:endParaRPr sz="1625" dirty="0">
              <a:latin typeface="Arial"/>
              <a:ea typeface="Arial"/>
              <a:cs typeface="Arial"/>
              <a:sym typeface="Arial"/>
            </a:endParaRPr>
          </a:p>
          <a:p>
            <a:pPr marL="722376" lvl="1" indent="-274320" algn="l" rtl="0">
              <a:lnSpc>
                <a:spcPct val="80000"/>
              </a:lnSpc>
              <a:spcBef>
                <a:spcPts val="387"/>
              </a:spcBef>
              <a:spcAft>
                <a:spcPts val="0"/>
              </a:spcAft>
              <a:buSzPts val="1743"/>
              <a:buFont typeface="Noto Sans Symbols"/>
              <a:buChar char="✔"/>
            </a:pPr>
            <a:r>
              <a:rPr lang="en-CA" sz="1937" dirty="0" err="1">
                <a:latin typeface="Arial"/>
                <a:ea typeface="Arial"/>
                <a:cs typeface="Arial"/>
                <a:sym typeface="Arial"/>
              </a:rPr>
              <a:t>Réduire</a:t>
            </a:r>
            <a:r>
              <a:rPr lang="en-CA" sz="1937" dirty="0">
                <a:latin typeface="Arial"/>
                <a:ea typeface="Arial"/>
                <a:cs typeface="Arial"/>
                <a:sym typeface="Arial"/>
              </a:rPr>
              <a:t> </a:t>
            </a:r>
            <a:r>
              <a:rPr lang="en-CA" sz="1937" dirty="0" err="1">
                <a:latin typeface="Arial"/>
                <a:ea typeface="Arial"/>
                <a:cs typeface="Arial"/>
                <a:sym typeface="Arial"/>
              </a:rPr>
              <a:t>l’impact</a:t>
            </a:r>
            <a:r>
              <a:rPr lang="en-CA" sz="1937" dirty="0">
                <a:latin typeface="Arial"/>
                <a:ea typeface="Arial"/>
                <a:cs typeface="Arial"/>
                <a:sym typeface="Arial"/>
              </a:rPr>
              <a:t> des </a:t>
            </a:r>
            <a:r>
              <a:rPr lang="en-CA" sz="1937" dirty="0" err="1">
                <a:latin typeface="Arial"/>
                <a:ea typeface="Arial"/>
                <a:cs typeface="Arial"/>
                <a:sym typeface="Arial"/>
              </a:rPr>
              <a:t>nombreux</a:t>
            </a:r>
            <a:r>
              <a:rPr lang="en-CA" sz="1937" dirty="0">
                <a:latin typeface="Arial"/>
                <a:ea typeface="Arial"/>
                <a:cs typeface="Arial"/>
                <a:sym typeface="Arial"/>
              </a:rPr>
              <a:t> </a:t>
            </a:r>
            <a:r>
              <a:rPr lang="en-CA" sz="1937" dirty="0" err="1">
                <a:latin typeface="Arial"/>
                <a:ea typeface="Arial"/>
                <a:cs typeface="Arial"/>
                <a:sym typeface="Arial"/>
              </a:rPr>
              <a:t>dilemmes</a:t>
            </a:r>
            <a:r>
              <a:rPr lang="en-CA" sz="1937" dirty="0">
                <a:latin typeface="Arial"/>
                <a:ea typeface="Arial"/>
                <a:cs typeface="Arial"/>
                <a:sym typeface="Arial"/>
              </a:rPr>
              <a:t> qui </a:t>
            </a:r>
            <a:r>
              <a:rPr lang="en-CA" sz="1937" dirty="0" err="1">
                <a:latin typeface="Arial"/>
                <a:ea typeface="Arial"/>
                <a:cs typeface="Arial"/>
                <a:sym typeface="Arial"/>
              </a:rPr>
              <a:t>surgissent</a:t>
            </a:r>
            <a:r>
              <a:rPr lang="en-CA" sz="1937" dirty="0">
                <a:latin typeface="Arial"/>
                <a:ea typeface="Arial"/>
                <a:cs typeface="Arial"/>
                <a:sym typeface="Arial"/>
              </a:rPr>
              <a:t>;</a:t>
            </a:r>
            <a:endParaRPr dirty="0"/>
          </a:p>
          <a:p>
            <a:pPr marL="722376" lvl="1" indent="-274320" algn="l" rtl="0">
              <a:lnSpc>
                <a:spcPct val="80000"/>
              </a:lnSpc>
              <a:spcBef>
                <a:spcPts val="387"/>
              </a:spcBef>
              <a:spcAft>
                <a:spcPts val="0"/>
              </a:spcAft>
              <a:buSzPts val="1743"/>
              <a:buNone/>
            </a:pPr>
            <a:endParaRPr sz="1937" dirty="0">
              <a:latin typeface="Arial"/>
              <a:ea typeface="Arial"/>
              <a:cs typeface="Arial"/>
              <a:sym typeface="Arial"/>
            </a:endParaRPr>
          </a:p>
          <a:p>
            <a:pPr marL="722376" lvl="1" indent="-274320" algn="l" rtl="0">
              <a:lnSpc>
                <a:spcPct val="80000"/>
              </a:lnSpc>
              <a:spcBef>
                <a:spcPts val="387"/>
              </a:spcBef>
              <a:spcAft>
                <a:spcPts val="0"/>
              </a:spcAft>
              <a:buSzPts val="1743"/>
              <a:buFont typeface="Noto Sans Symbols"/>
              <a:buChar char="✔"/>
            </a:pPr>
            <a:r>
              <a:rPr lang="en-CA" sz="1937" dirty="0">
                <a:latin typeface="Arial"/>
                <a:ea typeface="Arial"/>
                <a:cs typeface="Arial"/>
                <a:sym typeface="Arial"/>
              </a:rPr>
              <a:t>Justifier </a:t>
            </a:r>
            <a:r>
              <a:rPr lang="en-CA" sz="1937" dirty="0" err="1">
                <a:latin typeface="Arial"/>
                <a:ea typeface="Arial"/>
                <a:cs typeface="Arial"/>
                <a:sym typeface="Arial"/>
              </a:rPr>
              <a:t>vos</a:t>
            </a:r>
            <a:r>
              <a:rPr lang="en-CA" sz="1937" dirty="0">
                <a:latin typeface="Arial"/>
                <a:ea typeface="Arial"/>
                <a:cs typeface="Arial"/>
                <a:sym typeface="Arial"/>
              </a:rPr>
              <a:t> interventions sur </a:t>
            </a:r>
            <a:r>
              <a:rPr lang="en-CA" sz="1937" dirty="0" err="1">
                <a:latin typeface="Arial"/>
                <a:ea typeface="Arial"/>
                <a:cs typeface="Arial"/>
                <a:sym typeface="Arial"/>
              </a:rPr>
              <a:t>certaines</a:t>
            </a:r>
            <a:r>
              <a:rPr lang="en-CA" sz="1937" dirty="0">
                <a:latin typeface="Arial"/>
                <a:ea typeface="Arial"/>
                <a:cs typeface="Arial"/>
                <a:sym typeface="Arial"/>
              </a:rPr>
              <a:t> </a:t>
            </a:r>
            <a:r>
              <a:rPr lang="en-CA" sz="1937" dirty="0" err="1">
                <a:latin typeface="Arial"/>
                <a:ea typeface="Arial"/>
                <a:cs typeface="Arial"/>
                <a:sym typeface="Arial"/>
              </a:rPr>
              <a:t>règles</a:t>
            </a:r>
            <a:r>
              <a:rPr lang="en-CA" sz="1937" dirty="0">
                <a:latin typeface="Arial"/>
                <a:ea typeface="Arial"/>
                <a:cs typeface="Arial"/>
                <a:sym typeface="Arial"/>
              </a:rPr>
              <a:t> et </a:t>
            </a:r>
            <a:r>
              <a:rPr lang="en-CA" sz="1937" dirty="0" err="1">
                <a:latin typeface="Arial"/>
                <a:ea typeface="Arial"/>
                <a:cs typeface="Arial"/>
                <a:sym typeface="Arial"/>
              </a:rPr>
              <a:t>valeurs</a:t>
            </a:r>
            <a:r>
              <a:rPr lang="en-CA" sz="1937" dirty="0">
                <a:latin typeface="Arial"/>
                <a:ea typeface="Arial"/>
                <a:cs typeface="Arial"/>
                <a:sym typeface="Arial"/>
              </a:rPr>
              <a:t>.</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28"/>
          <p:cNvGrpSpPr/>
          <p:nvPr/>
        </p:nvGrpSpPr>
        <p:grpSpPr>
          <a:xfrm>
            <a:off x="457200" y="275168"/>
            <a:ext cx="8229600" cy="1141938"/>
            <a:chOff x="0" y="530"/>
            <a:chExt cx="8229600" cy="1141938"/>
          </a:xfrm>
        </p:grpSpPr>
        <p:sp>
          <p:nvSpPr>
            <p:cNvPr id="210" name="Google Shape;210;p28"/>
            <p:cNvSpPr/>
            <p:nvPr/>
          </p:nvSpPr>
          <p:spPr>
            <a:xfrm>
              <a:off x="0" y="530"/>
              <a:ext cx="8229600" cy="1141938"/>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txBox="1"/>
            <p:nvPr/>
          </p:nvSpPr>
          <p:spPr>
            <a:xfrm>
              <a:off x="0" y="530"/>
              <a:ext cx="8229600" cy="114193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L’ÉTHIQUE ET LE MILIEU DE LA SANTÉ (suite)</a:t>
              </a:r>
              <a:endParaRPr sz="3200">
                <a:solidFill>
                  <a:schemeClr val="lt1"/>
                </a:solidFill>
                <a:latin typeface="Arial"/>
                <a:ea typeface="Arial"/>
                <a:cs typeface="Arial"/>
                <a:sym typeface="Arial"/>
              </a:endParaRPr>
            </a:p>
          </p:txBody>
        </p:sp>
      </p:grpSp>
      <p:sp>
        <p:nvSpPr>
          <p:cNvPr id="212" name="Google Shape;212;p28"/>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231647" algn="l" rtl="0">
              <a:spcBef>
                <a:spcPts val="0"/>
              </a:spcBef>
              <a:spcAft>
                <a:spcPts val="0"/>
              </a:spcAft>
              <a:buSzPts val="2400"/>
              <a:buNone/>
            </a:pPr>
            <a:endParaRPr u="sng" dirty="0"/>
          </a:p>
          <a:p>
            <a:pPr marL="420624" lvl="0" indent="-231647" algn="l" rtl="0">
              <a:spcBef>
                <a:spcPts val="600"/>
              </a:spcBef>
              <a:spcAft>
                <a:spcPts val="0"/>
              </a:spcAft>
              <a:buSzPts val="2400"/>
              <a:buNone/>
            </a:pPr>
            <a:endParaRPr u="sng" dirty="0"/>
          </a:p>
          <a:p>
            <a:pPr marL="420624" lvl="0" indent="-384047" algn="l" rtl="0">
              <a:spcBef>
                <a:spcPts val="560"/>
              </a:spcBef>
              <a:spcAft>
                <a:spcPts val="0"/>
              </a:spcAft>
              <a:buSzPts val="2240"/>
              <a:buChar char="⦿"/>
            </a:pPr>
            <a:r>
              <a:rPr lang="en-CA" sz="2800" u="sng" dirty="0">
                <a:latin typeface="Arial"/>
                <a:ea typeface="Arial"/>
                <a:cs typeface="Arial"/>
                <a:sym typeface="Arial"/>
              </a:rPr>
              <a:t>Comment</a:t>
            </a:r>
            <a:r>
              <a:rPr lang="en-CA" sz="2800" dirty="0">
                <a:latin typeface="Arial"/>
                <a:ea typeface="Arial"/>
                <a:cs typeface="Arial"/>
                <a:sym typeface="Arial"/>
              </a:rPr>
              <a:t>?</a:t>
            </a:r>
            <a:endParaRPr dirty="0"/>
          </a:p>
          <a:p>
            <a:pPr marL="1005839" lvl="2" indent="-126491" algn="l" rtl="0">
              <a:spcBef>
                <a:spcPts val="480"/>
              </a:spcBef>
              <a:spcAft>
                <a:spcPts val="0"/>
              </a:spcAft>
              <a:buSzPts val="2040"/>
              <a:buFont typeface="Noto Sans Symbols"/>
              <a:buNone/>
            </a:pPr>
            <a:endParaRPr dirty="0">
              <a:latin typeface="Arial"/>
              <a:ea typeface="Arial"/>
              <a:cs typeface="Arial"/>
              <a:sym typeface="Arial"/>
            </a:endParaRPr>
          </a:p>
          <a:p>
            <a:pPr marL="1005839" lvl="2" indent="-256032" algn="l" rtl="0">
              <a:spcBef>
                <a:spcPts val="480"/>
              </a:spcBef>
              <a:spcAft>
                <a:spcPts val="0"/>
              </a:spcAft>
              <a:buSzPts val="2040"/>
              <a:buFont typeface="Noto Sans Symbols"/>
              <a:buChar char="✔"/>
            </a:pPr>
            <a:r>
              <a:rPr lang="en-CA" dirty="0">
                <a:latin typeface="Arial"/>
                <a:ea typeface="Arial"/>
                <a:cs typeface="Arial"/>
                <a:sym typeface="Arial"/>
              </a:rPr>
              <a:t>Avec un code moral des </a:t>
            </a:r>
            <a:r>
              <a:rPr lang="en-CA" dirty="0" err="1">
                <a:latin typeface="Arial"/>
                <a:ea typeface="Arial"/>
                <a:cs typeface="Arial"/>
                <a:sym typeface="Arial"/>
              </a:rPr>
              <a:t>professionnels</a:t>
            </a:r>
            <a:r>
              <a:rPr lang="en-CA" dirty="0">
                <a:latin typeface="Arial"/>
                <a:ea typeface="Arial"/>
                <a:cs typeface="Arial"/>
                <a:sym typeface="Arial"/>
              </a:rPr>
              <a:t> de la santé.</a:t>
            </a:r>
            <a:endParaRPr dirty="0">
              <a:latin typeface="Arial"/>
              <a:ea typeface="Arial"/>
              <a:cs typeface="Arial"/>
              <a:sym typeface="Arial"/>
            </a:endParaRPr>
          </a:p>
          <a:p>
            <a:pPr marL="722376" lvl="1" indent="-125730" algn="l" rtl="0">
              <a:spcBef>
                <a:spcPts val="520"/>
              </a:spcBef>
              <a:spcAft>
                <a:spcPts val="0"/>
              </a:spcAft>
              <a:buSzPts val="2340"/>
              <a:buFont typeface="Noto Sans Symbols"/>
              <a:buNone/>
            </a:pPr>
            <a:endParaRPr dirty="0"/>
          </a:p>
          <a:p>
            <a:pPr>
              <a:lnSpc>
                <a:spcPct val="115000"/>
              </a:lnSpc>
              <a:spcAft>
                <a:spcPts val="1000"/>
              </a:spcAft>
            </a:pPr>
            <a:r>
              <a:rPr lang="fr-CA" sz="3200" u="sng" dirty="0">
                <a:solidFill>
                  <a:srgbClr val="0000FF"/>
                </a:solidFill>
                <a:latin typeface="Calibri"/>
                <a:ea typeface="Calibri"/>
                <a:cs typeface="Times New Roman"/>
                <a:hlinkClick r:id="rId3"/>
              </a:rPr>
              <a:t>L'éthique en soins 1h</a:t>
            </a:r>
            <a:endParaRPr lang="fr-CA" sz="3200" dirty="0">
              <a:latin typeface="Calibri"/>
              <a:ea typeface="Calibri"/>
              <a:cs typeface="Times New Roman"/>
            </a:endParaRPr>
          </a:p>
          <a:p>
            <a:pPr marL="420624" lvl="0" indent="-384047" algn="l" rtl="0">
              <a:spcBef>
                <a:spcPts val="600"/>
              </a:spcBef>
              <a:spcAft>
                <a:spcPts val="0"/>
              </a:spcAft>
              <a:buSzPts val="2400"/>
              <a:buNone/>
            </a:pPr>
            <a:endParaRP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533" y="4260853"/>
            <a:ext cx="2499783" cy="1479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17" name="Google Shape;217;p29"/>
          <p:cNvGrpSpPr/>
          <p:nvPr/>
        </p:nvGrpSpPr>
        <p:grpSpPr>
          <a:xfrm>
            <a:off x="457200" y="275168"/>
            <a:ext cx="8229600" cy="1141938"/>
            <a:chOff x="0" y="530"/>
            <a:chExt cx="8229600" cy="1141938"/>
          </a:xfrm>
        </p:grpSpPr>
        <p:sp>
          <p:nvSpPr>
            <p:cNvPr id="218" name="Google Shape;218;p29"/>
            <p:cNvSpPr/>
            <p:nvPr/>
          </p:nvSpPr>
          <p:spPr>
            <a:xfrm>
              <a:off x="0" y="530"/>
              <a:ext cx="8229600" cy="1141938"/>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txBox="1"/>
            <p:nvPr/>
          </p:nvSpPr>
          <p:spPr>
            <a:xfrm>
              <a:off x="0" y="530"/>
              <a:ext cx="8229600" cy="114193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L’ÉTHIQUE ET LE MILIEU DE LA SANTÉ (suite)</a:t>
              </a:r>
              <a:endParaRPr sz="3200">
                <a:solidFill>
                  <a:schemeClr val="lt1"/>
                </a:solidFill>
                <a:latin typeface="Arial"/>
                <a:ea typeface="Arial"/>
                <a:cs typeface="Arial"/>
                <a:sym typeface="Arial"/>
              </a:endParaRPr>
            </a:p>
          </p:txBody>
        </p:sp>
      </p:grpSp>
      <p:sp>
        <p:nvSpPr>
          <p:cNvPr id="220" name="Google Shape;220;p29"/>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384047" algn="l" rtl="0">
              <a:lnSpc>
                <a:spcPct val="90000"/>
              </a:lnSpc>
              <a:spcBef>
                <a:spcPts val="0"/>
              </a:spcBef>
              <a:spcAft>
                <a:spcPts val="0"/>
              </a:spcAft>
              <a:buSzPts val="2072"/>
              <a:buChar char="⦿"/>
            </a:pPr>
            <a:r>
              <a:rPr lang="en-CA" sz="2590" u="sng" dirty="0" err="1">
                <a:latin typeface="Arial"/>
                <a:ea typeface="Arial"/>
                <a:cs typeface="Arial"/>
                <a:sym typeface="Arial"/>
              </a:rPr>
              <a:t>Enjeux</a:t>
            </a:r>
            <a:r>
              <a:rPr lang="en-CA" sz="2590" u="sng" dirty="0">
                <a:latin typeface="Arial"/>
                <a:ea typeface="Arial"/>
                <a:cs typeface="Arial"/>
                <a:sym typeface="Arial"/>
              </a:rPr>
              <a:t> qui les </a:t>
            </a:r>
            <a:r>
              <a:rPr lang="en-CA" sz="2590" u="sng" dirty="0" err="1">
                <a:latin typeface="Arial"/>
                <a:ea typeface="Arial"/>
                <a:cs typeface="Arial"/>
                <a:sym typeface="Arial"/>
              </a:rPr>
              <a:t>motivent</a:t>
            </a:r>
            <a:r>
              <a:rPr lang="en-CA" sz="2590" dirty="0">
                <a:latin typeface="Arial"/>
                <a:ea typeface="Arial"/>
                <a:cs typeface="Arial"/>
                <a:sym typeface="Arial"/>
              </a:rPr>
              <a:t> :</a:t>
            </a:r>
            <a:endParaRPr dirty="0"/>
          </a:p>
          <a:p>
            <a:pPr marL="420624" lvl="0" indent="-384047" algn="l" rtl="0">
              <a:lnSpc>
                <a:spcPct val="90000"/>
              </a:lnSpc>
              <a:spcBef>
                <a:spcPts val="555"/>
              </a:spcBef>
              <a:spcAft>
                <a:spcPts val="0"/>
              </a:spcAft>
              <a:buSzPts val="2220"/>
              <a:buNone/>
            </a:pPr>
            <a:endParaRPr sz="2775" u="sng" dirty="0">
              <a:latin typeface="Arial"/>
              <a:ea typeface="Arial"/>
              <a:cs typeface="Arial"/>
              <a:sym typeface="Arial"/>
            </a:endParaRPr>
          </a:p>
          <a:p>
            <a:pPr marL="722376" lvl="1" indent="-274320" algn="l" rtl="0">
              <a:lnSpc>
                <a:spcPct val="90000"/>
              </a:lnSpc>
              <a:spcBef>
                <a:spcPts val="444"/>
              </a:spcBef>
              <a:spcAft>
                <a:spcPts val="0"/>
              </a:spcAft>
              <a:buSzPts val="1998"/>
              <a:buFont typeface="Noto Sans Symbols"/>
              <a:buChar char="✔"/>
            </a:pPr>
            <a:r>
              <a:rPr lang="en-CA" sz="2220" dirty="0" err="1">
                <a:latin typeface="Arial"/>
                <a:ea typeface="Arial"/>
                <a:cs typeface="Arial"/>
                <a:sym typeface="Arial"/>
              </a:rPr>
              <a:t>Développpement</a:t>
            </a:r>
            <a:r>
              <a:rPr lang="en-CA" sz="2220" dirty="0">
                <a:latin typeface="Arial"/>
                <a:ea typeface="Arial"/>
                <a:cs typeface="Arial"/>
                <a:sym typeface="Arial"/>
              </a:rPr>
              <a:t> </a:t>
            </a:r>
            <a:r>
              <a:rPr lang="en-CA" sz="2220" dirty="0" err="1">
                <a:latin typeface="Arial"/>
                <a:ea typeface="Arial"/>
                <a:cs typeface="Arial"/>
                <a:sym typeface="Arial"/>
              </a:rPr>
              <a:t>rapide</a:t>
            </a:r>
            <a:r>
              <a:rPr lang="en-CA" sz="2220" dirty="0">
                <a:latin typeface="Arial"/>
                <a:ea typeface="Arial"/>
                <a:cs typeface="Arial"/>
                <a:sym typeface="Arial"/>
              </a:rPr>
              <a:t> de la science et de la </a:t>
            </a:r>
            <a:r>
              <a:rPr lang="en-CA" sz="2220" dirty="0" err="1">
                <a:latin typeface="Arial"/>
                <a:ea typeface="Arial"/>
                <a:cs typeface="Arial"/>
                <a:sym typeface="Arial"/>
              </a:rPr>
              <a:t>technologie</a:t>
            </a:r>
            <a:r>
              <a:rPr lang="en-CA" sz="2220" dirty="0">
                <a:latin typeface="Arial"/>
                <a:ea typeface="Arial"/>
                <a:cs typeface="Arial"/>
                <a:sym typeface="Arial"/>
              </a:rPr>
              <a:t>;</a:t>
            </a:r>
            <a:endParaRPr dirty="0"/>
          </a:p>
          <a:p>
            <a:pPr marL="722376" lvl="1" indent="-274320" algn="l" rtl="0">
              <a:lnSpc>
                <a:spcPct val="90000"/>
              </a:lnSpc>
              <a:spcBef>
                <a:spcPts val="444"/>
              </a:spcBef>
              <a:spcAft>
                <a:spcPts val="0"/>
              </a:spcAft>
              <a:buSzPts val="1998"/>
              <a:buNone/>
            </a:pPr>
            <a:endParaRPr sz="2220" dirty="0">
              <a:latin typeface="Arial"/>
              <a:ea typeface="Arial"/>
              <a:cs typeface="Arial"/>
              <a:sym typeface="Arial"/>
            </a:endParaRPr>
          </a:p>
          <a:p>
            <a:pPr marL="722376" lvl="1" indent="-274320" algn="l" rtl="0">
              <a:lnSpc>
                <a:spcPct val="90000"/>
              </a:lnSpc>
              <a:spcBef>
                <a:spcPts val="444"/>
              </a:spcBef>
              <a:spcAft>
                <a:spcPts val="0"/>
              </a:spcAft>
              <a:buSzPts val="1998"/>
              <a:buFont typeface="Noto Sans Symbols"/>
              <a:buChar char="✔"/>
            </a:pPr>
            <a:r>
              <a:rPr lang="en-CA" sz="2220" dirty="0">
                <a:latin typeface="Arial"/>
                <a:ea typeface="Arial"/>
                <a:cs typeface="Arial"/>
                <a:sym typeface="Arial"/>
              </a:rPr>
              <a:t>Augmentation des </a:t>
            </a:r>
            <a:r>
              <a:rPr lang="en-CA" sz="2220" dirty="0" err="1">
                <a:latin typeface="Arial"/>
                <a:ea typeface="Arial"/>
                <a:cs typeface="Arial"/>
                <a:sym typeface="Arial"/>
              </a:rPr>
              <a:t>demandes</a:t>
            </a:r>
            <a:r>
              <a:rPr lang="en-CA" sz="2220" dirty="0">
                <a:latin typeface="Arial"/>
                <a:ea typeface="Arial"/>
                <a:cs typeface="Arial"/>
                <a:sym typeface="Arial"/>
              </a:rPr>
              <a:t> de </a:t>
            </a:r>
            <a:r>
              <a:rPr lang="en-CA" sz="2220" dirty="0" err="1">
                <a:latin typeface="Arial"/>
                <a:ea typeface="Arial"/>
                <a:cs typeface="Arial"/>
                <a:sym typeface="Arial"/>
              </a:rPr>
              <a:t>soins</a:t>
            </a:r>
            <a:r>
              <a:rPr lang="en-CA" sz="2220" dirty="0">
                <a:latin typeface="Arial"/>
                <a:ea typeface="Arial"/>
                <a:cs typeface="Arial"/>
                <a:sym typeface="Arial"/>
              </a:rPr>
              <a:t> et de services;</a:t>
            </a:r>
            <a:endParaRPr dirty="0"/>
          </a:p>
          <a:p>
            <a:pPr marL="722376" lvl="1" indent="-274320" algn="l" rtl="0">
              <a:lnSpc>
                <a:spcPct val="90000"/>
              </a:lnSpc>
              <a:spcBef>
                <a:spcPts val="444"/>
              </a:spcBef>
              <a:spcAft>
                <a:spcPts val="0"/>
              </a:spcAft>
              <a:buSzPts val="1998"/>
              <a:buNone/>
            </a:pPr>
            <a:endParaRPr sz="2220" dirty="0">
              <a:latin typeface="Arial"/>
              <a:ea typeface="Arial"/>
              <a:cs typeface="Arial"/>
              <a:sym typeface="Arial"/>
            </a:endParaRPr>
          </a:p>
          <a:p>
            <a:pPr marL="722376" lvl="1" indent="-274320" algn="l" rtl="0">
              <a:lnSpc>
                <a:spcPct val="90000"/>
              </a:lnSpc>
              <a:spcBef>
                <a:spcPts val="444"/>
              </a:spcBef>
              <a:spcAft>
                <a:spcPts val="0"/>
              </a:spcAft>
              <a:buSzPts val="1998"/>
              <a:buFont typeface="Noto Sans Symbols"/>
              <a:buChar char="✔"/>
            </a:pPr>
            <a:r>
              <a:rPr lang="en-CA" sz="2220" dirty="0" err="1">
                <a:latin typeface="Arial"/>
                <a:ea typeface="Arial"/>
                <a:cs typeface="Arial"/>
                <a:sym typeface="Arial"/>
              </a:rPr>
              <a:t>Amélioration</a:t>
            </a:r>
            <a:r>
              <a:rPr lang="en-CA" sz="2220" dirty="0">
                <a:latin typeface="Arial"/>
                <a:ea typeface="Arial"/>
                <a:cs typeface="Arial"/>
                <a:sym typeface="Arial"/>
              </a:rPr>
              <a:t> de </a:t>
            </a:r>
            <a:r>
              <a:rPr lang="en-CA" sz="2220" dirty="0" err="1">
                <a:latin typeface="Arial"/>
                <a:ea typeface="Arial"/>
                <a:cs typeface="Arial"/>
                <a:sym typeface="Arial"/>
              </a:rPr>
              <a:t>nos</a:t>
            </a:r>
            <a:r>
              <a:rPr lang="en-CA" sz="2220" dirty="0">
                <a:latin typeface="Arial"/>
                <a:ea typeface="Arial"/>
                <a:cs typeface="Arial"/>
                <a:sym typeface="Arial"/>
              </a:rPr>
              <a:t> conditions de vie;</a:t>
            </a:r>
            <a:endParaRPr dirty="0"/>
          </a:p>
          <a:p>
            <a:pPr marL="722376" lvl="1" indent="-274320" algn="l" rtl="0">
              <a:lnSpc>
                <a:spcPct val="90000"/>
              </a:lnSpc>
              <a:spcBef>
                <a:spcPts val="444"/>
              </a:spcBef>
              <a:spcAft>
                <a:spcPts val="0"/>
              </a:spcAft>
              <a:buSzPts val="1998"/>
              <a:buNone/>
            </a:pPr>
            <a:endParaRPr sz="2220" dirty="0">
              <a:latin typeface="Arial"/>
              <a:ea typeface="Arial"/>
              <a:cs typeface="Arial"/>
              <a:sym typeface="Arial"/>
            </a:endParaRPr>
          </a:p>
          <a:p>
            <a:pPr marL="722376" lvl="1" indent="-274320" algn="l" rtl="0">
              <a:lnSpc>
                <a:spcPct val="90000"/>
              </a:lnSpc>
              <a:spcBef>
                <a:spcPts val="444"/>
              </a:spcBef>
              <a:spcAft>
                <a:spcPts val="0"/>
              </a:spcAft>
              <a:buSzPts val="1998"/>
              <a:buFont typeface="Noto Sans Symbols"/>
              <a:buChar char="✔"/>
            </a:pPr>
            <a:r>
              <a:rPr lang="en-CA" sz="2220" dirty="0">
                <a:latin typeface="Arial"/>
                <a:ea typeface="Arial"/>
                <a:cs typeface="Arial"/>
                <a:sym typeface="Arial"/>
              </a:rPr>
              <a:t>Augmentation de </a:t>
            </a:r>
            <a:r>
              <a:rPr lang="en-CA" sz="2220" dirty="0" err="1">
                <a:latin typeface="Arial"/>
                <a:ea typeface="Arial"/>
                <a:cs typeface="Arial"/>
                <a:sym typeface="Arial"/>
              </a:rPr>
              <a:t>l’espérence</a:t>
            </a:r>
            <a:r>
              <a:rPr lang="en-CA" sz="2220" dirty="0">
                <a:latin typeface="Arial"/>
                <a:ea typeface="Arial"/>
                <a:cs typeface="Arial"/>
                <a:sym typeface="Arial"/>
              </a:rPr>
              <a:t> de vie. </a:t>
            </a:r>
            <a:endParaRPr sz="2220" dirty="0">
              <a:latin typeface="Arial"/>
              <a:ea typeface="Arial"/>
              <a:cs typeface="Arial"/>
              <a:sym typeface="Arial"/>
            </a:endParaRPr>
          </a:p>
          <a:p>
            <a:pPr marL="1280160" lvl="3" indent="-237744" algn="l" rtl="0">
              <a:lnSpc>
                <a:spcPct val="90000"/>
              </a:lnSpc>
              <a:spcBef>
                <a:spcPts val="370"/>
              </a:spcBef>
              <a:spcAft>
                <a:spcPts val="0"/>
              </a:spcAft>
              <a:buSzPts val="1665"/>
              <a:buNone/>
            </a:pPr>
            <a:r>
              <a:rPr lang="en-CA" sz="1850" dirty="0">
                <a:latin typeface="Arial"/>
                <a:ea typeface="Arial"/>
                <a:cs typeface="Arial"/>
                <a:sym typeface="Arial"/>
              </a:rPr>
              <a:t>- 1960 = 71 </a:t>
            </a:r>
            <a:r>
              <a:rPr lang="en-CA" sz="1850" dirty="0" err="1">
                <a:latin typeface="Arial"/>
                <a:ea typeface="Arial"/>
                <a:cs typeface="Arial"/>
                <a:sym typeface="Arial"/>
              </a:rPr>
              <a:t>ans</a:t>
            </a:r>
            <a:r>
              <a:rPr lang="en-CA" sz="1850" dirty="0">
                <a:latin typeface="Arial"/>
                <a:ea typeface="Arial"/>
                <a:cs typeface="Arial"/>
                <a:sym typeface="Arial"/>
              </a:rPr>
              <a:t>                       </a:t>
            </a:r>
            <a:r>
              <a:rPr lang="en-CA" sz="1850" dirty="0" smtClean="0">
                <a:latin typeface="Arial"/>
                <a:ea typeface="Arial"/>
                <a:cs typeface="Arial"/>
                <a:sym typeface="Arial"/>
              </a:rPr>
              <a:t>2017 </a:t>
            </a:r>
            <a:r>
              <a:rPr lang="en-CA" sz="1850" dirty="0">
                <a:latin typeface="Arial"/>
                <a:ea typeface="Arial"/>
                <a:cs typeface="Arial"/>
                <a:sym typeface="Arial"/>
              </a:rPr>
              <a:t>= </a:t>
            </a:r>
            <a:r>
              <a:rPr lang="en-CA" sz="1850" dirty="0" smtClean="0">
                <a:latin typeface="Arial"/>
                <a:ea typeface="Arial"/>
                <a:cs typeface="Arial"/>
                <a:sym typeface="Arial"/>
              </a:rPr>
              <a:t>82 </a:t>
            </a:r>
            <a:r>
              <a:rPr lang="en-CA" sz="1850" dirty="0" err="1">
                <a:latin typeface="Arial"/>
                <a:ea typeface="Arial"/>
                <a:cs typeface="Arial"/>
                <a:sym typeface="Arial"/>
              </a:rPr>
              <a:t>ans</a:t>
            </a:r>
            <a:endParaRPr sz="1850"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grpSp>
        <p:nvGrpSpPr>
          <p:cNvPr id="225" name="Google Shape;225;p30"/>
          <p:cNvGrpSpPr/>
          <p:nvPr/>
        </p:nvGrpSpPr>
        <p:grpSpPr>
          <a:xfrm>
            <a:off x="457200" y="275168"/>
            <a:ext cx="8229600" cy="1141938"/>
            <a:chOff x="0" y="530"/>
            <a:chExt cx="8229600" cy="1141938"/>
          </a:xfrm>
        </p:grpSpPr>
        <p:sp>
          <p:nvSpPr>
            <p:cNvPr id="226" name="Google Shape;226;p30"/>
            <p:cNvSpPr/>
            <p:nvPr/>
          </p:nvSpPr>
          <p:spPr>
            <a:xfrm>
              <a:off x="0" y="530"/>
              <a:ext cx="8229600" cy="1141938"/>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0"/>
            <p:cNvSpPr txBox="1"/>
            <p:nvPr/>
          </p:nvSpPr>
          <p:spPr>
            <a:xfrm>
              <a:off x="0" y="530"/>
              <a:ext cx="8229600" cy="114193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L’ÉTHIQUE ET LE MILIEU DE LA SANTÉ (suite)</a:t>
              </a:r>
              <a:endParaRPr sz="2800">
                <a:solidFill>
                  <a:schemeClr val="lt1"/>
                </a:solidFill>
                <a:latin typeface="Arial"/>
                <a:ea typeface="Arial"/>
                <a:cs typeface="Arial"/>
                <a:sym typeface="Arial"/>
              </a:endParaRPr>
            </a:p>
          </p:txBody>
        </p:sp>
      </p:grpSp>
      <p:sp>
        <p:nvSpPr>
          <p:cNvPr id="228" name="Google Shape;228;p30"/>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384047" algn="l" rtl="0">
              <a:lnSpc>
                <a:spcPct val="80000"/>
              </a:lnSpc>
              <a:spcBef>
                <a:spcPts val="0"/>
              </a:spcBef>
              <a:spcAft>
                <a:spcPts val="0"/>
              </a:spcAft>
              <a:buSzPts val="2250"/>
              <a:buChar char="⦿"/>
            </a:pPr>
            <a:r>
              <a:rPr lang="en-CA" sz="2812" u="sng" dirty="0">
                <a:latin typeface="Arial"/>
                <a:ea typeface="Arial"/>
                <a:cs typeface="Arial"/>
                <a:sym typeface="Arial"/>
              </a:rPr>
              <a:t>Questions prises </a:t>
            </a:r>
            <a:r>
              <a:rPr lang="en-CA" sz="2812" u="sng" dirty="0" err="1">
                <a:latin typeface="Arial"/>
                <a:ea typeface="Arial"/>
                <a:cs typeface="Arial"/>
                <a:sym typeface="Arial"/>
              </a:rPr>
              <a:t>en</a:t>
            </a:r>
            <a:r>
              <a:rPr lang="en-CA" sz="2812" u="sng" dirty="0">
                <a:latin typeface="Arial"/>
                <a:ea typeface="Arial"/>
                <a:cs typeface="Arial"/>
                <a:sym typeface="Arial"/>
              </a:rPr>
              <a:t> </a:t>
            </a:r>
            <a:r>
              <a:rPr lang="en-CA" sz="2812" u="sng" dirty="0" err="1" smtClean="0">
                <a:latin typeface="Arial"/>
                <a:ea typeface="Arial"/>
                <a:cs typeface="Arial"/>
                <a:sym typeface="Arial"/>
              </a:rPr>
              <a:t>considérations</a:t>
            </a:r>
            <a:r>
              <a:rPr lang="en-CA" sz="2812" dirty="0" smtClean="0">
                <a:latin typeface="Arial"/>
                <a:ea typeface="Arial"/>
                <a:cs typeface="Arial"/>
                <a:sym typeface="Arial"/>
              </a:rPr>
              <a:t> </a:t>
            </a:r>
            <a:r>
              <a:rPr lang="en-CA" sz="2812" dirty="0">
                <a:latin typeface="Arial"/>
                <a:ea typeface="Arial"/>
                <a:cs typeface="Arial"/>
                <a:sym typeface="Arial"/>
              </a:rPr>
              <a:t>:</a:t>
            </a:r>
            <a:endParaRPr dirty="0"/>
          </a:p>
          <a:p>
            <a:pPr marL="420624" lvl="0" indent="-276097" algn="l" rtl="0">
              <a:lnSpc>
                <a:spcPct val="80000"/>
              </a:lnSpc>
              <a:spcBef>
                <a:spcPts val="425"/>
              </a:spcBef>
              <a:spcAft>
                <a:spcPts val="0"/>
              </a:spcAft>
              <a:buSzPts val="1700"/>
              <a:buNone/>
            </a:pPr>
            <a:endParaRPr sz="2125" u="sng" dirty="0">
              <a:latin typeface="Arial"/>
              <a:ea typeface="Arial"/>
              <a:cs typeface="Arial"/>
              <a:sym typeface="Arial"/>
            </a:endParaRPr>
          </a:p>
          <a:p>
            <a:pPr marL="722376" lvl="1" indent="-274320" algn="l" rtl="0">
              <a:lnSpc>
                <a:spcPct val="80000"/>
              </a:lnSpc>
              <a:spcBef>
                <a:spcPts val="462"/>
              </a:spcBef>
              <a:spcAft>
                <a:spcPts val="0"/>
              </a:spcAft>
              <a:buSzPts val="2081"/>
              <a:buFont typeface="Noto Sans Symbols"/>
              <a:buChar char="✔"/>
            </a:pPr>
            <a:r>
              <a:rPr lang="en-CA" sz="2312" dirty="0" err="1">
                <a:latin typeface="Arial"/>
                <a:ea typeface="Arial"/>
                <a:cs typeface="Arial"/>
                <a:sym typeface="Arial"/>
              </a:rPr>
              <a:t>Où</a:t>
            </a:r>
            <a:r>
              <a:rPr lang="en-CA" sz="2312" dirty="0">
                <a:latin typeface="Arial"/>
                <a:ea typeface="Arial"/>
                <a:cs typeface="Arial"/>
                <a:sym typeface="Arial"/>
              </a:rPr>
              <a:t> commence et </a:t>
            </a:r>
            <a:r>
              <a:rPr lang="en-CA" sz="2312" dirty="0" err="1">
                <a:latin typeface="Arial"/>
                <a:ea typeface="Arial"/>
                <a:cs typeface="Arial"/>
                <a:sym typeface="Arial"/>
              </a:rPr>
              <a:t>s’arrête</a:t>
            </a:r>
            <a:r>
              <a:rPr lang="en-CA" sz="2312" dirty="0">
                <a:latin typeface="Arial"/>
                <a:ea typeface="Arial"/>
                <a:cs typeface="Arial"/>
                <a:sym typeface="Arial"/>
              </a:rPr>
              <a:t> </a:t>
            </a:r>
            <a:r>
              <a:rPr lang="en-CA" sz="2312" dirty="0" err="1">
                <a:latin typeface="Arial"/>
                <a:ea typeface="Arial"/>
                <a:cs typeface="Arial"/>
                <a:sym typeface="Arial"/>
              </a:rPr>
              <a:t>l’intervention</a:t>
            </a:r>
            <a:r>
              <a:rPr lang="en-CA" sz="2312" dirty="0">
                <a:latin typeface="Arial"/>
                <a:ea typeface="Arial"/>
                <a:cs typeface="Arial"/>
                <a:sym typeface="Arial"/>
              </a:rPr>
              <a:t> de la </a:t>
            </a:r>
            <a:r>
              <a:rPr lang="en-CA" sz="2312" dirty="0" err="1">
                <a:latin typeface="Arial"/>
                <a:ea typeface="Arial"/>
                <a:cs typeface="Arial"/>
                <a:sym typeface="Arial"/>
              </a:rPr>
              <a:t>médecine</a:t>
            </a:r>
            <a:r>
              <a:rPr lang="en-CA" sz="2312" dirty="0">
                <a:latin typeface="Arial"/>
                <a:ea typeface="Arial"/>
                <a:cs typeface="Arial"/>
                <a:sym typeface="Arial"/>
              </a:rPr>
              <a:t> et de la science?</a:t>
            </a:r>
            <a:endParaRPr dirty="0"/>
          </a:p>
          <a:p>
            <a:pPr marL="722376" lvl="1" indent="-142189" algn="l" rtl="0">
              <a:lnSpc>
                <a:spcPct val="80000"/>
              </a:lnSpc>
              <a:spcBef>
                <a:spcPts val="462"/>
              </a:spcBef>
              <a:spcAft>
                <a:spcPts val="0"/>
              </a:spcAft>
              <a:buSzPts val="2081"/>
              <a:buFont typeface="Noto Sans Symbols"/>
              <a:buNone/>
            </a:pPr>
            <a:endParaRPr sz="2312" dirty="0">
              <a:latin typeface="Arial"/>
              <a:ea typeface="Arial"/>
              <a:cs typeface="Arial"/>
              <a:sym typeface="Arial"/>
            </a:endParaRPr>
          </a:p>
          <a:p>
            <a:pPr marL="722376" lvl="1" indent="-274320" algn="l" rtl="0">
              <a:lnSpc>
                <a:spcPct val="80000"/>
              </a:lnSpc>
              <a:spcBef>
                <a:spcPts val="462"/>
              </a:spcBef>
              <a:spcAft>
                <a:spcPts val="0"/>
              </a:spcAft>
              <a:buSzPts val="2081"/>
              <a:buFont typeface="Noto Sans Symbols"/>
              <a:buChar char="✔"/>
            </a:pPr>
            <a:r>
              <a:rPr lang="en-CA" sz="2312" dirty="0" err="1">
                <a:latin typeface="Arial"/>
                <a:ea typeface="Arial"/>
                <a:cs typeface="Arial"/>
                <a:sym typeface="Arial"/>
              </a:rPr>
              <a:t>Jusqu’où</a:t>
            </a:r>
            <a:r>
              <a:rPr lang="en-CA" sz="2312" dirty="0">
                <a:latin typeface="Arial"/>
                <a:ea typeface="Arial"/>
                <a:cs typeface="Arial"/>
                <a:sym typeface="Arial"/>
              </a:rPr>
              <a:t> </a:t>
            </a:r>
            <a:r>
              <a:rPr lang="en-CA" sz="2312" dirty="0" err="1">
                <a:latin typeface="Arial"/>
                <a:ea typeface="Arial"/>
                <a:cs typeface="Arial"/>
                <a:sym typeface="Arial"/>
              </a:rPr>
              <a:t>permettre</a:t>
            </a:r>
            <a:r>
              <a:rPr lang="en-CA" sz="2312" dirty="0">
                <a:latin typeface="Arial"/>
                <a:ea typeface="Arial"/>
                <a:cs typeface="Arial"/>
                <a:sym typeface="Arial"/>
              </a:rPr>
              <a:t> la </a:t>
            </a:r>
            <a:r>
              <a:rPr lang="en-CA" sz="2312" dirty="0" err="1">
                <a:latin typeface="Arial"/>
                <a:ea typeface="Arial"/>
                <a:cs typeface="Arial"/>
                <a:sym typeface="Arial"/>
              </a:rPr>
              <a:t>recherche</a:t>
            </a:r>
            <a:r>
              <a:rPr lang="en-CA" sz="2312" dirty="0">
                <a:latin typeface="Arial"/>
                <a:ea typeface="Arial"/>
                <a:cs typeface="Arial"/>
                <a:sym typeface="Arial"/>
              </a:rPr>
              <a:t> avec des </a:t>
            </a:r>
            <a:r>
              <a:rPr lang="en-CA" sz="2312" dirty="0" err="1" smtClean="0">
                <a:latin typeface="Arial"/>
                <a:ea typeface="Arial"/>
                <a:cs typeface="Arial"/>
                <a:sym typeface="Arial"/>
              </a:rPr>
              <a:t>être</a:t>
            </a:r>
            <a:r>
              <a:rPr lang="en-CA" sz="2312" dirty="0" err="1" smtClean="0"/>
              <a:t>s</a:t>
            </a:r>
            <a:r>
              <a:rPr lang="en-CA" sz="2312" dirty="0" smtClean="0"/>
              <a:t> </a:t>
            </a:r>
            <a:r>
              <a:rPr lang="en-CA" sz="2312" dirty="0" err="1" smtClean="0">
                <a:latin typeface="Arial"/>
                <a:ea typeface="Arial"/>
                <a:cs typeface="Arial"/>
                <a:sym typeface="Arial"/>
              </a:rPr>
              <a:t>humains</a:t>
            </a:r>
            <a:r>
              <a:rPr lang="en-CA" sz="2312" dirty="0" smtClean="0">
                <a:latin typeface="Arial"/>
                <a:ea typeface="Arial"/>
                <a:cs typeface="Arial"/>
                <a:sym typeface="Arial"/>
              </a:rPr>
              <a:t> </a:t>
            </a:r>
            <a:r>
              <a:rPr lang="en-CA" sz="2312" dirty="0">
                <a:latin typeface="Arial"/>
                <a:ea typeface="Arial"/>
                <a:cs typeface="Arial"/>
                <a:sym typeface="Arial"/>
              </a:rPr>
              <a:t>et </a:t>
            </a:r>
            <a:r>
              <a:rPr lang="en-CA" sz="2312" dirty="0" err="1">
                <a:latin typeface="Arial"/>
                <a:ea typeface="Arial"/>
                <a:cs typeface="Arial"/>
                <a:sym typeface="Arial"/>
              </a:rPr>
              <a:t>dans</a:t>
            </a:r>
            <a:r>
              <a:rPr lang="en-CA" sz="2312" dirty="0">
                <a:latin typeface="Arial"/>
                <a:ea typeface="Arial"/>
                <a:cs typeface="Arial"/>
                <a:sym typeface="Arial"/>
              </a:rPr>
              <a:t> </a:t>
            </a:r>
            <a:r>
              <a:rPr lang="en-CA" sz="2312" dirty="0" err="1">
                <a:latin typeface="Arial"/>
                <a:ea typeface="Arial"/>
                <a:cs typeface="Arial"/>
                <a:sym typeface="Arial"/>
              </a:rPr>
              <a:t>quelles</a:t>
            </a:r>
            <a:r>
              <a:rPr lang="en-CA" sz="2312" dirty="0">
                <a:latin typeface="Arial"/>
                <a:ea typeface="Arial"/>
                <a:cs typeface="Arial"/>
                <a:sym typeface="Arial"/>
              </a:rPr>
              <a:t> conditions?</a:t>
            </a:r>
            <a:endParaRPr dirty="0"/>
          </a:p>
          <a:p>
            <a:pPr marL="722376" lvl="1" indent="-142189" algn="l" rtl="0">
              <a:lnSpc>
                <a:spcPct val="80000"/>
              </a:lnSpc>
              <a:spcBef>
                <a:spcPts val="462"/>
              </a:spcBef>
              <a:spcAft>
                <a:spcPts val="0"/>
              </a:spcAft>
              <a:buSzPts val="2081"/>
              <a:buFont typeface="Noto Sans Symbols"/>
              <a:buNone/>
            </a:pPr>
            <a:endParaRPr sz="2312" dirty="0">
              <a:latin typeface="Arial"/>
              <a:ea typeface="Arial"/>
              <a:cs typeface="Arial"/>
              <a:sym typeface="Arial"/>
            </a:endParaRPr>
          </a:p>
          <a:p>
            <a:pPr marL="722376" lvl="1" indent="-274320" algn="l" rtl="0">
              <a:lnSpc>
                <a:spcPct val="80000"/>
              </a:lnSpc>
              <a:spcBef>
                <a:spcPts val="462"/>
              </a:spcBef>
              <a:spcAft>
                <a:spcPts val="0"/>
              </a:spcAft>
              <a:buSzPts val="2081"/>
              <a:buFont typeface="Noto Sans Symbols"/>
              <a:buChar char="✔"/>
            </a:pPr>
            <a:r>
              <a:rPr lang="en-CA" sz="2312" dirty="0" err="1">
                <a:latin typeface="Arial"/>
                <a:ea typeface="Arial"/>
                <a:cs typeface="Arial"/>
                <a:sym typeface="Arial"/>
              </a:rPr>
              <a:t>Jusqu’où</a:t>
            </a:r>
            <a:r>
              <a:rPr lang="en-CA" sz="2312" dirty="0">
                <a:latin typeface="Arial"/>
                <a:ea typeface="Arial"/>
                <a:cs typeface="Arial"/>
                <a:sym typeface="Arial"/>
              </a:rPr>
              <a:t> </a:t>
            </a:r>
            <a:r>
              <a:rPr lang="en-CA" sz="2312" dirty="0" err="1">
                <a:latin typeface="Arial"/>
                <a:ea typeface="Arial"/>
                <a:cs typeface="Arial"/>
                <a:sym typeface="Arial"/>
              </a:rPr>
              <a:t>repousser</a:t>
            </a:r>
            <a:r>
              <a:rPr lang="en-CA" sz="2312" dirty="0">
                <a:latin typeface="Arial"/>
                <a:ea typeface="Arial"/>
                <a:cs typeface="Arial"/>
                <a:sym typeface="Arial"/>
              </a:rPr>
              <a:t> les </a:t>
            </a:r>
            <a:r>
              <a:rPr lang="en-CA" sz="2312" dirty="0" err="1">
                <a:latin typeface="Arial"/>
                <a:ea typeface="Arial"/>
                <a:cs typeface="Arial"/>
                <a:sym typeface="Arial"/>
              </a:rPr>
              <a:t>frontière</a:t>
            </a:r>
            <a:r>
              <a:rPr lang="en-CA" sz="2312" dirty="0">
                <a:latin typeface="Arial"/>
                <a:ea typeface="Arial"/>
                <a:cs typeface="Arial"/>
                <a:sym typeface="Arial"/>
              </a:rPr>
              <a:t> de la vie et de la mort?</a:t>
            </a:r>
            <a:endParaRPr dirty="0"/>
          </a:p>
          <a:p>
            <a:pPr marL="722376" lvl="1" indent="-142189" algn="l" rtl="0">
              <a:lnSpc>
                <a:spcPct val="80000"/>
              </a:lnSpc>
              <a:spcBef>
                <a:spcPts val="462"/>
              </a:spcBef>
              <a:spcAft>
                <a:spcPts val="0"/>
              </a:spcAft>
              <a:buSzPts val="2081"/>
              <a:buFont typeface="Noto Sans Symbols"/>
              <a:buNone/>
            </a:pPr>
            <a:endParaRPr sz="2312" dirty="0">
              <a:latin typeface="Arial"/>
              <a:ea typeface="Arial"/>
              <a:cs typeface="Arial"/>
              <a:sym typeface="Arial"/>
            </a:endParaRPr>
          </a:p>
          <a:p>
            <a:pPr marL="722376" lvl="1" indent="-274320" algn="l" rtl="0">
              <a:lnSpc>
                <a:spcPct val="80000"/>
              </a:lnSpc>
              <a:spcBef>
                <a:spcPts val="462"/>
              </a:spcBef>
              <a:spcAft>
                <a:spcPts val="0"/>
              </a:spcAft>
              <a:buSzPts val="2081"/>
              <a:buFont typeface="Noto Sans Symbols"/>
              <a:buChar char="✔"/>
            </a:pPr>
            <a:r>
              <a:rPr lang="en-CA" sz="2312" dirty="0" err="1">
                <a:latin typeface="Arial"/>
                <a:ea typeface="Arial"/>
                <a:cs typeface="Arial"/>
                <a:sym typeface="Arial"/>
              </a:rPr>
              <a:t>Quel</a:t>
            </a:r>
            <a:r>
              <a:rPr lang="en-CA" sz="2312" dirty="0">
                <a:latin typeface="Arial"/>
                <a:ea typeface="Arial"/>
                <a:cs typeface="Arial"/>
                <a:sym typeface="Arial"/>
              </a:rPr>
              <a:t> </a:t>
            </a:r>
            <a:r>
              <a:rPr lang="en-CA" sz="2312" dirty="0" err="1">
                <a:latin typeface="Arial"/>
                <a:ea typeface="Arial"/>
                <a:cs typeface="Arial"/>
                <a:sym typeface="Arial"/>
              </a:rPr>
              <a:t>traitement</a:t>
            </a:r>
            <a:r>
              <a:rPr lang="en-CA" sz="2312" dirty="0">
                <a:latin typeface="Arial"/>
                <a:ea typeface="Arial"/>
                <a:cs typeface="Arial"/>
                <a:sym typeface="Arial"/>
              </a:rPr>
              <a:t> </a:t>
            </a:r>
            <a:r>
              <a:rPr lang="en-CA" sz="2312" dirty="0" err="1">
                <a:latin typeface="Arial"/>
                <a:ea typeface="Arial"/>
                <a:cs typeface="Arial"/>
                <a:sym typeface="Arial"/>
              </a:rPr>
              <a:t>est</a:t>
            </a:r>
            <a:r>
              <a:rPr lang="en-CA" sz="2312" dirty="0">
                <a:latin typeface="Arial"/>
                <a:ea typeface="Arial"/>
                <a:cs typeface="Arial"/>
                <a:sym typeface="Arial"/>
              </a:rPr>
              <a:t> </a:t>
            </a:r>
            <a:r>
              <a:rPr lang="en-CA" sz="2312" dirty="0" err="1">
                <a:latin typeface="Arial"/>
                <a:ea typeface="Arial"/>
                <a:cs typeface="Arial"/>
                <a:sym typeface="Arial"/>
              </a:rPr>
              <a:t>indiqué</a:t>
            </a:r>
            <a:r>
              <a:rPr lang="en-CA" sz="2312" dirty="0">
                <a:latin typeface="Arial"/>
                <a:ea typeface="Arial"/>
                <a:cs typeface="Arial"/>
                <a:sym typeface="Arial"/>
              </a:rPr>
              <a:t> </a:t>
            </a:r>
            <a:r>
              <a:rPr lang="en-CA" sz="2312" dirty="0" err="1">
                <a:latin typeface="Arial"/>
                <a:ea typeface="Arial"/>
                <a:cs typeface="Arial"/>
                <a:sym typeface="Arial"/>
              </a:rPr>
              <a:t>en</a:t>
            </a:r>
            <a:r>
              <a:rPr lang="en-CA" sz="2312" dirty="0">
                <a:latin typeface="Arial"/>
                <a:ea typeface="Arial"/>
                <a:cs typeface="Arial"/>
                <a:sym typeface="Arial"/>
              </a:rPr>
              <a:t> </a:t>
            </a:r>
            <a:r>
              <a:rPr lang="en-CA" sz="2312" dirty="0" err="1">
                <a:latin typeface="Arial"/>
                <a:ea typeface="Arial"/>
                <a:cs typeface="Arial"/>
                <a:sym typeface="Arial"/>
              </a:rPr>
              <a:t>cas</a:t>
            </a:r>
            <a:r>
              <a:rPr lang="en-CA" sz="2312" dirty="0">
                <a:latin typeface="Arial"/>
                <a:ea typeface="Arial"/>
                <a:cs typeface="Arial"/>
                <a:sym typeface="Arial"/>
              </a:rPr>
              <a:t> </a:t>
            </a:r>
            <a:r>
              <a:rPr lang="en-CA" sz="2312" dirty="0" err="1">
                <a:latin typeface="Arial"/>
                <a:ea typeface="Arial"/>
                <a:cs typeface="Arial"/>
                <a:sym typeface="Arial"/>
              </a:rPr>
              <a:t>d’extrême</a:t>
            </a:r>
            <a:r>
              <a:rPr lang="en-CA" sz="2312" dirty="0">
                <a:latin typeface="Arial"/>
                <a:ea typeface="Arial"/>
                <a:cs typeface="Arial"/>
                <a:sym typeface="Arial"/>
              </a:rPr>
              <a:t> </a:t>
            </a:r>
            <a:r>
              <a:rPr lang="en-CA" sz="2312" dirty="0" err="1">
                <a:latin typeface="Arial"/>
                <a:ea typeface="Arial"/>
                <a:cs typeface="Arial"/>
                <a:sym typeface="Arial"/>
              </a:rPr>
              <a:t>prématurité</a:t>
            </a:r>
            <a:r>
              <a:rPr lang="en-CA" sz="2312" dirty="0">
                <a:latin typeface="Arial"/>
                <a:ea typeface="Arial"/>
                <a:cs typeface="Arial"/>
                <a:sym typeface="Arial"/>
              </a:rPr>
              <a:t> </a:t>
            </a:r>
            <a:r>
              <a:rPr lang="en-CA" sz="2312" dirty="0" err="1">
                <a:latin typeface="Arial"/>
                <a:ea typeface="Arial"/>
                <a:cs typeface="Arial"/>
                <a:sym typeface="Arial"/>
              </a:rPr>
              <a:t>ou</a:t>
            </a:r>
            <a:r>
              <a:rPr lang="en-CA" sz="2312" dirty="0">
                <a:latin typeface="Arial"/>
                <a:ea typeface="Arial"/>
                <a:cs typeface="Arial"/>
                <a:sym typeface="Arial"/>
              </a:rPr>
              <a:t> de fin de vie?</a:t>
            </a:r>
            <a:endParaRPr sz="2312"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33" name="Google Shape;233;p31"/>
          <p:cNvGrpSpPr/>
          <p:nvPr/>
        </p:nvGrpSpPr>
        <p:grpSpPr>
          <a:xfrm>
            <a:off x="457200" y="275168"/>
            <a:ext cx="8229600" cy="1141938"/>
            <a:chOff x="0" y="530"/>
            <a:chExt cx="8229600" cy="1141938"/>
          </a:xfrm>
        </p:grpSpPr>
        <p:sp>
          <p:nvSpPr>
            <p:cNvPr id="234" name="Google Shape;234;p31"/>
            <p:cNvSpPr/>
            <p:nvPr/>
          </p:nvSpPr>
          <p:spPr>
            <a:xfrm>
              <a:off x="0" y="530"/>
              <a:ext cx="8229600" cy="1141938"/>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txBox="1"/>
            <p:nvPr/>
          </p:nvSpPr>
          <p:spPr>
            <a:xfrm>
              <a:off x="0" y="530"/>
              <a:ext cx="8229600" cy="114193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L’ÉTHIQUE ET LE MILIEU DE LA SANTÉ (suite)</a:t>
              </a:r>
              <a:endParaRPr sz="3200" b="1">
                <a:solidFill>
                  <a:schemeClr val="lt1"/>
                </a:solidFill>
                <a:latin typeface="Arial"/>
                <a:ea typeface="Arial"/>
                <a:cs typeface="Arial"/>
                <a:sym typeface="Arial"/>
              </a:endParaRPr>
            </a:p>
          </p:txBody>
        </p:sp>
      </p:grpSp>
      <p:sp>
        <p:nvSpPr>
          <p:cNvPr id="236" name="Google Shape;236;p31"/>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384047" algn="l" rtl="0">
              <a:lnSpc>
                <a:spcPct val="90000"/>
              </a:lnSpc>
              <a:spcBef>
                <a:spcPts val="0"/>
              </a:spcBef>
              <a:spcAft>
                <a:spcPts val="0"/>
              </a:spcAft>
              <a:buSzPts val="2220"/>
              <a:buChar char="⦿"/>
            </a:pPr>
            <a:r>
              <a:rPr lang="en-CA" sz="2775" u="sng">
                <a:latin typeface="Arial"/>
                <a:ea typeface="Arial"/>
                <a:cs typeface="Arial"/>
                <a:sym typeface="Arial"/>
              </a:rPr>
              <a:t>Questions prises en considérations</a:t>
            </a:r>
            <a:r>
              <a:rPr lang="en-CA" sz="2775">
                <a:latin typeface="Arial"/>
                <a:ea typeface="Arial"/>
                <a:cs typeface="Arial"/>
                <a:sym typeface="Arial"/>
              </a:rPr>
              <a:t> :</a:t>
            </a:r>
            <a:endParaRPr/>
          </a:p>
          <a:p>
            <a:pPr marL="420624" lvl="0" indent="-243078" algn="l" rtl="0">
              <a:lnSpc>
                <a:spcPct val="90000"/>
              </a:lnSpc>
              <a:spcBef>
                <a:spcPts val="555"/>
              </a:spcBef>
              <a:spcAft>
                <a:spcPts val="0"/>
              </a:spcAft>
              <a:buSzPts val="2220"/>
              <a:buNone/>
            </a:pPr>
            <a:endParaRPr sz="2775">
              <a:latin typeface="Arial"/>
              <a:ea typeface="Arial"/>
              <a:cs typeface="Arial"/>
              <a:sym typeface="Arial"/>
            </a:endParaRPr>
          </a:p>
          <a:p>
            <a:pPr marL="722376" lvl="1" indent="-274320" algn="l" rtl="0">
              <a:lnSpc>
                <a:spcPct val="90000"/>
              </a:lnSpc>
              <a:spcBef>
                <a:spcPts val="481"/>
              </a:spcBef>
              <a:spcAft>
                <a:spcPts val="0"/>
              </a:spcAft>
              <a:buSzPts val="2165"/>
              <a:buFont typeface="Noto Sans Symbols"/>
              <a:buChar char="✔"/>
            </a:pPr>
            <a:r>
              <a:rPr lang="en-CA" sz="2405">
                <a:latin typeface="Arial"/>
                <a:ea typeface="Arial"/>
                <a:cs typeface="Arial"/>
                <a:sym typeface="Arial"/>
              </a:rPr>
              <a:t>Jusqu’où la personne est apte à consentir et à déterminer le choix d’accepter ou non un traitement?</a:t>
            </a:r>
            <a:endParaRPr/>
          </a:p>
          <a:p>
            <a:pPr marL="722376" lvl="1" indent="-136874" algn="l" rtl="0">
              <a:lnSpc>
                <a:spcPct val="90000"/>
              </a:lnSpc>
              <a:spcBef>
                <a:spcPts val="481"/>
              </a:spcBef>
              <a:spcAft>
                <a:spcPts val="0"/>
              </a:spcAft>
              <a:buSzPts val="2165"/>
              <a:buFont typeface="Noto Sans Symbols"/>
              <a:buNone/>
            </a:pPr>
            <a:endParaRPr sz="2405">
              <a:latin typeface="Arial"/>
              <a:ea typeface="Arial"/>
              <a:cs typeface="Arial"/>
              <a:sym typeface="Arial"/>
            </a:endParaRPr>
          </a:p>
          <a:p>
            <a:pPr marL="722376" lvl="1" indent="-274320" algn="l" rtl="0">
              <a:lnSpc>
                <a:spcPct val="90000"/>
              </a:lnSpc>
              <a:spcBef>
                <a:spcPts val="481"/>
              </a:spcBef>
              <a:spcAft>
                <a:spcPts val="0"/>
              </a:spcAft>
              <a:buSzPts val="2165"/>
              <a:buFont typeface="Noto Sans Symbols"/>
              <a:buChar char="✔"/>
            </a:pPr>
            <a:r>
              <a:rPr lang="en-CA" sz="2405">
                <a:latin typeface="Arial"/>
                <a:ea typeface="Arial"/>
                <a:cs typeface="Arial"/>
                <a:sym typeface="Arial"/>
              </a:rPr>
              <a:t>Comment agir en ce qui concerne :</a:t>
            </a:r>
            <a:endParaRPr/>
          </a:p>
          <a:p>
            <a:pPr marL="1885950" lvl="3" indent="-514350" algn="l" rtl="0">
              <a:lnSpc>
                <a:spcPct val="90000"/>
              </a:lnSpc>
              <a:spcBef>
                <a:spcPts val="407"/>
              </a:spcBef>
              <a:spcAft>
                <a:spcPts val="0"/>
              </a:spcAft>
              <a:buSzPts val="1832"/>
              <a:buFont typeface="Libre Franklin"/>
              <a:buAutoNum type="romanUcPeriod"/>
            </a:pPr>
            <a:r>
              <a:rPr lang="en-CA" sz="2035">
                <a:latin typeface="Arial"/>
                <a:ea typeface="Arial"/>
                <a:cs typeface="Arial"/>
                <a:sym typeface="Arial"/>
              </a:rPr>
              <a:t>La dignité humaine?</a:t>
            </a:r>
            <a:endParaRPr/>
          </a:p>
          <a:p>
            <a:pPr marL="1885950" lvl="3" indent="-514350" algn="l" rtl="0">
              <a:lnSpc>
                <a:spcPct val="90000"/>
              </a:lnSpc>
              <a:spcBef>
                <a:spcPts val="407"/>
              </a:spcBef>
              <a:spcAft>
                <a:spcPts val="0"/>
              </a:spcAft>
              <a:buSzPts val="1832"/>
              <a:buFont typeface="Libre Franklin"/>
              <a:buAutoNum type="romanUcPeriod"/>
            </a:pPr>
            <a:r>
              <a:rPr lang="en-CA" sz="2035">
                <a:latin typeface="Arial"/>
                <a:ea typeface="Arial"/>
                <a:cs typeface="Arial"/>
                <a:sym typeface="Arial"/>
              </a:rPr>
              <a:t>Le respect de la vie?</a:t>
            </a:r>
            <a:endParaRPr/>
          </a:p>
          <a:p>
            <a:pPr marL="1885950" lvl="3" indent="-514350" algn="l" rtl="0">
              <a:lnSpc>
                <a:spcPct val="90000"/>
              </a:lnSpc>
              <a:spcBef>
                <a:spcPts val="407"/>
              </a:spcBef>
              <a:spcAft>
                <a:spcPts val="0"/>
              </a:spcAft>
              <a:buSzPts val="1832"/>
              <a:buFont typeface="Libre Franklin"/>
              <a:buAutoNum type="romanUcPeriod"/>
            </a:pPr>
            <a:r>
              <a:rPr lang="en-CA" sz="2035">
                <a:latin typeface="Arial"/>
                <a:ea typeface="Arial"/>
                <a:cs typeface="Arial"/>
                <a:sym typeface="Arial"/>
              </a:rPr>
              <a:t>Le sens de la mort?</a:t>
            </a:r>
            <a:endParaRPr/>
          </a:p>
          <a:p>
            <a:pPr marL="1885950" lvl="3" indent="-514350" algn="l" rtl="0">
              <a:lnSpc>
                <a:spcPct val="90000"/>
              </a:lnSpc>
              <a:spcBef>
                <a:spcPts val="407"/>
              </a:spcBef>
              <a:spcAft>
                <a:spcPts val="0"/>
              </a:spcAft>
              <a:buSzPts val="1832"/>
              <a:buFont typeface="Libre Franklin"/>
              <a:buAutoNum type="romanUcPeriod"/>
            </a:pPr>
            <a:r>
              <a:rPr lang="en-CA" sz="2035">
                <a:latin typeface="Arial"/>
                <a:ea typeface="Arial"/>
                <a:cs typeface="Arial"/>
                <a:sym typeface="Arial"/>
              </a:rPr>
              <a:t>Les relations entre intervenants et usagers?</a:t>
            </a:r>
            <a:endParaRPr/>
          </a:p>
          <a:p>
            <a:pPr marL="1885950" lvl="3" indent="-408622" algn="l" rtl="0">
              <a:lnSpc>
                <a:spcPct val="90000"/>
              </a:lnSpc>
              <a:spcBef>
                <a:spcPts val="370"/>
              </a:spcBef>
              <a:spcAft>
                <a:spcPts val="0"/>
              </a:spcAft>
              <a:buSzPts val="1665"/>
              <a:buFont typeface="Libre Franklin"/>
              <a:buNone/>
            </a:pPr>
            <a:endParaRPr sz="18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p:cNvPicPr preferRelativeResize="0"/>
          <p:nvPr/>
        </p:nvPicPr>
        <p:blipFill rotWithShape="1">
          <a:blip r:embed="rId3">
            <a:alphaModFix/>
          </a:blip>
          <a:srcRect/>
          <a:stretch/>
        </p:blipFill>
        <p:spPr>
          <a:xfrm>
            <a:off x="3779912" y="4437112"/>
            <a:ext cx="2152650" cy="2124075"/>
          </a:xfrm>
          <a:prstGeom prst="rect">
            <a:avLst/>
          </a:prstGeom>
          <a:noFill/>
          <a:ln>
            <a:noFill/>
          </a:ln>
        </p:spPr>
      </p:pic>
      <p:pic>
        <p:nvPicPr>
          <p:cNvPr id="99" name="Google Shape;99;p14"/>
          <p:cNvPicPr preferRelativeResize="0"/>
          <p:nvPr/>
        </p:nvPicPr>
        <p:blipFill rotWithShape="1">
          <a:blip r:embed="rId4">
            <a:alphaModFix/>
          </a:blip>
          <a:srcRect/>
          <a:stretch/>
        </p:blipFill>
        <p:spPr>
          <a:xfrm>
            <a:off x="2771800" y="260648"/>
            <a:ext cx="4095750" cy="4095750"/>
          </a:xfrm>
          <a:prstGeom prst="rect">
            <a:avLst/>
          </a:prstGeom>
          <a:noFill/>
          <a:ln>
            <a:noFill/>
          </a:ln>
        </p:spPr>
      </p:pic>
      <p:pic>
        <p:nvPicPr>
          <p:cNvPr id="100" name="Google Shape;100;p14"/>
          <p:cNvPicPr preferRelativeResize="0"/>
          <p:nvPr/>
        </p:nvPicPr>
        <p:blipFill rotWithShape="1">
          <a:blip r:embed="rId5">
            <a:alphaModFix/>
          </a:blip>
          <a:srcRect/>
          <a:stretch/>
        </p:blipFill>
        <p:spPr>
          <a:xfrm>
            <a:off x="6516216" y="4509120"/>
            <a:ext cx="2314575" cy="1971675"/>
          </a:xfrm>
          <a:prstGeom prst="rect">
            <a:avLst/>
          </a:prstGeom>
          <a:noFill/>
          <a:ln>
            <a:noFill/>
          </a:ln>
        </p:spPr>
      </p:pic>
      <p:pic>
        <p:nvPicPr>
          <p:cNvPr id="101" name="Google Shape;101;p14"/>
          <p:cNvPicPr preferRelativeResize="0"/>
          <p:nvPr/>
        </p:nvPicPr>
        <p:blipFill rotWithShape="1">
          <a:blip r:embed="rId6">
            <a:alphaModFix/>
          </a:blip>
          <a:srcRect/>
          <a:stretch/>
        </p:blipFill>
        <p:spPr>
          <a:xfrm>
            <a:off x="611560" y="4653136"/>
            <a:ext cx="2505075" cy="1828800"/>
          </a:xfrm>
          <a:prstGeom prst="rect">
            <a:avLst/>
          </a:prstGeom>
          <a:noFill/>
          <a:ln>
            <a:noFill/>
          </a:ln>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32"/>
          <p:cNvGrpSpPr/>
          <p:nvPr/>
        </p:nvGrpSpPr>
        <p:grpSpPr>
          <a:xfrm>
            <a:off x="457200" y="275168"/>
            <a:ext cx="8229600" cy="1141938"/>
            <a:chOff x="0" y="530"/>
            <a:chExt cx="8229600" cy="1141938"/>
          </a:xfrm>
        </p:grpSpPr>
        <p:sp>
          <p:nvSpPr>
            <p:cNvPr id="242" name="Google Shape;242;p32"/>
            <p:cNvSpPr/>
            <p:nvPr/>
          </p:nvSpPr>
          <p:spPr>
            <a:xfrm>
              <a:off x="0" y="530"/>
              <a:ext cx="8229600" cy="1141938"/>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txBox="1"/>
            <p:nvPr/>
          </p:nvSpPr>
          <p:spPr>
            <a:xfrm>
              <a:off x="0" y="530"/>
              <a:ext cx="8229600" cy="114193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dirty="0">
                  <a:solidFill>
                    <a:schemeClr val="lt1"/>
                  </a:solidFill>
                  <a:latin typeface="Arial"/>
                  <a:ea typeface="Arial"/>
                  <a:cs typeface="Arial"/>
                  <a:sym typeface="Arial"/>
                </a:rPr>
                <a:t>L’ÉTHIQUE ET LE MILIEU DE LA SANTÉ (suite</a:t>
              </a:r>
              <a:r>
                <a:rPr lang="en-CA" sz="3200" b="1" dirty="0" smtClean="0">
                  <a:solidFill>
                    <a:schemeClr val="lt1"/>
                  </a:solidFill>
                  <a:latin typeface="Arial"/>
                  <a:ea typeface="Arial"/>
                  <a:cs typeface="Arial"/>
                  <a:sym typeface="Arial"/>
                </a:rPr>
                <a:t>) p.13</a:t>
              </a:r>
              <a:endParaRPr sz="3200" dirty="0">
                <a:solidFill>
                  <a:schemeClr val="lt1"/>
                </a:solidFill>
                <a:latin typeface="Arial"/>
                <a:ea typeface="Arial"/>
                <a:cs typeface="Arial"/>
                <a:sym typeface="Arial"/>
              </a:endParaRPr>
            </a:p>
          </p:txBody>
        </p:sp>
      </p:grpSp>
      <p:sp>
        <p:nvSpPr>
          <p:cNvPr id="244" name="Google Shape;244;p32"/>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384047" algn="l" rtl="0">
              <a:lnSpc>
                <a:spcPct val="90000"/>
              </a:lnSpc>
              <a:spcBef>
                <a:spcPts val="0"/>
              </a:spcBef>
              <a:spcAft>
                <a:spcPts val="0"/>
              </a:spcAft>
              <a:buSzPts val="2400"/>
              <a:buChar char="⦿"/>
            </a:pPr>
            <a:r>
              <a:rPr lang="en-CA" dirty="0" err="1">
                <a:latin typeface="Arial"/>
                <a:ea typeface="Arial"/>
                <a:cs typeface="Arial"/>
                <a:sym typeface="Arial"/>
              </a:rPr>
              <a:t>L’éthique</a:t>
            </a:r>
            <a:r>
              <a:rPr lang="en-CA" dirty="0">
                <a:latin typeface="Arial"/>
                <a:ea typeface="Arial"/>
                <a:cs typeface="Arial"/>
                <a:sym typeface="Arial"/>
              </a:rPr>
              <a:t> </a:t>
            </a:r>
            <a:r>
              <a:rPr lang="en-CA" dirty="0" err="1">
                <a:latin typeface="Arial"/>
                <a:ea typeface="Arial"/>
                <a:cs typeface="Arial"/>
                <a:sym typeface="Arial"/>
              </a:rPr>
              <a:t>est</a:t>
            </a:r>
            <a:r>
              <a:rPr lang="en-CA" dirty="0">
                <a:latin typeface="Arial"/>
                <a:ea typeface="Arial"/>
                <a:cs typeface="Arial"/>
                <a:sym typeface="Arial"/>
              </a:rPr>
              <a:t> </a:t>
            </a:r>
            <a:r>
              <a:rPr lang="en-CA" dirty="0" err="1">
                <a:latin typeface="Arial"/>
                <a:ea typeface="Arial"/>
                <a:cs typeface="Arial"/>
                <a:sym typeface="Arial"/>
              </a:rPr>
              <a:t>donc</a:t>
            </a:r>
            <a:r>
              <a:rPr lang="en-CA" dirty="0">
                <a:latin typeface="Arial"/>
                <a:ea typeface="Arial"/>
                <a:cs typeface="Arial"/>
                <a:sym typeface="Arial"/>
              </a:rPr>
              <a:t> </a:t>
            </a:r>
            <a:r>
              <a:rPr lang="en-CA" dirty="0" err="1">
                <a:latin typeface="Arial"/>
                <a:ea typeface="Arial"/>
                <a:cs typeface="Arial"/>
                <a:sym typeface="Arial"/>
              </a:rPr>
              <a:t>une</a:t>
            </a:r>
            <a:r>
              <a:rPr lang="en-CA" dirty="0">
                <a:latin typeface="Arial"/>
                <a:ea typeface="Arial"/>
                <a:cs typeface="Arial"/>
                <a:sym typeface="Arial"/>
              </a:rPr>
              <a:t> </a:t>
            </a:r>
            <a:r>
              <a:rPr lang="en-CA" u="sng" dirty="0" err="1">
                <a:latin typeface="Arial"/>
                <a:ea typeface="Arial"/>
                <a:cs typeface="Arial"/>
                <a:sym typeface="Arial"/>
              </a:rPr>
              <a:t>réflexion</a:t>
            </a:r>
            <a:r>
              <a:rPr lang="en-CA" u="sng" dirty="0">
                <a:latin typeface="Arial"/>
                <a:ea typeface="Arial"/>
                <a:cs typeface="Arial"/>
                <a:sym typeface="Arial"/>
              </a:rPr>
              <a:t> critique </a:t>
            </a:r>
            <a:r>
              <a:rPr lang="en-CA" dirty="0">
                <a:latin typeface="Arial"/>
                <a:ea typeface="Arial"/>
                <a:cs typeface="Arial"/>
                <a:sym typeface="Arial"/>
              </a:rPr>
              <a:t>sur la </a:t>
            </a:r>
            <a:r>
              <a:rPr lang="en-CA" u="sng" dirty="0" err="1">
                <a:latin typeface="Arial"/>
                <a:ea typeface="Arial"/>
                <a:cs typeface="Arial"/>
                <a:sym typeface="Arial"/>
              </a:rPr>
              <a:t>moralité</a:t>
            </a:r>
            <a:r>
              <a:rPr lang="en-CA" dirty="0">
                <a:latin typeface="Arial"/>
                <a:ea typeface="Arial"/>
                <a:cs typeface="Arial"/>
                <a:sym typeface="Arial"/>
              </a:rPr>
              <a:t> des actions.</a:t>
            </a:r>
            <a:endParaRPr dirty="0"/>
          </a:p>
          <a:p>
            <a:pPr marL="722376" lvl="1" indent="-125730" algn="l" rtl="0">
              <a:lnSpc>
                <a:spcPct val="90000"/>
              </a:lnSpc>
              <a:spcBef>
                <a:spcPts val="520"/>
              </a:spcBef>
              <a:spcAft>
                <a:spcPts val="0"/>
              </a:spcAft>
              <a:buSzPts val="2340"/>
              <a:buFont typeface="Noto Sans Symbols"/>
              <a:buNone/>
            </a:pPr>
            <a:endParaRPr dirty="0">
              <a:latin typeface="Arial"/>
              <a:ea typeface="Arial"/>
              <a:cs typeface="Arial"/>
              <a:sym typeface="Arial"/>
            </a:endParaRPr>
          </a:p>
          <a:p>
            <a:pPr marL="722376" lvl="1" indent="-274320" algn="l" rtl="0">
              <a:lnSpc>
                <a:spcPct val="90000"/>
              </a:lnSpc>
              <a:spcBef>
                <a:spcPts val="520"/>
              </a:spcBef>
              <a:spcAft>
                <a:spcPts val="0"/>
              </a:spcAft>
              <a:buSzPts val="2340"/>
              <a:buFont typeface="Noto Sans Symbols"/>
              <a:buChar char="⮚"/>
            </a:pPr>
            <a:r>
              <a:rPr lang="en-CA" dirty="0">
                <a:latin typeface="Arial"/>
                <a:ea typeface="Arial"/>
                <a:cs typeface="Arial"/>
                <a:sym typeface="Arial"/>
              </a:rPr>
              <a:t>Au sein des institutions de santé, </a:t>
            </a:r>
            <a:r>
              <a:rPr lang="en-CA" dirty="0" err="1">
                <a:latin typeface="Arial"/>
                <a:ea typeface="Arial"/>
                <a:cs typeface="Arial"/>
                <a:sym typeface="Arial"/>
              </a:rPr>
              <a:t>cette</a:t>
            </a:r>
            <a:r>
              <a:rPr lang="en-CA" dirty="0">
                <a:latin typeface="Arial"/>
                <a:ea typeface="Arial"/>
                <a:cs typeface="Arial"/>
                <a:sym typeface="Arial"/>
              </a:rPr>
              <a:t> </a:t>
            </a:r>
            <a:r>
              <a:rPr lang="en-CA" dirty="0" err="1">
                <a:latin typeface="Arial"/>
                <a:ea typeface="Arial"/>
                <a:cs typeface="Arial"/>
                <a:sym typeface="Arial"/>
              </a:rPr>
              <a:t>réflexion</a:t>
            </a:r>
            <a:r>
              <a:rPr lang="en-CA" dirty="0">
                <a:latin typeface="Arial"/>
                <a:ea typeface="Arial"/>
                <a:cs typeface="Arial"/>
                <a:sym typeface="Arial"/>
              </a:rPr>
              <a:t> </a:t>
            </a:r>
            <a:r>
              <a:rPr lang="en-CA" dirty="0" err="1">
                <a:latin typeface="Arial"/>
                <a:ea typeface="Arial"/>
                <a:cs typeface="Arial"/>
                <a:sym typeface="Arial"/>
              </a:rPr>
              <a:t>s’inscrit</a:t>
            </a:r>
            <a:r>
              <a:rPr lang="en-CA" dirty="0">
                <a:latin typeface="Arial"/>
                <a:ea typeface="Arial"/>
                <a:cs typeface="Arial"/>
                <a:sym typeface="Arial"/>
              </a:rPr>
              <a:t> </a:t>
            </a:r>
            <a:r>
              <a:rPr lang="en-CA" dirty="0" err="1">
                <a:latin typeface="Arial"/>
                <a:ea typeface="Arial"/>
                <a:cs typeface="Arial"/>
                <a:sym typeface="Arial"/>
              </a:rPr>
              <a:t>dans</a:t>
            </a:r>
            <a:r>
              <a:rPr lang="en-CA" dirty="0">
                <a:latin typeface="Arial"/>
                <a:ea typeface="Arial"/>
                <a:cs typeface="Arial"/>
                <a:sym typeface="Arial"/>
              </a:rPr>
              <a:t> le cadre d’un </a:t>
            </a:r>
            <a:r>
              <a:rPr lang="en-CA" dirty="0" err="1">
                <a:latin typeface="Arial"/>
                <a:ea typeface="Arial"/>
                <a:cs typeface="Arial"/>
                <a:sym typeface="Arial"/>
              </a:rPr>
              <a:t>comité</a:t>
            </a:r>
            <a:r>
              <a:rPr lang="en-CA" dirty="0">
                <a:latin typeface="Arial"/>
                <a:ea typeface="Arial"/>
                <a:cs typeface="Arial"/>
                <a:sym typeface="Arial"/>
              </a:rPr>
              <a:t> </a:t>
            </a:r>
            <a:r>
              <a:rPr lang="en-CA" dirty="0" err="1">
                <a:latin typeface="Arial"/>
                <a:ea typeface="Arial"/>
                <a:cs typeface="Arial"/>
                <a:sym typeface="Arial"/>
              </a:rPr>
              <a:t>d’éthique</a:t>
            </a:r>
            <a:r>
              <a:rPr lang="en-CA" dirty="0">
                <a:latin typeface="Arial"/>
                <a:ea typeface="Arial"/>
                <a:cs typeface="Arial"/>
                <a:sym typeface="Arial"/>
              </a:rPr>
              <a:t>.</a:t>
            </a:r>
            <a:endParaRPr dirty="0"/>
          </a:p>
          <a:p>
            <a:pPr marL="722376" lvl="1" indent="-274320" algn="l" rtl="0">
              <a:lnSpc>
                <a:spcPct val="90000"/>
              </a:lnSpc>
              <a:spcBef>
                <a:spcPts val="520"/>
              </a:spcBef>
              <a:spcAft>
                <a:spcPts val="0"/>
              </a:spcAft>
              <a:buSzPts val="2340"/>
              <a:buNone/>
            </a:pPr>
            <a:endParaRPr dirty="0">
              <a:latin typeface="Arial"/>
              <a:ea typeface="Arial"/>
              <a:cs typeface="Arial"/>
              <a:sym typeface="Arial"/>
            </a:endParaRPr>
          </a:p>
          <a:p>
            <a:pPr marL="722376" lvl="1" indent="-274320" algn="l" rtl="0">
              <a:lnSpc>
                <a:spcPct val="90000"/>
              </a:lnSpc>
              <a:spcBef>
                <a:spcPts val="520"/>
              </a:spcBef>
              <a:spcAft>
                <a:spcPts val="0"/>
              </a:spcAft>
              <a:buSzPts val="2340"/>
              <a:buNone/>
            </a:pPr>
            <a:r>
              <a:rPr lang="en-CA" dirty="0">
                <a:latin typeface="Arial"/>
                <a:ea typeface="Arial"/>
                <a:cs typeface="Arial"/>
                <a:sym typeface="Arial"/>
              </a:rPr>
              <a:t>            On </a:t>
            </a:r>
            <a:r>
              <a:rPr lang="en-CA" dirty="0" err="1">
                <a:latin typeface="Arial"/>
                <a:ea typeface="Arial"/>
                <a:cs typeface="Arial"/>
                <a:sym typeface="Arial"/>
              </a:rPr>
              <a:t>nomme</a:t>
            </a:r>
            <a:r>
              <a:rPr lang="en-CA" dirty="0">
                <a:latin typeface="Arial"/>
                <a:ea typeface="Arial"/>
                <a:cs typeface="Arial"/>
                <a:sym typeface="Arial"/>
              </a:rPr>
              <a:t> </a:t>
            </a:r>
            <a:r>
              <a:rPr lang="en-CA" b="1" u="sng" dirty="0" err="1">
                <a:latin typeface="Arial"/>
                <a:ea typeface="Arial"/>
                <a:cs typeface="Arial"/>
                <a:sym typeface="Arial"/>
              </a:rPr>
              <a:t>bioéthique</a:t>
            </a:r>
            <a:r>
              <a:rPr lang="en-CA" dirty="0">
                <a:latin typeface="Arial"/>
                <a:ea typeface="Arial"/>
                <a:cs typeface="Arial"/>
                <a:sym typeface="Arial"/>
              </a:rPr>
              <a:t> </a:t>
            </a:r>
            <a:r>
              <a:rPr lang="en-CA" dirty="0" err="1" smtClean="0">
                <a:latin typeface="Arial"/>
                <a:ea typeface="Arial"/>
                <a:cs typeface="Arial"/>
                <a:sym typeface="Arial"/>
              </a:rPr>
              <a:t>tous</a:t>
            </a:r>
            <a:r>
              <a:rPr lang="en-CA" dirty="0" smtClean="0">
                <a:latin typeface="Arial"/>
                <a:ea typeface="Arial"/>
                <a:cs typeface="Arial"/>
                <a:sym typeface="Arial"/>
              </a:rPr>
              <a:t> </a:t>
            </a:r>
            <a:r>
              <a:rPr lang="en-CA" dirty="0">
                <a:latin typeface="Arial"/>
                <a:ea typeface="Arial"/>
                <a:cs typeface="Arial"/>
                <a:sym typeface="Arial"/>
              </a:rPr>
              <a:t>les </a:t>
            </a:r>
            <a:r>
              <a:rPr lang="en-CA" dirty="0" err="1">
                <a:latin typeface="Arial"/>
                <a:ea typeface="Arial"/>
                <a:cs typeface="Arial"/>
                <a:sym typeface="Arial"/>
              </a:rPr>
              <a:t>problèmes</a:t>
            </a:r>
            <a:r>
              <a:rPr lang="en-CA" dirty="0">
                <a:latin typeface="Arial"/>
                <a:ea typeface="Arial"/>
                <a:cs typeface="Arial"/>
                <a:sym typeface="Arial"/>
              </a:rPr>
              <a:t> </a:t>
            </a:r>
            <a:r>
              <a:rPr lang="en-CA" dirty="0" err="1">
                <a:latin typeface="Arial"/>
                <a:ea typeface="Arial"/>
                <a:cs typeface="Arial"/>
                <a:sym typeface="Arial"/>
              </a:rPr>
              <a:t>moraux</a:t>
            </a:r>
            <a:r>
              <a:rPr lang="en-CA" dirty="0">
                <a:latin typeface="Arial"/>
                <a:ea typeface="Arial"/>
                <a:cs typeface="Arial"/>
                <a:sym typeface="Arial"/>
              </a:rPr>
              <a:t> </a:t>
            </a:r>
            <a:r>
              <a:rPr lang="en-CA" dirty="0" err="1">
                <a:latin typeface="Arial"/>
                <a:ea typeface="Arial"/>
                <a:cs typeface="Arial"/>
                <a:sym typeface="Arial"/>
              </a:rPr>
              <a:t>soulevés</a:t>
            </a:r>
            <a:r>
              <a:rPr lang="en-CA" dirty="0">
                <a:latin typeface="Arial"/>
                <a:ea typeface="Arial"/>
                <a:cs typeface="Arial"/>
                <a:sym typeface="Arial"/>
              </a:rPr>
              <a:t> par la </a:t>
            </a:r>
            <a:r>
              <a:rPr lang="en-CA" dirty="0" err="1">
                <a:latin typeface="Arial"/>
                <a:ea typeface="Arial"/>
                <a:cs typeface="Arial"/>
                <a:sym typeface="Arial"/>
              </a:rPr>
              <a:t>recherche</a:t>
            </a:r>
            <a:r>
              <a:rPr lang="en-CA" dirty="0">
                <a:latin typeface="Arial"/>
                <a:ea typeface="Arial"/>
                <a:cs typeface="Arial"/>
                <a:sym typeface="Arial"/>
              </a:rPr>
              <a:t> </a:t>
            </a:r>
            <a:r>
              <a:rPr lang="en-CA" dirty="0" err="1">
                <a:latin typeface="Arial"/>
                <a:ea typeface="Arial"/>
                <a:cs typeface="Arial"/>
                <a:sym typeface="Arial"/>
              </a:rPr>
              <a:t>biologique</a:t>
            </a:r>
            <a:r>
              <a:rPr lang="en-CA" dirty="0">
                <a:latin typeface="Arial"/>
                <a:ea typeface="Arial"/>
                <a:cs typeface="Arial"/>
                <a:sym typeface="Arial"/>
              </a:rPr>
              <a:t>, </a:t>
            </a:r>
            <a:r>
              <a:rPr lang="en-CA" dirty="0" err="1">
                <a:latin typeface="Arial"/>
                <a:ea typeface="Arial"/>
                <a:cs typeface="Arial"/>
                <a:sym typeface="Arial"/>
              </a:rPr>
              <a:t>médicale</a:t>
            </a:r>
            <a:r>
              <a:rPr lang="en-CA" dirty="0">
                <a:latin typeface="Arial"/>
                <a:ea typeface="Arial"/>
                <a:cs typeface="Arial"/>
                <a:sym typeface="Arial"/>
              </a:rPr>
              <a:t> </a:t>
            </a:r>
            <a:r>
              <a:rPr lang="en-CA" dirty="0" err="1">
                <a:latin typeface="Arial"/>
                <a:ea typeface="Arial"/>
                <a:cs typeface="Arial"/>
                <a:sym typeface="Arial"/>
              </a:rPr>
              <a:t>ou</a:t>
            </a:r>
            <a:r>
              <a:rPr lang="en-CA" dirty="0">
                <a:latin typeface="Arial"/>
                <a:ea typeface="Arial"/>
                <a:cs typeface="Arial"/>
                <a:sym typeface="Arial"/>
              </a:rPr>
              <a:t> </a:t>
            </a:r>
            <a:r>
              <a:rPr lang="en-CA" dirty="0" err="1">
                <a:latin typeface="Arial"/>
                <a:ea typeface="Arial"/>
                <a:cs typeface="Arial"/>
                <a:sym typeface="Arial"/>
              </a:rPr>
              <a:t>génétique</a:t>
            </a:r>
            <a:r>
              <a:rPr lang="en-CA" dirty="0">
                <a:latin typeface="Arial"/>
                <a:ea typeface="Arial"/>
                <a:cs typeface="Arial"/>
                <a:sym typeface="Arial"/>
              </a:rPr>
              <a:t>.</a:t>
            </a:r>
            <a:endParaRPr dirty="0"/>
          </a:p>
          <a:p>
            <a:pPr marL="722376" lvl="1" indent="-274320" algn="l" rtl="0">
              <a:lnSpc>
                <a:spcPct val="90000"/>
              </a:lnSpc>
              <a:spcBef>
                <a:spcPts val="520"/>
              </a:spcBef>
              <a:spcAft>
                <a:spcPts val="0"/>
              </a:spcAft>
              <a:buSzPts val="2340"/>
              <a:buNone/>
            </a:pPr>
            <a:endParaRPr dirty="0">
              <a:latin typeface="Arial"/>
              <a:ea typeface="Arial"/>
              <a:cs typeface="Arial"/>
              <a:sym typeface="Arial"/>
            </a:endParaRPr>
          </a:p>
        </p:txBody>
      </p:sp>
      <p:sp>
        <p:nvSpPr>
          <p:cNvPr id="245" name="Google Shape;245;p32"/>
          <p:cNvSpPr/>
          <p:nvPr/>
        </p:nvSpPr>
        <p:spPr>
          <a:xfrm>
            <a:off x="827584" y="4437112"/>
            <a:ext cx="978408" cy="484632"/>
          </a:xfrm>
          <a:prstGeom prst="rightArrow">
            <a:avLst>
              <a:gd name="adj1" fmla="val 50000"/>
              <a:gd name="adj2" fmla="val 50000"/>
            </a:avLst>
          </a:prstGeom>
          <a:solidFill>
            <a:schemeClr val="accent1"/>
          </a:solidFill>
          <a:ln w="19050" cap="flat" cmpd="sng">
            <a:solidFill>
              <a:srgbClr val="5074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pSp>
        <p:nvGrpSpPr>
          <p:cNvPr id="250" name="Google Shape;250;p33"/>
          <p:cNvGrpSpPr/>
          <p:nvPr/>
        </p:nvGrpSpPr>
        <p:grpSpPr>
          <a:xfrm>
            <a:off x="457200" y="275168"/>
            <a:ext cx="8229600" cy="1141938"/>
            <a:chOff x="0" y="530"/>
            <a:chExt cx="8229600" cy="1141938"/>
          </a:xfrm>
        </p:grpSpPr>
        <p:sp>
          <p:nvSpPr>
            <p:cNvPr id="251" name="Google Shape;251;p33"/>
            <p:cNvSpPr/>
            <p:nvPr/>
          </p:nvSpPr>
          <p:spPr>
            <a:xfrm>
              <a:off x="0" y="530"/>
              <a:ext cx="8229600" cy="1141938"/>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txBox="1"/>
            <p:nvPr/>
          </p:nvSpPr>
          <p:spPr>
            <a:xfrm>
              <a:off x="0" y="530"/>
              <a:ext cx="8229600" cy="114193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L’ÉTHIQUE ET LE MILIEU DE LA SANTÉ (suite)</a:t>
              </a:r>
              <a:endParaRPr sz="2800">
                <a:solidFill>
                  <a:schemeClr val="lt1"/>
                </a:solidFill>
                <a:latin typeface="Arial"/>
                <a:ea typeface="Arial"/>
                <a:cs typeface="Arial"/>
                <a:sym typeface="Arial"/>
              </a:endParaRPr>
            </a:p>
          </p:txBody>
        </p:sp>
      </p:grpSp>
      <p:sp>
        <p:nvSpPr>
          <p:cNvPr id="253" name="Google Shape;253;p33"/>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384047" algn="l" rtl="0">
              <a:lnSpc>
                <a:spcPct val="80000"/>
              </a:lnSpc>
              <a:spcBef>
                <a:spcPts val="0"/>
              </a:spcBef>
              <a:spcAft>
                <a:spcPts val="0"/>
              </a:spcAft>
              <a:buSzPts val="2220"/>
              <a:buChar char="⦿"/>
            </a:pPr>
            <a:r>
              <a:rPr lang="en-CA" sz="2775" dirty="0" err="1">
                <a:latin typeface="Arial"/>
                <a:ea typeface="Arial"/>
                <a:cs typeface="Arial"/>
                <a:sym typeface="Arial"/>
              </a:rPr>
              <a:t>Définition</a:t>
            </a:r>
            <a:r>
              <a:rPr lang="en-CA" sz="2775" dirty="0">
                <a:latin typeface="Arial"/>
                <a:ea typeface="Arial"/>
                <a:cs typeface="Arial"/>
                <a:sym typeface="Arial"/>
              </a:rPr>
              <a:t> : </a:t>
            </a:r>
            <a:endParaRPr dirty="0"/>
          </a:p>
          <a:p>
            <a:pPr marL="1280160" lvl="3" indent="-132016" algn="l" rtl="0">
              <a:lnSpc>
                <a:spcPct val="80000"/>
              </a:lnSpc>
              <a:spcBef>
                <a:spcPts val="370"/>
              </a:spcBef>
              <a:spcAft>
                <a:spcPts val="0"/>
              </a:spcAft>
              <a:buSzPts val="1665"/>
              <a:buNone/>
            </a:pPr>
            <a:endParaRPr sz="1850" dirty="0">
              <a:latin typeface="Arial"/>
              <a:ea typeface="Arial"/>
              <a:cs typeface="Arial"/>
              <a:sym typeface="Arial"/>
            </a:endParaRPr>
          </a:p>
          <a:p>
            <a:pPr marL="1490472" lvl="4" indent="-182880" algn="l" rtl="0">
              <a:lnSpc>
                <a:spcPct val="80000"/>
              </a:lnSpc>
              <a:spcBef>
                <a:spcPts val="444"/>
              </a:spcBef>
              <a:spcAft>
                <a:spcPts val="0"/>
              </a:spcAft>
              <a:buSzPts val="2220"/>
              <a:buFont typeface="Noto Sans Symbols"/>
              <a:buChar char="⮚"/>
            </a:pPr>
            <a:r>
              <a:rPr lang="en-CA" sz="2220" b="1" dirty="0">
                <a:solidFill>
                  <a:srgbClr val="FF0000"/>
                </a:solidFill>
                <a:latin typeface="Arial"/>
                <a:ea typeface="Arial"/>
                <a:cs typeface="Arial"/>
                <a:sym typeface="Arial"/>
              </a:rPr>
              <a:t>Moral</a:t>
            </a:r>
            <a:r>
              <a:rPr lang="en-CA" sz="2220" dirty="0">
                <a:latin typeface="Arial"/>
                <a:ea typeface="Arial"/>
                <a:cs typeface="Arial"/>
                <a:sym typeface="Arial"/>
              </a:rPr>
              <a:t> : </a:t>
            </a:r>
            <a:endParaRPr dirty="0"/>
          </a:p>
          <a:p>
            <a:pPr marL="1490472" lvl="4" indent="-182880" algn="l" rtl="0">
              <a:lnSpc>
                <a:spcPct val="80000"/>
              </a:lnSpc>
              <a:spcBef>
                <a:spcPts val="444"/>
              </a:spcBef>
              <a:spcAft>
                <a:spcPts val="0"/>
              </a:spcAft>
              <a:buSzPts val="2220"/>
              <a:buNone/>
            </a:pPr>
            <a:r>
              <a:rPr lang="en-CA" sz="2220" dirty="0">
                <a:latin typeface="Arial"/>
                <a:ea typeface="Arial"/>
                <a:cs typeface="Arial"/>
                <a:sym typeface="Arial"/>
              </a:rPr>
              <a:t>   Qui </a:t>
            </a:r>
            <a:r>
              <a:rPr lang="en-CA" sz="2220" dirty="0" err="1">
                <a:latin typeface="Arial"/>
                <a:ea typeface="Arial"/>
                <a:cs typeface="Arial"/>
                <a:sym typeface="Arial"/>
              </a:rPr>
              <a:t>concerne</a:t>
            </a:r>
            <a:r>
              <a:rPr lang="en-CA" sz="2220" dirty="0">
                <a:latin typeface="Arial"/>
                <a:ea typeface="Arial"/>
                <a:cs typeface="Arial"/>
                <a:sym typeface="Arial"/>
              </a:rPr>
              <a:t> les </a:t>
            </a:r>
            <a:r>
              <a:rPr lang="en-CA" sz="2220" dirty="0" err="1">
                <a:latin typeface="Arial"/>
                <a:ea typeface="Arial"/>
                <a:cs typeface="Arial"/>
                <a:sym typeface="Arial"/>
              </a:rPr>
              <a:t>règles</a:t>
            </a:r>
            <a:r>
              <a:rPr lang="en-CA" sz="2220" dirty="0">
                <a:latin typeface="Arial"/>
                <a:ea typeface="Arial"/>
                <a:cs typeface="Arial"/>
                <a:sym typeface="Arial"/>
              </a:rPr>
              <a:t> de </a:t>
            </a:r>
            <a:r>
              <a:rPr lang="en-CA" sz="2220" dirty="0" err="1">
                <a:latin typeface="Arial"/>
                <a:ea typeface="Arial"/>
                <a:cs typeface="Arial"/>
                <a:sym typeface="Arial"/>
              </a:rPr>
              <a:t>conduite</a:t>
            </a:r>
            <a:r>
              <a:rPr lang="en-CA" sz="2220" dirty="0">
                <a:latin typeface="Arial"/>
                <a:ea typeface="Arial"/>
                <a:cs typeface="Arial"/>
                <a:sym typeface="Arial"/>
              </a:rPr>
              <a:t> </a:t>
            </a:r>
            <a:r>
              <a:rPr lang="en-CA" sz="2220" dirty="0" err="1">
                <a:latin typeface="Arial"/>
                <a:ea typeface="Arial"/>
                <a:cs typeface="Arial"/>
                <a:sym typeface="Arial"/>
              </a:rPr>
              <a:t>pratiquées</a:t>
            </a:r>
            <a:r>
              <a:rPr lang="en-CA" sz="2220" dirty="0">
                <a:latin typeface="Arial"/>
                <a:ea typeface="Arial"/>
                <a:cs typeface="Arial"/>
                <a:sym typeface="Arial"/>
              </a:rPr>
              <a:t> </a:t>
            </a:r>
            <a:r>
              <a:rPr lang="en-CA" sz="2220" dirty="0" err="1">
                <a:latin typeface="Arial"/>
                <a:ea typeface="Arial"/>
                <a:cs typeface="Arial"/>
                <a:sym typeface="Arial"/>
              </a:rPr>
              <a:t>dans</a:t>
            </a:r>
            <a:r>
              <a:rPr lang="en-CA" sz="2220" dirty="0">
                <a:latin typeface="Arial"/>
                <a:ea typeface="Arial"/>
                <a:cs typeface="Arial"/>
                <a:sym typeface="Arial"/>
              </a:rPr>
              <a:t> </a:t>
            </a:r>
            <a:r>
              <a:rPr lang="en-CA" sz="2220" dirty="0" err="1">
                <a:latin typeface="Arial"/>
                <a:ea typeface="Arial"/>
                <a:cs typeface="Arial"/>
                <a:sym typeface="Arial"/>
              </a:rPr>
              <a:t>une</a:t>
            </a:r>
            <a:r>
              <a:rPr lang="en-CA" sz="2220" dirty="0">
                <a:latin typeface="Arial"/>
                <a:ea typeface="Arial"/>
                <a:cs typeface="Arial"/>
                <a:sym typeface="Arial"/>
              </a:rPr>
              <a:t> </a:t>
            </a:r>
            <a:r>
              <a:rPr lang="en-CA" sz="2220" dirty="0" err="1">
                <a:latin typeface="Arial"/>
                <a:ea typeface="Arial"/>
                <a:cs typeface="Arial"/>
                <a:sym typeface="Arial"/>
              </a:rPr>
              <a:t>société</a:t>
            </a:r>
            <a:r>
              <a:rPr lang="en-CA" sz="2220" dirty="0">
                <a:latin typeface="Arial"/>
                <a:ea typeface="Arial"/>
                <a:cs typeface="Arial"/>
                <a:sym typeface="Arial"/>
              </a:rPr>
              <a:t>, </a:t>
            </a:r>
            <a:r>
              <a:rPr lang="en-CA" sz="2220" dirty="0" err="1">
                <a:latin typeface="Arial"/>
                <a:ea typeface="Arial"/>
                <a:cs typeface="Arial"/>
                <a:sym typeface="Arial"/>
              </a:rPr>
              <a:t>en</a:t>
            </a:r>
            <a:r>
              <a:rPr lang="en-CA" sz="2220" dirty="0">
                <a:latin typeface="Arial"/>
                <a:ea typeface="Arial"/>
                <a:cs typeface="Arial"/>
                <a:sym typeface="Arial"/>
              </a:rPr>
              <a:t> </a:t>
            </a:r>
            <a:r>
              <a:rPr lang="en-CA" sz="2220" dirty="0" err="1">
                <a:latin typeface="Arial"/>
                <a:ea typeface="Arial"/>
                <a:cs typeface="Arial"/>
                <a:sym typeface="Arial"/>
              </a:rPr>
              <a:t>particulier</a:t>
            </a:r>
            <a:r>
              <a:rPr lang="en-CA" sz="2220" dirty="0">
                <a:latin typeface="Arial"/>
                <a:ea typeface="Arial"/>
                <a:cs typeface="Arial"/>
                <a:sym typeface="Arial"/>
              </a:rPr>
              <a:t> par rapport aux concepts </a:t>
            </a:r>
            <a:r>
              <a:rPr lang="en-CA" sz="2220" u="sng" dirty="0">
                <a:latin typeface="Arial"/>
                <a:ea typeface="Arial"/>
                <a:cs typeface="Arial"/>
                <a:sym typeface="Arial"/>
              </a:rPr>
              <a:t>de </a:t>
            </a:r>
            <a:r>
              <a:rPr lang="en-CA" sz="2220" u="sng" dirty="0" err="1">
                <a:latin typeface="Arial"/>
                <a:ea typeface="Arial"/>
                <a:cs typeface="Arial"/>
                <a:sym typeface="Arial"/>
              </a:rPr>
              <a:t>bien</a:t>
            </a:r>
            <a:r>
              <a:rPr lang="en-CA" sz="2220" u="sng" dirty="0">
                <a:latin typeface="Arial"/>
                <a:ea typeface="Arial"/>
                <a:cs typeface="Arial"/>
                <a:sym typeface="Arial"/>
              </a:rPr>
              <a:t> et de mal</a:t>
            </a:r>
            <a:r>
              <a:rPr lang="en-CA" sz="2220" dirty="0">
                <a:latin typeface="Arial"/>
                <a:ea typeface="Arial"/>
                <a:cs typeface="Arial"/>
                <a:sym typeface="Arial"/>
              </a:rPr>
              <a:t>.</a:t>
            </a:r>
            <a:endParaRPr dirty="0"/>
          </a:p>
          <a:p>
            <a:pPr marL="1490472" lvl="4" indent="-182880" algn="l" rtl="0">
              <a:lnSpc>
                <a:spcPct val="80000"/>
              </a:lnSpc>
              <a:spcBef>
                <a:spcPts val="444"/>
              </a:spcBef>
              <a:spcAft>
                <a:spcPts val="0"/>
              </a:spcAft>
              <a:buSzPts val="2220"/>
              <a:buNone/>
            </a:pPr>
            <a:r>
              <a:rPr lang="en-CA" sz="2220" dirty="0">
                <a:latin typeface="Arial"/>
                <a:ea typeface="Arial"/>
                <a:cs typeface="Arial"/>
                <a:sym typeface="Arial"/>
              </a:rPr>
              <a:t>                  </a:t>
            </a:r>
            <a:endParaRPr sz="2220" dirty="0">
              <a:latin typeface="Arial"/>
              <a:ea typeface="Arial"/>
              <a:cs typeface="Arial"/>
              <a:sym typeface="Arial"/>
            </a:endParaRPr>
          </a:p>
          <a:p>
            <a:pPr marL="1490472" lvl="4" indent="-182880" algn="l" rtl="0">
              <a:lnSpc>
                <a:spcPct val="80000"/>
              </a:lnSpc>
              <a:spcBef>
                <a:spcPts val="444"/>
              </a:spcBef>
              <a:spcAft>
                <a:spcPts val="0"/>
              </a:spcAft>
              <a:buSzPts val="2220"/>
              <a:buNone/>
            </a:pPr>
            <a:endParaRPr sz="2220" dirty="0">
              <a:latin typeface="Arial"/>
              <a:ea typeface="Arial"/>
              <a:cs typeface="Arial"/>
              <a:sym typeface="Arial"/>
            </a:endParaRPr>
          </a:p>
          <a:p>
            <a:pPr marL="1490472" lvl="4" indent="-182880" algn="l" rtl="0">
              <a:lnSpc>
                <a:spcPct val="80000"/>
              </a:lnSpc>
              <a:spcBef>
                <a:spcPts val="444"/>
              </a:spcBef>
              <a:spcAft>
                <a:spcPts val="0"/>
              </a:spcAft>
              <a:buSzPts val="2220"/>
              <a:buFont typeface="Noto Sans Symbols"/>
              <a:buChar char="⮚"/>
            </a:pPr>
            <a:r>
              <a:rPr lang="en-CA" sz="2220" b="1" dirty="0" err="1">
                <a:solidFill>
                  <a:srgbClr val="FF0000"/>
                </a:solidFill>
                <a:latin typeface="Arial"/>
                <a:ea typeface="Arial"/>
                <a:cs typeface="Arial"/>
                <a:sym typeface="Arial"/>
              </a:rPr>
              <a:t>Comité</a:t>
            </a:r>
            <a:r>
              <a:rPr lang="en-CA" sz="2220" b="1" dirty="0">
                <a:solidFill>
                  <a:srgbClr val="FF0000"/>
                </a:solidFill>
                <a:latin typeface="Arial"/>
                <a:ea typeface="Arial"/>
                <a:cs typeface="Arial"/>
                <a:sym typeface="Arial"/>
              </a:rPr>
              <a:t> </a:t>
            </a:r>
            <a:r>
              <a:rPr lang="en-CA" sz="2220" b="1" dirty="0" err="1">
                <a:solidFill>
                  <a:srgbClr val="FF0000"/>
                </a:solidFill>
                <a:latin typeface="Arial"/>
                <a:ea typeface="Arial"/>
                <a:cs typeface="Arial"/>
                <a:sym typeface="Arial"/>
              </a:rPr>
              <a:t>d’éthique</a:t>
            </a:r>
            <a:r>
              <a:rPr lang="en-CA" sz="2220" b="1" dirty="0">
                <a:solidFill>
                  <a:srgbClr val="FF0000"/>
                </a:solidFill>
                <a:latin typeface="Arial"/>
                <a:ea typeface="Arial"/>
                <a:cs typeface="Arial"/>
                <a:sym typeface="Arial"/>
              </a:rPr>
              <a:t> </a:t>
            </a:r>
            <a:r>
              <a:rPr lang="en-CA" sz="2220" dirty="0">
                <a:latin typeface="Arial"/>
                <a:ea typeface="Arial"/>
                <a:cs typeface="Arial"/>
                <a:sym typeface="Arial"/>
              </a:rPr>
              <a:t>:</a:t>
            </a:r>
            <a:endParaRPr dirty="0"/>
          </a:p>
          <a:p>
            <a:pPr marL="1490472" lvl="4" indent="-182880" algn="l" rtl="0">
              <a:lnSpc>
                <a:spcPct val="80000"/>
              </a:lnSpc>
              <a:spcBef>
                <a:spcPts val="444"/>
              </a:spcBef>
              <a:spcAft>
                <a:spcPts val="0"/>
              </a:spcAft>
              <a:buSzPts val="2220"/>
              <a:buNone/>
            </a:pPr>
            <a:r>
              <a:rPr lang="en-CA" sz="2220" dirty="0">
                <a:latin typeface="Arial"/>
                <a:ea typeface="Arial"/>
                <a:cs typeface="Arial"/>
                <a:sym typeface="Arial"/>
              </a:rPr>
              <a:t>   </a:t>
            </a:r>
            <a:r>
              <a:rPr lang="en-CA" sz="2220" dirty="0" err="1">
                <a:latin typeface="Arial"/>
                <a:ea typeface="Arial"/>
                <a:cs typeface="Arial"/>
                <a:sym typeface="Arial"/>
              </a:rPr>
              <a:t>Réunion</a:t>
            </a:r>
            <a:r>
              <a:rPr lang="en-CA" sz="2220" dirty="0">
                <a:latin typeface="Arial"/>
                <a:ea typeface="Arial"/>
                <a:cs typeface="Arial"/>
                <a:sym typeface="Arial"/>
              </a:rPr>
              <a:t> de </a:t>
            </a:r>
            <a:r>
              <a:rPr lang="en-CA" sz="2220" dirty="0" err="1">
                <a:latin typeface="Arial"/>
                <a:ea typeface="Arial"/>
                <a:cs typeface="Arial"/>
                <a:sym typeface="Arial"/>
              </a:rPr>
              <a:t>personnes</a:t>
            </a:r>
            <a:r>
              <a:rPr lang="en-CA" sz="2220" dirty="0">
                <a:latin typeface="Arial"/>
                <a:ea typeface="Arial"/>
                <a:cs typeface="Arial"/>
                <a:sym typeface="Arial"/>
              </a:rPr>
              <a:t> </a:t>
            </a:r>
            <a:r>
              <a:rPr lang="en-CA" sz="2220" dirty="0" err="1">
                <a:latin typeface="Arial"/>
                <a:ea typeface="Arial"/>
                <a:cs typeface="Arial"/>
                <a:sym typeface="Arial"/>
              </a:rPr>
              <a:t>déléguées</a:t>
            </a:r>
            <a:r>
              <a:rPr lang="en-CA" sz="2220" dirty="0">
                <a:latin typeface="Arial"/>
                <a:ea typeface="Arial"/>
                <a:cs typeface="Arial"/>
                <a:sym typeface="Arial"/>
              </a:rPr>
              <a:t> par </a:t>
            </a:r>
            <a:r>
              <a:rPr lang="en-CA" sz="2220" dirty="0" err="1">
                <a:latin typeface="Arial"/>
                <a:ea typeface="Arial"/>
                <a:cs typeface="Arial"/>
                <a:sym typeface="Arial"/>
              </a:rPr>
              <a:t>une</a:t>
            </a:r>
            <a:r>
              <a:rPr lang="en-CA" sz="2220" dirty="0">
                <a:latin typeface="Arial"/>
                <a:ea typeface="Arial"/>
                <a:cs typeface="Arial"/>
                <a:sym typeface="Arial"/>
              </a:rPr>
              <a:t> </a:t>
            </a:r>
            <a:r>
              <a:rPr lang="en-CA" sz="2220" dirty="0" err="1">
                <a:latin typeface="Arial"/>
                <a:ea typeface="Arial"/>
                <a:cs typeface="Arial"/>
                <a:sym typeface="Arial"/>
              </a:rPr>
              <a:t>assemblée</a:t>
            </a:r>
            <a:r>
              <a:rPr lang="en-CA" sz="2220" dirty="0">
                <a:latin typeface="Arial"/>
                <a:ea typeface="Arial"/>
                <a:cs typeface="Arial"/>
                <a:sym typeface="Arial"/>
              </a:rPr>
              <a:t>, par </a:t>
            </a:r>
            <a:r>
              <a:rPr lang="en-CA" sz="2220" dirty="0" err="1">
                <a:latin typeface="Arial"/>
                <a:ea typeface="Arial"/>
                <a:cs typeface="Arial"/>
                <a:sym typeface="Arial"/>
              </a:rPr>
              <a:t>une</a:t>
            </a:r>
            <a:r>
              <a:rPr lang="en-CA" sz="2220" dirty="0">
                <a:latin typeface="Arial"/>
                <a:ea typeface="Arial"/>
                <a:cs typeface="Arial"/>
                <a:sym typeface="Arial"/>
              </a:rPr>
              <a:t> </a:t>
            </a:r>
            <a:r>
              <a:rPr lang="en-CA" sz="2220" dirty="0" err="1">
                <a:latin typeface="Arial"/>
                <a:ea typeface="Arial"/>
                <a:cs typeface="Arial"/>
                <a:sym typeface="Arial"/>
              </a:rPr>
              <a:t>autorité</a:t>
            </a:r>
            <a:r>
              <a:rPr lang="en-CA" sz="2220" dirty="0">
                <a:latin typeface="Arial"/>
                <a:ea typeface="Arial"/>
                <a:cs typeface="Arial"/>
                <a:sym typeface="Arial"/>
              </a:rPr>
              <a:t> pour </a:t>
            </a:r>
            <a:r>
              <a:rPr lang="en-CA" sz="2220" dirty="0" err="1">
                <a:latin typeface="Arial"/>
                <a:ea typeface="Arial"/>
                <a:cs typeface="Arial"/>
                <a:sym typeface="Arial"/>
              </a:rPr>
              <a:t>l'étude</a:t>
            </a:r>
            <a:r>
              <a:rPr lang="en-CA" sz="2220" dirty="0">
                <a:latin typeface="Arial"/>
                <a:ea typeface="Arial"/>
                <a:cs typeface="Arial"/>
                <a:sym typeface="Arial"/>
              </a:rPr>
              <a:t> de </a:t>
            </a:r>
            <a:r>
              <a:rPr lang="en-CA" sz="2220" dirty="0" err="1">
                <a:latin typeface="Arial"/>
                <a:ea typeface="Arial"/>
                <a:cs typeface="Arial"/>
                <a:sym typeface="Arial"/>
              </a:rPr>
              <a:t>certaines</a:t>
            </a:r>
            <a:r>
              <a:rPr lang="en-CA" sz="2220" dirty="0">
                <a:latin typeface="Arial"/>
                <a:ea typeface="Arial"/>
                <a:cs typeface="Arial"/>
                <a:sym typeface="Arial"/>
              </a:rPr>
              <a:t> questions, </a:t>
            </a:r>
            <a:r>
              <a:rPr lang="en-CA" sz="2220" dirty="0" err="1">
                <a:latin typeface="Arial"/>
                <a:ea typeface="Arial"/>
                <a:cs typeface="Arial"/>
                <a:sym typeface="Arial"/>
              </a:rPr>
              <a:t>l'examen</a:t>
            </a:r>
            <a:r>
              <a:rPr lang="en-CA" sz="2220" dirty="0">
                <a:latin typeface="Arial"/>
                <a:ea typeface="Arial"/>
                <a:cs typeface="Arial"/>
                <a:sym typeface="Arial"/>
              </a:rPr>
              <a:t> d'un </a:t>
            </a:r>
            <a:r>
              <a:rPr lang="en-CA" sz="2220" dirty="0" err="1">
                <a:latin typeface="Arial"/>
                <a:ea typeface="Arial"/>
                <a:cs typeface="Arial"/>
                <a:sym typeface="Arial"/>
              </a:rPr>
              <a:t>projet</a:t>
            </a:r>
            <a:r>
              <a:rPr lang="en-CA" sz="2220" dirty="0">
                <a:latin typeface="Arial"/>
                <a:ea typeface="Arial"/>
                <a:cs typeface="Arial"/>
                <a:sym typeface="Arial"/>
              </a:rPr>
              <a:t>, </a:t>
            </a:r>
            <a:r>
              <a:rPr lang="en-CA" sz="2220" dirty="0" err="1">
                <a:latin typeface="Arial"/>
                <a:ea typeface="Arial"/>
                <a:cs typeface="Arial"/>
                <a:sym typeface="Arial"/>
              </a:rPr>
              <a:t>d'une</a:t>
            </a:r>
            <a:r>
              <a:rPr lang="en-CA" sz="2220" dirty="0">
                <a:latin typeface="Arial"/>
                <a:ea typeface="Arial"/>
                <a:cs typeface="Arial"/>
                <a:sym typeface="Arial"/>
              </a:rPr>
              <a:t> idée, d’un </a:t>
            </a:r>
            <a:r>
              <a:rPr lang="en-CA" sz="2220" dirty="0" err="1">
                <a:latin typeface="Arial"/>
                <a:ea typeface="Arial"/>
                <a:cs typeface="Arial"/>
                <a:sym typeface="Arial"/>
              </a:rPr>
              <a:t>dilemme</a:t>
            </a:r>
            <a:r>
              <a:rPr lang="en-CA" sz="2220" dirty="0">
                <a:latin typeface="Arial"/>
                <a:ea typeface="Arial"/>
                <a:cs typeface="Arial"/>
                <a:sym typeface="Arial"/>
              </a:rPr>
              <a:t> </a:t>
            </a:r>
            <a:r>
              <a:rPr lang="en-CA" sz="2220" dirty="0" err="1">
                <a:latin typeface="Arial"/>
                <a:ea typeface="Arial"/>
                <a:cs typeface="Arial"/>
                <a:sym typeface="Arial"/>
              </a:rPr>
              <a:t>en</a:t>
            </a:r>
            <a:r>
              <a:rPr lang="en-CA" sz="2220" dirty="0">
                <a:latin typeface="Arial"/>
                <a:ea typeface="Arial"/>
                <a:cs typeface="Arial"/>
                <a:sym typeface="Arial"/>
              </a:rPr>
              <a:t> lien avec </a:t>
            </a:r>
            <a:r>
              <a:rPr lang="en-CA" sz="2220" dirty="0" err="1">
                <a:latin typeface="Arial"/>
                <a:ea typeface="Arial"/>
                <a:cs typeface="Arial"/>
                <a:sym typeface="Arial"/>
              </a:rPr>
              <a:t>l’éthique</a:t>
            </a:r>
            <a:r>
              <a:rPr lang="en-CA" sz="2220" dirty="0">
                <a:latin typeface="Arial"/>
                <a:ea typeface="Arial"/>
                <a:cs typeface="Arial"/>
                <a:sym typeface="Arial"/>
              </a:rPr>
              <a:t>.</a:t>
            </a:r>
            <a:endParaRPr sz="2220" dirty="0">
              <a:latin typeface="Arial"/>
              <a:ea typeface="Arial"/>
              <a:cs typeface="Arial"/>
              <a:sym typeface="Arial"/>
            </a:endParaRPr>
          </a:p>
          <a:p>
            <a:pPr marL="1490472" lvl="4" indent="-65405" algn="l" rtl="0">
              <a:lnSpc>
                <a:spcPct val="80000"/>
              </a:lnSpc>
              <a:spcBef>
                <a:spcPts val="370"/>
              </a:spcBef>
              <a:spcAft>
                <a:spcPts val="0"/>
              </a:spcAft>
              <a:buSzPts val="1850"/>
              <a:buFont typeface="Noto Sans Symbols"/>
              <a:buNone/>
            </a:pPr>
            <a:endParaRPr sz="1850" dirty="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34"/>
          <p:cNvGrpSpPr/>
          <p:nvPr/>
        </p:nvGrpSpPr>
        <p:grpSpPr>
          <a:xfrm>
            <a:off x="457200" y="275168"/>
            <a:ext cx="8229600" cy="1141938"/>
            <a:chOff x="0" y="530"/>
            <a:chExt cx="8229600" cy="1141938"/>
          </a:xfrm>
        </p:grpSpPr>
        <p:sp>
          <p:nvSpPr>
            <p:cNvPr id="259" name="Google Shape;259;p34"/>
            <p:cNvSpPr/>
            <p:nvPr/>
          </p:nvSpPr>
          <p:spPr>
            <a:xfrm>
              <a:off x="0" y="530"/>
              <a:ext cx="8229600" cy="1141938"/>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4"/>
            <p:cNvSpPr txBox="1"/>
            <p:nvPr/>
          </p:nvSpPr>
          <p:spPr>
            <a:xfrm>
              <a:off x="0" y="530"/>
              <a:ext cx="8229600" cy="114193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L’ÉTHIQUE ET LE MILIEU DE LA SANTÉ (suite)</a:t>
              </a:r>
              <a:endParaRPr sz="3200">
                <a:solidFill>
                  <a:schemeClr val="lt1"/>
                </a:solidFill>
                <a:latin typeface="Arial"/>
                <a:ea typeface="Arial"/>
                <a:cs typeface="Arial"/>
                <a:sym typeface="Arial"/>
              </a:endParaRPr>
            </a:p>
          </p:txBody>
        </p:sp>
      </p:grpSp>
      <p:sp>
        <p:nvSpPr>
          <p:cNvPr id="261" name="Google Shape;261;p34"/>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384047" algn="l" rtl="0">
              <a:lnSpc>
                <a:spcPct val="80000"/>
              </a:lnSpc>
              <a:spcBef>
                <a:spcPts val="0"/>
              </a:spcBef>
              <a:spcAft>
                <a:spcPts val="0"/>
              </a:spcAft>
              <a:buSzPts val="1140"/>
              <a:buNone/>
            </a:pPr>
            <a:endParaRPr sz="1425">
              <a:latin typeface="Arial"/>
              <a:ea typeface="Arial"/>
              <a:cs typeface="Arial"/>
              <a:sym typeface="Arial"/>
            </a:endParaRPr>
          </a:p>
          <a:p>
            <a:pPr marL="1490472" lvl="4" indent="-182880" algn="l" rtl="0">
              <a:lnSpc>
                <a:spcPct val="80000"/>
              </a:lnSpc>
              <a:spcBef>
                <a:spcPts val="399"/>
              </a:spcBef>
              <a:spcAft>
                <a:spcPts val="0"/>
              </a:spcAft>
              <a:buSzPts val="1995"/>
              <a:buFont typeface="Noto Sans Symbols"/>
              <a:buChar char="⮚"/>
            </a:pPr>
            <a:r>
              <a:rPr lang="en-CA" sz="1995" b="1">
                <a:solidFill>
                  <a:srgbClr val="FF0000"/>
                </a:solidFill>
                <a:latin typeface="Arial"/>
                <a:ea typeface="Arial"/>
                <a:cs typeface="Arial"/>
                <a:sym typeface="Arial"/>
              </a:rPr>
              <a:t>Code d’éthique </a:t>
            </a:r>
            <a:r>
              <a:rPr lang="en-CA" sz="1995">
                <a:latin typeface="Arial"/>
                <a:ea typeface="Arial"/>
                <a:cs typeface="Arial"/>
                <a:sym typeface="Arial"/>
              </a:rPr>
              <a:t>:</a:t>
            </a:r>
            <a:endParaRPr/>
          </a:p>
          <a:p>
            <a:pPr marL="1490472" lvl="4" indent="-182880" algn="l" rtl="0">
              <a:lnSpc>
                <a:spcPct val="80000"/>
              </a:lnSpc>
              <a:spcBef>
                <a:spcPts val="399"/>
              </a:spcBef>
              <a:spcAft>
                <a:spcPts val="0"/>
              </a:spcAft>
              <a:buSzPts val="1995"/>
              <a:buNone/>
            </a:pPr>
            <a:r>
              <a:rPr lang="en-CA" sz="1995">
                <a:latin typeface="Arial"/>
                <a:ea typeface="Arial"/>
                <a:cs typeface="Arial"/>
                <a:sym typeface="Arial"/>
              </a:rPr>
              <a:t>    Tout un ensemble de règles régissant une matière déterminée. Il fixe des règles qui régissent la conduite des personnes au sein d’une entreprise ou d’une organisation sans tenir contre de leur profession. (CSSS)</a:t>
            </a:r>
            <a:endParaRPr/>
          </a:p>
          <a:p>
            <a:pPr marL="1490472" lvl="4" indent="-182880" algn="l" rtl="0">
              <a:lnSpc>
                <a:spcPct val="80000"/>
              </a:lnSpc>
              <a:spcBef>
                <a:spcPts val="399"/>
              </a:spcBef>
              <a:spcAft>
                <a:spcPts val="0"/>
              </a:spcAft>
              <a:buSzPts val="1995"/>
              <a:buNone/>
            </a:pPr>
            <a:endParaRPr sz="1995">
              <a:latin typeface="Arial"/>
              <a:ea typeface="Arial"/>
              <a:cs typeface="Arial"/>
              <a:sym typeface="Arial"/>
            </a:endParaRPr>
          </a:p>
          <a:p>
            <a:pPr marL="1490472" lvl="4" indent="-182880" algn="l" rtl="0">
              <a:lnSpc>
                <a:spcPct val="80000"/>
              </a:lnSpc>
              <a:spcBef>
                <a:spcPts val="399"/>
              </a:spcBef>
              <a:spcAft>
                <a:spcPts val="0"/>
              </a:spcAft>
              <a:buSzPts val="1995"/>
              <a:buNone/>
            </a:pPr>
            <a:endParaRPr sz="1995">
              <a:latin typeface="Arial"/>
              <a:ea typeface="Arial"/>
              <a:cs typeface="Arial"/>
              <a:sym typeface="Arial"/>
            </a:endParaRPr>
          </a:p>
          <a:p>
            <a:pPr marL="1490472" lvl="4" indent="-182880" algn="l" rtl="0">
              <a:lnSpc>
                <a:spcPct val="80000"/>
              </a:lnSpc>
              <a:spcBef>
                <a:spcPts val="399"/>
              </a:spcBef>
              <a:spcAft>
                <a:spcPts val="0"/>
              </a:spcAft>
              <a:buSzPts val="1995"/>
              <a:buFont typeface="Noto Sans Symbols"/>
              <a:buChar char="⮚"/>
            </a:pPr>
            <a:r>
              <a:rPr lang="en-CA" sz="1995" b="1">
                <a:solidFill>
                  <a:srgbClr val="FF0000"/>
                </a:solidFill>
                <a:latin typeface="Arial"/>
                <a:ea typeface="Arial"/>
                <a:cs typeface="Arial"/>
                <a:sym typeface="Arial"/>
              </a:rPr>
              <a:t>Code de déontologie </a:t>
            </a:r>
            <a:r>
              <a:rPr lang="en-CA" sz="1995">
                <a:latin typeface="Arial"/>
                <a:ea typeface="Arial"/>
                <a:cs typeface="Arial"/>
                <a:sym typeface="Arial"/>
              </a:rPr>
              <a:t>: </a:t>
            </a:r>
            <a:endParaRPr/>
          </a:p>
          <a:p>
            <a:pPr marL="1490472" lvl="4" indent="-182880" algn="l" rtl="0">
              <a:lnSpc>
                <a:spcPct val="80000"/>
              </a:lnSpc>
              <a:spcBef>
                <a:spcPts val="399"/>
              </a:spcBef>
              <a:spcAft>
                <a:spcPts val="0"/>
              </a:spcAft>
              <a:buSzPts val="1995"/>
              <a:buNone/>
            </a:pPr>
            <a:r>
              <a:rPr lang="en-CA" sz="1995">
                <a:latin typeface="Arial"/>
                <a:ea typeface="Arial"/>
                <a:cs typeface="Arial"/>
                <a:sym typeface="Arial"/>
              </a:rPr>
              <a:t>    Régit un mode d'exercice d'une profession en vue du respect d'une éthique. C'est un ensemble de droits et devoirs qui régissent une profession, la conduite de ceux qui l'exercent, les rapports entre ceux-ci et leurs clients ou le public. (Ordre professionnelle</a:t>
            </a:r>
            <a:r>
              <a:rPr lang="en-CA" sz="1900">
                <a:latin typeface="Arial"/>
                <a:ea typeface="Arial"/>
                <a:cs typeface="Arial"/>
                <a:sym typeface="Arial"/>
              </a:rPr>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pSp>
        <p:nvGrpSpPr>
          <p:cNvPr id="266" name="Google Shape;266;p35"/>
          <p:cNvGrpSpPr/>
          <p:nvPr/>
        </p:nvGrpSpPr>
        <p:grpSpPr>
          <a:xfrm>
            <a:off x="457200" y="275168"/>
            <a:ext cx="8229600" cy="1141938"/>
            <a:chOff x="0" y="530"/>
            <a:chExt cx="8229600" cy="1141938"/>
          </a:xfrm>
        </p:grpSpPr>
        <p:sp>
          <p:nvSpPr>
            <p:cNvPr id="267" name="Google Shape;267;p35"/>
            <p:cNvSpPr/>
            <p:nvPr/>
          </p:nvSpPr>
          <p:spPr>
            <a:xfrm>
              <a:off x="0" y="530"/>
              <a:ext cx="8229600" cy="1141938"/>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txBox="1"/>
            <p:nvPr/>
          </p:nvSpPr>
          <p:spPr>
            <a:xfrm>
              <a:off x="0" y="530"/>
              <a:ext cx="8229600" cy="114193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L’ÉTHIQUE ET LE MILIEU DE LA SANTÉ (suite)</a:t>
              </a:r>
              <a:endParaRPr sz="3200">
                <a:solidFill>
                  <a:schemeClr val="lt1"/>
                </a:solidFill>
                <a:latin typeface="Arial"/>
                <a:ea typeface="Arial"/>
                <a:cs typeface="Arial"/>
                <a:sym typeface="Arial"/>
              </a:endParaRPr>
            </a:p>
          </p:txBody>
        </p:sp>
      </p:grpSp>
      <p:sp>
        <p:nvSpPr>
          <p:cNvPr id="269" name="Google Shape;269;p35"/>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231647" algn="l" rtl="0">
              <a:spcBef>
                <a:spcPts val="0"/>
              </a:spcBef>
              <a:spcAft>
                <a:spcPts val="0"/>
              </a:spcAft>
              <a:buSzPts val="2400"/>
              <a:buNone/>
            </a:pPr>
            <a:endParaRPr dirty="0"/>
          </a:p>
          <a:p>
            <a:pPr marL="420624" lvl="0" indent="-384047" algn="l" rtl="0">
              <a:spcBef>
                <a:spcPts val="600"/>
              </a:spcBef>
              <a:spcAft>
                <a:spcPts val="0"/>
              </a:spcAft>
              <a:buSzPts val="2400"/>
              <a:buNone/>
            </a:pPr>
            <a:endParaRPr dirty="0"/>
          </a:p>
          <a:p>
            <a:pPr marL="420624" lvl="0" indent="-384047" algn="ctr" rtl="0">
              <a:spcBef>
                <a:spcPts val="600"/>
              </a:spcBef>
              <a:spcAft>
                <a:spcPts val="0"/>
              </a:spcAft>
              <a:buSzPts val="2400"/>
              <a:buChar char="⦿"/>
            </a:pPr>
            <a:r>
              <a:rPr lang="en-CA" dirty="0">
                <a:latin typeface="Arial"/>
                <a:ea typeface="Arial"/>
                <a:cs typeface="Arial"/>
                <a:sym typeface="Arial"/>
              </a:rPr>
              <a:t> </a:t>
            </a:r>
            <a:r>
              <a:rPr lang="en-CA" dirty="0" err="1">
                <a:latin typeface="Arial"/>
                <a:ea typeface="Arial"/>
                <a:cs typeface="Arial"/>
                <a:sym typeface="Arial"/>
              </a:rPr>
              <a:t>Voir</a:t>
            </a:r>
            <a:r>
              <a:rPr lang="en-CA" dirty="0">
                <a:latin typeface="Arial"/>
                <a:ea typeface="Arial"/>
                <a:cs typeface="Arial"/>
                <a:sym typeface="Arial"/>
              </a:rPr>
              <a:t> Code </a:t>
            </a:r>
            <a:r>
              <a:rPr lang="en-CA" dirty="0" err="1">
                <a:latin typeface="Arial"/>
                <a:ea typeface="Arial"/>
                <a:cs typeface="Arial"/>
                <a:sym typeface="Arial"/>
              </a:rPr>
              <a:t>d’éthique</a:t>
            </a:r>
            <a:r>
              <a:rPr lang="en-CA" dirty="0">
                <a:latin typeface="Arial"/>
                <a:ea typeface="Arial"/>
                <a:cs typeface="Arial"/>
                <a:sym typeface="Arial"/>
              </a:rPr>
              <a:t> </a:t>
            </a:r>
            <a:r>
              <a:rPr lang="en-CA" dirty="0" smtClean="0">
                <a:latin typeface="Arial"/>
                <a:ea typeface="Arial"/>
                <a:cs typeface="Arial"/>
                <a:sym typeface="Arial"/>
              </a:rPr>
              <a:t>CISSS St-</a:t>
            </a:r>
            <a:r>
              <a:rPr lang="en-CA" dirty="0" err="1" smtClean="0">
                <a:latin typeface="Arial"/>
                <a:ea typeface="Arial"/>
                <a:cs typeface="Arial"/>
                <a:sym typeface="Arial"/>
              </a:rPr>
              <a:t>Jérôme</a:t>
            </a:r>
            <a:r>
              <a:rPr lang="en-CA" dirty="0" smtClean="0">
                <a:latin typeface="Arial"/>
                <a:ea typeface="Arial"/>
                <a:cs typeface="Arial"/>
                <a:sym typeface="Arial"/>
              </a:rPr>
              <a:t> </a:t>
            </a:r>
            <a:endParaRPr dirty="0">
              <a:latin typeface="Arial"/>
              <a:ea typeface="Arial"/>
              <a:cs typeface="Arial"/>
              <a:sym typeface="Arial"/>
            </a:endParaRPr>
          </a:p>
          <a:p>
            <a:pPr marL="420624" lvl="0" indent="-231647" algn="ctr" rtl="0">
              <a:spcBef>
                <a:spcPts val="600"/>
              </a:spcBef>
              <a:spcAft>
                <a:spcPts val="0"/>
              </a:spcAft>
              <a:buSzPts val="2400"/>
              <a:buNone/>
            </a:pPr>
            <a:endParaRPr dirty="0">
              <a:latin typeface="Arial"/>
              <a:ea typeface="Arial"/>
              <a:cs typeface="Arial"/>
              <a:sym typeface="Arial"/>
            </a:endParaRPr>
          </a:p>
          <a:p>
            <a:pPr marL="420624" lvl="0" indent="-384047" algn="ctr" rtl="0">
              <a:spcBef>
                <a:spcPts val="600"/>
              </a:spcBef>
              <a:spcAft>
                <a:spcPts val="0"/>
              </a:spcAft>
              <a:buSzPts val="2400"/>
              <a:buChar char="⦿"/>
            </a:pPr>
            <a:r>
              <a:rPr lang="en-CA" dirty="0" err="1">
                <a:latin typeface="Arial"/>
                <a:ea typeface="Arial"/>
                <a:cs typeface="Arial"/>
                <a:sym typeface="Arial"/>
              </a:rPr>
              <a:t>Voir</a:t>
            </a:r>
            <a:r>
              <a:rPr lang="en-CA" dirty="0">
                <a:latin typeface="Arial"/>
                <a:ea typeface="Arial"/>
                <a:cs typeface="Arial"/>
                <a:sym typeface="Arial"/>
              </a:rPr>
              <a:t> Code de </a:t>
            </a:r>
            <a:r>
              <a:rPr lang="en-CA" dirty="0" err="1">
                <a:latin typeface="Arial"/>
                <a:ea typeface="Arial"/>
                <a:cs typeface="Arial"/>
                <a:sym typeface="Arial"/>
              </a:rPr>
              <a:t>déontologie</a:t>
            </a:r>
            <a:r>
              <a:rPr lang="en-CA" dirty="0">
                <a:latin typeface="Arial"/>
                <a:ea typeface="Arial"/>
                <a:cs typeface="Arial"/>
                <a:sym typeface="Arial"/>
              </a:rPr>
              <a:t> OIIAQ</a:t>
            </a:r>
            <a:endParaRPr dirty="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grpSp>
        <p:nvGrpSpPr>
          <p:cNvPr id="274" name="Google Shape;274;p36"/>
          <p:cNvGrpSpPr/>
          <p:nvPr/>
        </p:nvGrpSpPr>
        <p:grpSpPr>
          <a:xfrm>
            <a:off x="457200" y="275177"/>
            <a:ext cx="8229600" cy="1141920"/>
            <a:chOff x="0" y="539"/>
            <a:chExt cx="8229600" cy="1141920"/>
          </a:xfrm>
        </p:grpSpPr>
        <p:sp>
          <p:nvSpPr>
            <p:cNvPr id="275" name="Google Shape;275;p36"/>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6"/>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dirty="0">
                  <a:solidFill>
                    <a:schemeClr val="lt1"/>
                  </a:solidFill>
                  <a:latin typeface="Arial"/>
                  <a:ea typeface="Arial"/>
                  <a:cs typeface="Arial"/>
                  <a:sym typeface="Arial"/>
                </a:rPr>
                <a:t>S’ADAPTER ET ACCEPTER (suite</a:t>
              </a:r>
              <a:r>
                <a:rPr lang="en-CA" sz="3200" b="1" dirty="0" smtClean="0">
                  <a:solidFill>
                    <a:schemeClr val="lt1"/>
                  </a:solidFill>
                  <a:latin typeface="Arial"/>
                  <a:ea typeface="Arial"/>
                  <a:cs typeface="Arial"/>
                  <a:sym typeface="Arial"/>
                </a:rPr>
                <a:t>) p.14</a:t>
              </a:r>
              <a:endParaRPr sz="3200" b="1" dirty="0">
                <a:solidFill>
                  <a:schemeClr val="lt1"/>
                </a:solidFill>
                <a:latin typeface="Arial"/>
                <a:ea typeface="Arial"/>
                <a:cs typeface="Arial"/>
                <a:sym typeface="Arial"/>
              </a:endParaRPr>
            </a:p>
          </p:txBody>
        </p:sp>
      </p:grpSp>
      <p:sp>
        <p:nvSpPr>
          <p:cNvPr id="277" name="Google Shape;277;p36"/>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384047" algn="l" rtl="0">
              <a:lnSpc>
                <a:spcPct val="90000"/>
              </a:lnSpc>
              <a:spcBef>
                <a:spcPts val="0"/>
              </a:spcBef>
              <a:spcAft>
                <a:spcPts val="0"/>
              </a:spcAft>
              <a:buSzPts val="2400"/>
              <a:buNone/>
            </a:pPr>
            <a:r>
              <a:rPr lang="en-CA"/>
              <a:t>             </a:t>
            </a:r>
            <a:endParaRPr/>
          </a:p>
          <a:p>
            <a:pPr marL="420624" lvl="0" indent="-384047" algn="l" rtl="0">
              <a:lnSpc>
                <a:spcPct val="90000"/>
              </a:lnSpc>
              <a:spcBef>
                <a:spcPts val="600"/>
              </a:spcBef>
              <a:spcAft>
                <a:spcPts val="0"/>
              </a:spcAft>
              <a:buSzPts val="2400"/>
              <a:buNone/>
            </a:pPr>
            <a:endParaRPr/>
          </a:p>
          <a:p>
            <a:pPr marL="420624" lvl="0" indent="-384047" algn="ctr" rtl="0">
              <a:lnSpc>
                <a:spcPct val="90000"/>
              </a:lnSpc>
              <a:spcBef>
                <a:spcPts val="600"/>
              </a:spcBef>
              <a:spcAft>
                <a:spcPts val="0"/>
              </a:spcAft>
              <a:buSzPts val="2400"/>
              <a:buNone/>
            </a:pPr>
            <a:r>
              <a:rPr lang="en-CA">
                <a:latin typeface="Arial"/>
                <a:ea typeface="Arial"/>
                <a:cs typeface="Arial"/>
                <a:sym typeface="Arial"/>
              </a:rPr>
              <a:t>             Il vous sera, parfois, difficile d’accompagner dans la maladie, avec </a:t>
            </a:r>
            <a:r>
              <a:rPr lang="en-CA" i="1" u="sng">
                <a:latin typeface="Arial"/>
                <a:ea typeface="Arial"/>
                <a:cs typeface="Arial"/>
                <a:sym typeface="Arial"/>
              </a:rPr>
              <a:t>compassion</a:t>
            </a:r>
            <a:r>
              <a:rPr lang="en-CA">
                <a:latin typeface="Arial"/>
                <a:ea typeface="Arial"/>
                <a:cs typeface="Arial"/>
                <a:sym typeface="Arial"/>
              </a:rPr>
              <a:t> et </a:t>
            </a:r>
            <a:r>
              <a:rPr lang="en-CA" i="1" u="sng">
                <a:latin typeface="Arial"/>
                <a:ea typeface="Arial"/>
                <a:cs typeface="Arial"/>
                <a:sym typeface="Arial"/>
              </a:rPr>
              <a:t>respect</a:t>
            </a:r>
            <a:r>
              <a:rPr lang="en-CA">
                <a:latin typeface="Arial"/>
                <a:ea typeface="Arial"/>
                <a:cs typeface="Arial"/>
                <a:sym typeface="Arial"/>
              </a:rPr>
              <a:t>, des personnes dont les valeurs </a:t>
            </a:r>
            <a:r>
              <a:rPr lang="en-CA" i="1" u="sng">
                <a:latin typeface="Arial"/>
                <a:ea typeface="Arial"/>
                <a:cs typeface="Arial"/>
                <a:sym typeface="Arial"/>
              </a:rPr>
              <a:t>diffèrent</a:t>
            </a:r>
            <a:r>
              <a:rPr lang="en-CA">
                <a:latin typeface="Arial"/>
                <a:ea typeface="Arial"/>
                <a:cs typeface="Arial"/>
                <a:sym typeface="Arial"/>
              </a:rPr>
              <a:t> des vôtres.</a:t>
            </a:r>
            <a:endParaRPr/>
          </a:p>
          <a:p>
            <a:pPr marL="420624" lvl="0" indent="-384047" algn="ctr" rtl="0">
              <a:lnSpc>
                <a:spcPct val="90000"/>
              </a:lnSpc>
              <a:spcBef>
                <a:spcPts val="600"/>
              </a:spcBef>
              <a:spcAft>
                <a:spcPts val="0"/>
              </a:spcAft>
              <a:buSzPts val="2400"/>
              <a:buNone/>
            </a:pPr>
            <a:endParaRPr>
              <a:latin typeface="Arial"/>
              <a:ea typeface="Arial"/>
              <a:cs typeface="Arial"/>
              <a:sym typeface="Arial"/>
            </a:endParaRPr>
          </a:p>
          <a:p>
            <a:pPr marL="420624" lvl="0" indent="-384047" algn="ctr" rtl="0">
              <a:lnSpc>
                <a:spcPct val="90000"/>
              </a:lnSpc>
              <a:spcBef>
                <a:spcPts val="600"/>
              </a:spcBef>
              <a:spcAft>
                <a:spcPts val="0"/>
              </a:spcAft>
              <a:buSzPts val="2400"/>
              <a:buNone/>
            </a:pPr>
            <a:r>
              <a:rPr lang="en-CA">
                <a:solidFill>
                  <a:srgbClr val="FF0000"/>
                </a:solidFill>
                <a:latin typeface="Arial"/>
                <a:ea typeface="Arial"/>
                <a:cs typeface="Arial"/>
                <a:sym typeface="Arial"/>
              </a:rPr>
              <a:t>S’adapter aux personnes;</a:t>
            </a:r>
            <a:endParaRPr/>
          </a:p>
          <a:p>
            <a:pPr marL="420624" lvl="0" indent="-384047" algn="ctr" rtl="0">
              <a:lnSpc>
                <a:spcPct val="90000"/>
              </a:lnSpc>
              <a:spcBef>
                <a:spcPts val="600"/>
              </a:spcBef>
              <a:spcAft>
                <a:spcPts val="0"/>
              </a:spcAft>
              <a:buSzPts val="2400"/>
              <a:buNone/>
            </a:pPr>
            <a:r>
              <a:rPr lang="en-CA">
                <a:solidFill>
                  <a:srgbClr val="FF0000"/>
                </a:solidFill>
                <a:latin typeface="Arial"/>
                <a:ea typeface="Arial"/>
                <a:cs typeface="Arial"/>
                <a:sym typeface="Arial"/>
              </a:rPr>
              <a:t>Accepter la différence!!!</a:t>
            </a:r>
            <a:endParaRPr/>
          </a:p>
          <a:p>
            <a:pPr marL="420624" lvl="0" indent="-384047" algn="l" rtl="0">
              <a:lnSpc>
                <a:spcPct val="90000"/>
              </a:lnSpc>
              <a:spcBef>
                <a:spcPts val="600"/>
              </a:spcBef>
              <a:spcAft>
                <a:spcPts val="0"/>
              </a:spcAft>
              <a:buSzPts val="2400"/>
              <a:buNone/>
            </a:pPr>
            <a:endParaRPr/>
          </a:p>
          <a:p>
            <a:pPr marL="420624" lvl="0" indent="-384047" algn="l" rtl="0">
              <a:lnSpc>
                <a:spcPct val="90000"/>
              </a:lnSpc>
              <a:spcBef>
                <a:spcPts val="600"/>
              </a:spcBef>
              <a:spcAft>
                <a:spcPts val="0"/>
              </a:spcAft>
              <a:buSzPts val="2400"/>
              <a:buNone/>
            </a:pPr>
            <a:endParaRPr/>
          </a:p>
        </p:txBody>
      </p:sp>
      <p:sp>
        <p:nvSpPr>
          <p:cNvPr id="278" name="Google Shape;278;p36"/>
          <p:cNvSpPr/>
          <p:nvPr/>
        </p:nvSpPr>
        <p:spPr>
          <a:xfrm>
            <a:off x="1403648" y="2564904"/>
            <a:ext cx="978408" cy="484632"/>
          </a:xfrm>
          <a:prstGeom prst="rightArrow">
            <a:avLst>
              <a:gd name="adj1" fmla="val 50000"/>
              <a:gd name="adj2" fmla="val 50000"/>
            </a:avLst>
          </a:prstGeom>
          <a:gradFill>
            <a:gsLst>
              <a:gs pos="0">
                <a:srgbClr val="EED179"/>
              </a:gs>
              <a:gs pos="25000">
                <a:srgbClr val="BDA332"/>
              </a:gs>
              <a:gs pos="38000">
                <a:srgbClr val="AD9323"/>
              </a:gs>
              <a:gs pos="55000">
                <a:srgbClr val="AD9100"/>
              </a:gs>
              <a:gs pos="80000">
                <a:srgbClr val="BD9D00"/>
              </a:gs>
              <a:gs pos="88000">
                <a:srgbClr val="D4AD00"/>
              </a:gs>
              <a:gs pos="100000">
                <a:srgbClr val="FDD000"/>
              </a:gs>
            </a:gsLst>
            <a:lin ang="5400000" scaled="0"/>
          </a:gradFill>
          <a:ln w="9525" cap="flat" cmpd="sng">
            <a:solidFill>
              <a:srgbClr val="FFF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pSp>
        <p:nvGrpSpPr>
          <p:cNvPr id="283" name="Google Shape;283;p37"/>
          <p:cNvGrpSpPr/>
          <p:nvPr/>
        </p:nvGrpSpPr>
        <p:grpSpPr>
          <a:xfrm>
            <a:off x="457200" y="275177"/>
            <a:ext cx="8229600" cy="1141920"/>
            <a:chOff x="0" y="539"/>
            <a:chExt cx="8229600" cy="1141920"/>
          </a:xfrm>
        </p:grpSpPr>
        <p:sp>
          <p:nvSpPr>
            <p:cNvPr id="284" name="Google Shape;284;p37"/>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7"/>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dirty="0">
                  <a:solidFill>
                    <a:schemeClr val="lt1"/>
                  </a:solidFill>
                  <a:latin typeface="Arial"/>
                  <a:ea typeface="Arial"/>
                  <a:cs typeface="Arial"/>
                  <a:sym typeface="Arial"/>
                </a:rPr>
                <a:t>S’ADAPTER ET </a:t>
              </a:r>
              <a:r>
                <a:rPr lang="en-CA" sz="3200" b="1" dirty="0" smtClean="0">
                  <a:solidFill>
                    <a:schemeClr val="lt1"/>
                  </a:solidFill>
                  <a:latin typeface="Arial"/>
                  <a:ea typeface="Arial"/>
                  <a:cs typeface="Arial"/>
                  <a:sym typeface="Arial"/>
                </a:rPr>
                <a:t>ACCEPTER p.14</a:t>
              </a:r>
              <a:endParaRPr sz="3200" dirty="0">
                <a:solidFill>
                  <a:schemeClr val="lt1"/>
                </a:solidFill>
                <a:latin typeface="Arial"/>
                <a:ea typeface="Arial"/>
                <a:cs typeface="Arial"/>
                <a:sym typeface="Arial"/>
              </a:endParaRPr>
            </a:p>
          </p:txBody>
        </p:sp>
      </p:grpSp>
      <p:sp>
        <p:nvSpPr>
          <p:cNvPr id="286" name="Google Shape;286;p37"/>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243078" algn="l" rtl="0">
              <a:lnSpc>
                <a:spcPct val="90000"/>
              </a:lnSpc>
              <a:spcBef>
                <a:spcPts val="0"/>
              </a:spcBef>
              <a:spcAft>
                <a:spcPts val="0"/>
              </a:spcAft>
              <a:buSzPts val="2220"/>
              <a:buNone/>
            </a:pPr>
            <a:endParaRPr sz="2775"/>
          </a:p>
          <a:p>
            <a:pPr marL="420624" lvl="0" indent="-384047" algn="l" rtl="0">
              <a:lnSpc>
                <a:spcPct val="90000"/>
              </a:lnSpc>
              <a:spcBef>
                <a:spcPts val="555"/>
              </a:spcBef>
              <a:spcAft>
                <a:spcPts val="0"/>
              </a:spcAft>
              <a:buSzPts val="2220"/>
              <a:buFont typeface="Noto Sans Symbols"/>
              <a:buChar char="✔"/>
            </a:pPr>
            <a:r>
              <a:rPr lang="en-CA" sz="2775">
                <a:solidFill>
                  <a:srgbClr val="FF0000"/>
                </a:solidFill>
                <a:latin typeface="Arial"/>
                <a:ea typeface="Arial"/>
                <a:cs typeface="Arial"/>
                <a:sym typeface="Arial"/>
              </a:rPr>
              <a:t>VALEUR</a:t>
            </a:r>
            <a:r>
              <a:rPr lang="en-CA" sz="2775">
                <a:latin typeface="Arial"/>
                <a:ea typeface="Arial"/>
                <a:cs typeface="Arial"/>
                <a:sym typeface="Arial"/>
              </a:rPr>
              <a:t> : Opinion sur le mérite d’une idée ou d’un comportement donné</a:t>
            </a:r>
            <a:endParaRPr sz="2775">
              <a:latin typeface="Arial"/>
              <a:ea typeface="Arial"/>
              <a:cs typeface="Arial"/>
              <a:sym typeface="Arial"/>
            </a:endParaRPr>
          </a:p>
          <a:p>
            <a:pPr marL="420624" lvl="0" indent="-243078" algn="l" rtl="0">
              <a:lnSpc>
                <a:spcPct val="90000"/>
              </a:lnSpc>
              <a:spcBef>
                <a:spcPts val="555"/>
              </a:spcBef>
              <a:spcAft>
                <a:spcPts val="0"/>
              </a:spcAft>
              <a:buSzPts val="2220"/>
              <a:buFont typeface="Noto Sans Symbols"/>
              <a:buNone/>
            </a:pPr>
            <a:endParaRPr sz="2775">
              <a:latin typeface="Arial"/>
              <a:ea typeface="Arial"/>
              <a:cs typeface="Arial"/>
              <a:sym typeface="Arial"/>
            </a:endParaRPr>
          </a:p>
          <a:p>
            <a:pPr marL="420624" lvl="0" indent="-384047" algn="l" rtl="0">
              <a:lnSpc>
                <a:spcPct val="90000"/>
              </a:lnSpc>
              <a:spcBef>
                <a:spcPts val="555"/>
              </a:spcBef>
              <a:spcAft>
                <a:spcPts val="0"/>
              </a:spcAft>
              <a:buSzPts val="2220"/>
              <a:buFont typeface="Noto Sans Symbols"/>
              <a:buChar char="✔"/>
            </a:pPr>
            <a:r>
              <a:rPr lang="en-CA" sz="2775">
                <a:solidFill>
                  <a:srgbClr val="FF0000"/>
                </a:solidFill>
                <a:latin typeface="Arial"/>
                <a:ea typeface="Arial"/>
                <a:cs typeface="Arial"/>
                <a:sym typeface="Arial"/>
              </a:rPr>
              <a:t>CROYANCE</a:t>
            </a:r>
            <a:r>
              <a:rPr lang="en-CA" sz="2775">
                <a:latin typeface="Arial"/>
                <a:ea typeface="Arial"/>
                <a:cs typeface="Arial"/>
                <a:sym typeface="Arial"/>
              </a:rPr>
              <a:t> : Certitude quant à la vérité de quelque chose</a:t>
            </a:r>
            <a:endParaRPr/>
          </a:p>
          <a:p>
            <a:pPr marL="420624" lvl="0" indent="-243078" algn="l" rtl="0">
              <a:lnSpc>
                <a:spcPct val="90000"/>
              </a:lnSpc>
              <a:spcBef>
                <a:spcPts val="555"/>
              </a:spcBef>
              <a:spcAft>
                <a:spcPts val="0"/>
              </a:spcAft>
              <a:buSzPts val="2220"/>
              <a:buFont typeface="Noto Sans Symbols"/>
              <a:buNone/>
            </a:pPr>
            <a:endParaRPr sz="2775">
              <a:latin typeface="Arial"/>
              <a:ea typeface="Arial"/>
              <a:cs typeface="Arial"/>
              <a:sym typeface="Arial"/>
            </a:endParaRPr>
          </a:p>
          <a:p>
            <a:pPr marL="420624" lvl="0" indent="-384047" algn="l" rtl="0">
              <a:lnSpc>
                <a:spcPct val="90000"/>
              </a:lnSpc>
              <a:spcBef>
                <a:spcPts val="555"/>
              </a:spcBef>
              <a:spcAft>
                <a:spcPts val="0"/>
              </a:spcAft>
              <a:buSzPts val="2220"/>
              <a:buFont typeface="Noto Sans Symbols"/>
              <a:buChar char="✔"/>
            </a:pPr>
            <a:r>
              <a:rPr lang="en-CA" sz="2775">
                <a:solidFill>
                  <a:srgbClr val="FF0000"/>
                </a:solidFill>
                <a:latin typeface="Arial"/>
                <a:ea typeface="Arial"/>
                <a:cs typeface="Arial"/>
                <a:sym typeface="Arial"/>
              </a:rPr>
              <a:t>PRÉJUGÉ</a:t>
            </a:r>
            <a:r>
              <a:rPr lang="en-CA" sz="2775">
                <a:latin typeface="Arial"/>
                <a:ea typeface="Arial"/>
                <a:cs typeface="Arial"/>
                <a:sym typeface="Arial"/>
              </a:rPr>
              <a:t> : Souvent en lien avec les croyances, opinions hâtives et sans fondement. </a:t>
            </a:r>
            <a:endParaRPr sz="2775">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pSp>
        <p:nvGrpSpPr>
          <p:cNvPr id="291" name="Google Shape;291;p38"/>
          <p:cNvGrpSpPr/>
          <p:nvPr/>
        </p:nvGrpSpPr>
        <p:grpSpPr>
          <a:xfrm>
            <a:off x="457200" y="275177"/>
            <a:ext cx="8229600" cy="1141920"/>
            <a:chOff x="0" y="539"/>
            <a:chExt cx="8229600" cy="1141920"/>
          </a:xfrm>
        </p:grpSpPr>
        <p:sp>
          <p:nvSpPr>
            <p:cNvPr id="292" name="Google Shape;292;p38"/>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8"/>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S’ADAPTER ET ACCEPTER (suite)</a:t>
              </a:r>
              <a:endParaRPr sz="3200">
                <a:solidFill>
                  <a:schemeClr val="lt1"/>
                </a:solidFill>
                <a:latin typeface="Arial"/>
                <a:ea typeface="Arial"/>
                <a:cs typeface="Arial"/>
                <a:sym typeface="Arial"/>
              </a:endParaRPr>
            </a:p>
          </p:txBody>
        </p:sp>
      </p:grpSp>
      <p:sp>
        <p:nvSpPr>
          <p:cNvPr id="294" name="Google Shape;294;p38"/>
          <p:cNvSpPr txBox="1">
            <a:spLocks noGrp="1"/>
          </p:cNvSpPr>
          <p:nvPr>
            <p:ph type="body" idx="1"/>
          </p:nvPr>
        </p:nvSpPr>
        <p:spPr>
          <a:xfrm>
            <a:off x="508000" y="1591734"/>
            <a:ext cx="7467600" cy="4525963"/>
          </a:xfrm>
          <a:prstGeom prst="rect">
            <a:avLst/>
          </a:prstGeom>
          <a:noFill/>
          <a:ln>
            <a:noFill/>
          </a:ln>
        </p:spPr>
        <p:txBody>
          <a:bodyPr spcFirstLastPara="1" wrap="square" lIns="91425" tIns="45700" rIns="91425" bIns="45700" anchor="t" anchorCtr="0">
            <a:noAutofit/>
          </a:bodyPr>
          <a:lstStyle/>
          <a:p>
            <a:pPr marL="420624" lvl="0" indent="-384047" algn="l" rtl="0">
              <a:lnSpc>
                <a:spcPct val="90000"/>
              </a:lnSpc>
              <a:spcBef>
                <a:spcPts val="0"/>
              </a:spcBef>
              <a:spcAft>
                <a:spcPts val="0"/>
              </a:spcAft>
              <a:buSzPts val="2040"/>
              <a:buNone/>
            </a:pPr>
            <a:endParaRPr sz="2550" dirty="0"/>
          </a:p>
          <a:p>
            <a:pPr marL="420624" lvl="0" indent="-384047" algn="l" rtl="0">
              <a:lnSpc>
                <a:spcPct val="90000"/>
              </a:lnSpc>
              <a:spcBef>
                <a:spcPts val="510"/>
              </a:spcBef>
              <a:spcAft>
                <a:spcPts val="0"/>
              </a:spcAft>
              <a:buSzPts val="2040"/>
              <a:buNone/>
            </a:pPr>
            <a:r>
              <a:rPr lang="en-CA" sz="2550" dirty="0">
                <a:latin typeface="Arial"/>
                <a:ea typeface="Arial"/>
                <a:cs typeface="Arial"/>
                <a:sym typeface="Arial"/>
              </a:rPr>
              <a:t>                                   </a:t>
            </a:r>
            <a:r>
              <a:rPr lang="en-CA" sz="2550" dirty="0" err="1">
                <a:solidFill>
                  <a:srgbClr val="FFC000"/>
                </a:solidFill>
                <a:latin typeface="Arial"/>
                <a:ea typeface="Arial"/>
                <a:cs typeface="Arial"/>
                <a:sym typeface="Arial"/>
              </a:rPr>
              <a:t>Donc</a:t>
            </a:r>
            <a:r>
              <a:rPr lang="en-CA" sz="2550" dirty="0">
                <a:solidFill>
                  <a:srgbClr val="FFC000"/>
                </a:solidFill>
                <a:latin typeface="Arial"/>
                <a:ea typeface="Arial"/>
                <a:cs typeface="Arial"/>
                <a:sym typeface="Arial"/>
              </a:rPr>
              <a:t> </a:t>
            </a:r>
            <a:r>
              <a:rPr lang="en-CA" sz="2550" dirty="0" err="1">
                <a:solidFill>
                  <a:srgbClr val="FFC000"/>
                </a:solidFill>
                <a:latin typeface="Arial"/>
                <a:ea typeface="Arial"/>
                <a:cs typeface="Arial"/>
                <a:sym typeface="Arial"/>
              </a:rPr>
              <a:t>valeurs</a:t>
            </a:r>
            <a:r>
              <a:rPr lang="en-CA" sz="2550" dirty="0">
                <a:solidFill>
                  <a:srgbClr val="FFC000"/>
                </a:solidFill>
                <a:latin typeface="Arial"/>
                <a:ea typeface="Arial"/>
                <a:cs typeface="Arial"/>
                <a:sym typeface="Arial"/>
              </a:rPr>
              <a:t>, </a:t>
            </a:r>
            <a:r>
              <a:rPr lang="en-CA" sz="2550" dirty="0" err="1">
                <a:solidFill>
                  <a:srgbClr val="FFC000"/>
                </a:solidFill>
                <a:latin typeface="Arial"/>
                <a:ea typeface="Arial"/>
                <a:cs typeface="Arial"/>
                <a:sym typeface="Arial"/>
              </a:rPr>
              <a:t>croyances</a:t>
            </a:r>
            <a:r>
              <a:rPr lang="en-CA" sz="2550" dirty="0">
                <a:solidFill>
                  <a:srgbClr val="FFC000"/>
                </a:solidFill>
                <a:latin typeface="Arial"/>
                <a:ea typeface="Arial"/>
                <a:cs typeface="Arial"/>
                <a:sym typeface="Arial"/>
              </a:rPr>
              <a:t> et           </a:t>
            </a:r>
            <a:endParaRPr dirty="0"/>
          </a:p>
          <a:p>
            <a:pPr marL="420624" lvl="0" indent="-384047" algn="l" rtl="0">
              <a:lnSpc>
                <a:spcPct val="90000"/>
              </a:lnSpc>
              <a:spcBef>
                <a:spcPts val="510"/>
              </a:spcBef>
              <a:spcAft>
                <a:spcPts val="0"/>
              </a:spcAft>
              <a:buSzPts val="2040"/>
              <a:buNone/>
            </a:pPr>
            <a:r>
              <a:rPr lang="en-CA" sz="2550" dirty="0">
                <a:solidFill>
                  <a:srgbClr val="FFC000"/>
                </a:solidFill>
                <a:latin typeface="Arial"/>
                <a:ea typeface="Arial"/>
                <a:cs typeface="Arial"/>
                <a:sym typeface="Arial"/>
              </a:rPr>
              <a:t>                                   </a:t>
            </a:r>
            <a:r>
              <a:rPr lang="en-CA" sz="2550" dirty="0" err="1">
                <a:solidFill>
                  <a:srgbClr val="FFC000"/>
                </a:solidFill>
                <a:latin typeface="Arial"/>
                <a:ea typeface="Arial"/>
                <a:cs typeface="Arial"/>
                <a:sym typeface="Arial"/>
              </a:rPr>
              <a:t>préjugés</a:t>
            </a:r>
            <a:r>
              <a:rPr lang="en-CA" sz="2550" dirty="0">
                <a:solidFill>
                  <a:srgbClr val="FFC000"/>
                </a:solidFill>
                <a:latin typeface="Arial"/>
                <a:ea typeface="Arial"/>
                <a:cs typeface="Arial"/>
                <a:sym typeface="Arial"/>
              </a:rPr>
              <a:t> </a:t>
            </a:r>
            <a:r>
              <a:rPr lang="en-CA" sz="2550" dirty="0" err="1">
                <a:solidFill>
                  <a:srgbClr val="FFC000"/>
                </a:solidFill>
                <a:latin typeface="Arial"/>
                <a:ea typeface="Arial"/>
                <a:cs typeface="Arial"/>
                <a:sym typeface="Arial"/>
              </a:rPr>
              <a:t>sont</a:t>
            </a:r>
            <a:r>
              <a:rPr lang="en-CA" sz="2550" dirty="0">
                <a:solidFill>
                  <a:srgbClr val="FFC000"/>
                </a:solidFill>
                <a:latin typeface="Arial"/>
                <a:ea typeface="Arial"/>
                <a:cs typeface="Arial"/>
                <a:sym typeface="Arial"/>
              </a:rPr>
              <a:t> </a:t>
            </a:r>
            <a:r>
              <a:rPr lang="en-CA" sz="2550" dirty="0" err="1">
                <a:solidFill>
                  <a:srgbClr val="FFC000"/>
                </a:solidFill>
                <a:latin typeface="Arial"/>
                <a:ea typeface="Arial"/>
                <a:cs typeface="Arial"/>
                <a:sym typeface="Arial"/>
              </a:rPr>
              <a:t>très</a:t>
            </a:r>
            <a:r>
              <a:rPr lang="en-CA" sz="2550" dirty="0">
                <a:solidFill>
                  <a:srgbClr val="FFC000"/>
                </a:solidFill>
                <a:latin typeface="Arial"/>
                <a:ea typeface="Arial"/>
                <a:cs typeface="Arial"/>
                <a:sym typeface="Arial"/>
              </a:rPr>
              <a:t> </a:t>
            </a:r>
            <a:r>
              <a:rPr lang="en-CA" sz="2550" dirty="0" err="1">
                <a:solidFill>
                  <a:srgbClr val="FFC000"/>
                </a:solidFill>
                <a:latin typeface="Arial"/>
                <a:ea typeface="Arial"/>
                <a:cs typeface="Arial"/>
                <a:sym typeface="Arial"/>
              </a:rPr>
              <a:t>souvent</a:t>
            </a:r>
            <a:r>
              <a:rPr lang="en-CA" sz="2550" dirty="0">
                <a:solidFill>
                  <a:srgbClr val="FFC000"/>
                </a:solidFill>
                <a:latin typeface="Arial"/>
                <a:ea typeface="Arial"/>
                <a:cs typeface="Arial"/>
                <a:sym typeface="Arial"/>
              </a:rPr>
              <a:t>  </a:t>
            </a:r>
            <a:endParaRPr dirty="0"/>
          </a:p>
          <a:p>
            <a:pPr marL="420624" lvl="0" indent="-384047" algn="l" rtl="0">
              <a:lnSpc>
                <a:spcPct val="90000"/>
              </a:lnSpc>
              <a:spcBef>
                <a:spcPts val="510"/>
              </a:spcBef>
              <a:spcAft>
                <a:spcPts val="0"/>
              </a:spcAft>
              <a:buSzPts val="2040"/>
              <a:buNone/>
            </a:pPr>
            <a:r>
              <a:rPr lang="en-CA" sz="2550" dirty="0">
                <a:solidFill>
                  <a:srgbClr val="FFC000"/>
                </a:solidFill>
                <a:latin typeface="Arial"/>
                <a:ea typeface="Arial"/>
                <a:cs typeface="Arial"/>
                <a:sym typeface="Arial"/>
              </a:rPr>
              <a:t>                                   </a:t>
            </a:r>
            <a:r>
              <a:rPr lang="en-CA" sz="2550" dirty="0" err="1">
                <a:solidFill>
                  <a:srgbClr val="FFC000"/>
                </a:solidFill>
                <a:latin typeface="Arial"/>
                <a:ea typeface="Arial"/>
                <a:cs typeface="Arial"/>
                <a:sym typeface="Arial"/>
              </a:rPr>
              <a:t>basés</a:t>
            </a:r>
            <a:r>
              <a:rPr lang="en-CA" sz="2550" dirty="0">
                <a:solidFill>
                  <a:srgbClr val="FFC000"/>
                </a:solidFill>
                <a:latin typeface="Arial"/>
                <a:ea typeface="Arial"/>
                <a:cs typeface="Arial"/>
                <a:sym typeface="Arial"/>
              </a:rPr>
              <a:t> sur </a:t>
            </a:r>
            <a:r>
              <a:rPr lang="en-CA" sz="2550" dirty="0" err="1">
                <a:solidFill>
                  <a:srgbClr val="FFC000"/>
                </a:solidFill>
                <a:latin typeface="Arial"/>
                <a:ea typeface="Arial"/>
                <a:cs typeface="Arial"/>
                <a:sym typeface="Arial"/>
              </a:rPr>
              <a:t>notre</a:t>
            </a:r>
            <a:r>
              <a:rPr lang="en-CA" sz="2550" dirty="0">
                <a:solidFill>
                  <a:srgbClr val="FFC000"/>
                </a:solidFill>
                <a:latin typeface="Arial"/>
                <a:ea typeface="Arial"/>
                <a:cs typeface="Arial"/>
                <a:sym typeface="Arial"/>
              </a:rPr>
              <a:t> </a:t>
            </a:r>
            <a:r>
              <a:rPr lang="en-CA" sz="2550" dirty="0" err="1">
                <a:solidFill>
                  <a:srgbClr val="FFC000"/>
                </a:solidFill>
                <a:latin typeface="Arial"/>
                <a:ea typeface="Arial"/>
                <a:cs typeface="Arial"/>
                <a:sym typeface="Arial"/>
              </a:rPr>
              <a:t>vécu</a:t>
            </a:r>
            <a:r>
              <a:rPr lang="en-CA" sz="2550" dirty="0">
                <a:solidFill>
                  <a:srgbClr val="FFC000"/>
                </a:solidFill>
                <a:latin typeface="Arial"/>
                <a:ea typeface="Arial"/>
                <a:cs typeface="Arial"/>
                <a:sym typeface="Arial"/>
              </a:rPr>
              <a:t> et </a:t>
            </a:r>
            <a:r>
              <a:rPr lang="en-CA" sz="2550" dirty="0" err="1">
                <a:solidFill>
                  <a:srgbClr val="FFC000"/>
                </a:solidFill>
                <a:latin typeface="Arial"/>
                <a:ea typeface="Arial"/>
                <a:cs typeface="Arial"/>
                <a:sym typeface="Arial"/>
              </a:rPr>
              <a:t>en</a:t>
            </a:r>
            <a:r>
              <a:rPr lang="en-CA" sz="2550" dirty="0">
                <a:solidFill>
                  <a:srgbClr val="FFC000"/>
                </a:solidFill>
                <a:latin typeface="Arial"/>
                <a:ea typeface="Arial"/>
                <a:cs typeface="Arial"/>
                <a:sym typeface="Arial"/>
              </a:rPr>
              <a:t>   </a:t>
            </a:r>
            <a:endParaRPr dirty="0"/>
          </a:p>
          <a:p>
            <a:pPr marL="420624" lvl="0" indent="-384047" algn="l" rtl="0">
              <a:lnSpc>
                <a:spcPct val="90000"/>
              </a:lnSpc>
              <a:spcBef>
                <a:spcPts val="510"/>
              </a:spcBef>
              <a:spcAft>
                <a:spcPts val="0"/>
              </a:spcAft>
              <a:buSzPts val="2040"/>
              <a:buNone/>
            </a:pPr>
            <a:r>
              <a:rPr lang="en-CA" sz="2550" dirty="0">
                <a:solidFill>
                  <a:srgbClr val="FFC000"/>
                </a:solidFill>
                <a:latin typeface="Arial"/>
                <a:ea typeface="Arial"/>
                <a:cs typeface="Arial"/>
                <a:sym typeface="Arial"/>
              </a:rPr>
              <a:t>                                   lien </a:t>
            </a:r>
            <a:r>
              <a:rPr lang="en-CA" sz="2550" dirty="0" err="1">
                <a:solidFill>
                  <a:srgbClr val="FFC000"/>
                </a:solidFill>
                <a:latin typeface="Arial"/>
                <a:ea typeface="Arial"/>
                <a:cs typeface="Arial"/>
                <a:sym typeface="Arial"/>
              </a:rPr>
              <a:t>très</a:t>
            </a:r>
            <a:r>
              <a:rPr lang="en-CA" sz="2550" dirty="0">
                <a:solidFill>
                  <a:srgbClr val="FFC000"/>
                </a:solidFill>
                <a:latin typeface="Arial"/>
                <a:ea typeface="Arial"/>
                <a:cs typeface="Arial"/>
                <a:sym typeface="Arial"/>
              </a:rPr>
              <a:t> </a:t>
            </a:r>
            <a:r>
              <a:rPr lang="en-CA" sz="2550" dirty="0" err="1">
                <a:solidFill>
                  <a:srgbClr val="FFC000"/>
                </a:solidFill>
                <a:latin typeface="Arial"/>
                <a:ea typeface="Arial"/>
                <a:cs typeface="Arial"/>
                <a:sym typeface="Arial"/>
              </a:rPr>
              <a:t>étroit</a:t>
            </a:r>
            <a:r>
              <a:rPr lang="en-CA" sz="2550" dirty="0">
                <a:solidFill>
                  <a:srgbClr val="FFC000"/>
                </a:solidFill>
                <a:latin typeface="Arial"/>
                <a:ea typeface="Arial"/>
                <a:cs typeface="Arial"/>
                <a:sym typeface="Arial"/>
              </a:rPr>
              <a:t> avec </a:t>
            </a:r>
            <a:r>
              <a:rPr lang="en-CA" sz="2550" dirty="0" err="1">
                <a:solidFill>
                  <a:srgbClr val="FFC000"/>
                </a:solidFill>
                <a:latin typeface="Arial"/>
                <a:ea typeface="Arial"/>
                <a:cs typeface="Arial"/>
                <a:sym typeface="Arial"/>
              </a:rPr>
              <a:t>notre</a:t>
            </a:r>
            <a:r>
              <a:rPr lang="en-CA" sz="2550" dirty="0">
                <a:solidFill>
                  <a:srgbClr val="FFC000"/>
                </a:solidFill>
                <a:latin typeface="Arial"/>
                <a:ea typeface="Arial"/>
                <a:cs typeface="Arial"/>
                <a:sym typeface="Arial"/>
              </a:rPr>
              <a:t>                </a:t>
            </a:r>
            <a:endParaRPr dirty="0"/>
          </a:p>
          <a:p>
            <a:pPr marL="420624" lvl="0" indent="-384047" algn="l" rtl="0">
              <a:lnSpc>
                <a:spcPct val="90000"/>
              </a:lnSpc>
              <a:spcBef>
                <a:spcPts val="510"/>
              </a:spcBef>
              <a:spcAft>
                <a:spcPts val="0"/>
              </a:spcAft>
              <a:buSzPts val="2040"/>
              <a:buNone/>
            </a:pPr>
            <a:r>
              <a:rPr lang="en-CA" sz="2550" dirty="0">
                <a:solidFill>
                  <a:srgbClr val="FFC000"/>
                </a:solidFill>
                <a:latin typeface="Arial"/>
                <a:ea typeface="Arial"/>
                <a:cs typeface="Arial"/>
                <a:sym typeface="Arial"/>
              </a:rPr>
              <a:t>                                   </a:t>
            </a:r>
            <a:r>
              <a:rPr lang="en-CA" sz="2550" dirty="0" err="1">
                <a:solidFill>
                  <a:srgbClr val="FFC000"/>
                </a:solidFill>
                <a:latin typeface="Arial"/>
                <a:ea typeface="Arial"/>
                <a:cs typeface="Arial"/>
                <a:sym typeface="Arial"/>
              </a:rPr>
              <a:t>éducation</a:t>
            </a:r>
            <a:r>
              <a:rPr lang="en-CA" sz="2550" dirty="0">
                <a:solidFill>
                  <a:srgbClr val="FFC000"/>
                </a:solidFill>
                <a:latin typeface="Arial"/>
                <a:ea typeface="Arial"/>
                <a:cs typeface="Arial"/>
                <a:sym typeface="Arial"/>
              </a:rPr>
              <a:t>. </a:t>
            </a:r>
            <a:r>
              <a:rPr lang="en-CA" sz="2550" dirty="0" err="1">
                <a:solidFill>
                  <a:srgbClr val="FFC000"/>
                </a:solidFill>
                <a:latin typeface="Arial"/>
                <a:ea typeface="Arial"/>
                <a:cs typeface="Arial"/>
                <a:sym typeface="Arial"/>
              </a:rPr>
              <a:t>Elles</a:t>
            </a:r>
            <a:r>
              <a:rPr lang="en-CA" sz="2550" dirty="0">
                <a:solidFill>
                  <a:srgbClr val="FFC000"/>
                </a:solidFill>
                <a:latin typeface="Arial"/>
                <a:ea typeface="Arial"/>
                <a:cs typeface="Arial"/>
                <a:sym typeface="Arial"/>
              </a:rPr>
              <a:t> </a:t>
            </a:r>
            <a:r>
              <a:rPr lang="en-CA" sz="2550" dirty="0" err="1">
                <a:solidFill>
                  <a:srgbClr val="FFC000"/>
                </a:solidFill>
                <a:latin typeface="Arial"/>
                <a:ea typeface="Arial"/>
                <a:cs typeface="Arial"/>
                <a:sym typeface="Arial"/>
              </a:rPr>
              <a:t>sont</a:t>
            </a:r>
            <a:r>
              <a:rPr lang="en-CA" sz="2550" dirty="0">
                <a:solidFill>
                  <a:srgbClr val="FFC000"/>
                </a:solidFill>
                <a:latin typeface="Arial"/>
                <a:ea typeface="Arial"/>
                <a:cs typeface="Arial"/>
                <a:sym typeface="Arial"/>
              </a:rPr>
              <a:t> par </a:t>
            </a:r>
            <a:endParaRPr dirty="0"/>
          </a:p>
          <a:p>
            <a:pPr marL="420624" lvl="0" indent="-384047" algn="l" rtl="0">
              <a:lnSpc>
                <a:spcPct val="90000"/>
              </a:lnSpc>
              <a:spcBef>
                <a:spcPts val="510"/>
              </a:spcBef>
              <a:spcAft>
                <a:spcPts val="0"/>
              </a:spcAft>
              <a:buSzPts val="2040"/>
              <a:buNone/>
            </a:pPr>
            <a:r>
              <a:rPr lang="en-CA" sz="2550" dirty="0">
                <a:solidFill>
                  <a:srgbClr val="FFC000"/>
                </a:solidFill>
                <a:latin typeface="Arial"/>
                <a:ea typeface="Arial"/>
                <a:cs typeface="Arial"/>
                <a:sym typeface="Arial"/>
              </a:rPr>
              <a:t>                                   le fait </a:t>
            </a:r>
            <a:r>
              <a:rPr lang="en-CA" sz="2550" dirty="0" err="1">
                <a:solidFill>
                  <a:srgbClr val="FFC000"/>
                </a:solidFill>
                <a:latin typeface="Arial"/>
                <a:ea typeface="Arial"/>
                <a:cs typeface="Arial"/>
                <a:sym typeface="Arial"/>
              </a:rPr>
              <a:t>même</a:t>
            </a:r>
            <a:r>
              <a:rPr lang="en-CA" sz="2550" dirty="0">
                <a:solidFill>
                  <a:srgbClr val="FFC000"/>
                </a:solidFill>
                <a:latin typeface="Arial"/>
                <a:ea typeface="Arial"/>
                <a:cs typeface="Arial"/>
                <a:sym typeface="Arial"/>
              </a:rPr>
              <a:t> </a:t>
            </a:r>
            <a:r>
              <a:rPr lang="en-CA" sz="2550" dirty="0" err="1">
                <a:solidFill>
                  <a:srgbClr val="FFC000"/>
                </a:solidFill>
                <a:latin typeface="Arial"/>
                <a:ea typeface="Arial"/>
                <a:cs typeface="Arial"/>
                <a:sym typeface="Arial"/>
              </a:rPr>
              <a:t>bien</a:t>
            </a:r>
            <a:r>
              <a:rPr lang="en-CA" sz="2550" dirty="0">
                <a:solidFill>
                  <a:srgbClr val="FFC000"/>
                </a:solidFill>
                <a:latin typeface="Arial"/>
                <a:ea typeface="Arial"/>
                <a:cs typeface="Arial"/>
                <a:sym typeface="Arial"/>
              </a:rPr>
              <a:t> </a:t>
            </a:r>
            <a:r>
              <a:rPr lang="en-CA" sz="2550" dirty="0" err="1" smtClean="0">
                <a:solidFill>
                  <a:srgbClr val="FFC000"/>
                </a:solidFill>
                <a:latin typeface="Arial"/>
                <a:ea typeface="Arial"/>
                <a:cs typeface="Arial"/>
                <a:sym typeface="Arial"/>
              </a:rPr>
              <a:t>ancrées</a:t>
            </a:r>
            <a:r>
              <a:rPr lang="en-CA" sz="2550" dirty="0" smtClean="0">
                <a:solidFill>
                  <a:srgbClr val="FFC000"/>
                </a:solidFill>
                <a:latin typeface="Arial"/>
                <a:ea typeface="Arial"/>
                <a:cs typeface="Arial"/>
                <a:sym typeface="Arial"/>
              </a:rPr>
              <a:t>                              			     </a:t>
            </a:r>
            <a:r>
              <a:rPr lang="en-CA" sz="2550" dirty="0" err="1" smtClean="0">
                <a:solidFill>
                  <a:srgbClr val="FFC000"/>
                </a:solidFill>
                <a:latin typeface="Arial"/>
                <a:ea typeface="Arial"/>
                <a:cs typeface="Arial"/>
                <a:sym typeface="Arial"/>
              </a:rPr>
              <a:t>en</a:t>
            </a:r>
            <a:r>
              <a:rPr lang="en-CA" sz="2550" dirty="0" smtClean="0">
                <a:solidFill>
                  <a:srgbClr val="FFC000"/>
                </a:solidFill>
                <a:latin typeface="Arial"/>
                <a:ea typeface="Arial"/>
                <a:cs typeface="Arial"/>
                <a:sym typeface="Arial"/>
              </a:rPr>
              <a:t> nous</a:t>
            </a:r>
            <a:r>
              <a:rPr lang="en-CA" sz="2550" dirty="0">
                <a:solidFill>
                  <a:srgbClr val="FFC000"/>
                </a:solidFill>
                <a:latin typeface="Arial"/>
                <a:ea typeface="Arial"/>
                <a:cs typeface="Arial"/>
                <a:sym typeface="Arial"/>
              </a:rPr>
              <a:t>!!!</a:t>
            </a:r>
            <a:endParaRPr dirty="0"/>
          </a:p>
        </p:txBody>
      </p:sp>
      <p:sp>
        <p:nvSpPr>
          <p:cNvPr id="295" name="Google Shape;295;p38"/>
          <p:cNvSpPr/>
          <p:nvPr/>
        </p:nvSpPr>
        <p:spPr>
          <a:xfrm>
            <a:off x="755576" y="2708920"/>
            <a:ext cx="2808312" cy="1728192"/>
          </a:xfrm>
          <a:prstGeom prst="rightArrow">
            <a:avLst>
              <a:gd name="adj1" fmla="val 50000"/>
              <a:gd name="adj2" fmla="val 50000"/>
            </a:avLst>
          </a:prstGeom>
          <a:solidFill>
            <a:schemeClr val="accent6"/>
          </a:solidFill>
          <a:ln w="19050" cap="flat" cmpd="sng">
            <a:solidFill>
              <a:srgbClr val="5B6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pSp>
        <p:nvGrpSpPr>
          <p:cNvPr id="300" name="Google Shape;300;p39"/>
          <p:cNvGrpSpPr/>
          <p:nvPr/>
        </p:nvGrpSpPr>
        <p:grpSpPr>
          <a:xfrm>
            <a:off x="457200" y="275177"/>
            <a:ext cx="8229600" cy="1141920"/>
            <a:chOff x="0" y="539"/>
            <a:chExt cx="8229600" cy="1141920"/>
          </a:xfrm>
        </p:grpSpPr>
        <p:sp>
          <p:nvSpPr>
            <p:cNvPr id="301" name="Google Shape;301;p39"/>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9"/>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S’ADAPTER ET ACCEPTER (suite)</a:t>
              </a:r>
              <a:endParaRPr sz="3200">
                <a:solidFill>
                  <a:schemeClr val="lt1"/>
                </a:solidFill>
                <a:latin typeface="Arial"/>
                <a:ea typeface="Arial"/>
                <a:cs typeface="Arial"/>
                <a:sym typeface="Arial"/>
              </a:endParaRPr>
            </a:p>
          </p:txBody>
        </p:sp>
      </p:grpSp>
      <p:sp>
        <p:nvSpPr>
          <p:cNvPr id="303" name="Google Shape;303;p39"/>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384047" algn="l" rtl="0">
              <a:spcBef>
                <a:spcPts val="0"/>
              </a:spcBef>
              <a:spcAft>
                <a:spcPts val="0"/>
              </a:spcAft>
              <a:buSzPts val="2220"/>
              <a:buNone/>
            </a:pPr>
            <a:r>
              <a:rPr lang="en-CA" sz="2775"/>
              <a:t>                           </a:t>
            </a:r>
            <a:r>
              <a:rPr lang="en-CA" sz="2775">
                <a:latin typeface="Arial"/>
                <a:ea typeface="Arial"/>
                <a:cs typeface="Arial"/>
                <a:sym typeface="Arial"/>
              </a:rPr>
              <a:t>Des jugements de valeurs </a:t>
            </a:r>
            <a:endParaRPr/>
          </a:p>
          <a:p>
            <a:pPr marL="420624" lvl="0" indent="-384047" algn="l" rtl="0">
              <a:spcBef>
                <a:spcPts val="555"/>
              </a:spcBef>
              <a:spcAft>
                <a:spcPts val="0"/>
              </a:spcAft>
              <a:buSzPts val="2220"/>
              <a:buNone/>
            </a:pPr>
            <a:r>
              <a:rPr lang="en-CA" sz="2775">
                <a:latin typeface="Arial"/>
                <a:ea typeface="Arial"/>
                <a:cs typeface="Arial"/>
                <a:sym typeface="Arial"/>
              </a:rPr>
              <a:t>                          risquent de porter atteinte à                    </a:t>
            </a:r>
            <a:endParaRPr/>
          </a:p>
          <a:p>
            <a:pPr marL="420624" lvl="0" indent="-384047" algn="l" rtl="0">
              <a:spcBef>
                <a:spcPts val="555"/>
              </a:spcBef>
              <a:spcAft>
                <a:spcPts val="0"/>
              </a:spcAft>
              <a:buSzPts val="2220"/>
              <a:buNone/>
            </a:pPr>
            <a:r>
              <a:rPr lang="en-CA" sz="2775">
                <a:latin typeface="Arial"/>
                <a:ea typeface="Arial"/>
                <a:cs typeface="Arial"/>
                <a:sym typeface="Arial"/>
              </a:rPr>
              <a:t>                          la personne qui en est </a:t>
            </a:r>
            <a:endParaRPr/>
          </a:p>
          <a:p>
            <a:pPr marL="420624" lvl="0" indent="-384047" algn="l" rtl="0">
              <a:spcBef>
                <a:spcPts val="555"/>
              </a:spcBef>
              <a:spcAft>
                <a:spcPts val="0"/>
              </a:spcAft>
              <a:buSzPts val="2220"/>
              <a:buNone/>
            </a:pPr>
            <a:r>
              <a:rPr lang="en-CA" sz="2775">
                <a:latin typeface="Arial"/>
                <a:ea typeface="Arial"/>
                <a:cs typeface="Arial"/>
                <a:sym typeface="Arial"/>
              </a:rPr>
              <a:t>                          victime.</a:t>
            </a:r>
            <a:endParaRPr/>
          </a:p>
          <a:p>
            <a:pPr marL="420624" lvl="0" indent="-243078" algn="l" rtl="0">
              <a:spcBef>
                <a:spcPts val="555"/>
              </a:spcBef>
              <a:spcAft>
                <a:spcPts val="0"/>
              </a:spcAft>
              <a:buSzPts val="2220"/>
              <a:buNone/>
            </a:pPr>
            <a:endParaRPr sz="2775"/>
          </a:p>
          <a:p>
            <a:pPr marL="420624" lvl="0" indent="-384047" algn="l" rtl="0">
              <a:spcBef>
                <a:spcPts val="555"/>
              </a:spcBef>
              <a:spcAft>
                <a:spcPts val="0"/>
              </a:spcAft>
              <a:buSzPts val="2220"/>
              <a:buChar char="⦿"/>
            </a:pPr>
            <a:r>
              <a:rPr lang="en-CA" sz="2775">
                <a:latin typeface="Arial"/>
                <a:ea typeface="Arial"/>
                <a:cs typeface="Arial"/>
                <a:sym typeface="Arial"/>
              </a:rPr>
              <a:t>Il vous sera impossible d’être dénué de tout préjugés. Votre défi sera de les reconnaître et les dépasser.</a:t>
            </a:r>
            <a:endParaRPr/>
          </a:p>
        </p:txBody>
      </p:sp>
      <p:sp>
        <p:nvSpPr>
          <p:cNvPr id="304" name="Google Shape;304;p39"/>
          <p:cNvSpPr/>
          <p:nvPr/>
        </p:nvSpPr>
        <p:spPr>
          <a:xfrm>
            <a:off x="467544" y="1844824"/>
            <a:ext cx="2448272" cy="1512168"/>
          </a:xfrm>
          <a:prstGeom prst="rightArrow">
            <a:avLst>
              <a:gd name="adj1" fmla="val 50000"/>
              <a:gd name="adj2" fmla="val 50000"/>
            </a:avLst>
          </a:prstGeom>
          <a:solidFill>
            <a:schemeClr val="accent3"/>
          </a:solidFill>
          <a:ln w="19050" cap="flat" cmpd="sng">
            <a:solidFill>
              <a:srgbClr val="66637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2400">
                <a:solidFill>
                  <a:schemeClr val="lt1"/>
                </a:solidFill>
                <a:latin typeface="Arial"/>
                <a:ea typeface="Arial"/>
                <a:cs typeface="Arial"/>
                <a:sym typeface="Arial"/>
              </a:rPr>
              <a:t>ATTENTION</a:t>
            </a:r>
            <a:endParaRPr sz="2400">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grpSp>
        <p:nvGrpSpPr>
          <p:cNvPr id="309" name="Google Shape;309;p40"/>
          <p:cNvGrpSpPr/>
          <p:nvPr/>
        </p:nvGrpSpPr>
        <p:grpSpPr>
          <a:xfrm>
            <a:off x="457200" y="275168"/>
            <a:ext cx="8229600" cy="1141938"/>
            <a:chOff x="0" y="530"/>
            <a:chExt cx="8229600" cy="1141938"/>
          </a:xfrm>
        </p:grpSpPr>
        <p:sp>
          <p:nvSpPr>
            <p:cNvPr id="310" name="Google Shape;310;p40"/>
            <p:cNvSpPr/>
            <p:nvPr/>
          </p:nvSpPr>
          <p:spPr>
            <a:xfrm>
              <a:off x="0" y="530"/>
              <a:ext cx="8229600" cy="1141938"/>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txBox="1"/>
            <p:nvPr/>
          </p:nvSpPr>
          <p:spPr>
            <a:xfrm>
              <a:off x="0" y="530"/>
              <a:ext cx="8229600" cy="114193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RÉGLES DE RÉUSSITE D’UNE DISCUSSION DE GROUPE</a:t>
              </a:r>
              <a:endParaRPr sz="3200" b="1">
                <a:solidFill>
                  <a:schemeClr val="lt1"/>
                </a:solidFill>
                <a:latin typeface="Arial"/>
                <a:ea typeface="Arial"/>
                <a:cs typeface="Arial"/>
                <a:sym typeface="Arial"/>
              </a:endParaRPr>
            </a:p>
          </p:txBody>
        </p:sp>
      </p:grpSp>
      <p:sp>
        <p:nvSpPr>
          <p:cNvPr id="312" name="Google Shape;312;p40"/>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722376" lvl="1" indent="-274320" algn="l" rtl="0">
              <a:lnSpc>
                <a:spcPct val="80000"/>
              </a:lnSpc>
              <a:spcBef>
                <a:spcPts val="0"/>
              </a:spcBef>
              <a:spcAft>
                <a:spcPts val="0"/>
              </a:spcAft>
              <a:buSzPts val="1989"/>
              <a:buNone/>
            </a:pPr>
            <a:endParaRPr sz="2210">
              <a:latin typeface="Arial"/>
              <a:ea typeface="Arial"/>
              <a:cs typeface="Arial"/>
              <a:sym typeface="Arial"/>
            </a:endParaRPr>
          </a:p>
          <a:p>
            <a:pPr marL="971550" lvl="1" indent="-514350" algn="l" rtl="0">
              <a:lnSpc>
                <a:spcPct val="80000"/>
              </a:lnSpc>
              <a:spcBef>
                <a:spcPts val="442"/>
              </a:spcBef>
              <a:spcAft>
                <a:spcPts val="0"/>
              </a:spcAft>
              <a:buSzPts val="1989"/>
              <a:buFont typeface="Libre Franklin"/>
              <a:buAutoNum type="arabicPeriod"/>
            </a:pPr>
            <a:r>
              <a:rPr lang="en-CA" sz="2210">
                <a:latin typeface="Arial"/>
                <a:ea typeface="Arial"/>
                <a:cs typeface="Arial"/>
                <a:sym typeface="Arial"/>
              </a:rPr>
              <a:t>S’y </a:t>
            </a:r>
            <a:r>
              <a:rPr lang="en-CA" sz="2210" b="1">
                <a:latin typeface="Arial"/>
                <a:ea typeface="Arial"/>
                <a:cs typeface="Arial"/>
                <a:sym typeface="Arial"/>
              </a:rPr>
              <a:t>engager</a:t>
            </a:r>
            <a:r>
              <a:rPr lang="en-CA" sz="2210">
                <a:latin typeface="Arial"/>
                <a:ea typeface="Arial"/>
                <a:cs typeface="Arial"/>
                <a:sym typeface="Arial"/>
              </a:rPr>
              <a:t> et y manifester de l’</a:t>
            </a:r>
            <a:r>
              <a:rPr lang="en-CA" sz="2210" b="1">
                <a:latin typeface="Arial"/>
                <a:ea typeface="Arial"/>
                <a:cs typeface="Arial"/>
                <a:sym typeface="Arial"/>
              </a:rPr>
              <a:t>intérêt</a:t>
            </a:r>
            <a:r>
              <a:rPr lang="en-CA" sz="2210">
                <a:latin typeface="Arial"/>
                <a:ea typeface="Arial"/>
                <a:cs typeface="Arial"/>
                <a:sym typeface="Arial"/>
              </a:rPr>
              <a:t>;</a:t>
            </a:r>
            <a:endParaRPr/>
          </a:p>
          <a:p>
            <a:pPr marL="971550" lvl="1" indent="-514350" algn="l" rtl="0">
              <a:lnSpc>
                <a:spcPct val="80000"/>
              </a:lnSpc>
              <a:spcBef>
                <a:spcPts val="442"/>
              </a:spcBef>
              <a:spcAft>
                <a:spcPts val="0"/>
              </a:spcAft>
              <a:buSzPts val="1989"/>
              <a:buNone/>
            </a:pPr>
            <a:endParaRPr sz="2210">
              <a:latin typeface="Arial"/>
              <a:ea typeface="Arial"/>
              <a:cs typeface="Arial"/>
              <a:sym typeface="Arial"/>
            </a:endParaRPr>
          </a:p>
          <a:p>
            <a:pPr marL="971550" lvl="1" indent="-514350" algn="l" rtl="0">
              <a:lnSpc>
                <a:spcPct val="80000"/>
              </a:lnSpc>
              <a:spcBef>
                <a:spcPts val="442"/>
              </a:spcBef>
              <a:spcAft>
                <a:spcPts val="0"/>
              </a:spcAft>
              <a:buSzPts val="1989"/>
              <a:buNone/>
            </a:pPr>
            <a:r>
              <a:rPr lang="en-CA" sz="2210">
                <a:latin typeface="Arial"/>
                <a:ea typeface="Arial"/>
                <a:cs typeface="Arial"/>
                <a:sym typeface="Arial"/>
              </a:rPr>
              <a:t>2.   Communiquer son </a:t>
            </a:r>
            <a:r>
              <a:rPr lang="en-CA" sz="2210" b="1">
                <a:latin typeface="Arial"/>
                <a:ea typeface="Arial"/>
                <a:cs typeface="Arial"/>
                <a:sym typeface="Arial"/>
              </a:rPr>
              <a:t>point de vue </a:t>
            </a:r>
            <a:r>
              <a:rPr lang="en-CA" sz="2210">
                <a:latin typeface="Arial"/>
                <a:ea typeface="Arial"/>
                <a:cs typeface="Arial"/>
                <a:sym typeface="Arial"/>
              </a:rPr>
              <a:t>à son tour de rôle </a:t>
            </a:r>
            <a:r>
              <a:rPr lang="en-CA" sz="2210" b="1">
                <a:latin typeface="Arial"/>
                <a:ea typeface="Arial"/>
                <a:cs typeface="Arial"/>
                <a:sym typeface="Arial"/>
              </a:rPr>
              <a:t>sans</a:t>
            </a:r>
            <a:r>
              <a:rPr lang="en-CA" sz="2210">
                <a:latin typeface="Arial"/>
                <a:ea typeface="Arial"/>
                <a:cs typeface="Arial"/>
                <a:sym typeface="Arial"/>
              </a:rPr>
              <a:t> l’imposer et/ou écraser celui des autres;</a:t>
            </a:r>
            <a:endParaRPr/>
          </a:p>
          <a:p>
            <a:pPr marL="971550" lvl="1" indent="-514350" algn="l" rtl="0">
              <a:lnSpc>
                <a:spcPct val="80000"/>
              </a:lnSpc>
              <a:spcBef>
                <a:spcPts val="442"/>
              </a:spcBef>
              <a:spcAft>
                <a:spcPts val="0"/>
              </a:spcAft>
              <a:buSzPts val="1989"/>
              <a:buNone/>
            </a:pPr>
            <a:endParaRPr sz="2210">
              <a:latin typeface="Arial"/>
              <a:ea typeface="Arial"/>
              <a:cs typeface="Arial"/>
              <a:sym typeface="Arial"/>
            </a:endParaRPr>
          </a:p>
          <a:p>
            <a:pPr marL="971550" lvl="1" indent="-514350" algn="l" rtl="0">
              <a:lnSpc>
                <a:spcPct val="80000"/>
              </a:lnSpc>
              <a:spcBef>
                <a:spcPts val="442"/>
              </a:spcBef>
              <a:spcAft>
                <a:spcPts val="0"/>
              </a:spcAft>
              <a:buSzPts val="1989"/>
              <a:buNone/>
            </a:pPr>
            <a:r>
              <a:rPr lang="en-CA" sz="2210">
                <a:latin typeface="Arial"/>
                <a:ea typeface="Arial"/>
                <a:cs typeface="Arial"/>
                <a:sym typeface="Arial"/>
              </a:rPr>
              <a:t>3.    Faire preuve de </a:t>
            </a:r>
            <a:r>
              <a:rPr lang="en-CA" sz="2210" b="1">
                <a:latin typeface="Arial"/>
                <a:ea typeface="Arial"/>
                <a:cs typeface="Arial"/>
                <a:sym typeface="Arial"/>
              </a:rPr>
              <a:t>sérieux</a:t>
            </a:r>
            <a:r>
              <a:rPr lang="en-CA" sz="2210">
                <a:latin typeface="Arial"/>
                <a:ea typeface="Arial"/>
                <a:cs typeface="Arial"/>
                <a:sym typeface="Arial"/>
              </a:rPr>
              <a:t>;</a:t>
            </a:r>
            <a:endParaRPr/>
          </a:p>
          <a:p>
            <a:pPr marL="971550" lvl="1" indent="-514350" algn="l" rtl="0">
              <a:lnSpc>
                <a:spcPct val="80000"/>
              </a:lnSpc>
              <a:spcBef>
                <a:spcPts val="442"/>
              </a:spcBef>
              <a:spcAft>
                <a:spcPts val="0"/>
              </a:spcAft>
              <a:buSzPts val="1989"/>
              <a:buNone/>
            </a:pPr>
            <a:endParaRPr sz="2210">
              <a:latin typeface="Arial"/>
              <a:ea typeface="Arial"/>
              <a:cs typeface="Arial"/>
              <a:sym typeface="Arial"/>
            </a:endParaRPr>
          </a:p>
          <a:p>
            <a:pPr marL="971550" lvl="1" indent="-514350" algn="l" rtl="0">
              <a:lnSpc>
                <a:spcPct val="80000"/>
              </a:lnSpc>
              <a:spcBef>
                <a:spcPts val="442"/>
              </a:spcBef>
              <a:spcAft>
                <a:spcPts val="0"/>
              </a:spcAft>
              <a:buSzPts val="1989"/>
              <a:buNone/>
            </a:pPr>
            <a:r>
              <a:rPr lang="en-CA" sz="2210">
                <a:latin typeface="Arial"/>
                <a:ea typeface="Arial"/>
                <a:cs typeface="Arial"/>
                <a:sym typeface="Arial"/>
              </a:rPr>
              <a:t>4.    </a:t>
            </a:r>
            <a:r>
              <a:rPr lang="en-CA" sz="2210" b="1">
                <a:latin typeface="Arial"/>
                <a:ea typeface="Arial"/>
                <a:cs typeface="Arial"/>
                <a:sym typeface="Arial"/>
              </a:rPr>
              <a:t>Écouter</a:t>
            </a:r>
            <a:r>
              <a:rPr lang="en-CA" sz="2210">
                <a:latin typeface="Arial"/>
                <a:ea typeface="Arial"/>
                <a:cs typeface="Arial"/>
                <a:sym typeface="Arial"/>
              </a:rPr>
              <a:t> attentivement le point de vue des autres tout en manifestant de </a:t>
            </a:r>
            <a:r>
              <a:rPr lang="en-CA" sz="2210" b="1">
                <a:latin typeface="Arial"/>
                <a:ea typeface="Arial"/>
                <a:cs typeface="Arial"/>
                <a:sym typeface="Arial"/>
              </a:rPr>
              <a:t>l’ouverture</a:t>
            </a:r>
            <a:r>
              <a:rPr lang="en-CA" sz="2210">
                <a:latin typeface="Arial"/>
                <a:ea typeface="Arial"/>
                <a:cs typeface="Arial"/>
                <a:sym typeface="Arial"/>
              </a:rPr>
              <a:t> pour le comprendre;</a:t>
            </a:r>
            <a:endParaRPr/>
          </a:p>
          <a:p>
            <a:pPr marL="971550" lvl="1" indent="-514350" algn="l" rtl="0">
              <a:lnSpc>
                <a:spcPct val="80000"/>
              </a:lnSpc>
              <a:spcBef>
                <a:spcPts val="442"/>
              </a:spcBef>
              <a:spcAft>
                <a:spcPts val="0"/>
              </a:spcAft>
              <a:buSzPts val="1989"/>
              <a:buNone/>
            </a:pPr>
            <a:endParaRPr sz="2210">
              <a:latin typeface="Arial"/>
              <a:ea typeface="Arial"/>
              <a:cs typeface="Arial"/>
              <a:sym typeface="Arial"/>
            </a:endParaRPr>
          </a:p>
          <a:p>
            <a:pPr marL="971550" lvl="1" indent="-514350" algn="l" rtl="0">
              <a:lnSpc>
                <a:spcPct val="80000"/>
              </a:lnSpc>
              <a:spcBef>
                <a:spcPts val="442"/>
              </a:spcBef>
              <a:spcAft>
                <a:spcPts val="0"/>
              </a:spcAft>
              <a:buSzPts val="1989"/>
              <a:buNone/>
            </a:pPr>
            <a:r>
              <a:rPr lang="en-CA" sz="2210">
                <a:latin typeface="Arial"/>
                <a:ea typeface="Arial"/>
                <a:cs typeface="Arial"/>
                <a:sym typeface="Arial"/>
              </a:rPr>
              <a:t>5.    Utiliser un ton et un langage </a:t>
            </a:r>
            <a:r>
              <a:rPr lang="en-CA" sz="2210" b="1">
                <a:latin typeface="Arial"/>
                <a:ea typeface="Arial"/>
                <a:cs typeface="Arial"/>
                <a:sym typeface="Arial"/>
              </a:rPr>
              <a:t>respectueux</a:t>
            </a:r>
            <a:r>
              <a:rPr lang="en-CA" sz="2210">
                <a:latin typeface="Arial"/>
                <a:ea typeface="Arial"/>
                <a:cs typeface="Arial"/>
                <a:sym typeface="Arial"/>
              </a:rPr>
              <a:t>.</a:t>
            </a:r>
            <a:endParaRPr sz="221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pSp>
        <p:nvGrpSpPr>
          <p:cNvPr id="317" name="Google Shape;317;p41"/>
          <p:cNvGrpSpPr/>
          <p:nvPr/>
        </p:nvGrpSpPr>
        <p:grpSpPr>
          <a:xfrm>
            <a:off x="457200" y="284590"/>
            <a:ext cx="8229600" cy="902208"/>
            <a:chOff x="0" y="9952"/>
            <a:chExt cx="8229600" cy="902208"/>
          </a:xfrm>
        </p:grpSpPr>
        <p:sp>
          <p:nvSpPr>
            <p:cNvPr id="318" name="Google Shape;318;p41"/>
            <p:cNvSpPr/>
            <p:nvPr/>
          </p:nvSpPr>
          <p:spPr>
            <a:xfrm>
              <a:off x="0" y="9952"/>
              <a:ext cx="8229600" cy="902208"/>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1"/>
            <p:cNvSpPr txBox="1"/>
            <p:nvPr/>
          </p:nvSpPr>
          <p:spPr>
            <a:xfrm>
              <a:off x="0" y="9952"/>
              <a:ext cx="8229600" cy="902208"/>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EXERCICE 1.2</a:t>
              </a:r>
              <a:endParaRPr sz="3200" b="1">
                <a:solidFill>
                  <a:schemeClr val="lt1"/>
                </a:solidFill>
                <a:latin typeface="Arial"/>
                <a:ea typeface="Arial"/>
                <a:cs typeface="Arial"/>
                <a:sym typeface="Arial"/>
              </a:endParaRPr>
            </a:p>
          </p:txBody>
        </p:sp>
      </p:grpSp>
      <p:sp>
        <p:nvSpPr>
          <p:cNvPr id="320" name="Google Shape;320;p41"/>
          <p:cNvSpPr txBox="1">
            <a:spLocks noGrp="1"/>
          </p:cNvSpPr>
          <p:nvPr>
            <p:ph type="body" idx="1"/>
          </p:nvPr>
        </p:nvSpPr>
        <p:spPr>
          <a:xfrm>
            <a:off x="457200" y="1196752"/>
            <a:ext cx="8229600" cy="4929411"/>
          </a:xfrm>
          <a:prstGeom prst="rect">
            <a:avLst/>
          </a:prstGeom>
          <a:noFill/>
          <a:ln>
            <a:noFill/>
          </a:ln>
        </p:spPr>
        <p:txBody>
          <a:bodyPr spcFirstLastPara="1" wrap="square" lIns="91425" tIns="45700" rIns="91425" bIns="45700" anchor="t" anchorCtr="0">
            <a:noAutofit/>
          </a:bodyPr>
          <a:lstStyle/>
          <a:p>
            <a:pPr marL="420624" lvl="0" indent="-384047" algn="l" rtl="0">
              <a:lnSpc>
                <a:spcPct val="80000"/>
              </a:lnSpc>
              <a:spcBef>
                <a:spcPts val="0"/>
              </a:spcBef>
              <a:spcAft>
                <a:spcPts val="0"/>
              </a:spcAft>
              <a:buSzPts val="2240"/>
              <a:buChar char="⦿"/>
            </a:pPr>
            <a:r>
              <a:rPr lang="en-CA" sz="2800">
                <a:latin typeface="Arial"/>
                <a:ea typeface="Arial"/>
                <a:cs typeface="Arial"/>
                <a:sym typeface="Arial"/>
              </a:rPr>
              <a:t>Définition :</a:t>
            </a:r>
            <a:endParaRPr/>
          </a:p>
          <a:p>
            <a:pPr marL="420624" lvl="0" indent="-277368" algn="l" rtl="0">
              <a:lnSpc>
                <a:spcPct val="80000"/>
              </a:lnSpc>
              <a:spcBef>
                <a:spcPts val="420"/>
              </a:spcBef>
              <a:spcAft>
                <a:spcPts val="0"/>
              </a:spcAft>
              <a:buSzPts val="1680"/>
              <a:buNone/>
            </a:pPr>
            <a:endParaRPr sz="2100">
              <a:latin typeface="Arial"/>
              <a:ea typeface="Arial"/>
              <a:cs typeface="Arial"/>
              <a:sym typeface="Arial"/>
            </a:endParaRPr>
          </a:p>
          <a:p>
            <a:pPr marL="1005839" lvl="2" indent="-256032" algn="l" rtl="0">
              <a:lnSpc>
                <a:spcPct val="80000"/>
              </a:lnSpc>
              <a:spcBef>
                <a:spcPts val="448"/>
              </a:spcBef>
              <a:spcAft>
                <a:spcPts val="0"/>
              </a:spcAft>
              <a:buSzPts val="1904"/>
              <a:buFont typeface="Noto Sans Symbols"/>
              <a:buChar char="⮚"/>
            </a:pPr>
            <a:r>
              <a:rPr lang="en-CA" sz="2240">
                <a:solidFill>
                  <a:srgbClr val="FFFF00"/>
                </a:solidFill>
                <a:latin typeface="Arial"/>
                <a:ea typeface="Arial"/>
                <a:cs typeface="Arial"/>
                <a:sym typeface="Arial"/>
              </a:rPr>
              <a:t>Euthanasie</a:t>
            </a:r>
            <a:r>
              <a:rPr lang="en-CA" sz="2240">
                <a:latin typeface="Arial"/>
                <a:ea typeface="Arial"/>
                <a:cs typeface="Arial"/>
                <a:sym typeface="Arial"/>
              </a:rPr>
              <a:t> : </a:t>
            </a:r>
            <a:endParaRPr/>
          </a:p>
          <a:p>
            <a:pPr marL="1005839" lvl="2" indent="-256031" algn="l" rtl="0">
              <a:lnSpc>
                <a:spcPct val="80000"/>
              </a:lnSpc>
              <a:spcBef>
                <a:spcPts val="448"/>
              </a:spcBef>
              <a:spcAft>
                <a:spcPts val="0"/>
              </a:spcAft>
              <a:buSzPts val="1904"/>
              <a:buNone/>
            </a:pPr>
            <a:r>
              <a:rPr lang="en-CA" sz="2240">
                <a:latin typeface="Arial"/>
                <a:ea typeface="Arial"/>
                <a:cs typeface="Arial"/>
                <a:sym typeface="Arial"/>
              </a:rPr>
              <a:t>    Acte qui provoque la mort d'un malade incurable pour abréger ses souffrances ou son agonie de façon douce et sans souffrance.</a:t>
            </a:r>
            <a:endParaRPr sz="2240">
              <a:latin typeface="Arial"/>
              <a:ea typeface="Arial"/>
              <a:cs typeface="Arial"/>
              <a:sym typeface="Arial"/>
            </a:endParaRPr>
          </a:p>
          <a:p>
            <a:pPr marL="1005839" lvl="2" indent="-135128" algn="l" rtl="0">
              <a:lnSpc>
                <a:spcPct val="80000"/>
              </a:lnSpc>
              <a:spcBef>
                <a:spcPts val="448"/>
              </a:spcBef>
              <a:spcAft>
                <a:spcPts val="0"/>
              </a:spcAft>
              <a:buSzPts val="1904"/>
              <a:buFont typeface="Noto Sans Symbols"/>
              <a:buNone/>
            </a:pPr>
            <a:endParaRPr sz="2240">
              <a:latin typeface="Arial"/>
              <a:ea typeface="Arial"/>
              <a:cs typeface="Arial"/>
              <a:sym typeface="Arial"/>
            </a:endParaRPr>
          </a:p>
          <a:p>
            <a:pPr marL="1005839" lvl="2" indent="-256032" algn="l" rtl="0">
              <a:lnSpc>
                <a:spcPct val="80000"/>
              </a:lnSpc>
              <a:spcBef>
                <a:spcPts val="448"/>
              </a:spcBef>
              <a:spcAft>
                <a:spcPts val="0"/>
              </a:spcAft>
              <a:buSzPts val="1904"/>
              <a:buFont typeface="Noto Sans Symbols"/>
              <a:buChar char="⮚"/>
            </a:pPr>
            <a:r>
              <a:rPr lang="en-CA" sz="2240">
                <a:solidFill>
                  <a:srgbClr val="FFFF00"/>
                </a:solidFill>
                <a:latin typeface="Arial"/>
                <a:ea typeface="Arial"/>
                <a:cs typeface="Arial"/>
                <a:sym typeface="Arial"/>
              </a:rPr>
              <a:t>Acharnement thérapeutique </a:t>
            </a:r>
            <a:r>
              <a:rPr lang="en-CA" sz="2240">
                <a:latin typeface="Arial"/>
                <a:ea typeface="Arial"/>
                <a:cs typeface="Arial"/>
                <a:sym typeface="Arial"/>
              </a:rPr>
              <a:t>:</a:t>
            </a:r>
            <a:endParaRPr/>
          </a:p>
          <a:p>
            <a:pPr marL="1005839" lvl="2" indent="-256031" algn="l" rtl="0">
              <a:lnSpc>
                <a:spcPct val="80000"/>
              </a:lnSpc>
              <a:spcBef>
                <a:spcPts val="448"/>
              </a:spcBef>
              <a:spcAft>
                <a:spcPts val="0"/>
              </a:spcAft>
              <a:buSzPts val="1904"/>
              <a:buNone/>
            </a:pPr>
            <a:r>
              <a:rPr lang="en-CA" sz="2240">
                <a:latin typeface="Arial"/>
                <a:ea typeface="Arial"/>
                <a:cs typeface="Arial"/>
                <a:sym typeface="Arial"/>
              </a:rPr>
              <a:t>   Utilisation de tous les moyens médicaux pour maintenir en vie une personne donc la mort est certaine à plus ou moins brève échéance.</a:t>
            </a:r>
            <a:endParaRPr/>
          </a:p>
          <a:p>
            <a:pPr marL="1005839" lvl="2" indent="-135128" algn="l" rtl="0">
              <a:lnSpc>
                <a:spcPct val="80000"/>
              </a:lnSpc>
              <a:spcBef>
                <a:spcPts val="448"/>
              </a:spcBef>
              <a:spcAft>
                <a:spcPts val="0"/>
              </a:spcAft>
              <a:buSzPts val="1904"/>
              <a:buFont typeface="Noto Sans Symbols"/>
              <a:buNone/>
            </a:pPr>
            <a:endParaRPr sz="2240">
              <a:latin typeface="Arial"/>
              <a:ea typeface="Arial"/>
              <a:cs typeface="Arial"/>
              <a:sym typeface="Arial"/>
            </a:endParaRPr>
          </a:p>
          <a:p>
            <a:pPr marL="1005839" lvl="2" indent="-256032" algn="l" rtl="0">
              <a:lnSpc>
                <a:spcPct val="80000"/>
              </a:lnSpc>
              <a:spcBef>
                <a:spcPts val="448"/>
              </a:spcBef>
              <a:spcAft>
                <a:spcPts val="0"/>
              </a:spcAft>
              <a:buSzPts val="1904"/>
              <a:buFont typeface="Noto Sans Symbols"/>
              <a:buChar char="⮚"/>
            </a:pPr>
            <a:r>
              <a:rPr lang="en-CA" sz="2240">
                <a:solidFill>
                  <a:srgbClr val="FFFF00"/>
                </a:solidFill>
                <a:latin typeface="Arial"/>
                <a:ea typeface="Arial"/>
                <a:cs typeface="Arial"/>
                <a:sym typeface="Arial"/>
              </a:rPr>
              <a:t>Clonage humain : </a:t>
            </a:r>
            <a:endParaRPr/>
          </a:p>
          <a:p>
            <a:pPr marL="1005839" lvl="2" indent="-256031" algn="l" rtl="0">
              <a:lnSpc>
                <a:spcPct val="80000"/>
              </a:lnSpc>
              <a:spcBef>
                <a:spcPts val="448"/>
              </a:spcBef>
              <a:spcAft>
                <a:spcPts val="0"/>
              </a:spcAft>
              <a:buSzPts val="1904"/>
              <a:buNone/>
            </a:pPr>
            <a:r>
              <a:rPr lang="en-CA" sz="2240">
                <a:latin typeface="Arial"/>
                <a:ea typeface="Arial"/>
                <a:cs typeface="Arial"/>
                <a:sym typeface="Arial"/>
              </a:rPr>
              <a:t>   Reproduction d’un être humain à partir d’une de ses cellules.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6" name="Google Shape;106;p15"/>
          <p:cNvGrpSpPr/>
          <p:nvPr/>
        </p:nvGrpSpPr>
        <p:grpSpPr>
          <a:xfrm>
            <a:off x="457200" y="305873"/>
            <a:ext cx="8229600" cy="6044220"/>
            <a:chOff x="0" y="31235"/>
            <a:chExt cx="8229600" cy="6044220"/>
          </a:xfrm>
        </p:grpSpPr>
        <p:sp>
          <p:nvSpPr>
            <p:cNvPr id="107" name="Google Shape;107;p15"/>
            <p:cNvSpPr/>
            <p:nvPr/>
          </p:nvSpPr>
          <p:spPr>
            <a:xfrm>
              <a:off x="0" y="31235"/>
              <a:ext cx="8229600" cy="6044220"/>
            </a:xfrm>
            <a:prstGeom prst="roundRect">
              <a:avLst>
                <a:gd name="adj" fmla="val 16667"/>
              </a:avLst>
            </a:prstGeom>
            <a:solidFill>
              <a:srgbClr val="66637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txBox="1"/>
            <p:nvPr/>
          </p:nvSpPr>
          <p:spPr>
            <a:xfrm>
              <a:off x="0" y="31235"/>
              <a:ext cx="8229600" cy="6044220"/>
            </a:xfrm>
            <a:prstGeom prst="rect">
              <a:avLst/>
            </a:prstGeom>
            <a:noFill/>
            <a:ln>
              <a:noFill/>
            </a:ln>
          </p:spPr>
          <p:txBody>
            <a:bodyPr spcFirstLastPara="1" wrap="square" lIns="240025" tIns="240025" rIns="240025" bIns="240025" anchor="ctr" anchorCtr="0">
              <a:noAutofit/>
            </a:bodyPr>
            <a:lstStyle/>
            <a:p>
              <a:pPr marL="0" marR="0" lvl="0" indent="0" algn="ctr" rtl="0">
                <a:lnSpc>
                  <a:spcPct val="90000"/>
                </a:lnSpc>
                <a:spcBef>
                  <a:spcPts val="0"/>
                </a:spcBef>
                <a:spcAft>
                  <a:spcPts val="0"/>
                </a:spcAft>
                <a:buNone/>
              </a:pPr>
              <a:r>
                <a:rPr lang="en-CA" sz="6300" b="1">
                  <a:solidFill>
                    <a:schemeClr val="lt1"/>
                  </a:solidFill>
                  <a:latin typeface="Arial"/>
                  <a:ea typeface="Arial"/>
                  <a:cs typeface="Arial"/>
                  <a:sym typeface="Arial"/>
                </a:rPr>
                <a:t>PRÉSENTATION DU CONTENU, DE LA PROCÉDURE ET DES ÉPREUVES DU COURS.</a:t>
              </a:r>
              <a:endParaRPr sz="6300" b="1">
                <a:solidFill>
                  <a:schemeClr val="lt1"/>
                </a:solidFill>
                <a:latin typeface="Arial"/>
                <a:ea typeface="Arial"/>
                <a:cs typeface="Arial"/>
                <a:sym typeface="Arial"/>
              </a:endParaRPr>
            </a:p>
          </p:txBody>
        </p:sp>
      </p:grpSp>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pSp>
        <p:nvGrpSpPr>
          <p:cNvPr id="325" name="Google Shape;325;p42"/>
          <p:cNvGrpSpPr/>
          <p:nvPr/>
        </p:nvGrpSpPr>
        <p:grpSpPr>
          <a:xfrm>
            <a:off x="457200" y="275177"/>
            <a:ext cx="8229600" cy="1141920"/>
            <a:chOff x="0" y="539"/>
            <a:chExt cx="8229600" cy="1141920"/>
          </a:xfrm>
        </p:grpSpPr>
        <p:sp>
          <p:nvSpPr>
            <p:cNvPr id="326" name="Google Shape;326;p42"/>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2"/>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EXERCICE 1.2 (suite)</a:t>
              </a:r>
              <a:endParaRPr sz="3200">
                <a:solidFill>
                  <a:schemeClr val="lt1"/>
                </a:solidFill>
                <a:latin typeface="Arial"/>
                <a:ea typeface="Arial"/>
                <a:cs typeface="Arial"/>
                <a:sym typeface="Arial"/>
              </a:endParaRPr>
            </a:p>
          </p:txBody>
        </p:sp>
      </p:grpSp>
      <p:sp>
        <p:nvSpPr>
          <p:cNvPr id="328" name="Google Shape;328;p42"/>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1257300" lvl="4" indent="-191769" algn="l" rtl="0">
              <a:lnSpc>
                <a:spcPct val="80000"/>
              </a:lnSpc>
              <a:spcBef>
                <a:spcPts val="0"/>
              </a:spcBef>
              <a:spcAft>
                <a:spcPts val="0"/>
              </a:spcAft>
              <a:buSzPts val="2380"/>
              <a:buFont typeface="Noto Sans Symbols"/>
              <a:buNone/>
            </a:pPr>
            <a:endParaRPr sz="2380">
              <a:solidFill>
                <a:srgbClr val="0070C0"/>
              </a:solidFill>
              <a:latin typeface="Arial"/>
              <a:ea typeface="Arial"/>
              <a:cs typeface="Arial"/>
              <a:sym typeface="Arial"/>
            </a:endParaRPr>
          </a:p>
          <a:p>
            <a:pPr marL="1257300" lvl="4" indent="-342900" algn="l" rtl="0">
              <a:lnSpc>
                <a:spcPct val="80000"/>
              </a:lnSpc>
              <a:spcBef>
                <a:spcPts val="476"/>
              </a:spcBef>
              <a:spcAft>
                <a:spcPts val="0"/>
              </a:spcAft>
              <a:buSzPts val="2380"/>
              <a:buFont typeface="Noto Sans Symbols"/>
              <a:buChar char="⮚"/>
            </a:pPr>
            <a:r>
              <a:rPr lang="en-CA" sz="2380">
                <a:solidFill>
                  <a:srgbClr val="FFFF00"/>
                </a:solidFill>
                <a:latin typeface="Arial"/>
                <a:ea typeface="Arial"/>
                <a:cs typeface="Arial"/>
                <a:sym typeface="Arial"/>
              </a:rPr>
              <a:t>Stérilisation de gens atteints d’incapacité physique et intellectuelle : </a:t>
            </a:r>
            <a:endParaRPr/>
          </a:p>
          <a:p>
            <a:pPr marL="1257300" lvl="4" indent="-342900" algn="l" rtl="0">
              <a:lnSpc>
                <a:spcPct val="80000"/>
              </a:lnSpc>
              <a:spcBef>
                <a:spcPts val="476"/>
              </a:spcBef>
              <a:spcAft>
                <a:spcPts val="0"/>
              </a:spcAft>
              <a:buSzPts val="2380"/>
              <a:buNone/>
            </a:pPr>
            <a:r>
              <a:rPr lang="en-CA" sz="2380">
                <a:latin typeface="Arial"/>
                <a:ea typeface="Arial"/>
                <a:cs typeface="Arial"/>
                <a:sym typeface="Arial"/>
              </a:rPr>
              <a:t>    Éliminer toute capacité de procréer d’une personne qui semble incapable de s’occuper d’enfant.</a:t>
            </a:r>
            <a:endParaRPr/>
          </a:p>
          <a:p>
            <a:pPr marL="1257300" lvl="4" indent="-342900" algn="l" rtl="0">
              <a:lnSpc>
                <a:spcPct val="80000"/>
              </a:lnSpc>
              <a:spcBef>
                <a:spcPts val="476"/>
              </a:spcBef>
              <a:spcAft>
                <a:spcPts val="0"/>
              </a:spcAft>
              <a:buSzPts val="2380"/>
              <a:buNone/>
            </a:pPr>
            <a:endParaRPr sz="2380">
              <a:latin typeface="Arial"/>
              <a:ea typeface="Arial"/>
              <a:cs typeface="Arial"/>
              <a:sym typeface="Arial"/>
            </a:endParaRPr>
          </a:p>
          <a:p>
            <a:pPr marL="1257300" lvl="4" indent="-342900" algn="l" rtl="0">
              <a:lnSpc>
                <a:spcPct val="80000"/>
              </a:lnSpc>
              <a:spcBef>
                <a:spcPts val="476"/>
              </a:spcBef>
              <a:spcAft>
                <a:spcPts val="0"/>
              </a:spcAft>
              <a:buSzPts val="2380"/>
              <a:buFont typeface="Noto Sans Symbols"/>
              <a:buChar char="⮚"/>
            </a:pPr>
            <a:r>
              <a:rPr lang="en-CA" sz="2380">
                <a:solidFill>
                  <a:srgbClr val="FFFF00"/>
                </a:solidFill>
                <a:latin typeface="Arial"/>
                <a:ea typeface="Arial"/>
                <a:cs typeface="Arial"/>
                <a:sym typeface="Arial"/>
              </a:rPr>
              <a:t>Tentative de suicide : </a:t>
            </a:r>
            <a:endParaRPr/>
          </a:p>
          <a:p>
            <a:pPr marL="1257300" lvl="4" indent="-342900" algn="l" rtl="0">
              <a:lnSpc>
                <a:spcPct val="80000"/>
              </a:lnSpc>
              <a:spcBef>
                <a:spcPts val="476"/>
              </a:spcBef>
              <a:spcAft>
                <a:spcPts val="0"/>
              </a:spcAft>
              <a:buSzPts val="2380"/>
              <a:buNone/>
            </a:pPr>
            <a:r>
              <a:rPr lang="en-CA" sz="2380">
                <a:latin typeface="Arial"/>
                <a:ea typeface="Arial"/>
                <a:cs typeface="Arial"/>
                <a:sym typeface="Arial"/>
              </a:rPr>
              <a:t>    Se donner volontairement la mort.</a:t>
            </a:r>
            <a:endParaRPr/>
          </a:p>
          <a:p>
            <a:pPr marL="1257300" lvl="4" indent="-191769" algn="l" rtl="0">
              <a:lnSpc>
                <a:spcPct val="80000"/>
              </a:lnSpc>
              <a:spcBef>
                <a:spcPts val="476"/>
              </a:spcBef>
              <a:spcAft>
                <a:spcPts val="0"/>
              </a:spcAft>
              <a:buSzPts val="2380"/>
              <a:buFont typeface="Noto Sans Symbols"/>
              <a:buNone/>
            </a:pPr>
            <a:endParaRPr sz="2380">
              <a:latin typeface="Arial"/>
              <a:ea typeface="Arial"/>
              <a:cs typeface="Arial"/>
              <a:sym typeface="Arial"/>
            </a:endParaRPr>
          </a:p>
          <a:p>
            <a:pPr marL="1257300" lvl="4" indent="-342900" algn="l" rtl="0">
              <a:lnSpc>
                <a:spcPct val="80000"/>
              </a:lnSpc>
              <a:spcBef>
                <a:spcPts val="476"/>
              </a:spcBef>
              <a:spcAft>
                <a:spcPts val="0"/>
              </a:spcAft>
              <a:buSzPts val="2380"/>
              <a:buFont typeface="Noto Sans Symbols"/>
              <a:buChar char="⮚"/>
            </a:pPr>
            <a:r>
              <a:rPr lang="en-CA" sz="2380">
                <a:solidFill>
                  <a:srgbClr val="FFFF00"/>
                </a:solidFill>
                <a:latin typeface="Arial"/>
                <a:ea typeface="Arial"/>
                <a:cs typeface="Arial"/>
                <a:sym typeface="Arial"/>
              </a:rPr>
              <a:t>Avortement provoqié :</a:t>
            </a:r>
            <a:endParaRPr/>
          </a:p>
          <a:p>
            <a:pPr marL="1257300" lvl="4" indent="-342900" algn="l" rtl="0">
              <a:lnSpc>
                <a:spcPct val="80000"/>
              </a:lnSpc>
              <a:spcBef>
                <a:spcPts val="476"/>
              </a:spcBef>
              <a:spcAft>
                <a:spcPts val="0"/>
              </a:spcAft>
              <a:buSzPts val="2380"/>
              <a:buNone/>
            </a:pPr>
            <a:r>
              <a:rPr lang="en-CA" sz="2380">
                <a:latin typeface="Arial"/>
                <a:ea typeface="Arial"/>
                <a:cs typeface="Arial"/>
                <a:sym typeface="Arial"/>
              </a:rPr>
              <a:t>    Causer volontairement l’arrêt de grossesse.</a:t>
            </a:r>
            <a:endParaRPr/>
          </a:p>
          <a:p>
            <a:pPr marL="1257300" lvl="4" indent="-191769" algn="l" rtl="0">
              <a:lnSpc>
                <a:spcPct val="80000"/>
              </a:lnSpc>
              <a:spcBef>
                <a:spcPts val="476"/>
              </a:spcBef>
              <a:spcAft>
                <a:spcPts val="0"/>
              </a:spcAft>
              <a:buSzPts val="2380"/>
              <a:buFont typeface="Noto Sans Symbols"/>
              <a:buNone/>
            </a:pPr>
            <a:endParaRPr sz="2380">
              <a:latin typeface="Arial"/>
              <a:ea typeface="Arial"/>
              <a:cs typeface="Arial"/>
              <a:sym typeface="Arial"/>
            </a:endParaRPr>
          </a:p>
          <a:p>
            <a:pPr marL="420624" lvl="0" indent="-384047" algn="l" rtl="0">
              <a:lnSpc>
                <a:spcPct val="80000"/>
              </a:lnSpc>
              <a:spcBef>
                <a:spcPts val="510"/>
              </a:spcBef>
              <a:spcAft>
                <a:spcPts val="0"/>
              </a:spcAft>
              <a:buSzPts val="2040"/>
              <a:buNone/>
            </a:pPr>
            <a:endParaRPr sz="255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3" name="Google Shape;333;p43"/>
          <p:cNvGrpSpPr/>
          <p:nvPr/>
        </p:nvGrpSpPr>
        <p:grpSpPr>
          <a:xfrm>
            <a:off x="457200" y="275177"/>
            <a:ext cx="8229600" cy="1141920"/>
            <a:chOff x="0" y="539"/>
            <a:chExt cx="8229600" cy="1141920"/>
          </a:xfrm>
        </p:grpSpPr>
        <p:sp>
          <p:nvSpPr>
            <p:cNvPr id="334" name="Google Shape;334;p43"/>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3"/>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dirty="0">
                  <a:solidFill>
                    <a:schemeClr val="lt1"/>
                  </a:solidFill>
                  <a:latin typeface="Arial"/>
                  <a:ea typeface="Arial"/>
                  <a:cs typeface="Arial"/>
                  <a:sym typeface="Arial"/>
                </a:rPr>
                <a:t>EXERCICE 1.2 (suite</a:t>
              </a:r>
              <a:r>
                <a:rPr lang="en-CA" sz="3200" b="1" dirty="0" smtClean="0">
                  <a:solidFill>
                    <a:schemeClr val="lt1"/>
                  </a:solidFill>
                  <a:latin typeface="Arial"/>
                  <a:ea typeface="Arial"/>
                  <a:cs typeface="Arial"/>
                  <a:sym typeface="Arial"/>
                </a:rPr>
                <a:t>) p.15</a:t>
              </a:r>
              <a:endParaRPr sz="3200" dirty="0">
                <a:solidFill>
                  <a:schemeClr val="lt1"/>
                </a:solidFill>
                <a:latin typeface="Arial"/>
                <a:ea typeface="Arial"/>
                <a:cs typeface="Arial"/>
                <a:sym typeface="Arial"/>
              </a:endParaRPr>
            </a:p>
          </p:txBody>
        </p:sp>
      </p:grpSp>
      <p:sp>
        <p:nvSpPr>
          <p:cNvPr id="336" name="Google Shape;336;p43"/>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231647" algn="l" rtl="0">
              <a:spcBef>
                <a:spcPts val="0"/>
              </a:spcBef>
              <a:spcAft>
                <a:spcPts val="0"/>
              </a:spcAft>
              <a:buSzPts val="2400"/>
              <a:buFont typeface="Noto Sans Symbols"/>
              <a:buNone/>
            </a:pPr>
            <a:endParaRPr dirty="0"/>
          </a:p>
          <a:p>
            <a:pPr marL="420624" lvl="0" indent="-231647" algn="l" rtl="0">
              <a:spcBef>
                <a:spcPts val="600"/>
              </a:spcBef>
              <a:spcAft>
                <a:spcPts val="0"/>
              </a:spcAft>
              <a:buSzPts val="2400"/>
              <a:buFont typeface="Noto Sans Symbols"/>
              <a:buNone/>
            </a:pPr>
            <a:endParaRPr dirty="0"/>
          </a:p>
          <a:p>
            <a:pPr marL="420624" lvl="0" indent="-384047" algn="ctr" rtl="0">
              <a:spcBef>
                <a:spcPts val="600"/>
              </a:spcBef>
              <a:spcAft>
                <a:spcPts val="0"/>
              </a:spcAft>
              <a:buSzPts val="2400"/>
              <a:buFont typeface="Noto Sans Symbols"/>
              <a:buChar char="✔"/>
            </a:pPr>
            <a:r>
              <a:rPr lang="en-CA" dirty="0" err="1">
                <a:solidFill>
                  <a:srgbClr val="00B050"/>
                </a:solidFill>
              </a:rPr>
              <a:t>En</a:t>
            </a:r>
            <a:r>
              <a:rPr lang="en-CA" dirty="0">
                <a:solidFill>
                  <a:srgbClr val="00B050"/>
                </a:solidFill>
              </a:rPr>
              <a:t> </a:t>
            </a:r>
            <a:r>
              <a:rPr lang="en-CA" dirty="0" err="1">
                <a:solidFill>
                  <a:srgbClr val="00B050"/>
                </a:solidFill>
              </a:rPr>
              <a:t>équipe</a:t>
            </a:r>
            <a:r>
              <a:rPr lang="en-CA" dirty="0">
                <a:solidFill>
                  <a:srgbClr val="00B050"/>
                </a:solidFill>
              </a:rPr>
              <a:t> de 4</a:t>
            </a:r>
            <a:endParaRPr dirty="0"/>
          </a:p>
          <a:p>
            <a:pPr marL="420624" lvl="0" indent="-384047" algn="ctr" rtl="0">
              <a:spcBef>
                <a:spcPts val="600"/>
              </a:spcBef>
              <a:spcAft>
                <a:spcPts val="0"/>
              </a:spcAft>
              <a:buSzPts val="2400"/>
              <a:buFont typeface="Noto Sans Symbols"/>
              <a:buChar char="✔"/>
            </a:pPr>
            <a:r>
              <a:rPr lang="en-CA" dirty="0">
                <a:solidFill>
                  <a:srgbClr val="00B050"/>
                </a:solidFill>
              </a:rPr>
              <a:t>Environ </a:t>
            </a:r>
            <a:r>
              <a:rPr lang="en-CA" dirty="0" smtClean="0">
                <a:solidFill>
                  <a:srgbClr val="00B050"/>
                </a:solidFill>
              </a:rPr>
              <a:t>30 minutes</a:t>
            </a:r>
            <a:endParaRPr dirty="0">
              <a:solidFill>
                <a:srgbClr val="00B050"/>
              </a:solidFill>
            </a:endParaRPr>
          </a:p>
          <a:p>
            <a:pPr marL="420624" lvl="0" indent="-384047" algn="ctr" rtl="0">
              <a:spcBef>
                <a:spcPts val="600"/>
              </a:spcBef>
              <a:spcAft>
                <a:spcPts val="0"/>
              </a:spcAft>
              <a:buSzPts val="2400"/>
              <a:buFont typeface="Noto Sans Symbols"/>
              <a:buChar char="✔"/>
            </a:pPr>
            <a:r>
              <a:rPr lang="en-CA" dirty="0">
                <a:solidFill>
                  <a:srgbClr val="00B050"/>
                </a:solidFill>
              </a:rPr>
              <a:t>Retour </a:t>
            </a:r>
            <a:r>
              <a:rPr lang="en-CA" dirty="0" err="1">
                <a:solidFill>
                  <a:srgbClr val="00B050"/>
                </a:solidFill>
              </a:rPr>
              <a:t>en</a:t>
            </a:r>
            <a:r>
              <a:rPr lang="en-CA" dirty="0">
                <a:solidFill>
                  <a:srgbClr val="00B050"/>
                </a:solidFill>
              </a:rPr>
              <a:t> </a:t>
            </a:r>
            <a:r>
              <a:rPr lang="en-CA" dirty="0" err="1">
                <a:solidFill>
                  <a:srgbClr val="00B050"/>
                </a:solidFill>
              </a:rPr>
              <a:t>groupe</a:t>
            </a:r>
            <a:r>
              <a:rPr lang="en-CA" dirty="0">
                <a:solidFill>
                  <a:srgbClr val="00B050"/>
                </a:solidFill>
              </a:rPr>
              <a:t> par la suite</a:t>
            </a:r>
            <a:endParaRPr dirty="0"/>
          </a:p>
          <a:p>
            <a:pPr marL="420624" lvl="0" indent="-384047" algn="ctr" rtl="0">
              <a:spcBef>
                <a:spcPts val="600"/>
              </a:spcBef>
              <a:spcAft>
                <a:spcPts val="0"/>
              </a:spcAft>
              <a:buSzPts val="2400"/>
              <a:buFont typeface="Noto Sans Symbols"/>
              <a:buChar char="✔"/>
            </a:pPr>
            <a:r>
              <a:rPr lang="en-CA" dirty="0" err="1">
                <a:solidFill>
                  <a:srgbClr val="00B050"/>
                </a:solidFill>
              </a:rPr>
              <a:t>Répondre</a:t>
            </a:r>
            <a:r>
              <a:rPr lang="en-CA" dirty="0">
                <a:solidFill>
                  <a:srgbClr val="00B050"/>
                </a:solidFill>
              </a:rPr>
              <a:t> </a:t>
            </a:r>
            <a:r>
              <a:rPr lang="en-CA" dirty="0" err="1">
                <a:solidFill>
                  <a:srgbClr val="00B050"/>
                </a:solidFill>
              </a:rPr>
              <a:t>individuellement</a:t>
            </a:r>
            <a:r>
              <a:rPr lang="en-CA" dirty="0">
                <a:solidFill>
                  <a:srgbClr val="00B050"/>
                </a:solidFill>
              </a:rPr>
              <a:t> aux </a:t>
            </a:r>
            <a:endParaRPr dirty="0"/>
          </a:p>
          <a:p>
            <a:pPr marL="420624" lvl="0" indent="-384047" algn="ctr" rtl="0">
              <a:spcBef>
                <a:spcPts val="600"/>
              </a:spcBef>
              <a:spcAft>
                <a:spcPts val="0"/>
              </a:spcAft>
              <a:buSzPts val="2400"/>
              <a:buNone/>
            </a:pPr>
            <a:r>
              <a:rPr lang="en-CA" dirty="0">
                <a:solidFill>
                  <a:srgbClr val="00B050"/>
                </a:solidFill>
              </a:rPr>
              <a:t>questions 3 à 5</a:t>
            </a:r>
            <a:endParaRPr dirty="0">
              <a:solidFill>
                <a:srgbClr val="00B05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1" name="Google Shape;341;p44"/>
          <p:cNvGrpSpPr/>
          <p:nvPr/>
        </p:nvGrpSpPr>
        <p:grpSpPr>
          <a:xfrm>
            <a:off x="457200" y="275177"/>
            <a:ext cx="8229600" cy="1141920"/>
            <a:chOff x="0" y="539"/>
            <a:chExt cx="8229600" cy="1141920"/>
          </a:xfrm>
        </p:grpSpPr>
        <p:sp>
          <p:nvSpPr>
            <p:cNvPr id="342" name="Google Shape;342;p44"/>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4"/>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EN BREF...	</a:t>
              </a:r>
              <a:endParaRPr sz="3200" b="1">
                <a:solidFill>
                  <a:schemeClr val="lt1"/>
                </a:solidFill>
                <a:latin typeface="Arial"/>
                <a:ea typeface="Arial"/>
                <a:cs typeface="Arial"/>
                <a:sym typeface="Arial"/>
              </a:endParaRPr>
            </a:p>
          </p:txBody>
        </p:sp>
      </p:grpSp>
      <p:sp>
        <p:nvSpPr>
          <p:cNvPr id="344" name="Google Shape;344;p44"/>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265937" algn="just" rtl="0">
              <a:lnSpc>
                <a:spcPct val="80000"/>
              </a:lnSpc>
              <a:spcBef>
                <a:spcPts val="0"/>
              </a:spcBef>
              <a:spcAft>
                <a:spcPts val="0"/>
              </a:spcAft>
              <a:buSzPts val="1860"/>
              <a:buNone/>
            </a:pPr>
            <a:endParaRPr sz="2325">
              <a:latin typeface="Arial"/>
              <a:ea typeface="Arial"/>
              <a:cs typeface="Arial"/>
              <a:sym typeface="Arial"/>
            </a:endParaRPr>
          </a:p>
          <a:p>
            <a:pPr marL="420624" lvl="0" indent="-384047" algn="just" rtl="0">
              <a:lnSpc>
                <a:spcPct val="80000"/>
              </a:lnSpc>
              <a:spcBef>
                <a:spcPts val="465"/>
              </a:spcBef>
              <a:spcAft>
                <a:spcPts val="0"/>
              </a:spcAft>
              <a:buSzPts val="1860"/>
              <a:buChar char="⦿"/>
            </a:pPr>
            <a:r>
              <a:rPr lang="en-CA" sz="2325">
                <a:latin typeface="Arial"/>
                <a:ea typeface="Arial"/>
                <a:cs typeface="Arial"/>
                <a:sym typeface="Arial"/>
              </a:rPr>
              <a:t>L’éthique </a:t>
            </a:r>
            <a:r>
              <a:rPr lang="en-CA" sz="2325" u="sng">
                <a:latin typeface="Arial"/>
                <a:ea typeface="Arial"/>
                <a:cs typeface="Arial"/>
                <a:sym typeface="Arial"/>
              </a:rPr>
              <a:t>analyse</a:t>
            </a:r>
            <a:r>
              <a:rPr lang="en-CA" sz="2325">
                <a:latin typeface="Arial"/>
                <a:ea typeface="Arial"/>
                <a:cs typeface="Arial"/>
                <a:sym typeface="Arial"/>
              </a:rPr>
              <a:t> et </a:t>
            </a:r>
            <a:r>
              <a:rPr lang="en-CA" sz="2325" u="sng">
                <a:latin typeface="Arial"/>
                <a:ea typeface="Arial"/>
                <a:cs typeface="Arial"/>
                <a:sym typeface="Arial"/>
              </a:rPr>
              <a:t>établit des règles</a:t>
            </a:r>
            <a:r>
              <a:rPr lang="en-CA" sz="2325">
                <a:latin typeface="Arial"/>
                <a:ea typeface="Arial"/>
                <a:cs typeface="Arial"/>
                <a:sym typeface="Arial"/>
              </a:rPr>
              <a:t> qui tiennent compte des </a:t>
            </a:r>
            <a:r>
              <a:rPr lang="en-CA" sz="2325" u="sng">
                <a:latin typeface="Arial"/>
                <a:ea typeface="Arial"/>
                <a:cs typeface="Arial"/>
                <a:sym typeface="Arial"/>
              </a:rPr>
              <a:t>valeurs</a:t>
            </a:r>
            <a:r>
              <a:rPr lang="en-CA" sz="2325">
                <a:latin typeface="Arial"/>
                <a:ea typeface="Arial"/>
                <a:cs typeface="Arial"/>
                <a:sym typeface="Arial"/>
              </a:rPr>
              <a:t> sociales. Ces règles, appliquées à diverses situation, précisent les </a:t>
            </a:r>
            <a:r>
              <a:rPr lang="en-CA" sz="2325" u="sng">
                <a:latin typeface="Arial"/>
                <a:ea typeface="Arial"/>
                <a:cs typeface="Arial"/>
                <a:sym typeface="Arial"/>
              </a:rPr>
              <a:t>comportement</a:t>
            </a:r>
            <a:r>
              <a:rPr lang="en-CA" sz="2325">
                <a:latin typeface="Arial"/>
                <a:ea typeface="Arial"/>
                <a:cs typeface="Arial"/>
                <a:sym typeface="Arial"/>
              </a:rPr>
              <a:t>s et les </a:t>
            </a:r>
            <a:r>
              <a:rPr lang="en-CA" sz="2325" u="sng">
                <a:latin typeface="Arial"/>
                <a:ea typeface="Arial"/>
                <a:cs typeface="Arial"/>
                <a:sym typeface="Arial"/>
              </a:rPr>
              <a:t>attitudes</a:t>
            </a:r>
            <a:r>
              <a:rPr lang="en-CA" sz="2325">
                <a:latin typeface="Arial"/>
                <a:ea typeface="Arial"/>
                <a:cs typeface="Arial"/>
                <a:sym typeface="Arial"/>
              </a:rPr>
              <a:t> des intervenants et aident à prendre des </a:t>
            </a:r>
            <a:r>
              <a:rPr lang="en-CA" sz="2325" u="sng">
                <a:latin typeface="Arial"/>
                <a:ea typeface="Arial"/>
                <a:cs typeface="Arial"/>
                <a:sym typeface="Arial"/>
              </a:rPr>
              <a:t>décisions</a:t>
            </a:r>
            <a:r>
              <a:rPr lang="en-CA" sz="2325">
                <a:latin typeface="Arial"/>
                <a:ea typeface="Arial"/>
                <a:cs typeface="Arial"/>
                <a:sym typeface="Arial"/>
              </a:rPr>
              <a:t> dans certains cas où il peut être difficile de départager ce qui </a:t>
            </a:r>
            <a:r>
              <a:rPr lang="en-CA" sz="2325" u="sng">
                <a:latin typeface="Arial"/>
                <a:ea typeface="Arial"/>
                <a:cs typeface="Arial"/>
                <a:sym typeface="Arial"/>
              </a:rPr>
              <a:t>est correct de ce qui ne l’est pas</a:t>
            </a:r>
            <a:r>
              <a:rPr lang="en-CA" sz="2325">
                <a:latin typeface="Arial"/>
                <a:ea typeface="Arial"/>
                <a:cs typeface="Arial"/>
                <a:sym typeface="Arial"/>
              </a:rPr>
              <a:t>.</a:t>
            </a:r>
            <a:endParaRPr/>
          </a:p>
          <a:p>
            <a:pPr marL="420624" lvl="0" indent="-384047" algn="just" rtl="0">
              <a:lnSpc>
                <a:spcPct val="80000"/>
              </a:lnSpc>
              <a:spcBef>
                <a:spcPts val="465"/>
              </a:spcBef>
              <a:spcAft>
                <a:spcPts val="0"/>
              </a:spcAft>
              <a:buSzPts val="1860"/>
              <a:buNone/>
            </a:pPr>
            <a:endParaRPr sz="2325">
              <a:latin typeface="Arial"/>
              <a:ea typeface="Arial"/>
              <a:cs typeface="Arial"/>
              <a:sym typeface="Arial"/>
            </a:endParaRPr>
          </a:p>
          <a:p>
            <a:pPr marL="420624" lvl="0" indent="-384047" algn="just" rtl="0">
              <a:lnSpc>
                <a:spcPct val="80000"/>
              </a:lnSpc>
              <a:spcBef>
                <a:spcPts val="465"/>
              </a:spcBef>
              <a:spcAft>
                <a:spcPts val="0"/>
              </a:spcAft>
              <a:buSzPts val="1860"/>
              <a:buChar char="⦿"/>
            </a:pPr>
            <a:r>
              <a:rPr lang="en-CA" sz="2325">
                <a:latin typeface="Arial"/>
                <a:ea typeface="Arial"/>
                <a:cs typeface="Arial"/>
                <a:sym typeface="Arial"/>
              </a:rPr>
              <a:t>Il est important de prendre conscience qu’il faut admettre les points de vue, les habitudes et les décisions des autres en fessant abstraction de vos propres sentiments et valeurs, et ce, dans la mesure où les décisions prises ne nuisent pas à autrui.</a:t>
            </a:r>
            <a:endParaRPr/>
          </a:p>
          <a:p>
            <a:pPr marL="420624" lvl="0" indent="-265937" algn="l" rtl="0">
              <a:lnSpc>
                <a:spcPct val="80000"/>
              </a:lnSpc>
              <a:spcBef>
                <a:spcPts val="465"/>
              </a:spcBef>
              <a:spcAft>
                <a:spcPts val="0"/>
              </a:spcAft>
              <a:buSzPts val="1860"/>
              <a:buNone/>
            </a:pPr>
            <a:endParaRPr sz="2325"/>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pSp>
        <p:nvGrpSpPr>
          <p:cNvPr id="113" name="Google Shape;113;p16"/>
          <p:cNvGrpSpPr/>
          <p:nvPr/>
        </p:nvGrpSpPr>
        <p:grpSpPr>
          <a:xfrm>
            <a:off x="457200" y="275177"/>
            <a:ext cx="8229600" cy="1141920"/>
            <a:chOff x="0" y="539"/>
            <a:chExt cx="8229600" cy="1141920"/>
          </a:xfrm>
        </p:grpSpPr>
        <p:sp>
          <p:nvSpPr>
            <p:cNvPr id="114" name="Google Shape;114;p16"/>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PRÉSENTATION</a:t>
              </a:r>
              <a:endParaRPr sz="3200" b="1">
                <a:solidFill>
                  <a:schemeClr val="lt1"/>
                </a:solidFill>
                <a:latin typeface="Arial"/>
                <a:ea typeface="Arial"/>
                <a:cs typeface="Arial"/>
                <a:sym typeface="Arial"/>
              </a:endParaRPr>
            </a:p>
          </p:txBody>
        </p:sp>
      </p:grpSp>
      <p:sp>
        <p:nvSpPr>
          <p:cNvPr id="116" name="Google Shape;116;p16"/>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384047" algn="l" rtl="0">
              <a:lnSpc>
                <a:spcPct val="80000"/>
              </a:lnSpc>
              <a:spcBef>
                <a:spcPts val="0"/>
              </a:spcBef>
              <a:spcAft>
                <a:spcPts val="0"/>
              </a:spcAft>
              <a:buSzPts val="2220"/>
              <a:buChar char="⦿"/>
            </a:pPr>
            <a:r>
              <a:rPr lang="en-CA" sz="2775">
                <a:latin typeface="Arial"/>
                <a:ea typeface="Arial"/>
                <a:cs typeface="Arial"/>
                <a:sym typeface="Arial"/>
              </a:rPr>
              <a:t>Contenu du cours</a:t>
            </a:r>
            <a:endParaRPr sz="2775">
              <a:latin typeface="Arial"/>
              <a:ea typeface="Arial"/>
              <a:cs typeface="Arial"/>
              <a:sym typeface="Arial"/>
            </a:endParaRPr>
          </a:p>
          <a:p>
            <a:pPr marL="420624" lvl="0" indent="-384047" algn="l" rtl="0">
              <a:lnSpc>
                <a:spcPct val="80000"/>
              </a:lnSpc>
              <a:spcBef>
                <a:spcPts val="555"/>
              </a:spcBef>
              <a:spcAft>
                <a:spcPts val="0"/>
              </a:spcAft>
              <a:buSzPts val="2220"/>
              <a:buNone/>
            </a:pPr>
            <a:endParaRPr sz="2775">
              <a:latin typeface="Arial"/>
              <a:ea typeface="Arial"/>
              <a:cs typeface="Arial"/>
              <a:sym typeface="Arial"/>
            </a:endParaRPr>
          </a:p>
          <a:p>
            <a:pPr marL="1314450" lvl="2" indent="-514349" algn="l" rtl="0">
              <a:lnSpc>
                <a:spcPct val="80000"/>
              </a:lnSpc>
              <a:spcBef>
                <a:spcPts val="481"/>
              </a:spcBef>
              <a:spcAft>
                <a:spcPts val="0"/>
              </a:spcAft>
              <a:buSzPts val="2044"/>
              <a:buFont typeface="Noto Sans Symbols"/>
              <a:buChar char="⮚"/>
            </a:pPr>
            <a:r>
              <a:rPr lang="en-CA" sz="2405" u="sng">
                <a:latin typeface="Arial"/>
                <a:ea typeface="Arial"/>
                <a:cs typeface="Arial"/>
                <a:sym typeface="Arial"/>
              </a:rPr>
              <a:t>Définitions</a:t>
            </a:r>
            <a:endParaRPr sz="2405" u="sng">
              <a:latin typeface="Arial"/>
              <a:ea typeface="Arial"/>
              <a:cs typeface="Arial"/>
              <a:sym typeface="Arial"/>
            </a:endParaRPr>
          </a:p>
          <a:p>
            <a:pPr marL="1314450" lvl="2" indent="-514350" algn="l" rtl="0">
              <a:lnSpc>
                <a:spcPct val="80000"/>
              </a:lnSpc>
              <a:spcBef>
                <a:spcPts val="481"/>
              </a:spcBef>
              <a:spcAft>
                <a:spcPts val="0"/>
              </a:spcAft>
              <a:buSzPts val="2044"/>
              <a:buNone/>
            </a:pPr>
            <a:endParaRPr sz="2405">
              <a:latin typeface="Arial"/>
              <a:ea typeface="Arial"/>
              <a:cs typeface="Arial"/>
              <a:sym typeface="Arial"/>
            </a:endParaRPr>
          </a:p>
          <a:p>
            <a:pPr marL="2228850" lvl="4" indent="-514350" algn="l" rtl="0">
              <a:lnSpc>
                <a:spcPct val="80000"/>
              </a:lnSpc>
              <a:spcBef>
                <a:spcPts val="444"/>
              </a:spcBef>
              <a:spcAft>
                <a:spcPts val="0"/>
              </a:spcAft>
              <a:buSzPts val="2220"/>
              <a:buFont typeface="Libre Franklin"/>
              <a:buAutoNum type="romanUcPeriod"/>
            </a:pPr>
            <a:r>
              <a:rPr lang="en-CA" sz="2220">
                <a:latin typeface="Arial"/>
                <a:ea typeface="Arial"/>
                <a:cs typeface="Arial"/>
                <a:sym typeface="Arial"/>
              </a:rPr>
              <a:t>Termes légaux</a:t>
            </a:r>
            <a:endParaRPr sz="2220">
              <a:latin typeface="Arial"/>
              <a:ea typeface="Arial"/>
              <a:cs typeface="Arial"/>
              <a:sym typeface="Arial"/>
            </a:endParaRPr>
          </a:p>
          <a:p>
            <a:pPr marL="2228850" lvl="4" indent="-514350" algn="l" rtl="0">
              <a:lnSpc>
                <a:spcPct val="80000"/>
              </a:lnSpc>
              <a:spcBef>
                <a:spcPts val="444"/>
              </a:spcBef>
              <a:spcAft>
                <a:spcPts val="0"/>
              </a:spcAft>
              <a:buSzPts val="2220"/>
              <a:buFont typeface="Libre Franklin"/>
              <a:buAutoNum type="romanUcPeriod"/>
            </a:pPr>
            <a:r>
              <a:rPr lang="en-CA" sz="2220">
                <a:latin typeface="Arial"/>
                <a:ea typeface="Arial"/>
                <a:cs typeface="Arial"/>
                <a:sym typeface="Arial"/>
              </a:rPr>
              <a:t>Organismes </a:t>
            </a:r>
            <a:endParaRPr/>
          </a:p>
          <a:p>
            <a:pPr marL="3600450" lvl="7" indent="-514350" algn="l" rtl="0">
              <a:lnSpc>
                <a:spcPct val="80000"/>
              </a:lnSpc>
              <a:spcBef>
                <a:spcPts val="407"/>
              </a:spcBef>
              <a:spcAft>
                <a:spcPts val="0"/>
              </a:spcAft>
              <a:buSzPts val="2035"/>
              <a:buFont typeface="Arial"/>
              <a:buChar char="-"/>
            </a:pPr>
            <a:r>
              <a:rPr lang="en-CA" sz="2035">
                <a:latin typeface="Arial"/>
                <a:ea typeface="Arial"/>
                <a:cs typeface="Arial"/>
                <a:sym typeface="Arial"/>
              </a:rPr>
              <a:t>Ordres </a:t>
            </a:r>
            <a:endParaRPr/>
          </a:p>
          <a:p>
            <a:pPr marL="3600450" lvl="7" indent="-514350" algn="l" rtl="0">
              <a:lnSpc>
                <a:spcPct val="80000"/>
              </a:lnSpc>
              <a:spcBef>
                <a:spcPts val="407"/>
              </a:spcBef>
              <a:spcAft>
                <a:spcPts val="0"/>
              </a:spcAft>
              <a:buSzPts val="2035"/>
              <a:buFont typeface="Arial"/>
              <a:buChar char="-"/>
            </a:pPr>
            <a:r>
              <a:rPr lang="en-CA" sz="2035">
                <a:latin typeface="Arial"/>
                <a:ea typeface="Arial"/>
                <a:cs typeface="Arial"/>
                <a:sym typeface="Arial"/>
              </a:rPr>
              <a:t>Syndicats</a:t>
            </a:r>
            <a:endParaRPr sz="2035">
              <a:latin typeface="Arial"/>
              <a:ea typeface="Arial"/>
              <a:cs typeface="Arial"/>
              <a:sym typeface="Arial"/>
            </a:endParaRPr>
          </a:p>
          <a:p>
            <a:pPr marL="3600450" lvl="7" indent="-514350" algn="l" rtl="0">
              <a:lnSpc>
                <a:spcPct val="80000"/>
              </a:lnSpc>
              <a:spcBef>
                <a:spcPts val="407"/>
              </a:spcBef>
              <a:spcAft>
                <a:spcPts val="0"/>
              </a:spcAft>
              <a:buSzPts val="2035"/>
              <a:buFont typeface="Arial"/>
              <a:buChar char="-"/>
            </a:pPr>
            <a:r>
              <a:rPr lang="en-CA" sz="2035">
                <a:latin typeface="Arial"/>
                <a:ea typeface="Arial"/>
                <a:cs typeface="Arial"/>
                <a:sym typeface="Arial"/>
              </a:rPr>
              <a:t>Associations</a:t>
            </a:r>
            <a:endParaRPr/>
          </a:p>
          <a:p>
            <a:pPr marL="2228850" lvl="4" indent="-514350" algn="l" rtl="0">
              <a:lnSpc>
                <a:spcPct val="80000"/>
              </a:lnSpc>
              <a:spcBef>
                <a:spcPts val="444"/>
              </a:spcBef>
              <a:spcAft>
                <a:spcPts val="0"/>
              </a:spcAft>
              <a:buSzPts val="2220"/>
              <a:buFont typeface="Libre Franklin"/>
              <a:buAutoNum type="romanUcPeriod"/>
            </a:pPr>
            <a:r>
              <a:rPr lang="en-CA" sz="2220">
                <a:latin typeface="Arial"/>
                <a:ea typeface="Arial"/>
                <a:cs typeface="Arial"/>
                <a:sym typeface="Arial"/>
              </a:rPr>
              <a:t>Lois</a:t>
            </a:r>
            <a:endParaRPr/>
          </a:p>
          <a:p>
            <a:pPr marL="3600450" lvl="7" indent="-514350" algn="l" rtl="0">
              <a:lnSpc>
                <a:spcPct val="80000"/>
              </a:lnSpc>
              <a:spcBef>
                <a:spcPts val="407"/>
              </a:spcBef>
              <a:spcAft>
                <a:spcPts val="0"/>
              </a:spcAft>
              <a:buSzPts val="2035"/>
              <a:buFont typeface="Arial"/>
              <a:buChar char="-"/>
            </a:pPr>
            <a:r>
              <a:rPr lang="en-CA" sz="2035">
                <a:latin typeface="Arial"/>
                <a:ea typeface="Arial"/>
                <a:cs typeface="Arial"/>
                <a:sym typeface="Arial"/>
              </a:rPr>
              <a:t>Santé</a:t>
            </a:r>
            <a:endParaRPr/>
          </a:p>
          <a:p>
            <a:pPr marL="3600450" lvl="7" indent="-514350" algn="l" rtl="0">
              <a:lnSpc>
                <a:spcPct val="80000"/>
              </a:lnSpc>
              <a:spcBef>
                <a:spcPts val="407"/>
              </a:spcBef>
              <a:spcAft>
                <a:spcPts val="0"/>
              </a:spcAft>
              <a:buSzPts val="2035"/>
              <a:buFont typeface="Arial"/>
              <a:buChar char="-"/>
            </a:pPr>
            <a:r>
              <a:rPr lang="en-CA" sz="2035">
                <a:latin typeface="Arial"/>
                <a:ea typeface="Arial"/>
                <a:cs typeface="Arial"/>
                <a:sym typeface="Arial"/>
              </a:rPr>
              <a:t>Charte de droits</a:t>
            </a:r>
            <a:endParaRPr sz="2035">
              <a:latin typeface="Arial"/>
              <a:ea typeface="Arial"/>
              <a:cs typeface="Arial"/>
              <a:sym typeface="Arial"/>
            </a:endParaRPr>
          </a:p>
          <a:p>
            <a:pPr marL="3600450" lvl="7" indent="-514350" algn="l" rtl="0">
              <a:lnSpc>
                <a:spcPct val="80000"/>
              </a:lnSpc>
              <a:spcBef>
                <a:spcPts val="407"/>
              </a:spcBef>
              <a:spcAft>
                <a:spcPts val="0"/>
              </a:spcAft>
              <a:buSzPts val="2035"/>
              <a:buFont typeface="Arial"/>
              <a:buChar char="-"/>
            </a:pPr>
            <a:r>
              <a:rPr lang="en-CA" sz="2035">
                <a:latin typeface="Arial"/>
                <a:ea typeface="Arial"/>
                <a:cs typeface="Arial"/>
                <a:sym typeface="Arial"/>
              </a:rPr>
              <a:t>Sécurité</a:t>
            </a:r>
            <a:endParaRPr sz="2035">
              <a:latin typeface="Arial"/>
              <a:ea typeface="Arial"/>
              <a:cs typeface="Arial"/>
              <a:sym typeface="Arial"/>
            </a:endParaRPr>
          </a:p>
          <a:p>
            <a:pPr marL="2228850" lvl="4" indent="-514350" algn="l" rtl="0">
              <a:lnSpc>
                <a:spcPct val="80000"/>
              </a:lnSpc>
              <a:spcBef>
                <a:spcPts val="370"/>
              </a:spcBef>
              <a:spcAft>
                <a:spcPts val="0"/>
              </a:spcAft>
              <a:buSzPts val="1850"/>
              <a:buNone/>
            </a:pPr>
            <a:endParaRPr sz="1850"/>
          </a:p>
          <a:p>
            <a:pPr marL="2228850" lvl="4" indent="-514350" algn="l" rtl="0">
              <a:lnSpc>
                <a:spcPct val="80000"/>
              </a:lnSpc>
              <a:spcBef>
                <a:spcPts val="370"/>
              </a:spcBef>
              <a:spcAft>
                <a:spcPts val="0"/>
              </a:spcAft>
              <a:buSzPts val="1850"/>
              <a:buNone/>
            </a:pPr>
            <a:endParaRPr sz="1850"/>
          </a:p>
          <a:p>
            <a:pPr marL="420624" lvl="0" indent="-243078" algn="l" rtl="0">
              <a:lnSpc>
                <a:spcPct val="80000"/>
              </a:lnSpc>
              <a:spcBef>
                <a:spcPts val="555"/>
              </a:spcBef>
              <a:spcAft>
                <a:spcPts val="0"/>
              </a:spcAft>
              <a:buSzPts val="2220"/>
              <a:buNone/>
            </a:pPr>
            <a:endParaRPr sz="2775"/>
          </a:p>
          <a:p>
            <a:pPr marL="420624" lvl="0" indent="-243078" algn="l" rtl="0">
              <a:lnSpc>
                <a:spcPct val="80000"/>
              </a:lnSpc>
              <a:spcBef>
                <a:spcPts val="555"/>
              </a:spcBef>
              <a:spcAft>
                <a:spcPts val="0"/>
              </a:spcAft>
              <a:buSzPts val="2220"/>
              <a:buNone/>
            </a:pPr>
            <a:endParaRPr sz="2775"/>
          </a:p>
          <a:p>
            <a:pPr marL="420624" lvl="0" indent="-243078" algn="l" rtl="0">
              <a:lnSpc>
                <a:spcPct val="80000"/>
              </a:lnSpc>
              <a:spcBef>
                <a:spcPts val="555"/>
              </a:spcBef>
              <a:spcAft>
                <a:spcPts val="0"/>
              </a:spcAft>
              <a:buSzPts val="2220"/>
              <a:buNone/>
            </a:pPr>
            <a:endParaRPr sz="2775"/>
          </a:p>
          <a:p>
            <a:pPr marL="1771650" lvl="3" indent="-514350" algn="l" rtl="0">
              <a:lnSpc>
                <a:spcPct val="80000"/>
              </a:lnSpc>
              <a:spcBef>
                <a:spcPts val="370"/>
              </a:spcBef>
              <a:spcAft>
                <a:spcPts val="0"/>
              </a:spcAft>
              <a:buSzPts val="1665"/>
              <a:buNone/>
            </a:pPr>
            <a:endParaRPr sz="1850"/>
          </a:p>
          <a:p>
            <a:pPr marL="2228850" lvl="4" indent="-514350" algn="l" rtl="0">
              <a:lnSpc>
                <a:spcPct val="80000"/>
              </a:lnSpc>
              <a:spcBef>
                <a:spcPts val="370"/>
              </a:spcBef>
              <a:spcAft>
                <a:spcPts val="0"/>
              </a:spcAft>
              <a:buSzPts val="1850"/>
              <a:buNone/>
            </a:pPr>
            <a:endParaRPr sz="1850"/>
          </a:p>
          <a:p>
            <a:pPr marL="1771650" lvl="3" indent="-514350" algn="l" rtl="0">
              <a:lnSpc>
                <a:spcPct val="80000"/>
              </a:lnSpc>
              <a:spcBef>
                <a:spcPts val="370"/>
              </a:spcBef>
              <a:spcAft>
                <a:spcPts val="0"/>
              </a:spcAft>
              <a:buSzPts val="1665"/>
              <a:buNone/>
            </a:pPr>
            <a:endParaRPr sz="18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121" name="Google Shape;121;p17"/>
          <p:cNvGrpSpPr/>
          <p:nvPr/>
        </p:nvGrpSpPr>
        <p:grpSpPr>
          <a:xfrm>
            <a:off x="457200" y="275177"/>
            <a:ext cx="8229600" cy="1141920"/>
            <a:chOff x="0" y="539"/>
            <a:chExt cx="8229600" cy="1141920"/>
          </a:xfrm>
        </p:grpSpPr>
        <p:sp>
          <p:nvSpPr>
            <p:cNvPr id="122" name="Google Shape;122;p17"/>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PRÉSENTATION (suite)</a:t>
              </a:r>
              <a:endParaRPr sz="3200" b="1">
                <a:solidFill>
                  <a:schemeClr val="lt1"/>
                </a:solidFill>
                <a:latin typeface="Arial"/>
                <a:ea typeface="Arial"/>
                <a:cs typeface="Arial"/>
                <a:sym typeface="Arial"/>
              </a:endParaRPr>
            </a:p>
          </p:txBody>
        </p:sp>
      </p:grpSp>
      <p:sp>
        <p:nvSpPr>
          <p:cNvPr id="124" name="Google Shape;124;p17"/>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1005839" lvl="2" indent="-256031" algn="l" rtl="0">
              <a:lnSpc>
                <a:spcPct val="80000"/>
              </a:lnSpc>
              <a:spcBef>
                <a:spcPts val="0"/>
              </a:spcBef>
              <a:spcAft>
                <a:spcPts val="0"/>
              </a:spcAft>
              <a:buSzPts val="2044"/>
              <a:buFont typeface="Noto Sans Symbols"/>
              <a:buChar char="⮚"/>
            </a:pPr>
            <a:r>
              <a:rPr lang="en-CA" sz="2405">
                <a:latin typeface="Arial"/>
                <a:ea typeface="Arial"/>
                <a:cs typeface="Arial"/>
                <a:sym typeface="Arial"/>
              </a:rPr>
              <a:t> Lois</a:t>
            </a:r>
            <a:endParaRPr/>
          </a:p>
          <a:p>
            <a:pPr marL="1005839" lvl="2" indent="-136207" algn="l" rtl="0">
              <a:lnSpc>
                <a:spcPct val="80000"/>
              </a:lnSpc>
              <a:spcBef>
                <a:spcPts val="444"/>
              </a:spcBef>
              <a:spcAft>
                <a:spcPts val="0"/>
              </a:spcAft>
              <a:buSzPts val="1887"/>
              <a:buFont typeface="Noto Sans Symbols"/>
              <a:buNone/>
            </a:pPr>
            <a:endParaRPr sz="2220">
              <a:latin typeface="Arial"/>
              <a:ea typeface="Arial"/>
              <a:cs typeface="Arial"/>
              <a:sym typeface="Arial"/>
            </a:endParaRPr>
          </a:p>
          <a:p>
            <a:pPr marL="2343150" lvl="4" indent="-514350" algn="l" rtl="0">
              <a:lnSpc>
                <a:spcPct val="80000"/>
              </a:lnSpc>
              <a:spcBef>
                <a:spcPts val="481"/>
              </a:spcBef>
              <a:spcAft>
                <a:spcPts val="0"/>
              </a:spcAft>
              <a:buSzPts val="2405"/>
              <a:buFont typeface="Libre Franklin"/>
              <a:buAutoNum type="romanUcPeriod"/>
            </a:pPr>
            <a:r>
              <a:rPr lang="en-CA" sz="2405">
                <a:latin typeface="Arial"/>
                <a:ea typeface="Arial"/>
                <a:cs typeface="Arial"/>
                <a:sym typeface="Arial"/>
              </a:rPr>
              <a:t>Historique</a:t>
            </a:r>
            <a:endParaRPr sz="2405">
              <a:latin typeface="Arial"/>
              <a:ea typeface="Arial"/>
              <a:cs typeface="Arial"/>
              <a:sym typeface="Arial"/>
            </a:endParaRPr>
          </a:p>
          <a:p>
            <a:pPr marL="3257550" lvl="6" indent="-514350" algn="l" rtl="0">
              <a:lnSpc>
                <a:spcPct val="80000"/>
              </a:lnSpc>
              <a:spcBef>
                <a:spcPts val="407"/>
              </a:spcBef>
              <a:spcAft>
                <a:spcPts val="0"/>
              </a:spcAft>
              <a:buSzPts val="2035"/>
              <a:buFont typeface="Arial"/>
              <a:buChar char="-"/>
            </a:pPr>
            <a:r>
              <a:rPr lang="en-CA" sz="2035">
                <a:latin typeface="Arial"/>
                <a:ea typeface="Arial"/>
                <a:cs typeface="Arial"/>
                <a:sym typeface="Arial"/>
              </a:rPr>
              <a:t>Événements</a:t>
            </a:r>
            <a:endParaRPr sz="2035">
              <a:latin typeface="Arial"/>
              <a:ea typeface="Arial"/>
              <a:cs typeface="Arial"/>
              <a:sym typeface="Arial"/>
            </a:endParaRPr>
          </a:p>
          <a:p>
            <a:pPr marL="3257550" lvl="6" indent="-514350" algn="l" rtl="0">
              <a:lnSpc>
                <a:spcPct val="80000"/>
              </a:lnSpc>
              <a:spcBef>
                <a:spcPts val="407"/>
              </a:spcBef>
              <a:spcAft>
                <a:spcPts val="0"/>
              </a:spcAft>
              <a:buSzPts val="2035"/>
              <a:buFont typeface="Arial"/>
              <a:buChar char="-"/>
            </a:pPr>
            <a:r>
              <a:rPr lang="en-CA" sz="2035">
                <a:latin typeface="Arial"/>
                <a:ea typeface="Arial"/>
                <a:cs typeface="Arial"/>
                <a:sym typeface="Arial"/>
              </a:rPr>
              <a:t>Périodes de changements</a:t>
            </a:r>
            <a:endParaRPr sz="2035">
              <a:latin typeface="Arial"/>
              <a:ea typeface="Arial"/>
              <a:cs typeface="Arial"/>
              <a:sym typeface="Arial"/>
            </a:endParaRPr>
          </a:p>
          <a:p>
            <a:pPr marL="2343150" lvl="4" indent="-514350" algn="l" rtl="0">
              <a:lnSpc>
                <a:spcPct val="80000"/>
              </a:lnSpc>
              <a:spcBef>
                <a:spcPts val="481"/>
              </a:spcBef>
              <a:spcAft>
                <a:spcPts val="0"/>
              </a:spcAft>
              <a:buSzPts val="2405"/>
              <a:buFont typeface="Libre Franklin"/>
              <a:buAutoNum type="romanUcPeriod"/>
            </a:pPr>
            <a:r>
              <a:rPr lang="en-CA" sz="2405">
                <a:latin typeface="Arial"/>
                <a:ea typeface="Arial"/>
                <a:cs typeface="Arial"/>
                <a:sym typeface="Arial"/>
              </a:rPr>
              <a:t>Santé</a:t>
            </a:r>
            <a:endParaRPr/>
          </a:p>
          <a:p>
            <a:pPr marL="3257550" lvl="6" indent="-514350" algn="l" rtl="0">
              <a:lnSpc>
                <a:spcPct val="80000"/>
              </a:lnSpc>
              <a:spcBef>
                <a:spcPts val="407"/>
              </a:spcBef>
              <a:spcAft>
                <a:spcPts val="0"/>
              </a:spcAft>
              <a:buSzPts val="2035"/>
              <a:buFont typeface="Arial"/>
              <a:buChar char="-"/>
            </a:pPr>
            <a:r>
              <a:rPr lang="en-CA" sz="2035">
                <a:latin typeface="Arial"/>
                <a:ea typeface="Arial"/>
                <a:cs typeface="Arial"/>
                <a:sym typeface="Arial"/>
              </a:rPr>
              <a:t>Loi 90</a:t>
            </a:r>
            <a:endParaRPr/>
          </a:p>
          <a:p>
            <a:pPr marL="3257550" lvl="6" indent="-514350" algn="l" rtl="0">
              <a:lnSpc>
                <a:spcPct val="80000"/>
              </a:lnSpc>
              <a:spcBef>
                <a:spcPts val="407"/>
              </a:spcBef>
              <a:spcAft>
                <a:spcPts val="0"/>
              </a:spcAft>
              <a:buSzPts val="2035"/>
              <a:buFont typeface="Arial"/>
              <a:buChar char="-"/>
            </a:pPr>
            <a:r>
              <a:rPr lang="en-CA" sz="2035">
                <a:latin typeface="Arial"/>
                <a:ea typeface="Arial"/>
                <a:cs typeface="Arial"/>
                <a:sym typeface="Arial"/>
              </a:rPr>
              <a:t>L.R.Q-S 4.1</a:t>
            </a:r>
            <a:endParaRPr/>
          </a:p>
          <a:p>
            <a:pPr marL="3257550" lvl="6" indent="-514350" algn="l" rtl="0">
              <a:lnSpc>
                <a:spcPct val="80000"/>
              </a:lnSpc>
              <a:spcBef>
                <a:spcPts val="407"/>
              </a:spcBef>
              <a:spcAft>
                <a:spcPts val="0"/>
              </a:spcAft>
              <a:buSzPts val="2035"/>
              <a:buFont typeface="Arial"/>
              <a:buChar char="-"/>
            </a:pPr>
            <a:r>
              <a:rPr lang="en-CA" sz="2035">
                <a:latin typeface="Arial"/>
                <a:ea typeface="Arial"/>
                <a:cs typeface="Arial"/>
                <a:sym typeface="Arial"/>
              </a:rPr>
              <a:t>Santé mentale</a:t>
            </a:r>
            <a:endParaRPr sz="2035">
              <a:latin typeface="Arial"/>
              <a:ea typeface="Arial"/>
              <a:cs typeface="Arial"/>
              <a:sym typeface="Arial"/>
            </a:endParaRPr>
          </a:p>
          <a:p>
            <a:pPr marL="3257550" lvl="6" indent="-514350" algn="l" rtl="0">
              <a:lnSpc>
                <a:spcPct val="80000"/>
              </a:lnSpc>
              <a:spcBef>
                <a:spcPts val="407"/>
              </a:spcBef>
              <a:spcAft>
                <a:spcPts val="0"/>
              </a:spcAft>
              <a:buSzPts val="2035"/>
              <a:buFont typeface="Arial"/>
              <a:buChar char="-"/>
            </a:pPr>
            <a:r>
              <a:rPr lang="en-CA" sz="2035">
                <a:latin typeface="Arial"/>
                <a:ea typeface="Arial"/>
                <a:cs typeface="Arial"/>
                <a:sym typeface="Arial"/>
              </a:rPr>
              <a:t>Handicapé Protection de la jeunesse</a:t>
            </a:r>
            <a:endParaRPr sz="2035">
              <a:latin typeface="Arial"/>
              <a:ea typeface="Arial"/>
              <a:cs typeface="Arial"/>
              <a:sym typeface="Arial"/>
            </a:endParaRPr>
          </a:p>
          <a:p>
            <a:pPr marL="2343150" lvl="4" indent="-514350" algn="l" rtl="0">
              <a:lnSpc>
                <a:spcPct val="80000"/>
              </a:lnSpc>
              <a:spcBef>
                <a:spcPts val="481"/>
              </a:spcBef>
              <a:spcAft>
                <a:spcPts val="0"/>
              </a:spcAft>
              <a:buSzPts val="2405"/>
              <a:buFont typeface="Libre Franklin"/>
              <a:buAutoNum type="romanUcPeriod"/>
            </a:pPr>
            <a:r>
              <a:rPr lang="en-CA" sz="2405">
                <a:latin typeface="Arial"/>
                <a:ea typeface="Arial"/>
                <a:cs typeface="Arial"/>
                <a:sym typeface="Arial"/>
              </a:rPr>
              <a:t>Charte des droits</a:t>
            </a:r>
            <a:endParaRPr sz="2405">
              <a:latin typeface="Arial"/>
              <a:ea typeface="Arial"/>
              <a:cs typeface="Arial"/>
              <a:sym typeface="Arial"/>
            </a:endParaRPr>
          </a:p>
          <a:p>
            <a:pPr marL="2343150" lvl="4" indent="-514350" algn="l" rtl="0">
              <a:lnSpc>
                <a:spcPct val="80000"/>
              </a:lnSpc>
              <a:spcBef>
                <a:spcPts val="481"/>
              </a:spcBef>
              <a:spcAft>
                <a:spcPts val="0"/>
              </a:spcAft>
              <a:buSzPts val="2405"/>
              <a:buFont typeface="Libre Franklin"/>
              <a:buAutoNum type="romanUcPeriod"/>
            </a:pPr>
            <a:r>
              <a:rPr lang="en-CA" sz="2405">
                <a:latin typeface="Arial"/>
                <a:ea typeface="Arial"/>
                <a:cs typeface="Arial"/>
                <a:sym typeface="Arial"/>
              </a:rPr>
              <a:t>Sécurité</a:t>
            </a:r>
            <a:endParaRPr sz="2405">
              <a:latin typeface="Arial"/>
              <a:ea typeface="Arial"/>
              <a:cs typeface="Arial"/>
              <a:sym typeface="Arial"/>
            </a:endParaRPr>
          </a:p>
          <a:p>
            <a:pPr marL="1005839" lvl="2" indent="-136207" algn="l" rtl="0">
              <a:lnSpc>
                <a:spcPct val="80000"/>
              </a:lnSpc>
              <a:spcBef>
                <a:spcPts val="444"/>
              </a:spcBef>
              <a:spcAft>
                <a:spcPts val="0"/>
              </a:spcAft>
              <a:buSzPts val="1887"/>
              <a:buFont typeface="Noto Sans Symbols"/>
              <a:buNone/>
            </a:pPr>
            <a:endParaRPr sz="2220"/>
          </a:p>
          <a:p>
            <a:pPr marL="1885950" lvl="3" indent="-408622" algn="l" rtl="0">
              <a:lnSpc>
                <a:spcPct val="80000"/>
              </a:lnSpc>
              <a:spcBef>
                <a:spcPts val="370"/>
              </a:spcBef>
              <a:spcAft>
                <a:spcPts val="0"/>
              </a:spcAft>
              <a:buSzPts val="1665"/>
              <a:buFont typeface="Libre Franklin"/>
              <a:buNone/>
            </a:pPr>
            <a:endParaRPr sz="185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pSp>
        <p:nvGrpSpPr>
          <p:cNvPr id="129" name="Google Shape;129;p18"/>
          <p:cNvGrpSpPr/>
          <p:nvPr/>
        </p:nvGrpSpPr>
        <p:grpSpPr>
          <a:xfrm>
            <a:off x="457200" y="275177"/>
            <a:ext cx="8229600" cy="1141920"/>
            <a:chOff x="0" y="539"/>
            <a:chExt cx="8229600" cy="1141920"/>
          </a:xfrm>
        </p:grpSpPr>
        <p:sp>
          <p:nvSpPr>
            <p:cNvPr id="130" name="Google Shape;130;p18"/>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PRÉSENTATION (SUITE)</a:t>
              </a:r>
              <a:endParaRPr sz="3200" b="1">
                <a:solidFill>
                  <a:schemeClr val="lt1"/>
                </a:solidFill>
                <a:latin typeface="Arial"/>
                <a:ea typeface="Arial"/>
                <a:cs typeface="Arial"/>
                <a:sym typeface="Arial"/>
              </a:endParaRPr>
            </a:p>
          </p:txBody>
        </p:sp>
      </p:grpSp>
      <p:sp>
        <p:nvSpPr>
          <p:cNvPr id="132" name="Google Shape;132;p18"/>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1005839" lvl="2" indent="-256032" algn="l" rtl="0">
              <a:spcBef>
                <a:spcPts val="0"/>
              </a:spcBef>
              <a:spcAft>
                <a:spcPts val="0"/>
              </a:spcAft>
              <a:buSzPts val="2040"/>
              <a:buFont typeface="Noto Sans Symbols"/>
              <a:buChar char="⮚"/>
            </a:pPr>
            <a:r>
              <a:rPr lang="en-CA">
                <a:latin typeface="Arial"/>
                <a:ea typeface="Arial"/>
                <a:cs typeface="Arial"/>
                <a:sym typeface="Arial"/>
              </a:rPr>
              <a:t>Code des professions</a:t>
            </a:r>
            <a:endParaRPr/>
          </a:p>
          <a:p>
            <a:pPr marL="2343150" lvl="4" indent="-387350" algn="l" rtl="0">
              <a:spcBef>
                <a:spcPts val="400"/>
              </a:spcBef>
              <a:spcAft>
                <a:spcPts val="0"/>
              </a:spcAft>
              <a:buSzPts val="2000"/>
              <a:buFont typeface="Libre Franklin"/>
              <a:buNone/>
            </a:pPr>
            <a:endParaRPr>
              <a:latin typeface="Arial"/>
              <a:ea typeface="Arial"/>
              <a:cs typeface="Arial"/>
              <a:sym typeface="Arial"/>
            </a:endParaRPr>
          </a:p>
          <a:p>
            <a:pPr marL="2343150" lvl="4" indent="-514350" algn="l" rtl="0">
              <a:spcBef>
                <a:spcPts val="480"/>
              </a:spcBef>
              <a:spcAft>
                <a:spcPts val="0"/>
              </a:spcAft>
              <a:buSzPts val="2400"/>
              <a:buFont typeface="Libre Franklin"/>
              <a:buAutoNum type="romanUcPeriod"/>
            </a:pPr>
            <a:r>
              <a:rPr lang="en-CA" sz="2400">
                <a:latin typeface="Arial"/>
                <a:ea typeface="Arial"/>
                <a:cs typeface="Arial"/>
                <a:sym typeface="Arial"/>
              </a:rPr>
              <a:t>O.I.I.A.Q.</a:t>
            </a:r>
            <a:endParaRPr/>
          </a:p>
          <a:p>
            <a:pPr marL="3257550" lvl="6" indent="-514350" algn="l" rtl="0">
              <a:spcBef>
                <a:spcPts val="360"/>
              </a:spcBef>
              <a:spcAft>
                <a:spcPts val="0"/>
              </a:spcAft>
              <a:buSzPts val="1800"/>
              <a:buFont typeface="Arial"/>
              <a:buChar char="-"/>
            </a:pPr>
            <a:r>
              <a:rPr lang="en-CA">
                <a:latin typeface="Arial"/>
                <a:ea typeface="Arial"/>
                <a:cs typeface="Arial"/>
                <a:sym typeface="Arial"/>
              </a:rPr>
              <a:t>Mandats</a:t>
            </a:r>
            <a:endParaRPr>
              <a:latin typeface="Arial"/>
              <a:ea typeface="Arial"/>
              <a:cs typeface="Arial"/>
              <a:sym typeface="Arial"/>
            </a:endParaRPr>
          </a:p>
          <a:p>
            <a:pPr marL="3257550" lvl="6" indent="-514350" algn="l" rtl="0">
              <a:spcBef>
                <a:spcPts val="360"/>
              </a:spcBef>
              <a:spcAft>
                <a:spcPts val="0"/>
              </a:spcAft>
              <a:buSzPts val="1800"/>
              <a:buFont typeface="Arial"/>
              <a:buChar char="-"/>
            </a:pPr>
            <a:r>
              <a:rPr lang="en-CA">
                <a:latin typeface="Arial"/>
                <a:ea typeface="Arial"/>
                <a:cs typeface="Arial"/>
                <a:sym typeface="Arial"/>
              </a:rPr>
              <a:t>Composition</a:t>
            </a:r>
            <a:endParaRPr/>
          </a:p>
          <a:p>
            <a:pPr marL="3257550" lvl="6" indent="-514350" algn="l" rtl="0">
              <a:spcBef>
                <a:spcPts val="360"/>
              </a:spcBef>
              <a:spcAft>
                <a:spcPts val="0"/>
              </a:spcAft>
              <a:buSzPts val="1800"/>
              <a:buFont typeface="Arial"/>
              <a:buChar char="-"/>
            </a:pPr>
            <a:r>
              <a:rPr lang="en-CA">
                <a:latin typeface="Arial"/>
                <a:ea typeface="Arial"/>
                <a:cs typeface="Arial"/>
                <a:sym typeface="Arial"/>
              </a:rPr>
              <a:t>Permis</a:t>
            </a:r>
            <a:endParaRPr>
              <a:latin typeface="Arial"/>
              <a:ea typeface="Arial"/>
              <a:cs typeface="Arial"/>
              <a:sym typeface="Arial"/>
            </a:endParaRPr>
          </a:p>
          <a:p>
            <a:pPr marL="2343150" lvl="4" indent="-514350" algn="l" rtl="0">
              <a:spcBef>
                <a:spcPts val="480"/>
              </a:spcBef>
              <a:spcAft>
                <a:spcPts val="0"/>
              </a:spcAft>
              <a:buSzPts val="2400"/>
              <a:buFont typeface="Libre Franklin"/>
              <a:buAutoNum type="romanUcPeriod"/>
            </a:pPr>
            <a:r>
              <a:rPr lang="en-CA" sz="2400">
                <a:latin typeface="Arial"/>
                <a:ea typeface="Arial"/>
                <a:cs typeface="Arial"/>
                <a:sym typeface="Arial"/>
              </a:rPr>
              <a:t>Office des professions</a:t>
            </a:r>
            <a:endParaRPr/>
          </a:p>
          <a:p>
            <a:pPr marL="2343150" lvl="4" indent="-514350" algn="l" rtl="0">
              <a:spcBef>
                <a:spcPts val="480"/>
              </a:spcBef>
              <a:spcAft>
                <a:spcPts val="0"/>
              </a:spcAft>
              <a:buSzPts val="2400"/>
              <a:buFont typeface="Libre Franklin"/>
              <a:buAutoNum type="romanUcPeriod"/>
            </a:pPr>
            <a:r>
              <a:rPr lang="en-CA" sz="2400">
                <a:latin typeface="Arial"/>
                <a:ea typeface="Arial"/>
                <a:cs typeface="Arial"/>
                <a:sym typeface="Arial"/>
              </a:rPr>
              <a:t>Tableau de l’ordre</a:t>
            </a:r>
            <a:endParaRPr sz="2400">
              <a:latin typeface="Arial"/>
              <a:ea typeface="Arial"/>
              <a:cs typeface="Arial"/>
              <a:sym typeface="Arial"/>
            </a:endParaRPr>
          </a:p>
          <a:p>
            <a:pPr marL="2343150" lvl="4" indent="-514350" algn="l" rtl="0">
              <a:spcBef>
                <a:spcPts val="480"/>
              </a:spcBef>
              <a:spcAft>
                <a:spcPts val="0"/>
              </a:spcAft>
              <a:buSzPts val="2400"/>
              <a:buFont typeface="Libre Franklin"/>
              <a:buAutoNum type="romanUcPeriod"/>
            </a:pPr>
            <a:r>
              <a:rPr lang="en-CA" sz="2400">
                <a:latin typeface="Arial"/>
                <a:ea typeface="Arial"/>
                <a:cs typeface="Arial"/>
                <a:sym typeface="Arial"/>
              </a:rPr>
              <a:t>Inspection</a:t>
            </a:r>
            <a:endParaRPr/>
          </a:p>
          <a:p>
            <a:pPr marL="2343150" lvl="4" indent="-514350" algn="l" rtl="0">
              <a:spcBef>
                <a:spcPts val="480"/>
              </a:spcBef>
              <a:spcAft>
                <a:spcPts val="0"/>
              </a:spcAft>
              <a:buSzPts val="2400"/>
              <a:buFont typeface="Libre Franklin"/>
              <a:buAutoNum type="romanUcPeriod"/>
            </a:pPr>
            <a:r>
              <a:rPr lang="en-CA" sz="2400">
                <a:latin typeface="Arial"/>
                <a:ea typeface="Arial"/>
                <a:cs typeface="Arial"/>
                <a:sym typeface="Arial"/>
              </a:rPr>
              <a:t>Code de déontologie</a:t>
            </a:r>
            <a:endParaRPr sz="2400">
              <a:latin typeface="Arial"/>
              <a:ea typeface="Arial"/>
              <a:cs typeface="Arial"/>
              <a:sym typeface="Arial"/>
            </a:endParaRPr>
          </a:p>
          <a:p>
            <a:pPr marL="2343150" lvl="4" indent="-514350" algn="l" rtl="0">
              <a:spcBef>
                <a:spcPts val="480"/>
              </a:spcBef>
              <a:spcAft>
                <a:spcPts val="0"/>
              </a:spcAft>
              <a:buSzPts val="2400"/>
              <a:buFont typeface="Libre Franklin"/>
              <a:buAutoNum type="romanUcPeriod"/>
            </a:pPr>
            <a:r>
              <a:rPr lang="en-CA" sz="2400">
                <a:latin typeface="Arial"/>
                <a:ea typeface="Arial"/>
                <a:cs typeface="Arial"/>
                <a:sym typeface="Arial"/>
              </a:rPr>
              <a:t>Indicateur de compétences</a:t>
            </a:r>
            <a:endParaRPr sz="24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pSp>
        <p:nvGrpSpPr>
          <p:cNvPr id="137" name="Google Shape;137;p19"/>
          <p:cNvGrpSpPr/>
          <p:nvPr/>
        </p:nvGrpSpPr>
        <p:grpSpPr>
          <a:xfrm>
            <a:off x="457200" y="275177"/>
            <a:ext cx="8229600" cy="1141920"/>
            <a:chOff x="0" y="539"/>
            <a:chExt cx="8229600" cy="1141920"/>
          </a:xfrm>
        </p:grpSpPr>
        <p:sp>
          <p:nvSpPr>
            <p:cNvPr id="138" name="Google Shape;138;p19"/>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PRÉSENTATION (SUITE)</a:t>
              </a:r>
              <a:endParaRPr sz="3200" b="1">
                <a:solidFill>
                  <a:schemeClr val="lt1"/>
                </a:solidFill>
                <a:latin typeface="Arial"/>
                <a:ea typeface="Arial"/>
                <a:cs typeface="Arial"/>
                <a:sym typeface="Arial"/>
              </a:endParaRPr>
            </a:p>
          </p:txBody>
        </p:sp>
      </p:grpSp>
      <p:sp>
        <p:nvSpPr>
          <p:cNvPr id="140" name="Google Shape;140;p19"/>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1005839" lvl="2" indent="-256032" algn="l" rtl="0">
              <a:spcBef>
                <a:spcPts val="0"/>
              </a:spcBef>
              <a:spcAft>
                <a:spcPts val="0"/>
              </a:spcAft>
              <a:buSzPts val="2040"/>
              <a:buFont typeface="Noto Sans Symbols"/>
              <a:buChar char="⮚"/>
            </a:pPr>
            <a:r>
              <a:rPr lang="en-CA">
                <a:latin typeface="Arial"/>
                <a:ea typeface="Arial"/>
                <a:cs typeface="Arial"/>
                <a:sym typeface="Arial"/>
              </a:rPr>
              <a:t>Éthique</a:t>
            </a:r>
            <a:endParaRPr>
              <a:latin typeface="Arial"/>
              <a:ea typeface="Arial"/>
              <a:cs typeface="Arial"/>
              <a:sym typeface="Arial"/>
            </a:endParaRPr>
          </a:p>
          <a:p>
            <a:pPr marL="1005839" lvl="2" indent="-126491" algn="l" rtl="0">
              <a:spcBef>
                <a:spcPts val="480"/>
              </a:spcBef>
              <a:spcAft>
                <a:spcPts val="0"/>
              </a:spcAft>
              <a:buSzPts val="2040"/>
              <a:buFont typeface="Noto Sans Symbols"/>
              <a:buNone/>
            </a:pPr>
            <a:endParaRPr>
              <a:latin typeface="Arial"/>
              <a:ea typeface="Arial"/>
              <a:cs typeface="Arial"/>
              <a:sym typeface="Arial"/>
            </a:endParaRPr>
          </a:p>
          <a:p>
            <a:pPr marL="2343150" lvl="4" indent="-514350" algn="l" rtl="0">
              <a:spcBef>
                <a:spcPts val="480"/>
              </a:spcBef>
              <a:spcAft>
                <a:spcPts val="0"/>
              </a:spcAft>
              <a:buSzPts val="2400"/>
              <a:buFont typeface="Libre Franklin"/>
              <a:buAutoNum type="romanUcPeriod"/>
            </a:pPr>
            <a:r>
              <a:rPr lang="en-CA" sz="2400">
                <a:latin typeface="Arial"/>
                <a:ea typeface="Arial"/>
                <a:cs typeface="Arial"/>
                <a:sym typeface="Arial"/>
              </a:rPr>
              <a:t>Dilemmes</a:t>
            </a:r>
            <a:endParaRPr sz="2400">
              <a:latin typeface="Arial"/>
              <a:ea typeface="Arial"/>
              <a:cs typeface="Arial"/>
              <a:sym typeface="Arial"/>
            </a:endParaRPr>
          </a:p>
          <a:p>
            <a:pPr marL="3257550" lvl="6" indent="-514350" algn="l" rtl="0">
              <a:spcBef>
                <a:spcPts val="360"/>
              </a:spcBef>
              <a:spcAft>
                <a:spcPts val="0"/>
              </a:spcAft>
              <a:buSzPts val="1800"/>
              <a:buFont typeface="Arial"/>
              <a:buChar char="-"/>
            </a:pPr>
            <a:r>
              <a:rPr lang="en-CA">
                <a:latin typeface="Arial"/>
                <a:ea typeface="Arial"/>
                <a:cs typeface="Arial"/>
                <a:sym typeface="Arial"/>
              </a:rPr>
              <a:t>Racisme</a:t>
            </a:r>
            <a:endParaRPr>
              <a:latin typeface="Arial"/>
              <a:ea typeface="Arial"/>
              <a:cs typeface="Arial"/>
              <a:sym typeface="Arial"/>
            </a:endParaRPr>
          </a:p>
          <a:p>
            <a:pPr marL="3257550" lvl="6" indent="-514350" algn="l" rtl="0">
              <a:spcBef>
                <a:spcPts val="360"/>
              </a:spcBef>
              <a:spcAft>
                <a:spcPts val="0"/>
              </a:spcAft>
              <a:buSzPts val="1800"/>
              <a:buFont typeface="Arial"/>
              <a:buChar char="-"/>
            </a:pPr>
            <a:r>
              <a:rPr lang="en-CA">
                <a:latin typeface="Arial"/>
                <a:ea typeface="Arial"/>
                <a:cs typeface="Arial"/>
                <a:sym typeface="Arial"/>
              </a:rPr>
              <a:t>Drogue</a:t>
            </a:r>
            <a:endParaRPr/>
          </a:p>
          <a:p>
            <a:pPr marL="3257550" lvl="6" indent="-514350" algn="l" rtl="0">
              <a:spcBef>
                <a:spcPts val="360"/>
              </a:spcBef>
              <a:spcAft>
                <a:spcPts val="0"/>
              </a:spcAft>
              <a:buSzPts val="1800"/>
              <a:buFont typeface="Arial"/>
              <a:buChar char="-"/>
            </a:pPr>
            <a:r>
              <a:rPr lang="en-CA">
                <a:latin typeface="Arial"/>
                <a:ea typeface="Arial"/>
                <a:cs typeface="Arial"/>
                <a:sym typeface="Arial"/>
              </a:rPr>
              <a:t>Acharnement thérapeutique</a:t>
            </a:r>
            <a:endParaRPr>
              <a:latin typeface="Arial"/>
              <a:ea typeface="Arial"/>
              <a:cs typeface="Arial"/>
              <a:sym typeface="Arial"/>
            </a:endParaRPr>
          </a:p>
          <a:p>
            <a:pPr marL="3257550" lvl="6" indent="-514350" algn="l" rtl="0">
              <a:spcBef>
                <a:spcPts val="360"/>
              </a:spcBef>
              <a:spcAft>
                <a:spcPts val="0"/>
              </a:spcAft>
              <a:buSzPts val="1800"/>
              <a:buFont typeface="Arial"/>
              <a:buChar char="-"/>
            </a:pPr>
            <a:r>
              <a:rPr lang="en-CA">
                <a:latin typeface="Arial"/>
                <a:ea typeface="Arial"/>
                <a:cs typeface="Arial"/>
                <a:sym typeface="Arial"/>
              </a:rPr>
              <a:t>Clonage</a:t>
            </a:r>
            <a:endParaRPr>
              <a:latin typeface="Arial"/>
              <a:ea typeface="Arial"/>
              <a:cs typeface="Arial"/>
              <a:sym typeface="Arial"/>
            </a:endParaRPr>
          </a:p>
          <a:p>
            <a:pPr marL="2343150" lvl="4" indent="-514350" algn="l" rtl="0">
              <a:spcBef>
                <a:spcPts val="480"/>
              </a:spcBef>
              <a:spcAft>
                <a:spcPts val="0"/>
              </a:spcAft>
              <a:buSzPts val="2400"/>
              <a:buFont typeface="Libre Franklin"/>
              <a:buAutoNum type="romanUcPeriod"/>
            </a:pPr>
            <a:r>
              <a:rPr lang="en-CA" sz="2400">
                <a:latin typeface="Arial"/>
                <a:ea typeface="Arial"/>
                <a:cs typeface="Arial"/>
                <a:sym typeface="Arial"/>
              </a:rPr>
              <a:t>Aspects légaux</a:t>
            </a:r>
            <a:endParaRPr sz="2400">
              <a:latin typeface="Arial"/>
              <a:ea typeface="Arial"/>
              <a:cs typeface="Arial"/>
              <a:sym typeface="Arial"/>
            </a:endParaRPr>
          </a:p>
          <a:p>
            <a:pPr marL="3257550" lvl="6" indent="-514350" algn="l" rtl="0">
              <a:spcBef>
                <a:spcPts val="360"/>
              </a:spcBef>
              <a:spcAft>
                <a:spcPts val="0"/>
              </a:spcAft>
              <a:buSzPts val="1800"/>
              <a:buFont typeface="Arial"/>
              <a:buChar char="-"/>
            </a:pPr>
            <a:r>
              <a:rPr lang="en-CA">
                <a:latin typeface="Arial"/>
                <a:ea typeface="Arial"/>
                <a:cs typeface="Arial"/>
                <a:sym typeface="Arial"/>
              </a:rPr>
              <a:t>Testament</a:t>
            </a:r>
            <a:endParaRPr/>
          </a:p>
          <a:p>
            <a:pPr marL="3257550" lvl="6" indent="-514350" algn="l" rtl="0">
              <a:spcBef>
                <a:spcPts val="360"/>
              </a:spcBef>
              <a:spcAft>
                <a:spcPts val="0"/>
              </a:spcAft>
              <a:buSzPts val="1800"/>
              <a:buFont typeface="Arial"/>
              <a:buChar char="-"/>
            </a:pPr>
            <a:r>
              <a:rPr lang="en-CA">
                <a:latin typeface="Arial"/>
                <a:ea typeface="Arial"/>
                <a:cs typeface="Arial"/>
                <a:sym typeface="Arial"/>
              </a:rPr>
              <a:t>Mandat d’inaptitude</a:t>
            </a:r>
            <a:endParaRPr>
              <a:latin typeface="Arial"/>
              <a:ea typeface="Arial"/>
              <a:cs typeface="Arial"/>
              <a:sym typeface="Arial"/>
            </a:endParaRPr>
          </a:p>
          <a:p>
            <a:pPr marL="3257550" lvl="6" indent="-514350" algn="l" rtl="0">
              <a:spcBef>
                <a:spcPts val="360"/>
              </a:spcBef>
              <a:spcAft>
                <a:spcPts val="0"/>
              </a:spcAft>
              <a:buSzPts val="1800"/>
              <a:buFont typeface="Arial"/>
              <a:buChar char="-"/>
            </a:pPr>
            <a:r>
              <a:rPr lang="en-CA">
                <a:latin typeface="Arial"/>
                <a:ea typeface="Arial"/>
                <a:cs typeface="Arial"/>
                <a:sym typeface="Arial"/>
              </a:rPr>
              <a:t>Procuration</a:t>
            </a: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5" name="Google Shape;145;p20"/>
          <p:cNvGrpSpPr/>
          <p:nvPr/>
        </p:nvGrpSpPr>
        <p:grpSpPr>
          <a:xfrm>
            <a:off x="457200" y="275177"/>
            <a:ext cx="8229600" cy="1141920"/>
            <a:chOff x="0" y="539"/>
            <a:chExt cx="8229600" cy="1141920"/>
          </a:xfrm>
        </p:grpSpPr>
        <p:sp>
          <p:nvSpPr>
            <p:cNvPr id="146" name="Google Shape;146;p20"/>
            <p:cNvSpPr/>
            <p:nvPr/>
          </p:nvSpPr>
          <p:spPr>
            <a:xfrm>
              <a:off x="0" y="539"/>
              <a:ext cx="8229600" cy="1141920"/>
            </a:xfrm>
            <a:prstGeom prst="roundRect">
              <a:avLst>
                <a:gd name="adj" fmla="val 16667"/>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PRÉSENTATION (SUITE)</a:t>
              </a:r>
              <a:endParaRPr sz="3200" b="1">
                <a:solidFill>
                  <a:schemeClr val="lt1"/>
                </a:solidFill>
                <a:latin typeface="Arial"/>
                <a:ea typeface="Arial"/>
                <a:cs typeface="Arial"/>
                <a:sym typeface="Arial"/>
              </a:endParaRPr>
            </a:p>
          </p:txBody>
        </p:sp>
      </p:grpSp>
      <p:sp>
        <p:nvSpPr>
          <p:cNvPr id="148" name="Google Shape;148;p20"/>
          <p:cNvSpPr txBox="1">
            <a:spLocks noGrp="1"/>
          </p:cNvSpPr>
          <p:nvPr>
            <p:ph type="body" idx="1"/>
          </p:nvPr>
        </p:nvSpPr>
        <p:spPr>
          <a:xfrm>
            <a:off x="457200" y="1600200"/>
            <a:ext cx="7467600" cy="4525963"/>
          </a:xfrm>
          <a:prstGeom prst="rect">
            <a:avLst/>
          </a:prstGeom>
          <a:noFill/>
          <a:ln>
            <a:noFill/>
          </a:ln>
        </p:spPr>
        <p:txBody>
          <a:bodyPr spcFirstLastPara="1" wrap="square" lIns="91425" tIns="45700" rIns="91425" bIns="45700" anchor="t" anchorCtr="0">
            <a:noAutofit/>
          </a:bodyPr>
          <a:lstStyle/>
          <a:p>
            <a:pPr marL="420624" lvl="0" indent="-384047" algn="l" rtl="0">
              <a:spcBef>
                <a:spcPts val="0"/>
              </a:spcBef>
              <a:spcAft>
                <a:spcPts val="0"/>
              </a:spcAft>
              <a:buSzPts val="2240"/>
              <a:buChar char="⦿"/>
            </a:pPr>
            <a:r>
              <a:rPr lang="en-CA" sz="2800">
                <a:latin typeface="Arial"/>
                <a:ea typeface="Arial"/>
                <a:cs typeface="Arial"/>
                <a:sym typeface="Arial"/>
              </a:rPr>
              <a:t>Méthodes d’évaluation</a:t>
            </a:r>
            <a:endParaRPr sz="2800">
              <a:latin typeface="Arial"/>
              <a:ea typeface="Arial"/>
              <a:cs typeface="Arial"/>
              <a:sym typeface="Arial"/>
            </a:endParaRPr>
          </a:p>
          <a:p>
            <a:pPr marL="420624" lvl="0" indent="-231647" algn="l" rtl="0">
              <a:spcBef>
                <a:spcPts val="600"/>
              </a:spcBef>
              <a:spcAft>
                <a:spcPts val="0"/>
              </a:spcAft>
              <a:buSzPts val="2400"/>
              <a:buNone/>
            </a:pPr>
            <a:endParaRPr>
              <a:latin typeface="Arial"/>
              <a:ea typeface="Arial"/>
              <a:cs typeface="Arial"/>
              <a:sym typeface="Arial"/>
            </a:endParaRPr>
          </a:p>
          <a:p>
            <a:pPr marL="1005839" lvl="2" indent="-256032" algn="l" rtl="0">
              <a:spcBef>
                <a:spcPts val="480"/>
              </a:spcBef>
              <a:spcAft>
                <a:spcPts val="0"/>
              </a:spcAft>
              <a:buSzPts val="2040"/>
              <a:buFont typeface="Noto Sans Symbols"/>
              <a:buChar char="⮚"/>
            </a:pPr>
            <a:r>
              <a:rPr lang="en-CA">
                <a:latin typeface="Arial"/>
                <a:ea typeface="Arial"/>
                <a:cs typeface="Arial"/>
                <a:sym typeface="Arial"/>
              </a:rPr>
              <a:t>Formative</a:t>
            </a:r>
            <a:endParaRPr>
              <a:latin typeface="Arial"/>
              <a:ea typeface="Arial"/>
              <a:cs typeface="Arial"/>
              <a:sym typeface="Arial"/>
            </a:endParaRPr>
          </a:p>
          <a:p>
            <a:pPr marL="2343150" lvl="4" indent="-514350" algn="l" rtl="0">
              <a:spcBef>
                <a:spcPts val="400"/>
              </a:spcBef>
              <a:spcAft>
                <a:spcPts val="0"/>
              </a:spcAft>
              <a:buSzPts val="2000"/>
              <a:buFont typeface="Libre Franklin"/>
              <a:buAutoNum type="romanUcPeriod"/>
            </a:pPr>
            <a:r>
              <a:rPr lang="en-CA">
                <a:latin typeface="Arial"/>
                <a:ea typeface="Arial"/>
                <a:cs typeface="Arial"/>
                <a:sym typeface="Arial"/>
              </a:rPr>
              <a:t>Aide à l’apprentissage (2)</a:t>
            </a:r>
            <a:endParaRPr/>
          </a:p>
          <a:p>
            <a:pPr marL="2343150" lvl="4" indent="-514350" algn="l" rtl="0">
              <a:spcBef>
                <a:spcPts val="400"/>
              </a:spcBef>
              <a:spcAft>
                <a:spcPts val="0"/>
              </a:spcAft>
              <a:buSzPts val="2000"/>
              <a:buFont typeface="Libre Franklin"/>
              <a:buAutoNum type="romanUcPeriod"/>
            </a:pPr>
            <a:r>
              <a:rPr lang="en-CA">
                <a:latin typeface="Arial"/>
                <a:ea typeface="Arial"/>
                <a:cs typeface="Arial"/>
                <a:sym typeface="Arial"/>
              </a:rPr>
              <a:t>Exercices</a:t>
            </a:r>
            <a:endParaRPr>
              <a:latin typeface="Arial"/>
              <a:ea typeface="Arial"/>
              <a:cs typeface="Arial"/>
              <a:sym typeface="Arial"/>
            </a:endParaRPr>
          </a:p>
          <a:p>
            <a:pPr marL="2343150" lvl="4" indent="-514350" algn="l" rtl="0">
              <a:spcBef>
                <a:spcPts val="400"/>
              </a:spcBef>
              <a:spcAft>
                <a:spcPts val="0"/>
              </a:spcAft>
              <a:buSzPts val="2000"/>
              <a:buFont typeface="Libre Franklin"/>
              <a:buAutoNum type="romanUcPeriod"/>
            </a:pPr>
            <a:r>
              <a:rPr lang="en-CA">
                <a:latin typeface="Arial"/>
                <a:ea typeface="Arial"/>
                <a:cs typeface="Arial"/>
                <a:sym typeface="Arial"/>
              </a:rPr>
              <a:t>Discussion</a:t>
            </a:r>
            <a:endParaRPr/>
          </a:p>
          <a:p>
            <a:pPr marL="1005839" lvl="2" indent="-256032" algn="l" rtl="0">
              <a:spcBef>
                <a:spcPts val="480"/>
              </a:spcBef>
              <a:spcAft>
                <a:spcPts val="0"/>
              </a:spcAft>
              <a:buSzPts val="2040"/>
              <a:buFont typeface="Noto Sans Symbols"/>
              <a:buChar char="⮚"/>
            </a:pPr>
            <a:r>
              <a:rPr lang="en-CA">
                <a:latin typeface="Arial"/>
                <a:ea typeface="Arial"/>
                <a:cs typeface="Arial"/>
                <a:sym typeface="Arial"/>
              </a:rPr>
              <a:t>Fin de sanction </a:t>
            </a:r>
            <a:endParaRPr/>
          </a:p>
          <a:p>
            <a:pPr marL="2343150" lvl="4" indent="-514350" algn="l" rtl="0">
              <a:spcBef>
                <a:spcPts val="400"/>
              </a:spcBef>
              <a:spcAft>
                <a:spcPts val="0"/>
              </a:spcAft>
              <a:buSzPts val="2000"/>
              <a:buFont typeface="Libre Franklin"/>
              <a:buAutoNum type="romanUcPeriod"/>
            </a:pPr>
            <a:r>
              <a:rPr lang="en-CA">
                <a:latin typeface="Arial"/>
                <a:ea typeface="Arial"/>
                <a:cs typeface="Arial"/>
                <a:sym typeface="Arial"/>
              </a:rPr>
              <a:t> </a:t>
            </a: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pSp>
        <p:nvGrpSpPr>
          <p:cNvPr id="153" name="Google Shape;153;p21"/>
          <p:cNvGrpSpPr/>
          <p:nvPr/>
        </p:nvGrpSpPr>
        <p:grpSpPr>
          <a:xfrm>
            <a:off x="457200" y="275177"/>
            <a:ext cx="8229600" cy="1141920"/>
            <a:chOff x="0" y="539"/>
            <a:chExt cx="8229600" cy="1141920"/>
          </a:xfrm>
        </p:grpSpPr>
        <p:sp>
          <p:nvSpPr>
            <p:cNvPr id="154" name="Google Shape;154;p21"/>
            <p:cNvSpPr/>
            <p:nvPr/>
          </p:nvSpPr>
          <p:spPr>
            <a:xfrm>
              <a:off x="0" y="539"/>
              <a:ext cx="8229600" cy="1141920"/>
            </a:xfrm>
            <a:prstGeom prst="roundRect">
              <a:avLst>
                <a:gd name="adj" fmla="val 16667"/>
              </a:avLst>
            </a:prstGeom>
            <a:solidFill>
              <a:srgbClr val="947D0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1"/>
            <p:cNvSpPr txBox="1"/>
            <p:nvPr/>
          </p:nvSpPr>
          <p:spPr>
            <a:xfrm>
              <a:off x="0" y="539"/>
              <a:ext cx="8229600" cy="114192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CA" sz="3200" b="1">
                  <a:solidFill>
                    <a:schemeClr val="lt1"/>
                  </a:solidFill>
                  <a:latin typeface="Arial"/>
                  <a:ea typeface="Arial"/>
                  <a:cs typeface="Arial"/>
                  <a:sym typeface="Arial"/>
                </a:rPr>
                <a:t>C’EST UN DÉPART!</a:t>
              </a:r>
              <a:endParaRPr sz="3200" b="1">
                <a:solidFill>
                  <a:schemeClr val="lt1"/>
                </a:solidFill>
                <a:latin typeface="Arial"/>
                <a:ea typeface="Arial"/>
                <a:cs typeface="Arial"/>
                <a:sym typeface="Arial"/>
              </a:endParaRPr>
            </a:p>
          </p:txBody>
        </p:sp>
      </p:grpSp>
      <p:pic>
        <p:nvPicPr>
          <p:cNvPr id="156" name="Google Shape;156;p21"/>
          <p:cNvPicPr preferRelativeResize="0">
            <a:picLocks noGrp="1"/>
          </p:cNvPicPr>
          <p:nvPr>
            <p:ph type="body" idx="1"/>
          </p:nvPr>
        </p:nvPicPr>
        <p:blipFill rotWithShape="1">
          <a:blip r:embed="rId3">
            <a:alphaModFix/>
          </a:blip>
          <a:srcRect/>
          <a:stretch/>
        </p:blipFill>
        <p:spPr>
          <a:xfrm>
            <a:off x="1619672" y="1892503"/>
            <a:ext cx="5832648" cy="3893293"/>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Technique">
  <a:themeElements>
    <a:clrScheme name="Technique">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1341</Words>
  <Application>Microsoft Office PowerPoint</Application>
  <PresentationFormat>Affichage à l'écran (4:3)</PresentationFormat>
  <Paragraphs>262</Paragraphs>
  <Slides>32</Slides>
  <Notes>32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Noto Sans Symbols</vt:lpstr>
      <vt:lpstr>Times New Roman</vt:lpstr>
      <vt:lpstr>Calibri</vt:lpstr>
      <vt:lpstr>Libre Franklin</vt:lpstr>
      <vt:lpstr>Technique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Normandin, Julie</dc:creator>
  <cp:lastModifiedBy>Normandin, Julie</cp:lastModifiedBy>
  <cp:revision>9</cp:revision>
  <dcterms:modified xsi:type="dcterms:W3CDTF">2021-02-23T21:36:38Z</dcterms:modified>
</cp:coreProperties>
</file>