
<file path=[Content_Types].xml><?xml version="1.0" encoding="utf-8"?>
<Types xmlns="http://schemas.openxmlformats.org/package/2006/content-types">
  <Default ContentType="image/jpeg" Extension="jpg"/>
  <Default ContentType="application/vnd.openxmlformats-officedocument.vmlDrawing" Extension="vml"/>
  <Default ContentType="application/x-fontdata" Extension="fntdata"/>
  <Default ContentType="application/vnd.openxmlformats-officedocument.oleObject" Extension="bin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oleObject" PartName="/ppt/embeddings/oleObject3.bin"/>
  <Override ContentType="application/vnd.openxmlformats-officedocument.oleObject" PartName="/ppt/embeddings/oleObject2.bin"/>
  <Override ContentType="application/vnd.openxmlformats-officedocument.oleObject" PartName="/ppt/embeddings/oleObject1.bin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</p:sldIdLst>
  <p:sldSz cy="6858000" cx="9144000"/>
  <p:notesSz cx="6950075" cy="9236075"/>
  <p:embeddedFontLst>
    <p:embeddedFont>
      <p:font typeface="Exo 2 SemiBold"/>
      <p:regular r:id="rId63"/>
      <p:bold r:id="rId64"/>
      <p:italic r:id="rId65"/>
      <p:boldItalic r:id="rId6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67" roundtripDataSignature="AMtx7miYmSuIVauooiycHkZkLyVvt2MwT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4" Type="http://schemas.openxmlformats.org/officeDocument/2006/relationships/font" Target="fonts/Exo2SemiBold-bold.fntdata"/><Relationship Id="rId63" Type="http://schemas.openxmlformats.org/officeDocument/2006/relationships/font" Target="fonts/Exo2SemiBold-regular.fntdata"/><Relationship Id="rId22" Type="http://schemas.openxmlformats.org/officeDocument/2006/relationships/slide" Target="slides/slide17.xml"/><Relationship Id="rId66" Type="http://schemas.openxmlformats.org/officeDocument/2006/relationships/font" Target="fonts/Exo2SemiBold-boldItalic.fntdata"/><Relationship Id="rId21" Type="http://schemas.openxmlformats.org/officeDocument/2006/relationships/slide" Target="slides/slide16.xml"/><Relationship Id="rId65" Type="http://schemas.openxmlformats.org/officeDocument/2006/relationships/font" Target="fonts/Exo2SemiBold-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67" Type="http://customschemas.google.com/relationships/presentationmetadata" Target="metadata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drawings/_rels/vmlDrawing1.vml.rels><?xml version="1.0" encoding="UTF-8" standalone="yes"?>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/Relationships>
</file>

<file path=ppt/drawings/_rels/vmlDrawing2.vml.rels><?xml version="1.0" encoding="UTF-8" standalone="yes"?><Relationships xmlns="http://schemas.openxmlformats.org/package/2006/relationships"><Relationship Id="rId1" Type="http://schemas.openxmlformats.org/officeDocument/2006/relationships/image" Target="../media/image35.png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37000" y="0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9" name="Google Shape;89;p1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7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7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6" name="Google Shape;186;p7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8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8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7" name="Google Shape;197;p8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9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9" name="Google Shape;209;p9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1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6" name="Google Shape;216;p11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29e13a968a1_0_83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3" name="Google Shape;233;g29e13a968a1_0_83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29e13a968a1_0_105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2" name="Google Shape;242;g29e13a968a1_0_105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2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12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0" name="Google Shape;250;p12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29e13a968a1_0_116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g29e13a968a1_0_116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5" name="Google Shape;265;g29e13a968a1_0_116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29e13a968a1_0_146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g29e13a968a1_0_146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4" name="Google Shape;284;g29e13a968a1_0_146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3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13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4" name="Google Shape;294;p13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9e13a968a1_0_29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g29e13a968a1_0_29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8" name="Google Shape;108;g29e13a968a1_0_29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4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14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4" name="Google Shape;304;p14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29e13a968a1_0_168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g29e13a968a1_0_168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2" name="Google Shape;312;g29e13a968a1_0_168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29e13a968a1_0_184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g29e13a968a1_0_184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9" name="Google Shape;319;g29e13a968a1_0_184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29e13a968a1_0_191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g29e13a968a1_0_191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6" name="Google Shape;326;g29e13a968a1_0_191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29e13a968a1_0_198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g29e13a968a1_0_198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3" name="Google Shape;333;g29e13a968a1_0_198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2a1b72a3ca7_0_33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g2a1b72a3ca7_0_33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0" name="Google Shape;340;g2a1b72a3ca7_0_33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2a1b72a3ca7_0_51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g2a1b72a3ca7_0_51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0" name="Google Shape;350;g2a1b72a3ca7_0_51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>
                <a:solidFill>
                  <a:srgbClr val="FF0000"/>
                </a:solidFill>
              </a:rPr>
              <a:t> (remise à zéro après 36 heures consécutives de repos)</a:t>
            </a:r>
            <a:endParaRPr b="1">
              <a:solidFill>
                <a:srgbClr val="FF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2a1b72a3ca7_0_66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g2a1b72a3ca7_0_66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0" name="Google Shape;360;g2a1b72a3ca7_0_66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1">
              <a:solidFill>
                <a:srgbClr val="FF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14 heures maximum même s’il en reste 18 au total pour le cycle.</a:t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29e13a968a1_0_205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g29e13a968a1_0_205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0" name="Google Shape;370;g29e13a968a1_0_205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2a1b72a3ca7_0_77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g2a1b72a3ca7_0_77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83" name="Google Shape;383;g2a1b72a3ca7_0_77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1">
              <a:solidFill>
                <a:srgbClr val="FF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Après 70 heures il doit prendre 24 hrs de repos.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9e13a968a1_0_47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g29e13a968a1_0_47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9" name="Google Shape;119;g29e13a968a1_0_47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2a1b72a3ca7_0_88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g2a1b72a3ca7_0_88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3" name="Google Shape;393;g2a1b72a3ca7_0_88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</a:pPr>
            <a:r>
              <a:rPr b="1" lang="en-US"/>
              <a:t>Il a cummulé 120 hrs.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29e25d8b887_0_5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g29e25d8b887_0_5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06" name="Google Shape;406;g29e25d8b887_0_5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2a1b72a3ca7_0_104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g2a1b72a3ca7_0_104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3" name="Google Shape;413;g2a1b72a3ca7_0_104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29e25d8b887_0_12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g29e25d8b887_0_12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0" name="Google Shape;420;g29e25d8b887_0_12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29e25d8b887_0_19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g29e25d8b887_0_19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7" name="Google Shape;427;g29e25d8b887_0_19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5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4" name="Google Shape;434;p15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0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p16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82" name="Google Shape;1082;p16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7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p18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90" name="Google Shape;1090;p18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Ici c’est la règle du 13 heures de conduite par poste de travail qui arrête la personne de conduire.</a:t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3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p20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5" name="Google Shape;1135;p20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36" name="Google Shape;1136;p20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Ici c’est la règle du 14 heures de travail par poste de travail qui arrête la personne de conduire.</a:t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9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p22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1" name="Google Shape;1181;p22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82" name="Google Shape;1182;p22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Ici c’est la règle du 16 heures d’amplitude par poste de travail qui arrête la personne de conduire.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9e13a968a1_0_66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g29e13a968a1_0_66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4" name="Google Shape;134;g29e13a968a1_0_66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g29e25d8b887_0_27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3" name="Google Shape;1223;g29e25d8b887_0_27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24" name="Google Shape;1224;g29e25d8b887_0_27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9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Google Shape;1230;g29e25d8b887_0_36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1" name="Google Shape;1231;g29e25d8b887_0_36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32" name="Google Shape;1232;g29e25d8b887_0_36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6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7" name="Google Shape;1237;g29e25d8b887_0_44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8" name="Google Shape;1238;g29e25d8b887_0_44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39" name="Google Shape;1239;g29e25d8b887_0_44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3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4" name="Google Shape;1244;p23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5" name="Google Shape;1245;p23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46" name="Google Shape;1246;p23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3" name="Shape 1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4" name="Google Shape;1254;p24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5" name="Google Shape;1255;p24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56" name="Google Shape;1256;p24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3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g29e25d8b887_0_64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5" name="Google Shape;1315;g29e25d8b887_0_64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16" name="Google Shape;1316;g29e25d8b887_0_64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0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" name="Google Shape;1321;g29e25d8b887_0_51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2" name="Google Shape;1322;g29e25d8b887_0_51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23" name="Google Shape;1323;g29e25d8b887_0_51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2" name="Shape 1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" name="Google Shape;1333;g29e25d8b887_0_58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4" name="Google Shape;1334;g29e25d8b887_0_58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35" name="Google Shape;1335;g29e25d8b887_0_58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0" name="Shape 1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" name="Google Shape;1341;g29e25d8b887_0_73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2" name="Google Shape;1342;g29e25d8b887_0_73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43" name="Google Shape;1343;g29e25d8b887_0_73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3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g29e25d8b887_0_82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5" name="Google Shape;1355;g29e25d8b887_0_82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56" name="Google Shape;1356;g29e25d8b887_0_82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9e13a968a1_0_177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g29e13a968a1_0_177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2" name="Google Shape;142;g29e13a968a1_0_177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g29e25d8b887_0_89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62" name="Google Shape;1362;g29e25d8b887_0_89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5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5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69" name="Google Shape;1369;p25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4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p26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6" name="Google Shape;1386;p26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87" name="Google Shape;1387;p26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7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9" name="Google Shape;1409;p27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10" name="Google Shape;1410;p27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5" name="Shape 1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6" name="Google Shape;1436;p28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7" name="Google Shape;1437;p28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38" name="Google Shape;1438;p28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3" name="Shape 1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" name="Google Shape;1464;p29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5" name="Google Shape;1465;p29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66" name="Google Shape;1466;p29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4" name="Shape 1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5" name="Google Shape;1485;p30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6" name="Google Shape;1486;p30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87" name="Google Shape;1487;p30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Google Shape;1513;g2a1b72a3ca7_0_111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4" name="Google Shape;1514;g2a1b72a3ca7_0_111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15" name="Google Shape;1515;g2a1b72a3ca7_0_111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9" name="Google Shape;149;p2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3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0" name="Google Shape;160;p3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5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5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9" name="Google Shape;169;p5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6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7" name="Google Shape;177;p6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-tête de section" type="secHead">
  <p:cSld name="SECTION_HEADER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4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7" name="Google Shape;77;p4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4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4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4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83" name="Google Shape;83;p4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4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4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3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4" name="Google Shape;24;p3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4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4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0" name="Google Shape;30;p3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5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6" name="Google Shape;36;p3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3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6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36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2" name="Google Shape;42;p36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3" name="Google Shape;43;p3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3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3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7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7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49" name="Google Shape;49;p37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0" name="Google Shape;50;p3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3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9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1" name="Google Shape;61;p39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2" name="Google Shape;62;p39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3" name="Google Shape;63;p39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4" name="Google Shape;64;p3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3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40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70" name="Google Shape;70;p40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71" name="Google Shape;71;p4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4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4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.jpg"/><Relationship Id="rId2" Type="http://schemas.openxmlformats.org/officeDocument/2006/relationships/image" Target="../media/image2.jp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3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3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3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3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  <p:pic>
        <p:nvPicPr>
          <p:cNvPr descr="F:\Mes images\CFTR - logos et images\CFTR-logo+desc_coul.jpg" id="15" name="Google Shape;15;p3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:\Mes images\CFTR - logos et images\CFTR_Pied de page_bandes.jpg" id="16" name="Google Shape;16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5754687"/>
            <a:ext cx="8194675" cy="1109662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12.png"/><Relationship Id="rId10" Type="http://schemas.openxmlformats.org/officeDocument/2006/relationships/image" Target="../media/image1.jpg"/><Relationship Id="rId13" Type="http://schemas.openxmlformats.org/officeDocument/2006/relationships/image" Target="../media/image6.png"/><Relationship Id="rId12" Type="http://schemas.openxmlformats.org/officeDocument/2006/relationships/image" Target="../media/image33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vmlDrawing" Target="../drawings/vmlDrawing1.vml"/><Relationship Id="rId4" Type="http://schemas.openxmlformats.org/officeDocument/2006/relationships/oleObject" Target="../embeddings/oleObject1.bin"/><Relationship Id="rId9" Type="http://schemas.openxmlformats.org/officeDocument/2006/relationships/image" Target="../media/image10.png"/><Relationship Id="rId14" Type="http://schemas.openxmlformats.org/officeDocument/2006/relationships/image" Target="../media/image19.png"/><Relationship Id="rId5" Type="http://schemas.openxmlformats.org/officeDocument/2006/relationships/oleObject" Target="../embeddings/oleObject1.bin"/><Relationship Id="rId6" Type="http://schemas.openxmlformats.org/officeDocument/2006/relationships/image" Target="../media/image9.png"/><Relationship Id="rId7" Type="http://schemas.openxmlformats.org/officeDocument/2006/relationships/oleObject" Target="../embeddings/oleObject2.bin"/><Relationship Id="rId8" Type="http://schemas.openxmlformats.org/officeDocument/2006/relationships/oleObject" Target="../embeddings/oleObject2.bin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7.png"/><Relationship Id="rId4" Type="http://schemas.openxmlformats.org/officeDocument/2006/relationships/image" Target="../media/image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png"/><Relationship Id="rId4" Type="http://schemas.openxmlformats.org/officeDocument/2006/relationships/image" Target="../media/image26.png"/><Relationship Id="rId5" Type="http://schemas.openxmlformats.org/officeDocument/2006/relationships/image" Target="../media/image17.png"/><Relationship Id="rId6" Type="http://schemas.openxmlformats.org/officeDocument/2006/relationships/image" Target="../media/image29.png"/><Relationship Id="rId7" Type="http://schemas.openxmlformats.org/officeDocument/2006/relationships/hyperlink" Target="http://slide2.xml" TargetMode="External"/><Relationship Id="rId8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jpg"/><Relationship Id="rId4" Type="http://schemas.openxmlformats.org/officeDocument/2006/relationships/image" Target="../media/image24.png"/><Relationship Id="rId5" Type="http://schemas.openxmlformats.org/officeDocument/2006/relationships/image" Target="../media/image23.png"/><Relationship Id="rId6" Type="http://schemas.openxmlformats.org/officeDocument/2006/relationships/image" Target="../media/image3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jpg"/><Relationship Id="rId4" Type="http://schemas.openxmlformats.org/officeDocument/2006/relationships/image" Target="../media/image31.png"/><Relationship Id="rId5" Type="http://schemas.openxmlformats.org/officeDocument/2006/relationships/image" Target="../media/image3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vmlDrawing" Target="../drawings/vmlDrawing2.vml"/><Relationship Id="rId4" Type="http://schemas.openxmlformats.org/officeDocument/2006/relationships/oleObject" Target="../embeddings/oleObject3.bin"/><Relationship Id="rId5" Type="http://schemas.openxmlformats.org/officeDocument/2006/relationships/oleObject" Target="../embeddings/oleObject3.bin"/><Relationship Id="rId6" Type="http://schemas.openxmlformats.org/officeDocument/2006/relationships/image" Target="../media/image35.png"/><Relationship Id="rId7" Type="http://schemas.openxmlformats.org/officeDocument/2006/relationships/image" Target="../media/image1.jpg"/><Relationship Id="rId8" Type="http://schemas.openxmlformats.org/officeDocument/2006/relationships/image" Target="../media/image4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jpg"/><Relationship Id="rId4" Type="http://schemas.openxmlformats.org/officeDocument/2006/relationships/image" Target="../media/image32.png"/><Relationship Id="rId5" Type="http://schemas.openxmlformats.org/officeDocument/2006/relationships/image" Target="../media/image3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jpg"/><Relationship Id="rId4" Type="http://schemas.openxmlformats.org/officeDocument/2006/relationships/image" Target="../media/image46.png"/><Relationship Id="rId5" Type="http://schemas.openxmlformats.org/officeDocument/2006/relationships/image" Target="../media/image4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0.png"/><Relationship Id="rId4" Type="http://schemas.openxmlformats.org/officeDocument/2006/relationships/hyperlink" Target="http://slide2.xml" TargetMode="External"/><Relationship Id="rId5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9.png"/><Relationship Id="rId4" Type="http://schemas.openxmlformats.org/officeDocument/2006/relationships/image" Target="../media/image1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jpg"/><Relationship Id="rId4" Type="http://schemas.openxmlformats.org/officeDocument/2006/relationships/image" Target="../media/image3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jpg"/><Relationship Id="rId4" Type="http://schemas.openxmlformats.org/officeDocument/2006/relationships/image" Target="../media/image4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.jpg"/><Relationship Id="rId4" Type="http://schemas.openxmlformats.org/officeDocument/2006/relationships/image" Target="../media/image4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jpg"/><Relationship Id="rId4" Type="http://schemas.openxmlformats.org/officeDocument/2006/relationships/image" Target="../media/image49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jpg"/><Relationship Id="rId4" Type="http://schemas.openxmlformats.org/officeDocument/2006/relationships/image" Target="../media/image3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.jpg"/><Relationship Id="rId4" Type="http://schemas.openxmlformats.org/officeDocument/2006/relationships/image" Target="../media/image4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.jpg"/><Relationship Id="rId4" Type="http://schemas.openxmlformats.org/officeDocument/2006/relationships/image" Target="../media/image4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.jpg"/><Relationship Id="rId4" Type="http://schemas.openxmlformats.org/officeDocument/2006/relationships/image" Target="../media/image7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.jpg"/><Relationship Id="rId4" Type="http://schemas.openxmlformats.org/officeDocument/2006/relationships/image" Target="../media/image4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Relationship Id="rId4" Type="http://schemas.openxmlformats.org/officeDocument/2006/relationships/image" Target="../media/image13.png"/><Relationship Id="rId9" Type="http://schemas.openxmlformats.org/officeDocument/2006/relationships/image" Target="../media/image15.png"/><Relationship Id="rId5" Type="http://schemas.openxmlformats.org/officeDocument/2006/relationships/image" Target="../media/image7.png"/><Relationship Id="rId6" Type="http://schemas.openxmlformats.org/officeDocument/2006/relationships/image" Target="../media/image11.png"/><Relationship Id="rId7" Type="http://schemas.openxmlformats.org/officeDocument/2006/relationships/image" Target="../media/image14.png"/><Relationship Id="rId8" Type="http://schemas.openxmlformats.org/officeDocument/2006/relationships/image" Target="../media/image8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.jpg"/><Relationship Id="rId4" Type="http://schemas.openxmlformats.org/officeDocument/2006/relationships/image" Target="../media/image56.png"/><Relationship Id="rId5" Type="http://schemas.openxmlformats.org/officeDocument/2006/relationships/image" Target="../media/image50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.jpg"/><Relationship Id="rId4" Type="http://schemas.openxmlformats.org/officeDocument/2006/relationships/image" Target="../media/image53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.jpg"/><Relationship Id="rId4" Type="http://schemas.openxmlformats.org/officeDocument/2006/relationships/image" Target="../media/image57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.jpg"/><Relationship Id="rId4" Type="http://schemas.openxmlformats.org/officeDocument/2006/relationships/image" Target="../media/image52.png"/><Relationship Id="rId5" Type="http://schemas.openxmlformats.org/officeDocument/2006/relationships/image" Target="../media/image51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54.png"/><Relationship Id="rId4" Type="http://schemas.openxmlformats.org/officeDocument/2006/relationships/image" Target="../media/image1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54.png"/><Relationship Id="rId4" Type="http://schemas.openxmlformats.org/officeDocument/2006/relationships/image" Target="../media/image1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54.png"/><Relationship Id="rId4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Relationship Id="rId4" Type="http://schemas.openxmlformats.org/officeDocument/2006/relationships/image" Target="../media/image22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.jpg"/><Relationship Id="rId4" Type="http://schemas.openxmlformats.org/officeDocument/2006/relationships/image" Target="../media/image58.png"/><Relationship Id="rId5" Type="http://schemas.openxmlformats.org/officeDocument/2006/relationships/image" Target="../media/image65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.jpg"/><Relationship Id="rId4" Type="http://schemas.openxmlformats.org/officeDocument/2006/relationships/image" Target="../media/image63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.jpg"/><Relationship Id="rId4" Type="http://schemas.openxmlformats.org/officeDocument/2006/relationships/image" Target="../media/image59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61.png"/><Relationship Id="rId4" Type="http://schemas.openxmlformats.org/officeDocument/2006/relationships/image" Target="../media/image60.png"/><Relationship Id="rId5" Type="http://schemas.openxmlformats.org/officeDocument/2006/relationships/image" Target="../media/image1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60.png"/><Relationship Id="rId4" Type="http://schemas.openxmlformats.org/officeDocument/2006/relationships/image" Target="../media/image1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1.jpg"/><Relationship Id="rId4" Type="http://schemas.openxmlformats.org/officeDocument/2006/relationships/image" Target="../media/image66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1.jpg"/><Relationship Id="rId4" Type="http://schemas.openxmlformats.org/officeDocument/2006/relationships/image" Target="../media/image71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1.jpg"/><Relationship Id="rId4" Type="http://schemas.openxmlformats.org/officeDocument/2006/relationships/image" Target="../media/image64.png"/><Relationship Id="rId5" Type="http://schemas.openxmlformats.org/officeDocument/2006/relationships/image" Target="../media/image68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1.jpg"/><Relationship Id="rId4" Type="http://schemas.openxmlformats.org/officeDocument/2006/relationships/image" Target="../media/image67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1.jpg"/><Relationship Id="rId4" Type="http://schemas.openxmlformats.org/officeDocument/2006/relationships/image" Target="../media/image7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.jp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69.png"/><Relationship Id="rId4" Type="http://schemas.openxmlformats.org/officeDocument/2006/relationships/image" Target="../media/image1.jp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70.png"/><Relationship Id="rId4" Type="http://schemas.openxmlformats.org/officeDocument/2006/relationships/image" Target="../media/image1.jp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70.png"/><Relationship Id="rId4" Type="http://schemas.openxmlformats.org/officeDocument/2006/relationships/image" Target="../media/image1.jp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70.png"/><Relationship Id="rId4" Type="http://schemas.openxmlformats.org/officeDocument/2006/relationships/image" Target="../media/image1.jp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77.png"/><Relationship Id="rId4" Type="http://schemas.openxmlformats.org/officeDocument/2006/relationships/image" Target="../media/image1.jp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77.png"/><Relationship Id="rId4" Type="http://schemas.openxmlformats.org/officeDocument/2006/relationships/image" Target="../media/image1.jp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1.jpg"/><Relationship Id="rId4" Type="http://schemas.openxmlformats.org/officeDocument/2006/relationships/image" Target="../media/image33.jpg"/><Relationship Id="rId5" Type="http://schemas.openxmlformats.org/officeDocument/2006/relationships/image" Target="../media/image6.png"/><Relationship Id="rId6" Type="http://schemas.openxmlformats.org/officeDocument/2006/relationships/image" Target="../media/image1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5.png"/><Relationship Id="rId4" Type="http://schemas.openxmlformats.org/officeDocument/2006/relationships/image" Target="../media/image21.png"/><Relationship Id="rId5" Type="http://schemas.openxmlformats.org/officeDocument/2006/relationships/image" Target="../media/image28.png"/><Relationship Id="rId6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0.png"/><Relationship Id="rId4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1" name="Google Shape;91;p1"/>
          <p:cNvGraphicFramePr/>
          <p:nvPr/>
        </p:nvGraphicFramePr>
        <p:xfrm>
          <a:off x="6573128" y="2224709"/>
          <a:ext cx="1371600" cy="1370012"/>
        </p:xfrm>
        <a:graphic>
          <a:graphicData uri="http://schemas.openxmlformats.org/presentationml/2006/ole">
            <mc:AlternateContent>
              <mc:Choice Requires="v">
                <p:oleObj r:id="rId4" imgH="1370012" imgW="1371600" progId="MS_ClipArt_Gallery.2" spid="_x0000_s1">
                  <p:embed/>
                </p:oleObj>
              </mc:Choice>
              <mc:Fallback>
                <p:oleObj r:id="rId5" imgH="1370012" imgW="1371600" progId="MS_ClipArt_Gallery.2">
                  <p:embed/>
                  <p:pic>
                    <p:nvPicPr>
                      <p:cNvPr id="91" name="Google Shape;91;p1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6573128" y="2224709"/>
                        <a:ext cx="1371600" cy="1370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" name="Google Shape;92;p1"/>
          <p:cNvGraphicFramePr/>
          <p:nvPr/>
        </p:nvGraphicFramePr>
        <p:xfrm>
          <a:off x="6573128" y="3690146"/>
          <a:ext cx="1371600" cy="1370012"/>
        </p:xfrm>
        <a:graphic>
          <a:graphicData uri="http://schemas.openxmlformats.org/presentationml/2006/ole">
            <mc:AlternateContent>
              <mc:Choice Requires="v">
                <p:oleObj r:id="rId7" imgH="1370012" imgW="1371600" progId="MS_ClipArt_Gallery.2" spid="_x0000_s2">
                  <p:embed/>
                </p:oleObj>
              </mc:Choice>
              <mc:Fallback>
                <p:oleObj r:id="rId8" imgH="1370012" imgW="1371600" progId="MS_ClipArt_Gallery.2">
                  <p:embed/>
                  <p:pic>
                    <p:nvPicPr>
                      <p:cNvPr id="92" name="Google Shape;92;p1"/>
                      <p:cNvPicPr preferRelativeResize="0"/>
                      <p:nvPr/>
                    </p:nvPicPr>
                    <p:blipFill rotWithShape="1">
                      <a:blip r:embed="rId9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6573128" y="3690146"/>
                        <a:ext cx="1371600" cy="1370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" name="Google Shape;93;p1"/>
          <p:cNvSpPr/>
          <p:nvPr/>
        </p:nvSpPr>
        <p:spPr>
          <a:xfrm>
            <a:off x="1631850" y="959549"/>
            <a:ext cx="6473007" cy="100630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28575">
                  <a:solidFill>
                    <a:srgbClr val="5F5F5F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 Black"/>
              </a:rPr>
              <a:t>Les heures de conduite  et de repos (HCR)</a:t>
            </a:r>
            <a:br>
              <a:rPr b="0" i="0">
                <a:ln cap="flat" cmpd="sng" w="28575">
                  <a:solidFill>
                    <a:srgbClr val="5F5F5F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 Black"/>
              </a:rPr>
            </a:br>
            <a:r>
              <a:rPr b="0" i="0">
                <a:ln cap="flat" cmpd="sng" w="28575">
                  <a:solidFill>
                    <a:srgbClr val="5F5F5F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 Black"/>
              </a:rPr>
              <a:t>Leçon 3.8A</a:t>
            </a:r>
          </a:p>
        </p:txBody>
      </p:sp>
      <p:sp>
        <p:nvSpPr>
          <p:cNvPr id="94" name="Google Shape;94;p1"/>
          <p:cNvSpPr txBox="1"/>
          <p:nvPr/>
        </p:nvSpPr>
        <p:spPr>
          <a:xfrm>
            <a:off x="7258928" y="6457950"/>
            <a:ext cx="1885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Novembre 2023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:\Mes images\CFTR - logos et images\CFTR-logo+desc_coul.jpg" id="95" name="Google Shape;95;p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511097" y="2262889"/>
            <a:ext cx="3848694" cy="2803618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"/>
          <p:cNvSpPr txBox="1"/>
          <p:nvPr/>
        </p:nvSpPr>
        <p:spPr>
          <a:xfrm>
            <a:off x="8472458" y="63396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0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"/>
          <p:cNvSpPr txBox="1"/>
          <p:nvPr/>
        </p:nvSpPr>
        <p:spPr>
          <a:xfrm>
            <a:off x="8472458" y="63396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0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1"/>
          <p:cNvPicPr preferRelativeResize="0"/>
          <p:nvPr/>
        </p:nvPicPr>
        <p:blipFill rotWithShape="1">
          <a:blip r:embed="rId12">
            <a:alphaModFix/>
          </a:blip>
          <a:srcRect b="43714" l="0" r="0" t="16408"/>
          <a:stretch/>
        </p:blipFill>
        <p:spPr>
          <a:xfrm>
            <a:off x="-25" y="59578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100" name="Google Shape;100;p1"/>
          <p:cNvSpPr/>
          <p:nvPr/>
        </p:nvSpPr>
        <p:spPr>
          <a:xfrm>
            <a:off x="-19375" y="5957850"/>
            <a:ext cx="9163375" cy="909225"/>
          </a:xfrm>
          <a:prstGeom prst="flowChartManualInput">
            <a:avLst/>
          </a:prstGeom>
          <a:solidFill>
            <a:srgbClr val="000000">
              <a:alpha val="56078"/>
            </a:srgbClr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1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215571" y="62600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"/>
          <p:cNvSpPr txBox="1"/>
          <p:nvPr/>
        </p:nvSpPr>
        <p:spPr>
          <a:xfrm>
            <a:off x="586991" y="64716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1" lang="en-US" sz="600" u="none" cap="none" strike="noStrike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b="0" i="1" sz="600" u="none" cap="none" strike="noStrike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  <p:pic>
        <p:nvPicPr>
          <p:cNvPr id="103" name="Google Shape;103;p1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7292425" y="6042028"/>
            <a:ext cx="1728724" cy="740875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"/>
          <p:cNvSpPr txBox="1"/>
          <p:nvPr/>
        </p:nvSpPr>
        <p:spPr>
          <a:xfrm>
            <a:off x="6573125" y="5451100"/>
            <a:ext cx="25686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</a:rPr>
              <a:t>Pages</a:t>
            </a:r>
            <a:r>
              <a:rPr b="1" lang="en-US" sz="1600">
                <a:solidFill>
                  <a:schemeClr val="dk1"/>
                </a:solidFill>
              </a:rPr>
              <a:t> 290</a:t>
            </a:r>
            <a:r>
              <a:rPr b="1" lang="en-US" sz="1600">
                <a:solidFill>
                  <a:schemeClr val="dk1"/>
                </a:solidFill>
              </a:rPr>
              <a:t> à </a:t>
            </a:r>
            <a:r>
              <a:rPr b="1" lang="en-US" sz="1600">
                <a:solidFill>
                  <a:schemeClr val="dk1"/>
                </a:solidFill>
              </a:rPr>
              <a:t>313</a:t>
            </a:r>
            <a:r>
              <a:rPr b="1" lang="en-US" sz="1600">
                <a:solidFill>
                  <a:schemeClr val="dk1"/>
                </a:solidFill>
              </a:rPr>
              <a:t> du CVL</a:t>
            </a:r>
            <a:endParaRPr b="1"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7"/>
          <p:cNvSpPr txBox="1"/>
          <p:nvPr/>
        </p:nvSpPr>
        <p:spPr>
          <a:xfrm>
            <a:off x="457200" y="908050"/>
            <a:ext cx="8229600" cy="979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Exemples</a:t>
            </a:r>
            <a:r>
              <a:rPr b="1" i="0" lang="en-US" sz="36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36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d’activités qui sont</a:t>
            </a:r>
            <a:br>
              <a:rPr b="0" i="0" lang="en-US" sz="36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36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considérées comme heures de service</a:t>
            </a:r>
            <a:br>
              <a:rPr b="0" i="0" lang="en-US" sz="36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7"/>
          <p:cNvSpPr txBox="1"/>
          <p:nvPr/>
        </p:nvSpPr>
        <p:spPr>
          <a:xfrm>
            <a:off x="457200" y="2205037"/>
            <a:ext cx="8229600" cy="3878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participation au chargement ou au déchargement du véhicule lourd;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L’attente pendant laquelle le véhicule lourd fait l’objet;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 chargement ou du déchargement;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d’une inspection;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2" marL="11430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à la douane;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2" marL="11430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à un poste de pesée;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d’un entretien;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d’une affectation.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7950" lvl="1" marL="74295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3429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0" name="Google Shape;190;p7"/>
          <p:cNvGrpSpPr/>
          <p:nvPr/>
        </p:nvGrpSpPr>
        <p:grpSpPr>
          <a:xfrm>
            <a:off x="5076825" y="4365625"/>
            <a:ext cx="3167062" cy="2349500"/>
            <a:chOff x="3560" y="3022"/>
            <a:chExt cx="1543" cy="1179"/>
          </a:xfrm>
        </p:grpSpPr>
        <p:sp>
          <p:nvSpPr>
            <p:cNvPr id="191" name="Google Shape;191;p7"/>
            <p:cNvSpPr txBox="1"/>
            <p:nvPr/>
          </p:nvSpPr>
          <p:spPr>
            <a:xfrm>
              <a:off x="3651" y="3113"/>
              <a:ext cx="1452" cy="1088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lift" id="192" name="Google Shape;192;p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560" y="3022"/>
              <a:ext cx="1452" cy="110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F:\Mes images\CFTR - logos et images\CFTR-logo+desc_coul.jpg" id="193" name="Google Shape;193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8"/>
          <p:cNvSpPr txBox="1"/>
          <p:nvPr/>
        </p:nvSpPr>
        <p:spPr>
          <a:xfrm>
            <a:off x="457200" y="908050"/>
            <a:ext cx="8229600" cy="979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Exemples</a:t>
            </a:r>
            <a:r>
              <a:rPr b="1" i="0" lang="en-US" sz="36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36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d’activités qui sont</a:t>
            </a:r>
            <a:br>
              <a:rPr b="0" i="0" lang="en-US" sz="36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36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considérées comme heures de service</a:t>
            </a:r>
            <a:br>
              <a:rPr b="0" i="0" lang="en-US" sz="36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8"/>
          <p:cNvSpPr txBox="1"/>
          <p:nvPr/>
        </p:nvSpPr>
        <p:spPr>
          <a:xfrm>
            <a:off x="457200" y="2349500"/>
            <a:ext cx="8229600" cy="3878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L’attente au cours d’un trajet en raison d’un accident ou d’une autre situation imprévue.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Toute autre fonction pour le compte d’un exploitant de véhicules lourds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Administrateur;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Répartiteur;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Mécanicien;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Cariste;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Etc.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7950" lvl="1" marL="74295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3429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MCj03984210000[1]" id="201" name="Google Shape;20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87" y="3716337"/>
            <a:ext cx="1185862" cy="13446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Cj03966380000[1]" id="202" name="Google Shape;202;p8"/>
          <p:cNvPicPr preferRelativeResize="0"/>
          <p:nvPr/>
        </p:nvPicPr>
        <p:blipFill rotWithShape="1">
          <a:blip r:embed="rId4">
            <a:alphaModFix/>
          </a:blip>
          <a:srcRect b="0" l="0" r="0" t="23631"/>
          <a:stretch/>
        </p:blipFill>
        <p:spPr>
          <a:xfrm>
            <a:off x="4630737" y="4527550"/>
            <a:ext cx="1290637" cy="139541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MCj01985690000[1]" id="203" name="Google Shape;203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73837" y="5091112"/>
            <a:ext cx="1670050" cy="15065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Cj01573690000[1]" id="204" name="Google Shape;204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999162" y="4022725"/>
            <a:ext cx="1081087" cy="122555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8"/>
          <p:cNvSpPr txBox="1"/>
          <p:nvPr/>
        </p:nvSpPr>
        <p:spPr>
          <a:xfrm>
            <a:off x="6300787" y="476250"/>
            <a:ext cx="21272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Table des matières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:\Mes images\CFTR - logos et images\CFTR-logo+desc_coul.jpg" id="206" name="Google Shape;206;p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Attention</a:t>
            </a:r>
            <a:endParaRPr/>
          </a:p>
        </p:txBody>
      </p:sp>
      <p:sp>
        <p:nvSpPr>
          <p:cNvPr id="212" name="Google Shape;212;p9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est interdit à l’exploitant de véhicules lourds, à l’expéditeur, au consignataire ou à toute autre personne de demander, d’imposer ou de permettre à un conducteur de conduire, de la même façon qu’il est interdit à ce conducteur de conduire si :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Les facultés du conducteur sont affaiblies au point qu’il est dangereux qu’il conduise;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fait de conduire compromettrait ou risquerait de compromettre la sécurité ou la santé du public, du conducteur ou des employés du transporteur routier;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a fait l’objet d’une déclaration de mise hors service;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conducteur ne serait pas en conformité avec le présent règlement s’il conduisait.</a:t>
            </a:r>
            <a:endParaRPr/>
          </a:p>
        </p:txBody>
      </p:sp>
      <p:pic>
        <p:nvPicPr>
          <p:cNvPr descr="F:\Mes images\CFTR - logos et images\CFTR-logo+desc_coul.jpg" id="213" name="Google Shape;21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Questions</a:t>
            </a:r>
            <a:endParaRPr/>
          </a:p>
        </p:txBody>
      </p:sp>
      <p:sp>
        <p:nvSpPr>
          <p:cNvPr id="219" name="Google Shape;219;p11"/>
          <p:cNvSpPr txBox="1"/>
          <p:nvPr>
            <p:ph idx="1" type="body"/>
          </p:nvPr>
        </p:nvSpPr>
        <p:spPr>
          <a:xfrm>
            <a:off x="457200" y="1268412"/>
            <a:ext cx="8229600" cy="48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09600" lvl="0" marL="609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 conducteur doit inscrire sur une fiche    journalière son temps réparti en </a:t>
            </a:r>
            <a:r>
              <a:rPr b="1" i="0" lang="en-US" sz="2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 activités</a:t>
            </a: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 Quelles sont-elles?</a:t>
            </a:r>
            <a:endParaRPr b="0" i="0" sz="2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/>
          </a:p>
          <a:p>
            <a:pPr indent="-609600" lvl="0" marL="6096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</a:pPr>
            <a:r>
              <a:rPr b="1" i="0" lang="en-US" sz="20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        </a:t>
            </a:r>
            <a:endParaRPr b="1" i="0" sz="1400" u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09600" lvl="0" marL="6096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 startAt="2"/>
            </a:pP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Où devrait-on répartir les activités suivantes? </a:t>
            </a:r>
            <a:endParaRPr/>
          </a:p>
          <a:p>
            <a:pPr indent="-609600" lvl="0" marL="609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a)	vous conduisez le véhicule :	 </a:t>
            </a:r>
            <a:endParaRPr/>
          </a:p>
          <a:p>
            <a:pPr indent="-609600" lvl="0" marL="609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b)	vous inspectez votre camion: 	</a:t>
            </a:r>
            <a:endParaRPr/>
          </a:p>
          <a:p>
            <a:pPr indent="-609600" lvl="0" marL="609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c)	vous chargez votre camion :	</a:t>
            </a:r>
            <a:endParaRPr/>
          </a:p>
          <a:p>
            <a:pPr indent="-609600" lvl="0" marL="609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d)	vous êtes au restaurant :	</a:t>
            </a:r>
            <a:endParaRPr/>
          </a:p>
          <a:p>
            <a:pPr indent="-609600" lvl="0" marL="609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e)	vous êtes à la maison :	</a:t>
            </a:r>
            <a:endParaRPr/>
          </a:p>
          <a:p>
            <a:pPr indent="-609600" lvl="0" marL="609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f)	vous faites le plein de carburant :	</a:t>
            </a:r>
            <a:endParaRPr/>
          </a:p>
          <a:p>
            <a:pPr indent="-609600" lvl="0" marL="609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g)	vous attendez une assignation :	</a:t>
            </a:r>
            <a:endParaRPr/>
          </a:p>
          <a:p>
            <a:pPr indent="-609600" lvl="0" marL="609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h)	vous dormez 4 heures dans la couchette :	</a:t>
            </a:r>
            <a:endParaRPr/>
          </a:p>
          <a:p>
            <a:pPr indent="-609600" lvl="0" marL="609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i)	vous complétez vos documents :	 </a:t>
            </a:r>
            <a:endParaRPr/>
          </a:p>
        </p:txBody>
      </p:sp>
      <p:sp>
        <p:nvSpPr>
          <p:cNvPr id="220" name="Google Shape;220;p11"/>
          <p:cNvSpPr txBox="1"/>
          <p:nvPr/>
        </p:nvSpPr>
        <p:spPr>
          <a:xfrm>
            <a:off x="1116012" y="1916112"/>
            <a:ext cx="5175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Repos, couchette, conduite et travail (service)</a:t>
            </a:r>
            <a:endParaRPr b="1" i="0" sz="18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11"/>
          <p:cNvSpPr txBox="1"/>
          <p:nvPr/>
        </p:nvSpPr>
        <p:spPr>
          <a:xfrm>
            <a:off x="4239413" y="2900362"/>
            <a:ext cx="1368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conduite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11"/>
          <p:cNvSpPr txBox="1"/>
          <p:nvPr/>
        </p:nvSpPr>
        <p:spPr>
          <a:xfrm>
            <a:off x="4356100" y="3225800"/>
            <a:ext cx="1511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service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11"/>
          <p:cNvSpPr txBox="1"/>
          <p:nvPr/>
        </p:nvSpPr>
        <p:spPr>
          <a:xfrm>
            <a:off x="4279900" y="3586162"/>
            <a:ext cx="144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service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1"/>
          <p:cNvSpPr txBox="1"/>
          <p:nvPr/>
        </p:nvSpPr>
        <p:spPr>
          <a:xfrm>
            <a:off x="3924300" y="4157662"/>
            <a:ext cx="1047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repos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11"/>
          <p:cNvSpPr txBox="1"/>
          <p:nvPr/>
        </p:nvSpPr>
        <p:spPr>
          <a:xfrm>
            <a:off x="4067175" y="3873500"/>
            <a:ext cx="1047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repos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11"/>
          <p:cNvSpPr txBox="1"/>
          <p:nvPr/>
        </p:nvSpPr>
        <p:spPr>
          <a:xfrm>
            <a:off x="4859337" y="4521200"/>
            <a:ext cx="1047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service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11"/>
          <p:cNvSpPr txBox="1"/>
          <p:nvPr/>
        </p:nvSpPr>
        <p:spPr>
          <a:xfrm>
            <a:off x="5724525" y="5170487"/>
            <a:ext cx="1263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couchette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11"/>
          <p:cNvSpPr txBox="1"/>
          <p:nvPr/>
        </p:nvSpPr>
        <p:spPr>
          <a:xfrm>
            <a:off x="4859337" y="5453062"/>
            <a:ext cx="1047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service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11"/>
          <p:cNvSpPr txBox="1"/>
          <p:nvPr/>
        </p:nvSpPr>
        <p:spPr>
          <a:xfrm>
            <a:off x="4787900" y="4805362"/>
            <a:ext cx="1047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service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:\Mes images\CFTR - logos et images\CFTR-logo+desc_coul.jpg" id="230" name="Google Shape;230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:\Mes images\CFTR - logos et images\CFTR-logo+desc_coul.jpg" id="235" name="Google Shape;235;g29e13a968a1_0_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g29e13a968a1_0_8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69523" y="908050"/>
            <a:ext cx="1227975" cy="60425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g29e13a968a1_0_83"/>
          <p:cNvSpPr txBox="1"/>
          <p:nvPr/>
        </p:nvSpPr>
        <p:spPr>
          <a:xfrm>
            <a:off x="2896063" y="1512300"/>
            <a:ext cx="3174900" cy="6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Les cycles 1 et 2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8" name="Google Shape;238;g29e13a968a1_0_8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0025" y="2210700"/>
            <a:ext cx="7246975" cy="148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g29e13a968a1_0_8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48513" y="4304375"/>
            <a:ext cx="7246975" cy="144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:\Mes images\CFTR - logos et images\CFTR-logo+desc_coul.jpg" id="244" name="Google Shape;244;g29e13a968a1_0_10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g29e13a968a1_0_10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27213" y="1765300"/>
            <a:ext cx="7007075" cy="150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g29e13a968a1_0_10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62825" y="3854575"/>
            <a:ext cx="6818350" cy="1149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2"/>
          <p:cNvSpPr txBox="1"/>
          <p:nvPr/>
        </p:nvSpPr>
        <p:spPr>
          <a:xfrm>
            <a:off x="0" y="184785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53" name="Google Shape;253;p12"/>
          <p:cNvGraphicFramePr/>
          <p:nvPr/>
        </p:nvGraphicFramePr>
        <p:xfrm>
          <a:off x="900112" y="2060575"/>
          <a:ext cx="6551612" cy="3522662"/>
        </p:xfrm>
        <a:graphic>
          <a:graphicData uri="http://schemas.openxmlformats.org/presentationml/2006/ole">
            <mc:AlternateContent>
              <mc:Choice Requires="v">
                <p:oleObj r:id="rId4" imgH="3522662" imgW="6551612" progId="PowerPoint.Slide.8" spid="_x0000_s1">
                  <p:embed/>
                </p:oleObj>
              </mc:Choice>
              <mc:Fallback>
                <p:oleObj r:id="rId5" imgH="3522662" imgW="6551612" progId="PowerPoint.Slide.8">
                  <p:embed/>
                  <p:pic>
                    <p:nvPicPr>
                      <p:cNvPr id="253" name="Google Shape;253;p12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900112" y="2060575"/>
                        <a:ext cx="6551612" cy="3522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54" name="Google Shape;254;p12"/>
          <p:cNvCxnSpPr/>
          <p:nvPr/>
        </p:nvCxnSpPr>
        <p:spPr>
          <a:xfrm flipH="1" rot="10800000">
            <a:off x="2124075" y="5013325"/>
            <a:ext cx="431800" cy="647700"/>
          </a:xfrm>
          <a:prstGeom prst="straightConnector1">
            <a:avLst/>
          </a:prstGeom>
          <a:noFill/>
          <a:ln cap="flat" cmpd="sng" w="28575">
            <a:solidFill>
              <a:srgbClr val="000066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55" name="Google Shape;255;p12"/>
          <p:cNvSpPr txBox="1"/>
          <p:nvPr/>
        </p:nvSpPr>
        <p:spPr>
          <a:xfrm>
            <a:off x="0" y="5661025"/>
            <a:ext cx="2789237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Première petite ligne 0,25= 15 minutes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6" name="Google Shape;256;p12"/>
          <p:cNvCxnSpPr/>
          <p:nvPr/>
        </p:nvCxnSpPr>
        <p:spPr>
          <a:xfrm flipH="1" rot="10800000">
            <a:off x="2779750" y="5001425"/>
            <a:ext cx="15900" cy="888900"/>
          </a:xfrm>
          <a:prstGeom prst="straightConnector1">
            <a:avLst/>
          </a:prstGeom>
          <a:noFill/>
          <a:ln cap="flat" cmpd="sng" w="28575">
            <a:solidFill>
              <a:srgbClr val="000066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57" name="Google Shape;257;p12"/>
          <p:cNvSpPr txBox="1"/>
          <p:nvPr/>
        </p:nvSpPr>
        <p:spPr>
          <a:xfrm>
            <a:off x="2619375" y="5897545"/>
            <a:ext cx="2856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Deuxième petite ligne 0,50= 30 minutes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8" name="Google Shape;258;p12"/>
          <p:cNvCxnSpPr/>
          <p:nvPr/>
        </p:nvCxnSpPr>
        <p:spPr>
          <a:xfrm rot="10800000">
            <a:off x="2987675" y="5084762"/>
            <a:ext cx="71437" cy="288925"/>
          </a:xfrm>
          <a:prstGeom prst="straightConnector1">
            <a:avLst/>
          </a:prstGeom>
          <a:noFill/>
          <a:ln cap="flat" cmpd="sng" w="28575">
            <a:solidFill>
              <a:srgbClr val="000066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59" name="Google Shape;259;p12"/>
          <p:cNvSpPr txBox="1"/>
          <p:nvPr/>
        </p:nvSpPr>
        <p:spPr>
          <a:xfrm>
            <a:off x="3040062" y="5249862"/>
            <a:ext cx="2840037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Troisième petite ligne 0,75= 45 minutes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:\Mes images\CFTR - logos et images\CFTR-logo+desc_coul.jpg" id="260" name="Google Shape;260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1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65175" y="948162"/>
            <a:ext cx="7213650" cy="1799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9e13a968a1_0_116"/>
          <p:cNvSpPr txBox="1"/>
          <p:nvPr/>
        </p:nvSpPr>
        <p:spPr>
          <a:xfrm>
            <a:off x="0" y="184785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:\Mes images\CFTR - logos et images\CFTR-logo+desc_coul.jpg" id="268" name="Google Shape;268;g29e13a968a1_0_1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g29e13a968a1_0_1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60775" y="1181100"/>
            <a:ext cx="2557425" cy="462185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g29e13a968a1_0_116"/>
          <p:cNvSpPr txBox="1"/>
          <p:nvPr/>
        </p:nvSpPr>
        <p:spPr>
          <a:xfrm>
            <a:off x="2586000" y="1670175"/>
            <a:ext cx="36672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Période de 24 heures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1" name="Google Shape;271;g29e13a968a1_0_1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65488" y="3530925"/>
            <a:ext cx="6813026" cy="11586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2" name="Google Shape;272;g29e13a968a1_0_116"/>
          <p:cNvCxnSpPr/>
          <p:nvPr/>
        </p:nvCxnSpPr>
        <p:spPr>
          <a:xfrm>
            <a:off x="2014575" y="4975925"/>
            <a:ext cx="1682700" cy="0"/>
          </a:xfrm>
          <a:prstGeom prst="straightConnector1">
            <a:avLst/>
          </a:prstGeom>
          <a:noFill/>
          <a:ln cap="flat" cmpd="sng" w="3810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73" name="Google Shape;273;g29e13a968a1_0_116"/>
          <p:cNvCxnSpPr/>
          <p:nvPr/>
        </p:nvCxnSpPr>
        <p:spPr>
          <a:xfrm>
            <a:off x="5367375" y="4975925"/>
            <a:ext cx="1682700" cy="0"/>
          </a:xfrm>
          <a:prstGeom prst="straightConnector1">
            <a:avLst/>
          </a:prstGeom>
          <a:noFill/>
          <a:ln cap="flat" cmpd="sng" w="3810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4" name="Google Shape;274;g29e13a968a1_0_116"/>
          <p:cNvSpPr txBox="1"/>
          <p:nvPr/>
        </p:nvSpPr>
        <p:spPr>
          <a:xfrm>
            <a:off x="5465800" y="4912425"/>
            <a:ext cx="19146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 hrs repos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g29e13a968a1_0_116"/>
          <p:cNvSpPr txBox="1"/>
          <p:nvPr/>
        </p:nvSpPr>
        <p:spPr>
          <a:xfrm>
            <a:off x="3741700" y="4912425"/>
            <a:ext cx="16590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 hrs travail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g29e13a968a1_0_116"/>
          <p:cNvSpPr txBox="1"/>
          <p:nvPr/>
        </p:nvSpPr>
        <p:spPr>
          <a:xfrm>
            <a:off x="2113000" y="4912425"/>
            <a:ext cx="19146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 hrs repos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7" name="Google Shape;277;g29e13a968a1_0_116"/>
          <p:cNvCxnSpPr/>
          <p:nvPr/>
        </p:nvCxnSpPr>
        <p:spPr>
          <a:xfrm>
            <a:off x="1630400" y="2224350"/>
            <a:ext cx="5762700" cy="31800"/>
          </a:xfrm>
          <a:prstGeom prst="straightConnector1">
            <a:avLst/>
          </a:prstGeom>
          <a:noFill/>
          <a:ln cap="flat" cmpd="sng" w="3810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8" name="Google Shape;278;g29e13a968a1_0_116"/>
          <p:cNvSpPr txBox="1"/>
          <p:nvPr/>
        </p:nvSpPr>
        <p:spPr>
          <a:xfrm>
            <a:off x="23900" y="1924050"/>
            <a:ext cx="16827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 hrs (minuit)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g29e13a968a1_0_116"/>
          <p:cNvSpPr txBox="1"/>
          <p:nvPr/>
        </p:nvSpPr>
        <p:spPr>
          <a:xfrm>
            <a:off x="7339100" y="1924050"/>
            <a:ext cx="19146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 hrs (minuit)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0" name="Google Shape;280;g29e13a968a1_0_116"/>
          <p:cNvCxnSpPr/>
          <p:nvPr/>
        </p:nvCxnSpPr>
        <p:spPr>
          <a:xfrm>
            <a:off x="3690975" y="4975925"/>
            <a:ext cx="1682700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:\Mes images\CFTR - logos et images\CFTR-logo+desc_coul.jpg" id="286" name="Google Shape;286;g29e13a968a1_0_1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g29e13a968a1_0_1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40638" y="1393825"/>
            <a:ext cx="6262725" cy="54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g29e13a968a1_0_1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66738" y="3232938"/>
            <a:ext cx="5410527" cy="849325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g29e13a968a1_0_146"/>
          <p:cNvSpPr txBox="1"/>
          <p:nvPr/>
        </p:nvSpPr>
        <p:spPr>
          <a:xfrm>
            <a:off x="1573250" y="1901950"/>
            <a:ext cx="5826000" cy="8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Conditions </a:t>
            </a:r>
            <a:r>
              <a:rPr b="0" i="0" lang="en-US" sz="24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 prévisible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avant de commencer à conduire.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g29e13a968a1_0_146"/>
          <p:cNvSpPr txBox="1"/>
          <p:nvPr/>
        </p:nvSpPr>
        <p:spPr>
          <a:xfrm>
            <a:off x="2095500" y="4082250"/>
            <a:ext cx="4953000" cy="8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Conducteur d’agence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Voiturier-remorqueur (Broker)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p13"/>
          <p:cNvPicPr preferRelativeResize="0"/>
          <p:nvPr/>
        </p:nvPicPr>
        <p:blipFill rotWithShape="1">
          <a:blip r:embed="rId3">
            <a:alphaModFix/>
          </a:blip>
          <a:srcRect b="7682" l="11604" r="10872" t="18509"/>
          <a:stretch/>
        </p:blipFill>
        <p:spPr>
          <a:xfrm>
            <a:off x="827088" y="1414463"/>
            <a:ext cx="7561262" cy="5399087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13"/>
          <p:cNvSpPr txBox="1"/>
          <p:nvPr/>
        </p:nvSpPr>
        <p:spPr>
          <a:xfrm>
            <a:off x="457200" y="2143125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 conducteur qui conduit à </a:t>
            </a:r>
            <a:r>
              <a:rPr b="1" i="0" lang="en-US" sz="2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l’intérieur d’un rayon de 160 km à partir du terminus d’attache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n’a pas à compléter de fiche journalière, si: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just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retourne à chaque jour à son port d’attache pour y prendre au moins 8 heures de repos consécutives;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just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L’exploitant tient un document indiquant les heures de service et de repos pour chaque journée où le conducteur ne complète pas de fiche journalière.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13"/>
          <p:cNvSpPr txBox="1"/>
          <p:nvPr/>
        </p:nvSpPr>
        <p:spPr>
          <a:xfrm>
            <a:off x="457200" y="908050"/>
            <a:ext cx="8229600" cy="576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Rayon de 160 km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13"/>
          <p:cNvSpPr txBox="1"/>
          <p:nvPr/>
        </p:nvSpPr>
        <p:spPr>
          <a:xfrm>
            <a:off x="6227762" y="549275"/>
            <a:ext cx="21272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Table des matières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:\Mes images\CFTR - logos et images\CFTR-logo+desc_coul.jpg" id="300" name="Google Shape;300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:\Mes images\CFTR - logos et images\CFTR-logo+desc_coul.jpg" id="110" name="Google Shape;110;g29e13a968a1_0_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g29e13a968a1_0_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5200" y="1060449"/>
            <a:ext cx="1924050" cy="4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g29e13a968a1_0_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71888" y="2184399"/>
            <a:ext cx="1800225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g29e13a968a1_0_29"/>
          <p:cNvSpPr txBox="1"/>
          <p:nvPr/>
        </p:nvSpPr>
        <p:spPr>
          <a:xfrm>
            <a:off x="890625" y="4537775"/>
            <a:ext cx="7572600" cy="6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Facteurs parmis les plus importants…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g29e13a968a1_0_29"/>
          <p:cNvSpPr txBox="1"/>
          <p:nvPr/>
        </p:nvSpPr>
        <p:spPr>
          <a:xfrm>
            <a:off x="954125" y="5506150"/>
            <a:ext cx="6683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Les signes…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g29e13a968a1_0_29"/>
          <p:cNvSpPr txBox="1"/>
          <p:nvPr/>
        </p:nvSpPr>
        <p:spPr>
          <a:xfrm>
            <a:off x="2300175" y="1554725"/>
            <a:ext cx="4334100" cy="3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Facultés affaiblis…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14"/>
          <p:cNvPicPr preferRelativeResize="0"/>
          <p:nvPr/>
        </p:nvPicPr>
        <p:blipFill rotWithShape="1">
          <a:blip r:embed="rId3">
            <a:alphaModFix/>
          </a:blip>
          <a:srcRect b="7682" l="11604" r="10872" t="18509"/>
          <a:stretch/>
        </p:blipFill>
        <p:spPr>
          <a:xfrm>
            <a:off x="827088" y="1414463"/>
            <a:ext cx="7561262" cy="5399087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14"/>
          <p:cNvSpPr txBox="1"/>
          <p:nvPr/>
        </p:nvSpPr>
        <p:spPr>
          <a:xfrm>
            <a:off x="457200" y="908050"/>
            <a:ext cx="8229600" cy="576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Rayon de 160 km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:\Mes images\CFTR - logos et images\CFTR-logo+desc_coul.jpg" id="308" name="Google Shape;308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:\Mes images\CFTR - logos et images\CFTR-logo+desc_coul.jpg" id="314" name="Google Shape;314;g29e13a968a1_0_1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g29e13a968a1_0_16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8925" y="2579676"/>
            <a:ext cx="8806159" cy="849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:\Mes images\CFTR - logos et images\CFTR-logo+desc_coul.jpg" id="321" name="Google Shape;321;g29e13a968a1_0_1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g29e13a968a1_0_18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1060450"/>
            <a:ext cx="8839199" cy="3467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:\Mes images\CFTR - logos et images\CFTR-logo+desc_coul.jpg" id="328" name="Google Shape;328;g29e13a968a1_0_1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g29e13a968a1_0_19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1060450"/>
            <a:ext cx="8515350" cy="380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:\Mes images\CFTR - logos et images\CFTR-logo+desc_coul.jpg" id="335" name="Google Shape;335;g29e13a968a1_0_1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g29e13a968a1_0_19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14600" y="177925"/>
            <a:ext cx="3841650" cy="661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:\Mes images\CFTR - logos et images\CFTR-logo+desc_coul.jpg" id="342" name="Google Shape;342;g2a1b72a3ca7_0_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g2a1b72a3ca7_0_33"/>
          <p:cNvSpPr txBox="1"/>
          <p:nvPr/>
        </p:nvSpPr>
        <p:spPr>
          <a:xfrm>
            <a:off x="2261300" y="857225"/>
            <a:ext cx="4296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Exercices cycle 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g2a1b72a3ca7_0_33"/>
          <p:cNvSpPr txBox="1"/>
          <p:nvPr/>
        </p:nvSpPr>
        <p:spPr>
          <a:xfrm>
            <a:off x="885475" y="1714500"/>
            <a:ext cx="7503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rabicPeriod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Quel est le </a:t>
            </a: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maximum d’heures de travail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disponibles le jour 7 en utilisant le </a:t>
            </a: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cycle 1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5" name="Google Shape;345;g2a1b72a3ca7_0_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2605800"/>
            <a:ext cx="8839201" cy="1320307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g2a1b72a3ca7_0_33"/>
          <p:cNvSpPr txBox="1"/>
          <p:nvPr/>
        </p:nvSpPr>
        <p:spPr>
          <a:xfrm>
            <a:off x="5266950" y="3204300"/>
            <a:ext cx="423300" cy="64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1" i="0" sz="32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:\Mes images\CFTR - logos et images\CFTR-logo+desc_coul.jpg" id="352" name="Google Shape;352;g2a1b72a3ca7_0_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g2a1b72a3ca7_0_51"/>
          <p:cNvSpPr txBox="1"/>
          <p:nvPr/>
        </p:nvSpPr>
        <p:spPr>
          <a:xfrm>
            <a:off x="2261300" y="857225"/>
            <a:ext cx="4296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Exercices cycle 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g2a1b72a3ca7_0_51"/>
          <p:cNvSpPr txBox="1"/>
          <p:nvPr/>
        </p:nvSpPr>
        <p:spPr>
          <a:xfrm>
            <a:off x="885475" y="1714500"/>
            <a:ext cx="7503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  Quel est le </a:t>
            </a: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maximum d’heures de </a:t>
            </a:r>
            <a:r>
              <a:rPr b="1" lang="en-US" sz="1800" u="sng">
                <a:solidFill>
                  <a:schemeClr val="dk1"/>
                </a:solidFill>
              </a:rPr>
              <a:t>conduite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disponibles le jour 9 en utilisant le </a:t>
            </a: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cycle 1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5" name="Google Shape;355;g2a1b72a3ca7_0_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2605800"/>
            <a:ext cx="8839201" cy="1316477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g2a1b72a3ca7_0_51"/>
          <p:cNvSpPr txBox="1"/>
          <p:nvPr/>
        </p:nvSpPr>
        <p:spPr>
          <a:xfrm>
            <a:off x="6257550" y="3204300"/>
            <a:ext cx="618000" cy="64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1" lang="en-US" sz="2400">
                <a:solidFill>
                  <a:srgbClr val="FF0000"/>
                </a:solidFill>
              </a:rPr>
              <a:t>3</a:t>
            </a:r>
            <a:endParaRPr b="1" i="0" sz="28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:\Mes images\CFTR - logos et images\CFTR-logo+desc_coul.jpg" id="362" name="Google Shape;362;g2a1b72a3ca7_0_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g2a1b72a3ca7_0_66"/>
          <p:cNvSpPr txBox="1"/>
          <p:nvPr/>
        </p:nvSpPr>
        <p:spPr>
          <a:xfrm>
            <a:off x="2261300" y="857225"/>
            <a:ext cx="4296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Exercices cycle 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g2a1b72a3ca7_0_66"/>
          <p:cNvSpPr txBox="1"/>
          <p:nvPr/>
        </p:nvSpPr>
        <p:spPr>
          <a:xfrm>
            <a:off x="885475" y="1714500"/>
            <a:ext cx="7503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  Quel est le </a:t>
            </a: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maximum d’heures de travail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disponibles le jour 9 en utilisant le </a:t>
            </a: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cycle 1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5" name="Google Shape;365;g2a1b72a3ca7_0_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2605800"/>
            <a:ext cx="8839200" cy="1321589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g2a1b72a3ca7_0_66"/>
          <p:cNvSpPr txBox="1"/>
          <p:nvPr/>
        </p:nvSpPr>
        <p:spPr>
          <a:xfrm>
            <a:off x="6257550" y="3204300"/>
            <a:ext cx="618000" cy="64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endParaRPr b="1" i="0" sz="28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:\Mes images\CFTR - logos et images\CFTR-logo+desc_coul.jpg" id="372" name="Google Shape;372;g29e13a968a1_0_20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g29e13a968a1_0_20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755649"/>
            <a:ext cx="8801100" cy="3781425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g29e13a968a1_0_205"/>
          <p:cNvSpPr txBox="1"/>
          <p:nvPr/>
        </p:nvSpPr>
        <p:spPr>
          <a:xfrm>
            <a:off x="176250" y="860550"/>
            <a:ext cx="3714900" cy="74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Les deux conditions du cycle 2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g29e13a968a1_0_205"/>
          <p:cNvSpPr txBox="1"/>
          <p:nvPr/>
        </p:nvSpPr>
        <p:spPr>
          <a:xfrm>
            <a:off x="4090550" y="5029525"/>
            <a:ext cx="2108100" cy="4317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Conditions 1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g29e13a968a1_0_205"/>
          <p:cNvSpPr txBox="1"/>
          <p:nvPr/>
        </p:nvSpPr>
        <p:spPr>
          <a:xfrm>
            <a:off x="1220350" y="5029525"/>
            <a:ext cx="2108100" cy="4317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Conditions 2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7" name="Google Shape;377;g29e13a968a1_0_205"/>
          <p:cNvCxnSpPr/>
          <p:nvPr/>
        </p:nvCxnSpPr>
        <p:spPr>
          <a:xfrm flipH="1" rot="10800000">
            <a:off x="6211450" y="4394725"/>
            <a:ext cx="952500" cy="596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78" name="Google Shape;378;g29e13a968a1_0_205"/>
          <p:cNvCxnSpPr/>
          <p:nvPr/>
        </p:nvCxnSpPr>
        <p:spPr>
          <a:xfrm flipH="1" rot="10800000">
            <a:off x="3341250" y="2009425"/>
            <a:ext cx="863700" cy="29820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79" name="Google Shape;379;g29e13a968a1_0_205"/>
          <p:cNvCxnSpPr/>
          <p:nvPr/>
        </p:nvCxnSpPr>
        <p:spPr>
          <a:xfrm rot="10800000">
            <a:off x="5144825" y="2540325"/>
            <a:ext cx="2031900" cy="16383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:\Mes images\CFTR - logos et images\CFTR-logo+desc_coul.jpg" id="385" name="Google Shape;385;g2a1b72a3ca7_0_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g2a1b72a3ca7_0_77"/>
          <p:cNvSpPr txBox="1"/>
          <p:nvPr/>
        </p:nvSpPr>
        <p:spPr>
          <a:xfrm>
            <a:off x="2261300" y="857225"/>
            <a:ext cx="4296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Exercices cycle 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g2a1b72a3ca7_0_77"/>
          <p:cNvSpPr txBox="1"/>
          <p:nvPr/>
        </p:nvSpPr>
        <p:spPr>
          <a:xfrm>
            <a:off x="885475" y="1714500"/>
            <a:ext cx="7503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  Quel est le </a:t>
            </a: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maximum d’heures de travail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disponibles le jour 7 en utilisant le </a:t>
            </a: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cycle 2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8" name="Google Shape;388;g2a1b72a3ca7_0_7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2605800"/>
            <a:ext cx="8839200" cy="1247696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g2a1b72a3ca7_0_77"/>
          <p:cNvSpPr txBox="1"/>
          <p:nvPr/>
        </p:nvSpPr>
        <p:spPr>
          <a:xfrm>
            <a:off x="5057425" y="3229200"/>
            <a:ext cx="391500" cy="6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-US" sz="2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b="0" i="0" sz="26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:\Mes images\CFTR - logos et images\CFTR-logo+desc_coul.jpg" id="121" name="Google Shape;121;g29e13a968a1_0_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g29e13a968a1_0_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71775" y="679449"/>
            <a:ext cx="3600450" cy="35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g29e13a968a1_0_4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71775" y="1835149"/>
            <a:ext cx="3295650" cy="36195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g29e13a968a1_0_47"/>
          <p:cNvSpPr txBox="1"/>
          <p:nvPr/>
        </p:nvSpPr>
        <p:spPr>
          <a:xfrm>
            <a:off x="1571700" y="2111375"/>
            <a:ext cx="6000600" cy="16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Véhicule dont le PNBV est de 4500 kg ou plus et peu importe le poids s’il y a transport de TMD avec plaques. </a:t>
            </a:r>
            <a:endParaRPr b="0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Qu’est-ce que le PNBV?</a:t>
            </a:r>
            <a:endParaRPr b="0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g29e13a968a1_0_47"/>
          <p:cNvSpPr txBox="1"/>
          <p:nvPr/>
        </p:nvSpPr>
        <p:spPr>
          <a:xfrm>
            <a:off x="3649650" y="924050"/>
            <a:ext cx="1539900" cy="4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-US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Vous!!!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" name="Google Shape;126;g29e13a968a1_0_4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390775" y="3765575"/>
            <a:ext cx="4057650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g29e13a968a1_0_47"/>
          <p:cNvSpPr txBox="1"/>
          <p:nvPr/>
        </p:nvSpPr>
        <p:spPr>
          <a:xfrm>
            <a:off x="1319250" y="4156100"/>
            <a:ext cx="6778500" cy="119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Véhicules utilisés à des fins personnelles même si le PNBV est de plus de 4500 kg ou plus.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OU…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" name="Google Shape;128;g29e13a968a1_0_4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319250" y="5531550"/>
            <a:ext cx="1919436" cy="120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g29e13a968a1_0_4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802050" y="5531552"/>
            <a:ext cx="1987757" cy="120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g29e13a968a1_0_4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372225" y="5505400"/>
            <a:ext cx="1658950" cy="12580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:\Mes images\CFTR - logos et images\CFTR-logo+desc_coul.jpg" id="395" name="Google Shape;395;g2a1b72a3ca7_0_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g2a1b72a3ca7_0_88"/>
          <p:cNvSpPr txBox="1"/>
          <p:nvPr/>
        </p:nvSpPr>
        <p:spPr>
          <a:xfrm>
            <a:off x="2261300" y="552425"/>
            <a:ext cx="4296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Exercices cycle 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g2a1b72a3ca7_0_88"/>
          <p:cNvSpPr txBox="1"/>
          <p:nvPr/>
        </p:nvSpPr>
        <p:spPr>
          <a:xfrm>
            <a:off x="885475" y="1104900"/>
            <a:ext cx="7503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  Quel est le </a:t>
            </a: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maximum d’heures de travail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disponibles le jour 12 en utilisant le </a:t>
            </a: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cycle 2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8" name="Google Shape;398;g2a1b72a3ca7_0_8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1843800"/>
            <a:ext cx="8839200" cy="1251137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g2a1b72a3ca7_0_88"/>
          <p:cNvSpPr txBox="1"/>
          <p:nvPr/>
        </p:nvSpPr>
        <p:spPr>
          <a:xfrm>
            <a:off x="7417500" y="2407350"/>
            <a:ext cx="539700" cy="4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b="1" i="0" sz="28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g2a1b72a3ca7_0_88"/>
          <p:cNvSpPr txBox="1"/>
          <p:nvPr/>
        </p:nvSpPr>
        <p:spPr>
          <a:xfrm>
            <a:off x="885475" y="3126325"/>
            <a:ext cx="7503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2B.   Que pourrait faire cette personne si les 13 et 14èmes jours elle prenait aussi du repos?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1" name="Google Shape;401;g2a1b72a3ca7_0_8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76400" y="3888500"/>
            <a:ext cx="5662074" cy="801425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g2a1b72a3ca7_0_88"/>
          <p:cNvSpPr txBox="1"/>
          <p:nvPr/>
        </p:nvSpPr>
        <p:spPr>
          <a:xfrm>
            <a:off x="215150" y="4931825"/>
            <a:ext cx="83892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Elle peut remettre sa fiche récapitulative à 0 OU entreprendre un nouveau cycle de travail,(soit le cycle 1 ou le cycle 2).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:\Mes images\CFTR - logos et images\CFTR-logo+desc_coul.jpg" id="408" name="Google Shape;408;g29e25d8b887_0_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g29e25d8b887_0_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1060450"/>
            <a:ext cx="8772525" cy="292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:\Mes images\CFTR - logos et images\CFTR-logo+desc_coul.jpg" id="415" name="Google Shape;415;g2a1b72a3ca7_0_1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g2a1b72a3ca7_0_104"/>
          <p:cNvSpPr txBox="1"/>
          <p:nvPr/>
        </p:nvSpPr>
        <p:spPr>
          <a:xfrm>
            <a:off x="1827375" y="2074200"/>
            <a:ext cx="5355300" cy="13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</a:pPr>
            <a:r>
              <a:rPr b="1" i="0" lang="en-US" sz="3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Revenons au POSTE de travail.</a:t>
            </a:r>
            <a:endParaRPr b="1" i="0" sz="3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:\Mes images\CFTR - logos et images\CFTR-logo+desc_coul.jpg" id="422" name="Google Shape;422;g29e25d8b887_0_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g29e25d8b887_0_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1212850"/>
            <a:ext cx="8839201" cy="432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:\Mes images\CFTR - logos et images\CFTR-logo+desc_coul.jpg" id="429" name="Google Shape;429;g29e25d8b887_0_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g29e25d8b887_0_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63013" y="488950"/>
            <a:ext cx="4817975" cy="170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g29e25d8b887_0_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2485714" y="1002185"/>
            <a:ext cx="4172600" cy="6902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:\Mes images\CFTR - logos et images\CFTR-logo+desc_coul.jpg" id="436" name="Google Shape;43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15"/>
          <p:cNvSpPr txBox="1"/>
          <p:nvPr>
            <p:ph type="title"/>
          </p:nvPr>
        </p:nvSpPr>
        <p:spPr>
          <a:xfrm>
            <a:off x="869950" y="950912"/>
            <a:ext cx="7740600" cy="13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b="1" i="1" lang="en-US" sz="27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Méthode de calcul des heures de conduite disponibles </a:t>
            </a:r>
            <a:r>
              <a:rPr b="1" i="1" lang="en-US" sz="27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selon les exigences du poste de travail</a:t>
            </a:r>
            <a:r>
              <a:rPr b="0" i="0" lang="en-US" sz="27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3100"/>
          </a:p>
        </p:txBody>
      </p:sp>
      <p:grpSp>
        <p:nvGrpSpPr>
          <p:cNvPr id="438" name="Google Shape;438;p15"/>
          <p:cNvGrpSpPr/>
          <p:nvPr/>
        </p:nvGrpSpPr>
        <p:grpSpPr>
          <a:xfrm>
            <a:off x="971550" y="3154997"/>
            <a:ext cx="6623050" cy="2104390"/>
            <a:chOff x="810" y="5404"/>
            <a:chExt cx="10431" cy="3314"/>
          </a:xfrm>
        </p:grpSpPr>
        <p:grpSp>
          <p:nvGrpSpPr>
            <p:cNvPr id="439" name="Google Shape;439;p15"/>
            <p:cNvGrpSpPr/>
            <p:nvPr/>
          </p:nvGrpSpPr>
          <p:grpSpPr>
            <a:xfrm>
              <a:off x="2284" y="6052"/>
              <a:ext cx="8251" cy="432"/>
              <a:chOff x="2275" y="11376"/>
              <a:chExt cx="8251" cy="432"/>
            </a:xfrm>
          </p:grpSpPr>
          <p:sp>
            <p:nvSpPr>
              <p:cNvPr id="440" name="Google Shape;440;p15"/>
              <p:cNvSpPr txBox="1"/>
              <p:nvPr/>
            </p:nvSpPr>
            <p:spPr>
              <a:xfrm>
                <a:off x="9950" y="11376"/>
                <a:ext cx="576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" name="Google Shape;441;p15"/>
              <p:cNvSpPr txBox="1"/>
              <p:nvPr/>
            </p:nvSpPr>
            <p:spPr>
              <a:xfrm>
                <a:off x="9614" y="11376"/>
                <a:ext cx="576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" name="Google Shape;442;p15"/>
              <p:cNvSpPr txBox="1"/>
              <p:nvPr/>
            </p:nvSpPr>
            <p:spPr>
              <a:xfrm>
                <a:off x="9278" y="11376"/>
                <a:ext cx="576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" name="Google Shape;443;p15"/>
              <p:cNvSpPr txBox="1"/>
              <p:nvPr/>
            </p:nvSpPr>
            <p:spPr>
              <a:xfrm>
                <a:off x="8942" y="11376"/>
                <a:ext cx="576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" name="Google Shape;444;p15"/>
              <p:cNvSpPr txBox="1"/>
              <p:nvPr/>
            </p:nvSpPr>
            <p:spPr>
              <a:xfrm>
                <a:off x="8605" y="11376"/>
                <a:ext cx="576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" name="Google Shape;445;p15"/>
              <p:cNvSpPr txBox="1"/>
              <p:nvPr/>
            </p:nvSpPr>
            <p:spPr>
              <a:xfrm>
                <a:off x="8269" y="11376"/>
                <a:ext cx="576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" name="Google Shape;446;p15"/>
              <p:cNvSpPr txBox="1"/>
              <p:nvPr/>
            </p:nvSpPr>
            <p:spPr>
              <a:xfrm>
                <a:off x="7933" y="11376"/>
                <a:ext cx="576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" name="Google Shape;447;p15"/>
              <p:cNvSpPr txBox="1"/>
              <p:nvPr/>
            </p:nvSpPr>
            <p:spPr>
              <a:xfrm>
                <a:off x="7596" y="11376"/>
                <a:ext cx="576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" name="Google Shape;448;p15"/>
              <p:cNvSpPr txBox="1"/>
              <p:nvPr/>
            </p:nvSpPr>
            <p:spPr>
              <a:xfrm>
                <a:off x="7260" y="11376"/>
                <a:ext cx="576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" name="Google Shape;449;p15"/>
              <p:cNvSpPr txBox="1"/>
              <p:nvPr/>
            </p:nvSpPr>
            <p:spPr>
              <a:xfrm>
                <a:off x="6924" y="11376"/>
                <a:ext cx="576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" name="Google Shape;450;p15"/>
              <p:cNvSpPr txBox="1"/>
              <p:nvPr/>
            </p:nvSpPr>
            <p:spPr>
              <a:xfrm>
                <a:off x="6588" y="11376"/>
                <a:ext cx="576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" name="Google Shape;451;p15"/>
              <p:cNvSpPr txBox="1"/>
              <p:nvPr/>
            </p:nvSpPr>
            <p:spPr>
              <a:xfrm>
                <a:off x="6251" y="11376"/>
                <a:ext cx="576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" name="Google Shape;452;p15"/>
              <p:cNvSpPr txBox="1"/>
              <p:nvPr/>
            </p:nvSpPr>
            <p:spPr>
              <a:xfrm>
                <a:off x="5915" y="11376"/>
                <a:ext cx="576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" name="Google Shape;453;p15"/>
              <p:cNvSpPr txBox="1"/>
              <p:nvPr/>
            </p:nvSpPr>
            <p:spPr>
              <a:xfrm>
                <a:off x="5579" y="11376"/>
                <a:ext cx="576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" name="Google Shape;454;p15"/>
              <p:cNvSpPr txBox="1"/>
              <p:nvPr/>
            </p:nvSpPr>
            <p:spPr>
              <a:xfrm>
                <a:off x="5242" y="11376"/>
                <a:ext cx="576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" name="Google Shape;455;p15"/>
              <p:cNvSpPr txBox="1"/>
              <p:nvPr/>
            </p:nvSpPr>
            <p:spPr>
              <a:xfrm>
                <a:off x="4295" y="11376"/>
                <a:ext cx="432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" name="Google Shape;456;p15"/>
              <p:cNvSpPr txBox="1"/>
              <p:nvPr/>
            </p:nvSpPr>
            <p:spPr>
              <a:xfrm>
                <a:off x="3959" y="11376"/>
                <a:ext cx="432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" name="Google Shape;457;p15"/>
              <p:cNvSpPr txBox="1"/>
              <p:nvPr/>
            </p:nvSpPr>
            <p:spPr>
              <a:xfrm>
                <a:off x="2275" y="11376"/>
                <a:ext cx="432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8" name="Google Shape;458;p15"/>
              <p:cNvSpPr txBox="1"/>
              <p:nvPr/>
            </p:nvSpPr>
            <p:spPr>
              <a:xfrm>
                <a:off x="2612" y="11376"/>
                <a:ext cx="432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" name="Google Shape;459;p15"/>
              <p:cNvSpPr txBox="1"/>
              <p:nvPr/>
            </p:nvSpPr>
            <p:spPr>
              <a:xfrm>
                <a:off x="2949" y="11376"/>
                <a:ext cx="432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" name="Google Shape;460;p15"/>
              <p:cNvSpPr txBox="1"/>
              <p:nvPr/>
            </p:nvSpPr>
            <p:spPr>
              <a:xfrm>
                <a:off x="3622" y="11376"/>
                <a:ext cx="432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1" name="Google Shape;461;p15"/>
              <p:cNvSpPr txBox="1"/>
              <p:nvPr/>
            </p:nvSpPr>
            <p:spPr>
              <a:xfrm>
                <a:off x="3285" y="11376"/>
                <a:ext cx="432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" name="Google Shape;462;p15"/>
              <p:cNvSpPr txBox="1"/>
              <p:nvPr/>
            </p:nvSpPr>
            <p:spPr>
              <a:xfrm>
                <a:off x="4632" y="11376"/>
                <a:ext cx="432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" name="Google Shape;463;p15"/>
              <p:cNvSpPr txBox="1"/>
              <p:nvPr/>
            </p:nvSpPr>
            <p:spPr>
              <a:xfrm>
                <a:off x="4968" y="11376"/>
                <a:ext cx="432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4" name="Google Shape;464;p15"/>
            <p:cNvGrpSpPr/>
            <p:nvPr/>
          </p:nvGrpSpPr>
          <p:grpSpPr>
            <a:xfrm>
              <a:off x="873" y="5608"/>
              <a:ext cx="10368" cy="2604"/>
              <a:chOff x="864" y="10800"/>
              <a:chExt cx="10368" cy="2604"/>
            </a:xfrm>
          </p:grpSpPr>
          <p:sp>
            <p:nvSpPr>
              <p:cNvPr id="465" name="Google Shape;465;p15"/>
              <p:cNvSpPr txBox="1"/>
              <p:nvPr/>
            </p:nvSpPr>
            <p:spPr>
              <a:xfrm>
                <a:off x="10224" y="10800"/>
                <a:ext cx="1008" cy="5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total des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heures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" name="Google Shape;466;p15"/>
              <p:cNvSpPr txBox="1"/>
              <p:nvPr/>
            </p:nvSpPr>
            <p:spPr>
              <a:xfrm>
                <a:off x="1584" y="12972"/>
                <a:ext cx="864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minuit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15"/>
              <p:cNvSpPr txBox="1"/>
              <p:nvPr/>
            </p:nvSpPr>
            <p:spPr>
              <a:xfrm>
                <a:off x="1296" y="11590"/>
                <a:ext cx="864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repos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15"/>
              <p:cNvSpPr txBox="1"/>
              <p:nvPr/>
            </p:nvSpPr>
            <p:spPr>
              <a:xfrm>
                <a:off x="864" y="11936"/>
                <a:ext cx="1296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couchette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15"/>
              <p:cNvSpPr txBox="1"/>
              <p:nvPr/>
            </p:nvSpPr>
            <p:spPr>
              <a:xfrm>
                <a:off x="1008" y="12281"/>
                <a:ext cx="1152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conduite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15"/>
              <p:cNvSpPr txBox="1"/>
              <p:nvPr/>
            </p:nvSpPr>
            <p:spPr>
              <a:xfrm>
                <a:off x="1152" y="12627"/>
                <a:ext cx="100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service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" name="Google Shape;471;p15"/>
              <p:cNvSpPr txBox="1"/>
              <p:nvPr/>
            </p:nvSpPr>
            <p:spPr>
              <a:xfrm>
                <a:off x="1584" y="11244"/>
                <a:ext cx="864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minuit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2" name="Google Shape;472;p15"/>
            <p:cNvGrpSpPr/>
            <p:nvPr/>
          </p:nvGrpSpPr>
          <p:grpSpPr>
            <a:xfrm>
              <a:off x="2284" y="7780"/>
              <a:ext cx="8251" cy="432"/>
              <a:chOff x="2275" y="11376"/>
              <a:chExt cx="8251" cy="432"/>
            </a:xfrm>
          </p:grpSpPr>
          <p:sp>
            <p:nvSpPr>
              <p:cNvPr id="473" name="Google Shape;473;p15"/>
              <p:cNvSpPr txBox="1"/>
              <p:nvPr/>
            </p:nvSpPr>
            <p:spPr>
              <a:xfrm>
                <a:off x="9950" y="11376"/>
                <a:ext cx="576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" name="Google Shape;474;p15"/>
              <p:cNvSpPr txBox="1"/>
              <p:nvPr/>
            </p:nvSpPr>
            <p:spPr>
              <a:xfrm>
                <a:off x="9614" y="11376"/>
                <a:ext cx="576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" name="Google Shape;475;p15"/>
              <p:cNvSpPr txBox="1"/>
              <p:nvPr/>
            </p:nvSpPr>
            <p:spPr>
              <a:xfrm>
                <a:off x="9278" y="11376"/>
                <a:ext cx="576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" name="Google Shape;476;p15"/>
              <p:cNvSpPr txBox="1"/>
              <p:nvPr/>
            </p:nvSpPr>
            <p:spPr>
              <a:xfrm>
                <a:off x="8942" y="11376"/>
                <a:ext cx="576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" name="Google Shape;477;p15"/>
              <p:cNvSpPr txBox="1"/>
              <p:nvPr/>
            </p:nvSpPr>
            <p:spPr>
              <a:xfrm>
                <a:off x="8605" y="11376"/>
                <a:ext cx="576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" name="Google Shape;478;p15"/>
              <p:cNvSpPr txBox="1"/>
              <p:nvPr/>
            </p:nvSpPr>
            <p:spPr>
              <a:xfrm>
                <a:off x="8269" y="11376"/>
                <a:ext cx="576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" name="Google Shape;479;p15"/>
              <p:cNvSpPr txBox="1"/>
              <p:nvPr/>
            </p:nvSpPr>
            <p:spPr>
              <a:xfrm>
                <a:off x="7933" y="11376"/>
                <a:ext cx="576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" name="Google Shape;480;p15"/>
              <p:cNvSpPr txBox="1"/>
              <p:nvPr/>
            </p:nvSpPr>
            <p:spPr>
              <a:xfrm>
                <a:off x="7596" y="11376"/>
                <a:ext cx="576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" name="Google Shape;481;p15"/>
              <p:cNvSpPr txBox="1"/>
              <p:nvPr/>
            </p:nvSpPr>
            <p:spPr>
              <a:xfrm>
                <a:off x="7260" y="11376"/>
                <a:ext cx="576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" name="Google Shape;482;p15"/>
              <p:cNvSpPr txBox="1"/>
              <p:nvPr/>
            </p:nvSpPr>
            <p:spPr>
              <a:xfrm>
                <a:off x="6924" y="11376"/>
                <a:ext cx="576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" name="Google Shape;483;p15"/>
              <p:cNvSpPr txBox="1"/>
              <p:nvPr/>
            </p:nvSpPr>
            <p:spPr>
              <a:xfrm>
                <a:off x="6588" y="11376"/>
                <a:ext cx="576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" name="Google Shape;484;p15"/>
              <p:cNvSpPr txBox="1"/>
              <p:nvPr/>
            </p:nvSpPr>
            <p:spPr>
              <a:xfrm>
                <a:off x="6251" y="11376"/>
                <a:ext cx="576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" name="Google Shape;485;p15"/>
              <p:cNvSpPr txBox="1"/>
              <p:nvPr/>
            </p:nvSpPr>
            <p:spPr>
              <a:xfrm>
                <a:off x="5915" y="11376"/>
                <a:ext cx="576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" name="Google Shape;486;p15"/>
              <p:cNvSpPr txBox="1"/>
              <p:nvPr/>
            </p:nvSpPr>
            <p:spPr>
              <a:xfrm>
                <a:off x="5579" y="11376"/>
                <a:ext cx="576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" name="Google Shape;487;p15"/>
              <p:cNvSpPr txBox="1"/>
              <p:nvPr/>
            </p:nvSpPr>
            <p:spPr>
              <a:xfrm>
                <a:off x="5242" y="11376"/>
                <a:ext cx="576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" name="Google Shape;488;p15"/>
              <p:cNvSpPr txBox="1"/>
              <p:nvPr/>
            </p:nvSpPr>
            <p:spPr>
              <a:xfrm>
                <a:off x="4295" y="11376"/>
                <a:ext cx="432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" name="Google Shape;489;p15"/>
              <p:cNvSpPr txBox="1"/>
              <p:nvPr/>
            </p:nvSpPr>
            <p:spPr>
              <a:xfrm>
                <a:off x="3959" y="11376"/>
                <a:ext cx="432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" name="Google Shape;490;p15"/>
              <p:cNvSpPr txBox="1"/>
              <p:nvPr/>
            </p:nvSpPr>
            <p:spPr>
              <a:xfrm>
                <a:off x="2275" y="11376"/>
                <a:ext cx="432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" name="Google Shape;491;p15"/>
              <p:cNvSpPr txBox="1"/>
              <p:nvPr/>
            </p:nvSpPr>
            <p:spPr>
              <a:xfrm>
                <a:off x="2612" y="11376"/>
                <a:ext cx="432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" name="Google Shape;492;p15"/>
              <p:cNvSpPr txBox="1"/>
              <p:nvPr/>
            </p:nvSpPr>
            <p:spPr>
              <a:xfrm>
                <a:off x="2949" y="11376"/>
                <a:ext cx="432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" name="Google Shape;493;p15"/>
              <p:cNvSpPr txBox="1"/>
              <p:nvPr/>
            </p:nvSpPr>
            <p:spPr>
              <a:xfrm>
                <a:off x="3622" y="11376"/>
                <a:ext cx="432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" name="Google Shape;494;p15"/>
              <p:cNvSpPr txBox="1"/>
              <p:nvPr/>
            </p:nvSpPr>
            <p:spPr>
              <a:xfrm>
                <a:off x="3285" y="11376"/>
                <a:ext cx="432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" name="Google Shape;495;p15"/>
              <p:cNvSpPr txBox="1"/>
              <p:nvPr/>
            </p:nvSpPr>
            <p:spPr>
              <a:xfrm>
                <a:off x="4632" y="11376"/>
                <a:ext cx="432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" name="Google Shape;496;p15"/>
              <p:cNvSpPr txBox="1"/>
              <p:nvPr/>
            </p:nvSpPr>
            <p:spPr>
              <a:xfrm>
                <a:off x="4968" y="11376"/>
                <a:ext cx="432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7" name="Google Shape;497;p15"/>
            <p:cNvGrpSpPr/>
            <p:nvPr/>
          </p:nvGrpSpPr>
          <p:grpSpPr>
            <a:xfrm>
              <a:off x="2169" y="6425"/>
              <a:ext cx="8928" cy="2147"/>
              <a:chOff x="2160" y="7037"/>
              <a:chExt cx="8928" cy="2147"/>
            </a:xfrm>
          </p:grpSpPr>
          <p:grpSp>
            <p:nvGrpSpPr>
              <p:cNvPr id="498" name="Google Shape;498;p15"/>
              <p:cNvGrpSpPr/>
              <p:nvPr/>
            </p:nvGrpSpPr>
            <p:grpSpPr>
              <a:xfrm>
                <a:off x="2160" y="7374"/>
                <a:ext cx="8086" cy="1011"/>
                <a:chOff x="2880" y="12090"/>
                <a:chExt cx="6912" cy="864"/>
              </a:xfrm>
            </p:grpSpPr>
            <p:cxnSp>
              <p:nvCxnSpPr>
                <p:cNvPr id="499" name="Google Shape;499;p15"/>
                <p:cNvCxnSpPr/>
                <p:nvPr/>
              </p:nvCxnSpPr>
              <p:spPr>
                <a:xfrm>
                  <a:off x="2880" y="12090"/>
                  <a:ext cx="6912" cy="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0" name="Google Shape;500;p15"/>
                <p:cNvCxnSpPr/>
                <p:nvPr/>
              </p:nvCxnSpPr>
              <p:spPr>
                <a:xfrm>
                  <a:off x="2880" y="12378"/>
                  <a:ext cx="6912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1" name="Google Shape;501;p15"/>
                <p:cNvCxnSpPr/>
                <p:nvPr/>
              </p:nvCxnSpPr>
              <p:spPr>
                <a:xfrm>
                  <a:off x="2880" y="12666"/>
                  <a:ext cx="6912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2" name="Google Shape;502;p15"/>
                <p:cNvCxnSpPr/>
                <p:nvPr/>
              </p:nvCxnSpPr>
              <p:spPr>
                <a:xfrm>
                  <a:off x="2880" y="12954"/>
                  <a:ext cx="6912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03" name="Google Shape;503;p15"/>
              <p:cNvGrpSpPr/>
              <p:nvPr/>
            </p:nvGrpSpPr>
            <p:grpSpPr>
              <a:xfrm>
                <a:off x="5276" y="8217"/>
                <a:ext cx="169" cy="168"/>
                <a:chOff x="2520" y="14112"/>
                <a:chExt cx="144" cy="144"/>
              </a:xfrm>
            </p:grpSpPr>
            <p:cxnSp>
              <p:nvCxnSpPr>
                <p:cNvPr id="504" name="Google Shape;504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5" name="Google Shape;505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6" name="Google Shape;506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07" name="Google Shape;507;p15"/>
              <p:cNvGrpSpPr/>
              <p:nvPr/>
            </p:nvGrpSpPr>
            <p:grpSpPr>
              <a:xfrm>
                <a:off x="5950" y="8217"/>
                <a:ext cx="169" cy="168"/>
                <a:chOff x="2520" y="14112"/>
                <a:chExt cx="144" cy="144"/>
              </a:xfrm>
            </p:grpSpPr>
            <p:cxnSp>
              <p:nvCxnSpPr>
                <p:cNvPr id="508" name="Google Shape;508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9" name="Google Shape;509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10" name="Google Shape;510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11" name="Google Shape;511;p15"/>
              <p:cNvGrpSpPr/>
              <p:nvPr/>
            </p:nvGrpSpPr>
            <p:grpSpPr>
              <a:xfrm>
                <a:off x="6624" y="8217"/>
                <a:ext cx="169" cy="168"/>
                <a:chOff x="2520" y="14112"/>
                <a:chExt cx="144" cy="144"/>
              </a:xfrm>
            </p:grpSpPr>
            <p:cxnSp>
              <p:nvCxnSpPr>
                <p:cNvPr id="512" name="Google Shape;512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13" name="Google Shape;513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14" name="Google Shape;514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15" name="Google Shape;515;p15"/>
              <p:cNvGrpSpPr/>
              <p:nvPr/>
            </p:nvGrpSpPr>
            <p:grpSpPr>
              <a:xfrm>
                <a:off x="7298" y="8217"/>
                <a:ext cx="168" cy="168"/>
                <a:chOff x="2520" y="14112"/>
                <a:chExt cx="144" cy="144"/>
              </a:xfrm>
            </p:grpSpPr>
            <p:cxnSp>
              <p:nvCxnSpPr>
                <p:cNvPr id="516" name="Google Shape;516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17" name="Google Shape;517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18" name="Google Shape;518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19" name="Google Shape;519;p15"/>
              <p:cNvGrpSpPr/>
              <p:nvPr/>
            </p:nvGrpSpPr>
            <p:grpSpPr>
              <a:xfrm>
                <a:off x="7972" y="8217"/>
                <a:ext cx="168" cy="168"/>
                <a:chOff x="2520" y="14112"/>
                <a:chExt cx="144" cy="144"/>
              </a:xfrm>
            </p:grpSpPr>
            <p:cxnSp>
              <p:nvCxnSpPr>
                <p:cNvPr id="520" name="Google Shape;520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1" name="Google Shape;521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2" name="Google Shape;522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23" name="Google Shape;523;p15"/>
              <p:cNvGrpSpPr/>
              <p:nvPr/>
            </p:nvGrpSpPr>
            <p:grpSpPr>
              <a:xfrm>
                <a:off x="8646" y="8217"/>
                <a:ext cx="168" cy="168"/>
                <a:chOff x="2520" y="14112"/>
                <a:chExt cx="144" cy="144"/>
              </a:xfrm>
            </p:grpSpPr>
            <p:cxnSp>
              <p:nvCxnSpPr>
                <p:cNvPr id="524" name="Google Shape;524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5" name="Google Shape;525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6" name="Google Shape;526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27" name="Google Shape;527;p15"/>
              <p:cNvGrpSpPr/>
              <p:nvPr/>
            </p:nvGrpSpPr>
            <p:grpSpPr>
              <a:xfrm>
                <a:off x="4940" y="8217"/>
                <a:ext cx="168" cy="168"/>
                <a:chOff x="2520" y="14112"/>
                <a:chExt cx="144" cy="144"/>
              </a:xfrm>
            </p:grpSpPr>
            <p:cxnSp>
              <p:nvCxnSpPr>
                <p:cNvPr id="528" name="Google Shape;528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9" name="Google Shape;529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0" name="Google Shape;530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31" name="Google Shape;531;p15"/>
              <p:cNvGrpSpPr/>
              <p:nvPr/>
            </p:nvGrpSpPr>
            <p:grpSpPr>
              <a:xfrm>
                <a:off x="8309" y="8217"/>
                <a:ext cx="168" cy="168"/>
                <a:chOff x="2520" y="14112"/>
                <a:chExt cx="144" cy="144"/>
              </a:xfrm>
            </p:grpSpPr>
            <p:cxnSp>
              <p:nvCxnSpPr>
                <p:cNvPr id="532" name="Google Shape;532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3" name="Google Shape;533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4" name="Google Shape;534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35" name="Google Shape;535;p15"/>
              <p:cNvGrpSpPr/>
              <p:nvPr/>
            </p:nvGrpSpPr>
            <p:grpSpPr>
              <a:xfrm>
                <a:off x="7635" y="8217"/>
                <a:ext cx="168" cy="168"/>
                <a:chOff x="2520" y="14112"/>
                <a:chExt cx="144" cy="144"/>
              </a:xfrm>
            </p:grpSpPr>
            <p:cxnSp>
              <p:nvCxnSpPr>
                <p:cNvPr id="536" name="Google Shape;536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7" name="Google Shape;537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8" name="Google Shape;538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39" name="Google Shape;539;p15"/>
              <p:cNvGrpSpPr/>
              <p:nvPr/>
            </p:nvGrpSpPr>
            <p:grpSpPr>
              <a:xfrm>
                <a:off x="6961" y="8217"/>
                <a:ext cx="169" cy="168"/>
                <a:chOff x="2520" y="14112"/>
                <a:chExt cx="144" cy="144"/>
              </a:xfrm>
            </p:grpSpPr>
            <p:cxnSp>
              <p:nvCxnSpPr>
                <p:cNvPr id="540" name="Google Shape;540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1" name="Google Shape;541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2" name="Google Shape;542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43" name="Google Shape;543;p15"/>
              <p:cNvGrpSpPr/>
              <p:nvPr/>
            </p:nvGrpSpPr>
            <p:grpSpPr>
              <a:xfrm>
                <a:off x="6287" y="8217"/>
                <a:ext cx="169" cy="168"/>
                <a:chOff x="2520" y="14112"/>
                <a:chExt cx="144" cy="144"/>
              </a:xfrm>
            </p:grpSpPr>
            <p:cxnSp>
              <p:nvCxnSpPr>
                <p:cNvPr id="544" name="Google Shape;544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5" name="Google Shape;545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6" name="Google Shape;546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47" name="Google Shape;547;p15"/>
              <p:cNvGrpSpPr/>
              <p:nvPr/>
            </p:nvGrpSpPr>
            <p:grpSpPr>
              <a:xfrm>
                <a:off x="9319" y="8217"/>
                <a:ext cx="169" cy="168"/>
                <a:chOff x="2520" y="14112"/>
                <a:chExt cx="144" cy="144"/>
              </a:xfrm>
            </p:grpSpPr>
            <p:cxnSp>
              <p:nvCxnSpPr>
                <p:cNvPr id="548" name="Google Shape;548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9" name="Google Shape;549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0" name="Google Shape;550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51" name="Google Shape;551;p15"/>
              <p:cNvGrpSpPr/>
              <p:nvPr/>
            </p:nvGrpSpPr>
            <p:grpSpPr>
              <a:xfrm>
                <a:off x="9993" y="8217"/>
                <a:ext cx="169" cy="168"/>
                <a:chOff x="2520" y="14112"/>
                <a:chExt cx="144" cy="144"/>
              </a:xfrm>
            </p:grpSpPr>
            <p:cxnSp>
              <p:nvCxnSpPr>
                <p:cNvPr id="552" name="Google Shape;552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3" name="Google Shape;553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4" name="Google Shape;554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55" name="Google Shape;555;p15"/>
              <p:cNvGrpSpPr/>
              <p:nvPr/>
            </p:nvGrpSpPr>
            <p:grpSpPr>
              <a:xfrm>
                <a:off x="9656" y="8217"/>
                <a:ext cx="169" cy="168"/>
                <a:chOff x="2520" y="14112"/>
                <a:chExt cx="144" cy="144"/>
              </a:xfrm>
            </p:grpSpPr>
            <p:cxnSp>
              <p:nvCxnSpPr>
                <p:cNvPr id="556" name="Google Shape;556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7" name="Google Shape;557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8" name="Google Shape;558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59" name="Google Shape;559;p15"/>
              <p:cNvGrpSpPr/>
              <p:nvPr/>
            </p:nvGrpSpPr>
            <p:grpSpPr>
              <a:xfrm>
                <a:off x="8983" y="8217"/>
                <a:ext cx="168" cy="168"/>
                <a:chOff x="2520" y="14112"/>
                <a:chExt cx="144" cy="144"/>
              </a:xfrm>
            </p:grpSpPr>
            <p:cxnSp>
              <p:nvCxnSpPr>
                <p:cNvPr id="560" name="Google Shape;560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1" name="Google Shape;561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2" name="Google Shape;562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63" name="Google Shape;563;p15"/>
              <p:cNvGrpSpPr/>
              <p:nvPr/>
            </p:nvGrpSpPr>
            <p:grpSpPr>
              <a:xfrm>
                <a:off x="5276" y="7880"/>
                <a:ext cx="169" cy="168"/>
                <a:chOff x="2520" y="14112"/>
                <a:chExt cx="144" cy="144"/>
              </a:xfrm>
            </p:grpSpPr>
            <p:cxnSp>
              <p:nvCxnSpPr>
                <p:cNvPr id="564" name="Google Shape;564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5" name="Google Shape;565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6" name="Google Shape;566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67" name="Google Shape;567;p15"/>
              <p:cNvGrpSpPr/>
              <p:nvPr/>
            </p:nvGrpSpPr>
            <p:grpSpPr>
              <a:xfrm>
                <a:off x="5950" y="7880"/>
                <a:ext cx="169" cy="168"/>
                <a:chOff x="2520" y="14112"/>
                <a:chExt cx="144" cy="144"/>
              </a:xfrm>
            </p:grpSpPr>
            <p:cxnSp>
              <p:nvCxnSpPr>
                <p:cNvPr id="568" name="Google Shape;568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9" name="Google Shape;569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70" name="Google Shape;570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71" name="Google Shape;571;p15"/>
              <p:cNvGrpSpPr/>
              <p:nvPr/>
            </p:nvGrpSpPr>
            <p:grpSpPr>
              <a:xfrm>
                <a:off x="6624" y="7880"/>
                <a:ext cx="169" cy="168"/>
                <a:chOff x="2520" y="14112"/>
                <a:chExt cx="144" cy="144"/>
              </a:xfrm>
            </p:grpSpPr>
            <p:cxnSp>
              <p:nvCxnSpPr>
                <p:cNvPr id="572" name="Google Shape;572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73" name="Google Shape;573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74" name="Google Shape;574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75" name="Google Shape;575;p15"/>
              <p:cNvGrpSpPr/>
              <p:nvPr/>
            </p:nvGrpSpPr>
            <p:grpSpPr>
              <a:xfrm>
                <a:off x="7298" y="7880"/>
                <a:ext cx="168" cy="168"/>
                <a:chOff x="2520" y="14112"/>
                <a:chExt cx="144" cy="144"/>
              </a:xfrm>
            </p:grpSpPr>
            <p:cxnSp>
              <p:nvCxnSpPr>
                <p:cNvPr id="576" name="Google Shape;576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77" name="Google Shape;577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78" name="Google Shape;578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79" name="Google Shape;579;p15"/>
              <p:cNvGrpSpPr/>
              <p:nvPr/>
            </p:nvGrpSpPr>
            <p:grpSpPr>
              <a:xfrm>
                <a:off x="7972" y="7880"/>
                <a:ext cx="168" cy="168"/>
                <a:chOff x="2520" y="14112"/>
                <a:chExt cx="144" cy="144"/>
              </a:xfrm>
            </p:grpSpPr>
            <p:cxnSp>
              <p:nvCxnSpPr>
                <p:cNvPr id="580" name="Google Shape;580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1" name="Google Shape;581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2" name="Google Shape;582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83" name="Google Shape;583;p15"/>
              <p:cNvGrpSpPr/>
              <p:nvPr/>
            </p:nvGrpSpPr>
            <p:grpSpPr>
              <a:xfrm>
                <a:off x="8646" y="7880"/>
                <a:ext cx="168" cy="168"/>
                <a:chOff x="2520" y="14112"/>
                <a:chExt cx="144" cy="144"/>
              </a:xfrm>
            </p:grpSpPr>
            <p:cxnSp>
              <p:nvCxnSpPr>
                <p:cNvPr id="584" name="Google Shape;584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5" name="Google Shape;585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6" name="Google Shape;586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87" name="Google Shape;587;p15"/>
              <p:cNvGrpSpPr/>
              <p:nvPr/>
            </p:nvGrpSpPr>
            <p:grpSpPr>
              <a:xfrm>
                <a:off x="9319" y="7880"/>
                <a:ext cx="169" cy="168"/>
                <a:chOff x="2520" y="14112"/>
                <a:chExt cx="144" cy="144"/>
              </a:xfrm>
            </p:grpSpPr>
            <p:cxnSp>
              <p:nvCxnSpPr>
                <p:cNvPr id="588" name="Google Shape;588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9" name="Google Shape;589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0" name="Google Shape;590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91" name="Google Shape;591;p15"/>
              <p:cNvGrpSpPr/>
              <p:nvPr/>
            </p:nvGrpSpPr>
            <p:grpSpPr>
              <a:xfrm>
                <a:off x="9993" y="7880"/>
                <a:ext cx="169" cy="168"/>
                <a:chOff x="2520" y="14112"/>
                <a:chExt cx="144" cy="144"/>
              </a:xfrm>
            </p:grpSpPr>
            <p:cxnSp>
              <p:nvCxnSpPr>
                <p:cNvPr id="592" name="Google Shape;592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3" name="Google Shape;593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4" name="Google Shape;594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95" name="Google Shape;595;p15"/>
              <p:cNvGrpSpPr/>
              <p:nvPr/>
            </p:nvGrpSpPr>
            <p:grpSpPr>
              <a:xfrm>
                <a:off x="4940" y="7880"/>
                <a:ext cx="168" cy="168"/>
                <a:chOff x="2520" y="14112"/>
                <a:chExt cx="144" cy="144"/>
              </a:xfrm>
            </p:grpSpPr>
            <p:cxnSp>
              <p:nvCxnSpPr>
                <p:cNvPr id="596" name="Google Shape;596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7" name="Google Shape;597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8" name="Google Shape;598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99" name="Google Shape;599;p15"/>
              <p:cNvGrpSpPr/>
              <p:nvPr/>
            </p:nvGrpSpPr>
            <p:grpSpPr>
              <a:xfrm>
                <a:off x="9656" y="7880"/>
                <a:ext cx="169" cy="168"/>
                <a:chOff x="2520" y="14112"/>
                <a:chExt cx="144" cy="144"/>
              </a:xfrm>
            </p:grpSpPr>
            <p:cxnSp>
              <p:nvCxnSpPr>
                <p:cNvPr id="600" name="Google Shape;600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1" name="Google Shape;601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2" name="Google Shape;602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03" name="Google Shape;603;p15"/>
              <p:cNvGrpSpPr/>
              <p:nvPr/>
            </p:nvGrpSpPr>
            <p:grpSpPr>
              <a:xfrm>
                <a:off x="8983" y="7880"/>
                <a:ext cx="168" cy="168"/>
                <a:chOff x="2520" y="14112"/>
                <a:chExt cx="144" cy="144"/>
              </a:xfrm>
            </p:grpSpPr>
            <p:cxnSp>
              <p:nvCxnSpPr>
                <p:cNvPr id="604" name="Google Shape;604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5" name="Google Shape;605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6" name="Google Shape;606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07" name="Google Shape;607;p15"/>
              <p:cNvGrpSpPr/>
              <p:nvPr/>
            </p:nvGrpSpPr>
            <p:grpSpPr>
              <a:xfrm>
                <a:off x="8309" y="7880"/>
                <a:ext cx="168" cy="168"/>
                <a:chOff x="2520" y="14112"/>
                <a:chExt cx="144" cy="144"/>
              </a:xfrm>
            </p:grpSpPr>
            <p:cxnSp>
              <p:nvCxnSpPr>
                <p:cNvPr id="608" name="Google Shape;608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9" name="Google Shape;609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0" name="Google Shape;610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11" name="Google Shape;611;p15"/>
              <p:cNvGrpSpPr/>
              <p:nvPr/>
            </p:nvGrpSpPr>
            <p:grpSpPr>
              <a:xfrm>
                <a:off x="7635" y="7880"/>
                <a:ext cx="168" cy="168"/>
                <a:chOff x="2520" y="14112"/>
                <a:chExt cx="144" cy="144"/>
              </a:xfrm>
            </p:grpSpPr>
            <p:cxnSp>
              <p:nvCxnSpPr>
                <p:cNvPr id="612" name="Google Shape;612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3" name="Google Shape;613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4" name="Google Shape;614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15" name="Google Shape;615;p15"/>
              <p:cNvGrpSpPr/>
              <p:nvPr/>
            </p:nvGrpSpPr>
            <p:grpSpPr>
              <a:xfrm>
                <a:off x="6961" y="7880"/>
                <a:ext cx="169" cy="168"/>
                <a:chOff x="2520" y="14112"/>
                <a:chExt cx="144" cy="144"/>
              </a:xfrm>
            </p:grpSpPr>
            <p:cxnSp>
              <p:nvCxnSpPr>
                <p:cNvPr id="616" name="Google Shape;616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7" name="Google Shape;617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8" name="Google Shape;618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19" name="Google Shape;619;p15"/>
              <p:cNvGrpSpPr/>
              <p:nvPr/>
            </p:nvGrpSpPr>
            <p:grpSpPr>
              <a:xfrm>
                <a:off x="6287" y="7880"/>
                <a:ext cx="169" cy="168"/>
                <a:chOff x="2520" y="14112"/>
                <a:chExt cx="144" cy="144"/>
              </a:xfrm>
            </p:grpSpPr>
            <p:cxnSp>
              <p:nvCxnSpPr>
                <p:cNvPr id="620" name="Google Shape;620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1" name="Google Shape;621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2" name="Google Shape;622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23" name="Google Shape;623;p15"/>
              <p:cNvGrpSpPr/>
              <p:nvPr/>
            </p:nvGrpSpPr>
            <p:grpSpPr>
              <a:xfrm>
                <a:off x="5276" y="7543"/>
                <a:ext cx="169" cy="168"/>
                <a:chOff x="2520" y="14112"/>
                <a:chExt cx="144" cy="144"/>
              </a:xfrm>
            </p:grpSpPr>
            <p:cxnSp>
              <p:nvCxnSpPr>
                <p:cNvPr id="624" name="Google Shape;624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5" name="Google Shape;625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6" name="Google Shape;626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27" name="Google Shape;627;p15"/>
              <p:cNvGrpSpPr/>
              <p:nvPr/>
            </p:nvGrpSpPr>
            <p:grpSpPr>
              <a:xfrm>
                <a:off x="5950" y="7543"/>
                <a:ext cx="169" cy="168"/>
                <a:chOff x="2520" y="14112"/>
                <a:chExt cx="144" cy="144"/>
              </a:xfrm>
            </p:grpSpPr>
            <p:cxnSp>
              <p:nvCxnSpPr>
                <p:cNvPr id="628" name="Google Shape;628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9" name="Google Shape;629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30" name="Google Shape;630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31" name="Google Shape;631;p15"/>
              <p:cNvGrpSpPr/>
              <p:nvPr/>
            </p:nvGrpSpPr>
            <p:grpSpPr>
              <a:xfrm>
                <a:off x="6624" y="7543"/>
                <a:ext cx="169" cy="168"/>
                <a:chOff x="2520" y="14112"/>
                <a:chExt cx="144" cy="144"/>
              </a:xfrm>
            </p:grpSpPr>
            <p:cxnSp>
              <p:nvCxnSpPr>
                <p:cNvPr id="632" name="Google Shape;632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33" name="Google Shape;633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34" name="Google Shape;634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35" name="Google Shape;635;p15"/>
              <p:cNvGrpSpPr/>
              <p:nvPr/>
            </p:nvGrpSpPr>
            <p:grpSpPr>
              <a:xfrm>
                <a:off x="7298" y="7543"/>
                <a:ext cx="168" cy="168"/>
                <a:chOff x="2520" y="14112"/>
                <a:chExt cx="144" cy="144"/>
              </a:xfrm>
            </p:grpSpPr>
            <p:cxnSp>
              <p:nvCxnSpPr>
                <p:cNvPr id="636" name="Google Shape;636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37" name="Google Shape;637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38" name="Google Shape;638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39" name="Google Shape;639;p15"/>
              <p:cNvGrpSpPr/>
              <p:nvPr/>
            </p:nvGrpSpPr>
            <p:grpSpPr>
              <a:xfrm>
                <a:off x="7972" y="7543"/>
                <a:ext cx="168" cy="168"/>
                <a:chOff x="2520" y="14112"/>
                <a:chExt cx="144" cy="144"/>
              </a:xfrm>
            </p:grpSpPr>
            <p:cxnSp>
              <p:nvCxnSpPr>
                <p:cNvPr id="640" name="Google Shape;640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1" name="Google Shape;641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2" name="Google Shape;642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43" name="Google Shape;643;p15"/>
              <p:cNvGrpSpPr/>
              <p:nvPr/>
            </p:nvGrpSpPr>
            <p:grpSpPr>
              <a:xfrm>
                <a:off x="8646" y="7543"/>
                <a:ext cx="168" cy="168"/>
                <a:chOff x="2520" y="14112"/>
                <a:chExt cx="144" cy="144"/>
              </a:xfrm>
            </p:grpSpPr>
            <p:cxnSp>
              <p:nvCxnSpPr>
                <p:cNvPr id="644" name="Google Shape;644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5" name="Google Shape;645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6" name="Google Shape;646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47" name="Google Shape;647;p15"/>
              <p:cNvGrpSpPr/>
              <p:nvPr/>
            </p:nvGrpSpPr>
            <p:grpSpPr>
              <a:xfrm>
                <a:off x="9319" y="7543"/>
                <a:ext cx="169" cy="168"/>
                <a:chOff x="2520" y="14112"/>
                <a:chExt cx="144" cy="144"/>
              </a:xfrm>
            </p:grpSpPr>
            <p:cxnSp>
              <p:nvCxnSpPr>
                <p:cNvPr id="648" name="Google Shape;648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9" name="Google Shape;649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0" name="Google Shape;650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51" name="Google Shape;651;p15"/>
              <p:cNvGrpSpPr/>
              <p:nvPr/>
            </p:nvGrpSpPr>
            <p:grpSpPr>
              <a:xfrm>
                <a:off x="9993" y="7543"/>
                <a:ext cx="169" cy="168"/>
                <a:chOff x="2520" y="14112"/>
                <a:chExt cx="144" cy="144"/>
              </a:xfrm>
            </p:grpSpPr>
            <p:cxnSp>
              <p:nvCxnSpPr>
                <p:cNvPr id="652" name="Google Shape;652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3" name="Google Shape;653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4" name="Google Shape;654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55" name="Google Shape;655;p15"/>
              <p:cNvGrpSpPr/>
              <p:nvPr/>
            </p:nvGrpSpPr>
            <p:grpSpPr>
              <a:xfrm>
                <a:off x="4940" y="7543"/>
                <a:ext cx="168" cy="168"/>
                <a:chOff x="2520" y="14112"/>
                <a:chExt cx="144" cy="144"/>
              </a:xfrm>
            </p:grpSpPr>
            <p:cxnSp>
              <p:nvCxnSpPr>
                <p:cNvPr id="656" name="Google Shape;656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7" name="Google Shape;657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8" name="Google Shape;658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59" name="Google Shape;659;p15"/>
              <p:cNvGrpSpPr/>
              <p:nvPr/>
            </p:nvGrpSpPr>
            <p:grpSpPr>
              <a:xfrm>
                <a:off x="9656" y="7543"/>
                <a:ext cx="169" cy="168"/>
                <a:chOff x="2520" y="14112"/>
                <a:chExt cx="144" cy="144"/>
              </a:xfrm>
            </p:grpSpPr>
            <p:cxnSp>
              <p:nvCxnSpPr>
                <p:cNvPr id="660" name="Google Shape;660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1" name="Google Shape;661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2" name="Google Shape;662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63" name="Google Shape;663;p15"/>
              <p:cNvGrpSpPr/>
              <p:nvPr/>
            </p:nvGrpSpPr>
            <p:grpSpPr>
              <a:xfrm>
                <a:off x="8983" y="7543"/>
                <a:ext cx="168" cy="168"/>
                <a:chOff x="2520" y="14112"/>
                <a:chExt cx="144" cy="144"/>
              </a:xfrm>
            </p:grpSpPr>
            <p:cxnSp>
              <p:nvCxnSpPr>
                <p:cNvPr id="664" name="Google Shape;664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5" name="Google Shape;665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6" name="Google Shape;666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67" name="Google Shape;667;p15"/>
              <p:cNvGrpSpPr/>
              <p:nvPr/>
            </p:nvGrpSpPr>
            <p:grpSpPr>
              <a:xfrm>
                <a:off x="8309" y="7543"/>
                <a:ext cx="168" cy="168"/>
                <a:chOff x="2520" y="14112"/>
                <a:chExt cx="144" cy="144"/>
              </a:xfrm>
            </p:grpSpPr>
            <p:cxnSp>
              <p:nvCxnSpPr>
                <p:cNvPr id="668" name="Google Shape;668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9" name="Google Shape;669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0" name="Google Shape;670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71" name="Google Shape;671;p15"/>
              <p:cNvGrpSpPr/>
              <p:nvPr/>
            </p:nvGrpSpPr>
            <p:grpSpPr>
              <a:xfrm>
                <a:off x="7635" y="7543"/>
                <a:ext cx="168" cy="168"/>
                <a:chOff x="2520" y="14112"/>
                <a:chExt cx="144" cy="144"/>
              </a:xfrm>
            </p:grpSpPr>
            <p:cxnSp>
              <p:nvCxnSpPr>
                <p:cNvPr id="672" name="Google Shape;672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3" name="Google Shape;673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4" name="Google Shape;674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75" name="Google Shape;675;p15"/>
              <p:cNvGrpSpPr/>
              <p:nvPr/>
            </p:nvGrpSpPr>
            <p:grpSpPr>
              <a:xfrm>
                <a:off x="6961" y="7543"/>
                <a:ext cx="169" cy="168"/>
                <a:chOff x="2520" y="14112"/>
                <a:chExt cx="144" cy="144"/>
              </a:xfrm>
            </p:grpSpPr>
            <p:cxnSp>
              <p:nvCxnSpPr>
                <p:cNvPr id="676" name="Google Shape;676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7" name="Google Shape;677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8" name="Google Shape;678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79" name="Google Shape;679;p15"/>
              <p:cNvGrpSpPr/>
              <p:nvPr/>
            </p:nvGrpSpPr>
            <p:grpSpPr>
              <a:xfrm>
                <a:off x="6287" y="7543"/>
                <a:ext cx="169" cy="168"/>
                <a:chOff x="2520" y="14112"/>
                <a:chExt cx="144" cy="144"/>
              </a:xfrm>
            </p:grpSpPr>
            <p:cxnSp>
              <p:nvCxnSpPr>
                <p:cNvPr id="680" name="Google Shape;680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1" name="Google Shape;681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2" name="Google Shape;682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83" name="Google Shape;683;p15"/>
              <p:cNvGrpSpPr/>
              <p:nvPr/>
            </p:nvGrpSpPr>
            <p:grpSpPr>
              <a:xfrm>
                <a:off x="7298" y="7206"/>
                <a:ext cx="168" cy="168"/>
                <a:chOff x="2520" y="14112"/>
                <a:chExt cx="144" cy="144"/>
              </a:xfrm>
            </p:grpSpPr>
            <p:cxnSp>
              <p:nvCxnSpPr>
                <p:cNvPr id="684" name="Google Shape;684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5" name="Google Shape;685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6" name="Google Shape;686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87" name="Google Shape;687;p15"/>
              <p:cNvGrpSpPr/>
              <p:nvPr/>
            </p:nvGrpSpPr>
            <p:grpSpPr>
              <a:xfrm>
                <a:off x="7972" y="7206"/>
                <a:ext cx="168" cy="168"/>
                <a:chOff x="2520" y="14112"/>
                <a:chExt cx="144" cy="144"/>
              </a:xfrm>
            </p:grpSpPr>
            <p:cxnSp>
              <p:nvCxnSpPr>
                <p:cNvPr id="688" name="Google Shape;688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9" name="Google Shape;689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90" name="Google Shape;690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91" name="Google Shape;691;p15"/>
              <p:cNvGrpSpPr/>
              <p:nvPr/>
            </p:nvGrpSpPr>
            <p:grpSpPr>
              <a:xfrm>
                <a:off x="8646" y="7206"/>
                <a:ext cx="168" cy="168"/>
                <a:chOff x="2520" y="14112"/>
                <a:chExt cx="144" cy="144"/>
              </a:xfrm>
            </p:grpSpPr>
            <p:cxnSp>
              <p:nvCxnSpPr>
                <p:cNvPr id="692" name="Google Shape;692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93" name="Google Shape;693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94" name="Google Shape;694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95" name="Google Shape;695;p15"/>
              <p:cNvGrpSpPr/>
              <p:nvPr/>
            </p:nvGrpSpPr>
            <p:grpSpPr>
              <a:xfrm>
                <a:off x="9319" y="7206"/>
                <a:ext cx="169" cy="168"/>
                <a:chOff x="2520" y="14112"/>
                <a:chExt cx="144" cy="144"/>
              </a:xfrm>
            </p:grpSpPr>
            <p:cxnSp>
              <p:nvCxnSpPr>
                <p:cNvPr id="696" name="Google Shape;696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97" name="Google Shape;697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98" name="Google Shape;698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99" name="Google Shape;699;p15"/>
              <p:cNvGrpSpPr/>
              <p:nvPr/>
            </p:nvGrpSpPr>
            <p:grpSpPr>
              <a:xfrm>
                <a:off x="9993" y="7206"/>
                <a:ext cx="169" cy="168"/>
                <a:chOff x="2520" y="14112"/>
                <a:chExt cx="144" cy="144"/>
              </a:xfrm>
            </p:grpSpPr>
            <p:cxnSp>
              <p:nvCxnSpPr>
                <p:cNvPr id="700" name="Google Shape;700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1" name="Google Shape;701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2" name="Google Shape;702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03" name="Google Shape;703;p15"/>
              <p:cNvGrpSpPr/>
              <p:nvPr/>
            </p:nvGrpSpPr>
            <p:grpSpPr>
              <a:xfrm>
                <a:off x="9656" y="7206"/>
                <a:ext cx="169" cy="168"/>
                <a:chOff x="2520" y="14112"/>
                <a:chExt cx="144" cy="144"/>
              </a:xfrm>
            </p:grpSpPr>
            <p:cxnSp>
              <p:nvCxnSpPr>
                <p:cNvPr id="704" name="Google Shape;704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5" name="Google Shape;705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6" name="Google Shape;706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07" name="Google Shape;707;p15"/>
              <p:cNvGrpSpPr/>
              <p:nvPr/>
            </p:nvGrpSpPr>
            <p:grpSpPr>
              <a:xfrm>
                <a:off x="8983" y="7206"/>
                <a:ext cx="168" cy="168"/>
                <a:chOff x="2520" y="14112"/>
                <a:chExt cx="144" cy="144"/>
              </a:xfrm>
            </p:grpSpPr>
            <p:cxnSp>
              <p:nvCxnSpPr>
                <p:cNvPr id="708" name="Google Shape;708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9" name="Google Shape;709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0" name="Google Shape;710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11" name="Google Shape;711;p15"/>
              <p:cNvGrpSpPr/>
              <p:nvPr/>
            </p:nvGrpSpPr>
            <p:grpSpPr>
              <a:xfrm>
                <a:off x="8309" y="7206"/>
                <a:ext cx="168" cy="168"/>
                <a:chOff x="2520" y="14112"/>
                <a:chExt cx="144" cy="144"/>
              </a:xfrm>
            </p:grpSpPr>
            <p:cxnSp>
              <p:nvCxnSpPr>
                <p:cNvPr id="712" name="Google Shape;712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3" name="Google Shape;713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4" name="Google Shape;714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15" name="Google Shape;715;p15"/>
              <p:cNvGrpSpPr/>
              <p:nvPr/>
            </p:nvGrpSpPr>
            <p:grpSpPr>
              <a:xfrm>
                <a:off x="7635" y="7206"/>
                <a:ext cx="168" cy="168"/>
                <a:chOff x="2520" y="14112"/>
                <a:chExt cx="144" cy="144"/>
              </a:xfrm>
            </p:grpSpPr>
            <p:cxnSp>
              <p:nvCxnSpPr>
                <p:cNvPr id="716" name="Google Shape;716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7" name="Google Shape;717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8" name="Google Shape;718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19" name="Google Shape;719;p15"/>
              <p:cNvGrpSpPr/>
              <p:nvPr/>
            </p:nvGrpSpPr>
            <p:grpSpPr>
              <a:xfrm>
                <a:off x="5276" y="7206"/>
                <a:ext cx="169" cy="168"/>
                <a:chOff x="2520" y="14112"/>
                <a:chExt cx="144" cy="144"/>
              </a:xfrm>
            </p:grpSpPr>
            <p:cxnSp>
              <p:nvCxnSpPr>
                <p:cNvPr id="720" name="Google Shape;720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1" name="Google Shape;721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2" name="Google Shape;722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23" name="Google Shape;723;p15"/>
              <p:cNvGrpSpPr/>
              <p:nvPr/>
            </p:nvGrpSpPr>
            <p:grpSpPr>
              <a:xfrm>
                <a:off x="5950" y="7206"/>
                <a:ext cx="169" cy="168"/>
                <a:chOff x="2520" y="14112"/>
                <a:chExt cx="144" cy="144"/>
              </a:xfrm>
            </p:grpSpPr>
            <p:cxnSp>
              <p:nvCxnSpPr>
                <p:cNvPr id="724" name="Google Shape;724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5" name="Google Shape;725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6" name="Google Shape;726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27" name="Google Shape;727;p15"/>
              <p:cNvGrpSpPr/>
              <p:nvPr/>
            </p:nvGrpSpPr>
            <p:grpSpPr>
              <a:xfrm>
                <a:off x="6624" y="7206"/>
                <a:ext cx="169" cy="168"/>
                <a:chOff x="2520" y="14112"/>
                <a:chExt cx="144" cy="144"/>
              </a:xfrm>
            </p:grpSpPr>
            <p:cxnSp>
              <p:nvCxnSpPr>
                <p:cNvPr id="728" name="Google Shape;728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9" name="Google Shape;729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0" name="Google Shape;730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31" name="Google Shape;731;p15"/>
              <p:cNvGrpSpPr/>
              <p:nvPr/>
            </p:nvGrpSpPr>
            <p:grpSpPr>
              <a:xfrm>
                <a:off x="3929" y="7206"/>
                <a:ext cx="168" cy="168"/>
                <a:chOff x="2520" y="14112"/>
                <a:chExt cx="144" cy="144"/>
              </a:xfrm>
            </p:grpSpPr>
            <p:cxnSp>
              <p:nvCxnSpPr>
                <p:cNvPr id="732" name="Google Shape;732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3" name="Google Shape;733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4" name="Google Shape;734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35" name="Google Shape;735;p15"/>
              <p:cNvGrpSpPr/>
              <p:nvPr/>
            </p:nvGrpSpPr>
            <p:grpSpPr>
              <a:xfrm>
                <a:off x="3929" y="7543"/>
                <a:ext cx="168" cy="168"/>
                <a:chOff x="2520" y="14112"/>
                <a:chExt cx="144" cy="144"/>
              </a:xfrm>
            </p:grpSpPr>
            <p:cxnSp>
              <p:nvCxnSpPr>
                <p:cNvPr id="736" name="Google Shape;736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7" name="Google Shape;737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8" name="Google Shape;738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39" name="Google Shape;739;p15"/>
              <p:cNvGrpSpPr/>
              <p:nvPr/>
            </p:nvGrpSpPr>
            <p:grpSpPr>
              <a:xfrm>
                <a:off x="3929" y="7880"/>
                <a:ext cx="168" cy="168"/>
                <a:chOff x="2520" y="14112"/>
                <a:chExt cx="144" cy="144"/>
              </a:xfrm>
            </p:grpSpPr>
            <p:cxnSp>
              <p:nvCxnSpPr>
                <p:cNvPr id="740" name="Google Shape;740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1" name="Google Shape;741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2" name="Google Shape;742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43" name="Google Shape;743;p15"/>
              <p:cNvGrpSpPr/>
              <p:nvPr/>
            </p:nvGrpSpPr>
            <p:grpSpPr>
              <a:xfrm>
                <a:off x="3929" y="8217"/>
                <a:ext cx="168" cy="168"/>
                <a:chOff x="2520" y="14112"/>
                <a:chExt cx="144" cy="144"/>
              </a:xfrm>
            </p:grpSpPr>
            <p:cxnSp>
              <p:nvCxnSpPr>
                <p:cNvPr id="744" name="Google Shape;744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5" name="Google Shape;745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6" name="Google Shape;746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47" name="Google Shape;747;p15"/>
              <p:cNvGrpSpPr/>
              <p:nvPr/>
            </p:nvGrpSpPr>
            <p:grpSpPr>
              <a:xfrm>
                <a:off x="3255" y="7206"/>
                <a:ext cx="168" cy="168"/>
                <a:chOff x="2520" y="14112"/>
                <a:chExt cx="144" cy="144"/>
              </a:xfrm>
            </p:grpSpPr>
            <p:cxnSp>
              <p:nvCxnSpPr>
                <p:cNvPr id="748" name="Google Shape;748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9" name="Google Shape;749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50" name="Google Shape;750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51" name="Google Shape;751;p15"/>
              <p:cNvGrpSpPr/>
              <p:nvPr/>
            </p:nvGrpSpPr>
            <p:grpSpPr>
              <a:xfrm>
                <a:off x="3255" y="7543"/>
                <a:ext cx="168" cy="168"/>
                <a:chOff x="2520" y="14112"/>
                <a:chExt cx="144" cy="144"/>
              </a:xfrm>
            </p:grpSpPr>
            <p:cxnSp>
              <p:nvCxnSpPr>
                <p:cNvPr id="752" name="Google Shape;752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53" name="Google Shape;753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54" name="Google Shape;754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55" name="Google Shape;755;p15"/>
              <p:cNvGrpSpPr/>
              <p:nvPr/>
            </p:nvGrpSpPr>
            <p:grpSpPr>
              <a:xfrm>
                <a:off x="3255" y="7880"/>
                <a:ext cx="168" cy="168"/>
                <a:chOff x="2520" y="14112"/>
                <a:chExt cx="144" cy="144"/>
              </a:xfrm>
            </p:grpSpPr>
            <p:cxnSp>
              <p:nvCxnSpPr>
                <p:cNvPr id="756" name="Google Shape;756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57" name="Google Shape;757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58" name="Google Shape;758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59" name="Google Shape;759;p15"/>
              <p:cNvGrpSpPr/>
              <p:nvPr/>
            </p:nvGrpSpPr>
            <p:grpSpPr>
              <a:xfrm>
                <a:off x="3255" y="8217"/>
                <a:ext cx="168" cy="168"/>
                <a:chOff x="2520" y="14112"/>
                <a:chExt cx="144" cy="144"/>
              </a:xfrm>
            </p:grpSpPr>
            <p:cxnSp>
              <p:nvCxnSpPr>
                <p:cNvPr id="760" name="Google Shape;760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61" name="Google Shape;761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62" name="Google Shape;762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63" name="Google Shape;763;p15"/>
              <p:cNvGrpSpPr/>
              <p:nvPr/>
            </p:nvGrpSpPr>
            <p:grpSpPr>
              <a:xfrm>
                <a:off x="4603" y="7206"/>
                <a:ext cx="168" cy="168"/>
                <a:chOff x="2520" y="14112"/>
                <a:chExt cx="144" cy="144"/>
              </a:xfrm>
            </p:grpSpPr>
            <p:cxnSp>
              <p:nvCxnSpPr>
                <p:cNvPr id="764" name="Google Shape;764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65" name="Google Shape;765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66" name="Google Shape;766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67" name="Google Shape;767;p15"/>
              <p:cNvGrpSpPr/>
              <p:nvPr/>
            </p:nvGrpSpPr>
            <p:grpSpPr>
              <a:xfrm>
                <a:off x="4603" y="7543"/>
                <a:ext cx="168" cy="168"/>
                <a:chOff x="2520" y="14112"/>
                <a:chExt cx="144" cy="144"/>
              </a:xfrm>
            </p:grpSpPr>
            <p:cxnSp>
              <p:nvCxnSpPr>
                <p:cNvPr id="768" name="Google Shape;768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69" name="Google Shape;769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70" name="Google Shape;770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71" name="Google Shape;771;p15"/>
              <p:cNvGrpSpPr/>
              <p:nvPr/>
            </p:nvGrpSpPr>
            <p:grpSpPr>
              <a:xfrm>
                <a:off x="4603" y="7880"/>
                <a:ext cx="168" cy="168"/>
                <a:chOff x="2520" y="14112"/>
                <a:chExt cx="144" cy="144"/>
              </a:xfrm>
            </p:grpSpPr>
            <p:cxnSp>
              <p:nvCxnSpPr>
                <p:cNvPr id="772" name="Google Shape;772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73" name="Google Shape;773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74" name="Google Shape;774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75" name="Google Shape;775;p15"/>
              <p:cNvGrpSpPr/>
              <p:nvPr/>
            </p:nvGrpSpPr>
            <p:grpSpPr>
              <a:xfrm>
                <a:off x="4603" y="8217"/>
                <a:ext cx="168" cy="168"/>
                <a:chOff x="2520" y="14112"/>
                <a:chExt cx="144" cy="144"/>
              </a:xfrm>
            </p:grpSpPr>
            <p:cxnSp>
              <p:nvCxnSpPr>
                <p:cNvPr id="776" name="Google Shape;776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77" name="Google Shape;777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78" name="Google Shape;778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779" name="Google Shape;779;p15"/>
              <p:cNvCxnSpPr/>
              <p:nvPr/>
            </p:nvCxnSpPr>
            <p:spPr>
              <a:xfrm>
                <a:off x="2160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780" name="Google Shape;780;p15"/>
              <p:cNvGrpSpPr/>
              <p:nvPr/>
            </p:nvGrpSpPr>
            <p:grpSpPr>
              <a:xfrm>
                <a:off x="2244" y="7206"/>
                <a:ext cx="169" cy="168"/>
                <a:chOff x="2520" y="14112"/>
                <a:chExt cx="144" cy="144"/>
              </a:xfrm>
            </p:grpSpPr>
            <p:cxnSp>
              <p:nvCxnSpPr>
                <p:cNvPr id="781" name="Google Shape;781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82" name="Google Shape;782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83" name="Google Shape;783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84" name="Google Shape;784;p15"/>
              <p:cNvGrpSpPr/>
              <p:nvPr/>
            </p:nvGrpSpPr>
            <p:grpSpPr>
              <a:xfrm>
                <a:off x="2244" y="7543"/>
                <a:ext cx="169" cy="168"/>
                <a:chOff x="2520" y="14112"/>
                <a:chExt cx="144" cy="144"/>
              </a:xfrm>
            </p:grpSpPr>
            <p:cxnSp>
              <p:nvCxnSpPr>
                <p:cNvPr id="785" name="Google Shape;785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86" name="Google Shape;786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87" name="Google Shape;787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788" name="Google Shape;788;p15"/>
              <p:cNvCxnSpPr/>
              <p:nvPr/>
            </p:nvCxnSpPr>
            <p:spPr>
              <a:xfrm>
                <a:off x="2497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9" name="Google Shape;789;p15"/>
              <p:cNvCxnSpPr/>
              <p:nvPr/>
            </p:nvCxnSpPr>
            <p:spPr>
              <a:xfrm>
                <a:off x="2834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790" name="Google Shape;790;p15"/>
              <p:cNvGrpSpPr/>
              <p:nvPr/>
            </p:nvGrpSpPr>
            <p:grpSpPr>
              <a:xfrm>
                <a:off x="2581" y="7206"/>
                <a:ext cx="169" cy="168"/>
                <a:chOff x="2520" y="14112"/>
                <a:chExt cx="144" cy="144"/>
              </a:xfrm>
            </p:grpSpPr>
            <p:cxnSp>
              <p:nvCxnSpPr>
                <p:cNvPr id="791" name="Google Shape;791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92" name="Google Shape;792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93" name="Google Shape;793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94" name="Google Shape;794;p15"/>
              <p:cNvGrpSpPr/>
              <p:nvPr/>
            </p:nvGrpSpPr>
            <p:grpSpPr>
              <a:xfrm>
                <a:off x="2581" y="7543"/>
                <a:ext cx="169" cy="168"/>
                <a:chOff x="2520" y="14112"/>
                <a:chExt cx="144" cy="144"/>
              </a:xfrm>
            </p:grpSpPr>
            <p:cxnSp>
              <p:nvCxnSpPr>
                <p:cNvPr id="795" name="Google Shape;795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96" name="Google Shape;796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97" name="Google Shape;797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98" name="Google Shape;798;p15"/>
              <p:cNvGrpSpPr/>
              <p:nvPr/>
            </p:nvGrpSpPr>
            <p:grpSpPr>
              <a:xfrm>
                <a:off x="2581" y="7880"/>
                <a:ext cx="169" cy="168"/>
                <a:chOff x="2520" y="14112"/>
                <a:chExt cx="144" cy="144"/>
              </a:xfrm>
            </p:grpSpPr>
            <p:cxnSp>
              <p:nvCxnSpPr>
                <p:cNvPr id="799" name="Google Shape;799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00" name="Google Shape;800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01" name="Google Shape;801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02" name="Google Shape;802;p15"/>
              <p:cNvGrpSpPr/>
              <p:nvPr/>
            </p:nvGrpSpPr>
            <p:grpSpPr>
              <a:xfrm>
                <a:off x="2581" y="8217"/>
                <a:ext cx="169" cy="168"/>
                <a:chOff x="2520" y="14112"/>
                <a:chExt cx="144" cy="144"/>
              </a:xfrm>
            </p:grpSpPr>
            <p:cxnSp>
              <p:nvCxnSpPr>
                <p:cNvPr id="803" name="Google Shape;803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04" name="Google Shape;804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05" name="Google Shape;805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06" name="Google Shape;806;p15"/>
              <p:cNvGrpSpPr/>
              <p:nvPr/>
            </p:nvGrpSpPr>
            <p:grpSpPr>
              <a:xfrm>
                <a:off x="2244" y="7880"/>
                <a:ext cx="169" cy="168"/>
                <a:chOff x="2520" y="14112"/>
                <a:chExt cx="144" cy="144"/>
              </a:xfrm>
            </p:grpSpPr>
            <p:cxnSp>
              <p:nvCxnSpPr>
                <p:cNvPr id="807" name="Google Shape;807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08" name="Google Shape;808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09" name="Google Shape;809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10" name="Google Shape;810;p15"/>
              <p:cNvGrpSpPr/>
              <p:nvPr/>
            </p:nvGrpSpPr>
            <p:grpSpPr>
              <a:xfrm>
                <a:off x="2244" y="8217"/>
                <a:ext cx="169" cy="168"/>
                <a:chOff x="2520" y="14112"/>
                <a:chExt cx="144" cy="144"/>
              </a:xfrm>
            </p:grpSpPr>
            <p:cxnSp>
              <p:nvCxnSpPr>
                <p:cNvPr id="811" name="Google Shape;811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12" name="Google Shape;812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13" name="Google Shape;813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814" name="Google Shape;814;p15"/>
              <p:cNvCxnSpPr/>
              <p:nvPr/>
            </p:nvCxnSpPr>
            <p:spPr>
              <a:xfrm>
                <a:off x="3845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15" name="Google Shape;815;p15"/>
              <p:cNvCxnSpPr/>
              <p:nvPr/>
            </p:nvCxnSpPr>
            <p:spPr>
              <a:xfrm>
                <a:off x="4182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16" name="Google Shape;816;p15"/>
              <p:cNvCxnSpPr/>
              <p:nvPr/>
            </p:nvCxnSpPr>
            <p:spPr>
              <a:xfrm>
                <a:off x="3171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17" name="Google Shape;817;p15"/>
              <p:cNvCxnSpPr/>
              <p:nvPr/>
            </p:nvCxnSpPr>
            <p:spPr>
              <a:xfrm>
                <a:off x="3508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18" name="Google Shape;818;p15"/>
              <p:cNvCxnSpPr/>
              <p:nvPr/>
            </p:nvCxnSpPr>
            <p:spPr>
              <a:xfrm>
                <a:off x="4518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19" name="Google Shape;819;p15"/>
              <p:cNvCxnSpPr/>
              <p:nvPr/>
            </p:nvCxnSpPr>
            <p:spPr>
              <a:xfrm>
                <a:off x="4855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20" name="Google Shape;820;p15"/>
              <p:cNvCxnSpPr/>
              <p:nvPr/>
            </p:nvCxnSpPr>
            <p:spPr>
              <a:xfrm>
                <a:off x="5192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21" name="Google Shape;821;p15"/>
              <p:cNvCxnSpPr/>
              <p:nvPr/>
            </p:nvCxnSpPr>
            <p:spPr>
              <a:xfrm>
                <a:off x="5529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22" name="Google Shape;822;p15"/>
              <p:cNvCxnSpPr/>
              <p:nvPr/>
            </p:nvCxnSpPr>
            <p:spPr>
              <a:xfrm>
                <a:off x="5866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23" name="Google Shape;823;p15"/>
              <p:cNvCxnSpPr/>
              <p:nvPr/>
            </p:nvCxnSpPr>
            <p:spPr>
              <a:xfrm>
                <a:off x="6203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24" name="Google Shape;824;p15"/>
              <p:cNvCxnSpPr/>
              <p:nvPr/>
            </p:nvCxnSpPr>
            <p:spPr>
              <a:xfrm>
                <a:off x="6540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25" name="Google Shape;825;p15"/>
              <p:cNvCxnSpPr/>
              <p:nvPr/>
            </p:nvCxnSpPr>
            <p:spPr>
              <a:xfrm>
                <a:off x="6877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26" name="Google Shape;826;p15"/>
              <p:cNvCxnSpPr/>
              <p:nvPr/>
            </p:nvCxnSpPr>
            <p:spPr>
              <a:xfrm>
                <a:off x="7214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27" name="Google Shape;827;p15"/>
              <p:cNvCxnSpPr/>
              <p:nvPr/>
            </p:nvCxnSpPr>
            <p:spPr>
              <a:xfrm>
                <a:off x="7551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28" name="Google Shape;828;p15"/>
              <p:cNvCxnSpPr/>
              <p:nvPr/>
            </p:nvCxnSpPr>
            <p:spPr>
              <a:xfrm>
                <a:off x="7888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29" name="Google Shape;829;p15"/>
              <p:cNvCxnSpPr/>
              <p:nvPr/>
            </p:nvCxnSpPr>
            <p:spPr>
              <a:xfrm>
                <a:off x="8225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30" name="Google Shape;830;p15"/>
              <p:cNvCxnSpPr/>
              <p:nvPr/>
            </p:nvCxnSpPr>
            <p:spPr>
              <a:xfrm>
                <a:off x="8561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31" name="Google Shape;831;p15"/>
              <p:cNvCxnSpPr/>
              <p:nvPr/>
            </p:nvCxnSpPr>
            <p:spPr>
              <a:xfrm>
                <a:off x="8898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32" name="Google Shape;832;p15"/>
              <p:cNvCxnSpPr/>
              <p:nvPr/>
            </p:nvCxnSpPr>
            <p:spPr>
              <a:xfrm>
                <a:off x="9235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33" name="Google Shape;833;p15"/>
              <p:cNvCxnSpPr/>
              <p:nvPr/>
            </p:nvCxnSpPr>
            <p:spPr>
              <a:xfrm>
                <a:off x="9572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34" name="Google Shape;834;p15"/>
              <p:cNvCxnSpPr/>
              <p:nvPr/>
            </p:nvCxnSpPr>
            <p:spPr>
              <a:xfrm>
                <a:off x="9909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35" name="Google Shape;835;p15"/>
              <p:cNvCxnSpPr/>
              <p:nvPr/>
            </p:nvCxnSpPr>
            <p:spPr>
              <a:xfrm>
                <a:off x="10246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836" name="Google Shape;836;p15"/>
              <p:cNvGrpSpPr/>
              <p:nvPr/>
            </p:nvGrpSpPr>
            <p:grpSpPr>
              <a:xfrm>
                <a:off x="2918" y="7206"/>
                <a:ext cx="169" cy="168"/>
                <a:chOff x="2520" y="14112"/>
                <a:chExt cx="144" cy="144"/>
              </a:xfrm>
            </p:grpSpPr>
            <p:cxnSp>
              <p:nvCxnSpPr>
                <p:cNvPr id="837" name="Google Shape;837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8" name="Google Shape;838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9" name="Google Shape;839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40" name="Google Shape;840;p15"/>
              <p:cNvGrpSpPr/>
              <p:nvPr/>
            </p:nvGrpSpPr>
            <p:grpSpPr>
              <a:xfrm>
                <a:off x="2918" y="7543"/>
                <a:ext cx="169" cy="168"/>
                <a:chOff x="2520" y="14112"/>
                <a:chExt cx="144" cy="144"/>
              </a:xfrm>
            </p:grpSpPr>
            <p:cxnSp>
              <p:nvCxnSpPr>
                <p:cNvPr id="841" name="Google Shape;841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2" name="Google Shape;842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3" name="Google Shape;843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44" name="Google Shape;844;p15"/>
              <p:cNvGrpSpPr/>
              <p:nvPr/>
            </p:nvGrpSpPr>
            <p:grpSpPr>
              <a:xfrm>
                <a:off x="2918" y="7880"/>
                <a:ext cx="169" cy="168"/>
                <a:chOff x="2520" y="14112"/>
                <a:chExt cx="144" cy="144"/>
              </a:xfrm>
            </p:grpSpPr>
            <p:cxnSp>
              <p:nvCxnSpPr>
                <p:cNvPr id="845" name="Google Shape;845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6" name="Google Shape;846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7" name="Google Shape;847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48" name="Google Shape;848;p15"/>
              <p:cNvGrpSpPr/>
              <p:nvPr/>
            </p:nvGrpSpPr>
            <p:grpSpPr>
              <a:xfrm>
                <a:off x="2918" y="8217"/>
                <a:ext cx="169" cy="168"/>
                <a:chOff x="2520" y="14112"/>
                <a:chExt cx="144" cy="144"/>
              </a:xfrm>
            </p:grpSpPr>
            <p:cxnSp>
              <p:nvCxnSpPr>
                <p:cNvPr id="849" name="Google Shape;849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0" name="Google Shape;850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1" name="Google Shape;851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52" name="Google Shape;852;p15"/>
              <p:cNvGrpSpPr/>
              <p:nvPr/>
            </p:nvGrpSpPr>
            <p:grpSpPr>
              <a:xfrm>
                <a:off x="3592" y="7206"/>
                <a:ext cx="168" cy="168"/>
                <a:chOff x="2520" y="14112"/>
                <a:chExt cx="144" cy="144"/>
              </a:xfrm>
            </p:grpSpPr>
            <p:cxnSp>
              <p:nvCxnSpPr>
                <p:cNvPr id="853" name="Google Shape;853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4" name="Google Shape;854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5" name="Google Shape;855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56" name="Google Shape;856;p15"/>
              <p:cNvGrpSpPr/>
              <p:nvPr/>
            </p:nvGrpSpPr>
            <p:grpSpPr>
              <a:xfrm>
                <a:off x="3592" y="7543"/>
                <a:ext cx="168" cy="168"/>
                <a:chOff x="2520" y="14112"/>
                <a:chExt cx="144" cy="144"/>
              </a:xfrm>
            </p:grpSpPr>
            <p:cxnSp>
              <p:nvCxnSpPr>
                <p:cNvPr id="857" name="Google Shape;857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8" name="Google Shape;858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9" name="Google Shape;859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60" name="Google Shape;860;p15"/>
              <p:cNvGrpSpPr/>
              <p:nvPr/>
            </p:nvGrpSpPr>
            <p:grpSpPr>
              <a:xfrm>
                <a:off x="3592" y="7880"/>
                <a:ext cx="168" cy="168"/>
                <a:chOff x="2520" y="14112"/>
                <a:chExt cx="144" cy="144"/>
              </a:xfrm>
            </p:grpSpPr>
            <p:cxnSp>
              <p:nvCxnSpPr>
                <p:cNvPr id="861" name="Google Shape;861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2" name="Google Shape;862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3" name="Google Shape;863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64" name="Google Shape;864;p15"/>
              <p:cNvGrpSpPr/>
              <p:nvPr/>
            </p:nvGrpSpPr>
            <p:grpSpPr>
              <a:xfrm>
                <a:off x="3592" y="8217"/>
                <a:ext cx="168" cy="168"/>
                <a:chOff x="2520" y="14112"/>
                <a:chExt cx="144" cy="144"/>
              </a:xfrm>
            </p:grpSpPr>
            <p:cxnSp>
              <p:nvCxnSpPr>
                <p:cNvPr id="865" name="Google Shape;865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6" name="Google Shape;866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7" name="Google Shape;867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68" name="Google Shape;868;p15"/>
              <p:cNvGrpSpPr/>
              <p:nvPr/>
            </p:nvGrpSpPr>
            <p:grpSpPr>
              <a:xfrm>
                <a:off x="4266" y="7206"/>
                <a:ext cx="168" cy="168"/>
                <a:chOff x="2520" y="14112"/>
                <a:chExt cx="144" cy="144"/>
              </a:xfrm>
            </p:grpSpPr>
            <p:cxnSp>
              <p:nvCxnSpPr>
                <p:cNvPr id="869" name="Google Shape;869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0" name="Google Shape;870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1" name="Google Shape;871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72" name="Google Shape;872;p15"/>
              <p:cNvGrpSpPr/>
              <p:nvPr/>
            </p:nvGrpSpPr>
            <p:grpSpPr>
              <a:xfrm>
                <a:off x="4266" y="7543"/>
                <a:ext cx="168" cy="168"/>
                <a:chOff x="2520" y="14112"/>
                <a:chExt cx="144" cy="144"/>
              </a:xfrm>
            </p:grpSpPr>
            <p:cxnSp>
              <p:nvCxnSpPr>
                <p:cNvPr id="873" name="Google Shape;873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4" name="Google Shape;874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5" name="Google Shape;875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76" name="Google Shape;876;p15"/>
              <p:cNvGrpSpPr/>
              <p:nvPr/>
            </p:nvGrpSpPr>
            <p:grpSpPr>
              <a:xfrm>
                <a:off x="4266" y="7880"/>
                <a:ext cx="168" cy="168"/>
                <a:chOff x="2520" y="14112"/>
                <a:chExt cx="144" cy="144"/>
              </a:xfrm>
            </p:grpSpPr>
            <p:cxnSp>
              <p:nvCxnSpPr>
                <p:cNvPr id="877" name="Google Shape;877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8" name="Google Shape;878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9" name="Google Shape;879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80" name="Google Shape;880;p15"/>
              <p:cNvGrpSpPr/>
              <p:nvPr/>
            </p:nvGrpSpPr>
            <p:grpSpPr>
              <a:xfrm>
                <a:off x="4266" y="8217"/>
                <a:ext cx="168" cy="168"/>
                <a:chOff x="2520" y="14112"/>
                <a:chExt cx="144" cy="144"/>
              </a:xfrm>
            </p:grpSpPr>
            <p:cxnSp>
              <p:nvCxnSpPr>
                <p:cNvPr id="881" name="Google Shape;881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82" name="Google Shape;882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83" name="Google Shape;883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84" name="Google Shape;884;p15"/>
              <p:cNvGrpSpPr/>
              <p:nvPr/>
            </p:nvGrpSpPr>
            <p:grpSpPr>
              <a:xfrm>
                <a:off x="4940" y="7206"/>
                <a:ext cx="168" cy="168"/>
                <a:chOff x="2520" y="14112"/>
                <a:chExt cx="144" cy="144"/>
              </a:xfrm>
            </p:grpSpPr>
            <p:cxnSp>
              <p:nvCxnSpPr>
                <p:cNvPr id="885" name="Google Shape;885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86" name="Google Shape;886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87" name="Google Shape;887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88" name="Google Shape;888;p15"/>
              <p:cNvGrpSpPr/>
              <p:nvPr/>
            </p:nvGrpSpPr>
            <p:grpSpPr>
              <a:xfrm>
                <a:off x="6961" y="7206"/>
                <a:ext cx="169" cy="168"/>
                <a:chOff x="2520" y="14112"/>
                <a:chExt cx="144" cy="144"/>
              </a:xfrm>
            </p:grpSpPr>
            <p:cxnSp>
              <p:nvCxnSpPr>
                <p:cNvPr id="889" name="Google Shape;889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90" name="Google Shape;890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91" name="Google Shape;891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92" name="Google Shape;892;p15"/>
              <p:cNvGrpSpPr/>
              <p:nvPr/>
            </p:nvGrpSpPr>
            <p:grpSpPr>
              <a:xfrm>
                <a:off x="6287" y="7206"/>
                <a:ext cx="169" cy="168"/>
                <a:chOff x="2520" y="14112"/>
                <a:chExt cx="144" cy="144"/>
              </a:xfrm>
            </p:grpSpPr>
            <p:cxnSp>
              <p:nvCxnSpPr>
                <p:cNvPr id="893" name="Google Shape;893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94" name="Google Shape;894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95" name="Google Shape;895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96" name="Google Shape;896;p15"/>
              <p:cNvGrpSpPr/>
              <p:nvPr/>
            </p:nvGrpSpPr>
            <p:grpSpPr>
              <a:xfrm>
                <a:off x="5613" y="7206"/>
                <a:ext cx="169" cy="168"/>
                <a:chOff x="2520" y="14112"/>
                <a:chExt cx="144" cy="144"/>
              </a:xfrm>
            </p:grpSpPr>
            <p:cxnSp>
              <p:nvCxnSpPr>
                <p:cNvPr id="897" name="Google Shape;897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98" name="Google Shape;898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99" name="Google Shape;899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900" name="Google Shape;900;p15"/>
              <p:cNvGrpSpPr/>
              <p:nvPr/>
            </p:nvGrpSpPr>
            <p:grpSpPr>
              <a:xfrm>
                <a:off x="5613" y="7543"/>
                <a:ext cx="169" cy="168"/>
                <a:chOff x="2520" y="14112"/>
                <a:chExt cx="144" cy="144"/>
              </a:xfrm>
            </p:grpSpPr>
            <p:cxnSp>
              <p:nvCxnSpPr>
                <p:cNvPr id="901" name="Google Shape;901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02" name="Google Shape;902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03" name="Google Shape;903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904" name="Google Shape;904;p15"/>
              <p:cNvGrpSpPr/>
              <p:nvPr/>
            </p:nvGrpSpPr>
            <p:grpSpPr>
              <a:xfrm>
                <a:off x="5613" y="7880"/>
                <a:ext cx="169" cy="168"/>
                <a:chOff x="2520" y="14112"/>
                <a:chExt cx="144" cy="144"/>
              </a:xfrm>
            </p:grpSpPr>
            <p:cxnSp>
              <p:nvCxnSpPr>
                <p:cNvPr id="905" name="Google Shape;905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06" name="Google Shape;906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07" name="Google Shape;907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908" name="Google Shape;908;p15"/>
              <p:cNvGrpSpPr/>
              <p:nvPr/>
            </p:nvGrpSpPr>
            <p:grpSpPr>
              <a:xfrm>
                <a:off x="5613" y="8217"/>
                <a:ext cx="169" cy="168"/>
                <a:chOff x="2520" y="14112"/>
                <a:chExt cx="144" cy="144"/>
              </a:xfrm>
            </p:grpSpPr>
            <p:cxnSp>
              <p:nvCxnSpPr>
                <p:cNvPr id="909" name="Google Shape;909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10" name="Google Shape;910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11" name="Google Shape;911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912" name="Google Shape;912;p15"/>
              <p:cNvCxnSpPr/>
              <p:nvPr/>
            </p:nvCxnSpPr>
            <p:spPr>
              <a:xfrm>
                <a:off x="10414" y="7381"/>
                <a:ext cx="67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13" name="Google Shape;913;p15"/>
              <p:cNvCxnSpPr/>
              <p:nvPr/>
            </p:nvCxnSpPr>
            <p:spPr>
              <a:xfrm>
                <a:off x="10414" y="7711"/>
                <a:ext cx="67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14" name="Google Shape;914;p15"/>
              <p:cNvCxnSpPr/>
              <p:nvPr/>
            </p:nvCxnSpPr>
            <p:spPr>
              <a:xfrm>
                <a:off x="10414" y="8048"/>
                <a:ext cx="67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15" name="Google Shape;915;p15"/>
              <p:cNvCxnSpPr/>
              <p:nvPr/>
            </p:nvCxnSpPr>
            <p:spPr>
              <a:xfrm>
                <a:off x="10414" y="8385"/>
                <a:ext cx="67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16" name="Google Shape;916;p15"/>
              <p:cNvCxnSpPr/>
              <p:nvPr/>
            </p:nvCxnSpPr>
            <p:spPr>
              <a:xfrm>
                <a:off x="2160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17" name="Google Shape;917;p15"/>
              <p:cNvCxnSpPr/>
              <p:nvPr/>
            </p:nvCxnSpPr>
            <p:spPr>
              <a:xfrm>
                <a:off x="2160" y="8824"/>
                <a:ext cx="806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18" name="Google Shape;918;p15"/>
              <p:cNvCxnSpPr/>
              <p:nvPr/>
            </p:nvCxnSpPr>
            <p:spPr>
              <a:xfrm>
                <a:off x="1022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19" name="Google Shape;919;p15"/>
              <p:cNvCxnSpPr/>
              <p:nvPr/>
            </p:nvCxnSpPr>
            <p:spPr>
              <a:xfrm>
                <a:off x="2497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20" name="Google Shape;920;p15"/>
              <p:cNvCxnSpPr/>
              <p:nvPr/>
            </p:nvCxnSpPr>
            <p:spPr>
              <a:xfrm>
                <a:off x="283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21" name="Google Shape;921;p15"/>
              <p:cNvCxnSpPr/>
              <p:nvPr/>
            </p:nvCxnSpPr>
            <p:spPr>
              <a:xfrm>
                <a:off x="317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22" name="Google Shape;922;p15"/>
              <p:cNvCxnSpPr/>
              <p:nvPr/>
            </p:nvCxnSpPr>
            <p:spPr>
              <a:xfrm>
                <a:off x="3508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23" name="Google Shape;923;p15"/>
              <p:cNvCxnSpPr/>
              <p:nvPr/>
            </p:nvCxnSpPr>
            <p:spPr>
              <a:xfrm>
                <a:off x="384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24" name="Google Shape;924;p15"/>
              <p:cNvCxnSpPr/>
              <p:nvPr/>
            </p:nvCxnSpPr>
            <p:spPr>
              <a:xfrm>
                <a:off x="418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25" name="Google Shape;925;p15"/>
              <p:cNvCxnSpPr/>
              <p:nvPr/>
            </p:nvCxnSpPr>
            <p:spPr>
              <a:xfrm>
                <a:off x="4518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26" name="Google Shape;926;p15"/>
              <p:cNvCxnSpPr/>
              <p:nvPr/>
            </p:nvCxnSpPr>
            <p:spPr>
              <a:xfrm>
                <a:off x="4855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27" name="Google Shape;927;p15"/>
              <p:cNvCxnSpPr/>
              <p:nvPr/>
            </p:nvCxnSpPr>
            <p:spPr>
              <a:xfrm>
                <a:off x="519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28" name="Google Shape;928;p15"/>
              <p:cNvCxnSpPr/>
              <p:nvPr/>
            </p:nvCxnSpPr>
            <p:spPr>
              <a:xfrm>
                <a:off x="5529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29" name="Google Shape;929;p15"/>
              <p:cNvCxnSpPr/>
              <p:nvPr/>
            </p:nvCxnSpPr>
            <p:spPr>
              <a:xfrm>
                <a:off x="5866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30" name="Google Shape;930;p15"/>
              <p:cNvCxnSpPr/>
              <p:nvPr/>
            </p:nvCxnSpPr>
            <p:spPr>
              <a:xfrm>
                <a:off x="6203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31" name="Google Shape;931;p15"/>
              <p:cNvCxnSpPr/>
              <p:nvPr/>
            </p:nvCxnSpPr>
            <p:spPr>
              <a:xfrm>
                <a:off x="6540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32" name="Google Shape;932;p15"/>
              <p:cNvCxnSpPr/>
              <p:nvPr/>
            </p:nvCxnSpPr>
            <p:spPr>
              <a:xfrm>
                <a:off x="6877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33" name="Google Shape;933;p15"/>
              <p:cNvCxnSpPr/>
              <p:nvPr/>
            </p:nvCxnSpPr>
            <p:spPr>
              <a:xfrm>
                <a:off x="721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34" name="Google Shape;934;p15"/>
              <p:cNvCxnSpPr/>
              <p:nvPr/>
            </p:nvCxnSpPr>
            <p:spPr>
              <a:xfrm>
                <a:off x="755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35" name="Google Shape;935;p15"/>
              <p:cNvCxnSpPr/>
              <p:nvPr/>
            </p:nvCxnSpPr>
            <p:spPr>
              <a:xfrm>
                <a:off x="7888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36" name="Google Shape;936;p15"/>
              <p:cNvCxnSpPr/>
              <p:nvPr/>
            </p:nvCxnSpPr>
            <p:spPr>
              <a:xfrm>
                <a:off x="822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37" name="Google Shape;937;p15"/>
              <p:cNvCxnSpPr/>
              <p:nvPr/>
            </p:nvCxnSpPr>
            <p:spPr>
              <a:xfrm>
                <a:off x="856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38" name="Google Shape;938;p15"/>
              <p:cNvCxnSpPr/>
              <p:nvPr/>
            </p:nvCxnSpPr>
            <p:spPr>
              <a:xfrm>
                <a:off x="8898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39" name="Google Shape;939;p15"/>
              <p:cNvCxnSpPr/>
              <p:nvPr/>
            </p:nvCxnSpPr>
            <p:spPr>
              <a:xfrm>
                <a:off x="923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40" name="Google Shape;940;p15"/>
              <p:cNvCxnSpPr/>
              <p:nvPr/>
            </p:nvCxnSpPr>
            <p:spPr>
              <a:xfrm>
                <a:off x="957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941" name="Google Shape;941;p15"/>
              <p:cNvCxnSpPr/>
              <p:nvPr/>
            </p:nvCxnSpPr>
            <p:spPr>
              <a:xfrm>
                <a:off x="9909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942" name="Google Shape;942;p15"/>
              <p:cNvGrpSpPr/>
              <p:nvPr/>
            </p:nvGrpSpPr>
            <p:grpSpPr>
              <a:xfrm flipH="1" rot="10800000">
                <a:off x="2581" y="8824"/>
                <a:ext cx="169" cy="179"/>
                <a:chOff x="2520" y="14112"/>
                <a:chExt cx="144" cy="144"/>
              </a:xfrm>
            </p:grpSpPr>
            <p:cxnSp>
              <p:nvCxnSpPr>
                <p:cNvPr id="943" name="Google Shape;943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44" name="Google Shape;944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45" name="Google Shape;945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946" name="Google Shape;946;p15"/>
              <p:cNvGrpSpPr/>
              <p:nvPr/>
            </p:nvGrpSpPr>
            <p:grpSpPr>
              <a:xfrm flipH="1" rot="10800000">
                <a:off x="2244" y="8825"/>
                <a:ext cx="169" cy="179"/>
                <a:chOff x="2520" y="14112"/>
                <a:chExt cx="144" cy="144"/>
              </a:xfrm>
            </p:grpSpPr>
            <p:cxnSp>
              <p:nvCxnSpPr>
                <p:cNvPr id="947" name="Google Shape;947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48" name="Google Shape;948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49" name="Google Shape;949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950" name="Google Shape;950;p15"/>
              <p:cNvGrpSpPr/>
              <p:nvPr/>
            </p:nvGrpSpPr>
            <p:grpSpPr>
              <a:xfrm flipH="1" rot="10800000">
                <a:off x="2920" y="8825"/>
                <a:ext cx="169" cy="179"/>
                <a:chOff x="2520" y="14112"/>
                <a:chExt cx="144" cy="144"/>
              </a:xfrm>
            </p:grpSpPr>
            <p:cxnSp>
              <p:nvCxnSpPr>
                <p:cNvPr id="951" name="Google Shape;951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52" name="Google Shape;952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53" name="Google Shape;953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954" name="Google Shape;954;p15"/>
              <p:cNvGrpSpPr/>
              <p:nvPr/>
            </p:nvGrpSpPr>
            <p:grpSpPr>
              <a:xfrm flipH="1" rot="10800000">
                <a:off x="3256" y="8825"/>
                <a:ext cx="169" cy="179"/>
                <a:chOff x="2520" y="14112"/>
                <a:chExt cx="144" cy="144"/>
              </a:xfrm>
            </p:grpSpPr>
            <p:cxnSp>
              <p:nvCxnSpPr>
                <p:cNvPr id="955" name="Google Shape;955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56" name="Google Shape;956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57" name="Google Shape;957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958" name="Google Shape;958;p15"/>
              <p:cNvGrpSpPr/>
              <p:nvPr/>
            </p:nvGrpSpPr>
            <p:grpSpPr>
              <a:xfrm flipH="1" rot="10800000">
                <a:off x="3589" y="8825"/>
                <a:ext cx="169" cy="179"/>
                <a:chOff x="2520" y="14112"/>
                <a:chExt cx="144" cy="144"/>
              </a:xfrm>
            </p:grpSpPr>
            <p:cxnSp>
              <p:nvCxnSpPr>
                <p:cNvPr id="959" name="Google Shape;959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60" name="Google Shape;960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61" name="Google Shape;961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962" name="Google Shape;962;p15"/>
              <p:cNvGrpSpPr/>
              <p:nvPr/>
            </p:nvGrpSpPr>
            <p:grpSpPr>
              <a:xfrm flipH="1" rot="10800000">
                <a:off x="6961" y="8825"/>
                <a:ext cx="169" cy="179"/>
                <a:chOff x="2520" y="14112"/>
                <a:chExt cx="144" cy="144"/>
              </a:xfrm>
            </p:grpSpPr>
            <p:cxnSp>
              <p:nvCxnSpPr>
                <p:cNvPr id="963" name="Google Shape;963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64" name="Google Shape;964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65" name="Google Shape;965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966" name="Google Shape;966;p15"/>
              <p:cNvGrpSpPr/>
              <p:nvPr/>
            </p:nvGrpSpPr>
            <p:grpSpPr>
              <a:xfrm flipH="1" rot="10800000">
                <a:off x="6624" y="8825"/>
                <a:ext cx="169" cy="179"/>
                <a:chOff x="2520" y="14112"/>
                <a:chExt cx="144" cy="144"/>
              </a:xfrm>
            </p:grpSpPr>
            <p:cxnSp>
              <p:nvCxnSpPr>
                <p:cNvPr id="967" name="Google Shape;967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68" name="Google Shape;968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69" name="Google Shape;969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970" name="Google Shape;970;p15"/>
              <p:cNvGrpSpPr/>
              <p:nvPr/>
            </p:nvGrpSpPr>
            <p:grpSpPr>
              <a:xfrm flipH="1" rot="10800000">
                <a:off x="6287" y="8825"/>
                <a:ext cx="169" cy="179"/>
                <a:chOff x="2520" y="14112"/>
                <a:chExt cx="144" cy="144"/>
              </a:xfrm>
            </p:grpSpPr>
            <p:cxnSp>
              <p:nvCxnSpPr>
                <p:cNvPr id="971" name="Google Shape;971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72" name="Google Shape;972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73" name="Google Shape;973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974" name="Google Shape;974;p15"/>
              <p:cNvGrpSpPr/>
              <p:nvPr/>
            </p:nvGrpSpPr>
            <p:grpSpPr>
              <a:xfrm flipH="1" rot="10800000">
                <a:off x="5950" y="8824"/>
                <a:ext cx="169" cy="179"/>
                <a:chOff x="2520" y="14112"/>
                <a:chExt cx="144" cy="144"/>
              </a:xfrm>
            </p:grpSpPr>
            <p:cxnSp>
              <p:nvCxnSpPr>
                <p:cNvPr id="975" name="Google Shape;975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76" name="Google Shape;976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77" name="Google Shape;977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978" name="Google Shape;978;p15"/>
              <p:cNvGrpSpPr/>
              <p:nvPr/>
            </p:nvGrpSpPr>
            <p:grpSpPr>
              <a:xfrm flipH="1" rot="10800000">
                <a:off x="5613" y="8825"/>
                <a:ext cx="169" cy="179"/>
                <a:chOff x="2520" y="14112"/>
                <a:chExt cx="144" cy="144"/>
              </a:xfrm>
            </p:grpSpPr>
            <p:cxnSp>
              <p:nvCxnSpPr>
                <p:cNvPr id="979" name="Google Shape;979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80" name="Google Shape;980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81" name="Google Shape;981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982" name="Google Shape;982;p15"/>
              <p:cNvGrpSpPr/>
              <p:nvPr/>
            </p:nvGrpSpPr>
            <p:grpSpPr>
              <a:xfrm flipH="1" rot="10800000">
                <a:off x="5276" y="8824"/>
                <a:ext cx="169" cy="179"/>
                <a:chOff x="2520" y="14112"/>
                <a:chExt cx="144" cy="144"/>
              </a:xfrm>
            </p:grpSpPr>
            <p:cxnSp>
              <p:nvCxnSpPr>
                <p:cNvPr id="983" name="Google Shape;983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84" name="Google Shape;984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85" name="Google Shape;985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986" name="Google Shape;986;p15"/>
              <p:cNvGrpSpPr/>
              <p:nvPr/>
            </p:nvGrpSpPr>
            <p:grpSpPr>
              <a:xfrm flipH="1" rot="10800000">
                <a:off x="4940" y="8825"/>
                <a:ext cx="169" cy="179"/>
                <a:chOff x="2520" y="14112"/>
                <a:chExt cx="144" cy="144"/>
              </a:xfrm>
            </p:grpSpPr>
            <p:cxnSp>
              <p:nvCxnSpPr>
                <p:cNvPr id="987" name="Google Shape;987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88" name="Google Shape;988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89" name="Google Shape;989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990" name="Google Shape;990;p15"/>
              <p:cNvGrpSpPr/>
              <p:nvPr/>
            </p:nvGrpSpPr>
            <p:grpSpPr>
              <a:xfrm flipH="1" rot="10800000">
                <a:off x="4603" y="8825"/>
                <a:ext cx="169" cy="179"/>
                <a:chOff x="2520" y="14112"/>
                <a:chExt cx="144" cy="144"/>
              </a:xfrm>
            </p:grpSpPr>
            <p:cxnSp>
              <p:nvCxnSpPr>
                <p:cNvPr id="991" name="Google Shape;991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92" name="Google Shape;992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93" name="Google Shape;993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994" name="Google Shape;994;p15"/>
              <p:cNvGrpSpPr/>
              <p:nvPr/>
            </p:nvGrpSpPr>
            <p:grpSpPr>
              <a:xfrm flipH="1" rot="10800000">
                <a:off x="4265" y="8825"/>
                <a:ext cx="169" cy="179"/>
                <a:chOff x="2520" y="14112"/>
                <a:chExt cx="144" cy="144"/>
              </a:xfrm>
            </p:grpSpPr>
            <p:cxnSp>
              <p:nvCxnSpPr>
                <p:cNvPr id="995" name="Google Shape;995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96" name="Google Shape;996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997" name="Google Shape;997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998" name="Google Shape;998;p15"/>
              <p:cNvGrpSpPr/>
              <p:nvPr/>
            </p:nvGrpSpPr>
            <p:grpSpPr>
              <a:xfrm flipH="1" rot="10800000">
                <a:off x="3929" y="8825"/>
                <a:ext cx="169" cy="179"/>
                <a:chOff x="2520" y="14112"/>
                <a:chExt cx="144" cy="144"/>
              </a:xfrm>
            </p:grpSpPr>
            <p:cxnSp>
              <p:nvCxnSpPr>
                <p:cNvPr id="999" name="Google Shape;999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000" name="Google Shape;1000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001" name="Google Shape;1001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002" name="Google Shape;1002;p15"/>
              <p:cNvGrpSpPr/>
              <p:nvPr/>
            </p:nvGrpSpPr>
            <p:grpSpPr>
              <a:xfrm flipH="1" rot="10800000">
                <a:off x="9993" y="8825"/>
                <a:ext cx="169" cy="179"/>
                <a:chOff x="2520" y="14112"/>
                <a:chExt cx="144" cy="144"/>
              </a:xfrm>
            </p:grpSpPr>
            <p:cxnSp>
              <p:nvCxnSpPr>
                <p:cNvPr id="1003" name="Google Shape;1003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004" name="Google Shape;1004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005" name="Google Shape;1005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006" name="Google Shape;1006;p15"/>
              <p:cNvGrpSpPr/>
              <p:nvPr/>
            </p:nvGrpSpPr>
            <p:grpSpPr>
              <a:xfrm flipH="1" rot="10800000">
                <a:off x="9656" y="8825"/>
                <a:ext cx="169" cy="179"/>
                <a:chOff x="2520" y="14112"/>
                <a:chExt cx="144" cy="144"/>
              </a:xfrm>
            </p:grpSpPr>
            <p:cxnSp>
              <p:nvCxnSpPr>
                <p:cNvPr id="1007" name="Google Shape;1007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008" name="Google Shape;1008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009" name="Google Shape;1009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010" name="Google Shape;1010;p15"/>
              <p:cNvGrpSpPr/>
              <p:nvPr/>
            </p:nvGrpSpPr>
            <p:grpSpPr>
              <a:xfrm flipH="1" rot="10800000">
                <a:off x="9319" y="8825"/>
                <a:ext cx="169" cy="179"/>
                <a:chOff x="2520" y="14112"/>
                <a:chExt cx="144" cy="144"/>
              </a:xfrm>
            </p:grpSpPr>
            <p:cxnSp>
              <p:nvCxnSpPr>
                <p:cNvPr id="1011" name="Google Shape;1011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012" name="Google Shape;1012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013" name="Google Shape;1013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014" name="Google Shape;1014;p15"/>
              <p:cNvGrpSpPr/>
              <p:nvPr/>
            </p:nvGrpSpPr>
            <p:grpSpPr>
              <a:xfrm flipH="1" rot="10800000">
                <a:off x="8982" y="8825"/>
                <a:ext cx="169" cy="179"/>
                <a:chOff x="2520" y="14112"/>
                <a:chExt cx="144" cy="144"/>
              </a:xfrm>
            </p:grpSpPr>
            <p:cxnSp>
              <p:nvCxnSpPr>
                <p:cNvPr id="1015" name="Google Shape;1015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016" name="Google Shape;1016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017" name="Google Shape;1017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018" name="Google Shape;1018;p15"/>
              <p:cNvGrpSpPr/>
              <p:nvPr/>
            </p:nvGrpSpPr>
            <p:grpSpPr>
              <a:xfrm flipH="1" rot="10800000">
                <a:off x="8645" y="8825"/>
                <a:ext cx="169" cy="179"/>
                <a:chOff x="2520" y="14112"/>
                <a:chExt cx="144" cy="144"/>
              </a:xfrm>
            </p:grpSpPr>
            <p:cxnSp>
              <p:nvCxnSpPr>
                <p:cNvPr id="1019" name="Google Shape;1019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020" name="Google Shape;1020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021" name="Google Shape;1021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022" name="Google Shape;1022;p15"/>
              <p:cNvGrpSpPr/>
              <p:nvPr/>
            </p:nvGrpSpPr>
            <p:grpSpPr>
              <a:xfrm flipH="1" rot="10800000">
                <a:off x="8308" y="8825"/>
                <a:ext cx="169" cy="179"/>
                <a:chOff x="2520" y="14112"/>
                <a:chExt cx="144" cy="144"/>
              </a:xfrm>
            </p:grpSpPr>
            <p:cxnSp>
              <p:nvCxnSpPr>
                <p:cNvPr id="1023" name="Google Shape;1023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024" name="Google Shape;1024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025" name="Google Shape;1025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026" name="Google Shape;1026;p15"/>
              <p:cNvGrpSpPr/>
              <p:nvPr/>
            </p:nvGrpSpPr>
            <p:grpSpPr>
              <a:xfrm flipH="1" rot="10800000">
                <a:off x="7971" y="8824"/>
                <a:ext cx="169" cy="179"/>
                <a:chOff x="2520" y="14112"/>
                <a:chExt cx="144" cy="144"/>
              </a:xfrm>
            </p:grpSpPr>
            <p:cxnSp>
              <p:nvCxnSpPr>
                <p:cNvPr id="1027" name="Google Shape;1027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028" name="Google Shape;1028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029" name="Google Shape;1029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030" name="Google Shape;1030;p15"/>
              <p:cNvGrpSpPr/>
              <p:nvPr/>
            </p:nvGrpSpPr>
            <p:grpSpPr>
              <a:xfrm flipH="1" rot="10800000">
                <a:off x="7634" y="8825"/>
                <a:ext cx="169" cy="179"/>
                <a:chOff x="2520" y="14112"/>
                <a:chExt cx="144" cy="144"/>
              </a:xfrm>
            </p:grpSpPr>
            <p:cxnSp>
              <p:nvCxnSpPr>
                <p:cNvPr id="1031" name="Google Shape;1031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032" name="Google Shape;1032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033" name="Google Shape;1033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034" name="Google Shape;1034;p15"/>
              <p:cNvGrpSpPr/>
              <p:nvPr/>
            </p:nvGrpSpPr>
            <p:grpSpPr>
              <a:xfrm flipH="1" rot="10800000">
                <a:off x="7298" y="8825"/>
                <a:ext cx="169" cy="179"/>
                <a:chOff x="2520" y="14112"/>
                <a:chExt cx="144" cy="144"/>
              </a:xfrm>
            </p:grpSpPr>
            <p:cxnSp>
              <p:nvCxnSpPr>
                <p:cNvPr id="1035" name="Google Shape;1035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036" name="Google Shape;1036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037" name="Google Shape;1037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sp>
          <p:nvSpPr>
            <p:cNvPr id="1038" name="Google Shape;1038;p15"/>
            <p:cNvSpPr txBox="1"/>
            <p:nvPr/>
          </p:nvSpPr>
          <p:spPr>
            <a:xfrm>
              <a:off x="810" y="8212"/>
              <a:ext cx="1332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Remarques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039" name="Google Shape;1039;p15"/>
            <p:cNvCxnSpPr/>
            <p:nvPr/>
          </p:nvCxnSpPr>
          <p:spPr>
            <a:xfrm>
              <a:off x="2169" y="6594"/>
              <a:ext cx="1685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40" name="Google Shape;1040;p15"/>
            <p:cNvCxnSpPr/>
            <p:nvPr/>
          </p:nvCxnSpPr>
          <p:spPr>
            <a:xfrm>
              <a:off x="3854" y="6594"/>
              <a:ext cx="0" cy="1011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41" name="Google Shape;1041;p15"/>
            <p:cNvCxnSpPr/>
            <p:nvPr/>
          </p:nvCxnSpPr>
          <p:spPr>
            <a:xfrm>
              <a:off x="3854" y="7605"/>
              <a:ext cx="168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42" name="Google Shape;1042;p15"/>
            <p:cNvCxnSpPr/>
            <p:nvPr/>
          </p:nvCxnSpPr>
          <p:spPr>
            <a:xfrm flipH="1" rot="10800000">
              <a:off x="4022" y="7268"/>
              <a:ext cx="1" cy="337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43" name="Google Shape;1043;p15"/>
            <p:cNvCxnSpPr/>
            <p:nvPr/>
          </p:nvCxnSpPr>
          <p:spPr>
            <a:xfrm>
              <a:off x="4022" y="7268"/>
              <a:ext cx="1179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44" name="Google Shape;1044;p15"/>
            <p:cNvCxnSpPr/>
            <p:nvPr/>
          </p:nvCxnSpPr>
          <p:spPr>
            <a:xfrm rot="10800000">
              <a:off x="5201" y="6594"/>
              <a:ext cx="0" cy="674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45" name="Google Shape;1045;p15"/>
            <p:cNvCxnSpPr/>
            <p:nvPr/>
          </p:nvCxnSpPr>
          <p:spPr>
            <a:xfrm>
              <a:off x="5201" y="6594"/>
              <a:ext cx="169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46" name="Google Shape;1046;p15"/>
            <p:cNvCxnSpPr/>
            <p:nvPr/>
          </p:nvCxnSpPr>
          <p:spPr>
            <a:xfrm>
              <a:off x="5370" y="6594"/>
              <a:ext cx="0" cy="674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47" name="Google Shape;1047;p15"/>
            <p:cNvCxnSpPr/>
            <p:nvPr/>
          </p:nvCxnSpPr>
          <p:spPr>
            <a:xfrm>
              <a:off x="5370" y="7268"/>
              <a:ext cx="1179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48" name="Google Shape;1048;p15"/>
            <p:cNvCxnSpPr/>
            <p:nvPr/>
          </p:nvCxnSpPr>
          <p:spPr>
            <a:xfrm>
              <a:off x="6549" y="7268"/>
              <a:ext cx="0" cy="337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49" name="Google Shape;1049;p15"/>
            <p:cNvCxnSpPr/>
            <p:nvPr/>
          </p:nvCxnSpPr>
          <p:spPr>
            <a:xfrm>
              <a:off x="6549" y="7605"/>
              <a:ext cx="337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50" name="Google Shape;1050;p15"/>
            <p:cNvCxnSpPr/>
            <p:nvPr/>
          </p:nvCxnSpPr>
          <p:spPr>
            <a:xfrm rot="10800000">
              <a:off x="6886" y="7268"/>
              <a:ext cx="0" cy="337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51" name="Google Shape;1051;p15"/>
            <p:cNvCxnSpPr/>
            <p:nvPr/>
          </p:nvCxnSpPr>
          <p:spPr>
            <a:xfrm>
              <a:off x="6886" y="7268"/>
              <a:ext cx="1348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52" name="Google Shape;1052;p15"/>
            <p:cNvCxnSpPr/>
            <p:nvPr/>
          </p:nvCxnSpPr>
          <p:spPr>
            <a:xfrm rot="10800000">
              <a:off x="8234" y="6594"/>
              <a:ext cx="0" cy="674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53" name="Google Shape;1053;p15"/>
            <p:cNvCxnSpPr/>
            <p:nvPr/>
          </p:nvCxnSpPr>
          <p:spPr>
            <a:xfrm>
              <a:off x="8234" y="6594"/>
              <a:ext cx="168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54" name="Google Shape;1054;p15"/>
            <p:cNvCxnSpPr/>
            <p:nvPr/>
          </p:nvCxnSpPr>
          <p:spPr>
            <a:xfrm>
              <a:off x="8402" y="6594"/>
              <a:ext cx="0" cy="674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grpSp>
          <p:nvGrpSpPr>
            <p:cNvPr id="1055" name="Google Shape;1055;p15"/>
            <p:cNvGrpSpPr/>
            <p:nvPr/>
          </p:nvGrpSpPr>
          <p:grpSpPr>
            <a:xfrm>
              <a:off x="3854" y="8528"/>
              <a:ext cx="4548" cy="190"/>
              <a:chOff x="3854" y="8498"/>
              <a:chExt cx="4548" cy="359"/>
            </a:xfrm>
          </p:grpSpPr>
          <p:cxnSp>
            <p:nvCxnSpPr>
              <p:cNvPr id="1056" name="Google Shape;1056;p15"/>
              <p:cNvCxnSpPr/>
              <p:nvPr/>
            </p:nvCxnSpPr>
            <p:spPr>
              <a:xfrm>
                <a:off x="3854" y="8498"/>
                <a:ext cx="0" cy="359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057" name="Google Shape;1057;p15"/>
              <p:cNvCxnSpPr/>
              <p:nvPr/>
            </p:nvCxnSpPr>
            <p:spPr>
              <a:xfrm>
                <a:off x="3854" y="8857"/>
                <a:ext cx="169" cy="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058" name="Google Shape;1058;p15"/>
              <p:cNvCxnSpPr/>
              <p:nvPr/>
            </p:nvCxnSpPr>
            <p:spPr>
              <a:xfrm rot="10800000">
                <a:off x="4023" y="8498"/>
                <a:ext cx="0" cy="359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059" name="Google Shape;1059;p15"/>
              <p:cNvCxnSpPr/>
              <p:nvPr/>
            </p:nvCxnSpPr>
            <p:spPr>
              <a:xfrm>
                <a:off x="5201" y="8498"/>
                <a:ext cx="0" cy="355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060" name="Google Shape;1060;p15"/>
              <p:cNvCxnSpPr/>
              <p:nvPr/>
            </p:nvCxnSpPr>
            <p:spPr>
              <a:xfrm>
                <a:off x="5201" y="8857"/>
                <a:ext cx="169" cy="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061" name="Google Shape;1061;p15"/>
              <p:cNvCxnSpPr/>
              <p:nvPr/>
            </p:nvCxnSpPr>
            <p:spPr>
              <a:xfrm rot="10800000">
                <a:off x="5370" y="8498"/>
                <a:ext cx="0" cy="359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062" name="Google Shape;1062;p15"/>
              <p:cNvCxnSpPr/>
              <p:nvPr/>
            </p:nvCxnSpPr>
            <p:spPr>
              <a:xfrm>
                <a:off x="6549" y="8498"/>
                <a:ext cx="0" cy="355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063" name="Google Shape;1063;p15"/>
              <p:cNvCxnSpPr/>
              <p:nvPr/>
            </p:nvCxnSpPr>
            <p:spPr>
              <a:xfrm>
                <a:off x="6549" y="8857"/>
                <a:ext cx="337" cy="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064" name="Google Shape;1064;p15"/>
              <p:cNvCxnSpPr/>
              <p:nvPr/>
            </p:nvCxnSpPr>
            <p:spPr>
              <a:xfrm rot="10800000">
                <a:off x="6886" y="8498"/>
                <a:ext cx="0" cy="359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065" name="Google Shape;1065;p15"/>
              <p:cNvCxnSpPr/>
              <p:nvPr/>
            </p:nvCxnSpPr>
            <p:spPr>
              <a:xfrm>
                <a:off x="8234" y="8498"/>
                <a:ext cx="0" cy="355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066" name="Google Shape;1066;p15"/>
              <p:cNvCxnSpPr/>
              <p:nvPr/>
            </p:nvCxnSpPr>
            <p:spPr>
              <a:xfrm>
                <a:off x="8234" y="8857"/>
                <a:ext cx="168" cy="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067" name="Google Shape;1067;p15"/>
              <p:cNvCxnSpPr/>
              <p:nvPr/>
            </p:nvCxnSpPr>
            <p:spPr>
              <a:xfrm rot="10800000">
                <a:off x="8402" y="8498"/>
                <a:ext cx="0" cy="359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cxnSp>
          <p:nvCxnSpPr>
            <p:cNvPr id="1068" name="Google Shape;1068;p15"/>
            <p:cNvCxnSpPr/>
            <p:nvPr/>
          </p:nvCxnSpPr>
          <p:spPr>
            <a:xfrm>
              <a:off x="8902" y="5404"/>
              <a:ext cx="0" cy="120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cxnSp>
          <p:nvCxnSpPr>
            <p:cNvPr id="1069" name="Google Shape;1069;p15"/>
            <p:cNvCxnSpPr/>
            <p:nvPr/>
          </p:nvCxnSpPr>
          <p:spPr>
            <a:xfrm rot="10800000">
              <a:off x="7997" y="5439"/>
              <a:ext cx="900" cy="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070" name="Google Shape;1070;p15"/>
            <p:cNvSpPr/>
            <p:nvPr/>
          </p:nvSpPr>
          <p:spPr>
            <a:xfrm>
              <a:off x="9229" y="7161"/>
              <a:ext cx="1997" cy="939"/>
            </a:xfrm>
            <a:prstGeom prst="wedgeRoundRectCallout">
              <a:avLst>
                <a:gd fmla="val -48486" name="adj1"/>
                <a:gd fmla="val 18981" name="adj2"/>
                <a:gd fmla="val 0" name="adj3"/>
              </a:avLst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Times New Roman"/>
                <a:buNone/>
              </a:pPr>
              <a:r>
                <a:rPr b="1" i="0" lang="en-US" sz="1000" u="none" cap="none" strike="noStrike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Conclusion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Times New Roman"/>
                <a:buNone/>
              </a:pPr>
              <a:r>
                <a:rPr b="0" i="0" lang="en-US" sz="1000" u="none" cap="none" strike="noStrike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Ne plus conduire après</a:t>
              </a:r>
              <a:r>
                <a:rPr b="0" i="0" lang="en-US" sz="10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20 h 00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71" name="Google Shape;1071;p15"/>
          <p:cNvSpPr txBox="1"/>
          <p:nvPr/>
        </p:nvSpPr>
        <p:spPr>
          <a:xfrm>
            <a:off x="3419475" y="2700337"/>
            <a:ext cx="2411400" cy="9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en-US" sz="11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Règle des 13 heures de conduite</a:t>
            </a:r>
            <a:endParaRPr b="1" i="0" sz="11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en-US" sz="11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Règle des 14 heures de travail</a:t>
            </a:r>
            <a:endParaRPr b="1" i="0" sz="11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en-US" sz="1100" u="none" cap="none" strike="noStrike">
                <a:solidFill>
                  <a:srgbClr val="6AA84F"/>
                </a:solidFill>
                <a:latin typeface="Arial"/>
                <a:ea typeface="Arial"/>
                <a:cs typeface="Arial"/>
                <a:sym typeface="Arial"/>
              </a:rPr>
              <a:t>Règle des 16 heures d’amplitude</a:t>
            </a:r>
            <a:endParaRPr b="1" i="0" sz="1200" u="none" cap="none" strike="noStrike">
              <a:solidFill>
                <a:srgbClr val="6AA8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72" name="Google Shape;1072;p15"/>
          <p:cNvCxnSpPr/>
          <p:nvPr/>
        </p:nvCxnSpPr>
        <p:spPr>
          <a:xfrm rot="10800000">
            <a:off x="2894012" y="3213100"/>
            <a:ext cx="433387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073" name="Google Shape;1073;p15"/>
          <p:cNvCxnSpPr/>
          <p:nvPr/>
        </p:nvCxnSpPr>
        <p:spPr>
          <a:xfrm>
            <a:off x="2903537" y="3213100"/>
            <a:ext cx="0" cy="4318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074" name="Google Shape;1074;p15"/>
          <p:cNvCxnSpPr/>
          <p:nvPr/>
        </p:nvCxnSpPr>
        <p:spPr>
          <a:xfrm flipH="1" rot="10800000">
            <a:off x="5712875" y="2832425"/>
            <a:ext cx="515100" cy="18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75" name="Google Shape;1075;p15"/>
          <p:cNvSpPr/>
          <p:nvPr/>
        </p:nvSpPr>
        <p:spPr>
          <a:xfrm>
            <a:off x="3327400" y="2819400"/>
            <a:ext cx="114300" cy="776700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76" name="Google Shape;1076;p15"/>
          <p:cNvCxnSpPr/>
          <p:nvPr/>
        </p:nvCxnSpPr>
        <p:spPr>
          <a:xfrm flipH="1">
            <a:off x="6227162" y="2832100"/>
            <a:ext cx="600" cy="10944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077" name="Google Shape;1077;p15"/>
          <p:cNvCxnSpPr/>
          <p:nvPr/>
        </p:nvCxnSpPr>
        <p:spPr>
          <a:xfrm>
            <a:off x="5763675" y="3507325"/>
            <a:ext cx="565200" cy="6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078" name="Google Shape;1078;p15"/>
          <p:cNvCxnSpPr/>
          <p:nvPr/>
        </p:nvCxnSpPr>
        <p:spPr>
          <a:xfrm flipH="1">
            <a:off x="6328875" y="3513675"/>
            <a:ext cx="6300" cy="3618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079" name="Google Shape;1079;p15"/>
          <p:cNvSpPr txBox="1"/>
          <p:nvPr/>
        </p:nvSpPr>
        <p:spPr>
          <a:xfrm>
            <a:off x="6877050" y="4652962"/>
            <a:ext cx="863600" cy="274637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 h 00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083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p16"/>
          <p:cNvSpPr txBox="1"/>
          <p:nvPr>
            <p:ph type="title"/>
          </p:nvPr>
        </p:nvSpPr>
        <p:spPr>
          <a:xfrm>
            <a:off x="457200" y="9175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b="1" i="1" lang="en-US" sz="2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Méthode de calcul des heures de conduite disponibles </a:t>
            </a:r>
            <a:r>
              <a:rPr b="1" i="1" lang="en-US" sz="26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selon les ex</a:t>
            </a:r>
            <a:r>
              <a:rPr b="1" i="1" lang="en-US" sz="2600" u="sng"/>
              <a:t>i</a:t>
            </a:r>
            <a:r>
              <a:rPr b="1" i="1" lang="en-US" sz="26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gences du poste de travail</a:t>
            </a:r>
            <a:endParaRPr sz="2600"/>
          </a:p>
        </p:txBody>
      </p:sp>
      <p:sp>
        <p:nvSpPr>
          <p:cNvPr id="1085" name="Google Shape;1085;p16"/>
          <p:cNvSpPr txBox="1"/>
          <p:nvPr>
            <p:ph idx="1" type="body"/>
          </p:nvPr>
        </p:nvSpPr>
        <p:spPr>
          <a:xfrm>
            <a:off x="457200" y="2143125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Arial"/>
              <a:buChar char="•"/>
            </a:pPr>
            <a:r>
              <a:rPr b="1" i="0" lang="en-US" sz="12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Règle des 13 heures de conduite</a:t>
            </a:r>
            <a:endParaRPr>
              <a:solidFill>
                <a:srgbClr val="FF0000"/>
              </a:solidFill>
            </a:endParaRPr>
          </a:p>
          <a:p>
            <a:pPr indent="-342900" lvl="0" marL="3429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faut additionner les heures de conduite.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Dans notre exemple :	3 h 30 min. + 3 h 30 min. + 4 heures = 11 heures de conduite.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13 heures – 11 heures = 2 heures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Donc, 18 h 30 + 2 heures = 20 h 30 (ne plus conduire après </a:t>
            </a:r>
            <a:r>
              <a:rPr b="1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 h 30</a:t>
            </a: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).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b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1200" u="sng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Règle des 14 heures de travail</a:t>
            </a:r>
            <a:endParaRPr>
              <a:solidFill>
                <a:srgbClr val="FFFF00"/>
              </a:solidFill>
            </a:endParaRPr>
          </a:p>
          <a:p>
            <a:pPr indent="-342900" lvl="0" marL="3429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faut additionner les heures de service et les heures de conduite.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Dans notre exemple :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 min. (service) + 3 h 30 min. (conduite) + 3 h 30 min. (conduite) + 1 h (service) + 4 h (conduite) =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 h 30 min. de travail.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 heures – 12 heures 30 minutes = 1 heure 30 minutes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Donc, 18 h 30 + 1 heure 30 minutes = 20 h 00 (ne plus conduire après </a:t>
            </a:r>
            <a:r>
              <a:rPr b="1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 h 00</a:t>
            </a: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).</a:t>
            </a:r>
            <a:endParaRPr b="0" i="0" sz="1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SzPts val="1200"/>
              <a:buChar char="•"/>
            </a:pPr>
            <a:r>
              <a:t/>
            </a:r>
            <a:endParaRPr sz="1200"/>
          </a:p>
          <a:p>
            <a:pPr indent="-30480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1200"/>
              <a:buChar char="•"/>
            </a:pPr>
            <a:r>
              <a:rPr b="1" lang="en-US" sz="1200" u="sng">
                <a:solidFill>
                  <a:srgbClr val="6AA84F"/>
                </a:solidFill>
              </a:rPr>
              <a:t>Règle des 16 heures d'amplitude</a:t>
            </a:r>
            <a:endParaRPr>
              <a:solidFill>
                <a:srgbClr val="6AA84F"/>
              </a:solidFill>
            </a:endParaRPr>
          </a:p>
          <a:p>
            <a:pPr indent="-304800" lvl="0" marL="4572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SzPts val="1200"/>
              <a:buChar char="•"/>
            </a:pPr>
            <a:r>
              <a:rPr lang="en-US" sz="1200"/>
              <a:t>Il faut additionner 16 heures à l'heure de début du poste de travail.</a:t>
            </a:r>
            <a:endParaRPr/>
          </a:p>
          <a:p>
            <a:pPr indent="-304800" lvl="0" marL="4572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SzPts val="1200"/>
              <a:buChar char="•"/>
            </a:pPr>
            <a:r>
              <a:rPr lang="en-US" sz="1200"/>
              <a:t>Dans notre exemple :	Début du poste de travail 5 h 00 + 16 heures = 21 h 00</a:t>
            </a:r>
            <a:endParaRPr/>
          </a:p>
          <a:p>
            <a:pPr indent="-304800" lvl="0" marL="4572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SzPts val="1200"/>
              <a:buChar char="•"/>
            </a:pPr>
            <a:r>
              <a:rPr lang="en-US" sz="1200"/>
              <a:t>                                       Donc, ne plus conduire après </a:t>
            </a:r>
            <a:r>
              <a:rPr b="1" lang="en-US" sz="1200"/>
              <a:t>21 h 00</a:t>
            </a:r>
            <a:r>
              <a:rPr lang="en-US" sz="1200"/>
              <a:t>.</a:t>
            </a:r>
            <a:endParaRPr/>
          </a:p>
          <a:p>
            <a:pPr indent="-266700" lvl="0" marL="3429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1" sz="1200" u="sng"/>
          </a:p>
          <a:p>
            <a:pPr indent="-266700" lvl="0" marL="3429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1" i="0" sz="12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en-US" sz="12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Conclusion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Dans notre exemple, au retour de la période de repos, à 18 h 30, c’est la règle des 14 heures qui détermine le nombre d’heures de conduite disponibles puisque c’est la première des limites rencontrées.  Elle a préséance sur la règle des 13 heures de conduite et celle des 16 heures d’amplitude.</a:t>
            </a:r>
            <a:endParaRPr/>
          </a:p>
        </p:txBody>
      </p:sp>
      <p:pic>
        <p:nvPicPr>
          <p:cNvPr descr="F:\Mes images\CFTR - logos et images\CFTR-logo+desc_coul.jpg" id="1086" name="Google Shape;108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09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ille" id="1092" name="Google Shape;109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646362"/>
            <a:ext cx="8924925" cy="22669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93" name="Google Shape;1093;p18"/>
          <p:cNvCxnSpPr/>
          <p:nvPr/>
        </p:nvCxnSpPr>
        <p:spPr>
          <a:xfrm flipH="1" rot="10800000">
            <a:off x="755650" y="3221037"/>
            <a:ext cx="1512887" cy="158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094" name="Google Shape;1094;p18"/>
          <p:cNvCxnSpPr/>
          <p:nvPr/>
        </p:nvCxnSpPr>
        <p:spPr>
          <a:xfrm>
            <a:off x="2266950" y="4157662"/>
            <a:ext cx="144462" cy="158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095" name="Google Shape;1095;p18"/>
          <p:cNvCxnSpPr/>
          <p:nvPr/>
        </p:nvCxnSpPr>
        <p:spPr>
          <a:xfrm flipH="1" rot="10800000">
            <a:off x="2411412" y="3797300"/>
            <a:ext cx="1008062" cy="158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096" name="Google Shape;1096;p18"/>
          <p:cNvCxnSpPr/>
          <p:nvPr/>
        </p:nvCxnSpPr>
        <p:spPr>
          <a:xfrm flipH="1" rot="10800000">
            <a:off x="3419475" y="3222625"/>
            <a:ext cx="144462" cy="635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097" name="Google Shape;1097;p18"/>
          <p:cNvCxnSpPr/>
          <p:nvPr/>
        </p:nvCxnSpPr>
        <p:spPr>
          <a:xfrm>
            <a:off x="3563937" y="3798887"/>
            <a:ext cx="1079500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098" name="Google Shape;1098;p18"/>
          <p:cNvCxnSpPr/>
          <p:nvPr/>
        </p:nvCxnSpPr>
        <p:spPr>
          <a:xfrm flipH="1" rot="10800000">
            <a:off x="4591050" y="3222625"/>
            <a:ext cx="349250" cy="635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099" name="Google Shape;1099;p18"/>
          <p:cNvCxnSpPr/>
          <p:nvPr/>
        </p:nvCxnSpPr>
        <p:spPr>
          <a:xfrm flipH="1" rot="10800000">
            <a:off x="4949825" y="3789362"/>
            <a:ext cx="1135062" cy="9525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00" name="Google Shape;1100;p18"/>
          <p:cNvCxnSpPr/>
          <p:nvPr/>
        </p:nvCxnSpPr>
        <p:spPr>
          <a:xfrm flipH="1" rot="10800000">
            <a:off x="6088062" y="3222625"/>
            <a:ext cx="146050" cy="635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01" name="Google Shape;1101;p18"/>
          <p:cNvCxnSpPr/>
          <p:nvPr/>
        </p:nvCxnSpPr>
        <p:spPr>
          <a:xfrm>
            <a:off x="6246812" y="3789362"/>
            <a:ext cx="576262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02" name="Google Shape;1102;p18"/>
          <p:cNvCxnSpPr/>
          <p:nvPr/>
        </p:nvCxnSpPr>
        <p:spPr>
          <a:xfrm>
            <a:off x="2268537" y="3221037"/>
            <a:ext cx="0" cy="936625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03" name="Google Shape;1103;p18"/>
          <p:cNvCxnSpPr/>
          <p:nvPr/>
        </p:nvCxnSpPr>
        <p:spPr>
          <a:xfrm>
            <a:off x="2411412" y="3797300"/>
            <a:ext cx="0" cy="360362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04" name="Google Shape;1104;p18"/>
          <p:cNvCxnSpPr/>
          <p:nvPr/>
        </p:nvCxnSpPr>
        <p:spPr>
          <a:xfrm>
            <a:off x="3582987" y="3224212"/>
            <a:ext cx="0" cy="574675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05" name="Google Shape;1105;p18"/>
          <p:cNvCxnSpPr/>
          <p:nvPr/>
        </p:nvCxnSpPr>
        <p:spPr>
          <a:xfrm>
            <a:off x="4624387" y="3230562"/>
            <a:ext cx="0" cy="57785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06" name="Google Shape;1106;p18"/>
          <p:cNvCxnSpPr/>
          <p:nvPr/>
        </p:nvCxnSpPr>
        <p:spPr>
          <a:xfrm>
            <a:off x="6249987" y="3222625"/>
            <a:ext cx="0" cy="576262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07" name="Google Shape;1107;p18"/>
          <p:cNvCxnSpPr/>
          <p:nvPr/>
        </p:nvCxnSpPr>
        <p:spPr>
          <a:xfrm>
            <a:off x="3419475" y="3222625"/>
            <a:ext cx="0" cy="576262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08" name="Google Shape;1108;p18"/>
          <p:cNvCxnSpPr/>
          <p:nvPr/>
        </p:nvCxnSpPr>
        <p:spPr>
          <a:xfrm>
            <a:off x="4932362" y="3222625"/>
            <a:ext cx="0" cy="576262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09" name="Google Shape;1109;p18"/>
          <p:cNvCxnSpPr/>
          <p:nvPr/>
        </p:nvCxnSpPr>
        <p:spPr>
          <a:xfrm>
            <a:off x="6097587" y="3222625"/>
            <a:ext cx="0" cy="576262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10" name="Google Shape;1110;p18"/>
          <p:cNvCxnSpPr/>
          <p:nvPr/>
        </p:nvCxnSpPr>
        <p:spPr>
          <a:xfrm flipH="1">
            <a:off x="1116012" y="4949825"/>
            <a:ext cx="1152525" cy="8636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111" name="Google Shape;1111;p18"/>
          <p:cNvSpPr txBox="1"/>
          <p:nvPr/>
        </p:nvSpPr>
        <p:spPr>
          <a:xfrm rot="-2340000">
            <a:off x="889000" y="5118100"/>
            <a:ext cx="11811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Val D’or  QC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12" name="Google Shape;1112;p18"/>
          <p:cNvCxnSpPr/>
          <p:nvPr/>
        </p:nvCxnSpPr>
        <p:spPr>
          <a:xfrm>
            <a:off x="2259012" y="4652962"/>
            <a:ext cx="0" cy="2873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13" name="Google Shape;1113;p18"/>
          <p:cNvCxnSpPr/>
          <p:nvPr/>
        </p:nvCxnSpPr>
        <p:spPr>
          <a:xfrm>
            <a:off x="2392362" y="4643437"/>
            <a:ext cx="0" cy="2873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14" name="Google Shape;1114;p18"/>
          <p:cNvCxnSpPr/>
          <p:nvPr/>
        </p:nvCxnSpPr>
        <p:spPr>
          <a:xfrm>
            <a:off x="2268537" y="4949825"/>
            <a:ext cx="142875" cy="158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115" name="Google Shape;1115;p18"/>
          <p:cNvSpPr/>
          <p:nvPr/>
        </p:nvSpPr>
        <p:spPr>
          <a:xfrm>
            <a:off x="5003800" y="5522912"/>
            <a:ext cx="3944937" cy="1219200"/>
          </a:xfrm>
          <a:prstGeom prst="wedgeRectCallout">
            <a:avLst>
              <a:gd fmla="val 12810" name="adj1"/>
              <a:gd fmla="val -49181" name="adj2"/>
            </a:avLst>
          </a:prstGeom>
          <a:solidFill>
            <a:schemeClr val="lt1"/>
          </a:solidFill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conducteur doit cesser de conduire à 20:30 (08:30 pm) car il a cumulé 13 heures de conduite dans son poste de travail.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6" name="Google Shape;1116;p18"/>
          <p:cNvSpPr txBox="1"/>
          <p:nvPr/>
        </p:nvSpPr>
        <p:spPr>
          <a:xfrm>
            <a:off x="457200" y="9810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b="0" i="0" lang="en-US" sz="28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8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1.  À quelle heure doit-il cesser de conduire, tenant compte qu’il est en repos depuis 7:00 pm (19:00) la journée précédente 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17" name="Google Shape;1117;p18"/>
          <p:cNvCxnSpPr/>
          <p:nvPr/>
        </p:nvCxnSpPr>
        <p:spPr>
          <a:xfrm flipH="1">
            <a:off x="2266950" y="4949825"/>
            <a:ext cx="1152525" cy="8636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118" name="Google Shape;1118;p18"/>
          <p:cNvSpPr txBox="1"/>
          <p:nvPr/>
        </p:nvSpPr>
        <p:spPr>
          <a:xfrm rot="-2340000">
            <a:off x="1835150" y="5221287"/>
            <a:ext cx="1503362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Mont-Laurier QC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19" name="Google Shape;1119;p18"/>
          <p:cNvCxnSpPr/>
          <p:nvPr/>
        </p:nvCxnSpPr>
        <p:spPr>
          <a:xfrm>
            <a:off x="3419475" y="4652962"/>
            <a:ext cx="0" cy="2873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20" name="Google Shape;1120;p18"/>
          <p:cNvCxnSpPr/>
          <p:nvPr/>
        </p:nvCxnSpPr>
        <p:spPr>
          <a:xfrm>
            <a:off x="3571875" y="4662487"/>
            <a:ext cx="0" cy="2873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21" name="Google Shape;1121;p18"/>
          <p:cNvCxnSpPr/>
          <p:nvPr/>
        </p:nvCxnSpPr>
        <p:spPr>
          <a:xfrm>
            <a:off x="3419475" y="4949825"/>
            <a:ext cx="142875" cy="158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22" name="Google Shape;1122;p18"/>
          <p:cNvCxnSpPr/>
          <p:nvPr/>
        </p:nvCxnSpPr>
        <p:spPr>
          <a:xfrm flipH="1">
            <a:off x="3492500" y="4951412"/>
            <a:ext cx="1152525" cy="8636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123" name="Google Shape;1123;p18"/>
          <p:cNvSpPr txBox="1"/>
          <p:nvPr/>
        </p:nvSpPr>
        <p:spPr>
          <a:xfrm rot="-2340000">
            <a:off x="2987675" y="5294312"/>
            <a:ext cx="1427162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Berthierville QC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24" name="Google Shape;1124;p18"/>
          <p:cNvCxnSpPr/>
          <p:nvPr/>
        </p:nvCxnSpPr>
        <p:spPr>
          <a:xfrm>
            <a:off x="4614862" y="4652962"/>
            <a:ext cx="0" cy="2873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25" name="Google Shape;1125;p18"/>
          <p:cNvCxnSpPr/>
          <p:nvPr/>
        </p:nvCxnSpPr>
        <p:spPr>
          <a:xfrm>
            <a:off x="4932362" y="4643437"/>
            <a:ext cx="0" cy="2873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26" name="Google Shape;1126;p18"/>
          <p:cNvCxnSpPr/>
          <p:nvPr/>
        </p:nvCxnSpPr>
        <p:spPr>
          <a:xfrm flipH="1" rot="10800000">
            <a:off x="4643437" y="4941887"/>
            <a:ext cx="288925" cy="79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27" name="Google Shape;1127;p18"/>
          <p:cNvCxnSpPr/>
          <p:nvPr/>
        </p:nvCxnSpPr>
        <p:spPr>
          <a:xfrm flipH="1">
            <a:off x="4932362" y="4951412"/>
            <a:ext cx="1152525" cy="8636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128" name="Google Shape;1128;p18"/>
          <p:cNvSpPr txBox="1"/>
          <p:nvPr/>
        </p:nvSpPr>
        <p:spPr>
          <a:xfrm rot="-2340000">
            <a:off x="4500562" y="5157787"/>
            <a:ext cx="1436687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St-Romuald QC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29" name="Google Shape;1129;p18"/>
          <p:cNvCxnSpPr/>
          <p:nvPr/>
        </p:nvCxnSpPr>
        <p:spPr>
          <a:xfrm>
            <a:off x="6084887" y="4664075"/>
            <a:ext cx="0" cy="2873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30" name="Google Shape;1130;p18"/>
          <p:cNvCxnSpPr/>
          <p:nvPr/>
        </p:nvCxnSpPr>
        <p:spPr>
          <a:xfrm>
            <a:off x="6227762" y="4664075"/>
            <a:ext cx="0" cy="2873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31" name="Google Shape;1131;p18"/>
          <p:cNvCxnSpPr/>
          <p:nvPr/>
        </p:nvCxnSpPr>
        <p:spPr>
          <a:xfrm>
            <a:off x="6084887" y="4951412"/>
            <a:ext cx="142875" cy="158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F:\Mes images\CFTR - logos et images\CFTR-logo+desc_coul.jpg" id="1132" name="Google Shape;1132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1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1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137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ille" id="1138" name="Google Shape;113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565400"/>
            <a:ext cx="8924925" cy="22669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39" name="Google Shape;1139;p20"/>
          <p:cNvCxnSpPr/>
          <p:nvPr/>
        </p:nvCxnSpPr>
        <p:spPr>
          <a:xfrm>
            <a:off x="755650" y="3140075"/>
            <a:ext cx="1512887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40" name="Google Shape;1140;p20"/>
          <p:cNvCxnSpPr/>
          <p:nvPr/>
        </p:nvCxnSpPr>
        <p:spPr>
          <a:xfrm>
            <a:off x="2266950" y="4076700"/>
            <a:ext cx="288925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41" name="Google Shape;1141;p20"/>
          <p:cNvCxnSpPr/>
          <p:nvPr/>
        </p:nvCxnSpPr>
        <p:spPr>
          <a:xfrm>
            <a:off x="2554287" y="3716337"/>
            <a:ext cx="865187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42" name="Google Shape;1142;p20"/>
          <p:cNvCxnSpPr/>
          <p:nvPr/>
        </p:nvCxnSpPr>
        <p:spPr>
          <a:xfrm flipH="1" rot="10800000">
            <a:off x="3419475" y="4070350"/>
            <a:ext cx="290512" cy="635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43" name="Google Shape;1143;p20"/>
          <p:cNvCxnSpPr/>
          <p:nvPr/>
        </p:nvCxnSpPr>
        <p:spPr>
          <a:xfrm>
            <a:off x="3708400" y="3717925"/>
            <a:ext cx="936625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44" name="Google Shape;1144;p20"/>
          <p:cNvCxnSpPr/>
          <p:nvPr/>
        </p:nvCxnSpPr>
        <p:spPr>
          <a:xfrm flipH="1" rot="10800000">
            <a:off x="4641850" y="3141662"/>
            <a:ext cx="290512" cy="635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45" name="Google Shape;1145;p20"/>
          <p:cNvCxnSpPr/>
          <p:nvPr/>
        </p:nvCxnSpPr>
        <p:spPr>
          <a:xfrm>
            <a:off x="4930775" y="3716337"/>
            <a:ext cx="865187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46" name="Google Shape;1146;p20"/>
          <p:cNvCxnSpPr/>
          <p:nvPr/>
        </p:nvCxnSpPr>
        <p:spPr>
          <a:xfrm flipH="1" rot="10800000">
            <a:off x="5794375" y="4076700"/>
            <a:ext cx="290512" cy="635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47" name="Google Shape;1147;p20"/>
          <p:cNvCxnSpPr/>
          <p:nvPr/>
        </p:nvCxnSpPr>
        <p:spPr>
          <a:xfrm>
            <a:off x="2268537" y="3140075"/>
            <a:ext cx="0" cy="936625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48" name="Google Shape;1148;p20"/>
          <p:cNvCxnSpPr/>
          <p:nvPr/>
        </p:nvCxnSpPr>
        <p:spPr>
          <a:xfrm>
            <a:off x="2555875" y="3716337"/>
            <a:ext cx="0" cy="360362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49" name="Google Shape;1149;p20"/>
          <p:cNvCxnSpPr/>
          <p:nvPr/>
        </p:nvCxnSpPr>
        <p:spPr>
          <a:xfrm>
            <a:off x="3708400" y="3717925"/>
            <a:ext cx="0" cy="358775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50" name="Google Shape;1150;p20"/>
          <p:cNvCxnSpPr/>
          <p:nvPr/>
        </p:nvCxnSpPr>
        <p:spPr>
          <a:xfrm>
            <a:off x="4643437" y="3140075"/>
            <a:ext cx="0" cy="57785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51" name="Google Shape;1151;p20"/>
          <p:cNvCxnSpPr/>
          <p:nvPr/>
        </p:nvCxnSpPr>
        <p:spPr>
          <a:xfrm>
            <a:off x="6084887" y="3717925"/>
            <a:ext cx="0" cy="358775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52" name="Google Shape;1152;p20"/>
          <p:cNvCxnSpPr/>
          <p:nvPr/>
        </p:nvCxnSpPr>
        <p:spPr>
          <a:xfrm>
            <a:off x="3419475" y="3716337"/>
            <a:ext cx="0" cy="360362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53" name="Google Shape;1153;p20"/>
          <p:cNvCxnSpPr/>
          <p:nvPr/>
        </p:nvCxnSpPr>
        <p:spPr>
          <a:xfrm>
            <a:off x="4932362" y="3141662"/>
            <a:ext cx="0" cy="576262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54" name="Google Shape;1154;p20"/>
          <p:cNvCxnSpPr/>
          <p:nvPr/>
        </p:nvCxnSpPr>
        <p:spPr>
          <a:xfrm>
            <a:off x="5795962" y="3716337"/>
            <a:ext cx="0" cy="360362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55" name="Google Shape;1155;p20"/>
          <p:cNvCxnSpPr/>
          <p:nvPr/>
        </p:nvCxnSpPr>
        <p:spPr>
          <a:xfrm flipH="1">
            <a:off x="1116012" y="4868862"/>
            <a:ext cx="1152525" cy="8636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56" name="Google Shape;1156;p20"/>
          <p:cNvCxnSpPr/>
          <p:nvPr/>
        </p:nvCxnSpPr>
        <p:spPr>
          <a:xfrm flipH="1">
            <a:off x="2268537" y="4868862"/>
            <a:ext cx="1152525" cy="8636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57" name="Google Shape;1157;p20"/>
          <p:cNvCxnSpPr/>
          <p:nvPr/>
        </p:nvCxnSpPr>
        <p:spPr>
          <a:xfrm flipH="1">
            <a:off x="3490912" y="4868862"/>
            <a:ext cx="1152525" cy="8636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158" name="Google Shape;1158;p20"/>
          <p:cNvSpPr txBox="1"/>
          <p:nvPr/>
        </p:nvSpPr>
        <p:spPr>
          <a:xfrm rot="-2340000">
            <a:off x="900112" y="5068887"/>
            <a:ext cx="1081087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Mirabel QC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9" name="Google Shape;1159;p20"/>
          <p:cNvSpPr txBox="1"/>
          <p:nvPr/>
        </p:nvSpPr>
        <p:spPr>
          <a:xfrm rot="-2340000">
            <a:off x="1835150" y="5140325"/>
            <a:ext cx="1398587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Victoriaville QC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0" name="Google Shape;1160;p20"/>
          <p:cNvSpPr txBox="1"/>
          <p:nvPr/>
        </p:nvSpPr>
        <p:spPr>
          <a:xfrm rot="-2340000">
            <a:off x="3132137" y="5140325"/>
            <a:ext cx="13081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Stoneham QC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61" name="Google Shape;1161;p20"/>
          <p:cNvCxnSpPr/>
          <p:nvPr/>
        </p:nvCxnSpPr>
        <p:spPr>
          <a:xfrm>
            <a:off x="2268537" y="4581525"/>
            <a:ext cx="0" cy="2873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62" name="Google Shape;1162;p20"/>
          <p:cNvCxnSpPr/>
          <p:nvPr/>
        </p:nvCxnSpPr>
        <p:spPr>
          <a:xfrm>
            <a:off x="2555875" y="4581525"/>
            <a:ext cx="0" cy="2873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63" name="Google Shape;1163;p20"/>
          <p:cNvCxnSpPr/>
          <p:nvPr/>
        </p:nvCxnSpPr>
        <p:spPr>
          <a:xfrm>
            <a:off x="2268537" y="4868862"/>
            <a:ext cx="288925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64" name="Google Shape;1164;p20"/>
          <p:cNvCxnSpPr/>
          <p:nvPr/>
        </p:nvCxnSpPr>
        <p:spPr>
          <a:xfrm>
            <a:off x="3419475" y="4868862"/>
            <a:ext cx="288925" cy="158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65" name="Google Shape;1165;p20"/>
          <p:cNvCxnSpPr/>
          <p:nvPr/>
        </p:nvCxnSpPr>
        <p:spPr>
          <a:xfrm>
            <a:off x="3419475" y="4581525"/>
            <a:ext cx="0" cy="2873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66" name="Google Shape;1166;p20"/>
          <p:cNvCxnSpPr/>
          <p:nvPr/>
        </p:nvCxnSpPr>
        <p:spPr>
          <a:xfrm>
            <a:off x="3708400" y="4581525"/>
            <a:ext cx="0" cy="2873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67" name="Google Shape;1167;p20"/>
          <p:cNvCxnSpPr/>
          <p:nvPr/>
        </p:nvCxnSpPr>
        <p:spPr>
          <a:xfrm>
            <a:off x="4643437" y="4581525"/>
            <a:ext cx="0" cy="2873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68" name="Google Shape;1168;p20"/>
          <p:cNvCxnSpPr/>
          <p:nvPr/>
        </p:nvCxnSpPr>
        <p:spPr>
          <a:xfrm>
            <a:off x="4932362" y="4581525"/>
            <a:ext cx="0" cy="2873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69" name="Google Shape;1169;p20"/>
          <p:cNvCxnSpPr/>
          <p:nvPr/>
        </p:nvCxnSpPr>
        <p:spPr>
          <a:xfrm>
            <a:off x="4643437" y="4868862"/>
            <a:ext cx="288925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170" name="Google Shape;1170;p20"/>
          <p:cNvSpPr/>
          <p:nvPr/>
        </p:nvSpPr>
        <p:spPr>
          <a:xfrm>
            <a:off x="5076825" y="5584825"/>
            <a:ext cx="3871912" cy="1219200"/>
          </a:xfrm>
          <a:prstGeom prst="wedgeRectCallout">
            <a:avLst>
              <a:gd fmla="val 11124" name="adj1"/>
              <a:gd fmla="val -49713" name="adj2"/>
            </a:avLst>
          </a:prstGeom>
          <a:solidFill>
            <a:schemeClr val="lt1"/>
          </a:solidFill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conducteur doit cesser de conduire à 20:00 (08:00 pm) car il a cumulé 14 heures de travail dans son poste de travail.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71" name="Google Shape;1171;p20"/>
          <p:cNvCxnSpPr/>
          <p:nvPr/>
        </p:nvCxnSpPr>
        <p:spPr>
          <a:xfrm flipH="1">
            <a:off x="4641850" y="4868862"/>
            <a:ext cx="1152525" cy="8636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172" name="Google Shape;1172;p20"/>
          <p:cNvSpPr txBox="1"/>
          <p:nvPr/>
        </p:nvSpPr>
        <p:spPr>
          <a:xfrm rot="-2340000">
            <a:off x="4356100" y="5140325"/>
            <a:ext cx="1298575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Saquenay QC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73" name="Google Shape;1173;p20"/>
          <p:cNvCxnSpPr/>
          <p:nvPr/>
        </p:nvCxnSpPr>
        <p:spPr>
          <a:xfrm>
            <a:off x="5794375" y="4581525"/>
            <a:ext cx="0" cy="2873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74" name="Google Shape;1174;p20"/>
          <p:cNvCxnSpPr/>
          <p:nvPr/>
        </p:nvCxnSpPr>
        <p:spPr>
          <a:xfrm>
            <a:off x="6083300" y="4581525"/>
            <a:ext cx="0" cy="2873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75" name="Google Shape;1175;p20"/>
          <p:cNvCxnSpPr/>
          <p:nvPr/>
        </p:nvCxnSpPr>
        <p:spPr>
          <a:xfrm>
            <a:off x="5794375" y="4868862"/>
            <a:ext cx="288925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76" name="Google Shape;1176;p20"/>
          <p:cNvCxnSpPr/>
          <p:nvPr/>
        </p:nvCxnSpPr>
        <p:spPr>
          <a:xfrm>
            <a:off x="6084887" y="3713162"/>
            <a:ext cx="574675" cy="4762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177" name="Google Shape;1177;p20"/>
          <p:cNvSpPr txBox="1"/>
          <p:nvPr/>
        </p:nvSpPr>
        <p:spPr>
          <a:xfrm>
            <a:off x="457200" y="9810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800"/>
              <a:buFont typeface="Arial"/>
              <a:buNone/>
            </a:pPr>
            <a:br>
              <a:rPr b="0" i="0" lang="en-US" sz="28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8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2.  À quelle heure doit-il cesser de conduire, tenant compte qu’il est en repos depuis 7:00 pm (19:00) la journée précédente 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:\Mes images\CFTR - logos et images\CFTR-logo+desc_coul.jpg" id="1178" name="Google Shape;1178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1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1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ille" id="1184" name="Google Shape;118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709862"/>
            <a:ext cx="8924925" cy="22669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5" name="Google Shape;1185;p22"/>
          <p:cNvCxnSpPr/>
          <p:nvPr/>
        </p:nvCxnSpPr>
        <p:spPr>
          <a:xfrm>
            <a:off x="755650" y="3284537"/>
            <a:ext cx="1512887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86" name="Google Shape;1186;p22"/>
          <p:cNvCxnSpPr/>
          <p:nvPr/>
        </p:nvCxnSpPr>
        <p:spPr>
          <a:xfrm>
            <a:off x="2266950" y="4221162"/>
            <a:ext cx="288925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87" name="Google Shape;1187;p22"/>
          <p:cNvCxnSpPr/>
          <p:nvPr/>
        </p:nvCxnSpPr>
        <p:spPr>
          <a:xfrm>
            <a:off x="2554287" y="3860800"/>
            <a:ext cx="865187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88" name="Google Shape;1188;p22"/>
          <p:cNvCxnSpPr/>
          <p:nvPr/>
        </p:nvCxnSpPr>
        <p:spPr>
          <a:xfrm flipH="1" rot="10800000">
            <a:off x="3419475" y="4214812"/>
            <a:ext cx="290512" cy="635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89" name="Google Shape;1189;p22"/>
          <p:cNvCxnSpPr/>
          <p:nvPr/>
        </p:nvCxnSpPr>
        <p:spPr>
          <a:xfrm>
            <a:off x="3708400" y="3286125"/>
            <a:ext cx="936625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90" name="Google Shape;1190;p22"/>
          <p:cNvCxnSpPr/>
          <p:nvPr/>
        </p:nvCxnSpPr>
        <p:spPr>
          <a:xfrm flipH="1" rot="10800000">
            <a:off x="4641850" y="3286125"/>
            <a:ext cx="290512" cy="635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91" name="Google Shape;1191;p22"/>
          <p:cNvCxnSpPr/>
          <p:nvPr/>
        </p:nvCxnSpPr>
        <p:spPr>
          <a:xfrm>
            <a:off x="5076825" y="3860800"/>
            <a:ext cx="719137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92" name="Google Shape;1192;p22"/>
          <p:cNvCxnSpPr/>
          <p:nvPr/>
        </p:nvCxnSpPr>
        <p:spPr>
          <a:xfrm flipH="1" rot="10800000">
            <a:off x="5794375" y="4221162"/>
            <a:ext cx="290512" cy="635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93" name="Google Shape;1193;p22"/>
          <p:cNvCxnSpPr/>
          <p:nvPr/>
        </p:nvCxnSpPr>
        <p:spPr>
          <a:xfrm>
            <a:off x="2268537" y="3284537"/>
            <a:ext cx="0" cy="936625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94" name="Google Shape;1194;p22"/>
          <p:cNvCxnSpPr/>
          <p:nvPr/>
        </p:nvCxnSpPr>
        <p:spPr>
          <a:xfrm>
            <a:off x="2555875" y="3860800"/>
            <a:ext cx="0" cy="360362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95" name="Google Shape;1195;p22"/>
          <p:cNvCxnSpPr/>
          <p:nvPr/>
        </p:nvCxnSpPr>
        <p:spPr>
          <a:xfrm>
            <a:off x="3708400" y="3286125"/>
            <a:ext cx="0" cy="9350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96" name="Google Shape;1196;p22"/>
          <p:cNvCxnSpPr/>
          <p:nvPr/>
        </p:nvCxnSpPr>
        <p:spPr>
          <a:xfrm>
            <a:off x="6084887" y="3862387"/>
            <a:ext cx="0" cy="358775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97" name="Google Shape;1197;p22"/>
          <p:cNvCxnSpPr/>
          <p:nvPr/>
        </p:nvCxnSpPr>
        <p:spPr>
          <a:xfrm>
            <a:off x="3419475" y="3860800"/>
            <a:ext cx="0" cy="360362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98" name="Google Shape;1198;p22"/>
          <p:cNvCxnSpPr/>
          <p:nvPr/>
        </p:nvCxnSpPr>
        <p:spPr>
          <a:xfrm>
            <a:off x="4932362" y="3286125"/>
            <a:ext cx="0" cy="9350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99" name="Google Shape;1199;p22"/>
          <p:cNvCxnSpPr/>
          <p:nvPr/>
        </p:nvCxnSpPr>
        <p:spPr>
          <a:xfrm>
            <a:off x="5795962" y="3860800"/>
            <a:ext cx="0" cy="360362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00" name="Google Shape;1200;p22"/>
          <p:cNvCxnSpPr/>
          <p:nvPr/>
        </p:nvCxnSpPr>
        <p:spPr>
          <a:xfrm flipH="1">
            <a:off x="1116012" y="5013325"/>
            <a:ext cx="1152525" cy="8636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01" name="Google Shape;1201;p22"/>
          <p:cNvCxnSpPr/>
          <p:nvPr/>
        </p:nvCxnSpPr>
        <p:spPr>
          <a:xfrm flipH="1">
            <a:off x="2268537" y="5013325"/>
            <a:ext cx="1152525" cy="8636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202" name="Google Shape;1202;p22"/>
          <p:cNvSpPr txBox="1"/>
          <p:nvPr/>
        </p:nvSpPr>
        <p:spPr>
          <a:xfrm rot="-2340000">
            <a:off x="900112" y="5213350"/>
            <a:ext cx="1081087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Mirabel QC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3" name="Google Shape;1203;p22"/>
          <p:cNvSpPr txBox="1"/>
          <p:nvPr/>
        </p:nvSpPr>
        <p:spPr>
          <a:xfrm rot="-2340000">
            <a:off x="1831975" y="5278437"/>
            <a:ext cx="14160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Sherbrooke QC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04" name="Google Shape;1204;p22"/>
          <p:cNvCxnSpPr/>
          <p:nvPr/>
        </p:nvCxnSpPr>
        <p:spPr>
          <a:xfrm>
            <a:off x="2268537" y="4725987"/>
            <a:ext cx="0" cy="2873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05" name="Google Shape;1205;p22"/>
          <p:cNvCxnSpPr/>
          <p:nvPr/>
        </p:nvCxnSpPr>
        <p:spPr>
          <a:xfrm>
            <a:off x="2555875" y="4725987"/>
            <a:ext cx="0" cy="2873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06" name="Google Shape;1206;p22"/>
          <p:cNvCxnSpPr/>
          <p:nvPr/>
        </p:nvCxnSpPr>
        <p:spPr>
          <a:xfrm>
            <a:off x="2268537" y="5013325"/>
            <a:ext cx="288925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07" name="Google Shape;1207;p22"/>
          <p:cNvCxnSpPr/>
          <p:nvPr/>
        </p:nvCxnSpPr>
        <p:spPr>
          <a:xfrm>
            <a:off x="3419475" y="5013325"/>
            <a:ext cx="1657350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08" name="Google Shape;1208;p22"/>
          <p:cNvCxnSpPr/>
          <p:nvPr/>
        </p:nvCxnSpPr>
        <p:spPr>
          <a:xfrm>
            <a:off x="3419475" y="4725987"/>
            <a:ext cx="0" cy="2873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09" name="Google Shape;1209;p22"/>
          <p:cNvCxnSpPr/>
          <p:nvPr/>
        </p:nvCxnSpPr>
        <p:spPr>
          <a:xfrm>
            <a:off x="5076825" y="4725987"/>
            <a:ext cx="0" cy="2873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10" name="Google Shape;1210;p22"/>
          <p:cNvCxnSpPr/>
          <p:nvPr/>
        </p:nvCxnSpPr>
        <p:spPr>
          <a:xfrm flipH="1">
            <a:off x="4643437" y="5014912"/>
            <a:ext cx="1152525" cy="8636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211" name="Google Shape;1211;p22"/>
          <p:cNvSpPr txBox="1"/>
          <p:nvPr/>
        </p:nvSpPr>
        <p:spPr>
          <a:xfrm rot="-2340000">
            <a:off x="4459287" y="5230812"/>
            <a:ext cx="1120775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Québec QC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12" name="Google Shape;1212;p22"/>
          <p:cNvCxnSpPr/>
          <p:nvPr/>
        </p:nvCxnSpPr>
        <p:spPr>
          <a:xfrm>
            <a:off x="5795962" y="5014912"/>
            <a:ext cx="288925" cy="158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13" name="Google Shape;1213;p22"/>
          <p:cNvCxnSpPr/>
          <p:nvPr/>
        </p:nvCxnSpPr>
        <p:spPr>
          <a:xfrm>
            <a:off x="5795962" y="4727575"/>
            <a:ext cx="0" cy="2873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14" name="Google Shape;1214;p22"/>
          <p:cNvCxnSpPr/>
          <p:nvPr/>
        </p:nvCxnSpPr>
        <p:spPr>
          <a:xfrm>
            <a:off x="6084887" y="4727575"/>
            <a:ext cx="0" cy="2873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15" name="Google Shape;1215;p22"/>
          <p:cNvCxnSpPr/>
          <p:nvPr/>
        </p:nvCxnSpPr>
        <p:spPr>
          <a:xfrm>
            <a:off x="6084887" y="3856037"/>
            <a:ext cx="863600" cy="4762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216" name="Google Shape;1216;p22"/>
          <p:cNvSpPr/>
          <p:nvPr/>
        </p:nvSpPr>
        <p:spPr>
          <a:xfrm>
            <a:off x="3635375" y="5514987"/>
            <a:ext cx="5364300" cy="944700"/>
          </a:xfrm>
          <a:prstGeom prst="wedgeRectCallout">
            <a:avLst>
              <a:gd fmla="val 16729" name="adj1"/>
              <a:gd fmla="val -49448" name="adj2"/>
            </a:avLst>
          </a:prstGeom>
          <a:solidFill>
            <a:schemeClr val="lt1"/>
          </a:solidFill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conducteur doit cesser de conduire à 21:00 (09:00 pm) car il est entré en service à 5:00 am.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Donc, 5:00 am + 16 heures = 21:00 (9:00 pm).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7" name="Google Shape;1217;p22"/>
          <p:cNvSpPr txBox="1"/>
          <p:nvPr/>
        </p:nvSpPr>
        <p:spPr>
          <a:xfrm>
            <a:off x="457200" y="9810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3.  À quelle heure doit-il cesser de conduire, tenant compte qu’il est en repos depuis 7:00 pm (19:00) la journée précédente 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18" name="Google Shape;1218;p22"/>
          <p:cNvCxnSpPr/>
          <p:nvPr/>
        </p:nvCxnSpPr>
        <p:spPr>
          <a:xfrm>
            <a:off x="5076825" y="3860800"/>
            <a:ext cx="0" cy="360362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19" name="Google Shape;1219;p22"/>
          <p:cNvCxnSpPr/>
          <p:nvPr/>
        </p:nvCxnSpPr>
        <p:spPr>
          <a:xfrm>
            <a:off x="4932362" y="4221162"/>
            <a:ext cx="144462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F:\Mes images\CFTR - logos et images\CFTR-logo+desc_coul.jpg" id="1220" name="Google Shape;1220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462" y="44450"/>
            <a:ext cx="1658937" cy="849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1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1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:\Mes images\CFTR - logos et images\CFTR-logo+desc_coul.jpg" id="136" name="Google Shape;136;g29e13a968a1_0_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g29e13a968a1_0_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25285" y="1504950"/>
            <a:ext cx="5293428" cy="84932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g29e13a968a1_0_66"/>
          <p:cNvSpPr txBox="1"/>
          <p:nvPr/>
        </p:nvSpPr>
        <p:spPr>
          <a:xfrm>
            <a:off x="2579700" y="2765550"/>
            <a:ext cx="3984600" cy="26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Les 4 Activités: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repos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couchette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travail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conduite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225" name="Shape 1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:\Mes images\CFTR - logos et images\CFTR-logo+desc_coul.jpg" id="1226" name="Google Shape;1226;g29e25d8b887_0_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7" name="Google Shape;1227;g29e25d8b887_0_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55200" y="485771"/>
            <a:ext cx="6090797" cy="252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8" name="Google Shape;1228;g29e25d8b887_0_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82000" y="3270250"/>
            <a:ext cx="6389600" cy="356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233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:\Mes images\CFTR - logos et images\CFTR-logo+desc_coul.jpg" id="1234" name="Google Shape;1234;g29e25d8b887_0_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5" name="Google Shape;1235;g29e25d8b887_0_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1963162" y="-553337"/>
            <a:ext cx="5270375" cy="8783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240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:\Mes images\CFTR - logos et images\CFTR-logo+desc_coul.jpg" id="1241" name="Google Shape;1241;g29e25d8b887_0_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2" name="Google Shape;1242;g29e25d8b887_0_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1920559" y="-529058"/>
            <a:ext cx="5247425" cy="860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247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raffic2" id="1248" name="Google Shape;1248;p23"/>
          <p:cNvPicPr preferRelativeResize="0"/>
          <p:nvPr/>
        </p:nvPicPr>
        <p:blipFill rotWithShape="1">
          <a:blip r:embed="rId3">
            <a:alphaModFix/>
          </a:blip>
          <a:srcRect b="3640" l="0" r="0" t="0"/>
          <a:stretch/>
        </p:blipFill>
        <p:spPr>
          <a:xfrm>
            <a:off x="468312" y="2090737"/>
            <a:ext cx="8034338" cy="4606925"/>
          </a:xfrm>
          <a:prstGeom prst="rect">
            <a:avLst/>
          </a:prstGeom>
          <a:noFill/>
          <a:ln>
            <a:noFill/>
          </a:ln>
        </p:spPr>
      </p:pic>
      <p:sp>
        <p:nvSpPr>
          <p:cNvPr id="1249" name="Google Shape;1249;p23"/>
          <p:cNvSpPr txBox="1"/>
          <p:nvPr/>
        </p:nvSpPr>
        <p:spPr>
          <a:xfrm>
            <a:off x="468300" y="831850"/>
            <a:ext cx="8229600" cy="11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Heures de Conduite, de travail et de Repos dans une grille quotidienne de </a:t>
            </a:r>
            <a:br>
              <a:rPr b="1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6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24 heures (jour ou journée de travail)</a:t>
            </a:r>
            <a:endParaRPr b="0" i="0" sz="400" u="sng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0" name="Google Shape;1250;p23"/>
          <p:cNvSpPr txBox="1"/>
          <p:nvPr/>
        </p:nvSpPr>
        <p:spPr>
          <a:xfrm>
            <a:off x="468300" y="3463925"/>
            <a:ext cx="8229600" cy="31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 conducteur doit: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 pas avoir conduit après 13 heures de conduite;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 pas avoir conduit après 14 heures de service;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Prendre au minimum 10 heures de repos;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–"/>
            </a:pP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 moins 8 heures consécutives au repos;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–"/>
            </a:pP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heures, à raison d’au moins 30 minutes par période de repos.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rille" id="1251" name="Google Shape;1251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27537" y="2054225"/>
            <a:ext cx="3992562" cy="10144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:\Mes images\CFTR - logos et images\CFTR-logo+desc_coul.jpg" id="1252" name="Google Shape;1252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ille" id="1258" name="Google Shape;1258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349500"/>
            <a:ext cx="9104312" cy="231298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59" name="Google Shape;1259;p24"/>
          <p:cNvCxnSpPr/>
          <p:nvPr/>
        </p:nvCxnSpPr>
        <p:spPr>
          <a:xfrm>
            <a:off x="827087" y="2992437"/>
            <a:ext cx="2378075" cy="3175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60" name="Google Shape;1260;p24"/>
          <p:cNvCxnSpPr/>
          <p:nvPr/>
        </p:nvCxnSpPr>
        <p:spPr>
          <a:xfrm>
            <a:off x="3203575" y="3932237"/>
            <a:ext cx="144462" cy="158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61" name="Google Shape;1261;p24"/>
          <p:cNvCxnSpPr/>
          <p:nvPr/>
        </p:nvCxnSpPr>
        <p:spPr>
          <a:xfrm flipH="1" rot="10800000">
            <a:off x="3348037" y="3568700"/>
            <a:ext cx="1079500" cy="4762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62" name="Google Shape;1262;p24"/>
          <p:cNvCxnSpPr/>
          <p:nvPr/>
        </p:nvCxnSpPr>
        <p:spPr>
          <a:xfrm>
            <a:off x="4429125" y="2992437"/>
            <a:ext cx="287337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63" name="Google Shape;1263;p24"/>
          <p:cNvCxnSpPr/>
          <p:nvPr/>
        </p:nvCxnSpPr>
        <p:spPr>
          <a:xfrm>
            <a:off x="4716462" y="3568700"/>
            <a:ext cx="863600" cy="4762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64" name="Google Shape;1264;p24"/>
          <p:cNvCxnSpPr/>
          <p:nvPr/>
        </p:nvCxnSpPr>
        <p:spPr>
          <a:xfrm flipH="1" rot="10800000">
            <a:off x="5621337" y="2997200"/>
            <a:ext cx="127000" cy="635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65" name="Google Shape;1265;p24"/>
          <p:cNvCxnSpPr/>
          <p:nvPr/>
        </p:nvCxnSpPr>
        <p:spPr>
          <a:xfrm>
            <a:off x="5757862" y="3565525"/>
            <a:ext cx="1046162" cy="3175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66" name="Google Shape;1266;p24"/>
          <p:cNvCxnSpPr/>
          <p:nvPr/>
        </p:nvCxnSpPr>
        <p:spPr>
          <a:xfrm flipH="1" rot="10800000">
            <a:off x="6802437" y="2997200"/>
            <a:ext cx="146050" cy="635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67" name="Google Shape;1267;p24"/>
          <p:cNvCxnSpPr/>
          <p:nvPr/>
        </p:nvCxnSpPr>
        <p:spPr>
          <a:xfrm>
            <a:off x="6948487" y="3568700"/>
            <a:ext cx="936625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68" name="Google Shape;1268;p24"/>
          <p:cNvCxnSpPr/>
          <p:nvPr/>
        </p:nvCxnSpPr>
        <p:spPr>
          <a:xfrm>
            <a:off x="3203575" y="2995612"/>
            <a:ext cx="0" cy="936625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69" name="Google Shape;1269;p24"/>
          <p:cNvCxnSpPr/>
          <p:nvPr/>
        </p:nvCxnSpPr>
        <p:spPr>
          <a:xfrm>
            <a:off x="3348037" y="3571875"/>
            <a:ext cx="0" cy="360362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70" name="Google Shape;1270;p24"/>
          <p:cNvCxnSpPr/>
          <p:nvPr/>
        </p:nvCxnSpPr>
        <p:spPr>
          <a:xfrm>
            <a:off x="4716462" y="2998787"/>
            <a:ext cx="0" cy="574675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71" name="Google Shape;1271;p24"/>
          <p:cNvCxnSpPr/>
          <p:nvPr/>
        </p:nvCxnSpPr>
        <p:spPr>
          <a:xfrm>
            <a:off x="5608637" y="2995612"/>
            <a:ext cx="0" cy="57785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72" name="Google Shape;1272;p24"/>
          <p:cNvCxnSpPr/>
          <p:nvPr/>
        </p:nvCxnSpPr>
        <p:spPr>
          <a:xfrm>
            <a:off x="6967537" y="2997200"/>
            <a:ext cx="0" cy="576262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73" name="Google Shape;1273;p24"/>
          <p:cNvCxnSpPr/>
          <p:nvPr/>
        </p:nvCxnSpPr>
        <p:spPr>
          <a:xfrm>
            <a:off x="4427537" y="2997200"/>
            <a:ext cx="0" cy="576262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74" name="Google Shape;1274;p24"/>
          <p:cNvCxnSpPr/>
          <p:nvPr/>
        </p:nvCxnSpPr>
        <p:spPr>
          <a:xfrm>
            <a:off x="5753100" y="2992437"/>
            <a:ext cx="0" cy="576262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75" name="Google Shape;1275;p24"/>
          <p:cNvCxnSpPr/>
          <p:nvPr/>
        </p:nvCxnSpPr>
        <p:spPr>
          <a:xfrm>
            <a:off x="6804025" y="2997200"/>
            <a:ext cx="0" cy="576262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276" name="Google Shape;1276;p24"/>
          <p:cNvSpPr txBox="1"/>
          <p:nvPr/>
        </p:nvSpPr>
        <p:spPr>
          <a:xfrm>
            <a:off x="457200" y="981075"/>
            <a:ext cx="82296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4. Le conducteur a-t-il respecté la réglementation ?</a:t>
            </a:r>
            <a:br>
              <a:rPr b="0" i="0" lang="en-US" sz="28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77" name="Google Shape;1277;p24"/>
          <p:cNvCxnSpPr/>
          <p:nvPr/>
        </p:nvCxnSpPr>
        <p:spPr>
          <a:xfrm flipH="1">
            <a:off x="2051050" y="4724400"/>
            <a:ext cx="1152525" cy="8636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278" name="Google Shape;1278;p24"/>
          <p:cNvSpPr txBox="1"/>
          <p:nvPr/>
        </p:nvSpPr>
        <p:spPr>
          <a:xfrm rot="-2340000">
            <a:off x="1628775" y="4937125"/>
            <a:ext cx="1503362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Mont-Laurier QC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79" name="Google Shape;1279;p24"/>
          <p:cNvCxnSpPr/>
          <p:nvPr/>
        </p:nvCxnSpPr>
        <p:spPr>
          <a:xfrm>
            <a:off x="3203575" y="4432300"/>
            <a:ext cx="0" cy="2873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80" name="Google Shape;1280;p24"/>
          <p:cNvCxnSpPr/>
          <p:nvPr/>
        </p:nvCxnSpPr>
        <p:spPr>
          <a:xfrm>
            <a:off x="3348037" y="4437062"/>
            <a:ext cx="0" cy="2873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81" name="Google Shape;1281;p24"/>
          <p:cNvCxnSpPr/>
          <p:nvPr/>
        </p:nvCxnSpPr>
        <p:spPr>
          <a:xfrm>
            <a:off x="3205162" y="4724400"/>
            <a:ext cx="142875" cy="158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82" name="Google Shape;1282;p24"/>
          <p:cNvCxnSpPr/>
          <p:nvPr/>
        </p:nvCxnSpPr>
        <p:spPr>
          <a:xfrm flipH="1">
            <a:off x="3275012" y="4725987"/>
            <a:ext cx="1152525" cy="8636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283" name="Google Shape;1283;p24"/>
          <p:cNvSpPr txBox="1"/>
          <p:nvPr/>
        </p:nvSpPr>
        <p:spPr>
          <a:xfrm rot="-2340000">
            <a:off x="2878137" y="5008562"/>
            <a:ext cx="1189037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Montréal QC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84" name="Google Shape;1284;p24"/>
          <p:cNvCxnSpPr/>
          <p:nvPr/>
        </p:nvCxnSpPr>
        <p:spPr>
          <a:xfrm>
            <a:off x="4400550" y="4427537"/>
            <a:ext cx="0" cy="2873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85" name="Google Shape;1285;p24"/>
          <p:cNvCxnSpPr/>
          <p:nvPr/>
        </p:nvCxnSpPr>
        <p:spPr>
          <a:xfrm>
            <a:off x="4716462" y="4432300"/>
            <a:ext cx="0" cy="2873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86" name="Google Shape;1286;p24"/>
          <p:cNvCxnSpPr/>
          <p:nvPr/>
        </p:nvCxnSpPr>
        <p:spPr>
          <a:xfrm flipH="1" rot="10800000">
            <a:off x="4429125" y="4721225"/>
            <a:ext cx="287337" cy="3175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87" name="Google Shape;1287;p24"/>
          <p:cNvCxnSpPr/>
          <p:nvPr/>
        </p:nvCxnSpPr>
        <p:spPr>
          <a:xfrm flipH="1">
            <a:off x="4427537" y="4725987"/>
            <a:ext cx="1152525" cy="8636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288" name="Google Shape;1288;p24"/>
          <p:cNvSpPr txBox="1"/>
          <p:nvPr/>
        </p:nvSpPr>
        <p:spPr>
          <a:xfrm rot="-2340000">
            <a:off x="3889375" y="5081587"/>
            <a:ext cx="1546225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Saint-Nicolas QC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89" name="Google Shape;1289;p24"/>
          <p:cNvCxnSpPr/>
          <p:nvPr/>
        </p:nvCxnSpPr>
        <p:spPr>
          <a:xfrm>
            <a:off x="5622925" y="4432300"/>
            <a:ext cx="0" cy="2873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90" name="Google Shape;1290;p24"/>
          <p:cNvCxnSpPr/>
          <p:nvPr/>
        </p:nvCxnSpPr>
        <p:spPr>
          <a:xfrm>
            <a:off x="5795962" y="4437062"/>
            <a:ext cx="0" cy="2873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91" name="Google Shape;1291;p24"/>
          <p:cNvCxnSpPr/>
          <p:nvPr/>
        </p:nvCxnSpPr>
        <p:spPr>
          <a:xfrm>
            <a:off x="5580062" y="4719637"/>
            <a:ext cx="215900" cy="158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92" name="Google Shape;1292;p24"/>
          <p:cNvCxnSpPr/>
          <p:nvPr/>
        </p:nvCxnSpPr>
        <p:spPr>
          <a:xfrm flipH="1">
            <a:off x="5608637" y="4725987"/>
            <a:ext cx="1152525" cy="8636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293" name="Google Shape;1293;p24"/>
          <p:cNvSpPr txBox="1"/>
          <p:nvPr/>
        </p:nvSpPr>
        <p:spPr>
          <a:xfrm rot="-2340000">
            <a:off x="5138737" y="5008562"/>
            <a:ext cx="13779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St-Pacôme QC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94" name="Google Shape;1294;p24"/>
          <p:cNvCxnSpPr/>
          <p:nvPr/>
        </p:nvCxnSpPr>
        <p:spPr>
          <a:xfrm>
            <a:off x="6804025" y="4432300"/>
            <a:ext cx="0" cy="2873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95" name="Google Shape;1295;p24"/>
          <p:cNvCxnSpPr/>
          <p:nvPr/>
        </p:nvCxnSpPr>
        <p:spPr>
          <a:xfrm>
            <a:off x="6948487" y="4432300"/>
            <a:ext cx="0" cy="2873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96" name="Google Shape;1296;p24"/>
          <p:cNvCxnSpPr/>
          <p:nvPr/>
        </p:nvCxnSpPr>
        <p:spPr>
          <a:xfrm>
            <a:off x="6761162" y="4719637"/>
            <a:ext cx="215900" cy="158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97" name="Google Shape;1297;p24"/>
          <p:cNvCxnSpPr/>
          <p:nvPr/>
        </p:nvCxnSpPr>
        <p:spPr>
          <a:xfrm>
            <a:off x="7885112" y="3568700"/>
            <a:ext cx="0" cy="2873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98" name="Google Shape;1298;p24"/>
          <p:cNvCxnSpPr/>
          <p:nvPr/>
        </p:nvCxnSpPr>
        <p:spPr>
          <a:xfrm>
            <a:off x="7883525" y="3854450"/>
            <a:ext cx="144462" cy="158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99" name="Google Shape;1299;p24"/>
          <p:cNvCxnSpPr/>
          <p:nvPr/>
        </p:nvCxnSpPr>
        <p:spPr>
          <a:xfrm flipH="1">
            <a:off x="6659562" y="4725987"/>
            <a:ext cx="1152525" cy="8636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00" name="Google Shape;1300;p24"/>
          <p:cNvCxnSpPr/>
          <p:nvPr/>
        </p:nvCxnSpPr>
        <p:spPr>
          <a:xfrm>
            <a:off x="7854950" y="4432300"/>
            <a:ext cx="0" cy="2873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01" name="Google Shape;1301;p24"/>
          <p:cNvCxnSpPr/>
          <p:nvPr/>
        </p:nvCxnSpPr>
        <p:spPr>
          <a:xfrm>
            <a:off x="8027987" y="4432300"/>
            <a:ext cx="0" cy="2873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02" name="Google Shape;1302;p24"/>
          <p:cNvCxnSpPr/>
          <p:nvPr/>
        </p:nvCxnSpPr>
        <p:spPr>
          <a:xfrm>
            <a:off x="7812087" y="4719637"/>
            <a:ext cx="215900" cy="158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03" name="Google Shape;1303;p24"/>
          <p:cNvSpPr txBox="1"/>
          <p:nvPr/>
        </p:nvSpPr>
        <p:spPr>
          <a:xfrm rot="-2340000">
            <a:off x="6453187" y="5008562"/>
            <a:ext cx="1071562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Mt-Joly QC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04" name="Google Shape;1304;p24"/>
          <p:cNvCxnSpPr/>
          <p:nvPr/>
        </p:nvCxnSpPr>
        <p:spPr>
          <a:xfrm>
            <a:off x="4716462" y="3573462"/>
            <a:ext cx="863600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05" name="Google Shape;1305;p24"/>
          <p:cNvSpPr txBox="1"/>
          <p:nvPr/>
        </p:nvSpPr>
        <p:spPr>
          <a:xfrm>
            <a:off x="8440737" y="2728912"/>
            <a:ext cx="4381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6" name="Google Shape;1306;p24"/>
          <p:cNvSpPr txBox="1"/>
          <p:nvPr/>
        </p:nvSpPr>
        <p:spPr>
          <a:xfrm>
            <a:off x="8532812" y="3062287"/>
            <a:ext cx="3111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7" name="Google Shape;1307;p24"/>
          <p:cNvSpPr txBox="1"/>
          <p:nvPr/>
        </p:nvSpPr>
        <p:spPr>
          <a:xfrm>
            <a:off x="8459787" y="3349625"/>
            <a:ext cx="4381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8" name="Google Shape;1308;p24"/>
          <p:cNvSpPr txBox="1"/>
          <p:nvPr/>
        </p:nvSpPr>
        <p:spPr>
          <a:xfrm>
            <a:off x="8526462" y="3638550"/>
            <a:ext cx="3111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09" name="Google Shape;1309;p24"/>
          <p:cNvCxnSpPr/>
          <p:nvPr/>
        </p:nvCxnSpPr>
        <p:spPr>
          <a:xfrm>
            <a:off x="8027987" y="2924175"/>
            <a:ext cx="0" cy="936625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10" name="Google Shape;1310;p24"/>
          <p:cNvSpPr txBox="1"/>
          <p:nvPr/>
        </p:nvSpPr>
        <p:spPr>
          <a:xfrm>
            <a:off x="2387600" y="6086475"/>
            <a:ext cx="4489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Oui, cette grille de 24 heures est conforme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1" name="Google Shape;1311;p24"/>
          <p:cNvSpPr/>
          <p:nvPr/>
        </p:nvSpPr>
        <p:spPr>
          <a:xfrm>
            <a:off x="103175" y="1477975"/>
            <a:ext cx="8909700" cy="647700"/>
          </a:xfrm>
          <a:prstGeom prst="wedgeRectCallout">
            <a:avLst>
              <a:gd fmla="val 15813" name="adj1"/>
              <a:gd fmla="val -48775" name="adj2"/>
            </a:avLst>
          </a:prstGeom>
          <a:solidFill>
            <a:schemeClr val="lt1"/>
          </a:solidFill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période de 8 heures de repos consécutives pourrait avoir débuté à la fin de la journée précédente.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:\Mes images\CFTR - logos et images\CFTR-logo+desc_coul.jpg" id="1312" name="Google Shape;1312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317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:\Mes images\CFTR - logos et images\CFTR-logo+desc_coul.jpg" id="1318" name="Google Shape;1318;g29e25d8b887_0_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9" name="Google Shape;1319;g29e25d8b887_0_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1060450"/>
            <a:ext cx="8667750" cy="2686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324" name="Shape 1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:\Mes images\CFTR - logos et images\CFTR-logo+desc_coul.jpg" id="1325" name="Google Shape;1325;g29e25d8b887_0_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6" name="Google Shape;1326;g29e25d8b887_0_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1840437" y="-690963"/>
            <a:ext cx="5435475" cy="8900450"/>
          </a:xfrm>
          <a:prstGeom prst="rect">
            <a:avLst/>
          </a:prstGeom>
          <a:noFill/>
          <a:ln>
            <a:noFill/>
          </a:ln>
        </p:spPr>
      </p:pic>
      <p:sp>
        <p:nvSpPr>
          <p:cNvPr id="1327" name="Google Shape;1327;g29e25d8b887_0_51"/>
          <p:cNvSpPr/>
          <p:nvPr/>
        </p:nvSpPr>
        <p:spPr>
          <a:xfrm>
            <a:off x="806450" y="2822575"/>
            <a:ext cx="1724100" cy="638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8" name="Google Shape;1328;g29e25d8b887_0_51"/>
          <p:cNvSpPr/>
          <p:nvPr/>
        </p:nvSpPr>
        <p:spPr>
          <a:xfrm>
            <a:off x="4006850" y="2822575"/>
            <a:ext cx="1724100" cy="638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9" name="Google Shape;1329;g29e25d8b887_0_51"/>
          <p:cNvSpPr/>
          <p:nvPr/>
        </p:nvSpPr>
        <p:spPr>
          <a:xfrm>
            <a:off x="7140575" y="2822575"/>
            <a:ext cx="1724100" cy="638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0" name="Google Shape;1330;g29e25d8b887_0_51"/>
          <p:cNvSpPr/>
          <p:nvPr/>
        </p:nvSpPr>
        <p:spPr>
          <a:xfrm>
            <a:off x="835025" y="5368925"/>
            <a:ext cx="3810000" cy="1089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1" name="Google Shape;1331;g29e25d8b887_0_51"/>
          <p:cNvSpPr/>
          <p:nvPr/>
        </p:nvSpPr>
        <p:spPr>
          <a:xfrm>
            <a:off x="4721225" y="5368925"/>
            <a:ext cx="3810000" cy="1089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336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:\Mes images\CFTR - logos et images\CFTR-logo+desc_coul.jpg" id="1337" name="Google Shape;1337;g29e25d8b887_0_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8" name="Google Shape;1338;g29e25d8b887_0_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6450" y="2063750"/>
            <a:ext cx="7545100" cy="180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9" name="Google Shape;1339;g29e25d8b887_0_5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40550" y="4716450"/>
            <a:ext cx="8662875" cy="666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344" name="Shape 1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:\Mes images\CFTR - logos et images\CFTR-logo+desc_coul.jpg" id="1345" name="Google Shape;1345;g29e25d8b887_0_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6" name="Google Shape;1346;g29e25d8b887_0_7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1979937" y="-776712"/>
            <a:ext cx="5156300" cy="8922475"/>
          </a:xfrm>
          <a:prstGeom prst="rect">
            <a:avLst/>
          </a:prstGeom>
          <a:noFill/>
          <a:ln>
            <a:noFill/>
          </a:ln>
        </p:spPr>
      </p:pic>
      <p:sp>
        <p:nvSpPr>
          <p:cNvPr id="1347" name="Google Shape;1347;g29e25d8b887_0_73"/>
          <p:cNvSpPr/>
          <p:nvPr/>
        </p:nvSpPr>
        <p:spPr>
          <a:xfrm>
            <a:off x="2139950" y="2082800"/>
            <a:ext cx="457200" cy="381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8" name="Google Shape;1348;g29e25d8b887_0_73"/>
          <p:cNvSpPr/>
          <p:nvPr/>
        </p:nvSpPr>
        <p:spPr>
          <a:xfrm>
            <a:off x="873125" y="2473400"/>
            <a:ext cx="2238300" cy="619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9" name="Google Shape;1349;g29e25d8b887_0_73"/>
          <p:cNvSpPr/>
          <p:nvPr/>
        </p:nvSpPr>
        <p:spPr>
          <a:xfrm>
            <a:off x="4359275" y="2473325"/>
            <a:ext cx="2743200" cy="619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0" name="Google Shape;1350;g29e25d8b887_0_73"/>
          <p:cNvSpPr/>
          <p:nvPr/>
        </p:nvSpPr>
        <p:spPr>
          <a:xfrm>
            <a:off x="854075" y="4864100"/>
            <a:ext cx="3829200" cy="809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1" name="Google Shape;1351;g29e25d8b887_0_73"/>
          <p:cNvSpPr/>
          <p:nvPr/>
        </p:nvSpPr>
        <p:spPr>
          <a:xfrm>
            <a:off x="4740275" y="4864100"/>
            <a:ext cx="3829200" cy="809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g29e25d8b887_0_73"/>
          <p:cNvSpPr/>
          <p:nvPr/>
        </p:nvSpPr>
        <p:spPr>
          <a:xfrm>
            <a:off x="854075" y="5711825"/>
            <a:ext cx="3829200" cy="550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357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:\Mes images\CFTR - logos et images\CFTR-logo+desc_coul.jpg" id="1358" name="Google Shape;1358;g29e25d8b887_0_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9" name="Google Shape;1359;g29e25d8b887_0_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1841300" y="-712975"/>
            <a:ext cx="5424875" cy="8929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:\Mes images\CFTR - logos et images\CFTR-logo+desc_coul.jpg" id="144" name="Google Shape;144;g29e13a968a1_0_1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g29e13a968a1_0_177"/>
          <p:cNvSpPr txBox="1"/>
          <p:nvPr/>
        </p:nvSpPr>
        <p:spPr>
          <a:xfrm>
            <a:off x="1960500" y="1598250"/>
            <a:ext cx="5223000" cy="36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Les 4 Activités: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repos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couchette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travail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conduite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363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:\Mes images\CFTR - logos et images\CFTR-logo+desc_coul.jpg" id="1364" name="Google Shape;1364;g29e25d8b887_0_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g29e25d8b887_0_89"/>
          <p:cNvSpPr txBox="1"/>
          <p:nvPr>
            <p:ph type="title"/>
          </p:nvPr>
        </p:nvSpPr>
        <p:spPr>
          <a:xfrm>
            <a:off x="701700" y="1273799"/>
            <a:ext cx="7740600" cy="38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b="1" i="1" lang="en-US" sz="5800" u="sng"/>
              <a:t>Exercices sur la façon de vérifier la conformité d’un fiche journalière</a:t>
            </a:r>
            <a:endParaRPr sz="620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370" name="Shape 1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1" name="Google Shape;1371;p2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</a:pPr>
            <a:br>
              <a:rPr b="0" i="0" lang="en-US" sz="20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20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hlink"/>
                </a:solidFill>
              </a:rPr>
              <a:t>5</a:t>
            </a:r>
            <a:r>
              <a:rPr b="0" i="0" lang="en-US" sz="20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.  Quelle est le nombre d’heures maximales de conduite </a:t>
            </a:r>
            <a:br>
              <a:rPr b="0" i="0" lang="en-US" sz="20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0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pouvez-vous faire?  </a:t>
            </a:r>
            <a:endParaRPr/>
          </a:p>
        </p:txBody>
      </p:sp>
      <p:grpSp>
        <p:nvGrpSpPr>
          <p:cNvPr id="1372" name="Google Shape;1372;p25"/>
          <p:cNvGrpSpPr/>
          <p:nvPr/>
        </p:nvGrpSpPr>
        <p:grpSpPr>
          <a:xfrm>
            <a:off x="684212" y="1989136"/>
            <a:ext cx="7848600" cy="2520950"/>
            <a:chOff x="1941" y="7024"/>
            <a:chExt cx="8160" cy="2295"/>
          </a:xfrm>
        </p:grpSpPr>
        <p:pic>
          <p:nvPicPr>
            <p:cNvPr descr="000" id="1373" name="Google Shape;1373;p2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941" y="7024"/>
              <a:ext cx="8160" cy="22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374" name="Google Shape;1374;p25"/>
            <p:cNvCxnSpPr/>
            <p:nvPr/>
          </p:nvCxnSpPr>
          <p:spPr>
            <a:xfrm>
              <a:off x="2629" y="7572"/>
              <a:ext cx="2174" cy="22"/>
            </a:xfrm>
            <a:prstGeom prst="straightConnector1">
              <a:avLst/>
            </a:prstGeom>
            <a:noFill/>
            <a:ln cap="flat" cmpd="sng" w="28575">
              <a:solidFill>
                <a:srgbClr val="333399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75" name="Google Shape;1375;p25"/>
            <p:cNvCxnSpPr/>
            <p:nvPr/>
          </p:nvCxnSpPr>
          <p:spPr>
            <a:xfrm>
              <a:off x="4815" y="7564"/>
              <a:ext cx="6" cy="876"/>
            </a:xfrm>
            <a:prstGeom prst="straightConnector1">
              <a:avLst/>
            </a:prstGeom>
            <a:noFill/>
            <a:ln cap="flat" cmpd="sng" w="28575">
              <a:solidFill>
                <a:srgbClr val="333399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76" name="Google Shape;1376;p25"/>
            <p:cNvCxnSpPr/>
            <p:nvPr/>
          </p:nvCxnSpPr>
          <p:spPr>
            <a:xfrm>
              <a:off x="4767" y="8453"/>
              <a:ext cx="1668" cy="22"/>
            </a:xfrm>
            <a:prstGeom prst="straightConnector1">
              <a:avLst/>
            </a:prstGeom>
            <a:noFill/>
            <a:ln cap="flat" cmpd="sng" w="28575">
              <a:solidFill>
                <a:srgbClr val="333399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77" name="Google Shape;1377;p25"/>
            <p:cNvCxnSpPr/>
            <p:nvPr/>
          </p:nvCxnSpPr>
          <p:spPr>
            <a:xfrm>
              <a:off x="6426" y="8119"/>
              <a:ext cx="0" cy="360"/>
            </a:xfrm>
            <a:prstGeom prst="straightConnector1">
              <a:avLst/>
            </a:prstGeom>
            <a:noFill/>
            <a:ln cap="flat" cmpd="sng" w="28575">
              <a:solidFill>
                <a:srgbClr val="333399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78" name="Google Shape;1378;p25"/>
            <p:cNvCxnSpPr/>
            <p:nvPr/>
          </p:nvCxnSpPr>
          <p:spPr>
            <a:xfrm>
              <a:off x="4791" y="9064"/>
              <a:ext cx="0" cy="240"/>
            </a:xfrm>
            <a:prstGeom prst="straightConnector1">
              <a:avLst/>
            </a:prstGeom>
            <a:noFill/>
            <a:ln cap="flat" cmpd="sng" w="28575">
              <a:solidFill>
                <a:srgbClr val="333399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79" name="Google Shape;1379;p25"/>
            <p:cNvCxnSpPr/>
            <p:nvPr/>
          </p:nvCxnSpPr>
          <p:spPr>
            <a:xfrm>
              <a:off x="6426" y="9079"/>
              <a:ext cx="0" cy="240"/>
            </a:xfrm>
            <a:prstGeom prst="straightConnector1">
              <a:avLst/>
            </a:prstGeom>
            <a:noFill/>
            <a:ln cap="flat" cmpd="sng" w="28575">
              <a:solidFill>
                <a:srgbClr val="333399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80" name="Google Shape;1380;p25"/>
            <p:cNvCxnSpPr/>
            <p:nvPr/>
          </p:nvCxnSpPr>
          <p:spPr>
            <a:xfrm>
              <a:off x="4773" y="9282"/>
              <a:ext cx="1668" cy="22"/>
            </a:xfrm>
            <a:prstGeom prst="straightConnector1">
              <a:avLst/>
            </a:prstGeom>
            <a:noFill/>
            <a:ln cap="flat" cmpd="sng" w="28575">
              <a:solidFill>
                <a:srgbClr val="333399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cxnSp>
        <p:nvCxnSpPr>
          <p:cNvPr id="1381" name="Google Shape;1381;p25"/>
          <p:cNvCxnSpPr/>
          <p:nvPr/>
        </p:nvCxnSpPr>
        <p:spPr>
          <a:xfrm>
            <a:off x="5003800" y="3225800"/>
            <a:ext cx="2089150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82" name="Google Shape;1382;p25"/>
          <p:cNvSpPr txBox="1"/>
          <p:nvPr/>
        </p:nvSpPr>
        <p:spPr>
          <a:xfrm>
            <a:off x="5724525" y="1196975"/>
            <a:ext cx="10731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8 heures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:\Mes images\CFTR - logos et images\CFTR-logo+desc_coul.jpg" id="1383" name="Google Shape;1383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388" name="Shape 1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000" id="1389" name="Google Shape;1389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5650" y="2852737"/>
            <a:ext cx="7343775" cy="273208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90" name="Google Shape;1390;p26"/>
          <p:cNvCxnSpPr/>
          <p:nvPr/>
        </p:nvCxnSpPr>
        <p:spPr>
          <a:xfrm>
            <a:off x="1374775" y="3533775"/>
            <a:ext cx="1957387" cy="26987"/>
          </a:xfrm>
          <a:prstGeom prst="straightConnector1">
            <a:avLst/>
          </a:prstGeom>
          <a:noFill/>
          <a:ln cap="flat" cmpd="sng" w="28575">
            <a:solidFill>
              <a:srgbClr val="333399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91" name="Google Shape;1391;p26"/>
          <p:cNvCxnSpPr/>
          <p:nvPr/>
        </p:nvCxnSpPr>
        <p:spPr>
          <a:xfrm>
            <a:off x="3341687" y="3522662"/>
            <a:ext cx="6350" cy="1089025"/>
          </a:xfrm>
          <a:prstGeom prst="straightConnector1">
            <a:avLst/>
          </a:prstGeom>
          <a:noFill/>
          <a:ln cap="flat" cmpd="sng" w="28575">
            <a:solidFill>
              <a:srgbClr val="333399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92" name="Google Shape;1392;p26"/>
          <p:cNvCxnSpPr/>
          <p:nvPr/>
        </p:nvCxnSpPr>
        <p:spPr>
          <a:xfrm>
            <a:off x="3457575" y="4211637"/>
            <a:ext cx="0" cy="447675"/>
          </a:xfrm>
          <a:prstGeom prst="straightConnector1">
            <a:avLst/>
          </a:prstGeom>
          <a:noFill/>
          <a:ln cap="flat" cmpd="sng" w="28575">
            <a:solidFill>
              <a:srgbClr val="333399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93" name="Google Shape;1393;p26"/>
          <p:cNvSpPr txBox="1"/>
          <p:nvPr/>
        </p:nvSpPr>
        <p:spPr>
          <a:xfrm>
            <a:off x="1331912" y="1125537"/>
            <a:ext cx="5760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6.  Le conducteur a-t-il respecté la réglementation?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4" name="Google Shape;1394;p26"/>
          <p:cNvSpPr txBox="1"/>
          <p:nvPr/>
        </p:nvSpPr>
        <p:spPr>
          <a:xfrm>
            <a:off x="1384300" y="1720850"/>
            <a:ext cx="5635625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NON, excès de 0,5 heure en temps de conduite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95" name="Google Shape;1395;p26"/>
          <p:cNvCxnSpPr/>
          <p:nvPr/>
        </p:nvCxnSpPr>
        <p:spPr>
          <a:xfrm>
            <a:off x="3444875" y="4246562"/>
            <a:ext cx="865187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96" name="Google Shape;1396;p26"/>
          <p:cNvCxnSpPr/>
          <p:nvPr/>
        </p:nvCxnSpPr>
        <p:spPr>
          <a:xfrm>
            <a:off x="3322637" y="4652962"/>
            <a:ext cx="144462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97" name="Google Shape;1397;p26"/>
          <p:cNvCxnSpPr/>
          <p:nvPr/>
        </p:nvCxnSpPr>
        <p:spPr>
          <a:xfrm rot="10800000">
            <a:off x="4310062" y="3573462"/>
            <a:ext cx="0" cy="6477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98" name="Google Shape;1398;p26"/>
          <p:cNvCxnSpPr/>
          <p:nvPr/>
        </p:nvCxnSpPr>
        <p:spPr>
          <a:xfrm rot="10800000">
            <a:off x="4559300" y="3586162"/>
            <a:ext cx="0" cy="6477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99" name="Google Shape;1399;p26"/>
          <p:cNvCxnSpPr/>
          <p:nvPr/>
        </p:nvCxnSpPr>
        <p:spPr>
          <a:xfrm>
            <a:off x="4284662" y="3573462"/>
            <a:ext cx="287337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00" name="Google Shape;1400;p26"/>
          <p:cNvCxnSpPr/>
          <p:nvPr/>
        </p:nvCxnSpPr>
        <p:spPr>
          <a:xfrm>
            <a:off x="5257800" y="3573462"/>
            <a:ext cx="287337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01" name="Google Shape;1401;p26"/>
          <p:cNvCxnSpPr/>
          <p:nvPr/>
        </p:nvCxnSpPr>
        <p:spPr>
          <a:xfrm rot="10800000">
            <a:off x="5292725" y="3560762"/>
            <a:ext cx="0" cy="6477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02" name="Google Shape;1402;p26"/>
          <p:cNvCxnSpPr/>
          <p:nvPr/>
        </p:nvCxnSpPr>
        <p:spPr>
          <a:xfrm rot="10800000">
            <a:off x="5521325" y="3560762"/>
            <a:ext cx="0" cy="6477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03" name="Google Shape;1403;p26"/>
          <p:cNvCxnSpPr/>
          <p:nvPr/>
        </p:nvCxnSpPr>
        <p:spPr>
          <a:xfrm>
            <a:off x="4572000" y="4233862"/>
            <a:ext cx="720725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04" name="Google Shape;1404;p26"/>
          <p:cNvCxnSpPr/>
          <p:nvPr/>
        </p:nvCxnSpPr>
        <p:spPr>
          <a:xfrm>
            <a:off x="5508625" y="4221162"/>
            <a:ext cx="1727200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405" name="Google Shape;1405;p26"/>
          <p:cNvSpPr txBox="1"/>
          <p:nvPr/>
        </p:nvSpPr>
        <p:spPr>
          <a:xfrm>
            <a:off x="7380287" y="3429000"/>
            <a:ext cx="863600" cy="1311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13,5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0,5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:\Mes images\CFTR - logos et images\CFTR-logo+desc_coul.jpg" id="1406" name="Google Shape;1406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411" name="Shape 1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2" name="Google Shape;1412;p27"/>
          <p:cNvSpPr txBox="1"/>
          <p:nvPr/>
        </p:nvSpPr>
        <p:spPr>
          <a:xfrm>
            <a:off x="1331912" y="1125537"/>
            <a:ext cx="6119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7.  Le conducteur a-t-il respecté la réglementation?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3" name="Google Shape;1413;p27"/>
          <p:cNvSpPr txBox="1"/>
          <p:nvPr/>
        </p:nvSpPr>
        <p:spPr>
          <a:xfrm>
            <a:off x="1384300" y="1720850"/>
            <a:ext cx="29718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NON, excès du 16 heures 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4" name="Google Shape;1414;p27"/>
          <p:cNvSpPr txBox="1"/>
          <p:nvPr/>
        </p:nvSpPr>
        <p:spPr>
          <a:xfrm>
            <a:off x="1023937" y="2152650"/>
            <a:ext cx="7292975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N.B. : Le conducteur était en repos la journée précédente entre 19:00 à 24:00.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000" id="1415" name="Google Shape;1415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5650" y="2852737"/>
            <a:ext cx="7343775" cy="273208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16" name="Google Shape;1416;p27"/>
          <p:cNvCxnSpPr/>
          <p:nvPr/>
        </p:nvCxnSpPr>
        <p:spPr>
          <a:xfrm>
            <a:off x="1403350" y="3573462"/>
            <a:ext cx="1223962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17" name="Google Shape;1417;p27"/>
          <p:cNvCxnSpPr/>
          <p:nvPr/>
        </p:nvCxnSpPr>
        <p:spPr>
          <a:xfrm>
            <a:off x="2627312" y="3573462"/>
            <a:ext cx="0" cy="10795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18" name="Google Shape;1418;p27"/>
          <p:cNvCxnSpPr/>
          <p:nvPr/>
        </p:nvCxnSpPr>
        <p:spPr>
          <a:xfrm>
            <a:off x="2593975" y="4652962"/>
            <a:ext cx="144462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19" name="Google Shape;1419;p27"/>
          <p:cNvCxnSpPr/>
          <p:nvPr/>
        </p:nvCxnSpPr>
        <p:spPr>
          <a:xfrm rot="10800000">
            <a:off x="2738437" y="4221162"/>
            <a:ext cx="0" cy="4318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20" name="Google Shape;1420;p27"/>
          <p:cNvCxnSpPr/>
          <p:nvPr/>
        </p:nvCxnSpPr>
        <p:spPr>
          <a:xfrm>
            <a:off x="2771775" y="4246562"/>
            <a:ext cx="792162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21" name="Google Shape;1421;p27"/>
          <p:cNvCxnSpPr/>
          <p:nvPr/>
        </p:nvCxnSpPr>
        <p:spPr>
          <a:xfrm rot="10800000">
            <a:off x="3589337" y="3500437"/>
            <a:ext cx="0" cy="720725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22" name="Google Shape;1422;p27"/>
          <p:cNvCxnSpPr/>
          <p:nvPr/>
        </p:nvCxnSpPr>
        <p:spPr>
          <a:xfrm>
            <a:off x="3563937" y="3500437"/>
            <a:ext cx="503237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23" name="Google Shape;1423;p27"/>
          <p:cNvCxnSpPr/>
          <p:nvPr/>
        </p:nvCxnSpPr>
        <p:spPr>
          <a:xfrm rot="10800000">
            <a:off x="4067175" y="3513137"/>
            <a:ext cx="0" cy="720725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24" name="Google Shape;1424;p27"/>
          <p:cNvCxnSpPr/>
          <p:nvPr/>
        </p:nvCxnSpPr>
        <p:spPr>
          <a:xfrm>
            <a:off x="4054475" y="4246562"/>
            <a:ext cx="865187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25" name="Google Shape;1425;p27"/>
          <p:cNvCxnSpPr/>
          <p:nvPr/>
        </p:nvCxnSpPr>
        <p:spPr>
          <a:xfrm rot="10800000">
            <a:off x="6621462" y="4246562"/>
            <a:ext cx="0" cy="4318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26" name="Google Shape;1426;p27"/>
          <p:cNvCxnSpPr/>
          <p:nvPr/>
        </p:nvCxnSpPr>
        <p:spPr>
          <a:xfrm rot="10800000">
            <a:off x="5292725" y="4233862"/>
            <a:ext cx="0" cy="4318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27" name="Google Shape;1427;p27"/>
          <p:cNvCxnSpPr/>
          <p:nvPr/>
        </p:nvCxnSpPr>
        <p:spPr>
          <a:xfrm rot="10800000">
            <a:off x="4932362" y="4264025"/>
            <a:ext cx="0" cy="4318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28" name="Google Shape;1428;p27"/>
          <p:cNvCxnSpPr/>
          <p:nvPr/>
        </p:nvCxnSpPr>
        <p:spPr>
          <a:xfrm>
            <a:off x="4932362" y="4652962"/>
            <a:ext cx="360362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29" name="Google Shape;1429;p27"/>
          <p:cNvCxnSpPr/>
          <p:nvPr/>
        </p:nvCxnSpPr>
        <p:spPr>
          <a:xfrm>
            <a:off x="5292725" y="4292600"/>
            <a:ext cx="1295400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30" name="Google Shape;1430;p27"/>
          <p:cNvCxnSpPr/>
          <p:nvPr/>
        </p:nvCxnSpPr>
        <p:spPr>
          <a:xfrm>
            <a:off x="6732587" y="3573462"/>
            <a:ext cx="0" cy="1150937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31" name="Google Shape;1431;p27"/>
          <p:cNvCxnSpPr/>
          <p:nvPr/>
        </p:nvCxnSpPr>
        <p:spPr>
          <a:xfrm>
            <a:off x="6588125" y="4686300"/>
            <a:ext cx="144462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32" name="Google Shape;1432;p27"/>
          <p:cNvCxnSpPr/>
          <p:nvPr/>
        </p:nvCxnSpPr>
        <p:spPr>
          <a:xfrm>
            <a:off x="6732587" y="3573462"/>
            <a:ext cx="503237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433" name="Google Shape;1433;p27"/>
          <p:cNvSpPr txBox="1"/>
          <p:nvPr/>
        </p:nvSpPr>
        <p:spPr>
          <a:xfrm>
            <a:off x="7380287" y="3398837"/>
            <a:ext cx="7923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12,5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2,5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:\Mes images\CFTR - logos et images\CFTR-logo+desc_coul.jpg" id="1434" name="Google Shape;1434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439" name="Shape 1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0" name="Google Shape;1440;p28"/>
          <p:cNvSpPr txBox="1"/>
          <p:nvPr/>
        </p:nvSpPr>
        <p:spPr>
          <a:xfrm>
            <a:off x="1187450" y="1196975"/>
            <a:ext cx="5467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8.  Le conducteur a-t-il respecté la réglementation?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/>
          <p:nvPr/>
        </p:nvSpPr>
        <p:spPr>
          <a:xfrm>
            <a:off x="1384300" y="1720850"/>
            <a:ext cx="59245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NON, interdit de conduire après 14 heures de travail 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8"/>
          <p:cNvSpPr txBox="1"/>
          <p:nvPr/>
        </p:nvSpPr>
        <p:spPr>
          <a:xfrm>
            <a:off x="1023937" y="2152650"/>
            <a:ext cx="7292975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N.B. : Le conducteur était en repos la journée précédente entre 19:00 à 24:00.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000" id="1443" name="Google Shape;1443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5650" y="2852737"/>
            <a:ext cx="7343775" cy="273208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44" name="Google Shape;1444;p28"/>
          <p:cNvCxnSpPr/>
          <p:nvPr/>
        </p:nvCxnSpPr>
        <p:spPr>
          <a:xfrm>
            <a:off x="1390650" y="3560762"/>
            <a:ext cx="1223962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45" name="Google Shape;1445;p28"/>
          <p:cNvCxnSpPr/>
          <p:nvPr/>
        </p:nvCxnSpPr>
        <p:spPr>
          <a:xfrm>
            <a:off x="2614612" y="3573462"/>
            <a:ext cx="0" cy="10795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46" name="Google Shape;1446;p28"/>
          <p:cNvCxnSpPr/>
          <p:nvPr/>
        </p:nvCxnSpPr>
        <p:spPr>
          <a:xfrm>
            <a:off x="2589212" y="4652962"/>
            <a:ext cx="144462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47" name="Google Shape;1447;p28"/>
          <p:cNvCxnSpPr/>
          <p:nvPr/>
        </p:nvCxnSpPr>
        <p:spPr>
          <a:xfrm rot="10800000">
            <a:off x="2733675" y="4279900"/>
            <a:ext cx="0" cy="360362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48" name="Google Shape;1448;p28"/>
          <p:cNvCxnSpPr/>
          <p:nvPr/>
        </p:nvCxnSpPr>
        <p:spPr>
          <a:xfrm>
            <a:off x="2700337" y="4292600"/>
            <a:ext cx="863600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49" name="Google Shape;1449;p28"/>
          <p:cNvCxnSpPr/>
          <p:nvPr/>
        </p:nvCxnSpPr>
        <p:spPr>
          <a:xfrm>
            <a:off x="3576637" y="4292600"/>
            <a:ext cx="0" cy="360362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50" name="Google Shape;1450;p28"/>
          <p:cNvCxnSpPr/>
          <p:nvPr/>
        </p:nvCxnSpPr>
        <p:spPr>
          <a:xfrm>
            <a:off x="3563937" y="4652962"/>
            <a:ext cx="503237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51" name="Google Shape;1451;p28"/>
          <p:cNvCxnSpPr/>
          <p:nvPr/>
        </p:nvCxnSpPr>
        <p:spPr>
          <a:xfrm rot="10800000">
            <a:off x="4067175" y="4233862"/>
            <a:ext cx="0" cy="4318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52" name="Google Shape;1452;p28"/>
          <p:cNvCxnSpPr/>
          <p:nvPr/>
        </p:nvCxnSpPr>
        <p:spPr>
          <a:xfrm rot="10800000">
            <a:off x="4930775" y="4233862"/>
            <a:ext cx="0" cy="4318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53" name="Google Shape;1453;p28"/>
          <p:cNvCxnSpPr/>
          <p:nvPr/>
        </p:nvCxnSpPr>
        <p:spPr>
          <a:xfrm rot="10800000">
            <a:off x="5280025" y="4246562"/>
            <a:ext cx="0" cy="4318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54" name="Google Shape;1454;p28"/>
          <p:cNvCxnSpPr/>
          <p:nvPr/>
        </p:nvCxnSpPr>
        <p:spPr>
          <a:xfrm rot="10800000">
            <a:off x="6262687" y="4233862"/>
            <a:ext cx="0" cy="4318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55" name="Google Shape;1455;p28"/>
          <p:cNvCxnSpPr/>
          <p:nvPr/>
        </p:nvCxnSpPr>
        <p:spPr>
          <a:xfrm>
            <a:off x="4067175" y="4259262"/>
            <a:ext cx="865187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56" name="Google Shape;1456;p28"/>
          <p:cNvCxnSpPr/>
          <p:nvPr/>
        </p:nvCxnSpPr>
        <p:spPr>
          <a:xfrm>
            <a:off x="5292725" y="4267200"/>
            <a:ext cx="935037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57" name="Google Shape;1457;p28"/>
          <p:cNvCxnSpPr/>
          <p:nvPr/>
        </p:nvCxnSpPr>
        <p:spPr>
          <a:xfrm>
            <a:off x="4932362" y="4652962"/>
            <a:ext cx="360362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58" name="Google Shape;1458;p28"/>
          <p:cNvCxnSpPr/>
          <p:nvPr/>
        </p:nvCxnSpPr>
        <p:spPr>
          <a:xfrm>
            <a:off x="6240462" y="4652962"/>
            <a:ext cx="144462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59" name="Google Shape;1459;p28"/>
          <p:cNvCxnSpPr/>
          <p:nvPr/>
        </p:nvCxnSpPr>
        <p:spPr>
          <a:xfrm rot="10800000">
            <a:off x="6372225" y="3500437"/>
            <a:ext cx="0" cy="1152525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60" name="Google Shape;1460;p28"/>
          <p:cNvCxnSpPr/>
          <p:nvPr/>
        </p:nvCxnSpPr>
        <p:spPr>
          <a:xfrm>
            <a:off x="6359525" y="3538537"/>
            <a:ext cx="863600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461" name="Google Shape;1461;p28"/>
          <p:cNvSpPr txBox="1"/>
          <p:nvPr/>
        </p:nvSpPr>
        <p:spPr>
          <a:xfrm>
            <a:off x="7451725" y="3429000"/>
            <a:ext cx="720725" cy="1311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8,5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4,5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:\Mes images\CFTR - logos et images\CFTR-logo+desc_coul.jpg" id="1462" name="Google Shape;1462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467" name="Shape 1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8" name="Google Shape;1468;p29"/>
          <p:cNvSpPr txBox="1"/>
          <p:nvPr>
            <p:ph idx="1" type="body"/>
          </p:nvPr>
        </p:nvSpPr>
        <p:spPr>
          <a:xfrm>
            <a:off x="457200" y="2000250"/>
            <a:ext cx="8229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7.5 heures</a:t>
            </a:r>
            <a:r>
              <a:rPr b="1" i="0" lang="en-US" sz="14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469" name="Google Shape;1469;p29"/>
          <p:cNvSpPr txBox="1"/>
          <p:nvPr/>
        </p:nvSpPr>
        <p:spPr>
          <a:xfrm>
            <a:off x="539750" y="1125537"/>
            <a:ext cx="8674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9. </a:t>
            </a:r>
            <a:r>
              <a:rPr b="0" i="0" lang="en-US" sz="16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Quelle est le nombre d’heures maximales de conduite que vous pouvez faire par la suite?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000" id="1470" name="Google Shape;1470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4212" y="2708275"/>
            <a:ext cx="7416800" cy="288131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71" name="Google Shape;1471;p29"/>
          <p:cNvCxnSpPr/>
          <p:nvPr/>
        </p:nvCxnSpPr>
        <p:spPr>
          <a:xfrm>
            <a:off x="1331912" y="3429000"/>
            <a:ext cx="1944687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72" name="Google Shape;1472;p29"/>
          <p:cNvCxnSpPr/>
          <p:nvPr/>
        </p:nvCxnSpPr>
        <p:spPr>
          <a:xfrm>
            <a:off x="3286125" y="3409950"/>
            <a:ext cx="0" cy="1223962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73" name="Google Shape;1473;p29"/>
          <p:cNvCxnSpPr/>
          <p:nvPr/>
        </p:nvCxnSpPr>
        <p:spPr>
          <a:xfrm>
            <a:off x="3276600" y="4581525"/>
            <a:ext cx="142875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74" name="Google Shape;1474;p29"/>
          <p:cNvCxnSpPr/>
          <p:nvPr/>
        </p:nvCxnSpPr>
        <p:spPr>
          <a:xfrm rot="10800000">
            <a:off x="3419475" y="4149725"/>
            <a:ext cx="0" cy="4318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75" name="Google Shape;1475;p29"/>
          <p:cNvCxnSpPr/>
          <p:nvPr/>
        </p:nvCxnSpPr>
        <p:spPr>
          <a:xfrm>
            <a:off x="3409950" y="4168775"/>
            <a:ext cx="1008062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76" name="Google Shape;1476;p29"/>
          <p:cNvCxnSpPr/>
          <p:nvPr/>
        </p:nvCxnSpPr>
        <p:spPr>
          <a:xfrm rot="10800000">
            <a:off x="4408487" y="3429000"/>
            <a:ext cx="0" cy="720725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77" name="Google Shape;1477;p29"/>
          <p:cNvCxnSpPr/>
          <p:nvPr/>
        </p:nvCxnSpPr>
        <p:spPr>
          <a:xfrm>
            <a:off x="4427537" y="3429000"/>
            <a:ext cx="936625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78" name="Google Shape;1478;p29"/>
          <p:cNvCxnSpPr/>
          <p:nvPr/>
        </p:nvCxnSpPr>
        <p:spPr>
          <a:xfrm>
            <a:off x="5373687" y="3429000"/>
            <a:ext cx="0" cy="720725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479" name="Google Shape;1479;p29"/>
          <p:cNvSpPr txBox="1"/>
          <p:nvPr/>
        </p:nvSpPr>
        <p:spPr>
          <a:xfrm>
            <a:off x="7432675" y="3232150"/>
            <a:ext cx="501650" cy="1465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0.5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80" name="Google Shape;1480;p29"/>
          <p:cNvCxnSpPr/>
          <p:nvPr/>
        </p:nvCxnSpPr>
        <p:spPr>
          <a:xfrm>
            <a:off x="5364162" y="4149725"/>
            <a:ext cx="1871662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F:\Mes images\CFTR - logos et images\CFTR-logo+desc_coul.jpg" id="1481" name="Google Shape;1481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sp>
        <p:nvSpPr>
          <p:cNvPr id="1482" name="Google Shape;1482;p29"/>
          <p:cNvSpPr txBox="1"/>
          <p:nvPr/>
        </p:nvSpPr>
        <p:spPr>
          <a:xfrm>
            <a:off x="695325" y="1379600"/>
            <a:ext cx="7931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N.B. : La journée précédente, le conducteur était en repos entre 19:00 à 24:00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9"/>
          <p:cNvSpPr txBox="1"/>
          <p:nvPr/>
        </p:nvSpPr>
        <p:spPr>
          <a:xfrm>
            <a:off x="7388225" y="3949700"/>
            <a:ext cx="6366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11,5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488" name="Shape 1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9" name="Google Shape;1489;p30"/>
          <p:cNvSpPr txBox="1"/>
          <p:nvPr>
            <p:ph type="title"/>
          </p:nvPr>
        </p:nvSpPr>
        <p:spPr>
          <a:xfrm>
            <a:off x="457200" y="274637"/>
            <a:ext cx="85788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00"/>
              <a:buFont typeface="Arial"/>
              <a:buNone/>
            </a:pPr>
            <a:br>
              <a:rPr b="0" i="0" lang="en-US" sz="16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16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16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6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-US" sz="1600">
                <a:solidFill>
                  <a:schemeClr val="hlink"/>
                </a:solidFill>
              </a:rPr>
              <a:t>0</a:t>
            </a:r>
            <a:r>
              <a:rPr b="0" i="0" lang="en-US" sz="16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. Quelle est le nombre d’heures maximales de conduite que vous pouvez faire par la suite?</a:t>
            </a:r>
            <a:endParaRPr/>
          </a:p>
        </p:txBody>
      </p:sp>
      <p:sp>
        <p:nvSpPr>
          <p:cNvPr id="1490" name="Google Shape;1490;p30"/>
          <p:cNvSpPr txBox="1"/>
          <p:nvPr>
            <p:ph idx="1" type="body"/>
          </p:nvPr>
        </p:nvSpPr>
        <p:spPr>
          <a:xfrm>
            <a:off x="457200" y="2006601"/>
            <a:ext cx="8229600" cy="41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 heures </a:t>
            </a:r>
            <a:endParaRPr/>
          </a:p>
        </p:txBody>
      </p:sp>
      <p:pic>
        <p:nvPicPr>
          <p:cNvPr descr="000" id="1491" name="Google Shape;1491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4212" y="2708275"/>
            <a:ext cx="7416800" cy="288131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92" name="Google Shape;1492;p30"/>
          <p:cNvCxnSpPr/>
          <p:nvPr/>
        </p:nvCxnSpPr>
        <p:spPr>
          <a:xfrm>
            <a:off x="1331912" y="3471862"/>
            <a:ext cx="1223962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93" name="Google Shape;1493;p30"/>
          <p:cNvCxnSpPr/>
          <p:nvPr/>
        </p:nvCxnSpPr>
        <p:spPr>
          <a:xfrm>
            <a:off x="2555875" y="3481387"/>
            <a:ext cx="0" cy="1081087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94" name="Google Shape;1494;p30"/>
          <p:cNvCxnSpPr/>
          <p:nvPr/>
        </p:nvCxnSpPr>
        <p:spPr>
          <a:xfrm>
            <a:off x="2536825" y="4581525"/>
            <a:ext cx="144462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95" name="Google Shape;1495;p30"/>
          <p:cNvCxnSpPr/>
          <p:nvPr/>
        </p:nvCxnSpPr>
        <p:spPr>
          <a:xfrm rot="10800000">
            <a:off x="2690812" y="4149725"/>
            <a:ext cx="0" cy="4318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96" name="Google Shape;1496;p30"/>
          <p:cNvCxnSpPr/>
          <p:nvPr/>
        </p:nvCxnSpPr>
        <p:spPr>
          <a:xfrm>
            <a:off x="2681287" y="4202112"/>
            <a:ext cx="8636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97" name="Google Shape;1497;p30"/>
          <p:cNvCxnSpPr/>
          <p:nvPr/>
        </p:nvCxnSpPr>
        <p:spPr>
          <a:xfrm>
            <a:off x="3544887" y="4221162"/>
            <a:ext cx="0" cy="360362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98" name="Google Shape;1498;p30"/>
          <p:cNvCxnSpPr/>
          <p:nvPr/>
        </p:nvCxnSpPr>
        <p:spPr>
          <a:xfrm>
            <a:off x="3544887" y="4581525"/>
            <a:ext cx="503237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99" name="Google Shape;1499;p30"/>
          <p:cNvCxnSpPr/>
          <p:nvPr/>
        </p:nvCxnSpPr>
        <p:spPr>
          <a:xfrm rot="10800000">
            <a:off x="4024312" y="4221162"/>
            <a:ext cx="0" cy="360362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500" name="Google Shape;1500;p30"/>
          <p:cNvCxnSpPr/>
          <p:nvPr/>
        </p:nvCxnSpPr>
        <p:spPr>
          <a:xfrm>
            <a:off x="4024312" y="4217987"/>
            <a:ext cx="763587" cy="3175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501" name="Google Shape;1501;p30"/>
          <p:cNvCxnSpPr/>
          <p:nvPr/>
        </p:nvCxnSpPr>
        <p:spPr>
          <a:xfrm rot="10800000">
            <a:off x="5254625" y="4197350"/>
            <a:ext cx="0" cy="360362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502" name="Google Shape;1502;p30"/>
          <p:cNvCxnSpPr/>
          <p:nvPr/>
        </p:nvCxnSpPr>
        <p:spPr>
          <a:xfrm rot="10800000">
            <a:off x="4759325" y="4221162"/>
            <a:ext cx="0" cy="360362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503" name="Google Shape;1503;p30"/>
          <p:cNvCxnSpPr/>
          <p:nvPr/>
        </p:nvCxnSpPr>
        <p:spPr>
          <a:xfrm>
            <a:off x="4741862" y="4567237"/>
            <a:ext cx="503237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504" name="Google Shape;1504;p30"/>
          <p:cNvCxnSpPr/>
          <p:nvPr/>
        </p:nvCxnSpPr>
        <p:spPr>
          <a:xfrm>
            <a:off x="5219700" y="4221162"/>
            <a:ext cx="792162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F:\Mes images\CFTR - logos et images\CFTR-logo+desc_coul.jpg" id="1505" name="Google Shape;1505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sp>
        <p:nvSpPr>
          <p:cNvPr id="1506" name="Google Shape;1506;p30"/>
          <p:cNvSpPr txBox="1"/>
          <p:nvPr/>
        </p:nvSpPr>
        <p:spPr>
          <a:xfrm>
            <a:off x="1285025" y="1371600"/>
            <a:ext cx="7416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N.B. : La journée précédente, le conducteur était en repos entre 19:00 à 24:00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30"/>
          <p:cNvSpPr txBox="1"/>
          <p:nvPr/>
        </p:nvSpPr>
        <p:spPr>
          <a:xfrm>
            <a:off x="7359650" y="3987800"/>
            <a:ext cx="619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9,5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30"/>
          <p:cNvSpPr txBox="1"/>
          <p:nvPr/>
        </p:nvSpPr>
        <p:spPr>
          <a:xfrm>
            <a:off x="7359650" y="4292600"/>
            <a:ext cx="619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4,5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09" name="Google Shape;1509;p30"/>
          <p:cNvCxnSpPr/>
          <p:nvPr/>
        </p:nvCxnSpPr>
        <p:spPr>
          <a:xfrm flipH="1">
            <a:off x="5984975" y="3540125"/>
            <a:ext cx="12600" cy="6795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510" name="Google Shape;1510;p30"/>
          <p:cNvCxnSpPr/>
          <p:nvPr/>
        </p:nvCxnSpPr>
        <p:spPr>
          <a:xfrm>
            <a:off x="5980112" y="3548062"/>
            <a:ext cx="12240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511" name="Google Shape;1511;p30"/>
          <p:cNvSpPr txBox="1"/>
          <p:nvPr/>
        </p:nvSpPr>
        <p:spPr>
          <a:xfrm>
            <a:off x="7359650" y="3225800"/>
            <a:ext cx="619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g2a1b72a3ca7_0_111"/>
          <p:cNvSpPr txBox="1"/>
          <p:nvPr/>
        </p:nvSpPr>
        <p:spPr>
          <a:xfrm>
            <a:off x="7258928" y="6457950"/>
            <a:ext cx="1885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Novembre 2023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:\Mes images\CFTR - logos et images\CFTR-logo+desc_coul.jpg" id="1518" name="Google Shape;1518;g2a1b72a3ca7_0_1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sp>
        <p:nvSpPr>
          <p:cNvPr id="1519" name="Google Shape;1519;g2a1b72a3ca7_0_111"/>
          <p:cNvSpPr txBox="1"/>
          <p:nvPr/>
        </p:nvSpPr>
        <p:spPr>
          <a:xfrm>
            <a:off x="8472458" y="63396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0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0" name="Google Shape;1520;g2a1b72a3ca7_0_111"/>
          <p:cNvSpPr txBox="1"/>
          <p:nvPr/>
        </p:nvSpPr>
        <p:spPr>
          <a:xfrm>
            <a:off x="8472458" y="63396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0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1" name="Google Shape;1521;g2a1b72a3ca7_0_111"/>
          <p:cNvPicPr preferRelativeResize="0"/>
          <p:nvPr/>
        </p:nvPicPr>
        <p:blipFill rotWithShape="1">
          <a:blip r:embed="rId4">
            <a:alphaModFix/>
          </a:blip>
          <a:srcRect b="43714" l="0" r="0" t="16408"/>
          <a:stretch/>
        </p:blipFill>
        <p:spPr>
          <a:xfrm>
            <a:off x="-25" y="59578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1522" name="Google Shape;1522;g2a1b72a3ca7_0_111"/>
          <p:cNvSpPr/>
          <p:nvPr/>
        </p:nvSpPr>
        <p:spPr>
          <a:xfrm>
            <a:off x="-19375" y="5957850"/>
            <a:ext cx="9163375" cy="909225"/>
          </a:xfrm>
          <a:prstGeom prst="flowChartManualInput">
            <a:avLst/>
          </a:prstGeom>
          <a:solidFill>
            <a:srgbClr val="000000">
              <a:alpha val="56078"/>
            </a:srgbClr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3" name="Google Shape;1523;g2a1b72a3ca7_0_1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5571" y="62600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4" name="Google Shape;1524;g2a1b72a3ca7_0_111"/>
          <p:cNvSpPr txBox="1"/>
          <p:nvPr/>
        </p:nvSpPr>
        <p:spPr>
          <a:xfrm>
            <a:off x="586991" y="64716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1" lang="en-US" sz="600" u="none" cap="none" strike="noStrike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b="0" i="1" sz="600" u="none" cap="none" strike="noStrike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  <p:pic>
        <p:nvPicPr>
          <p:cNvPr id="1525" name="Google Shape;1525;g2a1b72a3ca7_0_1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92425" y="6042028"/>
            <a:ext cx="1728724" cy="740875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a1b72a3ca7_0_111"/>
          <p:cNvSpPr txBox="1"/>
          <p:nvPr/>
        </p:nvSpPr>
        <p:spPr>
          <a:xfrm>
            <a:off x="1366350" y="1217075"/>
            <a:ext cx="6411300" cy="35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Bonne relecture du CVL Page 290 à 313.</a:t>
            </a:r>
            <a:endParaRPr b="0" i="0" sz="4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À ceci est associé des exercices dans Moodle.</a:t>
            </a:r>
            <a:endParaRPr b="0" i="0" sz="4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j0185604" id="151" name="Google Shape;15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92950" y="5210175"/>
            <a:ext cx="1311275" cy="1314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Cj03978850000[1]" id="152" name="Google Shape;152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48262" y="4724400"/>
            <a:ext cx="1530350" cy="1584325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"/>
          <p:cNvSpPr txBox="1"/>
          <p:nvPr/>
        </p:nvSpPr>
        <p:spPr>
          <a:xfrm>
            <a:off x="457200" y="1177925"/>
            <a:ext cx="8229600" cy="979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Heures de repos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"/>
          <p:cNvSpPr txBox="1"/>
          <p:nvPr>
            <p:ph idx="1" type="body"/>
          </p:nvPr>
        </p:nvSpPr>
        <p:spPr>
          <a:xfrm>
            <a:off x="457200" y="221615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Toute période autre que les heures de travail du conducteur: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Repos à la maison;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Repos au restaurant;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Repos au motel;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Etc.</a:t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MCj02932640000[1]" id="155" name="Google Shape;155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84887" y="4149725"/>
            <a:ext cx="1498600" cy="11287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:\Mes images\CFTR - logos et images\CFTR-logo+desc_coul.jpg" id="156" name="Google Shape;156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"/>
          <p:cNvSpPr txBox="1"/>
          <p:nvPr/>
        </p:nvSpPr>
        <p:spPr>
          <a:xfrm>
            <a:off x="457200" y="1927225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Période pendant laquelle le conducteur se repose dans la couchette d’un véhicule lourd qui est conforme à certaines normes: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Longueur;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Largeur;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Chauffage;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Climatisation;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Matelas;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Etc.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Bob tail" id="163" name="Google Shape;163;p3"/>
          <p:cNvPicPr preferRelativeResize="0"/>
          <p:nvPr/>
        </p:nvPicPr>
        <p:blipFill rotWithShape="1">
          <a:blip r:embed="rId3">
            <a:alphaModFix/>
          </a:blip>
          <a:srcRect b="23041" l="0" r="24938" t="28746"/>
          <a:stretch/>
        </p:blipFill>
        <p:spPr>
          <a:xfrm>
            <a:off x="3995737" y="4076700"/>
            <a:ext cx="4070350" cy="1800225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3"/>
          <p:cNvSpPr txBox="1"/>
          <p:nvPr/>
        </p:nvSpPr>
        <p:spPr>
          <a:xfrm>
            <a:off x="457200" y="1177925"/>
            <a:ext cx="8229600" cy="979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Heures de repos dans la couchette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:\Mes images\CFTR - logos et images\CFTR-logo+desc_coul.jpg" id="165" name="Google Shape;165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5"/>
          <p:cNvSpPr txBox="1"/>
          <p:nvPr/>
        </p:nvSpPr>
        <p:spPr>
          <a:xfrm>
            <a:off x="457200" y="1177925"/>
            <a:ext cx="8229600" cy="11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Heures de travail autre que la conduite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5"/>
          <p:cNvSpPr txBox="1"/>
          <p:nvPr>
            <p:ph idx="1" type="body"/>
          </p:nvPr>
        </p:nvSpPr>
        <p:spPr>
          <a:xfrm>
            <a:off x="457200" y="3006725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Période débutant au moment où le conducteur commence à travailler pour un exploitant de véhicules lourds et se terminant au moment où il cesse de travailler pour ce même exploitant.</a:t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:\Mes images\CFTR - logos et images\CFTR-logo+desc_coul.jpg" id="173" name="Google Shape;17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VAD" id="179" name="Google Shape;17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350" y="2461024"/>
            <a:ext cx="8929701" cy="424475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6"/>
          <p:cNvSpPr txBox="1"/>
          <p:nvPr/>
        </p:nvSpPr>
        <p:spPr>
          <a:xfrm>
            <a:off x="457200" y="908050"/>
            <a:ext cx="8229600" cy="979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Exemples</a:t>
            </a:r>
            <a:r>
              <a:rPr b="1" i="0" lang="en-US" sz="36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36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d’activités qui sont</a:t>
            </a:r>
            <a:br>
              <a:rPr b="0" i="0" lang="en-US" sz="36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36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considérées comme heures de service</a:t>
            </a:r>
            <a:br>
              <a:rPr b="0" i="0" lang="en-US" sz="3600" u="none" cap="none" strike="noStrik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6"/>
          <p:cNvSpPr txBox="1"/>
          <p:nvPr/>
        </p:nvSpPr>
        <p:spPr>
          <a:xfrm>
            <a:off x="457200" y="2349500"/>
            <a:ext cx="8229600" cy="387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prise en charge du véhicule: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Ronde de sécurité;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Attelage, dételage;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Réparation ou entretien du véhicule;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déplacement comme conducteur de relève, (sauf exceptions);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Utilisation de la couchette;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Rendu à destination, prendre 8 heures de repos consécutives avant de conduire un véhicule lourd.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3429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7950" lvl="1" marL="74295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3429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:\Mes images\CFTR - logos et images\CFTR-logo+desc_coul.jpg" id="182" name="Google Shape;182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2006-08-31T20:16:40Z</dcterms:created>
  <dc:creator>C.S.R.D.N.</dc:creator>
</cp:coreProperties>
</file>