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950075" cy="9236075"/>
  <p:embeddedFontLst>
    <p:embeddedFont>
      <p:font typeface="Arial Black" panose="020B0A04020102020204" pitchFamily="34" charset="0"/>
      <p:bold r:id="rId60"/>
    </p:embeddedFont>
    <p:embeddedFont>
      <p:font typeface="Exo 2 SemiBold" panose="020B060402020202020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iYmSuIVauooiycHkZkLyVvt2Mw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9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7000" y="0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9e13a968a1_0_83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29e13a968a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9e13a968a1_0_105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29e13a968a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9e13a968a1_0_116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9e13a968a1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g29e13a968a1_0_116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9e13a968a1_0_146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29e13a968a1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g29e13a968a1_0_146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p13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e13a968a1_0_29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9e13a968a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g29e13a968a1_0_29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Google Shape;304;p14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9e13a968a1_0_168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29e13a968a1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g29e13a968a1_0_168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9e13a968a1_0_184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9e13a968a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Google Shape;319;g29e13a968a1_0_184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9e13a968a1_0_191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29e13a968a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g29e13a968a1_0_191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9e13a968a1_0_198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29e13a968a1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Google Shape;333;g29e13a968a1_0_198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a1b72a3ca7_0_33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2a1b72a3ca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g2a1b72a3ca7_0_33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a1b72a3ca7_0_51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2a1b72a3ca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g2a1b72a3ca7_0_51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FF0000"/>
                </a:solidFill>
              </a:rPr>
              <a:t> (remise à zéro après 36 heures consécutives de repos)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a1b72a3ca7_0_66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a1b72a3ca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g2a1b72a3ca7_0_66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14 heures maximum même s’il en reste 18 au total pour le cycle.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9e13a968a1_0_205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29e13a968a1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0" name="Google Shape;370;g29e13a968a1_0_205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a1b72a3ca7_0_77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2a1b72a3ca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3" name="Google Shape;383;g2a1b72a3ca7_0_77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Après 70 heures il doit prendre 24 hrs de repos.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e13a968a1_0_47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9e13a968a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g29e13a968a1_0_47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a1b72a3ca7_0_88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2a1b72a3ca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3" name="Google Shape;393;g2a1b72a3ca7_0_88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Il a cummulé 120 hrs.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9e25d8b887_0_5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29e25d8b88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6" name="Google Shape;406;g29e25d8b887_0_5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a1b72a3ca7_0_104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2a1b72a3ca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3" name="Google Shape;413;g2a1b72a3ca7_0_104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9e25d8b887_0_12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29e25d8b88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0" name="Google Shape;420;g29e25d8b887_0_12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9e25d8b887_0_19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9e25d8b88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7" name="Google Shape;427;g29e25d8b887_0_19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6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2" name="Google Shape;10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8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0" name="Google Shape;1090;p18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Ici c’est la règle du 13 heures de conduite par poste de travail qui arrête la personne de conduire.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20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6" name="Google Shape;1136;p20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Ici c’est la règle du 14 heures de travail par poste de travail qui arrête la personne de conduire.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22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2" name="Google Shape;1182;p22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Ici c’est la règle du 16 heures d’amplitude par poste de travail qui arrête la personne de conduire.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e13a968a1_0_66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9e13a968a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g29e13a968a1_0_66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29e25d8b887_0_27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g29e25d8b88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4" name="Google Shape;1224;g29e25d8b887_0_27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29e25d8b887_0_36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g29e25d8b88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2" name="Google Shape;1232;g29e25d8b887_0_36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29e25d8b887_0_44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g29e25d8b88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9" name="Google Shape;1239;g29e25d8b887_0_44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23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6" name="Google Shape;1246;p23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24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6" name="Google Shape;1256;p24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29e25d8b887_0_64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g29e25d8b88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6" name="Google Shape;1316;g29e25d8b887_0_64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9e25d8b887_0_51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g29e25d8b88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3" name="Google Shape;1323;g29e25d8b887_0_51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9e25d8b887_0_58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g29e25d8b88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5" name="Google Shape;1335;g29e25d8b887_0_58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29e25d8b887_0_73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g29e25d8b88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3" name="Google Shape;1343;g29e25d8b887_0_73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29e25d8b887_0_82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g29e25d8b88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6" name="Google Shape;1356;g29e25d8b887_0_82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e13a968a1_0_177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9e13a968a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g29e13a968a1_0_177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29e25d8b887_0_89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2" name="Google Shape;1362;g29e25d8b88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5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9" name="Google Shape;1369;p25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26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7" name="Google Shape;1387;p26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7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0" name="Google Shape;1410;p27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28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8" name="Google Shape;1438;p28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29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6" name="Google Shape;1466;p29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0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7" name="Google Shape;1487;p30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2a1b72a3ca7_0_111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g2a1b72a3ca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5" name="Google Shape;1515;g2a1b72a3ca7_0_111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5" name="Google Shape;15;p31" descr="F:\Mes images\CFTR - logos et images\CFTR-logo+desc_coul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1" descr="F:\Mes images\CFTR - logos et images\CFTR_Pied de page_bandes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5754687"/>
            <a:ext cx="8194675" cy="11096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4.png"/><Relationship Id="rId7" Type="http://schemas.openxmlformats.org/officeDocument/2006/relationships/hyperlink" Target="http://slide2.x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.jp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http://slide2.x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1"/>
          <p:cNvGraphicFramePr/>
          <p:nvPr/>
        </p:nvGraphicFramePr>
        <p:xfrm>
          <a:off x="6573128" y="2224709"/>
          <a:ext cx="1371600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71600" imgH="1370012" progId="MS_ClipArt_Gallery.2">
                  <p:embed/>
                </p:oleObj>
              </mc:Choice>
              <mc:Fallback>
                <p:oleObj r:id="rId3" imgW="1371600" imgH="1370012" progId="MS_ClipArt_Gallery.2">
                  <p:embed/>
                  <p:pic>
                    <p:nvPicPr>
                      <p:cNvPr id="91" name="Google Shape;91;p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6573128" y="2224709"/>
                        <a:ext cx="1371600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Google Shape;92;p1"/>
          <p:cNvGraphicFramePr/>
          <p:nvPr/>
        </p:nvGraphicFramePr>
        <p:xfrm>
          <a:off x="6573128" y="3690146"/>
          <a:ext cx="1371600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371600" imgH="1370012" progId="MS_ClipArt_Gallery.2">
                  <p:embed/>
                </p:oleObj>
              </mc:Choice>
              <mc:Fallback>
                <p:oleObj r:id="rId5" imgW="1371600" imgH="1370012" progId="MS_ClipArt_Gallery.2">
                  <p:embed/>
                  <p:pic>
                    <p:nvPicPr>
                      <p:cNvPr id="92" name="Google Shape;92;p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6573128" y="3690146"/>
                        <a:ext cx="1371600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Google Shape;93;p1"/>
          <p:cNvSpPr/>
          <p:nvPr/>
        </p:nvSpPr>
        <p:spPr>
          <a:xfrm>
            <a:off x="1631850" y="959549"/>
            <a:ext cx="6473007" cy="10063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rgbClr val="5F5F5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Les heures de conduite  et de repos (HCR)</a:t>
            </a:r>
            <a:br>
              <a:rPr b="0" i="0">
                <a:ln w="28575" cap="flat" cmpd="sng">
                  <a:solidFill>
                    <a:srgbClr val="5F5F5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</a:br>
            <a:r>
              <a:rPr b="0" i="0">
                <a:ln w="28575" cap="flat" cmpd="sng">
                  <a:solidFill>
                    <a:srgbClr val="5F5F5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Leçon 3.8A</a:t>
            </a:r>
          </a:p>
        </p:txBody>
      </p:sp>
      <p:sp>
        <p:nvSpPr>
          <p:cNvPr id="94" name="Google Shape;94;p1"/>
          <p:cNvSpPr txBox="1"/>
          <p:nvPr/>
        </p:nvSpPr>
        <p:spPr>
          <a:xfrm>
            <a:off x="7258928" y="6457950"/>
            <a:ext cx="188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Novembre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 descr="F:\Mes images\CFTR - logos et images\CFTR-logo+desc_coul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11097" y="2262889"/>
            <a:ext cx="3848694" cy="280361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8472458" y="6339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472458" y="6339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9">
            <a:alphaModFix/>
          </a:blip>
          <a:srcRect t="16408" b="43714"/>
          <a:stretch/>
        </p:blipFill>
        <p:spPr>
          <a:xfrm>
            <a:off x="-25" y="59578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-19375" y="5957850"/>
            <a:ext cx="9163375" cy="909225"/>
          </a:xfrm>
          <a:prstGeom prst="flowChartManualInput">
            <a:avLst/>
          </a:prstGeom>
          <a:solidFill>
            <a:srgbClr val="000000">
              <a:alpha val="56078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5571" y="62600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586991" y="64716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1" u="none" strike="noStrike" cap="none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b="0" i="1" u="none" strike="noStrike" cap="none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92425" y="6042028"/>
            <a:ext cx="1728724" cy="7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6573125" y="5451100"/>
            <a:ext cx="256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</a:rPr>
              <a:t>Pages 290 à 313 du CVL</a:t>
            </a:r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/>
          <p:nvPr/>
        </p:nvSpPr>
        <p:spPr>
          <a:xfrm>
            <a:off x="457200" y="908050"/>
            <a:ext cx="8229600" cy="97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Exemples</a:t>
            </a:r>
            <a:r>
              <a:rPr lang="en-US" sz="3600" b="1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d’activités qui sont</a:t>
            </a:r>
            <a:br>
              <a:rPr lang="en-US" sz="3600" b="0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considérées comme heures de service</a:t>
            </a:r>
            <a:br>
              <a:rPr lang="en-US" sz="3600" b="0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457200" y="2205037"/>
            <a:ext cx="82296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participation au chargement ou au déchargement du véhicule lourd;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L’attente pendant laquelle le véhicule lourd fait l’objet;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chargement ou du déchargement;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d’une inspection;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la douane;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un poste de pesée;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d’un entretien;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d’une affectation.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7"/>
          <p:cNvGrpSpPr/>
          <p:nvPr/>
        </p:nvGrpSpPr>
        <p:grpSpPr>
          <a:xfrm>
            <a:off x="5076825" y="4365625"/>
            <a:ext cx="3167062" cy="2349500"/>
            <a:chOff x="3560" y="3022"/>
            <a:chExt cx="1543" cy="1179"/>
          </a:xfrm>
        </p:grpSpPr>
        <p:sp>
          <p:nvSpPr>
            <p:cNvPr id="191" name="Google Shape;191;p7"/>
            <p:cNvSpPr txBox="1"/>
            <p:nvPr/>
          </p:nvSpPr>
          <p:spPr>
            <a:xfrm>
              <a:off x="3651" y="3113"/>
              <a:ext cx="1452" cy="108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2" name="Google Shape;192;p7" descr="lif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60" y="3022"/>
              <a:ext cx="1452" cy="11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3" name="Google Shape;193;p7" descr="F:\Mes images\CFTR - logos et images\CFTR-logo+desc_cou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/>
        </p:nvSpPr>
        <p:spPr>
          <a:xfrm>
            <a:off x="457200" y="908050"/>
            <a:ext cx="8229600" cy="97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Exemples</a:t>
            </a:r>
            <a:r>
              <a:rPr lang="en-US" sz="3600" b="1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d’activités qui sont</a:t>
            </a:r>
            <a:br>
              <a:rPr lang="en-US" sz="3600" b="0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considérées comme heures de service</a:t>
            </a:r>
            <a:br>
              <a:rPr lang="en-US" sz="3600" b="0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457200" y="2349500"/>
            <a:ext cx="82296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L’attente au cours d’un trajet en raison d’un accident ou d’une autre situation imprévue.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Toute autre fonction pour le compte d’un exploitant de véhicules lourds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Administrateur;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Répartiteur;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Mécanicien;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Cariste;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8" descr="MCj0398421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387" y="3716337"/>
            <a:ext cx="1185862" cy="134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descr="MCj03966380000[1]"/>
          <p:cNvPicPr preferRelativeResize="0"/>
          <p:nvPr/>
        </p:nvPicPr>
        <p:blipFill rotWithShape="1">
          <a:blip r:embed="rId4">
            <a:alphaModFix/>
          </a:blip>
          <a:srcRect t="23631"/>
          <a:stretch/>
        </p:blipFill>
        <p:spPr>
          <a:xfrm>
            <a:off x="4630737" y="4527550"/>
            <a:ext cx="1290637" cy="13954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3" name="Google Shape;203;p8" descr="MCj0198569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3837" y="5091112"/>
            <a:ext cx="1670050" cy="150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 descr="MCj01573690000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9162" y="4022725"/>
            <a:ext cx="1081087" cy="12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8"/>
          <p:cNvSpPr txBox="1"/>
          <p:nvPr/>
        </p:nvSpPr>
        <p:spPr>
          <a:xfrm>
            <a:off x="6300787" y="476250"/>
            <a:ext cx="2127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 des matières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8" descr="F:\Mes images\CFTR - logos et images\CFTR-logo+desc_coul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Attention</a:t>
            </a:r>
            <a:endParaRPr/>
          </a:p>
        </p:txBody>
      </p:sp>
      <p:sp>
        <p:nvSpPr>
          <p:cNvPr id="212" name="Google Shape;212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est interdit à l’exploitant de véhicules lourds, à l’expéditeur, au consignataire ou à toute autre personne de demander, d’imposer ou de permettre à un conducteur de conduire, de la même façon qu’il est interdit à ce conducteur de conduire si :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facultés du conducteur sont affaiblies au point qu’il est dangereux qu’il conduise;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fait de conduire compromettrait ou risquerait de compromettre la sécurité ou la santé du public, du conducteur ou des employés du transporteur routier;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a fait l’objet d’une déclaration de mise hors service;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conducteur ne serait pas en conformité avec le présent règlement s’il conduisait.</a:t>
            </a:r>
            <a:endParaRPr/>
          </a:p>
        </p:txBody>
      </p:sp>
      <p:pic>
        <p:nvPicPr>
          <p:cNvPr id="213" name="Google Shape;213;p9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219" name="Google Shape;219;p11"/>
          <p:cNvSpPr txBox="1">
            <a:spLocks noGrp="1"/>
          </p:cNvSpPr>
          <p:nvPr>
            <p:ph type="body" idx="1"/>
          </p:nvPr>
        </p:nvSpPr>
        <p:spPr>
          <a:xfrm>
            <a:off x="457200" y="1268412"/>
            <a:ext cx="8229600" cy="48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conducteur doit inscrire sur une fiche    journalière son temps réparti en </a:t>
            </a:r>
            <a:r>
              <a:rPr lang="en-US" sz="20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activités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Quelles sont-elles?</a:t>
            </a: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609600" lvl="0" indent="-609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1400" b="1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 startAt="2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Où devrait-on répartir les activités suivantes? 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	vous conduisez le véhicule :	 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	vous inspectez votre camion: 	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	vous chargez votre camion :	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	vous êtes au restaurant :	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e)	vous êtes à la maison :	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f)	vous faites le plein de carburant :	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g)	vous attendez une assignation :	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h)	vous dormez 4 heures dans la couchette :	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i)	vous complétez vos documents :	 </a:t>
            </a:r>
            <a:endParaRPr/>
          </a:p>
        </p:txBody>
      </p:sp>
      <p:sp>
        <p:nvSpPr>
          <p:cNvPr id="220" name="Google Shape;220;p11"/>
          <p:cNvSpPr txBox="1"/>
          <p:nvPr/>
        </p:nvSpPr>
        <p:spPr>
          <a:xfrm>
            <a:off x="1116012" y="1916112"/>
            <a:ext cx="5175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Repos, couchette, conduite et travail (service)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4239413" y="2900362"/>
            <a:ext cx="136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conduite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4356100" y="3225800"/>
            <a:ext cx="15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4279900" y="3586162"/>
            <a:ext cx="144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3924300" y="4157662"/>
            <a:ext cx="104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1"/>
          <p:cNvSpPr txBox="1"/>
          <p:nvPr/>
        </p:nvSpPr>
        <p:spPr>
          <a:xfrm>
            <a:off x="4067175" y="3873500"/>
            <a:ext cx="104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4859337" y="4521200"/>
            <a:ext cx="104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5724525" y="5170487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couchette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1"/>
          <p:cNvSpPr txBox="1"/>
          <p:nvPr/>
        </p:nvSpPr>
        <p:spPr>
          <a:xfrm>
            <a:off x="4859337" y="5453062"/>
            <a:ext cx="104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4787900" y="4805362"/>
            <a:ext cx="104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1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29e13a968a1_0_83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9e13a968a1_0_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9523" y="908050"/>
            <a:ext cx="1227975" cy="60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9e13a968a1_0_83"/>
          <p:cNvSpPr txBox="1"/>
          <p:nvPr/>
        </p:nvSpPr>
        <p:spPr>
          <a:xfrm>
            <a:off x="2896063" y="1512300"/>
            <a:ext cx="31749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cycles 1 et 2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g29e13a968a1_0_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025" y="2210700"/>
            <a:ext cx="7246975" cy="14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9e13a968a1_0_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8513" y="4304375"/>
            <a:ext cx="7246975" cy="14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29e13a968a1_0_105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9e13a968a1_0_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7213" y="1765300"/>
            <a:ext cx="7007075" cy="1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9e13a968a1_0_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2825" y="3854575"/>
            <a:ext cx="6818350" cy="114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 txBox="1"/>
          <p:nvPr/>
        </p:nvSpPr>
        <p:spPr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3" name="Google Shape;253;p12"/>
          <p:cNvGraphicFramePr/>
          <p:nvPr/>
        </p:nvGraphicFramePr>
        <p:xfrm>
          <a:off x="900112" y="2060575"/>
          <a:ext cx="6551612" cy="352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551612" imgH="3522662" progId="PowerPoint.Slide.8">
                  <p:embed/>
                </p:oleObj>
              </mc:Choice>
              <mc:Fallback>
                <p:oleObj r:id="rId3" imgW="6551612" imgH="3522662" progId="PowerPoint.Slide.8">
                  <p:embed/>
                  <p:pic>
                    <p:nvPicPr>
                      <p:cNvPr id="253" name="Google Shape;253;p1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00112" y="2060575"/>
                        <a:ext cx="6551612" cy="352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4" name="Google Shape;254;p12"/>
          <p:cNvCxnSpPr/>
          <p:nvPr/>
        </p:nvCxnSpPr>
        <p:spPr>
          <a:xfrm rot="10800000" flipH="1">
            <a:off x="2124075" y="5013325"/>
            <a:ext cx="431800" cy="647700"/>
          </a:xfrm>
          <a:prstGeom prst="straightConnector1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5" name="Google Shape;255;p12"/>
          <p:cNvSpPr txBox="1"/>
          <p:nvPr/>
        </p:nvSpPr>
        <p:spPr>
          <a:xfrm>
            <a:off x="0" y="5661025"/>
            <a:ext cx="27892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Première petite ligne 0,25= 15 minutes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12"/>
          <p:cNvCxnSpPr/>
          <p:nvPr/>
        </p:nvCxnSpPr>
        <p:spPr>
          <a:xfrm rot="10800000" flipH="1">
            <a:off x="2779750" y="5001425"/>
            <a:ext cx="15900" cy="888900"/>
          </a:xfrm>
          <a:prstGeom prst="straightConnector1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7" name="Google Shape;257;p12"/>
          <p:cNvSpPr txBox="1"/>
          <p:nvPr/>
        </p:nvSpPr>
        <p:spPr>
          <a:xfrm>
            <a:off x="2619375" y="5897545"/>
            <a:ext cx="285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Deuxième petite ligne 0,50= 30 minutes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12"/>
          <p:cNvCxnSpPr/>
          <p:nvPr/>
        </p:nvCxnSpPr>
        <p:spPr>
          <a:xfrm rot="10800000">
            <a:off x="2987675" y="5084762"/>
            <a:ext cx="71437" cy="288925"/>
          </a:xfrm>
          <a:prstGeom prst="straightConnector1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9" name="Google Shape;259;p12"/>
          <p:cNvSpPr txBox="1"/>
          <p:nvPr/>
        </p:nvSpPr>
        <p:spPr>
          <a:xfrm>
            <a:off x="3040062" y="5249862"/>
            <a:ext cx="28400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Troisième petite ligne 0,75= 45 minutes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12" descr="F:\Mes images\CFTR - logos et images\CFTR-logo+desc_cou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5175" y="948162"/>
            <a:ext cx="7213650" cy="17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9e13a968a1_0_116"/>
          <p:cNvSpPr txBox="1"/>
          <p:nvPr/>
        </p:nvSpPr>
        <p:spPr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g29e13a968a1_0_116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29e13a968a1_0_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0775" y="1181100"/>
            <a:ext cx="2557425" cy="46218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29e13a968a1_0_116"/>
          <p:cNvSpPr txBox="1"/>
          <p:nvPr/>
        </p:nvSpPr>
        <p:spPr>
          <a:xfrm>
            <a:off x="2586000" y="1670175"/>
            <a:ext cx="36672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Période de 24 heures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g29e13a968a1_0_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488" y="3530925"/>
            <a:ext cx="6813026" cy="1158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g29e13a968a1_0_116"/>
          <p:cNvCxnSpPr/>
          <p:nvPr/>
        </p:nvCxnSpPr>
        <p:spPr>
          <a:xfrm>
            <a:off x="2014575" y="4975925"/>
            <a:ext cx="16827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3" name="Google Shape;273;g29e13a968a1_0_116"/>
          <p:cNvCxnSpPr/>
          <p:nvPr/>
        </p:nvCxnSpPr>
        <p:spPr>
          <a:xfrm>
            <a:off x="5367375" y="4975925"/>
            <a:ext cx="16827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4" name="Google Shape;274;g29e13a968a1_0_116"/>
          <p:cNvSpPr txBox="1"/>
          <p:nvPr/>
        </p:nvSpPr>
        <p:spPr>
          <a:xfrm>
            <a:off x="5465800" y="4912425"/>
            <a:ext cx="19146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hrs repos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29e13a968a1_0_116"/>
          <p:cNvSpPr txBox="1"/>
          <p:nvPr/>
        </p:nvSpPr>
        <p:spPr>
          <a:xfrm>
            <a:off x="3741700" y="4912425"/>
            <a:ext cx="16590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hrs travail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29e13a968a1_0_116"/>
          <p:cNvSpPr txBox="1"/>
          <p:nvPr/>
        </p:nvSpPr>
        <p:spPr>
          <a:xfrm>
            <a:off x="2113000" y="4912425"/>
            <a:ext cx="19146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hrs repos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g29e13a968a1_0_116"/>
          <p:cNvCxnSpPr/>
          <p:nvPr/>
        </p:nvCxnSpPr>
        <p:spPr>
          <a:xfrm>
            <a:off x="1630400" y="2224350"/>
            <a:ext cx="5762700" cy="318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8" name="Google Shape;278;g29e13a968a1_0_116"/>
          <p:cNvSpPr txBox="1"/>
          <p:nvPr/>
        </p:nvSpPr>
        <p:spPr>
          <a:xfrm>
            <a:off x="23900" y="1924050"/>
            <a:ext cx="16827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hrs (minuit)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29e13a968a1_0_116"/>
          <p:cNvSpPr txBox="1"/>
          <p:nvPr/>
        </p:nvSpPr>
        <p:spPr>
          <a:xfrm>
            <a:off x="7339100" y="1924050"/>
            <a:ext cx="19146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 hrs (minuit)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g29e13a968a1_0_116"/>
          <p:cNvCxnSpPr/>
          <p:nvPr/>
        </p:nvCxnSpPr>
        <p:spPr>
          <a:xfrm>
            <a:off x="3690975" y="4975925"/>
            <a:ext cx="1682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29e13a968a1_0_146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9e13a968a1_0_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0638" y="1393825"/>
            <a:ext cx="6262725" cy="5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9e13a968a1_0_1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6738" y="3232938"/>
            <a:ext cx="5410527" cy="84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29e13a968a1_0_146"/>
          <p:cNvSpPr txBox="1"/>
          <p:nvPr/>
        </p:nvSpPr>
        <p:spPr>
          <a:xfrm>
            <a:off x="1573250" y="1901950"/>
            <a:ext cx="58260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Conditions </a:t>
            </a: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prévisible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avant de commencer à conduire.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29e13a968a1_0_146"/>
          <p:cNvSpPr txBox="1"/>
          <p:nvPr/>
        </p:nvSpPr>
        <p:spPr>
          <a:xfrm>
            <a:off x="2095500" y="4082250"/>
            <a:ext cx="49530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Conducteur d’agence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Voiturier-remorqueur (Broker)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3"/>
          <p:cNvPicPr preferRelativeResize="0"/>
          <p:nvPr/>
        </p:nvPicPr>
        <p:blipFill rotWithShape="1">
          <a:blip r:embed="rId3">
            <a:alphaModFix/>
          </a:blip>
          <a:srcRect l="11604" t="18509" r="10872" b="7682"/>
          <a:stretch/>
        </p:blipFill>
        <p:spPr>
          <a:xfrm>
            <a:off x="827088" y="1414463"/>
            <a:ext cx="7561262" cy="539908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457200" y="214312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conducteur qui conduit à </a:t>
            </a: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l’intérieur d’un rayon de 160 km à partir du terminus d’attache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n’a pas à compléter de fiche journalière, si: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retourne à chaque jour à son port d’attache pour y prendre au moins 8 heures de repos consécutives;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L’exploitant tient un document indiquant les heures de service et de repos pour chaque journée où le conducteur ne complète pas de fiche journalière.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457200" y="908050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Rayon de 160 km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6227762" y="549275"/>
            <a:ext cx="2127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 des matières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3" descr="F:\Mes images\CFTR - logos et images\CFTR-logo+desc_cou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29e13a968a1_0_29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9e13a968a1_0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200" y="1060449"/>
            <a:ext cx="19240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9e13a968a1_0_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1888" y="2184399"/>
            <a:ext cx="180022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9e13a968a1_0_29"/>
          <p:cNvSpPr txBox="1"/>
          <p:nvPr/>
        </p:nvSpPr>
        <p:spPr>
          <a:xfrm>
            <a:off x="890625" y="4537775"/>
            <a:ext cx="757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Facteurs parmis les plus importants…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9e13a968a1_0_29"/>
          <p:cNvSpPr txBox="1"/>
          <p:nvPr/>
        </p:nvSpPr>
        <p:spPr>
          <a:xfrm>
            <a:off x="954125" y="5506150"/>
            <a:ext cx="668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signes…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9e13a968a1_0_29"/>
          <p:cNvSpPr txBox="1"/>
          <p:nvPr/>
        </p:nvSpPr>
        <p:spPr>
          <a:xfrm>
            <a:off x="2300175" y="1554725"/>
            <a:ext cx="43341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Facultés affaiblis…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4"/>
          <p:cNvPicPr preferRelativeResize="0"/>
          <p:nvPr/>
        </p:nvPicPr>
        <p:blipFill rotWithShape="1">
          <a:blip r:embed="rId3">
            <a:alphaModFix/>
          </a:blip>
          <a:srcRect l="11604" t="18509" r="10872" b="7682"/>
          <a:stretch/>
        </p:blipFill>
        <p:spPr>
          <a:xfrm>
            <a:off x="827088" y="1414463"/>
            <a:ext cx="7561262" cy="5399087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4"/>
          <p:cNvSpPr txBox="1"/>
          <p:nvPr/>
        </p:nvSpPr>
        <p:spPr>
          <a:xfrm>
            <a:off x="457200" y="908050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Rayon de 160 km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14" descr="F:\Mes images\CFTR - logos et images\CFTR-logo+desc_cou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29e13a968a1_0_168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9e13a968a1_0_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925" y="2579676"/>
            <a:ext cx="8806159" cy="8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29e13a968a1_0_184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9e13a968a1_0_1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060450"/>
            <a:ext cx="8839199" cy="3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29e13a968a1_0_191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29e13a968a1_0_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060450"/>
            <a:ext cx="8515350" cy="3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g29e13a968a1_0_198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29e13a968a1_0_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177925"/>
            <a:ext cx="3841650" cy="6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g2a1b72a3ca7_0_33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2a1b72a3ca7_0_33"/>
          <p:cNvSpPr txBox="1"/>
          <p:nvPr/>
        </p:nvSpPr>
        <p:spPr>
          <a:xfrm>
            <a:off x="2261300" y="857225"/>
            <a:ext cx="429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Exercices cycle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a1b72a3ca7_0_33"/>
          <p:cNvSpPr txBox="1"/>
          <p:nvPr/>
        </p:nvSpPr>
        <p:spPr>
          <a:xfrm>
            <a:off x="885475" y="1714500"/>
            <a:ext cx="750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Quel est le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d’heures de travail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disponibles le jour 7 en utilisant le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 1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g2a1b72a3ca7_0_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605800"/>
            <a:ext cx="8839201" cy="132030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2a1b72a3ca7_0_33"/>
          <p:cNvSpPr txBox="1"/>
          <p:nvPr/>
        </p:nvSpPr>
        <p:spPr>
          <a:xfrm>
            <a:off x="5266950" y="3204300"/>
            <a:ext cx="4233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g2a1b72a3ca7_0_51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2a1b72a3ca7_0_51"/>
          <p:cNvSpPr txBox="1"/>
          <p:nvPr/>
        </p:nvSpPr>
        <p:spPr>
          <a:xfrm>
            <a:off x="2261300" y="857225"/>
            <a:ext cx="429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Exercices cycle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a1b72a3ca7_0_51"/>
          <p:cNvSpPr txBox="1"/>
          <p:nvPr/>
        </p:nvSpPr>
        <p:spPr>
          <a:xfrm>
            <a:off x="885475" y="1714500"/>
            <a:ext cx="750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Quel est le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d’heures de </a:t>
            </a:r>
            <a:r>
              <a:rPr lang="en-US" sz="1800" b="1" u="sng">
                <a:solidFill>
                  <a:schemeClr val="dk1"/>
                </a:solidFill>
              </a:rPr>
              <a:t>conduite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disponibles le jour 9 en utilisant le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 1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g2a1b72a3ca7_0_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605800"/>
            <a:ext cx="8839201" cy="131647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2a1b72a3ca7_0_51"/>
          <p:cNvSpPr txBox="1"/>
          <p:nvPr/>
        </p:nvSpPr>
        <p:spPr>
          <a:xfrm>
            <a:off x="6257550" y="3204300"/>
            <a:ext cx="6180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1">
                <a:solidFill>
                  <a:srgbClr val="FF0000"/>
                </a:solidFill>
              </a:rPr>
              <a:t>3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2a1b72a3ca7_0_66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2a1b72a3ca7_0_66"/>
          <p:cNvSpPr txBox="1"/>
          <p:nvPr/>
        </p:nvSpPr>
        <p:spPr>
          <a:xfrm>
            <a:off x="2261300" y="857225"/>
            <a:ext cx="429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Exercices cycle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2a1b72a3ca7_0_66"/>
          <p:cNvSpPr txBox="1"/>
          <p:nvPr/>
        </p:nvSpPr>
        <p:spPr>
          <a:xfrm>
            <a:off x="885475" y="1714500"/>
            <a:ext cx="750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 Quel est le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d’heures de travail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disponibles le jour 9 en utilisant le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 1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g2a1b72a3ca7_0_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605800"/>
            <a:ext cx="8839200" cy="132158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2a1b72a3ca7_0_66"/>
          <p:cNvSpPr txBox="1"/>
          <p:nvPr/>
        </p:nvSpPr>
        <p:spPr>
          <a:xfrm>
            <a:off x="6257550" y="3204300"/>
            <a:ext cx="6180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g29e13a968a1_0_205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29e13a968a1_0_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755649"/>
            <a:ext cx="8801100" cy="3781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29e13a968a1_0_205"/>
          <p:cNvSpPr txBox="1"/>
          <p:nvPr/>
        </p:nvSpPr>
        <p:spPr>
          <a:xfrm>
            <a:off x="176250" y="860550"/>
            <a:ext cx="3714900" cy="7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deux conditions du cycle 2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29e13a968a1_0_205"/>
          <p:cNvSpPr txBox="1"/>
          <p:nvPr/>
        </p:nvSpPr>
        <p:spPr>
          <a:xfrm>
            <a:off x="4090550" y="5029525"/>
            <a:ext cx="2108100" cy="43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Conditions 1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29e13a968a1_0_205"/>
          <p:cNvSpPr txBox="1"/>
          <p:nvPr/>
        </p:nvSpPr>
        <p:spPr>
          <a:xfrm>
            <a:off x="1220350" y="5029525"/>
            <a:ext cx="2108100" cy="43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Conditions 2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g29e13a968a1_0_205"/>
          <p:cNvCxnSpPr/>
          <p:nvPr/>
        </p:nvCxnSpPr>
        <p:spPr>
          <a:xfrm rot="10800000" flipH="1">
            <a:off x="6211450" y="4394725"/>
            <a:ext cx="952500" cy="596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8" name="Google Shape;378;g29e13a968a1_0_205"/>
          <p:cNvCxnSpPr/>
          <p:nvPr/>
        </p:nvCxnSpPr>
        <p:spPr>
          <a:xfrm rot="10800000" flipH="1">
            <a:off x="3341250" y="2009425"/>
            <a:ext cx="863700" cy="2982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9" name="Google Shape;379;g29e13a968a1_0_205"/>
          <p:cNvCxnSpPr/>
          <p:nvPr/>
        </p:nvCxnSpPr>
        <p:spPr>
          <a:xfrm rot="10800000">
            <a:off x="5144825" y="2540325"/>
            <a:ext cx="2031900" cy="1638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g2a1b72a3ca7_0_77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2a1b72a3ca7_0_77"/>
          <p:cNvSpPr txBox="1"/>
          <p:nvPr/>
        </p:nvSpPr>
        <p:spPr>
          <a:xfrm>
            <a:off x="2261300" y="857225"/>
            <a:ext cx="429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Exercices cycle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2a1b72a3ca7_0_77"/>
          <p:cNvSpPr txBox="1"/>
          <p:nvPr/>
        </p:nvSpPr>
        <p:spPr>
          <a:xfrm>
            <a:off x="885475" y="1714500"/>
            <a:ext cx="750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 Quel est le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d’heures de travail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disponibles le jour 7 en utilisant le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 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g2a1b72a3ca7_0_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605800"/>
            <a:ext cx="8839200" cy="124769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2a1b72a3ca7_0_77"/>
          <p:cNvSpPr txBox="1"/>
          <p:nvPr/>
        </p:nvSpPr>
        <p:spPr>
          <a:xfrm>
            <a:off x="5057425" y="3229200"/>
            <a:ext cx="3915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2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9e13a968a1_0_47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9e13a968a1_0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1775" y="679449"/>
            <a:ext cx="360045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9e13a968a1_0_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1775" y="1835149"/>
            <a:ext cx="3295650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9e13a968a1_0_47"/>
          <p:cNvSpPr txBox="1"/>
          <p:nvPr/>
        </p:nvSpPr>
        <p:spPr>
          <a:xfrm>
            <a:off x="1571700" y="2111375"/>
            <a:ext cx="6000600" cy="1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Véhicule dont le PNBV est de 4500 kg ou plus et peu importe le poids s’il y a transport de TMD avec plaques.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Qu’est-ce que le PNBV?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9e13a968a1_0_47"/>
          <p:cNvSpPr txBox="1"/>
          <p:nvPr/>
        </p:nvSpPr>
        <p:spPr>
          <a:xfrm>
            <a:off x="3649650" y="924050"/>
            <a:ext cx="15399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Vous!!!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g29e13a968a1_0_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90775" y="3765575"/>
            <a:ext cx="4057650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9e13a968a1_0_47"/>
          <p:cNvSpPr txBox="1"/>
          <p:nvPr/>
        </p:nvSpPr>
        <p:spPr>
          <a:xfrm>
            <a:off x="1319250" y="4156100"/>
            <a:ext cx="6778500" cy="1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Véhicules utilisés à des fins personnelles même si le PNBV est de plus de 4500 kg ou plus.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OU…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g29e13a968a1_0_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19250" y="5531550"/>
            <a:ext cx="1919436" cy="12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9e13a968a1_0_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02050" y="5531552"/>
            <a:ext cx="1987757" cy="12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9e13a968a1_0_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72225" y="5505400"/>
            <a:ext cx="1658950" cy="1258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g2a1b72a3ca7_0_88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2a1b72a3ca7_0_88"/>
          <p:cNvSpPr txBox="1"/>
          <p:nvPr/>
        </p:nvSpPr>
        <p:spPr>
          <a:xfrm>
            <a:off x="2261300" y="552425"/>
            <a:ext cx="429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Exercices cycle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2a1b72a3ca7_0_88"/>
          <p:cNvSpPr txBox="1"/>
          <p:nvPr/>
        </p:nvSpPr>
        <p:spPr>
          <a:xfrm>
            <a:off x="885475" y="1104900"/>
            <a:ext cx="750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Quel est le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d’heures de travail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disponibles le jour 12 en utilisant le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 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g2a1b72a3ca7_0_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43800"/>
            <a:ext cx="8839200" cy="1251137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2a1b72a3ca7_0_88"/>
          <p:cNvSpPr txBox="1"/>
          <p:nvPr/>
        </p:nvSpPr>
        <p:spPr>
          <a:xfrm>
            <a:off x="7417500" y="2407350"/>
            <a:ext cx="539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2a1b72a3ca7_0_88"/>
          <p:cNvSpPr txBox="1"/>
          <p:nvPr/>
        </p:nvSpPr>
        <p:spPr>
          <a:xfrm>
            <a:off x="885475" y="3126325"/>
            <a:ext cx="750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2B.   Que pourrait faire cette personne si les 13 et 14èmes jours elle prenait aussi du repos?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g2a1b72a3ca7_0_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6400" y="3888500"/>
            <a:ext cx="5662074" cy="801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2a1b72a3ca7_0_88"/>
          <p:cNvSpPr txBox="1"/>
          <p:nvPr/>
        </p:nvSpPr>
        <p:spPr>
          <a:xfrm>
            <a:off x="215150" y="4931825"/>
            <a:ext cx="83892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Elle peut remettre sa fiche récapitulative à 0 OU entreprendre un nouveau cycle de travail,(soit le cycle 1 ou le cycle 2).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g29e25d8b887_0_5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29e25d8b887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060450"/>
            <a:ext cx="8772525" cy="29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g2a1b72a3ca7_0_104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2a1b72a3ca7_0_104"/>
          <p:cNvSpPr txBox="1"/>
          <p:nvPr/>
        </p:nvSpPr>
        <p:spPr>
          <a:xfrm>
            <a:off x="1827375" y="2074200"/>
            <a:ext cx="53553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Revenons au POSTE de travail.</a:t>
            </a:r>
            <a:endParaRPr sz="3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g29e25d8b887_0_12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29e25d8b887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212850"/>
            <a:ext cx="8839201" cy="431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433F13-D7A0-2CD0-DC6D-8F199BBFACFF}"/>
              </a:ext>
            </a:extLst>
          </p:cNvPr>
          <p:cNvSpPr/>
          <p:nvPr/>
        </p:nvSpPr>
        <p:spPr>
          <a:xfrm>
            <a:off x="7332664" y="5383161"/>
            <a:ext cx="1658936" cy="1474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g29e25d8b887_0_19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g29e25d8b887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3013" y="488950"/>
            <a:ext cx="4817975" cy="1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29e25d8b887_0_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2485714" y="1002185"/>
            <a:ext cx="4172600" cy="690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15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5"/>
          <p:cNvSpPr txBox="1">
            <a:spLocks noGrp="1"/>
          </p:cNvSpPr>
          <p:nvPr>
            <p:ph type="title"/>
          </p:nvPr>
        </p:nvSpPr>
        <p:spPr>
          <a:xfrm>
            <a:off x="869950" y="950912"/>
            <a:ext cx="77406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700" b="1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Méthode de calcul des heures de conduite disponibles </a:t>
            </a:r>
            <a:r>
              <a:rPr lang="en-US" sz="2700" b="1" i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selon les exigences du poste de travail</a:t>
            </a:r>
            <a:r>
              <a:rPr lang="en-US" sz="27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100"/>
          </a:p>
        </p:txBody>
      </p:sp>
      <p:grpSp>
        <p:nvGrpSpPr>
          <p:cNvPr id="438" name="Google Shape;438;p15"/>
          <p:cNvGrpSpPr/>
          <p:nvPr/>
        </p:nvGrpSpPr>
        <p:grpSpPr>
          <a:xfrm>
            <a:off x="971550" y="3154997"/>
            <a:ext cx="6623050" cy="2104390"/>
            <a:chOff x="810" y="5404"/>
            <a:chExt cx="10431" cy="3314"/>
          </a:xfrm>
        </p:grpSpPr>
        <p:grpSp>
          <p:nvGrpSpPr>
            <p:cNvPr id="439" name="Google Shape;439;p15"/>
            <p:cNvGrpSpPr/>
            <p:nvPr/>
          </p:nvGrpSpPr>
          <p:grpSpPr>
            <a:xfrm>
              <a:off x="2284" y="6052"/>
              <a:ext cx="8251" cy="432"/>
              <a:chOff x="2275" y="11376"/>
              <a:chExt cx="8251" cy="432"/>
            </a:xfrm>
          </p:grpSpPr>
          <p:sp>
            <p:nvSpPr>
              <p:cNvPr id="440" name="Google Shape;440;p15"/>
              <p:cNvSpPr txBox="1"/>
              <p:nvPr/>
            </p:nvSpPr>
            <p:spPr>
              <a:xfrm>
                <a:off x="9950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5"/>
              <p:cNvSpPr txBox="1"/>
              <p:nvPr/>
            </p:nvSpPr>
            <p:spPr>
              <a:xfrm>
                <a:off x="9614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5"/>
              <p:cNvSpPr txBox="1"/>
              <p:nvPr/>
            </p:nvSpPr>
            <p:spPr>
              <a:xfrm>
                <a:off x="9278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5"/>
              <p:cNvSpPr txBox="1"/>
              <p:nvPr/>
            </p:nvSpPr>
            <p:spPr>
              <a:xfrm>
                <a:off x="8942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5"/>
              <p:cNvSpPr txBox="1"/>
              <p:nvPr/>
            </p:nvSpPr>
            <p:spPr>
              <a:xfrm>
                <a:off x="8605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5"/>
              <p:cNvSpPr txBox="1"/>
              <p:nvPr/>
            </p:nvSpPr>
            <p:spPr>
              <a:xfrm>
                <a:off x="8269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5"/>
              <p:cNvSpPr txBox="1"/>
              <p:nvPr/>
            </p:nvSpPr>
            <p:spPr>
              <a:xfrm>
                <a:off x="7933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5"/>
              <p:cNvSpPr txBox="1"/>
              <p:nvPr/>
            </p:nvSpPr>
            <p:spPr>
              <a:xfrm>
                <a:off x="7596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5"/>
              <p:cNvSpPr txBox="1"/>
              <p:nvPr/>
            </p:nvSpPr>
            <p:spPr>
              <a:xfrm>
                <a:off x="7260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5"/>
              <p:cNvSpPr txBox="1"/>
              <p:nvPr/>
            </p:nvSpPr>
            <p:spPr>
              <a:xfrm>
                <a:off x="6924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5"/>
              <p:cNvSpPr txBox="1"/>
              <p:nvPr/>
            </p:nvSpPr>
            <p:spPr>
              <a:xfrm>
                <a:off x="6588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5"/>
              <p:cNvSpPr txBox="1"/>
              <p:nvPr/>
            </p:nvSpPr>
            <p:spPr>
              <a:xfrm>
                <a:off x="6251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5"/>
              <p:cNvSpPr txBox="1"/>
              <p:nvPr/>
            </p:nvSpPr>
            <p:spPr>
              <a:xfrm>
                <a:off x="5915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5"/>
              <p:cNvSpPr txBox="1"/>
              <p:nvPr/>
            </p:nvSpPr>
            <p:spPr>
              <a:xfrm>
                <a:off x="5579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5"/>
              <p:cNvSpPr txBox="1"/>
              <p:nvPr/>
            </p:nvSpPr>
            <p:spPr>
              <a:xfrm>
                <a:off x="5242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5"/>
              <p:cNvSpPr txBox="1"/>
              <p:nvPr/>
            </p:nvSpPr>
            <p:spPr>
              <a:xfrm>
                <a:off x="4295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5"/>
              <p:cNvSpPr txBox="1"/>
              <p:nvPr/>
            </p:nvSpPr>
            <p:spPr>
              <a:xfrm>
                <a:off x="3959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5"/>
              <p:cNvSpPr txBox="1"/>
              <p:nvPr/>
            </p:nvSpPr>
            <p:spPr>
              <a:xfrm>
                <a:off x="2275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5"/>
              <p:cNvSpPr txBox="1"/>
              <p:nvPr/>
            </p:nvSpPr>
            <p:spPr>
              <a:xfrm>
                <a:off x="2612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5"/>
              <p:cNvSpPr txBox="1"/>
              <p:nvPr/>
            </p:nvSpPr>
            <p:spPr>
              <a:xfrm>
                <a:off x="2949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15"/>
              <p:cNvSpPr txBox="1"/>
              <p:nvPr/>
            </p:nvSpPr>
            <p:spPr>
              <a:xfrm>
                <a:off x="3622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15"/>
              <p:cNvSpPr txBox="1"/>
              <p:nvPr/>
            </p:nvSpPr>
            <p:spPr>
              <a:xfrm>
                <a:off x="3285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15"/>
              <p:cNvSpPr txBox="1"/>
              <p:nvPr/>
            </p:nvSpPr>
            <p:spPr>
              <a:xfrm>
                <a:off x="4632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5"/>
              <p:cNvSpPr txBox="1"/>
              <p:nvPr/>
            </p:nvSpPr>
            <p:spPr>
              <a:xfrm>
                <a:off x="4968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" name="Google Shape;464;p15"/>
            <p:cNvGrpSpPr/>
            <p:nvPr/>
          </p:nvGrpSpPr>
          <p:grpSpPr>
            <a:xfrm>
              <a:off x="873" y="5608"/>
              <a:ext cx="10368" cy="2604"/>
              <a:chOff x="864" y="10800"/>
              <a:chExt cx="10368" cy="2604"/>
            </a:xfrm>
          </p:grpSpPr>
          <p:sp>
            <p:nvSpPr>
              <p:cNvPr id="465" name="Google Shape;465;p15"/>
              <p:cNvSpPr txBox="1"/>
              <p:nvPr/>
            </p:nvSpPr>
            <p:spPr>
              <a:xfrm>
                <a:off x="10224" y="10800"/>
                <a:ext cx="1008" cy="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5"/>
              <p:cNvSpPr txBox="1"/>
              <p:nvPr/>
            </p:nvSpPr>
            <p:spPr>
              <a:xfrm>
                <a:off x="1584" y="12972"/>
                <a:ext cx="864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5"/>
              <p:cNvSpPr txBox="1"/>
              <p:nvPr/>
            </p:nvSpPr>
            <p:spPr>
              <a:xfrm>
                <a:off x="1296" y="11590"/>
                <a:ext cx="864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5"/>
              <p:cNvSpPr txBox="1"/>
              <p:nvPr/>
            </p:nvSpPr>
            <p:spPr>
              <a:xfrm>
                <a:off x="864" y="11936"/>
                <a:ext cx="129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5"/>
              <p:cNvSpPr txBox="1"/>
              <p:nvPr/>
            </p:nvSpPr>
            <p:spPr>
              <a:xfrm>
                <a:off x="1008" y="12281"/>
                <a:ext cx="115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5"/>
              <p:cNvSpPr txBox="1"/>
              <p:nvPr/>
            </p:nvSpPr>
            <p:spPr>
              <a:xfrm>
                <a:off x="1152" y="12627"/>
                <a:ext cx="100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5"/>
              <p:cNvSpPr txBox="1"/>
              <p:nvPr/>
            </p:nvSpPr>
            <p:spPr>
              <a:xfrm>
                <a:off x="1584" y="11244"/>
                <a:ext cx="864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2" name="Google Shape;472;p15"/>
            <p:cNvGrpSpPr/>
            <p:nvPr/>
          </p:nvGrpSpPr>
          <p:grpSpPr>
            <a:xfrm>
              <a:off x="2284" y="7780"/>
              <a:ext cx="8251" cy="432"/>
              <a:chOff x="2275" y="11376"/>
              <a:chExt cx="8251" cy="432"/>
            </a:xfrm>
          </p:grpSpPr>
          <p:sp>
            <p:nvSpPr>
              <p:cNvPr id="473" name="Google Shape;473;p15"/>
              <p:cNvSpPr txBox="1"/>
              <p:nvPr/>
            </p:nvSpPr>
            <p:spPr>
              <a:xfrm>
                <a:off x="9950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5"/>
              <p:cNvSpPr txBox="1"/>
              <p:nvPr/>
            </p:nvSpPr>
            <p:spPr>
              <a:xfrm>
                <a:off x="9614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5"/>
              <p:cNvSpPr txBox="1"/>
              <p:nvPr/>
            </p:nvSpPr>
            <p:spPr>
              <a:xfrm>
                <a:off x="9278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5"/>
              <p:cNvSpPr txBox="1"/>
              <p:nvPr/>
            </p:nvSpPr>
            <p:spPr>
              <a:xfrm>
                <a:off x="8942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5"/>
              <p:cNvSpPr txBox="1"/>
              <p:nvPr/>
            </p:nvSpPr>
            <p:spPr>
              <a:xfrm>
                <a:off x="8605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5"/>
              <p:cNvSpPr txBox="1"/>
              <p:nvPr/>
            </p:nvSpPr>
            <p:spPr>
              <a:xfrm>
                <a:off x="8269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5"/>
              <p:cNvSpPr txBox="1"/>
              <p:nvPr/>
            </p:nvSpPr>
            <p:spPr>
              <a:xfrm>
                <a:off x="7933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5"/>
              <p:cNvSpPr txBox="1"/>
              <p:nvPr/>
            </p:nvSpPr>
            <p:spPr>
              <a:xfrm>
                <a:off x="7596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5"/>
              <p:cNvSpPr txBox="1"/>
              <p:nvPr/>
            </p:nvSpPr>
            <p:spPr>
              <a:xfrm>
                <a:off x="7260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5"/>
              <p:cNvSpPr txBox="1"/>
              <p:nvPr/>
            </p:nvSpPr>
            <p:spPr>
              <a:xfrm>
                <a:off x="6924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5"/>
              <p:cNvSpPr txBox="1"/>
              <p:nvPr/>
            </p:nvSpPr>
            <p:spPr>
              <a:xfrm>
                <a:off x="6588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5"/>
              <p:cNvSpPr txBox="1"/>
              <p:nvPr/>
            </p:nvSpPr>
            <p:spPr>
              <a:xfrm>
                <a:off x="6251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5"/>
              <p:cNvSpPr txBox="1"/>
              <p:nvPr/>
            </p:nvSpPr>
            <p:spPr>
              <a:xfrm>
                <a:off x="5915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5"/>
              <p:cNvSpPr txBox="1"/>
              <p:nvPr/>
            </p:nvSpPr>
            <p:spPr>
              <a:xfrm>
                <a:off x="5579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5"/>
              <p:cNvSpPr txBox="1"/>
              <p:nvPr/>
            </p:nvSpPr>
            <p:spPr>
              <a:xfrm>
                <a:off x="5242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5"/>
              <p:cNvSpPr txBox="1"/>
              <p:nvPr/>
            </p:nvSpPr>
            <p:spPr>
              <a:xfrm>
                <a:off x="4295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5"/>
              <p:cNvSpPr txBox="1"/>
              <p:nvPr/>
            </p:nvSpPr>
            <p:spPr>
              <a:xfrm>
                <a:off x="3959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5"/>
              <p:cNvSpPr txBox="1"/>
              <p:nvPr/>
            </p:nvSpPr>
            <p:spPr>
              <a:xfrm>
                <a:off x="2275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5"/>
              <p:cNvSpPr txBox="1"/>
              <p:nvPr/>
            </p:nvSpPr>
            <p:spPr>
              <a:xfrm>
                <a:off x="2612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5"/>
              <p:cNvSpPr txBox="1"/>
              <p:nvPr/>
            </p:nvSpPr>
            <p:spPr>
              <a:xfrm>
                <a:off x="2949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5"/>
              <p:cNvSpPr txBox="1"/>
              <p:nvPr/>
            </p:nvSpPr>
            <p:spPr>
              <a:xfrm>
                <a:off x="3622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5"/>
              <p:cNvSpPr txBox="1"/>
              <p:nvPr/>
            </p:nvSpPr>
            <p:spPr>
              <a:xfrm>
                <a:off x="3285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5"/>
              <p:cNvSpPr txBox="1"/>
              <p:nvPr/>
            </p:nvSpPr>
            <p:spPr>
              <a:xfrm>
                <a:off x="4632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5"/>
              <p:cNvSpPr txBox="1"/>
              <p:nvPr/>
            </p:nvSpPr>
            <p:spPr>
              <a:xfrm>
                <a:off x="4968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7" name="Google Shape;497;p15"/>
            <p:cNvGrpSpPr/>
            <p:nvPr/>
          </p:nvGrpSpPr>
          <p:grpSpPr>
            <a:xfrm>
              <a:off x="2169" y="6425"/>
              <a:ext cx="8928" cy="2147"/>
              <a:chOff x="2160" y="7037"/>
              <a:chExt cx="8928" cy="2147"/>
            </a:xfrm>
          </p:grpSpPr>
          <p:grpSp>
            <p:nvGrpSpPr>
              <p:cNvPr id="498" name="Google Shape;498;p15"/>
              <p:cNvGrpSpPr/>
              <p:nvPr/>
            </p:nvGrpSpPr>
            <p:grpSpPr>
              <a:xfrm>
                <a:off x="2160" y="7374"/>
                <a:ext cx="8086" cy="1011"/>
                <a:chOff x="2880" y="12090"/>
                <a:chExt cx="6912" cy="864"/>
              </a:xfrm>
            </p:grpSpPr>
            <p:cxnSp>
              <p:nvCxnSpPr>
                <p:cNvPr id="499" name="Google Shape;499;p15"/>
                <p:cNvCxnSpPr/>
                <p:nvPr/>
              </p:nvCxnSpPr>
              <p:spPr>
                <a:xfrm>
                  <a:off x="2880" y="12090"/>
                  <a:ext cx="6912" cy="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0" name="Google Shape;500;p15"/>
                <p:cNvCxnSpPr/>
                <p:nvPr/>
              </p:nvCxnSpPr>
              <p:spPr>
                <a:xfrm>
                  <a:off x="2880" y="12378"/>
                  <a:ext cx="6912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1" name="Google Shape;501;p15"/>
                <p:cNvCxnSpPr/>
                <p:nvPr/>
              </p:nvCxnSpPr>
              <p:spPr>
                <a:xfrm>
                  <a:off x="2880" y="12666"/>
                  <a:ext cx="6912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2" name="Google Shape;502;p15"/>
                <p:cNvCxnSpPr/>
                <p:nvPr/>
              </p:nvCxnSpPr>
              <p:spPr>
                <a:xfrm>
                  <a:off x="2880" y="12954"/>
                  <a:ext cx="6912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3" name="Google Shape;503;p15"/>
              <p:cNvGrpSpPr/>
              <p:nvPr/>
            </p:nvGrpSpPr>
            <p:grpSpPr>
              <a:xfrm>
                <a:off x="5276" y="8217"/>
                <a:ext cx="169" cy="168"/>
                <a:chOff x="2520" y="14112"/>
                <a:chExt cx="144" cy="144"/>
              </a:xfrm>
            </p:grpSpPr>
            <p:cxnSp>
              <p:nvCxnSpPr>
                <p:cNvPr id="504" name="Google Shape;50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5" name="Google Shape;50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6" name="Google Shape;50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7" name="Google Shape;507;p15"/>
              <p:cNvGrpSpPr/>
              <p:nvPr/>
            </p:nvGrpSpPr>
            <p:grpSpPr>
              <a:xfrm>
                <a:off x="5950" y="8217"/>
                <a:ext cx="169" cy="168"/>
                <a:chOff x="2520" y="14112"/>
                <a:chExt cx="144" cy="144"/>
              </a:xfrm>
            </p:grpSpPr>
            <p:cxnSp>
              <p:nvCxnSpPr>
                <p:cNvPr id="508" name="Google Shape;50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9" name="Google Shape;50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0" name="Google Shape;51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11" name="Google Shape;511;p15"/>
              <p:cNvGrpSpPr/>
              <p:nvPr/>
            </p:nvGrpSpPr>
            <p:grpSpPr>
              <a:xfrm>
                <a:off x="6624" y="8217"/>
                <a:ext cx="169" cy="168"/>
                <a:chOff x="2520" y="14112"/>
                <a:chExt cx="144" cy="144"/>
              </a:xfrm>
            </p:grpSpPr>
            <p:cxnSp>
              <p:nvCxnSpPr>
                <p:cNvPr id="512" name="Google Shape;51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3" name="Google Shape;51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4" name="Google Shape;51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15" name="Google Shape;515;p15"/>
              <p:cNvGrpSpPr/>
              <p:nvPr/>
            </p:nvGrpSpPr>
            <p:grpSpPr>
              <a:xfrm>
                <a:off x="7298" y="8217"/>
                <a:ext cx="168" cy="168"/>
                <a:chOff x="2520" y="14112"/>
                <a:chExt cx="144" cy="144"/>
              </a:xfrm>
            </p:grpSpPr>
            <p:cxnSp>
              <p:nvCxnSpPr>
                <p:cNvPr id="516" name="Google Shape;51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7" name="Google Shape;51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8" name="Google Shape;51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19" name="Google Shape;519;p15"/>
              <p:cNvGrpSpPr/>
              <p:nvPr/>
            </p:nvGrpSpPr>
            <p:grpSpPr>
              <a:xfrm>
                <a:off x="7972" y="8217"/>
                <a:ext cx="168" cy="168"/>
                <a:chOff x="2520" y="14112"/>
                <a:chExt cx="144" cy="144"/>
              </a:xfrm>
            </p:grpSpPr>
            <p:cxnSp>
              <p:nvCxnSpPr>
                <p:cNvPr id="520" name="Google Shape;52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1" name="Google Shape;52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2" name="Google Shape;52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3" name="Google Shape;523;p15"/>
              <p:cNvGrpSpPr/>
              <p:nvPr/>
            </p:nvGrpSpPr>
            <p:grpSpPr>
              <a:xfrm>
                <a:off x="8646" y="8217"/>
                <a:ext cx="168" cy="168"/>
                <a:chOff x="2520" y="14112"/>
                <a:chExt cx="144" cy="144"/>
              </a:xfrm>
            </p:grpSpPr>
            <p:cxnSp>
              <p:nvCxnSpPr>
                <p:cNvPr id="524" name="Google Shape;52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5" name="Google Shape;52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6" name="Google Shape;52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7" name="Google Shape;527;p15"/>
              <p:cNvGrpSpPr/>
              <p:nvPr/>
            </p:nvGrpSpPr>
            <p:grpSpPr>
              <a:xfrm>
                <a:off x="4940" y="8217"/>
                <a:ext cx="168" cy="168"/>
                <a:chOff x="2520" y="14112"/>
                <a:chExt cx="144" cy="144"/>
              </a:xfrm>
            </p:grpSpPr>
            <p:cxnSp>
              <p:nvCxnSpPr>
                <p:cNvPr id="528" name="Google Shape;52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9" name="Google Shape;52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0" name="Google Shape;53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1" name="Google Shape;531;p15"/>
              <p:cNvGrpSpPr/>
              <p:nvPr/>
            </p:nvGrpSpPr>
            <p:grpSpPr>
              <a:xfrm>
                <a:off x="8309" y="8217"/>
                <a:ext cx="168" cy="168"/>
                <a:chOff x="2520" y="14112"/>
                <a:chExt cx="144" cy="144"/>
              </a:xfrm>
            </p:grpSpPr>
            <p:cxnSp>
              <p:nvCxnSpPr>
                <p:cNvPr id="532" name="Google Shape;53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3" name="Google Shape;53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4" name="Google Shape;53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5" name="Google Shape;535;p15"/>
              <p:cNvGrpSpPr/>
              <p:nvPr/>
            </p:nvGrpSpPr>
            <p:grpSpPr>
              <a:xfrm>
                <a:off x="7635" y="8217"/>
                <a:ext cx="168" cy="168"/>
                <a:chOff x="2520" y="14112"/>
                <a:chExt cx="144" cy="144"/>
              </a:xfrm>
            </p:grpSpPr>
            <p:cxnSp>
              <p:nvCxnSpPr>
                <p:cNvPr id="536" name="Google Shape;53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7" name="Google Shape;53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8" name="Google Shape;53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9" name="Google Shape;539;p15"/>
              <p:cNvGrpSpPr/>
              <p:nvPr/>
            </p:nvGrpSpPr>
            <p:grpSpPr>
              <a:xfrm>
                <a:off x="6961" y="8217"/>
                <a:ext cx="169" cy="168"/>
                <a:chOff x="2520" y="14112"/>
                <a:chExt cx="144" cy="144"/>
              </a:xfrm>
            </p:grpSpPr>
            <p:cxnSp>
              <p:nvCxnSpPr>
                <p:cNvPr id="540" name="Google Shape;54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1" name="Google Shape;54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2" name="Google Shape;54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3" name="Google Shape;543;p15"/>
              <p:cNvGrpSpPr/>
              <p:nvPr/>
            </p:nvGrpSpPr>
            <p:grpSpPr>
              <a:xfrm>
                <a:off x="6287" y="8217"/>
                <a:ext cx="169" cy="168"/>
                <a:chOff x="2520" y="14112"/>
                <a:chExt cx="144" cy="144"/>
              </a:xfrm>
            </p:grpSpPr>
            <p:cxnSp>
              <p:nvCxnSpPr>
                <p:cNvPr id="544" name="Google Shape;54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5" name="Google Shape;54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6" name="Google Shape;54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7" name="Google Shape;547;p15"/>
              <p:cNvGrpSpPr/>
              <p:nvPr/>
            </p:nvGrpSpPr>
            <p:grpSpPr>
              <a:xfrm>
                <a:off x="9319" y="8217"/>
                <a:ext cx="169" cy="168"/>
                <a:chOff x="2520" y="14112"/>
                <a:chExt cx="144" cy="144"/>
              </a:xfrm>
            </p:grpSpPr>
            <p:cxnSp>
              <p:nvCxnSpPr>
                <p:cNvPr id="548" name="Google Shape;54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9" name="Google Shape;54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0" name="Google Shape;55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1" name="Google Shape;551;p15"/>
              <p:cNvGrpSpPr/>
              <p:nvPr/>
            </p:nvGrpSpPr>
            <p:grpSpPr>
              <a:xfrm>
                <a:off x="9993" y="8217"/>
                <a:ext cx="169" cy="168"/>
                <a:chOff x="2520" y="14112"/>
                <a:chExt cx="144" cy="144"/>
              </a:xfrm>
            </p:grpSpPr>
            <p:cxnSp>
              <p:nvCxnSpPr>
                <p:cNvPr id="552" name="Google Shape;55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3" name="Google Shape;55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4" name="Google Shape;55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5" name="Google Shape;555;p15"/>
              <p:cNvGrpSpPr/>
              <p:nvPr/>
            </p:nvGrpSpPr>
            <p:grpSpPr>
              <a:xfrm>
                <a:off x="9656" y="8217"/>
                <a:ext cx="169" cy="168"/>
                <a:chOff x="2520" y="14112"/>
                <a:chExt cx="144" cy="144"/>
              </a:xfrm>
            </p:grpSpPr>
            <p:cxnSp>
              <p:nvCxnSpPr>
                <p:cNvPr id="556" name="Google Shape;55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7" name="Google Shape;55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8" name="Google Shape;55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9" name="Google Shape;559;p15"/>
              <p:cNvGrpSpPr/>
              <p:nvPr/>
            </p:nvGrpSpPr>
            <p:grpSpPr>
              <a:xfrm>
                <a:off x="8983" y="8217"/>
                <a:ext cx="168" cy="168"/>
                <a:chOff x="2520" y="14112"/>
                <a:chExt cx="144" cy="144"/>
              </a:xfrm>
            </p:grpSpPr>
            <p:cxnSp>
              <p:nvCxnSpPr>
                <p:cNvPr id="560" name="Google Shape;56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1" name="Google Shape;56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2" name="Google Shape;56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3" name="Google Shape;563;p15"/>
              <p:cNvGrpSpPr/>
              <p:nvPr/>
            </p:nvGrpSpPr>
            <p:grpSpPr>
              <a:xfrm>
                <a:off x="5276" y="7880"/>
                <a:ext cx="169" cy="168"/>
                <a:chOff x="2520" y="14112"/>
                <a:chExt cx="144" cy="144"/>
              </a:xfrm>
            </p:grpSpPr>
            <p:cxnSp>
              <p:nvCxnSpPr>
                <p:cNvPr id="564" name="Google Shape;56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5" name="Google Shape;56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6" name="Google Shape;56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7" name="Google Shape;567;p15"/>
              <p:cNvGrpSpPr/>
              <p:nvPr/>
            </p:nvGrpSpPr>
            <p:grpSpPr>
              <a:xfrm>
                <a:off x="5950" y="7880"/>
                <a:ext cx="169" cy="168"/>
                <a:chOff x="2520" y="14112"/>
                <a:chExt cx="144" cy="144"/>
              </a:xfrm>
            </p:grpSpPr>
            <p:cxnSp>
              <p:nvCxnSpPr>
                <p:cNvPr id="568" name="Google Shape;56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9" name="Google Shape;56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0" name="Google Shape;57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1" name="Google Shape;571;p15"/>
              <p:cNvGrpSpPr/>
              <p:nvPr/>
            </p:nvGrpSpPr>
            <p:grpSpPr>
              <a:xfrm>
                <a:off x="6624" y="7880"/>
                <a:ext cx="169" cy="168"/>
                <a:chOff x="2520" y="14112"/>
                <a:chExt cx="144" cy="144"/>
              </a:xfrm>
            </p:grpSpPr>
            <p:cxnSp>
              <p:nvCxnSpPr>
                <p:cNvPr id="572" name="Google Shape;57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3" name="Google Shape;57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4" name="Google Shape;57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5" name="Google Shape;575;p15"/>
              <p:cNvGrpSpPr/>
              <p:nvPr/>
            </p:nvGrpSpPr>
            <p:grpSpPr>
              <a:xfrm>
                <a:off x="7298" y="7880"/>
                <a:ext cx="168" cy="168"/>
                <a:chOff x="2520" y="14112"/>
                <a:chExt cx="144" cy="144"/>
              </a:xfrm>
            </p:grpSpPr>
            <p:cxnSp>
              <p:nvCxnSpPr>
                <p:cNvPr id="576" name="Google Shape;57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7" name="Google Shape;57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8" name="Google Shape;57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9" name="Google Shape;579;p15"/>
              <p:cNvGrpSpPr/>
              <p:nvPr/>
            </p:nvGrpSpPr>
            <p:grpSpPr>
              <a:xfrm>
                <a:off x="7972" y="7880"/>
                <a:ext cx="168" cy="168"/>
                <a:chOff x="2520" y="14112"/>
                <a:chExt cx="144" cy="144"/>
              </a:xfrm>
            </p:grpSpPr>
            <p:cxnSp>
              <p:nvCxnSpPr>
                <p:cNvPr id="580" name="Google Shape;58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1" name="Google Shape;58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2" name="Google Shape;58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3" name="Google Shape;583;p15"/>
              <p:cNvGrpSpPr/>
              <p:nvPr/>
            </p:nvGrpSpPr>
            <p:grpSpPr>
              <a:xfrm>
                <a:off x="8646" y="7880"/>
                <a:ext cx="168" cy="168"/>
                <a:chOff x="2520" y="14112"/>
                <a:chExt cx="144" cy="144"/>
              </a:xfrm>
            </p:grpSpPr>
            <p:cxnSp>
              <p:nvCxnSpPr>
                <p:cNvPr id="584" name="Google Shape;58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5" name="Google Shape;58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6" name="Google Shape;58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7" name="Google Shape;587;p15"/>
              <p:cNvGrpSpPr/>
              <p:nvPr/>
            </p:nvGrpSpPr>
            <p:grpSpPr>
              <a:xfrm>
                <a:off x="9319" y="7880"/>
                <a:ext cx="169" cy="168"/>
                <a:chOff x="2520" y="14112"/>
                <a:chExt cx="144" cy="144"/>
              </a:xfrm>
            </p:grpSpPr>
            <p:cxnSp>
              <p:nvCxnSpPr>
                <p:cNvPr id="588" name="Google Shape;58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9" name="Google Shape;58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0" name="Google Shape;59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1" name="Google Shape;591;p15"/>
              <p:cNvGrpSpPr/>
              <p:nvPr/>
            </p:nvGrpSpPr>
            <p:grpSpPr>
              <a:xfrm>
                <a:off x="9993" y="7880"/>
                <a:ext cx="169" cy="168"/>
                <a:chOff x="2520" y="14112"/>
                <a:chExt cx="144" cy="144"/>
              </a:xfrm>
            </p:grpSpPr>
            <p:cxnSp>
              <p:nvCxnSpPr>
                <p:cNvPr id="592" name="Google Shape;59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3" name="Google Shape;59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4" name="Google Shape;59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5" name="Google Shape;595;p15"/>
              <p:cNvGrpSpPr/>
              <p:nvPr/>
            </p:nvGrpSpPr>
            <p:grpSpPr>
              <a:xfrm>
                <a:off x="4940" y="7880"/>
                <a:ext cx="168" cy="168"/>
                <a:chOff x="2520" y="14112"/>
                <a:chExt cx="144" cy="144"/>
              </a:xfrm>
            </p:grpSpPr>
            <p:cxnSp>
              <p:nvCxnSpPr>
                <p:cNvPr id="596" name="Google Shape;59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7" name="Google Shape;59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8" name="Google Shape;59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9" name="Google Shape;599;p15"/>
              <p:cNvGrpSpPr/>
              <p:nvPr/>
            </p:nvGrpSpPr>
            <p:grpSpPr>
              <a:xfrm>
                <a:off x="9656" y="7880"/>
                <a:ext cx="169" cy="168"/>
                <a:chOff x="2520" y="14112"/>
                <a:chExt cx="144" cy="144"/>
              </a:xfrm>
            </p:grpSpPr>
            <p:cxnSp>
              <p:nvCxnSpPr>
                <p:cNvPr id="600" name="Google Shape;60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1" name="Google Shape;60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2" name="Google Shape;60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3" name="Google Shape;603;p15"/>
              <p:cNvGrpSpPr/>
              <p:nvPr/>
            </p:nvGrpSpPr>
            <p:grpSpPr>
              <a:xfrm>
                <a:off x="8983" y="7880"/>
                <a:ext cx="168" cy="168"/>
                <a:chOff x="2520" y="14112"/>
                <a:chExt cx="144" cy="144"/>
              </a:xfrm>
            </p:grpSpPr>
            <p:cxnSp>
              <p:nvCxnSpPr>
                <p:cNvPr id="604" name="Google Shape;60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5" name="Google Shape;60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6" name="Google Shape;60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7" name="Google Shape;607;p15"/>
              <p:cNvGrpSpPr/>
              <p:nvPr/>
            </p:nvGrpSpPr>
            <p:grpSpPr>
              <a:xfrm>
                <a:off x="8309" y="7880"/>
                <a:ext cx="168" cy="168"/>
                <a:chOff x="2520" y="14112"/>
                <a:chExt cx="144" cy="144"/>
              </a:xfrm>
            </p:grpSpPr>
            <p:cxnSp>
              <p:nvCxnSpPr>
                <p:cNvPr id="608" name="Google Shape;60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9" name="Google Shape;60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0" name="Google Shape;61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1" name="Google Shape;611;p15"/>
              <p:cNvGrpSpPr/>
              <p:nvPr/>
            </p:nvGrpSpPr>
            <p:grpSpPr>
              <a:xfrm>
                <a:off x="7635" y="7880"/>
                <a:ext cx="168" cy="168"/>
                <a:chOff x="2520" y="14112"/>
                <a:chExt cx="144" cy="144"/>
              </a:xfrm>
            </p:grpSpPr>
            <p:cxnSp>
              <p:nvCxnSpPr>
                <p:cNvPr id="612" name="Google Shape;61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3" name="Google Shape;61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4" name="Google Shape;61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5" name="Google Shape;615;p15"/>
              <p:cNvGrpSpPr/>
              <p:nvPr/>
            </p:nvGrpSpPr>
            <p:grpSpPr>
              <a:xfrm>
                <a:off x="6961" y="7880"/>
                <a:ext cx="169" cy="168"/>
                <a:chOff x="2520" y="14112"/>
                <a:chExt cx="144" cy="144"/>
              </a:xfrm>
            </p:grpSpPr>
            <p:cxnSp>
              <p:nvCxnSpPr>
                <p:cNvPr id="616" name="Google Shape;61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7" name="Google Shape;61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8" name="Google Shape;61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9" name="Google Shape;619;p15"/>
              <p:cNvGrpSpPr/>
              <p:nvPr/>
            </p:nvGrpSpPr>
            <p:grpSpPr>
              <a:xfrm>
                <a:off x="6287" y="7880"/>
                <a:ext cx="169" cy="168"/>
                <a:chOff x="2520" y="14112"/>
                <a:chExt cx="144" cy="144"/>
              </a:xfrm>
            </p:grpSpPr>
            <p:cxnSp>
              <p:nvCxnSpPr>
                <p:cNvPr id="620" name="Google Shape;62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1" name="Google Shape;62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2" name="Google Shape;62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3" name="Google Shape;623;p15"/>
              <p:cNvGrpSpPr/>
              <p:nvPr/>
            </p:nvGrpSpPr>
            <p:grpSpPr>
              <a:xfrm>
                <a:off x="5276" y="7543"/>
                <a:ext cx="169" cy="168"/>
                <a:chOff x="2520" y="14112"/>
                <a:chExt cx="144" cy="144"/>
              </a:xfrm>
            </p:grpSpPr>
            <p:cxnSp>
              <p:nvCxnSpPr>
                <p:cNvPr id="624" name="Google Shape;62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5" name="Google Shape;62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6" name="Google Shape;62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7" name="Google Shape;627;p15"/>
              <p:cNvGrpSpPr/>
              <p:nvPr/>
            </p:nvGrpSpPr>
            <p:grpSpPr>
              <a:xfrm>
                <a:off x="5950" y="7543"/>
                <a:ext cx="169" cy="168"/>
                <a:chOff x="2520" y="14112"/>
                <a:chExt cx="144" cy="144"/>
              </a:xfrm>
            </p:grpSpPr>
            <p:cxnSp>
              <p:nvCxnSpPr>
                <p:cNvPr id="628" name="Google Shape;62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9" name="Google Shape;62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0" name="Google Shape;63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31" name="Google Shape;631;p15"/>
              <p:cNvGrpSpPr/>
              <p:nvPr/>
            </p:nvGrpSpPr>
            <p:grpSpPr>
              <a:xfrm>
                <a:off x="6624" y="7543"/>
                <a:ext cx="169" cy="168"/>
                <a:chOff x="2520" y="14112"/>
                <a:chExt cx="144" cy="144"/>
              </a:xfrm>
            </p:grpSpPr>
            <p:cxnSp>
              <p:nvCxnSpPr>
                <p:cNvPr id="632" name="Google Shape;63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3" name="Google Shape;63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4" name="Google Shape;63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35" name="Google Shape;635;p15"/>
              <p:cNvGrpSpPr/>
              <p:nvPr/>
            </p:nvGrpSpPr>
            <p:grpSpPr>
              <a:xfrm>
                <a:off x="7298" y="7543"/>
                <a:ext cx="168" cy="168"/>
                <a:chOff x="2520" y="14112"/>
                <a:chExt cx="144" cy="144"/>
              </a:xfrm>
            </p:grpSpPr>
            <p:cxnSp>
              <p:nvCxnSpPr>
                <p:cNvPr id="636" name="Google Shape;63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7" name="Google Shape;63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8" name="Google Shape;63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39" name="Google Shape;639;p15"/>
              <p:cNvGrpSpPr/>
              <p:nvPr/>
            </p:nvGrpSpPr>
            <p:grpSpPr>
              <a:xfrm>
                <a:off x="7972" y="7543"/>
                <a:ext cx="168" cy="168"/>
                <a:chOff x="2520" y="14112"/>
                <a:chExt cx="144" cy="144"/>
              </a:xfrm>
            </p:grpSpPr>
            <p:cxnSp>
              <p:nvCxnSpPr>
                <p:cNvPr id="640" name="Google Shape;64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1" name="Google Shape;64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2" name="Google Shape;64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3" name="Google Shape;643;p15"/>
              <p:cNvGrpSpPr/>
              <p:nvPr/>
            </p:nvGrpSpPr>
            <p:grpSpPr>
              <a:xfrm>
                <a:off x="8646" y="7543"/>
                <a:ext cx="168" cy="168"/>
                <a:chOff x="2520" y="14112"/>
                <a:chExt cx="144" cy="144"/>
              </a:xfrm>
            </p:grpSpPr>
            <p:cxnSp>
              <p:nvCxnSpPr>
                <p:cNvPr id="644" name="Google Shape;64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5" name="Google Shape;64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6" name="Google Shape;64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7" name="Google Shape;647;p15"/>
              <p:cNvGrpSpPr/>
              <p:nvPr/>
            </p:nvGrpSpPr>
            <p:grpSpPr>
              <a:xfrm>
                <a:off x="9319" y="7543"/>
                <a:ext cx="169" cy="168"/>
                <a:chOff x="2520" y="14112"/>
                <a:chExt cx="144" cy="144"/>
              </a:xfrm>
            </p:grpSpPr>
            <p:cxnSp>
              <p:nvCxnSpPr>
                <p:cNvPr id="648" name="Google Shape;64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9" name="Google Shape;64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0" name="Google Shape;65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1" name="Google Shape;651;p15"/>
              <p:cNvGrpSpPr/>
              <p:nvPr/>
            </p:nvGrpSpPr>
            <p:grpSpPr>
              <a:xfrm>
                <a:off x="9993" y="7543"/>
                <a:ext cx="169" cy="168"/>
                <a:chOff x="2520" y="14112"/>
                <a:chExt cx="144" cy="144"/>
              </a:xfrm>
            </p:grpSpPr>
            <p:cxnSp>
              <p:nvCxnSpPr>
                <p:cNvPr id="652" name="Google Shape;65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3" name="Google Shape;65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4" name="Google Shape;65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5" name="Google Shape;655;p15"/>
              <p:cNvGrpSpPr/>
              <p:nvPr/>
            </p:nvGrpSpPr>
            <p:grpSpPr>
              <a:xfrm>
                <a:off x="4940" y="7543"/>
                <a:ext cx="168" cy="168"/>
                <a:chOff x="2520" y="14112"/>
                <a:chExt cx="144" cy="144"/>
              </a:xfrm>
            </p:grpSpPr>
            <p:cxnSp>
              <p:nvCxnSpPr>
                <p:cNvPr id="656" name="Google Shape;65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7" name="Google Shape;65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8" name="Google Shape;65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9" name="Google Shape;659;p15"/>
              <p:cNvGrpSpPr/>
              <p:nvPr/>
            </p:nvGrpSpPr>
            <p:grpSpPr>
              <a:xfrm>
                <a:off x="9656" y="7543"/>
                <a:ext cx="169" cy="168"/>
                <a:chOff x="2520" y="14112"/>
                <a:chExt cx="144" cy="144"/>
              </a:xfrm>
            </p:grpSpPr>
            <p:cxnSp>
              <p:nvCxnSpPr>
                <p:cNvPr id="660" name="Google Shape;66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1" name="Google Shape;66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2" name="Google Shape;66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3" name="Google Shape;663;p15"/>
              <p:cNvGrpSpPr/>
              <p:nvPr/>
            </p:nvGrpSpPr>
            <p:grpSpPr>
              <a:xfrm>
                <a:off x="8983" y="7543"/>
                <a:ext cx="168" cy="168"/>
                <a:chOff x="2520" y="14112"/>
                <a:chExt cx="144" cy="144"/>
              </a:xfrm>
            </p:grpSpPr>
            <p:cxnSp>
              <p:nvCxnSpPr>
                <p:cNvPr id="664" name="Google Shape;66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5" name="Google Shape;66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6" name="Google Shape;66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7" name="Google Shape;667;p15"/>
              <p:cNvGrpSpPr/>
              <p:nvPr/>
            </p:nvGrpSpPr>
            <p:grpSpPr>
              <a:xfrm>
                <a:off x="8309" y="7543"/>
                <a:ext cx="168" cy="168"/>
                <a:chOff x="2520" y="14112"/>
                <a:chExt cx="144" cy="144"/>
              </a:xfrm>
            </p:grpSpPr>
            <p:cxnSp>
              <p:nvCxnSpPr>
                <p:cNvPr id="668" name="Google Shape;66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9" name="Google Shape;66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0" name="Google Shape;67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1" name="Google Shape;671;p15"/>
              <p:cNvGrpSpPr/>
              <p:nvPr/>
            </p:nvGrpSpPr>
            <p:grpSpPr>
              <a:xfrm>
                <a:off x="7635" y="7543"/>
                <a:ext cx="168" cy="168"/>
                <a:chOff x="2520" y="14112"/>
                <a:chExt cx="144" cy="144"/>
              </a:xfrm>
            </p:grpSpPr>
            <p:cxnSp>
              <p:nvCxnSpPr>
                <p:cNvPr id="672" name="Google Shape;67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3" name="Google Shape;67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4" name="Google Shape;67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5" name="Google Shape;675;p15"/>
              <p:cNvGrpSpPr/>
              <p:nvPr/>
            </p:nvGrpSpPr>
            <p:grpSpPr>
              <a:xfrm>
                <a:off x="6961" y="7543"/>
                <a:ext cx="169" cy="168"/>
                <a:chOff x="2520" y="14112"/>
                <a:chExt cx="144" cy="144"/>
              </a:xfrm>
            </p:grpSpPr>
            <p:cxnSp>
              <p:nvCxnSpPr>
                <p:cNvPr id="676" name="Google Shape;67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7" name="Google Shape;67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8" name="Google Shape;67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9" name="Google Shape;679;p15"/>
              <p:cNvGrpSpPr/>
              <p:nvPr/>
            </p:nvGrpSpPr>
            <p:grpSpPr>
              <a:xfrm>
                <a:off x="6287" y="7543"/>
                <a:ext cx="169" cy="168"/>
                <a:chOff x="2520" y="14112"/>
                <a:chExt cx="144" cy="144"/>
              </a:xfrm>
            </p:grpSpPr>
            <p:cxnSp>
              <p:nvCxnSpPr>
                <p:cNvPr id="680" name="Google Shape;68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1" name="Google Shape;68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2" name="Google Shape;68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3" name="Google Shape;683;p15"/>
              <p:cNvGrpSpPr/>
              <p:nvPr/>
            </p:nvGrpSpPr>
            <p:grpSpPr>
              <a:xfrm>
                <a:off x="7298" y="7206"/>
                <a:ext cx="168" cy="168"/>
                <a:chOff x="2520" y="14112"/>
                <a:chExt cx="144" cy="144"/>
              </a:xfrm>
            </p:grpSpPr>
            <p:cxnSp>
              <p:nvCxnSpPr>
                <p:cNvPr id="684" name="Google Shape;68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5" name="Google Shape;68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6" name="Google Shape;68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7" name="Google Shape;687;p15"/>
              <p:cNvGrpSpPr/>
              <p:nvPr/>
            </p:nvGrpSpPr>
            <p:grpSpPr>
              <a:xfrm>
                <a:off x="7972" y="7206"/>
                <a:ext cx="168" cy="168"/>
                <a:chOff x="2520" y="14112"/>
                <a:chExt cx="144" cy="144"/>
              </a:xfrm>
            </p:grpSpPr>
            <p:cxnSp>
              <p:nvCxnSpPr>
                <p:cNvPr id="688" name="Google Shape;68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9" name="Google Shape;68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90" name="Google Shape;69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91" name="Google Shape;691;p15"/>
              <p:cNvGrpSpPr/>
              <p:nvPr/>
            </p:nvGrpSpPr>
            <p:grpSpPr>
              <a:xfrm>
                <a:off x="8646" y="7206"/>
                <a:ext cx="168" cy="168"/>
                <a:chOff x="2520" y="14112"/>
                <a:chExt cx="144" cy="144"/>
              </a:xfrm>
            </p:grpSpPr>
            <p:cxnSp>
              <p:nvCxnSpPr>
                <p:cNvPr id="692" name="Google Shape;69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93" name="Google Shape;69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94" name="Google Shape;69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95" name="Google Shape;695;p15"/>
              <p:cNvGrpSpPr/>
              <p:nvPr/>
            </p:nvGrpSpPr>
            <p:grpSpPr>
              <a:xfrm>
                <a:off x="9319" y="7206"/>
                <a:ext cx="169" cy="168"/>
                <a:chOff x="2520" y="14112"/>
                <a:chExt cx="144" cy="144"/>
              </a:xfrm>
            </p:grpSpPr>
            <p:cxnSp>
              <p:nvCxnSpPr>
                <p:cNvPr id="696" name="Google Shape;69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97" name="Google Shape;69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98" name="Google Shape;69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99" name="Google Shape;699;p15"/>
              <p:cNvGrpSpPr/>
              <p:nvPr/>
            </p:nvGrpSpPr>
            <p:grpSpPr>
              <a:xfrm>
                <a:off x="9993" y="7206"/>
                <a:ext cx="169" cy="168"/>
                <a:chOff x="2520" y="14112"/>
                <a:chExt cx="144" cy="144"/>
              </a:xfrm>
            </p:grpSpPr>
            <p:cxnSp>
              <p:nvCxnSpPr>
                <p:cNvPr id="700" name="Google Shape;70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1" name="Google Shape;70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2" name="Google Shape;70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3" name="Google Shape;703;p15"/>
              <p:cNvGrpSpPr/>
              <p:nvPr/>
            </p:nvGrpSpPr>
            <p:grpSpPr>
              <a:xfrm>
                <a:off x="9656" y="7206"/>
                <a:ext cx="169" cy="168"/>
                <a:chOff x="2520" y="14112"/>
                <a:chExt cx="144" cy="144"/>
              </a:xfrm>
            </p:grpSpPr>
            <p:cxnSp>
              <p:nvCxnSpPr>
                <p:cNvPr id="704" name="Google Shape;70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5" name="Google Shape;70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6" name="Google Shape;70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7" name="Google Shape;707;p15"/>
              <p:cNvGrpSpPr/>
              <p:nvPr/>
            </p:nvGrpSpPr>
            <p:grpSpPr>
              <a:xfrm>
                <a:off x="8983" y="7206"/>
                <a:ext cx="168" cy="168"/>
                <a:chOff x="2520" y="14112"/>
                <a:chExt cx="144" cy="144"/>
              </a:xfrm>
            </p:grpSpPr>
            <p:cxnSp>
              <p:nvCxnSpPr>
                <p:cNvPr id="708" name="Google Shape;70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9" name="Google Shape;70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0" name="Google Shape;71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1" name="Google Shape;711;p15"/>
              <p:cNvGrpSpPr/>
              <p:nvPr/>
            </p:nvGrpSpPr>
            <p:grpSpPr>
              <a:xfrm>
                <a:off x="8309" y="7206"/>
                <a:ext cx="168" cy="168"/>
                <a:chOff x="2520" y="14112"/>
                <a:chExt cx="144" cy="144"/>
              </a:xfrm>
            </p:grpSpPr>
            <p:cxnSp>
              <p:nvCxnSpPr>
                <p:cNvPr id="712" name="Google Shape;71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3" name="Google Shape;71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4" name="Google Shape;71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5" name="Google Shape;715;p15"/>
              <p:cNvGrpSpPr/>
              <p:nvPr/>
            </p:nvGrpSpPr>
            <p:grpSpPr>
              <a:xfrm>
                <a:off x="7635" y="7206"/>
                <a:ext cx="168" cy="168"/>
                <a:chOff x="2520" y="14112"/>
                <a:chExt cx="144" cy="144"/>
              </a:xfrm>
            </p:grpSpPr>
            <p:cxnSp>
              <p:nvCxnSpPr>
                <p:cNvPr id="716" name="Google Shape;71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7" name="Google Shape;71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8" name="Google Shape;71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9" name="Google Shape;719;p15"/>
              <p:cNvGrpSpPr/>
              <p:nvPr/>
            </p:nvGrpSpPr>
            <p:grpSpPr>
              <a:xfrm>
                <a:off x="5276" y="7206"/>
                <a:ext cx="169" cy="168"/>
                <a:chOff x="2520" y="14112"/>
                <a:chExt cx="144" cy="144"/>
              </a:xfrm>
            </p:grpSpPr>
            <p:cxnSp>
              <p:nvCxnSpPr>
                <p:cNvPr id="720" name="Google Shape;72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1" name="Google Shape;72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2" name="Google Shape;72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3" name="Google Shape;723;p15"/>
              <p:cNvGrpSpPr/>
              <p:nvPr/>
            </p:nvGrpSpPr>
            <p:grpSpPr>
              <a:xfrm>
                <a:off x="5950" y="7206"/>
                <a:ext cx="169" cy="168"/>
                <a:chOff x="2520" y="14112"/>
                <a:chExt cx="144" cy="144"/>
              </a:xfrm>
            </p:grpSpPr>
            <p:cxnSp>
              <p:nvCxnSpPr>
                <p:cNvPr id="724" name="Google Shape;72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5" name="Google Shape;72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6" name="Google Shape;72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7" name="Google Shape;727;p15"/>
              <p:cNvGrpSpPr/>
              <p:nvPr/>
            </p:nvGrpSpPr>
            <p:grpSpPr>
              <a:xfrm>
                <a:off x="6624" y="7206"/>
                <a:ext cx="169" cy="168"/>
                <a:chOff x="2520" y="14112"/>
                <a:chExt cx="144" cy="144"/>
              </a:xfrm>
            </p:grpSpPr>
            <p:cxnSp>
              <p:nvCxnSpPr>
                <p:cNvPr id="728" name="Google Shape;72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9" name="Google Shape;72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0" name="Google Shape;73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1" name="Google Shape;731;p15"/>
              <p:cNvGrpSpPr/>
              <p:nvPr/>
            </p:nvGrpSpPr>
            <p:grpSpPr>
              <a:xfrm>
                <a:off x="3929" y="7206"/>
                <a:ext cx="168" cy="168"/>
                <a:chOff x="2520" y="14112"/>
                <a:chExt cx="144" cy="144"/>
              </a:xfrm>
            </p:grpSpPr>
            <p:cxnSp>
              <p:nvCxnSpPr>
                <p:cNvPr id="732" name="Google Shape;73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3" name="Google Shape;73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4" name="Google Shape;73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5" name="Google Shape;735;p15"/>
              <p:cNvGrpSpPr/>
              <p:nvPr/>
            </p:nvGrpSpPr>
            <p:grpSpPr>
              <a:xfrm>
                <a:off x="3929" y="7543"/>
                <a:ext cx="168" cy="168"/>
                <a:chOff x="2520" y="14112"/>
                <a:chExt cx="144" cy="144"/>
              </a:xfrm>
            </p:grpSpPr>
            <p:cxnSp>
              <p:nvCxnSpPr>
                <p:cNvPr id="736" name="Google Shape;73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7" name="Google Shape;73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8" name="Google Shape;73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9" name="Google Shape;739;p15"/>
              <p:cNvGrpSpPr/>
              <p:nvPr/>
            </p:nvGrpSpPr>
            <p:grpSpPr>
              <a:xfrm>
                <a:off x="3929" y="7880"/>
                <a:ext cx="168" cy="168"/>
                <a:chOff x="2520" y="14112"/>
                <a:chExt cx="144" cy="144"/>
              </a:xfrm>
            </p:grpSpPr>
            <p:cxnSp>
              <p:nvCxnSpPr>
                <p:cNvPr id="740" name="Google Shape;74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1" name="Google Shape;74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2" name="Google Shape;74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3" name="Google Shape;743;p15"/>
              <p:cNvGrpSpPr/>
              <p:nvPr/>
            </p:nvGrpSpPr>
            <p:grpSpPr>
              <a:xfrm>
                <a:off x="3929" y="8217"/>
                <a:ext cx="168" cy="168"/>
                <a:chOff x="2520" y="14112"/>
                <a:chExt cx="144" cy="144"/>
              </a:xfrm>
            </p:grpSpPr>
            <p:cxnSp>
              <p:nvCxnSpPr>
                <p:cNvPr id="744" name="Google Shape;74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5" name="Google Shape;74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6" name="Google Shape;74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7" name="Google Shape;747;p15"/>
              <p:cNvGrpSpPr/>
              <p:nvPr/>
            </p:nvGrpSpPr>
            <p:grpSpPr>
              <a:xfrm>
                <a:off x="3255" y="7206"/>
                <a:ext cx="168" cy="168"/>
                <a:chOff x="2520" y="14112"/>
                <a:chExt cx="144" cy="144"/>
              </a:xfrm>
            </p:grpSpPr>
            <p:cxnSp>
              <p:nvCxnSpPr>
                <p:cNvPr id="748" name="Google Shape;74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9" name="Google Shape;74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0" name="Google Shape;75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51" name="Google Shape;751;p15"/>
              <p:cNvGrpSpPr/>
              <p:nvPr/>
            </p:nvGrpSpPr>
            <p:grpSpPr>
              <a:xfrm>
                <a:off x="3255" y="7543"/>
                <a:ext cx="168" cy="168"/>
                <a:chOff x="2520" y="14112"/>
                <a:chExt cx="144" cy="144"/>
              </a:xfrm>
            </p:grpSpPr>
            <p:cxnSp>
              <p:nvCxnSpPr>
                <p:cNvPr id="752" name="Google Shape;75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3" name="Google Shape;75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4" name="Google Shape;75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55" name="Google Shape;755;p15"/>
              <p:cNvGrpSpPr/>
              <p:nvPr/>
            </p:nvGrpSpPr>
            <p:grpSpPr>
              <a:xfrm>
                <a:off x="3255" y="7880"/>
                <a:ext cx="168" cy="168"/>
                <a:chOff x="2520" y="14112"/>
                <a:chExt cx="144" cy="144"/>
              </a:xfrm>
            </p:grpSpPr>
            <p:cxnSp>
              <p:nvCxnSpPr>
                <p:cNvPr id="756" name="Google Shape;75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7" name="Google Shape;75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8" name="Google Shape;75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59" name="Google Shape;759;p15"/>
              <p:cNvGrpSpPr/>
              <p:nvPr/>
            </p:nvGrpSpPr>
            <p:grpSpPr>
              <a:xfrm>
                <a:off x="3255" y="8217"/>
                <a:ext cx="168" cy="168"/>
                <a:chOff x="2520" y="14112"/>
                <a:chExt cx="144" cy="144"/>
              </a:xfrm>
            </p:grpSpPr>
            <p:cxnSp>
              <p:nvCxnSpPr>
                <p:cNvPr id="760" name="Google Shape;76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61" name="Google Shape;76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62" name="Google Shape;76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63" name="Google Shape;763;p15"/>
              <p:cNvGrpSpPr/>
              <p:nvPr/>
            </p:nvGrpSpPr>
            <p:grpSpPr>
              <a:xfrm>
                <a:off x="4603" y="7206"/>
                <a:ext cx="168" cy="168"/>
                <a:chOff x="2520" y="14112"/>
                <a:chExt cx="144" cy="144"/>
              </a:xfrm>
            </p:grpSpPr>
            <p:cxnSp>
              <p:nvCxnSpPr>
                <p:cNvPr id="764" name="Google Shape;76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65" name="Google Shape;76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66" name="Google Shape;76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67" name="Google Shape;767;p15"/>
              <p:cNvGrpSpPr/>
              <p:nvPr/>
            </p:nvGrpSpPr>
            <p:grpSpPr>
              <a:xfrm>
                <a:off x="4603" y="7543"/>
                <a:ext cx="168" cy="168"/>
                <a:chOff x="2520" y="14112"/>
                <a:chExt cx="144" cy="144"/>
              </a:xfrm>
            </p:grpSpPr>
            <p:cxnSp>
              <p:nvCxnSpPr>
                <p:cNvPr id="768" name="Google Shape;76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69" name="Google Shape;76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70" name="Google Shape;77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71" name="Google Shape;771;p15"/>
              <p:cNvGrpSpPr/>
              <p:nvPr/>
            </p:nvGrpSpPr>
            <p:grpSpPr>
              <a:xfrm>
                <a:off x="4603" y="7880"/>
                <a:ext cx="168" cy="168"/>
                <a:chOff x="2520" y="14112"/>
                <a:chExt cx="144" cy="144"/>
              </a:xfrm>
            </p:grpSpPr>
            <p:cxnSp>
              <p:nvCxnSpPr>
                <p:cNvPr id="772" name="Google Shape;77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73" name="Google Shape;77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74" name="Google Shape;77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75" name="Google Shape;775;p15"/>
              <p:cNvGrpSpPr/>
              <p:nvPr/>
            </p:nvGrpSpPr>
            <p:grpSpPr>
              <a:xfrm>
                <a:off x="4603" y="8217"/>
                <a:ext cx="168" cy="168"/>
                <a:chOff x="2520" y="14112"/>
                <a:chExt cx="144" cy="144"/>
              </a:xfrm>
            </p:grpSpPr>
            <p:cxnSp>
              <p:nvCxnSpPr>
                <p:cNvPr id="776" name="Google Shape;77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77" name="Google Shape;77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78" name="Google Shape;77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779" name="Google Shape;779;p15"/>
              <p:cNvCxnSpPr/>
              <p:nvPr/>
            </p:nvCxnSpPr>
            <p:spPr>
              <a:xfrm>
                <a:off x="2160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780" name="Google Shape;780;p15"/>
              <p:cNvGrpSpPr/>
              <p:nvPr/>
            </p:nvGrpSpPr>
            <p:grpSpPr>
              <a:xfrm>
                <a:off x="2244" y="7206"/>
                <a:ext cx="169" cy="168"/>
                <a:chOff x="2520" y="14112"/>
                <a:chExt cx="144" cy="144"/>
              </a:xfrm>
            </p:grpSpPr>
            <p:cxnSp>
              <p:nvCxnSpPr>
                <p:cNvPr id="781" name="Google Shape;78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82" name="Google Shape;78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83" name="Google Shape;78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84" name="Google Shape;784;p15"/>
              <p:cNvGrpSpPr/>
              <p:nvPr/>
            </p:nvGrpSpPr>
            <p:grpSpPr>
              <a:xfrm>
                <a:off x="2244" y="7543"/>
                <a:ext cx="169" cy="168"/>
                <a:chOff x="2520" y="14112"/>
                <a:chExt cx="144" cy="144"/>
              </a:xfrm>
            </p:grpSpPr>
            <p:cxnSp>
              <p:nvCxnSpPr>
                <p:cNvPr id="785" name="Google Shape;78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86" name="Google Shape;78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87" name="Google Shape;78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788" name="Google Shape;788;p15"/>
              <p:cNvCxnSpPr/>
              <p:nvPr/>
            </p:nvCxnSpPr>
            <p:spPr>
              <a:xfrm>
                <a:off x="2497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9" name="Google Shape;789;p15"/>
              <p:cNvCxnSpPr/>
              <p:nvPr/>
            </p:nvCxnSpPr>
            <p:spPr>
              <a:xfrm>
                <a:off x="2834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790" name="Google Shape;790;p15"/>
              <p:cNvGrpSpPr/>
              <p:nvPr/>
            </p:nvGrpSpPr>
            <p:grpSpPr>
              <a:xfrm>
                <a:off x="2581" y="7206"/>
                <a:ext cx="169" cy="168"/>
                <a:chOff x="2520" y="14112"/>
                <a:chExt cx="144" cy="144"/>
              </a:xfrm>
            </p:grpSpPr>
            <p:cxnSp>
              <p:nvCxnSpPr>
                <p:cNvPr id="791" name="Google Shape;79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92" name="Google Shape;79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93" name="Google Shape;79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94" name="Google Shape;794;p15"/>
              <p:cNvGrpSpPr/>
              <p:nvPr/>
            </p:nvGrpSpPr>
            <p:grpSpPr>
              <a:xfrm>
                <a:off x="2581" y="7543"/>
                <a:ext cx="169" cy="168"/>
                <a:chOff x="2520" y="14112"/>
                <a:chExt cx="144" cy="144"/>
              </a:xfrm>
            </p:grpSpPr>
            <p:cxnSp>
              <p:nvCxnSpPr>
                <p:cNvPr id="795" name="Google Shape;79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96" name="Google Shape;79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97" name="Google Shape;79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98" name="Google Shape;798;p15"/>
              <p:cNvGrpSpPr/>
              <p:nvPr/>
            </p:nvGrpSpPr>
            <p:grpSpPr>
              <a:xfrm>
                <a:off x="2581" y="7880"/>
                <a:ext cx="169" cy="168"/>
                <a:chOff x="2520" y="14112"/>
                <a:chExt cx="144" cy="144"/>
              </a:xfrm>
            </p:grpSpPr>
            <p:cxnSp>
              <p:nvCxnSpPr>
                <p:cNvPr id="799" name="Google Shape;79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00" name="Google Shape;80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01" name="Google Shape;80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02" name="Google Shape;802;p15"/>
              <p:cNvGrpSpPr/>
              <p:nvPr/>
            </p:nvGrpSpPr>
            <p:grpSpPr>
              <a:xfrm>
                <a:off x="2581" y="8217"/>
                <a:ext cx="169" cy="168"/>
                <a:chOff x="2520" y="14112"/>
                <a:chExt cx="144" cy="144"/>
              </a:xfrm>
            </p:grpSpPr>
            <p:cxnSp>
              <p:nvCxnSpPr>
                <p:cNvPr id="803" name="Google Shape;80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04" name="Google Shape;80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05" name="Google Shape;80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06" name="Google Shape;806;p15"/>
              <p:cNvGrpSpPr/>
              <p:nvPr/>
            </p:nvGrpSpPr>
            <p:grpSpPr>
              <a:xfrm>
                <a:off x="2244" y="7880"/>
                <a:ext cx="169" cy="168"/>
                <a:chOff x="2520" y="14112"/>
                <a:chExt cx="144" cy="144"/>
              </a:xfrm>
            </p:grpSpPr>
            <p:cxnSp>
              <p:nvCxnSpPr>
                <p:cNvPr id="807" name="Google Shape;80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08" name="Google Shape;80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09" name="Google Shape;80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10" name="Google Shape;810;p15"/>
              <p:cNvGrpSpPr/>
              <p:nvPr/>
            </p:nvGrpSpPr>
            <p:grpSpPr>
              <a:xfrm>
                <a:off x="2244" y="8217"/>
                <a:ext cx="169" cy="168"/>
                <a:chOff x="2520" y="14112"/>
                <a:chExt cx="144" cy="144"/>
              </a:xfrm>
            </p:grpSpPr>
            <p:cxnSp>
              <p:nvCxnSpPr>
                <p:cNvPr id="811" name="Google Shape;81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12" name="Google Shape;81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13" name="Google Shape;81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814" name="Google Shape;814;p15"/>
              <p:cNvCxnSpPr/>
              <p:nvPr/>
            </p:nvCxnSpPr>
            <p:spPr>
              <a:xfrm>
                <a:off x="3845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5" name="Google Shape;815;p15"/>
              <p:cNvCxnSpPr/>
              <p:nvPr/>
            </p:nvCxnSpPr>
            <p:spPr>
              <a:xfrm>
                <a:off x="4182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6" name="Google Shape;816;p15"/>
              <p:cNvCxnSpPr/>
              <p:nvPr/>
            </p:nvCxnSpPr>
            <p:spPr>
              <a:xfrm>
                <a:off x="3171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7" name="Google Shape;817;p15"/>
              <p:cNvCxnSpPr/>
              <p:nvPr/>
            </p:nvCxnSpPr>
            <p:spPr>
              <a:xfrm>
                <a:off x="3508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8" name="Google Shape;818;p15"/>
              <p:cNvCxnSpPr/>
              <p:nvPr/>
            </p:nvCxnSpPr>
            <p:spPr>
              <a:xfrm>
                <a:off x="4518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9" name="Google Shape;819;p15"/>
              <p:cNvCxnSpPr/>
              <p:nvPr/>
            </p:nvCxnSpPr>
            <p:spPr>
              <a:xfrm>
                <a:off x="4855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0" name="Google Shape;820;p15"/>
              <p:cNvCxnSpPr/>
              <p:nvPr/>
            </p:nvCxnSpPr>
            <p:spPr>
              <a:xfrm>
                <a:off x="5192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1" name="Google Shape;821;p15"/>
              <p:cNvCxnSpPr/>
              <p:nvPr/>
            </p:nvCxnSpPr>
            <p:spPr>
              <a:xfrm>
                <a:off x="5529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2" name="Google Shape;822;p15"/>
              <p:cNvCxnSpPr/>
              <p:nvPr/>
            </p:nvCxnSpPr>
            <p:spPr>
              <a:xfrm>
                <a:off x="5866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3" name="Google Shape;823;p15"/>
              <p:cNvCxnSpPr/>
              <p:nvPr/>
            </p:nvCxnSpPr>
            <p:spPr>
              <a:xfrm>
                <a:off x="6203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4" name="Google Shape;824;p15"/>
              <p:cNvCxnSpPr/>
              <p:nvPr/>
            </p:nvCxnSpPr>
            <p:spPr>
              <a:xfrm>
                <a:off x="6540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5" name="Google Shape;825;p15"/>
              <p:cNvCxnSpPr/>
              <p:nvPr/>
            </p:nvCxnSpPr>
            <p:spPr>
              <a:xfrm>
                <a:off x="6877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6" name="Google Shape;826;p15"/>
              <p:cNvCxnSpPr/>
              <p:nvPr/>
            </p:nvCxnSpPr>
            <p:spPr>
              <a:xfrm>
                <a:off x="7214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7" name="Google Shape;827;p15"/>
              <p:cNvCxnSpPr/>
              <p:nvPr/>
            </p:nvCxnSpPr>
            <p:spPr>
              <a:xfrm>
                <a:off x="7551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8" name="Google Shape;828;p15"/>
              <p:cNvCxnSpPr/>
              <p:nvPr/>
            </p:nvCxnSpPr>
            <p:spPr>
              <a:xfrm>
                <a:off x="7888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9" name="Google Shape;829;p15"/>
              <p:cNvCxnSpPr/>
              <p:nvPr/>
            </p:nvCxnSpPr>
            <p:spPr>
              <a:xfrm>
                <a:off x="8225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0" name="Google Shape;830;p15"/>
              <p:cNvCxnSpPr/>
              <p:nvPr/>
            </p:nvCxnSpPr>
            <p:spPr>
              <a:xfrm>
                <a:off x="8561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1" name="Google Shape;831;p15"/>
              <p:cNvCxnSpPr/>
              <p:nvPr/>
            </p:nvCxnSpPr>
            <p:spPr>
              <a:xfrm>
                <a:off x="8898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2" name="Google Shape;832;p15"/>
              <p:cNvCxnSpPr/>
              <p:nvPr/>
            </p:nvCxnSpPr>
            <p:spPr>
              <a:xfrm>
                <a:off x="9235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3" name="Google Shape;833;p15"/>
              <p:cNvCxnSpPr/>
              <p:nvPr/>
            </p:nvCxnSpPr>
            <p:spPr>
              <a:xfrm>
                <a:off x="9572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4" name="Google Shape;834;p15"/>
              <p:cNvCxnSpPr/>
              <p:nvPr/>
            </p:nvCxnSpPr>
            <p:spPr>
              <a:xfrm>
                <a:off x="9909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5" name="Google Shape;835;p15"/>
              <p:cNvCxnSpPr/>
              <p:nvPr/>
            </p:nvCxnSpPr>
            <p:spPr>
              <a:xfrm>
                <a:off x="10246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836" name="Google Shape;836;p15"/>
              <p:cNvGrpSpPr/>
              <p:nvPr/>
            </p:nvGrpSpPr>
            <p:grpSpPr>
              <a:xfrm>
                <a:off x="2918" y="7206"/>
                <a:ext cx="169" cy="168"/>
                <a:chOff x="2520" y="14112"/>
                <a:chExt cx="144" cy="144"/>
              </a:xfrm>
            </p:grpSpPr>
            <p:cxnSp>
              <p:nvCxnSpPr>
                <p:cNvPr id="837" name="Google Shape;83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8" name="Google Shape;83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9" name="Google Shape;83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0" name="Google Shape;840;p15"/>
              <p:cNvGrpSpPr/>
              <p:nvPr/>
            </p:nvGrpSpPr>
            <p:grpSpPr>
              <a:xfrm>
                <a:off x="2918" y="7543"/>
                <a:ext cx="169" cy="168"/>
                <a:chOff x="2520" y="14112"/>
                <a:chExt cx="144" cy="144"/>
              </a:xfrm>
            </p:grpSpPr>
            <p:cxnSp>
              <p:nvCxnSpPr>
                <p:cNvPr id="841" name="Google Shape;84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2" name="Google Shape;84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3" name="Google Shape;84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4" name="Google Shape;844;p15"/>
              <p:cNvGrpSpPr/>
              <p:nvPr/>
            </p:nvGrpSpPr>
            <p:grpSpPr>
              <a:xfrm>
                <a:off x="2918" y="7880"/>
                <a:ext cx="169" cy="168"/>
                <a:chOff x="2520" y="14112"/>
                <a:chExt cx="144" cy="144"/>
              </a:xfrm>
            </p:grpSpPr>
            <p:cxnSp>
              <p:nvCxnSpPr>
                <p:cNvPr id="845" name="Google Shape;84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6" name="Google Shape;84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7" name="Google Shape;84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8" name="Google Shape;848;p15"/>
              <p:cNvGrpSpPr/>
              <p:nvPr/>
            </p:nvGrpSpPr>
            <p:grpSpPr>
              <a:xfrm>
                <a:off x="2918" y="8217"/>
                <a:ext cx="169" cy="168"/>
                <a:chOff x="2520" y="14112"/>
                <a:chExt cx="144" cy="144"/>
              </a:xfrm>
            </p:grpSpPr>
            <p:cxnSp>
              <p:nvCxnSpPr>
                <p:cNvPr id="849" name="Google Shape;84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0" name="Google Shape;85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1" name="Google Shape;85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2" name="Google Shape;852;p15"/>
              <p:cNvGrpSpPr/>
              <p:nvPr/>
            </p:nvGrpSpPr>
            <p:grpSpPr>
              <a:xfrm>
                <a:off x="3592" y="7206"/>
                <a:ext cx="168" cy="168"/>
                <a:chOff x="2520" y="14112"/>
                <a:chExt cx="144" cy="144"/>
              </a:xfrm>
            </p:grpSpPr>
            <p:cxnSp>
              <p:nvCxnSpPr>
                <p:cNvPr id="853" name="Google Shape;85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4" name="Google Shape;85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5" name="Google Shape;85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6" name="Google Shape;856;p15"/>
              <p:cNvGrpSpPr/>
              <p:nvPr/>
            </p:nvGrpSpPr>
            <p:grpSpPr>
              <a:xfrm>
                <a:off x="3592" y="7543"/>
                <a:ext cx="168" cy="168"/>
                <a:chOff x="2520" y="14112"/>
                <a:chExt cx="144" cy="144"/>
              </a:xfrm>
            </p:grpSpPr>
            <p:cxnSp>
              <p:nvCxnSpPr>
                <p:cNvPr id="857" name="Google Shape;85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8" name="Google Shape;85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9" name="Google Shape;85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0" name="Google Shape;860;p15"/>
              <p:cNvGrpSpPr/>
              <p:nvPr/>
            </p:nvGrpSpPr>
            <p:grpSpPr>
              <a:xfrm>
                <a:off x="3592" y="7880"/>
                <a:ext cx="168" cy="168"/>
                <a:chOff x="2520" y="14112"/>
                <a:chExt cx="144" cy="144"/>
              </a:xfrm>
            </p:grpSpPr>
            <p:cxnSp>
              <p:nvCxnSpPr>
                <p:cNvPr id="861" name="Google Shape;86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2" name="Google Shape;86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3" name="Google Shape;86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4" name="Google Shape;864;p15"/>
              <p:cNvGrpSpPr/>
              <p:nvPr/>
            </p:nvGrpSpPr>
            <p:grpSpPr>
              <a:xfrm>
                <a:off x="3592" y="8217"/>
                <a:ext cx="168" cy="168"/>
                <a:chOff x="2520" y="14112"/>
                <a:chExt cx="144" cy="144"/>
              </a:xfrm>
            </p:grpSpPr>
            <p:cxnSp>
              <p:nvCxnSpPr>
                <p:cNvPr id="865" name="Google Shape;86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6" name="Google Shape;86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7" name="Google Shape;86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8" name="Google Shape;868;p15"/>
              <p:cNvGrpSpPr/>
              <p:nvPr/>
            </p:nvGrpSpPr>
            <p:grpSpPr>
              <a:xfrm>
                <a:off x="4266" y="7206"/>
                <a:ext cx="168" cy="168"/>
                <a:chOff x="2520" y="14112"/>
                <a:chExt cx="144" cy="144"/>
              </a:xfrm>
            </p:grpSpPr>
            <p:cxnSp>
              <p:nvCxnSpPr>
                <p:cNvPr id="869" name="Google Shape;86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0" name="Google Shape;87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1" name="Google Shape;87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2" name="Google Shape;872;p15"/>
              <p:cNvGrpSpPr/>
              <p:nvPr/>
            </p:nvGrpSpPr>
            <p:grpSpPr>
              <a:xfrm>
                <a:off x="4266" y="7543"/>
                <a:ext cx="168" cy="168"/>
                <a:chOff x="2520" y="14112"/>
                <a:chExt cx="144" cy="144"/>
              </a:xfrm>
            </p:grpSpPr>
            <p:cxnSp>
              <p:nvCxnSpPr>
                <p:cNvPr id="873" name="Google Shape;87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4" name="Google Shape;87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5" name="Google Shape;87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6" name="Google Shape;876;p15"/>
              <p:cNvGrpSpPr/>
              <p:nvPr/>
            </p:nvGrpSpPr>
            <p:grpSpPr>
              <a:xfrm>
                <a:off x="4266" y="7880"/>
                <a:ext cx="168" cy="168"/>
                <a:chOff x="2520" y="14112"/>
                <a:chExt cx="144" cy="144"/>
              </a:xfrm>
            </p:grpSpPr>
            <p:cxnSp>
              <p:nvCxnSpPr>
                <p:cNvPr id="877" name="Google Shape;87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8" name="Google Shape;87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9" name="Google Shape;87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80" name="Google Shape;880;p15"/>
              <p:cNvGrpSpPr/>
              <p:nvPr/>
            </p:nvGrpSpPr>
            <p:grpSpPr>
              <a:xfrm>
                <a:off x="4266" y="8217"/>
                <a:ext cx="168" cy="168"/>
                <a:chOff x="2520" y="14112"/>
                <a:chExt cx="144" cy="144"/>
              </a:xfrm>
            </p:grpSpPr>
            <p:cxnSp>
              <p:nvCxnSpPr>
                <p:cNvPr id="881" name="Google Shape;88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82" name="Google Shape;88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83" name="Google Shape;88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84" name="Google Shape;884;p15"/>
              <p:cNvGrpSpPr/>
              <p:nvPr/>
            </p:nvGrpSpPr>
            <p:grpSpPr>
              <a:xfrm>
                <a:off x="4940" y="7206"/>
                <a:ext cx="168" cy="168"/>
                <a:chOff x="2520" y="14112"/>
                <a:chExt cx="144" cy="144"/>
              </a:xfrm>
            </p:grpSpPr>
            <p:cxnSp>
              <p:nvCxnSpPr>
                <p:cNvPr id="885" name="Google Shape;88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86" name="Google Shape;88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87" name="Google Shape;88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88" name="Google Shape;888;p15"/>
              <p:cNvGrpSpPr/>
              <p:nvPr/>
            </p:nvGrpSpPr>
            <p:grpSpPr>
              <a:xfrm>
                <a:off x="6961" y="7206"/>
                <a:ext cx="169" cy="168"/>
                <a:chOff x="2520" y="14112"/>
                <a:chExt cx="144" cy="144"/>
              </a:xfrm>
            </p:grpSpPr>
            <p:cxnSp>
              <p:nvCxnSpPr>
                <p:cNvPr id="889" name="Google Shape;88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90" name="Google Shape;89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91" name="Google Shape;89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92" name="Google Shape;892;p15"/>
              <p:cNvGrpSpPr/>
              <p:nvPr/>
            </p:nvGrpSpPr>
            <p:grpSpPr>
              <a:xfrm>
                <a:off x="6287" y="7206"/>
                <a:ext cx="169" cy="168"/>
                <a:chOff x="2520" y="14112"/>
                <a:chExt cx="144" cy="144"/>
              </a:xfrm>
            </p:grpSpPr>
            <p:cxnSp>
              <p:nvCxnSpPr>
                <p:cNvPr id="893" name="Google Shape;89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94" name="Google Shape;89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95" name="Google Shape;89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96" name="Google Shape;896;p15"/>
              <p:cNvGrpSpPr/>
              <p:nvPr/>
            </p:nvGrpSpPr>
            <p:grpSpPr>
              <a:xfrm>
                <a:off x="5613" y="7206"/>
                <a:ext cx="169" cy="168"/>
                <a:chOff x="2520" y="14112"/>
                <a:chExt cx="144" cy="144"/>
              </a:xfrm>
            </p:grpSpPr>
            <p:cxnSp>
              <p:nvCxnSpPr>
                <p:cNvPr id="897" name="Google Shape;89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98" name="Google Shape;89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99" name="Google Shape;89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00" name="Google Shape;900;p15"/>
              <p:cNvGrpSpPr/>
              <p:nvPr/>
            </p:nvGrpSpPr>
            <p:grpSpPr>
              <a:xfrm>
                <a:off x="5613" y="7543"/>
                <a:ext cx="169" cy="168"/>
                <a:chOff x="2520" y="14112"/>
                <a:chExt cx="144" cy="144"/>
              </a:xfrm>
            </p:grpSpPr>
            <p:cxnSp>
              <p:nvCxnSpPr>
                <p:cNvPr id="901" name="Google Shape;90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02" name="Google Shape;90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03" name="Google Shape;90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04" name="Google Shape;904;p15"/>
              <p:cNvGrpSpPr/>
              <p:nvPr/>
            </p:nvGrpSpPr>
            <p:grpSpPr>
              <a:xfrm>
                <a:off x="5613" y="7880"/>
                <a:ext cx="169" cy="168"/>
                <a:chOff x="2520" y="14112"/>
                <a:chExt cx="144" cy="144"/>
              </a:xfrm>
            </p:grpSpPr>
            <p:cxnSp>
              <p:nvCxnSpPr>
                <p:cNvPr id="905" name="Google Shape;90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06" name="Google Shape;90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07" name="Google Shape;90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08" name="Google Shape;908;p15"/>
              <p:cNvGrpSpPr/>
              <p:nvPr/>
            </p:nvGrpSpPr>
            <p:grpSpPr>
              <a:xfrm>
                <a:off x="5613" y="8217"/>
                <a:ext cx="169" cy="168"/>
                <a:chOff x="2520" y="14112"/>
                <a:chExt cx="144" cy="144"/>
              </a:xfrm>
            </p:grpSpPr>
            <p:cxnSp>
              <p:nvCxnSpPr>
                <p:cNvPr id="909" name="Google Shape;90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10" name="Google Shape;91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11" name="Google Shape;91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912" name="Google Shape;912;p15"/>
              <p:cNvCxnSpPr/>
              <p:nvPr/>
            </p:nvCxnSpPr>
            <p:spPr>
              <a:xfrm>
                <a:off x="10414" y="7381"/>
                <a:ext cx="67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3" name="Google Shape;913;p15"/>
              <p:cNvCxnSpPr/>
              <p:nvPr/>
            </p:nvCxnSpPr>
            <p:spPr>
              <a:xfrm>
                <a:off x="10414" y="7711"/>
                <a:ext cx="67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4" name="Google Shape;914;p15"/>
              <p:cNvCxnSpPr/>
              <p:nvPr/>
            </p:nvCxnSpPr>
            <p:spPr>
              <a:xfrm>
                <a:off x="10414" y="8048"/>
                <a:ext cx="67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5" name="Google Shape;915;p15"/>
              <p:cNvCxnSpPr/>
              <p:nvPr/>
            </p:nvCxnSpPr>
            <p:spPr>
              <a:xfrm>
                <a:off x="10414" y="8385"/>
                <a:ext cx="67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6" name="Google Shape;916;p15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7" name="Google Shape;917;p15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8" name="Google Shape;918;p15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9" name="Google Shape;919;p15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0" name="Google Shape;920;p15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1" name="Google Shape;921;p15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2" name="Google Shape;922;p15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3" name="Google Shape;923;p15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4" name="Google Shape;924;p15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5" name="Google Shape;925;p15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6" name="Google Shape;926;p15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7" name="Google Shape;927;p15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8" name="Google Shape;928;p15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9" name="Google Shape;929;p15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0" name="Google Shape;930;p15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1" name="Google Shape;931;p15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2" name="Google Shape;932;p15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3" name="Google Shape;933;p15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4" name="Google Shape;934;p15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5" name="Google Shape;935;p15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6" name="Google Shape;936;p15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7" name="Google Shape;937;p15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8" name="Google Shape;938;p15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9" name="Google Shape;939;p15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0" name="Google Shape;940;p15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1" name="Google Shape;941;p15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942" name="Google Shape;942;p15"/>
              <p:cNvGrpSpPr/>
              <p:nvPr/>
            </p:nvGrpSpPr>
            <p:grpSpPr>
              <a:xfrm rot="10800000" flipH="1">
                <a:off x="2581" y="8824"/>
                <a:ext cx="169" cy="179"/>
                <a:chOff x="2520" y="14112"/>
                <a:chExt cx="144" cy="144"/>
              </a:xfrm>
            </p:grpSpPr>
            <p:cxnSp>
              <p:nvCxnSpPr>
                <p:cNvPr id="943" name="Google Shape;94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44" name="Google Shape;94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45" name="Google Shape;94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46" name="Google Shape;946;p15"/>
              <p:cNvGrpSpPr/>
              <p:nvPr/>
            </p:nvGrpSpPr>
            <p:grpSpPr>
              <a:xfrm rot="10800000" flipH="1">
                <a:off x="2244" y="8825"/>
                <a:ext cx="169" cy="179"/>
                <a:chOff x="2520" y="14112"/>
                <a:chExt cx="144" cy="144"/>
              </a:xfrm>
            </p:grpSpPr>
            <p:cxnSp>
              <p:nvCxnSpPr>
                <p:cNvPr id="947" name="Google Shape;94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48" name="Google Shape;94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49" name="Google Shape;94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50" name="Google Shape;950;p15"/>
              <p:cNvGrpSpPr/>
              <p:nvPr/>
            </p:nvGrpSpPr>
            <p:grpSpPr>
              <a:xfrm rot="10800000" flipH="1">
                <a:off x="2920" y="8825"/>
                <a:ext cx="169" cy="179"/>
                <a:chOff x="2520" y="14112"/>
                <a:chExt cx="144" cy="144"/>
              </a:xfrm>
            </p:grpSpPr>
            <p:cxnSp>
              <p:nvCxnSpPr>
                <p:cNvPr id="951" name="Google Shape;95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52" name="Google Shape;95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53" name="Google Shape;95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54" name="Google Shape;954;p15"/>
              <p:cNvGrpSpPr/>
              <p:nvPr/>
            </p:nvGrpSpPr>
            <p:grpSpPr>
              <a:xfrm rot="10800000" flipH="1">
                <a:off x="3256" y="8825"/>
                <a:ext cx="169" cy="179"/>
                <a:chOff x="2520" y="14112"/>
                <a:chExt cx="144" cy="144"/>
              </a:xfrm>
            </p:grpSpPr>
            <p:cxnSp>
              <p:nvCxnSpPr>
                <p:cNvPr id="955" name="Google Shape;95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56" name="Google Shape;95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57" name="Google Shape;95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58" name="Google Shape;958;p15"/>
              <p:cNvGrpSpPr/>
              <p:nvPr/>
            </p:nvGrpSpPr>
            <p:grpSpPr>
              <a:xfrm rot="10800000" flipH="1">
                <a:off x="3589" y="8825"/>
                <a:ext cx="169" cy="179"/>
                <a:chOff x="2520" y="14112"/>
                <a:chExt cx="144" cy="144"/>
              </a:xfrm>
            </p:grpSpPr>
            <p:cxnSp>
              <p:nvCxnSpPr>
                <p:cNvPr id="959" name="Google Shape;95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60" name="Google Shape;96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61" name="Google Shape;96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62" name="Google Shape;962;p15"/>
              <p:cNvGrpSpPr/>
              <p:nvPr/>
            </p:nvGrpSpPr>
            <p:grpSpPr>
              <a:xfrm rot="10800000" flipH="1">
                <a:off x="6961" y="8825"/>
                <a:ext cx="169" cy="179"/>
                <a:chOff x="2520" y="14112"/>
                <a:chExt cx="144" cy="144"/>
              </a:xfrm>
            </p:grpSpPr>
            <p:cxnSp>
              <p:nvCxnSpPr>
                <p:cNvPr id="963" name="Google Shape;96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64" name="Google Shape;96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65" name="Google Shape;96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66" name="Google Shape;966;p15"/>
              <p:cNvGrpSpPr/>
              <p:nvPr/>
            </p:nvGrpSpPr>
            <p:grpSpPr>
              <a:xfrm rot="10800000" flipH="1">
                <a:off x="6624" y="8825"/>
                <a:ext cx="169" cy="179"/>
                <a:chOff x="2520" y="14112"/>
                <a:chExt cx="144" cy="144"/>
              </a:xfrm>
            </p:grpSpPr>
            <p:cxnSp>
              <p:nvCxnSpPr>
                <p:cNvPr id="967" name="Google Shape;96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68" name="Google Shape;96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69" name="Google Shape;96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70" name="Google Shape;970;p15"/>
              <p:cNvGrpSpPr/>
              <p:nvPr/>
            </p:nvGrpSpPr>
            <p:grpSpPr>
              <a:xfrm rot="10800000" flipH="1">
                <a:off x="6287" y="8825"/>
                <a:ext cx="169" cy="179"/>
                <a:chOff x="2520" y="14112"/>
                <a:chExt cx="144" cy="144"/>
              </a:xfrm>
            </p:grpSpPr>
            <p:cxnSp>
              <p:nvCxnSpPr>
                <p:cNvPr id="971" name="Google Shape;97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72" name="Google Shape;97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73" name="Google Shape;97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74" name="Google Shape;974;p15"/>
              <p:cNvGrpSpPr/>
              <p:nvPr/>
            </p:nvGrpSpPr>
            <p:grpSpPr>
              <a:xfrm rot="10800000" flipH="1">
                <a:off x="5950" y="8824"/>
                <a:ext cx="169" cy="179"/>
                <a:chOff x="2520" y="14112"/>
                <a:chExt cx="144" cy="144"/>
              </a:xfrm>
            </p:grpSpPr>
            <p:cxnSp>
              <p:nvCxnSpPr>
                <p:cNvPr id="975" name="Google Shape;97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76" name="Google Shape;97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77" name="Google Shape;97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78" name="Google Shape;978;p15"/>
              <p:cNvGrpSpPr/>
              <p:nvPr/>
            </p:nvGrpSpPr>
            <p:grpSpPr>
              <a:xfrm rot="10800000" flipH="1">
                <a:off x="5613" y="8825"/>
                <a:ext cx="169" cy="179"/>
                <a:chOff x="2520" y="14112"/>
                <a:chExt cx="144" cy="144"/>
              </a:xfrm>
            </p:grpSpPr>
            <p:cxnSp>
              <p:nvCxnSpPr>
                <p:cNvPr id="979" name="Google Shape;97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80" name="Google Shape;98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81" name="Google Shape;98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82" name="Google Shape;982;p15"/>
              <p:cNvGrpSpPr/>
              <p:nvPr/>
            </p:nvGrpSpPr>
            <p:grpSpPr>
              <a:xfrm rot="10800000" flipH="1">
                <a:off x="5276" y="8824"/>
                <a:ext cx="169" cy="179"/>
                <a:chOff x="2520" y="14112"/>
                <a:chExt cx="144" cy="144"/>
              </a:xfrm>
            </p:grpSpPr>
            <p:cxnSp>
              <p:nvCxnSpPr>
                <p:cNvPr id="983" name="Google Shape;98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84" name="Google Shape;98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85" name="Google Shape;98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86" name="Google Shape;986;p15"/>
              <p:cNvGrpSpPr/>
              <p:nvPr/>
            </p:nvGrpSpPr>
            <p:grpSpPr>
              <a:xfrm rot="10800000" flipH="1">
                <a:off x="4940" y="8825"/>
                <a:ext cx="169" cy="179"/>
                <a:chOff x="2520" y="14112"/>
                <a:chExt cx="144" cy="144"/>
              </a:xfrm>
            </p:grpSpPr>
            <p:cxnSp>
              <p:nvCxnSpPr>
                <p:cNvPr id="987" name="Google Shape;98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88" name="Google Shape;98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89" name="Google Shape;98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90" name="Google Shape;990;p15"/>
              <p:cNvGrpSpPr/>
              <p:nvPr/>
            </p:nvGrpSpPr>
            <p:grpSpPr>
              <a:xfrm rot="10800000" flipH="1">
                <a:off x="4603" y="8825"/>
                <a:ext cx="169" cy="179"/>
                <a:chOff x="2520" y="14112"/>
                <a:chExt cx="144" cy="144"/>
              </a:xfrm>
            </p:grpSpPr>
            <p:cxnSp>
              <p:nvCxnSpPr>
                <p:cNvPr id="991" name="Google Shape;99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92" name="Google Shape;99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93" name="Google Shape;99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94" name="Google Shape;994;p15"/>
              <p:cNvGrpSpPr/>
              <p:nvPr/>
            </p:nvGrpSpPr>
            <p:grpSpPr>
              <a:xfrm rot="10800000" flipH="1">
                <a:off x="4265" y="8825"/>
                <a:ext cx="169" cy="179"/>
                <a:chOff x="2520" y="14112"/>
                <a:chExt cx="144" cy="144"/>
              </a:xfrm>
            </p:grpSpPr>
            <p:cxnSp>
              <p:nvCxnSpPr>
                <p:cNvPr id="995" name="Google Shape;99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96" name="Google Shape;99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97" name="Google Shape;99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98" name="Google Shape;998;p15"/>
              <p:cNvGrpSpPr/>
              <p:nvPr/>
            </p:nvGrpSpPr>
            <p:grpSpPr>
              <a:xfrm rot="10800000" flipH="1">
                <a:off x="3929" y="8825"/>
                <a:ext cx="169" cy="179"/>
                <a:chOff x="2520" y="14112"/>
                <a:chExt cx="144" cy="144"/>
              </a:xfrm>
            </p:grpSpPr>
            <p:cxnSp>
              <p:nvCxnSpPr>
                <p:cNvPr id="999" name="Google Shape;99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00" name="Google Shape;100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01" name="Google Shape;100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02" name="Google Shape;1002;p15"/>
              <p:cNvGrpSpPr/>
              <p:nvPr/>
            </p:nvGrpSpPr>
            <p:grpSpPr>
              <a:xfrm rot="10800000" flipH="1">
                <a:off x="9993" y="8825"/>
                <a:ext cx="169" cy="179"/>
                <a:chOff x="2520" y="14112"/>
                <a:chExt cx="144" cy="144"/>
              </a:xfrm>
            </p:grpSpPr>
            <p:cxnSp>
              <p:nvCxnSpPr>
                <p:cNvPr id="1003" name="Google Shape;100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04" name="Google Shape;100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05" name="Google Shape;100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06" name="Google Shape;1006;p15"/>
              <p:cNvGrpSpPr/>
              <p:nvPr/>
            </p:nvGrpSpPr>
            <p:grpSpPr>
              <a:xfrm rot="10800000" flipH="1">
                <a:off x="9656" y="8825"/>
                <a:ext cx="169" cy="179"/>
                <a:chOff x="2520" y="14112"/>
                <a:chExt cx="144" cy="144"/>
              </a:xfrm>
            </p:grpSpPr>
            <p:cxnSp>
              <p:nvCxnSpPr>
                <p:cNvPr id="1007" name="Google Shape;100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08" name="Google Shape;100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09" name="Google Shape;100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10" name="Google Shape;1010;p15"/>
              <p:cNvGrpSpPr/>
              <p:nvPr/>
            </p:nvGrpSpPr>
            <p:grpSpPr>
              <a:xfrm rot="10800000" flipH="1">
                <a:off x="9319" y="8825"/>
                <a:ext cx="169" cy="179"/>
                <a:chOff x="2520" y="14112"/>
                <a:chExt cx="144" cy="144"/>
              </a:xfrm>
            </p:grpSpPr>
            <p:cxnSp>
              <p:nvCxnSpPr>
                <p:cNvPr id="1011" name="Google Shape;101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12" name="Google Shape;101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13" name="Google Shape;101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14" name="Google Shape;1014;p15"/>
              <p:cNvGrpSpPr/>
              <p:nvPr/>
            </p:nvGrpSpPr>
            <p:grpSpPr>
              <a:xfrm rot="10800000" flipH="1">
                <a:off x="8982" y="8825"/>
                <a:ext cx="169" cy="179"/>
                <a:chOff x="2520" y="14112"/>
                <a:chExt cx="144" cy="144"/>
              </a:xfrm>
            </p:grpSpPr>
            <p:cxnSp>
              <p:nvCxnSpPr>
                <p:cNvPr id="1015" name="Google Shape;101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16" name="Google Shape;101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17" name="Google Shape;101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18" name="Google Shape;1018;p15"/>
              <p:cNvGrpSpPr/>
              <p:nvPr/>
            </p:nvGrpSpPr>
            <p:grpSpPr>
              <a:xfrm rot="10800000" flipH="1">
                <a:off x="8645" y="8825"/>
                <a:ext cx="169" cy="179"/>
                <a:chOff x="2520" y="14112"/>
                <a:chExt cx="144" cy="144"/>
              </a:xfrm>
            </p:grpSpPr>
            <p:cxnSp>
              <p:nvCxnSpPr>
                <p:cNvPr id="1019" name="Google Shape;101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20" name="Google Shape;102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21" name="Google Shape;102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22" name="Google Shape;1022;p15"/>
              <p:cNvGrpSpPr/>
              <p:nvPr/>
            </p:nvGrpSpPr>
            <p:grpSpPr>
              <a:xfrm rot="10800000" flipH="1">
                <a:off x="8308" y="8825"/>
                <a:ext cx="169" cy="179"/>
                <a:chOff x="2520" y="14112"/>
                <a:chExt cx="144" cy="144"/>
              </a:xfrm>
            </p:grpSpPr>
            <p:cxnSp>
              <p:nvCxnSpPr>
                <p:cNvPr id="1023" name="Google Shape;102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24" name="Google Shape;102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25" name="Google Shape;102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26" name="Google Shape;1026;p15"/>
              <p:cNvGrpSpPr/>
              <p:nvPr/>
            </p:nvGrpSpPr>
            <p:grpSpPr>
              <a:xfrm rot="10800000" flipH="1">
                <a:off x="7971" y="8824"/>
                <a:ext cx="169" cy="179"/>
                <a:chOff x="2520" y="14112"/>
                <a:chExt cx="144" cy="144"/>
              </a:xfrm>
            </p:grpSpPr>
            <p:cxnSp>
              <p:nvCxnSpPr>
                <p:cNvPr id="1027" name="Google Shape;102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28" name="Google Shape;102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29" name="Google Shape;102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30" name="Google Shape;1030;p15"/>
              <p:cNvGrpSpPr/>
              <p:nvPr/>
            </p:nvGrpSpPr>
            <p:grpSpPr>
              <a:xfrm rot="10800000" flipH="1">
                <a:off x="7634" y="8825"/>
                <a:ext cx="169" cy="179"/>
                <a:chOff x="2520" y="14112"/>
                <a:chExt cx="144" cy="144"/>
              </a:xfrm>
            </p:grpSpPr>
            <p:cxnSp>
              <p:nvCxnSpPr>
                <p:cNvPr id="1031" name="Google Shape;103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32" name="Google Shape;103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33" name="Google Shape;103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34" name="Google Shape;1034;p15"/>
              <p:cNvGrpSpPr/>
              <p:nvPr/>
            </p:nvGrpSpPr>
            <p:grpSpPr>
              <a:xfrm rot="10800000" flipH="1">
                <a:off x="7298" y="8825"/>
                <a:ext cx="169" cy="179"/>
                <a:chOff x="2520" y="14112"/>
                <a:chExt cx="144" cy="144"/>
              </a:xfrm>
            </p:grpSpPr>
            <p:cxnSp>
              <p:nvCxnSpPr>
                <p:cNvPr id="1035" name="Google Shape;103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36" name="Google Shape;103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37" name="Google Shape;103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038" name="Google Shape;1038;p15"/>
            <p:cNvSpPr txBox="1"/>
            <p:nvPr/>
          </p:nvSpPr>
          <p:spPr>
            <a:xfrm>
              <a:off x="810" y="8212"/>
              <a:ext cx="13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9" name="Google Shape;1039;p15"/>
            <p:cNvCxnSpPr/>
            <p:nvPr/>
          </p:nvCxnSpPr>
          <p:spPr>
            <a:xfrm>
              <a:off x="2169" y="6594"/>
              <a:ext cx="1685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0" name="Google Shape;1040;p15"/>
            <p:cNvCxnSpPr/>
            <p:nvPr/>
          </p:nvCxnSpPr>
          <p:spPr>
            <a:xfrm>
              <a:off x="3854" y="6594"/>
              <a:ext cx="0" cy="101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1" name="Google Shape;1041;p15"/>
            <p:cNvCxnSpPr/>
            <p:nvPr/>
          </p:nvCxnSpPr>
          <p:spPr>
            <a:xfrm>
              <a:off x="3854" y="7605"/>
              <a:ext cx="168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2" name="Google Shape;1042;p15"/>
            <p:cNvCxnSpPr/>
            <p:nvPr/>
          </p:nvCxnSpPr>
          <p:spPr>
            <a:xfrm rot="10800000" flipH="1">
              <a:off x="4022" y="7268"/>
              <a:ext cx="1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3" name="Google Shape;1043;p15"/>
            <p:cNvCxnSpPr/>
            <p:nvPr/>
          </p:nvCxnSpPr>
          <p:spPr>
            <a:xfrm>
              <a:off x="4022" y="7268"/>
              <a:ext cx="1179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4" name="Google Shape;1044;p15"/>
            <p:cNvCxnSpPr/>
            <p:nvPr/>
          </p:nvCxnSpPr>
          <p:spPr>
            <a:xfrm rot="10800000">
              <a:off x="5201" y="6594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5" name="Google Shape;1045;p15"/>
            <p:cNvCxnSpPr/>
            <p:nvPr/>
          </p:nvCxnSpPr>
          <p:spPr>
            <a:xfrm>
              <a:off x="5201" y="6594"/>
              <a:ext cx="169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6" name="Google Shape;1046;p15"/>
            <p:cNvCxnSpPr/>
            <p:nvPr/>
          </p:nvCxnSpPr>
          <p:spPr>
            <a:xfrm>
              <a:off x="5370" y="6594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7" name="Google Shape;1047;p15"/>
            <p:cNvCxnSpPr/>
            <p:nvPr/>
          </p:nvCxnSpPr>
          <p:spPr>
            <a:xfrm>
              <a:off x="5370" y="7268"/>
              <a:ext cx="1179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8" name="Google Shape;1048;p15"/>
            <p:cNvCxnSpPr/>
            <p:nvPr/>
          </p:nvCxnSpPr>
          <p:spPr>
            <a:xfrm>
              <a:off x="6549" y="7268"/>
              <a:ext cx="0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9" name="Google Shape;1049;p15"/>
            <p:cNvCxnSpPr/>
            <p:nvPr/>
          </p:nvCxnSpPr>
          <p:spPr>
            <a:xfrm>
              <a:off x="6549" y="7605"/>
              <a:ext cx="33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15"/>
            <p:cNvCxnSpPr/>
            <p:nvPr/>
          </p:nvCxnSpPr>
          <p:spPr>
            <a:xfrm rot="10800000">
              <a:off x="6886" y="7268"/>
              <a:ext cx="0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1" name="Google Shape;1051;p15"/>
            <p:cNvCxnSpPr/>
            <p:nvPr/>
          </p:nvCxnSpPr>
          <p:spPr>
            <a:xfrm>
              <a:off x="6886" y="7268"/>
              <a:ext cx="1348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2" name="Google Shape;1052;p15"/>
            <p:cNvCxnSpPr/>
            <p:nvPr/>
          </p:nvCxnSpPr>
          <p:spPr>
            <a:xfrm rot="10800000">
              <a:off x="8234" y="6594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3" name="Google Shape;1053;p15"/>
            <p:cNvCxnSpPr/>
            <p:nvPr/>
          </p:nvCxnSpPr>
          <p:spPr>
            <a:xfrm>
              <a:off x="8234" y="6594"/>
              <a:ext cx="168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4" name="Google Shape;1054;p15"/>
            <p:cNvCxnSpPr/>
            <p:nvPr/>
          </p:nvCxnSpPr>
          <p:spPr>
            <a:xfrm>
              <a:off x="8402" y="6594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055" name="Google Shape;1055;p15"/>
            <p:cNvGrpSpPr/>
            <p:nvPr/>
          </p:nvGrpSpPr>
          <p:grpSpPr>
            <a:xfrm>
              <a:off x="3854" y="8528"/>
              <a:ext cx="4548" cy="190"/>
              <a:chOff x="3854" y="8498"/>
              <a:chExt cx="4548" cy="359"/>
            </a:xfrm>
          </p:grpSpPr>
          <p:cxnSp>
            <p:nvCxnSpPr>
              <p:cNvPr id="1056" name="Google Shape;1056;p15"/>
              <p:cNvCxnSpPr/>
              <p:nvPr/>
            </p:nvCxnSpPr>
            <p:spPr>
              <a:xfrm>
                <a:off x="3854" y="8498"/>
                <a:ext cx="0" cy="35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7" name="Google Shape;1057;p15"/>
              <p:cNvCxnSpPr/>
              <p:nvPr/>
            </p:nvCxnSpPr>
            <p:spPr>
              <a:xfrm>
                <a:off x="3854" y="8857"/>
                <a:ext cx="169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8" name="Google Shape;1058;p15"/>
              <p:cNvCxnSpPr/>
              <p:nvPr/>
            </p:nvCxnSpPr>
            <p:spPr>
              <a:xfrm rot="10800000">
                <a:off x="4023" y="8498"/>
                <a:ext cx="0" cy="35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9" name="Google Shape;1059;p15"/>
              <p:cNvCxnSpPr/>
              <p:nvPr/>
            </p:nvCxnSpPr>
            <p:spPr>
              <a:xfrm>
                <a:off x="5201" y="8498"/>
                <a:ext cx="0" cy="355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0" name="Google Shape;1060;p15"/>
              <p:cNvCxnSpPr/>
              <p:nvPr/>
            </p:nvCxnSpPr>
            <p:spPr>
              <a:xfrm>
                <a:off x="5201" y="8857"/>
                <a:ext cx="169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1" name="Google Shape;1061;p15"/>
              <p:cNvCxnSpPr/>
              <p:nvPr/>
            </p:nvCxnSpPr>
            <p:spPr>
              <a:xfrm rot="10800000">
                <a:off x="5370" y="8498"/>
                <a:ext cx="0" cy="35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2" name="Google Shape;1062;p15"/>
              <p:cNvCxnSpPr/>
              <p:nvPr/>
            </p:nvCxnSpPr>
            <p:spPr>
              <a:xfrm>
                <a:off x="6549" y="8498"/>
                <a:ext cx="0" cy="355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3" name="Google Shape;1063;p15"/>
              <p:cNvCxnSpPr/>
              <p:nvPr/>
            </p:nvCxnSpPr>
            <p:spPr>
              <a:xfrm>
                <a:off x="6549" y="8857"/>
                <a:ext cx="337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4" name="Google Shape;1064;p15"/>
              <p:cNvCxnSpPr/>
              <p:nvPr/>
            </p:nvCxnSpPr>
            <p:spPr>
              <a:xfrm rot="10800000">
                <a:off x="6886" y="8498"/>
                <a:ext cx="0" cy="35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5" name="Google Shape;1065;p15"/>
              <p:cNvCxnSpPr/>
              <p:nvPr/>
            </p:nvCxnSpPr>
            <p:spPr>
              <a:xfrm>
                <a:off x="8234" y="8498"/>
                <a:ext cx="0" cy="355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6" name="Google Shape;1066;p15"/>
              <p:cNvCxnSpPr/>
              <p:nvPr/>
            </p:nvCxnSpPr>
            <p:spPr>
              <a:xfrm>
                <a:off x="8234" y="8857"/>
                <a:ext cx="168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7" name="Google Shape;1067;p15"/>
              <p:cNvCxnSpPr/>
              <p:nvPr/>
            </p:nvCxnSpPr>
            <p:spPr>
              <a:xfrm rot="10800000">
                <a:off x="8402" y="8498"/>
                <a:ext cx="0" cy="35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1068" name="Google Shape;1068;p15"/>
            <p:cNvCxnSpPr/>
            <p:nvPr/>
          </p:nvCxnSpPr>
          <p:spPr>
            <a:xfrm>
              <a:off x="8902" y="5404"/>
              <a:ext cx="0" cy="1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69" name="Google Shape;1069;p15"/>
            <p:cNvCxnSpPr/>
            <p:nvPr/>
          </p:nvCxnSpPr>
          <p:spPr>
            <a:xfrm rot="10800000">
              <a:off x="7997" y="5439"/>
              <a:ext cx="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70" name="Google Shape;1070;p15"/>
            <p:cNvSpPr/>
            <p:nvPr/>
          </p:nvSpPr>
          <p:spPr>
            <a:xfrm>
              <a:off x="9229" y="7161"/>
              <a:ext cx="1997" cy="939"/>
            </a:xfrm>
            <a:prstGeom prst="wedgeRoundRectCallout">
              <a:avLst>
                <a:gd name="adj1" fmla="val -48486"/>
                <a:gd name="adj2" fmla="val 18981"/>
                <a:gd name="adj3" fmla="val 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Times New Roman"/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Conclusion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Times New Roman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 plus conduire après</a:t>
              </a:r>
              <a:r>
                <a:rPr lang="en-US" sz="1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20 h 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1" name="Google Shape;1071;p15"/>
          <p:cNvSpPr txBox="1"/>
          <p:nvPr/>
        </p:nvSpPr>
        <p:spPr>
          <a:xfrm>
            <a:off x="3419475" y="2700337"/>
            <a:ext cx="2411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Règle des 13 heures de conduite</a:t>
            </a:r>
            <a:endParaRPr sz="11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1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Règle des 14 heures de travail</a:t>
            </a:r>
            <a:endParaRPr sz="11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1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1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Règle des 16 heures d’amplitude</a:t>
            </a:r>
            <a:endParaRPr sz="1200" b="1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2" name="Google Shape;1072;p15"/>
          <p:cNvCxnSpPr/>
          <p:nvPr/>
        </p:nvCxnSpPr>
        <p:spPr>
          <a:xfrm rot="10800000">
            <a:off x="2894012" y="3213100"/>
            <a:ext cx="43338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3" name="Google Shape;1073;p15"/>
          <p:cNvCxnSpPr/>
          <p:nvPr/>
        </p:nvCxnSpPr>
        <p:spPr>
          <a:xfrm>
            <a:off x="2903537" y="3213100"/>
            <a:ext cx="0" cy="43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74" name="Google Shape;1074;p15"/>
          <p:cNvCxnSpPr/>
          <p:nvPr/>
        </p:nvCxnSpPr>
        <p:spPr>
          <a:xfrm rot="10800000" flipH="1">
            <a:off x="5712875" y="2832425"/>
            <a:ext cx="5151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5" name="Google Shape;1075;p15"/>
          <p:cNvSpPr/>
          <p:nvPr/>
        </p:nvSpPr>
        <p:spPr>
          <a:xfrm>
            <a:off x="3327400" y="2819400"/>
            <a:ext cx="114300" cy="7767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6" name="Google Shape;1076;p15"/>
          <p:cNvCxnSpPr/>
          <p:nvPr/>
        </p:nvCxnSpPr>
        <p:spPr>
          <a:xfrm flipH="1">
            <a:off x="6227162" y="2832100"/>
            <a:ext cx="600" cy="109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77" name="Google Shape;1077;p15"/>
          <p:cNvCxnSpPr/>
          <p:nvPr/>
        </p:nvCxnSpPr>
        <p:spPr>
          <a:xfrm>
            <a:off x="5763675" y="3507325"/>
            <a:ext cx="565200" cy="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8" name="Google Shape;1078;p15"/>
          <p:cNvCxnSpPr/>
          <p:nvPr/>
        </p:nvCxnSpPr>
        <p:spPr>
          <a:xfrm flipH="1">
            <a:off x="6328875" y="3513675"/>
            <a:ext cx="6300" cy="36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79" name="Google Shape;1079;p15"/>
          <p:cNvSpPr txBox="1"/>
          <p:nvPr/>
        </p:nvSpPr>
        <p:spPr>
          <a:xfrm>
            <a:off x="6877050" y="4652962"/>
            <a:ext cx="863600" cy="2746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 h 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6"/>
          <p:cNvSpPr txBox="1">
            <a:spLocks noGrp="1"/>
          </p:cNvSpPr>
          <p:nvPr>
            <p:ph type="title"/>
          </p:nvPr>
        </p:nvSpPr>
        <p:spPr>
          <a:xfrm>
            <a:off x="457200" y="917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600" b="1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Méthode de calcul des heures de conduite disponibles </a:t>
            </a:r>
            <a:r>
              <a:rPr lang="en-US" sz="2600" b="1" i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selon les ex</a:t>
            </a:r>
            <a:r>
              <a:rPr lang="en-US" sz="2600" b="1" i="1" u="sng"/>
              <a:t>i</a:t>
            </a:r>
            <a:r>
              <a:rPr lang="en-US" sz="2600" b="1" i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gences du poste de travail</a:t>
            </a:r>
            <a:endParaRPr sz="2600"/>
          </a:p>
        </p:txBody>
      </p:sp>
      <p:sp>
        <p:nvSpPr>
          <p:cNvPr id="1085" name="Google Shape;1085;p16"/>
          <p:cNvSpPr txBox="1">
            <a:spLocks noGrp="1"/>
          </p:cNvSpPr>
          <p:nvPr>
            <p:ph type="body" idx="1"/>
          </p:nvPr>
        </p:nvSpPr>
        <p:spPr>
          <a:xfrm>
            <a:off x="457200" y="214312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lang="en-US" sz="1200" b="1" i="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Règle des 13 heures de conduite</a:t>
            </a:r>
            <a:endParaRPr>
              <a:solidFill>
                <a:srgbClr val="FF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faut additionner les heures de conduite.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notre exemple :	3 h 30 min. + 3 h 30 min. + 4 heures = 11 heures de conduite.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13 heures – 11 heures = 2 heures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Donc, 18 h 30 + 2 heures = 20 h 30 (ne plus conduire après </a:t>
            </a: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 h 30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b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Règle des 14 heures de travail</a:t>
            </a:r>
            <a:endParaRPr>
              <a:solidFill>
                <a:srgbClr val="FFFF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faut additionner les heures de service et les heures de conduite.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notre exemple :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 min. (service) + 3 h 30 min. (conduite) + 3 h 30 min. (conduite) + 1 h (service) + 4 h (conduite) =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 h 30 min. de travail.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heures – 12 heures 30 minutes = 1 heure 30 minutes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Donc, 18 h 30 + 1 heure 30 minutes = 20 h 00 (ne plus conduire après </a:t>
            </a: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 h 00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</a:pPr>
            <a:endParaRPr sz="1200"/>
          </a:p>
          <a:p>
            <a:pPr marL="45720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Char char="•"/>
            </a:pPr>
            <a:r>
              <a:rPr lang="en-US" sz="1200" b="1" u="sng">
                <a:solidFill>
                  <a:srgbClr val="6AA84F"/>
                </a:solidFill>
              </a:rPr>
              <a:t>Règle des 16 heures d'amplitude</a:t>
            </a:r>
            <a:endParaRPr>
              <a:solidFill>
                <a:srgbClr val="6AA84F"/>
              </a:solidFill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Il faut additionner 16 heures à l'heure de début du poste de travail.</a:t>
            </a:r>
            <a:endParaRPr/>
          </a:p>
          <a:p>
            <a:pPr marL="457200" lvl="0" indent="-3048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Dans notre exemple :	Début du poste de travail 5 h 00 + 16 heures = 21 h 00</a:t>
            </a:r>
            <a:endParaRPr/>
          </a:p>
          <a:p>
            <a:pPr marL="457200" lvl="0" indent="-3048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                                       Donc, ne plus conduire après </a:t>
            </a:r>
            <a:r>
              <a:rPr lang="en-US" sz="1200" b="1"/>
              <a:t>21 h 00</a:t>
            </a:r>
            <a:r>
              <a:rPr lang="en-US" sz="1200"/>
              <a:t>.</a:t>
            </a:r>
            <a:endParaRPr/>
          </a:p>
          <a:p>
            <a:pPr marL="342900" lvl="0" indent="-2667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u="sng"/>
          </a:p>
          <a:p>
            <a:pPr marL="342900" lvl="0" indent="-2667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notre exemple, au retour de la période de repos, à 18 h 30, c’est la règle des 14 heures qui détermine le nombre d’heures de conduite disponibles puisque c’est la première des limites rencontrées.  Elle a préséance sur la règle des 13 heures de conduite et celle des 16 heures d’amplitude.</a:t>
            </a:r>
            <a:endParaRPr/>
          </a:p>
        </p:txBody>
      </p:sp>
      <p:pic>
        <p:nvPicPr>
          <p:cNvPr id="1086" name="Google Shape;1086;p16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18" descr="gril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46362"/>
            <a:ext cx="8924925" cy="2266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3" name="Google Shape;1093;p18"/>
          <p:cNvCxnSpPr/>
          <p:nvPr/>
        </p:nvCxnSpPr>
        <p:spPr>
          <a:xfrm rot="10800000" flipH="1">
            <a:off x="755650" y="3221037"/>
            <a:ext cx="1512887" cy="158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4" name="Google Shape;1094;p18"/>
          <p:cNvCxnSpPr/>
          <p:nvPr/>
        </p:nvCxnSpPr>
        <p:spPr>
          <a:xfrm>
            <a:off x="2266950" y="4157662"/>
            <a:ext cx="144462" cy="158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5" name="Google Shape;1095;p18"/>
          <p:cNvCxnSpPr/>
          <p:nvPr/>
        </p:nvCxnSpPr>
        <p:spPr>
          <a:xfrm rot="10800000" flipH="1">
            <a:off x="2411412" y="3797300"/>
            <a:ext cx="1008062" cy="158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6" name="Google Shape;1096;p18"/>
          <p:cNvCxnSpPr/>
          <p:nvPr/>
        </p:nvCxnSpPr>
        <p:spPr>
          <a:xfrm rot="10800000" flipH="1">
            <a:off x="3419475" y="3222625"/>
            <a:ext cx="144462" cy="63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7" name="Google Shape;1097;p18"/>
          <p:cNvCxnSpPr/>
          <p:nvPr/>
        </p:nvCxnSpPr>
        <p:spPr>
          <a:xfrm>
            <a:off x="3563937" y="3798887"/>
            <a:ext cx="10795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8" name="Google Shape;1098;p18"/>
          <p:cNvCxnSpPr/>
          <p:nvPr/>
        </p:nvCxnSpPr>
        <p:spPr>
          <a:xfrm rot="10800000" flipH="1">
            <a:off x="4591050" y="3222625"/>
            <a:ext cx="349250" cy="63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9" name="Google Shape;1099;p18"/>
          <p:cNvCxnSpPr/>
          <p:nvPr/>
        </p:nvCxnSpPr>
        <p:spPr>
          <a:xfrm rot="10800000" flipH="1">
            <a:off x="4949825" y="3789362"/>
            <a:ext cx="1135062" cy="95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0" name="Google Shape;1100;p18"/>
          <p:cNvCxnSpPr/>
          <p:nvPr/>
        </p:nvCxnSpPr>
        <p:spPr>
          <a:xfrm rot="10800000" flipH="1">
            <a:off x="6088062" y="3222625"/>
            <a:ext cx="146050" cy="63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1" name="Google Shape;1101;p18"/>
          <p:cNvCxnSpPr/>
          <p:nvPr/>
        </p:nvCxnSpPr>
        <p:spPr>
          <a:xfrm>
            <a:off x="6246812" y="3789362"/>
            <a:ext cx="57626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2" name="Google Shape;1102;p18"/>
          <p:cNvCxnSpPr/>
          <p:nvPr/>
        </p:nvCxnSpPr>
        <p:spPr>
          <a:xfrm>
            <a:off x="2268537" y="3221037"/>
            <a:ext cx="0" cy="9366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3" name="Google Shape;1103;p18"/>
          <p:cNvCxnSpPr/>
          <p:nvPr/>
        </p:nvCxnSpPr>
        <p:spPr>
          <a:xfrm>
            <a:off x="2411412" y="3797300"/>
            <a:ext cx="0" cy="3603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4" name="Google Shape;1104;p18"/>
          <p:cNvCxnSpPr/>
          <p:nvPr/>
        </p:nvCxnSpPr>
        <p:spPr>
          <a:xfrm>
            <a:off x="3582987" y="3224212"/>
            <a:ext cx="0" cy="57467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5" name="Google Shape;1105;p18"/>
          <p:cNvCxnSpPr/>
          <p:nvPr/>
        </p:nvCxnSpPr>
        <p:spPr>
          <a:xfrm>
            <a:off x="4624387" y="3230562"/>
            <a:ext cx="0" cy="5778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6" name="Google Shape;1106;p18"/>
          <p:cNvCxnSpPr/>
          <p:nvPr/>
        </p:nvCxnSpPr>
        <p:spPr>
          <a:xfrm>
            <a:off x="6249987" y="3222625"/>
            <a:ext cx="0" cy="5762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7" name="Google Shape;1107;p18"/>
          <p:cNvCxnSpPr/>
          <p:nvPr/>
        </p:nvCxnSpPr>
        <p:spPr>
          <a:xfrm>
            <a:off x="3419475" y="3222625"/>
            <a:ext cx="0" cy="5762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8" name="Google Shape;1108;p18"/>
          <p:cNvCxnSpPr/>
          <p:nvPr/>
        </p:nvCxnSpPr>
        <p:spPr>
          <a:xfrm>
            <a:off x="4932362" y="3222625"/>
            <a:ext cx="0" cy="5762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9" name="Google Shape;1109;p18"/>
          <p:cNvCxnSpPr/>
          <p:nvPr/>
        </p:nvCxnSpPr>
        <p:spPr>
          <a:xfrm>
            <a:off x="6097587" y="3222625"/>
            <a:ext cx="0" cy="5762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0" name="Google Shape;1110;p18"/>
          <p:cNvCxnSpPr/>
          <p:nvPr/>
        </p:nvCxnSpPr>
        <p:spPr>
          <a:xfrm flipH="1">
            <a:off x="1116012" y="4949825"/>
            <a:ext cx="1152525" cy="86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1" name="Google Shape;1111;p18"/>
          <p:cNvSpPr txBox="1"/>
          <p:nvPr/>
        </p:nvSpPr>
        <p:spPr>
          <a:xfrm rot="-2340000">
            <a:off x="889000" y="5118100"/>
            <a:ext cx="1181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Val D’or  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2" name="Google Shape;1112;p18"/>
          <p:cNvCxnSpPr/>
          <p:nvPr/>
        </p:nvCxnSpPr>
        <p:spPr>
          <a:xfrm>
            <a:off x="2259012" y="4652962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3" name="Google Shape;1113;p18"/>
          <p:cNvCxnSpPr/>
          <p:nvPr/>
        </p:nvCxnSpPr>
        <p:spPr>
          <a:xfrm>
            <a:off x="2392362" y="4643437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4" name="Google Shape;1114;p18"/>
          <p:cNvCxnSpPr/>
          <p:nvPr/>
        </p:nvCxnSpPr>
        <p:spPr>
          <a:xfrm>
            <a:off x="2268537" y="4949825"/>
            <a:ext cx="142875" cy="158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5" name="Google Shape;1115;p18"/>
          <p:cNvSpPr/>
          <p:nvPr/>
        </p:nvSpPr>
        <p:spPr>
          <a:xfrm>
            <a:off x="5003800" y="5522912"/>
            <a:ext cx="3944937" cy="1219200"/>
          </a:xfrm>
          <a:prstGeom prst="wedgeRectCallout">
            <a:avLst>
              <a:gd name="adj1" fmla="val 12810"/>
              <a:gd name="adj2" fmla="val -49181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conducteur doit cesser de conduire à 20:30 (08:30 pm) car il a cumulé 13 heures de conduite dans son poste de travail.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18"/>
          <p:cNvSpPr txBox="1"/>
          <p:nvPr/>
        </p:nvSpPr>
        <p:spPr>
          <a:xfrm>
            <a:off x="457200" y="981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1.  À quelle heure doit-il cesser de conduire, tenant compte qu’il est en repos depuis 7:00 pm (19:00) la journée précédente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7" name="Google Shape;1117;p18"/>
          <p:cNvCxnSpPr/>
          <p:nvPr/>
        </p:nvCxnSpPr>
        <p:spPr>
          <a:xfrm flipH="1">
            <a:off x="2266950" y="4949825"/>
            <a:ext cx="1152525" cy="86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8" name="Google Shape;1118;p18"/>
          <p:cNvSpPr txBox="1"/>
          <p:nvPr/>
        </p:nvSpPr>
        <p:spPr>
          <a:xfrm rot="-2340000">
            <a:off x="1835150" y="5221287"/>
            <a:ext cx="15033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Mont-Laurier 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9" name="Google Shape;1119;p18"/>
          <p:cNvCxnSpPr/>
          <p:nvPr/>
        </p:nvCxnSpPr>
        <p:spPr>
          <a:xfrm>
            <a:off x="3419475" y="4652962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0" name="Google Shape;1120;p18"/>
          <p:cNvCxnSpPr/>
          <p:nvPr/>
        </p:nvCxnSpPr>
        <p:spPr>
          <a:xfrm>
            <a:off x="3571875" y="4662487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1" name="Google Shape;1121;p18"/>
          <p:cNvCxnSpPr/>
          <p:nvPr/>
        </p:nvCxnSpPr>
        <p:spPr>
          <a:xfrm>
            <a:off x="3419475" y="4949825"/>
            <a:ext cx="142875" cy="158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2" name="Google Shape;1122;p18"/>
          <p:cNvCxnSpPr/>
          <p:nvPr/>
        </p:nvCxnSpPr>
        <p:spPr>
          <a:xfrm flipH="1">
            <a:off x="3492500" y="4951412"/>
            <a:ext cx="1152525" cy="86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3" name="Google Shape;1123;p18"/>
          <p:cNvSpPr txBox="1"/>
          <p:nvPr/>
        </p:nvSpPr>
        <p:spPr>
          <a:xfrm rot="-2340000">
            <a:off x="2987675" y="5294312"/>
            <a:ext cx="14271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Berthierville 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4" name="Google Shape;1124;p18"/>
          <p:cNvCxnSpPr/>
          <p:nvPr/>
        </p:nvCxnSpPr>
        <p:spPr>
          <a:xfrm>
            <a:off x="4614862" y="4652962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5" name="Google Shape;1125;p18"/>
          <p:cNvCxnSpPr/>
          <p:nvPr/>
        </p:nvCxnSpPr>
        <p:spPr>
          <a:xfrm>
            <a:off x="4932362" y="4643437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6" name="Google Shape;1126;p18"/>
          <p:cNvCxnSpPr/>
          <p:nvPr/>
        </p:nvCxnSpPr>
        <p:spPr>
          <a:xfrm rot="10800000" flipH="1">
            <a:off x="4643437" y="4941887"/>
            <a:ext cx="288925" cy="79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7" name="Google Shape;1127;p18"/>
          <p:cNvCxnSpPr/>
          <p:nvPr/>
        </p:nvCxnSpPr>
        <p:spPr>
          <a:xfrm flipH="1">
            <a:off x="4932362" y="4951412"/>
            <a:ext cx="1152525" cy="86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8" name="Google Shape;1128;p18"/>
          <p:cNvSpPr txBox="1"/>
          <p:nvPr/>
        </p:nvSpPr>
        <p:spPr>
          <a:xfrm rot="-2340000">
            <a:off x="4500562" y="5157787"/>
            <a:ext cx="14366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St-Romuald 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9" name="Google Shape;1129;p18"/>
          <p:cNvCxnSpPr/>
          <p:nvPr/>
        </p:nvCxnSpPr>
        <p:spPr>
          <a:xfrm>
            <a:off x="6084887" y="4664075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0" name="Google Shape;1130;p18"/>
          <p:cNvCxnSpPr/>
          <p:nvPr/>
        </p:nvCxnSpPr>
        <p:spPr>
          <a:xfrm>
            <a:off x="6227762" y="4664075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1" name="Google Shape;1131;p18"/>
          <p:cNvCxnSpPr/>
          <p:nvPr/>
        </p:nvCxnSpPr>
        <p:spPr>
          <a:xfrm>
            <a:off x="6084887" y="4951412"/>
            <a:ext cx="142875" cy="158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32" name="Google Shape;1132;p18" descr="F:\Mes images\CFTR - logos et images\CFTR-logo+desc_cou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Google Shape;1138;p20" descr="gril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65400"/>
            <a:ext cx="8924925" cy="2266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9" name="Google Shape;1139;p20"/>
          <p:cNvCxnSpPr/>
          <p:nvPr/>
        </p:nvCxnSpPr>
        <p:spPr>
          <a:xfrm>
            <a:off x="755650" y="3140075"/>
            <a:ext cx="151288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0" name="Google Shape;1140;p20"/>
          <p:cNvCxnSpPr/>
          <p:nvPr/>
        </p:nvCxnSpPr>
        <p:spPr>
          <a:xfrm>
            <a:off x="2266950" y="4076700"/>
            <a:ext cx="288925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1" name="Google Shape;1141;p20"/>
          <p:cNvCxnSpPr/>
          <p:nvPr/>
        </p:nvCxnSpPr>
        <p:spPr>
          <a:xfrm>
            <a:off x="2554287" y="3716337"/>
            <a:ext cx="86518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2" name="Google Shape;1142;p20"/>
          <p:cNvCxnSpPr/>
          <p:nvPr/>
        </p:nvCxnSpPr>
        <p:spPr>
          <a:xfrm rot="10800000" flipH="1">
            <a:off x="3419475" y="4070350"/>
            <a:ext cx="290512" cy="63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3" name="Google Shape;1143;p20"/>
          <p:cNvCxnSpPr/>
          <p:nvPr/>
        </p:nvCxnSpPr>
        <p:spPr>
          <a:xfrm>
            <a:off x="3708400" y="3717925"/>
            <a:ext cx="936625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4" name="Google Shape;1144;p20"/>
          <p:cNvCxnSpPr/>
          <p:nvPr/>
        </p:nvCxnSpPr>
        <p:spPr>
          <a:xfrm rot="10800000" flipH="1">
            <a:off x="4641850" y="3141662"/>
            <a:ext cx="290512" cy="63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5" name="Google Shape;1145;p20"/>
          <p:cNvCxnSpPr/>
          <p:nvPr/>
        </p:nvCxnSpPr>
        <p:spPr>
          <a:xfrm>
            <a:off x="4930775" y="3716337"/>
            <a:ext cx="86518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6" name="Google Shape;1146;p20"/>
          <p:cNvCxnSpPr/>
          <p:nvPr/>
        </p:nvCxnSpPr>
        <p:spPr>
          <a:xfrm rot="10800000" flipH="1">
            <a:off x="5794375" y="4076700"/>
            <a:ext cx="290512" cy="63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7" name="Google Shape;1147;p20"/>
          <p:cNvCxnSpPr/>
          <p:nvPr/>
        </p:nvCxnSpPr>
        <p:spPr>
          <a:xfrm>
            <a:off x="2268537" y="3140075"/>
            <a:ext cx="0" cy="9366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8" name="Google Shape;1148;p20"/>
          <p:cNvCxnSpPr/>
          <p:nvPr/>
        </p:nvCxnSpPr>
        <p:spPr>
          <a:xfrm>
            <a:off x="2555875" y="3716337"/>
            <a:ext cx="0" cy="3603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9" name="Google Shape;1149;p20"/>
          <p:cNvCxnSpPr/>
          <p:nvPr/>
        </p:nvCxnSpPr>
        <p:spPr>
          <a:xfrm>
            <a:off x="3708400" y="3717925"/>
            <a:ext cx="0" cy="35877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0" name="Google Shape;1150;p20"/>
          <p:cNvCxnSpPr/>
          <p:nvPr/>
        </p:nvCxnSpPr>
        <p:spPr>
          <a:xfrm>
            <a:off x="4643437" y="3140075"/>
            <a:ext cx="0" cy="5778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1" name="Google Shape;1151;p20"/>
          <p:cNvCxnSpPr/>
          <p:nvPr/>
        </p:nvCxnSpPr>
        <p:spPr>
          <a:xfrm>
            <a:off x="6084887" y="3717925"/>
            <a:ext cx="0" cy="35877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2" name="Google Shape;1152;p20"/>
          <p:cNvCxnSpPr/>
          <p:nvPr/>
        </p:nvCxnSpPr>
        <p:spPr>
          <a:xfrm>
            <a:off x="3419475" y="3716337"/>
            <a:ext cx="0" cy="3603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3" name="Google Shape;1153;p20"/>
          <p:cNvCxnSpPr/>
          <p:nvPr/>
        </p:nvCxnSpPr>
        <p:spPr>
          <a:xfrm>
            <a:off x="4932362" y="3141662"/>
            <a:ext cx="0" cy="5762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4" name="Google Shape;1154;p20"/>
          <p:cNvCxnSpPr/>
          <p:nvPr/>
        </p:nvCxnSpPr>
        <p:spPr>
          <a:xfrm>
            <a:off x="5795962" y="3716337"/>
            <a:ext cx="0" cy="3603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5" name="Google Shape;1155;p20"/>
          <p:cNvCxnSpPr/>
          <p:nvPr/>
        </p:nvCxnSpPr>
        <p:spPr>
          <a:xfrm flipH="1">
            <a:off x="1116012" y="4868862"/>
            <a:ext cx="1152525" cy="86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6" name="Google Shape;1156;p20"/>
          <p:cNvCxnSpPr/>
          <p:nvPr/>
        </p:nvCxnSpPr>
        <p:spPr>
          <a:xfrm flipH="1">
            <a:off x="2268537" y="4868862"/>
            <a:ext cx="1152525" cy="86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7" name="Google Shape;1157;p20"/>
          <p:cNvCxnSpPr/>
          <p:nvPr/>
        </p:nvCxnSpPr>
        <p:spPr>
          <a:xfrm flipH="1">
            <a:off x="3490912" y="4868862"/>
            <a:ext cx="1152525" cy="86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8" name="Google Shape;1158;p20"/>
          <p:cNvSpPr txBox="1"/>
          <p:nvPr/>
        </p:nvSpPr>
        <p:spPr>
          <a:xfrm rot="-2340000">
            <a:off x="900112" y="5068887"/>
            <a:ext cx="10810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Mirabel 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20"/>
          <p:cNvSpPr txBox="1"/>
          <p:nvPr/>
        </p:nvSpPr>
        <p:spPr>
          <a:xfrm rot="-2340000">
            <a:off x="1835150" y="5140325"/>
            <a:ext cx="13985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Victoriaville 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20"/>
          <p:cNvSpPr txBox="1"/>
          <p:nvPr/>
        </p:nvSpPr>
        <p:spPr>
          <a:xfrm rot="-2340000">
            <a:off x="3132137" y="5140325"/>
            <a:ext cx="1308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Stoneham 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1" name="Google Shape;1161;p20"/>
          <p:cNvCxnSpPr/>
          <p:nvPr/>
        </p:nvCxnSpPr>
        <p:spPr>
          <a:xfrm>
            <a:off x="2268537" y="4581525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2" name="Google Shape;1162;p20"/>
          <p:cNvCxnSpPr/>
          <p:nvPr/>
        </p:nvCxnSpPr>
        <p:spPr>
          <a:xfrm>
            <a:off x="2555875" y="4581525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3" name="Google Shape;1163;p20"/>
          <p:cNvCxnSpPr/>
          <p:nvPr/>
        </p:nvCxnSpPr>
        <p:spPr>
          <a:xfrm>
            <a:off x="2268537" y="4868862"/>
            <a:ext cx="288925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4" name="Google Shape;1164;p20"/>
          <p:cNvCxnSpPr/>
          <p:nvPr/>
        </p:nvCxnSpPr>
        <p:spPr>
          <a:xfrm>
            <a:off x="3419475" y="4868862"/>
            <a:ext cx="288925" cy="158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5" name="Google Shape;1165;p20"/>
          <p:cNvCxnSpPr/>
          <p:nvPr/>
        </p:nvCxnSpPr>
        <p:spPr>
          <a:xfrm>
            <a:off x="3419475" y="4581525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6" name="Google Shape;1166;p20"/>
          <p:cNvCxnSpPr/>
          <p:nvPr/>
        </p:nvCxnSpPr>
        <p:spPr>
          <a:xfrm>
            <a:off x="3708400" y="4581525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7" name="Google Shape;1167;p20"/>
          <p:cNvCxnSpPr/>
          <p:nvPr/>
        </p:nvCxnSpPr>
        <p:spPr>
          <a:xfrm>
            <a:off x="4643437" y="4581525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8" name="Google Shape;1168;p20"/>
          <p:cNvCxnSpPr/>
          <p:nvPr/>
        </p:nvCxnSpPr>
        <p:spPr>
          <a:xfrm>
            <a:off x="4932362" y="4581525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9" name="Google Shape;1169;p20"/>
          <p:cNvCxnSpPr/>
          <p:nvPr/>
        </p:nvCxnSpPr>
        <p:spPr>
          <a:xfrm>
            <a:off x="4643437" y="4868862"/>
            <a:ext cx="288925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0" name="Google Shape;1170;p20"/>
          <p:cNvSpPr/>
          <p:nvPr/>
        </p:nvSpPr>
        <p:spPr>
          <a:xfrm>
            <a:off x="5076825" y="5584825"/>
            <a:ext cx="3871912" cy="1219200"/>
          </a:xfrm>
          <a:prstGeom prst="wedgeRectCallout">
            <a:avLst>
              <a:gd name="adj1" fmla="val 11124"/>
              <a:gd name="adj2" fmla="val -4971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conducteur doit cesser de conduire à 20:00 (08:00 pm) car il a cumulé 14 heures de travail dans son poste de travail.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1" name="Google Shape;1171;p20"/>
          <p:cNvCxnSpPr/>
          <p:nvPr/>
        </p:nvCxnSpPr>
        <p:spPr>
          <a:xfrm flipH="1">
            <a:off x="4641850" y="4868862"/>
            <a:ext cx="1152525" cy="86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2" name="Google Shape;1172;p20"/>
          <p:cNvSpPr txBox="1"/>
          <p:nvPr/>
        </p:nvSpPr>
        <p:spPr>
          <a:xfrm rot="-2340000">
            <a:off x="4356100" y="5140325"/>
            <a:ext cx="12985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Saquenay 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3" name="Google Shape;1173;p20"/>
          <p:cNvCxnSpPr/>
          <p:nvPr/>
        </p:nvCxnSpPr>
        <p:spPr>
          <a:xfrm>
            <a:off x="5794375" y="4581525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4" name="Google Shape;1174;p20"/>
          <p:cNvCxnSpPr/>
          <p:nvPr/>
        </p:nvCxnSpPr>
        <p:spPr>
          <a:xfrm>
            <a:off x="6083300" y="4581525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5" name="Google Shape;1175;p20"/>
          <p:cNvCxnSpPr/>
          <p:nvPr/>
        </p:nvCxnSpPr>
        <p:spPr>
          <a:xfrm>
            <a:off x="5794375" y="4868862"/>
            <a:ext cx="288925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6" name="Google Shape;1176;p20"/>
          <p:cNvCxnSpPr/>
          <p:nvPr/>
        </p:nvCxnSpPr>
        <p:spPr>
          <a:xfrm>
            <a:off x="6084887" y="3713162"/>
            <a:ext cx="574675" cy="476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7" name="Google Shape;1177;p20"/>
          <p:cNvSpPr txBox="1"/>
          <p:nvPr/>
        </p:nvSpPr>
        <p:spPr>
          <a:xfrm>
            <a:off x="457200" y="981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b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2.  À quelle heure doit-il cesser de conduire, tenant compte qu’il est en repos depuis 7:00 pm (19:00) la journée précédente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8" name="Google Shape;1178;p20" descr="F:\Mes images\CFTR - logos et images\CFTR-logo+desc_cou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" name="Google Shape;1184;p22" descr="gril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09862"/>
            <a:ext cx="8924925" cy="2266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5" name="Google Shape;1185;p22"/>
          <p:cNvCxnSpPr/>
          <p:nvPr/>
        </p:nvCxnSpPr>
        <p:spPr>
          <a:xfrm>
            <a:off x="755650" y="3284537"/>
            <a:ext cx="151288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6" name="Google Shape;1186;p22"/>
          <p:cNvCxnSpPr/>
          <p:nvPr/>
        </p:nvCxnSpPr>
        <p:spPr>
          <a:xfrm>
            <a:off x="2266950" y="4221162"/>
            <a:ext cx="288925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7" name="Google Shape;1187;p22"/>
          <p:cNvCxnSpPr/>
          <p:nvPr/>
        </p:nvCxnSpPr>
        <p:spPr>
          <a:xfrm>
            <a:off x="2554287" y="3860800"/>
            <a:ext cx="86518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8" name="Google Shape;1188;p22"/>
          <p:cNvCxnSpPr/>
          <p:nvPr/>
        </p:nvCxnSpPr>
        <p:spPr>
          <a:xfrm rot="10800000" flipH="1">
            <a:off x="3419475" y="4214812"/>
            <a:ext cx="290512" cy="63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9" name="Google Shape;1189;p22"/>
          <p:cNvCxnSpPr/>
          <p:nvPr/>
        </p:nvCxnSpPr>
        <p:spPr>
          <a:xfrm>
            <a:off x="3708400" y="3286125"/>
            <a:ext cx="936625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0" name="Google Shape;1190;p22"/>
          <p:cNvCxnSpPr/>
          <p:nvPr/>
        </p:nvCxnSpPr>
        <p:spPr>
          <a:xfrm rot="10800000" flipH="1">
            <a:off x="4641850" y="3286125"/>
            <a:ext cx="290512" cy="63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1" name="Google Shape;1191;p22"/>
          <p:cNvCxnSpPr/>
          <p:nvPr/>
        </p:nvCxnSpPr>
        <p:spPr>
          <a:xfrm>
            <a:off x="5076825" y="3860800"/>
            <a:ext cx="71913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2" name="Google Shape;1192;p22"/>
          <p:cNvCxnSpPr/>
          <p:nvPr/>
        </p:nvCxnSpPr>
        <p:spPr>
          <a:xfrm rot="10800000" flipH="1">
            <a:off x="5794375" y="4221162"/>
            <a:ext cx="290512" cy="63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3" name="Google Shape;1193;p22"/>
          <p:cNvCxnSpPr/>
          <p:nvPr/>
        </p:nvCxnSpPr>
        <p:spPr>
          <a:xfrm>
            <a:off x="2268537" y="3284537"/>
            <a:ext cx="0" cy="9366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4" name="Google Shape;1194;p22"/>
          <p:cNvCxnSpPr/>
          <p:nvPr/>
        </p:nvCxnSpPr>
        <p:spPr>
          <a:xfrm>
            <a:off x="2555875" y="3860800"/>
            <a:ext cx="0" cy="3603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5" name="Google Shape;1195;p22"/>
          <p:cNvCxnSpPr/>
          <p:nvPr/>
        </p:nvCxnSpPr>
        <p:spPr>
          <a:xfrm>
            <a:off x="3708400" y="3286125"/>
            <a:ext cx="0" cy="9350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6" name="Google Shape;1196;p22"/>
          <p:cNvCxnSpPr/>
          <p:nvPr/>
        </p:nvCxnSpPr>
        <p:spPr>
          <a:xfrm>
            <a:off x="6084887" y="3862387"/>
            <a:ext cx="0" cy="35877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7" name="Google Shape;1197;p22"/>
          <p:cNvCxnSpPr/>
          <p:nvPr/>
        </p:nvCxnSpPr>
        <p:spPr>
          <a:xfrm>
            <a:off x="3419475" y="3860800"/>
            <a:ext cx="0" cy="3603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8" name="Google Shape;1198;p22"/>
          <p:cNvCxnSpPr/>
          <p:nvPr/>
        </p:nvCxnSpPr>
        <p:spPr>
          <a:xfrm>
            <a:off x="4932362" y="3286125"/>
            <a:ext cx="0" cy="9350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9" name="Google Shape;1199;p22"/>
          <p:cNvCxnSpPr/>
          <p:nvPr/>
        </p:nvCxnSpPr>
        <p:spPr>
          <a:xfrm>
            <a:off x="5795962" y="3860800"/>
            <a:ext cx="0" cy="3603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0" name="Google Shape;1200;p22"/>
          <p:cNvCxnSpPr/>
          <p:nvPr/>
        </p:nvCxnSpPr>
        <p:spPr>
          <a:xfrm flipH="1">
            <a:off x="1116012" y="5013325"/>
            <a:ext cx="1152525" cy="86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1" name="Google Shape;1201;p22"/>
          <p:cNvCxnSpPr/>
          <p:nvPr/>
        </p:nvCxnSpPr>
        <p:spPr>
          <a:xfrm flipH="1">
            <a:off x="2268537" y="5013325"/>
            <a:ext cx="1152525" cy="86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2" name="Google Shape;1202;p22"/>
          <p:cNvSpPr txBox="1"/>
          <p:nvPr/>
        </p:nvSpPr>
        <p:spPr>
          <a:xfrm rot="-2340000">
            <a:off x="900112" y="5213350"/>
            <a:ext cx="10810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Mirabel 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22"/>
          <p:cNvSpPr txBox="1"/>
          <p:nvPr/>
        </p:nvSpPr>
        <p:spPr>
          <a:xfrm rot="-2340000">
            <a:off x="1831975" y="5278437"/>
            <a:ext cx="14160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Sherbrooke 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4" name="Google Shape;1204;p22"/>
          <p:cNvCxnSpPr/>
          <p:nvPr/>
        </p:nvCxnSpPr>
        <p:spPr>
          <a:xfrm>
            <a:off x="2268537" y="4725987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5" name="Google Shape;1205;p22"/>
          <p:cNvCxnSpPr/>
          <p:nvPr/>
        </p:nvCxnSpPr>
        <p:spPr>
          <a:xfrm>
            <a:off x="2555875" y="4725987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6" name="Google Shape;1206;p22"/>
          <p:cNvCxnSpPr/>
          <p:nvPr/>
        </p:nvCxnSpPr>
        <p:spPr>
          <a:xfrm>
            <a:off x="2268537" y="5013325"/>
            <a:ext cx="288925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7" name="Google Shape;1207;p22"/>
          <p:cNvCxnSpPr/>
          <p:nvPr/>
        </p:nvCxnSpPr>
        <p:spPr>
          <a:xfrm>
            <a:off x="3419475" y="5013325"/>
            <a:ext cx="165735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8" name="Google Shape;1208;p22"/>
          <p:cNvCxnSpPr/>
          <p:nvPr/>
        </p:nvCxnSpPr>
        <p:spPr>
          <a:xfrm>
            <a:off x="3419475" y="4725987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9" name="Google Shape;1209;p22"/>
          <p:cNvCxnSpPr/>
          <p:nvPr/>
        </p:nvCxnSpPr>
        <p:spPr>
          <a:xfrm>
            <a:off x="5076825" y="4725987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0" name="Google Shape;1210;p22"/>
          <p:cNvCxnSpPr/>
          <p:nvPr/>
        </p:nvCxnSpPr>
        <p:spPr>
          <a:xfrm flipH="1">
            <a:off x="4643437" y="5014912"/>
            <a:ext cx="1152525" cy="86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1" name="Google Shape;1211;p22"/>
          <p:cNvSpPr txBox="1"/>
          <p:nvPr/>
        </p:nvSpPr>
        <p:spPr>
          <a:xfrm rot="-2340000">
            <a:off x="4459287" y="5230812"/>
            <a:ext cx="11207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Québec 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2" name="Google Shape;1212;p22"/>
          <p:cNvCxnSpPr/>
          <p:nvPr/>
        </p:nvCxnSpPr>
        <p:spPr>
          <a:xfrm>
            <a:off x="5795962" y="5014912"/>
            <a:ext cx="288925" cy="158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3" name="Google Shape;1213;p22"/>
          <p:cNvCxnSpPr/>
          <p:nvPr/>
        </p:nvCxnSpPr>
        <p:spPr>
          <a:xfrm>
            <a:off x="5795962" y="4727575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4" name="Google Shape;1214;p22"/>
          <p:cNvCxnSpPr/>
          <p:nvPr/>
        </p:nvCxnSpPr>
        <p:spPr>
          <a:xfrm>
            <a:off x="6084887" y="4727575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5" name="Google Shape;1215;p22"/>
          <p:cNvCxnSpPr/>
          <p:nvPr/>
        </p:nvCxnSpPr>
        <p:spPr>
          <a:xfrm>
            <a:off x="6084887" y="3856037"/>
            <a:ext cx="863600" cy="476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6" name="Google Shape;1216;p22"/>
          <p:cNvSpPr/>
          <p:nvPr/>
        </p:nvSpPr>
        <p:spPr>
          <a:xfrm>
            <a:off x="3635375" y="5514987"/>
            <a:ext cx="5364300" cy="944700"/>
          </a:xfrm>
          <a:prstGeom prst="wedgeRectCallout">
            <a:avLst>
              <a:gd name="adj1" fmla="val 16729"/>
              <a:gd name="adj2" fmla="val -49448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conducteur doit cesser de conduire à 21:00 (09:00 pm) car il est entré en service à 5:00 am.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Donc, 5:00 am + 16 heures = 21:00 (9:00 pm).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22"/>
          <p:cNvSpPr txBox="1"/>
          <p:nvPr/>
        </p:nvSpPr>
        <p:spPr>
          <a:xfrm>
            <a:off x="457200" y="981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3.  À quelle heure doit-il cesser de conduire, tenant compte qu’il est en repos depuis 7:00 pm (19:00) la journée précédente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8" name="Google Shape;1218;p22"/>
          <p:cNvCxnSpPr/>
          <p:nvPr/>
        </p:nvCxnSpPr>
        <p:spPr>
          <a:xfrm>
            <a:off x="5076825" y="3860800"/>
            <a:ext cx="0" cy="3603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9" name="Google Shape;1219;p22"/>
          <p:cNvCxnSpPr/>
          <p:nvPr/>
        </p:nvCxnSpPr>
        <p:spPr>
          <a:xfrm>
            <a:off x="4932362" y="4221162"/>
            <a:ext cx="144462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20" name="Google Shape;1220;p22" descr="F:\Mes images\CFTR - logos et images\CFTR-logo+desc_cou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44450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29e13a968a1_0_66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9e13a968a1_0_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5285" y="1504950"/>
            <a:ext cx="5293428" cy="84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9e13a968a1_0_66"/>
          <p:cNvSpPr txBox="1"/>
          <p:nvPr/>
        </p:nvSpPr>
        <p:spPr>
          <a:xfrm>
            <a:off x="2579700" y="2765550"/>
            <a:ext cx="3984600" cy="26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4 Activités: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repos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couchette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travail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conduite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" name="Google Shape;1226;g29e25d8b887_0_27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g29e25d8b887_0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5200" y="485771"/>
            <a:ext cx="6090797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g29e25d8b887_0_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2000" y="3270250"/>
            <a:ext cx="6389600" cy="35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4" name="Google Shape;1234;g29e25d8b887_0_36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g29e25d8b887_0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963162" y="-553337"/>
            <a:ext cx="5270375" cy="87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" name="Google Shape;1241;g29e25d8b887_0_44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g29e25d8b887_0_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920559" y="-529058"/>
            <a:ext cx="5247425" cy="86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Google Shape;1248;p23" descr="traffic2"/>
          <p:cNvPicPr preferRelativeResize="0"/>
          <p:nvPr/>
        </p:nvPicPr>
        <p:blipFill rotWithShape="1">
          <a:blip r:embed="rId3">
            <a:alphaModFix/>
          </a:blip>
          <a:srcRect b="3640"/>
          <a:stretch/>
        </p:blipFill>
        <p:spPr>
          <a:xfrm>
            <a:off x="468312" y="2090737"/>
            <a:ext cx="8034338" cy="460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23"/>
          <p:cNvSpPr txBox="1"/>
          <p:nvPr/>
        </p:nvSpPr>
        <p:spPr>
          <a:xfrm>
            <a:off x="468300" y="831850"/>
            <a:ext cx="8229600" cy="1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Heures de Conduite, de travail et de Repos dans une grille quotidienne de </a:t>
            </a:r>
            <a:b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 heures (jour ou journée de travail)</a:t>
            </a:r>
            <a:endParaRPr sz="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3"/>
          <p:cNvSpPr txBox="1"/>
          <p:nvPr/>
        </p:nvSpPr>
        <p:spPr>
          <a:xfrm>
            <a:off x="468300" y="3463925"/>
            <a:ext cx="8229600" cy="3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conducteur doit: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 pas avoir conduit après 13 heures de conduite;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 pas avoir conduit après 14 heures de service;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Prendre au minimum 10 heures de repos;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 moins 8 heures consécutives au repos;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heures, à raison d’au moins 30 minutes par période de repos.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1" name="Google Shape;1251;p23" descr="gril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2054225"/>
            <a:ext cx="3992562" cy="101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23" descr="F:\Mes images\CFTR - logos et images\CFTR-logo+desc_cou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8" name="Google Shape;1258;p24" descr="gril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49500"/>
            <a:ext cx="9104312" cy="2312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9" name="Google Shape;1259;p24"/>
          <p:cNvCxnSpPr/>
          <p:nvPr/>
        </p:nvCxnSpPr>
        <p:spPr>
          <a:xfrm>
            <a:off x="827087" y="2992437"/>
            <a:ext cx="2378075" cy="317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0" name="Google Shape;1260;p24"/>
          <p:cNvCxnSpPr/>
          <p:nvPr/>
        </p:nvCxnSpPr>
        <p:spPr>
          <a:xfrm>
            <a:off x="3203575" y="3932237"/>
            <a:ext cx="144462" cy="158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1" name="Google Shape;1261;p24"/>
          <p:cNvCxnSpPr/>
          <p:nvPr/>
        </p:nvCxnSpPr>
        <p:spPr>
          <a:xfrm rot="10800000" flipH="1">
            <a:off x="3348037" y="3568700"/>
            <a:ext cx="1079500" cy="47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2" name="Google Shape;1262;p24"/>
          <p:cNvCxnSpPr/>
          <p:nvPr/>
        </p:nvCxnSpPr>
        <p:spPr>
          <a:xfrm>
            <a:off x="4429125" y="2992437"/>
            <a:ext cx="28733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3" name="Google Shape;1263;p24"/>
          <p:cNvCxnSpPr/>
          <p:nvPr/>
        </p:nvCxnSpPr>
        <p:spPr>
          <a:xfrm>
            <a:off x="4716462" y="3568700"/>
            <a:ext cx="863600" cy="47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4" name="Google Shape;1264;p24"/>
          <p:cNvCxnSpPr/>
          <p:nvPr/>
        </p:nvCxnSpPr>
        <p:spPr>
          <a:xfrm rot="10800000" flipH="1">
            <a:off x="5621337" y="2997200"/>
            <a:ext cx="127000" cy="63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5" name="Google Shape;1265;p24"/>
          <p:cNvCxnSpPr/>
          <p:nvPr/>
        </p:nvCxnSpPr>
        <p:spPr>
          <a:xfrm>
            <a:off x="5757862" y="3565525"/>
            <a:ext cx="1046162" cy="317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6" name="Google Shape;1266;p24"/>
          <p:cNvCxnSpPr/>
          <p:nvPr/>
        </p:nvCxnSpPr>
        <p:spPr>
          <a:xfrm rot="10800000" flipH="1">
            <a:off x="6802437" y="2997200"/>
            <a:ext cx="146050" cy="63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7" name="Google Shape;1267;p24"/>
          <p:cNvCxnSpPr/>
          <p:nvPr/>
        </p:nvCxnSpPr>
        <p:spPr>
          <a:xfrm>
            <a:off x="6948487" y="3568700"/>
            <a:ext cx="936625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8" name="Google Shape;1268;p24"/>
          <p:cNvCxnSpPr/>
          <p:nvPr/>
        </p:nvCxnSpPr>
        <p:spPr>
          <a:xfrm>
            <a:off x="3203575" y="2995612"/>
            <a:ext cx="0" cy="9366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9" name="Google Shape;1269;p24"/>
          <p:cNvCxnSpPr/>
          <p:nvPr/>
        </p:nvCxnSpPr>
        <p:spPr>
          <a:xfrm>
            <a:off x="3348037" y="3571875"/>
            <a:ext cx="0" cy="3603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0" name="Google Shape;1270;p24"/>
          <p:cNvCxnSpPr/>
          <p:nvPr/>
        </p:nvCxnSpPr>
        <p:spPr>
          <a:xfrm>
            <a:off x="4716462" y="2998787"/>
            <a:ext cx="0" cy="57467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1" name="Google Shape;1271;p24"/>
          <p:cNvCxnSpPr/>
          <p:nvPr/>
        </p:nvCxnSpPr>
        <p:spPr>
          <a:xfrm>
            <a:off x="5608637" y="2995612"/>
            <a:ext cx="0" cy="5778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2" name="Google Shape;1272;p24"/>
          <p:cNvCxnSpPr/>
          <p:nvPr/>
        </p:nvCxnSpPr>
        <p:spPr>
          <a:xfrm>
            <a:off x="6967537" y="2997200"/>
            <a:ext cx="0" cy="5762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3" name="Google Shape;1273;p24"/>
          <p:cNvCxnSpPr/>
          <p:nvPr/>
        </p:nvCxnSpPr>
        <p:spPr>
          <a:xfrm>
            <a:off x="4427537" y="2997200"/>
            <a:ext cx="0" cy="5762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4" name="Google Shape;1274;p24"/>
          <p:cNvCxnSpPr/>
          <p:nvPr/>
        </p:nvCxnSpPr>
        <p:spPr>
          <a:xfrm>
            <a:off x="5753100" y="2992437"/>
            <a:ext cx="0" cy="5762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5" name="Google Shape;1275;p24"/>
          <p:cNvCxnSpPr/>
          <p:nvPr/>
        </p:nvCxnSpPr>
        <p:spPr>
          <a:xfrm>
            <a:off x="6804025" y="2997200"/>
            <a:ext cx="0" cy="5762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6" name="Google Shape;1276;p24"/>
          <p:cNvSpPr txBox="1"/>
          <p:nvPr/>
        </p:nvSpPr>
        <p:spPr>
          <a:xfrm>
            <a:off x="457200" y="981075"/>
            <a:ext cx="8229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4. Le conducteur a-t-il respecté la réglementation ?</a:t>
            </a:r>
            <a:b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7" name="Google Shape;1277;p24"/>
          <p:cNvCxnSpPr/>
          <p:nvPr/>
        </p:nvCxnSpPr>
        <p:spPr>
          <a:xfrm flipH="1">
            <a:off x="2051050" y="4724400"/>
            <a:ext cx="1152525" cy="86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8" name="Google Shape;1278;p24"/>
          <p:cNvSpPr txBox="1"/>
          <p:nvPr/>
        </p:nvSpPr>
        <p:spPr>
          <a:xfrm rot="-2340000">
            <a:off x="1628775" y="4937125"/>
            <a:ext cx="15033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Mont-Laurier 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9" name="Google Shape;1279;p24"/>
          <p:cNvCxnSpPr/>
          <p:nvPr/>
        </p:nvCxnSpPr>
        <p:spPr>
          <a:xfrm>
            <a:off x="3203575" y="4432300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0" name="Google Shape;1280;p24"/>
          <p:cNvCxnSpPr/>
          <p:nvPr/>
        </p:nvCxnSpPr>
        <p:spPr>
          <a:xfrm>
            <a:off x="3348037" y="4437062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1" name="Google Shape;1281;p24"/>
          <p:cNvCxnSpPr/>
          <p:nvPr/>
        </p:nvCxnSpPr>
        <p:spPr>
          <a:xfrm>
            <a:off x="3205162" y="4724400"/>
            <a:ext cx="142875" cy="158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2" name="Google Shape;1282;p24"/>
          <p:cNvCxnSpPr/>
          <p:nvPr/>
        </p:nvCxnSpPr>
        <p:spPr>
          <a:xfrm flipH="1">
            <a:off x="3275012" y="4725987"/>
            <a:ext cx="1152525" cy="86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3" name="Google Shape;1283;p24"/>
          <p:cNvSpPr txBox="1"/>
          <p:nvPr/>
        </p:nvSpPr>
        <p:spPr>
          <a:xfrm rot="-2340000">
            <a:off x="2878137" y="5008562"/>
            <a:ext cx="118903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Montréal 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4" name="Google Shape;1284;p24"/>
          <p:cNvCxnSpPr/>
          <p:nvPr/>
        </p:nvCxnSpPr>
        <p:spPr>
          <a:xfrm>
            <a:off x="4400550" y="4427537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5" name="Google Shape;1285;p24"/>
          <p:cNvCxnSpPr/>
          <p:nvPr/>
        </p:nvCxnSpPr>
        <p:spPr>
          <a:xfrm>
            <a:off x="4716462" y="4432300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6" name="Google Shape;1286;p24"/>
          <p:cNvCxnSpPr/>
          <p:nvPr/>
        </p:nvCxnSpPr>
        <p:spPr>
          <a:xfrm rot="10800000" flipH="1">
            <a:off x="4429125" y="4721225"/>
            <a:ext cx="287337" cy="317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7" name="Google Shape;1287;p24"/>
          <p:cNvCxnSpPr/>
          <p:nvPr/>
        </p:nvCxnSpPr>
        <p:spPr>
          <a:xfrm flipH="1">
            <a:off x="4427537" y="4725987"/>
            <a:ext cx="1152525" cy="86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8" name="Google Shape;1288;p24"/>
          <p:cNvSpPr txBox="1"/>
          <p:nvPr/>
        </p:nvSpPr>
        <p:spPr>
          <a:xfrm rot="-2340000">
            <a:off x="3889375" y="5081587"/>
            <a:ext cx="15462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Saint-Nicolas 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9" name="Google Shape;1289;p24"/>
          <p:cNvCxnSpPr/>
          <p:nvPr/>
        </p:nvCxnSpPr>
        <p:spPr>
          <a:xfrm>
            <a:off x="5622925" y="4432300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0" name="Google Shape;1290;p24"/>
          <p:cNvCxnSpPr/>
          <p:nvPr/>
        </p:nvCxnSpPr>
        <p:spPr>
          <a:xfrm>
            <a:off x="5795962" y="4437062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1" name="Google Shape;1291;p24"/>
          <p:cNvCxnSpPr/>
          <p:nvPr/>
        </p:nvCxnSpPr>
        <p:spPr>
          <a:xfrm>
            <a:off x="5580062" y="4719637"/>
            <a:ext cx="215900" cy="158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2" name="Google Shape;1292;p24"/>
          <p:cNvCxnSpPr/>
          <p:nvPr/>
        </p:nvCxnSpPr>
        <p:spPr>
          <a:xfrm flipH="1">
            <a:off x="5608637" y="4725987"/>
            <a:ext cx="1152525" cy="86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3" name="Google Shape;1293;p24"/>
          <p:cNvSpPr txBox="1"/>
          <p:nvPr/>
        </p:nvSpPr>
        <p:spPr>
          <a:xfrm rot="-2340000">
            <a:off x="5138737" y="5008562"/>
            <a:ext cx="13779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St-Pacôme 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4" name="Google Shape;1294;p24"/>
          <p:cNvCxnSpPr/>
          <p:nvPr/>
        </p:nvCxnSpPr>
        <p:spPr>
          <a:xfrm>
            <a:off x="6804025" y="4432300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5" name="Google Shape;1295;p24"/>
          <p:cNvCxnSpPr/>
          <p:nvPr/>
        </p:nvCxnSpPr>
        <p:spPr>
          <a:xfrm>
            <a:off x="6948487" y="4432300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6" name="Google Shape;1296;p24"/>
          <p:cNvCxnSpPr/>
          <p:nvPr/>
        </p:nvCxnSpPr>
        <p:spPr>
          <a:xfrm>
            <a:off x="6761162" y="4719637"/>
            <a:ext cx="215900" cy="158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7" name="Google Shape;1297;p24"/>
          <p:cNvCxnSpPr/>
          <p:nvPr/>
        </p:nvCxnSpPr>
        <p:spPr>
          <a:xfrm>
            <a:off x="7885112" y="3568700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8" name="Google Shape;1298;p24"/>
          <p:cNvCxnSpPr/>
          <p:nvPr/>
        </p:nvCxnSpPr>
        <p:spPr>
          <a:xfrm>
            <a:off x="7883525" y="3854450"/>
            <a:ext cx="144462" cy="158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9" name="Google Shape;1299;p24"/>
          <p:cNvCxnSpPr/>
          <p:nvPr/>
        </p:nvCxnSpPr>
        <p:spPr>
          <a:xfrm flipH="1">
            <a:off x="6659562" y="4725987"/>
            <a:ext cx="1152525" cy="86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0" name="Google Shape;1300;p24"/>
          <p:cNvCxnSpPr/>
          <p:nvPr/>
        </p:nvCxnSpPr>
        <p:spPr>
          <a:xfrm>
            <a:off x="7854950" y="4432300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1" name="Google Shape;1301;p24"/>
          <p:cNvCxnSpPr/>
          <p:nvPr/>
        </p:nvCxnSpPr>
        <p:spPr>
          <a:xfrm>
            <a:off x="8027987" y="4432300"/>
            <a:ext cx="0" cy="2873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2" name="Google Shape;1302;p24"/>
          <p:cNvCxnSpPr/>
          <p:nvPr/>
        </p:nvCxnSpPr>
        <p:spPr>
          <a:xfrm>
            <a:off x="7812087" y="4719637"/>
            <a:ext cx="215900" cy="158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3" name="Google Shape;1303;p24"/>
          <p:cNvSpPr txBox="1"/>
          <p:nvPr/>
        </p:nvSpPr>
        <p:spPr>
          <a:xfrm rot="-2340000">
            <a:off x="6453187" y="5008562"/>
            <a:ext cx="10715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Mt-Joly 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4" name="Google Shape;1304;p24"/>
          <p:cNvCxnSpPr/>
          <p:nvPr/>
        </p:nvCxnSpPr>
        <p:spPr>
          <a:xfrm>
            <a:off x="4716462" y="3573462"/>
            <a:ext cx="863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5" name="Google Shape;1305;p24"/>
          <p:cNvSpPr txBox="1"/>
          <p:nvPr/>
        </p:nvSpPr>
        <p:spPr>
          <a:xfrm>
            <a:off x="8440737" y="2728912"/>
            <a:ext cx="438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24"/>
          <p:cNvSpPr txBox="1"/>
          <p:nvPr/>
        </p:nvSpPr>
        <p:spPr>
          <a:xfrm>
            <a:off x="8532812" y="3062287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24"/>
          <p:cNvSpPr txBox="1"/>
          <p:nvPr/>
        </p:nvSpPr>
        <p:spPr>
          <a:xfrm>
            <a:off x="8459787" y="3349625"/>
            <a:ext cx="438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24"/>
          <p:cNvSpPr txBox="1"/>
          <p:nvPr/>
        </p:nvSpPr>
        <p:spPr>
          <a:xfrm>
            <a:off x="8526462" y="363855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9" name="Google Shape;1309;p24"/>
          <p:cNvCxnSpPr/>
          <p:nvPr/>
        </p:nvCxnSpPr>
        <p:spPr>
          <a:xfrm>
            <a:off x="8027987" y="2924175"/>
            <a:ext cx="0" cy="9366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0" name="Google Shape;1310;p24"/>
          <p:cNvSpPr txBox="1"/>
          <p:nvPr/>
        </p:nvSpPr>
        <p:spPr>
          <a:xfrm>
            <a:off x="2387600" y="6086475"/>
            <a:ext cx="448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Oui, cette grille de 24 heures est conforme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24"/>
          <p:cNvSpPr/>
          <p:nvPr/>
        </p:nvSpPr>
        <p:spPr>
          <a:xfrm>
            <a:off x="103175" y="1477975"/>
            <a:ext cx="8909700" cy="647700"/>
          </a:xfrm>
          <a:prstGeom prst="wedgeRectCallout">
            <a:avLst>
              <a:gd name="adj1" fmla="val 15813"/>
              <a:gd name="adj2" fmla="val -48775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période de 8 heures de repos consécutives pourrait avoir débuté à la fin de la journée précédente.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2" name="Google Shape;1312;p24" descr="F:\Mes images\CFTR - logos et images\CFTR-logo+desc_cou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8" name="Google Shape;1318;g29e25d8b887_0_64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g29e25d8b887_0_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060450"/>
            <a:ext cx="8667750" cy="26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" name="Google Shape;1325;g29e25d8b887_0_51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g29e25d8b887_0_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840437" y="-690963"/>
            <a:ext cx="5435475" cy="89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g29e25d8b887_0_51"/>
          <p:cNvSpPr/>
          <p:nvPr/>
        </p:nvSpPr>
        <p:spPr>
          <a:xfrm>
            <a:off x="806450" y="2822575"/>
            <a:ext cx="1724100" cy="63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g29e25d8b887_0_51"/>
          <p:cNvSpPr/>
          <p:nvPr/>
        </p:nvSpPr>
        <p:spPr>
          <a:xfrm>
            <a:off x="4006850" y="2822575"/>
            <a:ext cx="1724100" cy="63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g29e25d8b887_0_51"/>
          <p:cNvSpPr/>
          <p:nvPr/>
        </p:nvSpPr>
        <p:spPr>
          <a:xfrm>
            <a:off x="7140575" y="2822575"/>
            <a:ext cx="1724100" cy="63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g29e25d8b887_0_51"/>
          <p:cNvSpPr/>
          <p:nvPr/>
        </p:nvSpPr>
        <p:spPr>
          <a:xfrm>
            <a:off x="835025" y="5368925"/>
            <a:ext cx="38100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g29e25d8b887_0_51"/>
          <p:cNvSpPr/>
          <p:nvPr/>
        </p:nvSpPr>
        <p:spPr>
          <a:xfrm>
            <a:off x="4721225" y="5368925"/>
            <a:ext cx="38100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7" name="Google Shape;1337;g29e25d8b887_0_58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g29e25d8b887_0_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450" y="2063750"/>
            <a:ext cx="7545100" cy="18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g29e25d8b887_0_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550" y="4716450"/>
            <a:ext cx="8662875" cy="6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5" name="Google Shape;1345;g29e25d8b887_0_73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g29e25d8b887_0_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979937" y="-776712"/>
            <a:ext cx="5156300" cy="89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7" name="Google Shape;1347;g29e25d8b887_0_73"/>
          <p:cNvSpPr/>
          <p:nvPr/>
        </p:nvSpPr>
        <p:spPr>
          <a:xfrm>
            <a:off x="2139950" y="2082800"/>
            <a:ext cx="457200" cy="38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g29e25d8b887_0_73"/>
          <p:cNvSpPr/>
          <p:nvPr/>
        </p:nvSpPr>
        <p:spPr>
          <a:xfrm>
            <a:off x="873125" y="2473400"/>
            <a:ext cx="2238300" cy="6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g29e25d8b887_0_73"/>
          <p:cNvSpPr/>
          <p:nvPr/>
        </p:nvSpPr>
        <p:spPr>
          <a:xfrm>
            <a:off x="4359275" y="2473325"/>
            <a:ext cx="2743200" cy="6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g29e25d8b887_0_73"/>
          <p:cNvSpPr/>
          <p:nvPr/>
        </p:nvSpPr>
        <p:spPr>
          <a:xfrm>
            <a:off x="854075" y="4864100"/>
            <a:ext cx="3829200" cy="80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g29e25d8b887_0_73"/>
          <p:cNvSpPr/>
          <p:nvPr/>
        </p:nvSpPr>
        <p:spPr>
          <a:xfrm>
            <a:off x="4740275" y="4864100"/>
            <a:ext cx="3829200" cy="80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g29e25d8b887_0_73"/>
          <p:cNvSpPr/>
          <p:nvPr/>
        </p:nvSpPr>
        <p:spPr>
          <a:xfrm>
            <a:off x="854075" y="5711825"/>
            <a:ext cx="3829200" cy="55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8" name="Google Shape;1358;g29e25d8b887_0_82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g29e25d8b887_0_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841300" y="-712975"/>
            <a:ext cx="5424875" cy="89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29e13a968a1_0_177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9e13a968a1_0_177"/>
          <p:cNvSpPr txBox="1"/>
          <p:nvPr/>
        </p:nvSpPr>
        <p:spPr>
          <a:xfrm>
            <a:off x="1960500" y="1598250"/>
            <a:ext cx="5223000" cy="3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4 Activités: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repos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couchette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travail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conduite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" name="Google Shape;1364;g29e25d8b887_0_89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g29e25d8b887_0_89"/>
          <p:cNvSpPr txBox="1">
            <a:spLocks noGrp="1"/>
          </p:cNvSpPr>
          <p:nvPr>
            <p:ph type="title"/>
          </p:nvPr>
        </p:nvSpPr>
        <p:spPr>
          <a:xfrm>
            <a:off x="701700" y="1273799"/>
            <a:ext cx="7740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5800" b="1" i="1" u="sng"/>
              <a:t>Exercices sur la façon de vérifier la conformité d’un fiche journalière</a:t>
            </a:r>
            <a:endParaRPr sz="62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br>
              <a:rPr lang="en-US" sz="2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chemeClr val="hlink"/>
                </a:solidFill>
              </a:rPr>
              <a:t>5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  Quelle est le nombre d’heures maximales de conduite </a:t>
            </a:r>
            <a:b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pouvez-vous faire?  </a:t>
            </a:r>
            <a:endParaRPr/>
          </a:p>
        </p:txBody>
      </p:sp>
      <p:grpSp>
        <p:nvGrpSpPr>
          <p:cNvPr id="1372" name="Google Shape;1372;p25"/>
          <p:cNvGrpSpPr/>
          <p:nvPr/>
        </p:nvGrpSpPr>
        <p:grpSpPr>
          <a:xfrm>
            <a:off x="684212" y="1989136"/>
            <a:ext cx="7848600" cy="2520950"/>
            <a:chOff x="1941" y="7024"/>
            <a:chExt cx="8160" cy="2295"/>
          </a:xfrm>
        </p:grpSpPr>
        <p:pic>
          <p:nvPicPr>
            <p:cNvPr id="1373" name="Google Shape;1373;p25" descr="00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41" y="7024"/>
              <a:ext cx="8160" cy="2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74" name="Google Shape;1374;p25"/>
            <p:cNvCxnSpPr/>
            <p:nvPr/>
          </p:nvCxnSpPr>
          <p:spPr>
            <a:xfrm>
              <a:off x="2629" y="7572"/>
              <a:ext cx="2174" cy="22"/>
            </a:xfrm>
            <a:prstGeom prst="straightConnector1">
              <a:avLst/>
            </a:prstGeom>
            <a:noFill/>
            <a:ln w="28575" cap="flat" cmpd="sng">
              <a:solidFill>
                <a:srgbClr val="33339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5" name="Google Shape;1375;p25"/>
            <p:cNvCxnSpPr/>
            <p:nvPr/>
          </p:nvCxnSpPr>
          <p:spPr>
            <a:xfrm>
              <a:off x="4815" y="7564"/>
              <a:ext cx="6" cy="876"/>
            </a:xfrm>
            <a:prstGeom prst="straightConnector1">
              <a:avLst/>
            </a:prstGeom>
            <a:noFill/>
            <a:ln w="28575" cap="flat" cmpd="sng">
              <a:solidFill>
                <a:srgbClr val="33339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6" name="Google Shape;1376;p25"/>
            <p:cNvCxnSpPr/>
            <p:nvPr/>
          </p:nvCxnSpPr>
          <p:spPr>
            <a:xfrm>
              <a:off x="4767" y="8453"/>
              <a:ext cx="1668" cy="22"/>
            </a:xfrm>
            <a:prstGeom prst="straightConnector1">
              <a:avLst/>
            </a:prstGeom>
            <a:noFill/>
            <a:ln w="28575" cap="flat" cmpd="sng">
              <a:solidFill>
                <a:srgbClr val="33339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7" name="Google Shape;1377;p25"/>
            <p:cNvCxnSpPr/>
            <p:nvPr/>
          </p:nvCxnSpPr>
          <p:spPr>
            <a:xfrm>
              <a:off x="6426" y="8119"/>
              <a:ext cx="0" cy="360"/>
            </a:xfrm>
            <a:prstGeom prst="straightConnector1">
              <a:avLst/>
            </a:prstGeom>
            <a:noFill/>
            <a:ln w="28575" cap="flat" cmpd="sng">
              <a:solidFill>
                <a:srgbClr val="33339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8" name="Google Shape;1378;p25"/>
            <p:cNvCxnSpPr/>
            <p:nvPr/>
          </p:nvCxnSpPr>
          <p:spPr>
            <a:xfrm>
              <a:off x="4791" y="9064"/>
              <a:ext cx="0" cy="240"/>
            </a:xfrm>
            <a:prstGeom prst="straightConnector1">
              <a:avLst/>
            </a:prstGeom>
            <a:noFill/>
            <a:ln w="28575" cap="flat" cmpd="sng">
              <a:solidFill>
                <a:srgbClr val="33339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9" name="Google Shape;1379;p25"/>
            <p:cNvCxnSpPr/>
            <p:nvPr/>
          </p:nvCxnSpPr>
          <p:spPr>
            <a:xfrm>
              <a:off x="6426" y="9079"/>
              <a:ext cx="0" cy="240"/>
            </a:xfrm>
            <a:prstGeom prst="straightConnector1">
              <a:avLst/>
            </a:prstGeom>
            <a:noFill/>
            <a:ln w="28575" cap="flat" cmpd="sng">
              <a:solidFill>
                <a:srgbClr val="33339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0" name="Google Shape;1380;p25"/>
            <p:cNvCxnSpPr/>
            <p:nvPr/>
          </p:nvCxnSpPr>
          <p:spPr>
            <a:xfrm>
              <a:off x="4773" y="9282"/>
              <a:ext cx="1668" cy="22"/>
            </a:xfrm>
            <a:prstGeom prst="straightConnector1">
              <a:avLst/>
            </a:prstGeom>
            <a:noFill/>
            <a:ln w="28575" cap="flat" cmpd="sng">
              <a:solidFill>
                <a:srgbClr val="33339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381" name="Google Shape;1381;p25"/>
          <p:cNvCxnSpPr/>
          <p:nvPr/>
        </p:nvCxnSpPr>
        <p:spPr>
          <a:xfrm>
            <a:off x="5003800" y="3225800"/>
            <a:ext cx="208915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2" name="Google Shape;1382;p25"/>
          <p:cNvSpPr txBox="1"/>
          <p:nvPr/>
        </p:nvSpPr>
        <p:spPr>
          <a:xfrm>
            <a:off x="5724525" y="1196975"/>
            <a:ext cx="1073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 heures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3" name="Google Shape;1383;p25" descr="F:\Mes images\CFTR - logos et images\CFTR-logo+desc_cou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" name="Google Shape;1389;p26" descr="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2852737"/>
            <a:ext cx="7343775" cy="27320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0" name="Google Shape;1390;p26"/>
          <p:cNvCxnSpPr/>
          <p:nvPr/>
        </p:nvCxnSpPr>
        <p:spPr>
          <a:xfrm>
            <a:off x="1374775" y="3533775"/>
            <a:ext cx="1957387" cy="26987"/>
          </a:xfrm>
          <a:prstGeom prst="straightConnector1">
            <a:avLst/>
          </a:prstGeom>
          <a:noFill/>
          <a:ln w="28575" cap="flat" cmpd="sng">
            <a:solidFill>
              <a:srgbClr val="3333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1" name="Google Shape;1391;p26"/>
          <p:cNvCxnSpPr/>
          <p:nvPr/>
        </p:nvCxnSpPr>
        <p:spPr>
          <a:xfrm>
            <a:off x="3341687" y="3522662"/>
            <a:ext cx="6350" cy="1089025"/>
          </a:xfrm>
          <a:prstGeom prst="straightConnector1">
            <a:avLst/>
          </a:prstGeom>
          <a:noFill/>
          <a:ln w="28575" cap="flat" cmpd="sng">
            <a:solidFill>
              <a:srgbClr val="3333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2" name="Google Shape;1392;p26"/>
          <p:cNvCxnSpPr/>
          <p:nvPr/>
        </p:nvCxnSpPr>
        <p:spPr>
          <a:xfrm>
            <a:off x="3457575" y="4211637"/>
            <a:ext cx="0" cy="447675"/>
          </a:xfrm>
          <a:prstGeom prst="straightConnector1">
            <a:avLst/>
          </a:prstGeom>
          <a:noFill/>
          <a:ln w="28575" cap="flat" cmpd="sng">
            <a:solidFill>
              <a:srgbClr val="3333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3" name="Google Shape;1393;p26"/>
          <p:cNvSpPr txBox="1"/>
          <p:nvPr/>
        </p:nvSpPr>
        <p:spPr>
          <a:xfrm>
            <a:off x="1331912" y="1125537"/>
            <a:ext cx="576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6.  Le conducteur a-t-il respecté la réglementation?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6"/>
          <p:cNvSpPr txBox="1"/>
          <p:nvPr/>
        </p:nvSpPr>
        <p:spPr>
          <a:xfrm>
            <a:off x="1384300" y="1720850"/>
            <a:ext cx="56356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NON, excès de 0,5 heure en temps de conduite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5" name="Google Shape;1395;p26"/>
          <p:cNvCxnSpPr/>
          <p:nvPr/>
        </p:nvCxnSpPr>
        <p:spPr>
          <a:xfrm>
            <a:off x="3444875" y="4246562"/>
            <a:ext cx="86518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6" name="Google Shape;1396;p26"/>
          <p:cNvCxnSpPr/>
          <p:nvPr/>
        </p:nvCxnSpPr>
        <p:spPr>
          <a:xfrm>
            <a:off x="3322637" y="4652962"/>
            <a:ext cx="144462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7" name="Google Shape;1397;p26"/>
          <p:cNvCxnSpPr/>
          <p:nvPr/>
        </p:nvCxnSpPr>
        <p:spPr>
          <a:xfrm rot="10800000">
            <a:off x="4310062" y="3573462"/>
            <a:ext cx="0" cy="647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8" name="Google Shape;1398;p26"/>
          <p:cNvCxnSpPr/>
          <p:nvPr/>
        </p:nvCxnSpPr>
        <p:spPr>
          <a:xfrm rot="10800000">
            <a:off x="4559300" y="3586162"/>
            <a:ext cx="0" cy="647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9" name="Google Shape;1399;p26"/>
          <p:cNvCxnSpPr/>
          <p:nvPr/>
        </p:nvCxnSpPr>
        <p:spPr>
          <a:xfrm>
            <a:off x="4284662" y="3573462"/>
            <a:ext cx="28733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0" name="Google Shape;1400;p26"/>
          <p:cNvCxnSpPr/>
          <p:nvPr/>
        </p:nvCxnSpPr>
        <p:spPr>
          <a:xfrm>
            <a:off x="5257800" y="3573462"/>
            <a:ext cx="28733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1" name="Google Shape;1401;p26"/>
          <p:cNvCxnSpPr/>
          <p:nvPr/>
        </p:nvCxnSpPr>
        <p:spPr>
          <a:xfrm rot="10800000">
            <a:off x="5292725" y="3560762"/>
            <a:ext cx="0" cy="647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2" name="Google Shape;1402;p26"/>
          <p:cNvCxnSpPr/>
          <p:nvPr/>
        </p:nvCxnSpPr>
        <p:spPr>
          <a:xfrm rot="10800000">
            <a:off x="5521325" y="3560762"/>
            <a:ext cx="0" cy="647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3" name="Google Shape;1403;p26"/>
          <p:cNvCxnSpPr/>
          <p:nvPr/>
        </p:nvCxnSpPr>
        <p:spPr>
          <a:xfrm>
            <a:off x="4572000" y="4233862"/>
            <a:ext cx="720725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4" name="Google Shape;1404;p26"/>
          <p:cNvCxnSpPr/>
          <p:nvPr/>
        </p:nvCxnSpPr>
        <p:spPr>
          <a:xfrm>
            <a:off x="5508625" y="4221162"/>
            <a:ext cx="172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5" name="Google Shape;1405;p26"/>
          <p:cNvSpPr txBox="1"/>
          <p:nvPr/>
        </p:nvSpPr>
        <p:spPr>
          <a:xfrm>
            <a:off x="7380287" y="3429000"/>
            <a:ext cx="8636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13,5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0,5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6" name="Google Shape;1406;p26" descr="F:\Mes images\CFTR - logos et images\CFTR-logo+desc_cou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27"/>
          <p:cNvSpPr txBox="1"/>
          <p:nvPr/>
        </p:nvSpPr>
        <p:spPr>
          <a:xfrm>
            <a:off x="1331912" y="1125537"/>
            <a:ext cx="611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7.  Le conducteur a-t-il respecté la réglementation?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27"/>
          <p:cNvSpPr txBox="1"/>
          <p:nvPr/>
        </p:nvSpPr>
        <p:spPr>
          <a:xfrm>
            <a:off x="1384300" y="1720850"/>
            <a:ext cx="297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NON, excès du 16 heures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27"/>
          <p:cNvSpPr txBox="1"/>
          <p:nvPr/>
        </p:nvSpPr>
        <p:spPr>
          <a:xfrm>
            <a:off x="1023937" y="2152650"/>
            <a:ext cx="7292975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N.B. : Le conducteur était en repos la journée précédente entre 19:00 à 24:00.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5" name="Google Shape;1415;p27" descr="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2852737"/>
            <a:ext cx="7343775" cy="27320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6" name="Google Shape;1416;p27"/>
          <p:cNvCxnSpPr/>
          <p:nvPr/>
        </p:nvCxnSpPr>
        <p:spPr>
          <a:xfrm>
            <a:off x="1403350" y="3573462"/>
            <a:ext cx="1223962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7" name="Google Shape;1417;p27"/>
          <p:cNvCxnSpPr/>
          <p:nvPr/>
        </p:nvCxnSpPr>
        <p:spPr>
          <a:xfrm>
            <a:off x="2627312" y="3573462"/>
            <a:ext cx="0" cy="10795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8" name="Google Shape;1418;p27"/>
          <p:cNvCxnSpPr/>
          <p:nvPr/>
        </p:nvCxnSpPr>
        <p:spPr>
          <a:xfrm>
            <a:off x="2593975" y="4652962"/>
            <a:ext cx="144462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9" name="Google Shape;1419;p27"/>
          <p:cNvCxnSpPr/>
          <p:nvPr/>
        </p:nvCxnSpPr>
        <p:spPr>
          <a:xfrm rot="10800000">
            <a:off x="2738437" y="4221162"/>
            <a:ext cx="0" cy="4318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0" name="Google Shape;1420;p27"/>
          <p:cNvCxnSpPr/>
          <p:nvPr/>
        </p:nvCxnSpPr>
        <p:spPr>
          <a:xfrm>
            <a:off x="2771775" y="4246562"/>
            <a:ext cx="792162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1" name="Google Shape;1421;p27"/>
          <p:cNvCxnSpPr/>
          <p:nvPr/>
        </p:nvCxnSpPr>
        <p:spPr>
          <a:xfrm rot="10800000">
            <a:off x="3589337" y="3500437"/>
            <a:ext cx="0" cy="7207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2" name="Google Shape;1422;p27"/>
          <p:cNvCxnSpPr/>
          <p:nvPr/>
        </p:nvCxnSpPr>
        <p:spPr>
          <a:xfrm>
            <a:off x="3563937" y="3500437"/>
            <a:ext cx="50323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3" name="Google Shape;1423;p27"/>
          <p:cNvCxnSpPr/>
          <p:nvPr/>
        </p:nvCxnSpPr>
        <p:spPr>
          <a:xfrm rot="10800000">
            <a:off x="4067175" y="3513137"/>
            <a:ext cx="0" cy="7207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4" name="Google Shape;1424;p27"/>
          <p:cNvCxnSpPr/>
          <p:nvPr/>
        </p:nvCxnSpPr>
        <p:spPr>
          <a:xfrm>
            <a:off x="4054475" y="4246562"/>
            <a:ext cx="86518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5" name="Google Shape;1425;p27"/>
          <p:cNvCxnSpPr/>
          <p:nvPr/>
        </p:nvCxnSpPr>
        <p:spPr>
          <a:xfrm rot="10800000">
            <a:off x="6621462" y="4246562"/>
            <a:ext cx="0" cy="4318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6" name="Google Shape;1426;p27"/>
          <p:cNvCxnSpPr/>
          <p:nvPr/>
        </p:nvCxnSpPr>
        <p:spPr>
          <a:xfrm rot="10800000">
            <a:off x="5292725" y="4233862"/>
            <a:ext cx="0" cy="4318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7" name="Google Shape;1427;p27"/>
          <p:cNvCxnSpPr/>
          <p:nvPr/>
        </p:nvCxnSpPr>
        <p:spPr>
          <a:xfrm rot="10800000">
            <a:off x="4932362" y="4264025"/>
            <a:ext cx="0" cy="4318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8" name="Google Shape;1428;p27"/>
          <p:cNvCxnSpPr/>
          <p:nvPr/>
        </p:nvCxnSpPr>
        <p:spPr>
          <a:xfrm>
            <a:off x="4932362" y="4652962"/>
            <a:ext cx="360362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9" name="Google Shape;1429;p27"/>
          <p:cNvCxnSpPr/>
          <p:nvPr/>
        </p:nvCxnSpPr>
        <p:spPr>
          <a:xfrm>
            <a:off x="5292725" y="4292600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0" name="Google Shape;1430;p27"/>
          <p:cNvCxnSpPr/>
          <p:nvPr/>
        </p:nvCxnSpPr>
        <p:spPr>
          <a:xfrm>
            <a:off x="6732587" y="3573462"/>
            <a:ext cx="0" cy="1150937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1" name="Google Shape;1431;p27"/>
          <p:cNvCxnSpPr/>
          <p:nvPr/>
        </p:nvCxnSpPr>
        <p:spPr>
          <a:xfrm>
            <a:off x="6588125" y="4686300"/>
            <a:ext cx="144462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2" name="Google Shape;1432;p27"/>
          <p:cNvCxnSpPr/>
          <p:nvPr/>
        </p:nvCxnSpPr>
        <p:spPr>
          <a:xfrm>
            <a:off x="6732587" y="3573462"/>
            <a:ext cx="50323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3" name="Google Shape;1433;p27"/>
          <p:cNvSpPr txBox="1"/>
          <p:nvPr/>
        </p:nvSpPr>
        <p:spPr>
          <a:xfrm>
            <a:off x="7380287" y="3398837"/>
            <a:ext cx="7923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12,5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2,5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4" name="Google Shape;1434;p27" descr="F:\Mes images\CFTR - logos et images\CFTR-logo+desc_cou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8"/>
          <p:cNvSpPr txBox="1"/>
          <p:nvPr/>
        </p:nvSpPr>
        <p:spPr>
          <a:xfrm>
            <a:off x="1187450" y="1196975"/>
            <a:ext cx="546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8.  Le conducteur a-t-il respecté la réglementation?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28"/>
          <p:cNvSpPr txBox="1"/>
          <p:nvPr/>
        </p:nvSpPr>
        <p:spPr>
          <a:xfrm>
            <a:off x="1384300" y="1720850"/>
            <a:ext cx="59245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NON, interdit de conduire après 14 heures de travail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8"/>
          <p:cNvSpPr txBox="1"/>
          <p:nvPr/>
        </p:nvSpPr>
        <p:spPr>
          <a:xfrm>
            <a:off x="1023937" y="2152650"/>
            <a:ext cx="7292975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N.B. : Le conducteur était en repos la journée précédente entre 19:00 à 24:00.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3" name="Google Shape;1443;p28" descr="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2852737"/>
            <a:ext cx="7343775" cy="27320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4" name="Google Shape;1444;p28"/>
          <p:cNvCxnSpPr/>
          <p:nvPr/>
        </p:nvCxnSpPr>
        <p:spPr>
          <a:xfrm>
            <a:off x="1390650" y="3560762"/>
            <a:ext cx="1223962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5" name="Google Shape;1445;p28"/>
          <p:cNvCxnSpPr/>
          <p:nvPr/>
        </p:nvCxnSpPr>
        <p:spPr>
          <a:xfrm>
            <a:off x="2614612" y="3573462"/>
            <a:ext cx="0" cy="10795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6" name="Google Shape;1446;p28"/>
          <p:cNvCxnSpPr/>
          <p:nvPr/>
        </p:nvCxnSpPr>
        <p:spPr>
          <a:xfrm>
            <a:off x="2589212" y="4652962"/>
            <a:ext cx="144462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7" name="Google Shape;1447;p28"/>
          <p:cNvCxnSpPr/>
          <p:nvPr/>
        </p:nvCxnSpPr>
        <p:spPr>
          <a:xfrm rot="10800000">
            <a:off x="2733675" y="4279900"/>
            <a:ext cx="0" cy="3603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8" name="Google Shape;1448;p28"/>
          <p:cNvCxnSpPr/>
          <p:nvPr/>
        </p:nvCxnSpPr>
        <p:spPr>
          <a:xfrm>
            <a:off x="2700337" y="4292600"/>
            <a:ext cx="863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9" name="Google Shape;1449;p28"/>
          <p:cNvCxnSpPr/>
          <p:nvPr/>
        </p:nvCxnSpPr>
        <p:spPr>
          <a:xfrm>
            <a:off x="3576637" y="4292600"/>
            <a:ext cx="0" cy="3603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0" name="Google Shape;1450;p28"/>
          <p:cNvCxnSpPr/>
          <p:nvPr/>
        </p:nvCxnSpPr>
        <p:spPr>
          <a:xfrm>
            <a:off x="3563937" y="4652962"/>
            <a:ext cx="50323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1" name="Google Shape;1451;p28"/>
          <p:cNvCxnSpPr/>
          <p:nvPr/>
        </p:nvCxnSpPr>
        <p:spPr>
          <a:xfrm rot="10800000">
            <a:off x="4067175" y="4233862"/>
            <a:ext cx="0" cy="4318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2" name="Google Shape;1452;p28"/>
          <p:cNvCxnSpPr/>
          <p:nvPr/>
        </p:nvCxnSpPr>
        <p:spPr>
          <a:xfrm rot="10800000">
            <a:off x="4930775" y="4233862"/>
            <a:ext cx="0" cy="4318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3" name="Google Shape;1453;p28"/>
          <p:cNvCxnSpPr/>
          <p:nvPr/>
        </p:nvCxnSpPr>
        <p:spPr>
          <a:xfrm rot="10800000">
            <a:off x="5280025" y="4246562"/>
            <a:ext cx="0" cy="4318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4" name="Google Shape;1454;p28"/>
          <p:cNvCxnSpPr/>
          <p:nvPr/>
        </p:nvCxnSpPr>
        <p:spPr>
          <a:xfrm rot="10800000">
            <a:off x="6262687" y="4233862"/>
            <a:ext cx="0" cy="4318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5" name="Google Shape;1455;p28"/>
          <p:cNvCxnSpPr/>
          <p:nvPr/>
        </p:nvCxnSpPr>
        <p:spPr>
          <a:xfrm>
            <a:off x="4067175" y="4259262"/>
            <a:ext cx="86518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6" name="Google Shape;1456;p28"/>
          <p:cNvCxnSpPr/>
          <p:nvPr/>
        </p:nvCxnSpPr>
        <p:spPr>
          <a:xfrm>
            <a:off x="5292725" y="4267200"/>
            <a:ext cx="93503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7" name="Google Shape;1457;p28"/>
          <p:cNvCxnSpPr/>
          <p:nvPr/>
        </p:nvCxnSpPr>
        <p:spPr>
          <a:xfrm>
            <a:off x="4932362" y="4652962"/>
            <a:ext cx="360362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8" name="Google Shape;1458;p28"/>
          <p:cNvCxnSpPr/>
          <p:nvPr/>
        </p:nvCxnSpPr>
        <p:spPr>
          <a:xfrm>
            <a:off x="6240462" y="4652962"/>
            <a:ext cx="144462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9" name="Google Shape;1459;p28"/>
          <p:cNvCxnSpPr/>
          <p:nvPr/>
        </p:nvCxnSpPr>
        <p:spPr>
          <a:xfrm rot="10800000">
            <a:off x="6372225" y="3500437"/>
            <a:ext cx="0" cy="11525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0" name="Google Shape;1460;p28"/>
          <p:cNvCxnSpPr/>
          <p:nvPr/>
        </p:nvCxnSpPr>
        <p:spPr>
          <a:xfrm>
            <a:off x="6359525" y="3538537"/>
            <a:ext cx="863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1" name="Google Shape;1461;p28"/>
          <p:cNvSpPr txBox="1"/>
          <p:nvPr/>
        </p:nvSpPr>
        <p:spPr>
          <a:xfrm>
            <a:off x="7451725" y="3429000"/>
            <a:ext cx="720725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8,5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2" name="Google Shape;1462;p28" descr="F:\Mes images\CFTR - logos et images\CFTR-logo+desc_cou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29"/>
          <p:cNvSpPr txBox="1">
            <a:spLocks noGrp="1"/>
          </p:cNvSpPr>
          <p:nvPr>
            <p:ph type="body" idx="1"/>
          </p:nvPr>
        </p:nvSpPr>
        <p:spPr>
          <a:xfrm>
            <a:off x="457200" y="2000250"/>
            <a:ext cx="822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7.5 heures</a:t>
            </a:r>
            <a:r>
              <a:rPr lang="en-US" sz="1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69" name="Google Shape;1469;p29"/>
          <p:cNvSpPr txBox="1"/>
          <p:nvPr/>
        </p:nvSpPr>
        <p:spPr>
          <a:xfrm>
            <a:off x="539750" y="1125537"/>
            <a:ext cx="867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9. </a:t>
            </a:r>
            <a:r>
              <a:rPr lang="en-US" sz="16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Quelle est le nombre d’heures maximales de conduite que vous pouvez faire par la suite?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0" name="Google Shape;1470;p29" descr="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2708275"/>
            <a:ext cx="7416800" cy="2881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1" name="Google Shape;1471;p29"/>
          <p:cNvCxnSpPr/>
          <p:nvPr/>
        </p:nvCxnSpPr>
        <p:spPr>
          <a:xfrm>
            <a:off x="1331912" y="3429000"/>
            <a:ext cx="1944687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2" name="Google Shape;1472;p29"/>
          <p:cNvCxnSpPr/>
          <p:nvPr/>
        </p:nvCxnSpPr>
        <p:spPr>
          <a:xfrm>
            <a:off x="3286125" y="3409950"/>
            <a:ext cx="0" cy="12239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3" name="Google Shape;1473;p29"/>
          <p:cNvCxnSpPr/>
          <p:nvPr/>
        </p:nvCxnSpPr>
        <p:spPr>
          <a:xfrm>
            <a:off x="3276600" y="4581525"/>
            <a:ext cx="142875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4" name="Google Shape;1474;p29"/>
          <p:cNvCxnSpPr/>
          <p:nvPr/>
        </p:nvCxnSpPr>
        <p:spPr>
          <a:xfrm rot="10800000">
            <a:off x="3419475" y="4149725"/>
            <a:ext cx="0" cy="431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5" name="Google Shape;1475;p29"/>
          <p:cNvCxnSpPr/>
          <p:nvPr/>
        </p:nvCxnSpPr>
        <p:spPr>
          <a:xfrm>
            <a:off x="3409950" y="4168775"/>
            <a:ext cx="1008062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6" name="Google Shape;1476;p29"/>
          <p:cNvCxnSpPr/>
          <p:nvPr/>
        </p:nvCxnSpPr>
        <p:spPr>
          <a:xfrm rot="10800000">
            <a:off x="4408487" y="3429000"/>
            <a:ext cx="0" cy="72072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7" name="Google Shape;1477;p29"/>
          <p:cNvCxnSpPr/>
          <p:nvPr/>
        </p:nvCxnSpPr>
        <p:spPr>
          <a:xfrm>
            <a:off x="4427537" y="3429000"/>
            <a:ext cx="936625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8" name="Google Shape;1478;p29"/>
          <p:cNvCxnSpPr/>
          <p:nvPr/>
        </p:nvCxnSpPr>
        <p:spPr>
          <a:xfrm>
            <a:off x="5373687" y="3429000"/>
            <a:ext cx="0" cy="72072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9" name="Google Shape;1479;p29"/>
          <p:cNvSpPr txBox="1"/>
          <p:nvPr/>
        </p:nvSpPr>
        <p:spPr>
          <a:xfrm>
            <a:off x="7432675" y="3232150"/>
            <a:ext cx="501650" cy="146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0" name="Google Shape;1480;p29"/>
          <p:cNvCxnSpPr/>
          <p:nvPr/>
        </p:nvCxnSpPr>
        <p:spPr>
          <a:xfrm>
            <a:off x="5364162" y="4149725"/>
            <a:ext cx="187166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81" name="Google Shape;1481;p29" descr="F:\Mes images\CFTR - logos et images\CFTR-logo+desc_cou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82" name="Google Shape;1482;p29"/>
          <p:cNvSpPr txBox="1"/>
          <p:nvPr/>
        </p:nvSpPr>
        <p:spPr>
          <a:xfrm>
            <a:off x="695325" y="1379600"/>
            <a:ext cx="7931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N.B. : La journée précédente, le conducteur était en repos entre 19:00 à 24:00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9"/>
          <p:cNvSpPr txBox="1"/>
          <p:nvPr/>
        </p:nvSpPr>
        <p:spPr>
          <a:xfrm>
            <a:off x="7388225" y="3949700"/>
            <a:ext cx="636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11,5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578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</a:pPr>
            <a:br>
              <a:rPr lang="en-US" sz="16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6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6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600">
                <a:solidFill>
                  <a:schemeClr val="hlink"/>
                </a:solidFill>
              </a:rPr>
              <a:t>0</a:t>
            </a:r>
            <a:r>
              <a:rPr lang="en-US" sz="16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 Quelle est le nombre d’heures maximales de conduite que vous pouvez faire par la suite?</a:t>
            </a:r>
            <a:endParaRPr/>
          </a:p>
        </p:txBody>
      </p:sp>
      <p:sp>
        <p:nvSpPr>
          <p:cNvPr id="1490" name="Google Shape;1490;p30"/>
          <p:cNvSpPr txBox="1">
            <a:spLocks noGrp="1"/>
          </p:cNvSpPr>
          <p:nvPr>
            <p:ph type="body" idx="1"/>
          </p:nvPr>
        </p:nvSpPr>
        <p:spPr>
          <a:xfrm>
            <a:off x="457200" y="2006601"/>
            <a:ext cx="8229600" cy="4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heures </a:t>
            </a:r>
            <a:endParaRPr/>
          </a:p>
        </p:txBody>
      </p:sp>
      <p:pic>
        <p:nvPicPr>
          <p:cNvPr id="1491" name="Google Shape;1491;p30" descr="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2708275"/>
            <a:ext cx="7416800" cy="2881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2" name="Google Shape;1492;p30"/>
          <p:cNvCxnSpPr/>
          <p:nvPr/>
        </p:nvCxnSpPr>
        <p:spPr>
          <a:xfrm>
            <a:off x="1331912" y="3471862"/>
            <a:ext cx="1223962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3" name="Google Shape;1493;p30"/>
          <p:cNvCxnSpPr/>
          <p:nvPr/>
        </p:nvCxnSpPr>
        <p:spPr>
          <a:xfrm>
            <a:off x="2555875" y="3481387"/>
            <a:ext cx="0" cy="108108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4" name="Google Shape;1494;p30"/>
          <p:cNvCxnSpPr/>
          <p:nvPr/>
        </p:nvCxnSpPr>
        <p:spPr>
          <a:xfrm>
            <a:off x="2536825" y="4581525"/>
            <a:ext cx="144462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5" name="Google Shape;1495;p30"/>
          <p:cNvCxnSpPr/>
          <p:nvPr/>
        </p:nvCxnSpPr>
        <p:spPr>
          <a:xfrm rot="10800000">
            <a:off x="2690812" y="4149725"/>
            <a:ext cx="0" cy="431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6" name="Google Shape;1496;p30"/>
          <p:cNvCxnSpPr/>
          <p:nvPr/>
        </p:nvCxnSpPr>
        <p:spPr>
          <a:xfrm>
            <a:off x="2681287" y="4202112"/>
            <a:ext cx="8636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7" name="Google Shape;1497;p30"/>
          <p:cNvCxnSpPr/>
          <p:nvPr/>
        </p:nvCxnSpPr>
        <p:spPr>
          <a:xfrm>
            <a:off x="3544887" y="4221162"/>
            <a:ext cx="0" cy="3603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8" name="Google Shape;1498;p30"/>
          <p:cNvCxnSpPr/>
          <p:nvPr/>
        </p:nvCxnSpPr>
        <p:spPr>
          <a:xfrm>
            <a:off x="3544887" y="4581525"/>
            <a:ext cx="503237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9" name="Google Shape;1499;p30"/>
          <p:cNvCxnSpPr/>
          <p:nvPr/>
        </p:nvCxnSpPr>
        <p:spPr>
          <a:xfrm rot="10800000">
            <a:off x="4024312" y="4221162"/>
            <a:ext cx="0" cy="3603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0" name="Google Shape;1500;p30"/>
          <p:cNvCxnSpPr/>
          <p:nvPr/>
        </p:nvCxnSpPr>
        <p:spPr>
          <a:xfrm>
            <a:off x="4024312" y="4217987"/>
            <a:ext cx="763587" cy="317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1" name="Google Shape;1501;p30"/>
          <p:cNvCxnSpPr/>
          <p:nvPr/>
        </p:nvCxnSpPr>
        <p:spPr>
          <a:xfrm rot="10800000">
            <a:off x="5254625" y="4197350"/>
            <a:ext cx="0" cy="3603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2" name="Google Shape;1502;p30"/>
          <p:cNvCxnSpPr/>
          <p:nvPr/>
        </p:nvCxnSpPr>
        <p:spPr>
          <a:xfrm rot="10800000">
            <a:off x="4759325" y="4221162"/>
            <a:ext cx="0" cy="3603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3" name="Google Shape;1503;p30"/>
          <p:cNvCxnSpPr/>
          <p:nvPr/>
        </p:nvCxnSpPr>
        <p:spPr>
          <a:xfrm>
            <a:off x="4741862" y="4567237"/>
            <a:ext cx="503237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4" name="Google Shape;1504;p30"/>
          <p:cNvCxnSpPr/>
          <p:nvPr/>
        </p:nvCxnSpPr>
        <p:spPr>
          <a:xfrm>
            <a:off x="5219700" y="4221162"/>
            <a:ext cx="79216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05" name="Google Shape;1505;p30" descr="F:\Mes images\CFTR - logos et images\CFTR-logo+desc_cou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06" name="Google Shape;1506;p30"/>
          <p:cNvSpPr txBox="1"/>
          <p:nvPr/>
        </p:nvSpPr>
        <p:spPr>
          <a:xfrm>
            <a:off x="1285025" y="1371600"/>
            <a:ext cx="741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N.B. : La journée précédente, le conducteur était en repos entre 19:00 à 24:00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0"/>
          <p:cNvSpPr txBox="1"/>
          <p:nvPr/>
        </p:nvSpPr>
        <p:spPr>
          <a:xfrm>
            <a:off x="7359650" y="3987800"/>
            <a:ext cx="6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9,5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0"/>
          <p:cNvSpPr txBox="1"/>
          <p:nvPr/>
        </p:nvSpPr>
        <p:spPr>
          <a:xfrm>
            <a:off x="7359650" y="4292600"/>
            <a:ext cx="6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4,5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9" name="Google Shape;1509;p30"/>
          <p:cNvCxnSpPr/>
          <p:nvPr/>
        </p:nvCxnSpPr>
        <p:spPr>
          <a:xfrm flipH="1">
            <a:off x="5984975" y="3540125"/>
            <a:ext cx="12600" cy="679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0" name="Google Shape;1510;p30"/>
          <p:cNvCxnSpPr/>
          <p:nvPr/>
        </p:nvCxnSpPr>
        <p:spPr>
          <a:xfrm>
            <a:off x="5980112" y="3548062"/>
            <a:ext cx="12240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1" name="Google Shape;1511;p30"/>
          <p:cNvSpPr txBox="1"/>
          <p:nvPr/>
        </p:nvSpPr>
        <p:spPr>
          <a:xfrm>
            <a:off x="7359650" y="3225800"/>
            <a:ext cx="6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2a1b72a3ca7_0_111"/>
          <p:cNvSpPr txBox="1"/>
          <p:nvPr/>
        </p:nvSpPr>
        <p:spPr>
          <a:xfrm>
            <a:off x="7258928" y="6457950"/>
            <a:ext cx="188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Novembre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8" name="Google Shape;1518;g2a1b72a3ca7_0_111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19" name="Google Shape;1519;g2a1b72a3ca7_0_111"/>
          <p:cNvSpPr txBox="1"/>
          <p:nvPr/>
        </p:nvSpPr>
        <p:spPr>
          <a:xfrm>
            <a:off x="8472458" y="6339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sz="1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g2a1b72a3ca7_0_111"/>
          <p:cNvSpPr txBox="1"/>
          <p:nvPr/>
        </p:nvSpPr>
        <p:spPr>
          <a:xfrm>
            <a:off x="8472458" y="6339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sz="1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1" name="Google Shape;1521;g2a1b72a3ca7_0_111"/>
          <p:cNvPicPr preferRelativeResize="0"/>
          <p:nvPr/>
        </p:nvPicPr>
        <p:blipFill rotWithShape="1">
          <a:blip r:embed="rId4">
            <a:alphaModFix/>
          </a:blip>
          <a:srcRect t="16408" b="43714"/>
          <a:stretch/>
        </p:blipFill>
        <p:spPr>
          <a:xfrm>
            <a:off x="-25" y="59578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1522" name="Google Shape;1522;g2a1b72a3ca7_0_111"/>
          <p:cNvSpPr/>
          <p:nvPr/>
        </p:nvSpPr>
        <p:spPr>
          <a:xfrm>
            <a:off x="-19375" y="5957850"/>
            <a:ext cx="9163375" cy="909225"/>
          </a:xfrm>
          <a:prstGeom prst="flowChartManualInput">
            <a:avLst/>
          </a:prstGeom>
          <a:solidFill>
            <a:srgbClr val="000000">
              <a:alpha val="56078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3" name="Google Shape;1523;g2a1b72a3ca7_0_1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571" y="62600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4" name="Google Shape;1524;g2a1b72a3ca7_0_111"/>
          <p:cNvSpPr txBox="1"/>
          <p:nvPr/>
        </p:nvSpPr>
        <p:spPr>
          <a:xfrm>
            <a:off x="586991" y="64716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1" u="none" strike="noStrike" cap="none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b="0" i="1" u="none" strike="noStrike" cap="none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1525" name="Google Shape;1525;g2a1b72a3ca7_0_1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92425" y="6042028"/>
            <a:ext cx="1728724" cy="7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a1b72a3ca7_0_111"/>
          <p:cNvSpPr txBox="1"/>
          <p:nvPr/>
        </p:nvSpPr>
        <p:spPr>
          <a:xfrm>
            <a:off x="1366350" y="1217075"/>
            <a:ext cx="7106108" cy="415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Bonne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relecture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guide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 dirty="0" err="1">
                <a:solidFill>
                  <a:schemeClr val="dk1"/>
                </a:solidFill>
              </a:rPr>
              <a:t>Heures</a:t>
            </a:r>
            <a:r>
              <a:rPr lang="en-US" sz="3200" dirty="0">
                <a:solidFill>
                  <a:schemeClr val="dk1"/>
                </a:solidFill>
              </a:rPr>
              <a:t> de </a:t>
            </a:r>
            <a:r>
              <a:rPr lang="en-US" sz="3200" dirty="0" err="1">
                <a:solidFill>
                  <a:schemeClr val="dk1"/>
                </a:solidFill>
              </a:rPr>
              <a:t>conduite</a:t>
            </a:r>
            <a:r>
              <a:rPr lang="en-US" sz="3200" dirty="0">
                <a:solidFill>
                  <a:schemeClr val="dk1"/>
                </a:solidFill>
              </a:rPr>
              <a:t> et de repos des </a:t>
            </a:r>
            <a:r>
              <a:rPr lang="en-US" sz="3200" dirty="0" err="1">
                <a:solidFill>
                  <a:schemeClr val="dk1"/>
                </a:solidFill>
              </a:rPr>
              <a:t>conducteurs</a:t>
            </a:r>
            <a:r>
              <a:rPr lang="en-US" sz="3200" dirty="0">
                <a:solidFill>
                  <a:schemeClr val="dk1"/>
                </a:solidFill>
              </a:rPr>
              <a:t> de </a:t>
            </a:r>
            <a:r>
              <a:rPr lang="en-US" sz="3200" dirty="0" err="1">
                <a:solidFill>
                  <a:schemeClr val="dk1"/>
                </a:solidFill>
              </a:rPr>
              <a:t>véhicules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lourds</a:t>
            </a:r>
            <a:endParaRPr lang="en-US" sz="3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1 à 29</a:t>
            </a: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ceci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associé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exercices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dans Moodle.</a:t>
            </a: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" descr="j01856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950" y="5210175"/>
            <a:ext cx="131127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" descr="MCj0397885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8262" y="4724400"/>
            <a:ext cx="1530350" cy="15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"/>
          <p:cNvSpPr txBox="1"/>
          <p:nvPr/>
        </p:nvSpPr>
        <p:spPr>
          <a:xfrm>
            <a:off x="457200" y="1177925"/>
            <a:ext cx="8229600" cy="97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Heures de repos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 txBox="1">
            <a:spLocks noGrp="1"/>
          </p:cNvSpPr>
          <p:nvPr>
            <p:ph type="body" idx="1"/>
          </p:nvPr>
        </p:nvSpPr>
        <p:spPr>
          <a:xfrm>
            <a:off x="457200" y="221615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Toute période autre que les heures de travail du conducteur: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 à la maison;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 au restaurant;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 au motel;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" descr="MCj0293264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4887" y="4149725"/>
            <a:ext cx="1498600" cy="112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 descr="F:\Mes images\CFTR - logos et images\CFTR-logo+desc_coul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/>
          <p:nvPr/>
        </p:nvSpPr>
        <p:spPr>
          <a:xfrm>
            <a:off x="457200" y="192722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Période pendant laquelle le conducteur se repose dans la couchette d’un véhicule lourd qui est conforme à certaines normes: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Longueur;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Largeur;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Chauffage;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Climatisation;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Matelas;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3" descr="Bob tail"/>
          <p:cNvPicPr preferRelativeResize="0"/>
          <p:nvPr/>
        </p:nvPicPr>
        <p:blipFill rotWithShape="1">
          <a:blip r:embed="rId3">
            <a:alphaModFix/>
          </a:blip>
          <a:srcRect t="28746" r="24938" b="23041"/>
          <a:stretch/>
        </p:blipFill>
        <p:spPr>
          <a:xfrm>
            <a:off x="3995737" y="4076700"/>
            <a:ext cx="407035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"/>
          <p:cNvSpPr txBox="1"/>
          <p:nvPr/>
        </p:nvSpPr>
        <p:spPr>
          <a:xfrm>
            <a:off x="457200" y="1177925"/>
            <a:ext cx="8229600" cy="97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Heures de repos dans la couchette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3" descr="F:\Mes images\CFTR - logos et images\CFTR-logo+desc_cou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/>
          <p:nvPr/>
        </p:nvSpPr>
        <p:spPr>
          <a:xfrm>
            <a:off x="457200" y="1177925"/>
            <a:ext cx="82296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Heures de travail autre que la conduite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 txBox="1">
            <a:spLocks noGrp="1"/>
          </p:cNvSpPr>
          <p:nvPr>
            <p:ph type="body" idx="1"/>
          </p:nvPr>
        </p:nvSpPr>
        <p:spPr>
          <a:xfrm>
            <a:off x="457200" y="300672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Période débutant au moment où le conducteur commence à travailler pour un exploitant de véhicules lourds et se terminant au moment où il cesse de travailler pour ce même exploitant.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5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6" descr="V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50" y="2461024"/>
            <a:ext cx="8929701" cy="42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/>
          <p:nvPr/>
        </p:nvSpPr>
        <p:spPr>
          <a:xfrm>
            <a:off x="457200" y="908050"/>
            <a:ext cx="8229600" cy="97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Exemples</a:t>
            </a:r>
            <a:r>
              <a:rPr lang="en-US" sz="3600" b="1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d’activités qui sont</a:t>
            </a:r>
            <a:br>
              <a:rPr lang="en-US" sz="3600" b="0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considérées comme heures de service</a:t>
            </a:r>
            <a:br>
              <a:rPr lang="en-US" sz="3600" b="0" i="0" u="none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457200" y="2349500"/>
            <a:ext cx="8229600" cy="3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prise en charge du véhicule: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Ronde de sécurité;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Attelage, dételage;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Réparation ou entretien du véhicule;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déplacement comme conducteur de relève, (sauf exceptions);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Utilisation de la couchette;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Rendu à destination, prendre 8 heures de repos consécutives avant de conduire un véhicule lourd.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6" descr="F:\Mes images\CFTR - logos et images\CFTR-logo+desc_cou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2083</Words>
  <Application>Microsoft Office PowerPoint</Application>
  <PresentationFormat>Affichage à l'écran (4:3)</PresentationFormat>
  <Paragraphs>376</Paragraphs>
  <Slides>57</Slides>
  <Notes>57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57</vt:i4>
      </vt:variant>
    </vt:vector>
  </HeadingPairs>
  <TitlesOfParts>
    <vt:vector size="64" baseType="lpstr">
      <vt:lpstr>Times New Roman</vt:lpstr>
      <vt:lpstr>Arial Black</vt:lpstr>
      <vt:lpstr>Exo 2 SemiBold</vt:lpstr>
      <vt:lpstr>Arial</vt:lpstr>
      <vt:lpstr>Modèle par défaut</vt:lpstr>
      <vt:lpstr>MS_ClipArt_Gallery.2</vt:lpstr>
      <vt:lpstr>Microsoft PowerPoint 97-2003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Attention</vt:lpstr>
      <vt:lpstr>Questions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Méthode de calcul des heures de conduite disponibles selon les exigences du poste de travail </vt:lpstr>
      <vt:lpstr>Méthode de calcul des heures de conduite disponibles selon les exigences du poste de travail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Exercices sur la façon de vérifier la conformité d’un fiche journalière</vt:lpstr>
      <vt:lpstr>  5.  Quelle est le nombre d’heures maximales de conduite  pouvez-vous faire?  </vt:lpstr>
      <vt:lpstr>Présentation PowerPoint</vt:lpstr>
      <vt:lpstr>Présentation PowerPoint</vt:lpstr>
      <vt:lpstr>Présentation PowerPoint</vt:lpstr>
      <vt:lpstr>Présentation PowerPoint</vt:lpstr>
      <vt:lpstr>   10. Quelle est le nombre d’heures maximales de conduite que vous pouvez faire par la suite?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C.S.R.D.N.</dc:creator>
  <cp:lastModifiedBy>Lacroix, Sonia</cp:lastModifiedBy>
  <cp:revision>4</cp:revision>
  <dcterms:created xsi:type="dcterms:W3CDTF">2006-08-31T20:16:40Z</dcterms:created>
  <dcterms:modified xsi:type="dcterms:W3CDTF">2025-03-29T16:22:48Z</dcterms:modified>
</cp:coreProperties>
</file>