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6FE2D58-4369-40CB-A688-2F6891B37644}" type="datetimeFigureOut">
              <a:rPr lang="fr-CA" smtClean="0"/>
              <a:t>2021-01-31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519EB66-7AF9-40A2-98B7-B91322EC43A6}" type="slidenum">
              <a:rPr lang="fr-CA" smtClean="0"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A" sz="5400" dirty="0" smtClean="0"/>
              <a:t>Cours 11</a:t>
            </a:r>
            <a:endParaRPr lang="fr-CA" sz="5400" dirty="0"/>
          </a:p>
        </p:txBody>
      </p:sp>
    </p:spTree>
    <p:extLst>
      <p:ext uri="{BB962C8B-B14F-4D97-AF65-F5344CB8AC3E}">
        <p14:creationId xmlns:p14="http://schemas.microsoft.com/office/powerpoint/2010/main" val="132131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z="3600" dirty="0" smtClean="0"/>
              <a:t>L’informatique dans le domaine de la santé p.163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 smtClean="0"/>
              <a:t>Économie de temps au moment de rédiger des notes narratives chronologiques</a:t>
            </a:r>
          </a:p>
          <a:p>
            <a:r>
              <a:rPr lang="fr-CA" dirty="0" smtClean="0"/>
              <a:t>Utilisation de formulaires d’enregistrement où certains paramètres sont déjà inscrits, comme la collecte de données, les notes d’observation et les divers rapports d’examens , le plan de soins, la FADM, la feuille de signes vitaux, les feuille de notes abrégées,</a:t>
            </a:r>
          </a:p>
          <a:p>
            <a:r>
              <a:rPr lang="fr-CA" dirty="0" smtClean="0"/>
              <a:t>Lisibilité des information</a:t>
            </a:r>
          </a:p>
          <a:p>
            <a:r>
              <a:rPr lang="fr-CA" dirty="0" smtClean="0"/>
              <a:t>Accessibilité à l’information</a:t>
            </a:r>
          </a:p>
          <a:p>
            <a:r>
              <a:rPr lang="fr-CA" dirty="0" smtClean="0"/>
              <a:t>Diminution de la duplication de l’information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6971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Des règles à suivre </a:t>
            </a:r>
            <a:r>
              <a:rPr lang="fr-CA" dirty="0" err="1" smtClean="0"/>
              <a:t>imp</a:t>
            </a:r>
            <a:r>
              <a:rPr lang="fr-CA" dirty="0" smtClean="0"/>
              <a:t> p.164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Ne jamais divulguer..</a:t>
            </a:r>
          </a:p>
          <a:p>
            <a:r>
              <a:rPr lang="fr-CA" dirty="0" smtClean="0"/>
              <a:t>Demeurer vigilante..</a:t>
            </a:r>
          </a:p>
          <a:p>
            <a:r>
              <a:rPr lang="fr-CA" dirty="0" smtClean="0"/>
              <a:t>Vérifier 2 fois les données inscrites avant de les confirmer</a:t>
            </a:r>
          </a:p>
          <a:p>
            <a:r>
              <a:rPr lang="fr-CA" dirty="0" smtClean="0"/>
              <a:t>Ne jamais consulter le dossier d’une personne….</a:t>
            </a:r>
          </a:p>
          <a:p>
            <a:r>
              <a:rPr lang="fr-CA" dirty="0" smtClean="0"/>
              <a:t>Respecter la confidentialité et ne laisser aucune information..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15662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L’aspect juridique des notes d’évolution p.169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1565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</TotalTime>
  <Words>125</Words>
  <Application>Microsoft Office PowerPoint</Application>
  <PresentationFormat>Affichage à l'écran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Métro</vt:lpstr>
      <vt:lpstr>Présentation PowerPoint</vt:lpstr>
      <vt:lpstr>L’informatique dans le domaine de la santé p.163</vt:lpstr>
      <vt:lpstr>Des règles à suivre imp p.164</vt:lpstr>
      <vt:lpstr>L’aspect juridique des notes d’évolution p.169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Petit, Anne-Gabrielle</dc:creator>
  <cp:lastModifiedBy>Petit, Anne-Gabrielle</cp:lastModifiedBy>
  <cp:revision>3</cp:revision>
  <dcterms:created xsi:type="dcterms:W3CDTF">2021-01-31T15:17:26Z</dcterms:created>
  <dcterms:modified xsi:type="dcterms:W3CDTF">2021-01-31T15:27:50Z</dcterms:modified>
</cp:coreProperties>
</file>