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0279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3847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57465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9760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4654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2732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94517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4335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7392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9847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8205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8933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93B3C-FB2E-463D-93E6-6F6D7C027CD3}" type="datetimeFigureOut">
              <a:rPr lang="fr-CA" smtClean="0"/>
              <a:t>2016-10-17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DF136-1BF4-49EC-8829-64672B8F605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20786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4.xml"/><Relationship Id="rId7" Type="http://schemas.openxmlformats.org/officeDocument/2006/relationships/oleObject" Target="../embeddings/oleObject1.bin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8.xml"/><Relationship Id="rId7" Type="http://schemas.openxmlformats.org/officeDocument/2006/relationships/oleObject" Target="../embeddings/oleObject2.bin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2.xml"/><Relationship Id="rId7" Type="http://schemas.openxmlformats.org/officeDocument/2006/relationships/oleObject" Target="../embeddings/oleObject3.bin"/><Relationship Id="rId2" Type="http://schemas.openxmlformats.org/officeDocument/2006/relationships/tags" Target="../tags/tag11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4.xml"/><Relationship Id="rId4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6.xml"/><Relationship Id="rId7" Type="http://schemas.openxmlformats.org/officeDocument/2006/relationships/oleObject" Target="../embeddings/oleObject4.bin"/><Relationship Id="rId2" Type="http://schemas.openxmlformats.org/officeDocument/2006/relationships/tags" Target="../tags/tag15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20.xml"/><Relationship Id="rId7" Type="http://schemas.openxmlformats.org/officeDocument/2006/relationships/oleObject" Target="../embeddings/oleObject5.bin"/><Relationship Id="rId2" Type="http://schemas.openxmlformats.org/officeDocument/2006/relationships/tags" Target="../tags/tag19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639147"/>
            <a:ext cx="8568951" cy="1470025"/>
          </a:xfrm>
          <a:ln w="38100"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CA" b="1" dirty="0" smtClean="0"/>
              <a:t>Est-ce que je sais encore calculer?</a:t>
            </a:r>
            <a:endParaRPr lang="fr-CA" b="1" dirty="0"/>
          </a:p>
        </p:txBody>
      </p:sp>
      <p:pic>
        <p:nvPicPr>
          <p:cNvPr id="1026" name="Picture 2" descr="C:\Users\fexa\AppData\Local\Microsoft\Windows\Temporary Internet Files\Content.IE5\VKME8SLP\HmiIDpy-pYu0M-p2fyDBAEiHoRo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060848"/>
            <a:ext cx="3595468" cy="4494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9132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CA" dirty="0"/>
              <a:t>1</a:t>
            </a:r>
            <a:r>
              <a:rPr lang="fr-CA" dirty="0" smtClean="0"/>
              <a:t>,4 x 0,17 =</a:t>
            </a:r>
            <a:endParaRPr lang="fr-CA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898246142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Graphique" r:id="rId7" imgW="4571989" imgH="5143584" progId="MSGraph.Chart.8">
                  <p:embed followColorScheme="full"/>
                </p:oleObj>
              </mc:Choice>
              <mc:Fallback>
                <p:oleObj name="Graphique" r:id="rId7" imgW="4571989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0,085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0,236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2,36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0,238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0,85</a:t>
            </a:r>
            <a:endParaRPr lang="fr-CA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 rot="10800000">
            <a:off x="172720" y="3422566"/>
            <a:ext cx="355600" cy="3556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3510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CA" dirty="0" smtClean="0"/>
              <a:t>0,5 </a:t>
            </a:r>
            <a:r>
              <a:rPr lang="fr-CA" dirty="0" smtClean="0">
                <a:latin typeface="Agency FB"/>
              </a:rPr>
              <a:t>÷ </a:t>
            </a:r>
            <a:r>
              <a:rPr lang="fr-CA" dirty="0" smtClean="0"/>
              <a:t>25 =</a:t>
            </a:r>
            <a:endParaRPr lang="fr-CA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139097793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Graphique" r:id="rId7" imgW="4571989" imgH="5143584" progId="MSGraph.Chart.8">
                  <p:embed followColorScheme="full"/>
                </p:oleObj>
              </mc:Choice>
              <mc:Fallback>
                <p:oleObj name="Graphique" r:id="rId7" imgW="4571989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0,2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0,02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50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2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Autre réponse</a:t>
            </a:r>
            <a:endParaRPr lang="fr-CA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 rot="10800000">
            <a:off x="172720" y="2252133"/>
            <a:ext cx="355600" cy="3556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4015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CA" dirty="0" smtClean="0"/>
              <a:t>O,9 </a:t>
            </a:r>
            <a:r>
              <a:rPr lang="fr-CA" dirty="0" smtClean="0">
                <a:latin typeface="Agency FB"/>
              </a:rPr>
              <a:t>÷ </a:t>
            </a:r>
            <a:r>
              <a:rPr lang="fr-CA" dirty="0" smtClean="0"/>
              <a:t>0,03 =</a:t>
            </a:r>
            <a:endParaRPr lang="fr-CA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47056361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Graphique" r:id="rId7" imgW="4571989" imgH="5143584" progId="MSGraph.Chart.8">
                  <p:embed followColorScheme="full"/>
                </p:oleObj>
              </mc:Choice>
              <mc:Fallback>
                <p:oleObj name="Graphique" r:id="rId7" imgW="4571989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rShape1"/>
          <p:cNvSpPr/>
          <p:nvPr>
            <p:custDataLst>
              <p:tags r:id="rId4"/>
            </p:custDataLst>
          </p:nvPr>
        </p:nvSpPr>
        <p:spPr>
          <a:xfrm rot="10800000">
            <a:off x="172720" y="1764453"/>
            <a:ext cx="355600" cy="3556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30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3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3,03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0,3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Autre réponse</a:t>
            </a:r>
            <a:endParaRPr lang="fr-CA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025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CA" dirty="0" smtClean="0"/>
              <a:t>4,32 x 0,15 =</a:t>
            </a:r>
            <a:endParaRPr lang="fr-CA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29456942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Graphique" r:id="rId7" imgW="4571989" imgH="5143584" progId="MSGraph.Chart.8">
                  <p:embed followColorScheme="full"/>
                </p:oleObj>
              </mc:Choice>
              <mc:Fallback>
                <p:oleObj name="Graphique" r:id="rId7" imgW="4571989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28,8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25,92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0,2592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0,648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64,8</a:t>
            </a:r>
            <a:endParaRPr lang="fr-CA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 rot="10800000">
            <a:off x="172720" y="3422566"/>
            <a:ext cx="355600" cy="3556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4934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Je dois donner 0,75 </a:t>
            </a:r>
            <a:r>
              <a:rPr lang="fr-CA" dirty="0" err="1" smtClean="0"/>
              <a:t>co</a:t>
            </a:r>
            <a:r>
              <a:rPr lang="fr-CA" dirty="0" smtClean="0"/>
              <a:t> à un patient.  Je lui donne donc …</a:t>
            </a:r>
            <a:endParaRPr lang="fr-CA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186837499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Graphique" r:id="rId7" imgW="4571989" imgH="5143584" progId="MSGraph.Chart.8">
                  <p:embed followColorScheme="full"/>
                </p:oleObj>
              </mc:Choice>
              <mc:Fallback>
                <p:oleObj name="Graphique" r:id="rId7" imgW="4571989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330824" cy="4525963"/>
          </a:xfrm>
        </p:spPr>
        <p:txBody>
          <a:bodyPr>
            <a:no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La moitié du comprimé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Le quart d’un comprimé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Le trois quart d’un comprimé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CA" dirty="0" smtClean="0"/>
              <a:t>Rien car je ne sais pas combien cela donne</a:t>
            </a:r>
            <a:endParaRPr lang="fr-CA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 rot="10800000">
            <a:off x="-60960" y="3910076"/>
            <a:ext cx="647700" cy="6477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5353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VERSION" val="14.0"/>
  <p:tag name="TPVERSION" val="2008"/>
  <p:tag name="PPVERSION" val="14.0"/>
  <p:tag name="TPFULLVERSION" val="4.3.2.1200"/>
  <p:tag name="DELIMITERS" val="3.1"/>
  <p:tag name="TASKPANEKEY" val="9078eba2-3c75-40ff-af60-8903678f67b8"/>
  <p:tag name="SHOWBARVISIBLE" val="True"/>
  <p:tag name="EXPANDSHOWBAR" val="True"/>
  <p:tag name="USESECONDARYMONITOR" val="True"/>
  <p:tag name="SAVECSVWITHSESSION" val="Tru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GRIDFONTSIZE" val="12"/>
  <p:tag name="POLLINGCYCLE" val="2"/>
  <p:tag name="CHARTCOLORS" val="0"/>
  <p:tag name="CHARTLABELS" val="1"/>
  <p:tag name="RESETCHARTS" val="True"/>
  <p:tag name="INCLUDENONRESPONDERS" val="False"/>
  <p:tag name="MULTIRESPDIVISOR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FE701DD501014A2B811169609C4C3F35"/>
  <p:tag name="SLIDEID" val="FE701DD501014A2B811169609C4C3F3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O,9 ÷ 0,03 ="/>
  <p:tag name="ANSWERSALIAS" val="30|smicln|3|smicln|3,03|smicln|0,3|smicln|Autre réponse"/>
  <p:tag name="VALUES" val="Correct|smicln|Incorrect|smicln|Incorrect|smicln|Incorrect|smicln|Incorrec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27"/>
  <p:tag name="FONTSIZE" val="32"/>
  <p:tag name="BULLETTYPE" val="ppBulletArabicPeriod"/>
  <p:tag name="ANSWERTEXT" val="30&#10;3&#10;3,03&#10;0,3&#10;Autre répon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CB381CABFEA482481BD56EF4A48A540"/>
  <p:tag name="SLIDEID" val="7CB381CABFEA482481BD56EF4A48A540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4,32 x 0,15 ="/>
  <p:tag name="ANSWERSALIAS" val="28,8|smicln|25,92|smicln|0,2592|smicln|0,648|smicln|64,8"/>
  <p:tag name="VALUES" val="Incorrect|smicln|Incorrect|smicln|Incorrect|smicln|Correct|smicln|Incorrect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28"/>
  <p:tag name="FONTSIZE" val="32"/>
  <p:tag name="BULLETTYPE" val="ppBulletArabicPeriod"/>
  <p:tag name="ANSWERTEXT" val="28,8&#10;25,92&#10;0,2592&#10;0,648&#10;64,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269C16DB4DE74FDCA64F7E40F02A4399"/>
  <p:tag name="SLIDEID" val="269C16DB4DE74FDCA64F7E40F02A4399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Je dois donner 0,75 co à un patient.  Je lui donne donc …"/>
  <p:tag name="ANSWERSALIAS" val="La moitié du comprimé|smicln|Le quart d’un comprimé|smicln|Le trois quart d’un comprimé|smicln|Rien car je ne sais pas combien cela donne"/>
  <p:tag name="VALUES" val="Incorrect|smicln|Incorrect|smicln|Correct|smicln|Incorrec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16"/>
  <p:tag name="FONTSIZE" val="32"/>
  <p:tag name="BULLETTYPE" val="ppBulletArabicPeriod"/>
  <p:tag name="ANSWERTEXT" val="La moitié du comprimé&#10;Le quart d’un comprimé&#10;Le trois quart d’un comprimé&#10;Rien car je ne sais pas combien cela don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D007EE0A38AC4EE393D19D3489BD06F3"/>
  <p:tag name="SLIDEID" val="D007EE0A38AC4EE393D19D3489BD06F3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1,4 x 0,17 ="/>
  <p:tag name="ANSWERSALIAS" val="0,085|smicln|0,236|smicln|2,36|smicln|0,238|smicln|0,85"/>
  <p:tag name="VALUES" val="Incorrect|smicln|Incorrect|smicln|Incorrect|smicln|Correct|smicln|Incorrec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27"/>
  <p:tag name="FONTSIZE" val="32"/>
  <p:tag name="BULLETTYPE" val="ppBulletArabicPeriod"/>
  <p:tag name="ANSWERTEXT" val="0,085&#10;0,236&#10;2,36&#10;0,238&#10;0,8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0A39886EF0843F9BCE5F4BE39E854CC"/>
  <p:tag name="SLIDEID" val="00A39886EF0843F9BCE5F4BE39E854CC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0,5 ÷ 25 ="/>
  <p:tag name="ANSWERSALIAS" val="0,2|smicln|0,02|smicln|50|smicln|2|smicln|Autre réponse"/>
  <p:tag name="VALUES" val="Incorrect|smicln|Correct|smicln|Incorrect|smicln|Incorrect|smicln|Incorrect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27"/>
  <p:tag name="FONTSIZE" val="32"/>
  <p:tag name="BULLETTYPE" val="ppBulletArabicPeriod"/>
  <p:tag name="ANSWERTEXT" val="0,2&#10;0,02&#10;50&#10;2&#10;Autre réponse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81</Words>
  <Application>Microsoft Office PowerPoint</Application>
  <PresentationFormat>Affichage à l'écran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Thème Office</vt:lpstr>
      <vt:lpstr>Microsoft Graph Chart</vt:lpstr>
      <vt:lpstr>Est-ce que je sais encore calculer?</vt:lpstr>
      <vt:lpstr>1,4 x 0,17 =</vt:lpstr>
      <vt:lpstr>0,5 ÷ 25 =</vt:lpstr>
      <vt:lpstr>O,9 ÷ 0,03 =</vt:lpstr>
      <vt:lpstr>4,32 x 0,15 =</vt:lpstr>
      <vt:lpstr>Je dois donner 0,75 co à un patient.  Je lui donne donc …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Est-ce que je sais encore calculer?</dc:title>
  <dc:creator>Fex, Alexandra</dc:creator>
  <cp:lastModifiedBy>Fex, Alexandra</cp:lastModifiedBy>
  <cp:revision>5</cp:revision>
  <dcterms:created xsi:type="dcterms:W3CDTF">2016-10-17T13:27:35Z</dcterms:created>
  <dcterms:modified xsi:type="dcterms:W3CDTF">2016-10-17T14:08:13Z</dcterms:modified>
</cp:coreProperties>
</file>