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72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805F-FF0F-4BAA-A3A3-E4F945D687F8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B5C51-60B3-48EF-AA78-DB950F30DBA2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D676B-6E73-4E3B-A9B3-4966DB9B52A5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F3A6-CC5D-4649-8527-DB0C21FDDFD9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B6F927C-B73E-4F9D-ADFE-F6E23BD7CEE8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FFFF-984A-4EE5-9BF2-EC9310C878F1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271C1-B42E-4A60-A25F-0185B888604B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6292-3725-4763-8973-4C59F0403D99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96D1-8909-469F-911A-4C12C68BF5D9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73BC-5D11-4675-B334-102E1E8C9B50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27B8E45F-652B-4E89-8925-000B0AB8FD98}" type="datetimeFigureOut">
              <a:rPr lang="en-US" dirty="0"/>
              <a:t>1/12/2021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C4A3462A-2D5B-48AF-A3D4-EF8A90A50A80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corpshumain.fr/anatomie/le-squelette/le-squelette-larmature-du-corps.html" TargetMode="External"/><Relationship Id="rId7" Type="http://schemas.openxmlformats.org/officeDocument/2006/relationships/hyperlink" Target="http://flexofytol.be/en/joints/understanding-joints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hyperlink" Target="http://www.djazairdvb.biz/forum/showthread.php?77210-Anatomie-g%E9n%E9ralit%E9s-cours" TargetMode="Externa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slideserve.com/arleen/lab05-vertebrae-ribs-and-rib-articulation-sternum-skull-review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limitessportstpe/ii-l-homme-un-etre-aux-capacites-limitees/2-5-sur-le-plan-articulaire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317534-EDB8-40F2-BE42-3267AA2C6D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Les articulations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E5CF3D6-7FDE-4C0A-8744-840258F59C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4389119"/>
            <a:ext cx="7891272" cy="1316355"/>
          </a:xfrm>
        </p:spPr>
        <p:txBody>
          <a:bodyPr>
            <a:normAutofit/>
          </a:bodyPr>
          <a:lstStyle/>
          <a:p>
            <a:r>
              <a:rPr lang="fr-CA" dirty="0"/>
              <a:t>Fixes</a:t>
            </a:r>
          </a:p>
          <a:p>
            <a:r>
              <a:rPr lang="fr-CA" dirty="0"/>
              <a:t>Semi-mobiles</a:t>
            </a:r>
          </a:p>
          <a:p>
            <a:r>
              <a:rPr lang="fr-CA" dirty="0"/>
              <a:t>Mobiles</a:t>
            </a:r>
          </a:p>
        </p:txBody>
      </p:sp>
    </p:spTree>
    <p:extLst>
      <p:ext uri="{BB962C8B-B14F-4D97-AF65-F5344CB8AC3E}">
        <p14:creationId xmlns:p14="http://schemas.microsoft.com/office/powerpoint/2010/main" val="281630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9655A0-EFF6-44DB-A44D-EC305E738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638175"/>
          </a:xfrm>
        </p:spPr>
        <p:txBody>
          <a:bodyPr>
            <a:normAutofit/>
          </a:bodyPr>
          <a:lstStyle/>
          <a:p>
            <a:r>
              <a:rPr lang="fr-CA" sz="3600" dirty="0"/>
              <a:t>Articulations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71F7D2-89E0-4E66-9369-7E76FDB03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800" dirty="0"/>
              <a:t>Fixes</a:t>
            </a:r>
          </a:p>
          <a:p>
            <a:endParaRPr lang="fr-CA" sz="2800" dirty="0"/>
          </a:p>
          <a:p>
            <a:pPr marL="0" indent="0">
              <a:buNone/>
            </a:pPr>
            <a:endParaRPr lang="fr-CA" sz="2800" dirty="0"/>
          </a:p>
          <a:p>
            <a:r>
              <a:rPr lang="fr-CA" sz="2800" dirty="0"/>
              <a:t>Semi-mobiles</a:t>
            </a:r>
          </a:p>
          <a:p>
            <a:endParaRPr lang="fr-CA" sz="2800" dirty="0"/>
          </a:p>
          <a:p>
            <a:pPr marL="0" indent="0">
              <a:buNone/>
            </a:pPr>
            <a:endParaRPr lang="fr-CA" sz="2800" dirty="0"/>
          </a:p>
          <a:p>
            <a:r>
              <a:rPr lang="fr-CA" sz="2800" dirty="0"/>
              <a:t>Mobiles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CFBBF3C-4EB7-430A-8F98-8890DF854E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49640" y="1323975"/>
            <a:ext cx="3200400" cy="439102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/>
              <a:t>Rattachés entre eux par des ligaments.</a:t>
            </a:r>
          </a:p>
          <a:p>
            <a:endParaRPr lang="fr-CA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/>
              <a:t>Participe aux mouvements</a:t>
            </a:r>
          </a:p>
          <a:p>
            <a:endParaRPr lang="fr-CA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/>
              <a:t>Constitue la jonction entre les os et le cartilage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744F203-0D29-4707-9700-D8C36D5F20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67313" y="685800"/>
            <a:ext cx="1585912" cy="148521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E21659B-850A-4410-959A-D01588AA25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167313" y="2352525"/>
            <a:ext cx="1585912" cy="158591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C4E48D4-BFEE-4DBF-8CC8-62FA1BC7A1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303044" y="4029190"/>
            <a:ext cx="1585912" cy="158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2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5947F1-1848-4875-BC26-F870A3CA6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39" y="685800"/>
            <a:ext cx="3762103" cy="620486"/>
          </a:xfrm>
        </p:spPr>
        <p:txBody>
          <a:bodyPr>
            <a:normAutofit fontScale="90000"/>
          </a:bodyPr>
          <a:lstStyle/>
          <a:p>
            <a:r>
              <a:rPr lang="fr-CA" sz="3600" dirty="0"/>
              <a:t>Les articulations</a:t>
            </a:r>
            <a:br>
              <a:rPr lang="fr-CA" sz="3600" dirty="0"/>
            </a:br>
            <a:r>
              <a:rPr lang="fr-CA" sz="3600" dirty="0"/>
              <a:t>Fixes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0C5CD9-6141-4AFE-B155-D3153100C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1992086"/>
          </a:xfrm>
        </p:spPr>
        <p:txBody>
          <a:bodyPr>
            <a:normAutofit/>
          </a:bodyPr>
          <a:lstStyle/>
          <a:p>
            <a:r>
              <a:rPr lang="fr-CA" sz="2800" dirty="0"/>
              <a:t>Ne permet aucun mouvements</a:t>
            </a:r>
          </a:p>
          <a:p>
            <a:r>
              <a:rPr lang="fr-CA" sz="2800" dirty="0"/>
              <a:t>Soudent les os ensemble</a:t>
            </a:r>
          </a:p>
          <a:p>
            <a:r>
              <a:rPr lang="fr-CA" sz="2800" dirty="0"/>
              <a:t>Situé au niveau du crâne, du sacrum et du coccyx principalement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04A556C-D175-4646-AE8B-F278C1EDC1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49640" y="1524000"/>
            <a:ext cx="3200400" cy="4191000"/>
          </a:xfrm>
        </p:spPr>
        <p:txBody>
          <a:bodyPr>
            <a:normAutofit/>
          </a:bodyPr>
          <a:lstStyle/>
          <a:p>
            <a:r>
              <a:rPr lang="fr-CA" sz="2400" dirty="0"/>
              <a:t>De type fibreuse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449BFEF-626F-48A3-9EEC-61DFC6924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" y="2677886"/>
            <a:ext cx="3615241" cy="384081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E47D6F4-3B3E-4427-AFBD-E1DFA5E98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057201" y="2947628"/>
            <a:ext cx="4125257" cy="309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54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423BB4-F28C-492D-B2DF-098043BEB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0"/>
            <a:ext cx="3718560" cy="1066800"/>
          </a:xfrm>
        </p:spPr>
        <p:txBody>
          <a:bodyPr/>
          <a:lstStyle/>
          <a:p>
            <a:r>
              <a:rPr lang="fr-CA" dirty="0"/>
              <a:t>Les articulations</a:t>
            </a:r>
            <a:br>
              <a:rPr lang="fr-CA" dirty="0"/>
            </a:br>
            <a:r>
              <a:rPr lang="fr-CA" dirty="0"/>
              <a:t>Semi-mobiles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D5BB6E-3621-4AE7-AC0C-780F090EA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2318657"/>
          </a:xfrm>
        </p:spPr>
        <p:txBody>
          <a:bodyPr/>
          <a:lstStyle/>
          <a:p>
            <a:r>
              <a:rPr lang="fr-CA" sz="2800" dirty="0"/>
              <a:t>Permettent des mouvements restreints</a:t>
            </a:r>
          </a:p>
          <a:p>
            <a:r>
              <a:rPr lang="fr-CA" sz="2800" dirty="0"/>
              <a:t>Possèdent de ligaments très courts</a:t>
            </a:r>
          </a:p>
          <a:p>
            <a:r>
              <a:rPr lang="fr-FR" sz="2800" dirty="0"/>
              <a:t>Se situent au niveau de la colonne vertébrale et de la cage thoracique.</a:t>
            </a:r>
          </a:p>
          <a:p>
            <a:pPr marL="0" indent="0">
              <a:buNone/>
            </a:pPr>
            <a:endParaRPr lang="fr-C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8223635-9BD9-4857-8D9A-998AC9E90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49640" y="1839686"/>
            <a:ext cx="3200400" cy="3875314"/>
          </a:xfrm>
        </p:spPr>
        <p:txBody>
          <a:bodyPr>
            <a:normAutofit/>
          </a:bodyPr>
          <a:lstStyle/>
          <a:p>
            <a:r>
              <a:rPr lang="fr-CA" sz="2400" dirty="0"/>
              <a:t>De types cartilagineuse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729A4C4-C4AB-44EC-BBAA-972DBA7FD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429000"/>
            <a:ext cx="2706859" cy="284707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8632208-A69A-45FE-BF03-694F086C9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330" y="3246104"/>
            <a:ext cx="3572566" cy="321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62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FAD422-A78D-4E36-9904-0444C0B85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0"/>
            <a:ext cx="3566160" cy="1034143"/>
          </a:xfrm>
        </p:spPr>
        <p:txBody>
          <a:bodyPr/>
          <a:lstStyle/>
          <a:p>
            <a:r>
              <a:rPr lang="fr-CA" dirty="0"/>
              <a:t>Les articulations:</a:t>
            </a:r>
            <a:br>
              <a:rPr lang="fr-CA" dirty="0"/>
            </a:br>
            <a:r>
              <a:rPr lang="fr-CA" dirty="0"/>
              <a:t>Mobiles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143D49-2D9C-44D0-8C6D-319127C3E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2416629"/>
          </a:xfrm>
        </p:spPr>
        <p:txBody>
          <a:bodyPr/>
          <a:lstStyle/>
          <a:p>
            <a:r>
              <a:rPr lang="fr-CA" sz="2800" dirty="0"/>
              <a:t>Permettent une grande mobilité.</a:t>
            </a:r>
          </a:p>
          <a:p>
            <a:r>
              <a:rPr lang="fr-FR" sz="2800" dirty="0"/>
              <a:t>Les os sont liés par des ligaments plus ou moins longs.</a:t>
            </a:r>
          </a:p>
          <a:p>
            <a:r>
              <a:rPr lang="fr-FR" sz="2800" dirty="0"/>
              <a:t>Se situent au niveau des membres inférieurs et supérieurs.</a:t>
            </a:r>
          </a:p>
          <a:p>
            <a:pPr marL="0" indent="0">
              <a:buNone/>
            </a:pPr>
            <a:endParaRPr lang="fr-C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66C37B5-4D17-4FAD-B8B3-B0F8978C72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49640" y="1948543"/>
            <a:ext cx="3200400" cy="3766457"/>
          </a:xfrm>
        </p:spPr>
        <p:txBody>
          <a:bodyPr>
            <a:normAutofit/>
          </a:bodyPr>
          <a:lstStyle/>
          <a:p>
            <a:r>
              <a:rPr lang="fr-CA" sz="2400" dirty="0"/>
              <a:t>De type synoviale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ABFB45C-141D-4776-B8BE-B3991814F4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78244" y="2986769"/>
            <a:ext cx="5096524" cy="335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51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38B7BB-6052-4ADE-8049-0F20E2C0F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0"/>
            <a:ext cx="3642360" cy="1153886"/>
          </a:xfrm>
        </p:spPr>
        <p:txBody>
          <a:bodyPr/>
          <a:lstStyle/>
          <a:p>
            <a:r>
              <a:rPr lang="fr-CA" dirty="0"/>
              <a:t>Les articulations:</a:t>
            </a:r>
            <a:br>
              <a:rPr lang="fr-CA" dirty="0"/>
            </a:br>
            <a:r>
              <a:rPr lang="fr-CA" dirty="0"/>
              <a:t>Fixes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59A258D-7A0F-4C80-9CED-66DE05AB7C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128" y="685799"/>
            <a:ext cx="4709889" cy="5019675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07DCBE0-57A9-4C19-A755-B3F86FFA5E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49640" y="1970314"/>
            <a:ext cx="3200400" cy="3744686"/>
          </a:xfrm>
        </p:spPr>
        <p:txBody>
          <a:bodyPr>
            <a:normAutofit/>
          </a:bodyPr>
          <a:lstStyle/>
          <a:p>
            <a:r>
              <a:rPr lang="fr-CA" sz="2400" dirty="0"/>
              <a:t>Compositions des articulations mobiles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7EBF3435-C3CA-4DB1-99BF-9B3FFC4759A9}"/>
              </a:ext>
            </a:extLst>
          </p:cNvPr>
          <p:cNvSpPr/>
          <p:nvPr/>
        </p:nvSpPr>
        <p:spPr>
          <a:xfrm>
            <a:off x="266699" y="3195636"/>
            <a:ext cx="870857" cy="549049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B90E1240-BB41-4E3F-BF36-4E58EF063271}"/>
              </a:ext>
            </a:extLst>
          </p:cNvPr>
          <p:cNvSpPr/>
          <p:nvPr/>
        </p:nvSpPr>
        <p:spPr>
          <a:xfrm>
            <a:off x="3472542" y="1883228"/>
            <a:ext cx="620486" cy="544285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36A50E54-39F1-4211-8446-C7094403A847}"/>
              </a:ext>
            </a:extLst>
          </p:cNvPr>
          <p:cNvSpPr/>
          <p:nvPr/>
        </p:nvSpPr>
        <p:spPr>
          <a:xfrm>
            <a:off x="1230086" y="4141661"/>
            <a:ext cx="707571" cy="500743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87D5F988-E801-441D-9EA7-659CF90523FE}"/>
              </a:ext>
            </a:extLst>
          </p:cNvPr>
          <p:cNvCxnSpPr/>
          <p:nvPr/>
        </p:nvCxnSpPr>
        <p:spPr>
          <a:xfrm flipV="1">
            <a:off x="2079171" y="2656114"/>
            <a:ext cx="631372" cy="108857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91BC0711-D10E-4AC5-825A-2C6D0B05DC67}"/>
              </a:ext>
            </a:extLst>
          </p:cNvPr>
          <p:cNvCxnSpPr/>
          <p:nvPr/>
        </p:nvCxnSpPr>
        <p:spPr>
          <a:xfrm flipV="1">
            <a:off x="2155371" y="2764971"/>
            <a:ext cx="555172" cy="141515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712F2A69-B31A-4DD5-87F5-F30AC87EA230}"/>
              </a:ext>
            </a:extLst>
          </p:cNvPr>
          <p:cNvSpPr txBox="1"/>
          <p:nvPr/>
        </p:nvSpPr>
        <p:spPr>
          <a:xfrm>
            <a:off x="5009975" y="38452"/>
            <a:ext cx="328386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u="sng" dirty="0">
                <a:solidFill>
                  <a:schemeClr val="accent2"/>
                </a:solidFill>
              </a:rPr>
              <a:t>Capsule Articulaire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000" dirty="0"/>
              <a:t>Entoure l’articulation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000" dirty="0"/>
              <a:t>Permet une grande mobilité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000" dirty="0"/>
              <a:t>Possède une grande résistance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sz="2000" dirty="0">
              <a:solidFill>
                <a:schemeClr val="accent2"/>
              </a:solidFill>
            </a:endParaRPr>
          </a:p>
          <a:p>
            <a:r>
              <a:rPr lang="fr-CA" sz="2400" b="1" u="sng" dirty="0">
                <a:solidFill>
                  <a:schemeClr val="accent2"/>
                </a:solidFill>
              </a:rPr>
              <a:t>Cavité articulaire ou synoviale</a:t>
            </a:r>
          </a:p>
          <a:p>
            <a:r>
              <a:rPr lang="fr-CA" sz="2000" dirty="0"/>
              <a:t>Sécrète et contient du liquide synovial qui: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000" dirty="0"/>
              <a:t>Lubrifie les cartilages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000" dirty="0"/>
              <a:t>Réduit la friction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000" dirty="0"/>
              <a:t>Nourrit les cartilages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sz="2000" dirty="0">
              <a:solidFill>
                <a:schemeClr val="accent2"/>
              </a:solidFill>
            </a:endParaRPr>
          </a:p>
          <a:p>
            <a:r>
              <a:rPr lang="fr-CA" sz="2400" b="1" u="sng" dirty="0">
                <a:solidFill>
                  <a:schemeClr val="accent2"/>
                </a:solidFill>
              </a:rPr>
              <a:t>Cartilage articulaire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000" dirty="0"/>
              <a:t>Amortit les chocs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Facilite le glissement des os les uns sur les autres</a:t>
            </a:r>
            <a:r>
              <a:rPr lang="fr-FR" dirty="0"/>
              <a:t>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2408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680806-B77F-4F89-AA31-7917895E1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0"/>
            <a:ext cx="3566160" cy="1469571"/>
          </a:xfrm>
        </p:spPr>
        <p:txBody>
          <a:bodyPr>
            <a:normAutofit/>
          </a:bodyPr>
          <a:lstStyle/>
          <a:p>
            <a:r>
              <a:rPr lang="fr-CA" dirty="0"/>
              <a:t>Les articulations:</a:t>
            </a:r>
            <a:br>
              <a:rPr lang="fr-CA" dirty="0"/>
            </a:br>
            <a:r>
              <a:rPr lang="fr-CA" dirty="0"/>
              <a:t>Synoviales et mobiles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E0CF22-CF45-44CA-824D-D2B70BE87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5799"/>
            <a:ext cx="6711696" cy="5519057"/>
          </a:xfrm>
        </p:spPr>
        <p:txBody>
          <a:bodyPr>
            <a:normAutofit/>
          </a:bodyPr>
          <a:lstStyle/>
          <a:p>
            <a:r>
              <a:rPr lang="fr-CA" sz="2400" b="1" u="sng" dirty="0">
                <a:solidFill>
                  <a:schemeClr val="accent2"/>
                </a:solidFill>
              </a:rPr>
              <a:t>Tendon</a:t>
            </a:r>
          </a:p>
          <a:p>
            <a:pPr lvl="1"/>
            <a:r>
              <a:rPr lang="fr-CA" sz="2200" dirty="0"/>
              <a:t>Rattache les muscles aux os.</a:t>
            </a:r>
          </a:p>
          <a:p>
            <a:pPr lvl="1"/>
            <a:r>
              <a:rPr lang="fr-CA" sz="2200" dirty="0"/>
              <a:t>Transmet à l’os la force de traction nécessaire au mouvement.</a:t>
            </a:r>
            <a:endParaRPr lang="fr-CA" sz="2200" b="1" u="sng" dirty="0">
              <a:solidFill>
                <a:schemeClr val="accent2"/>
              </a:solidFill>
            </a:endParaRPr>
          </a:p>
          <a:p>
            <a:r>
              <a:rPr lang="fr-CA" sz="2400" b="1" u="sng" dirty="0">
                <a:solidFill>
                  <a:schemeClr val="accent2"/>
                </a:solidFill>
              </a:rPr>
              <a:t>Ménisque</a:t>
            </a:r>
          </a:p>
          <a:p>
            <a:pPr lvl="1"/>
            <a:r>
              <a:rPr lang="fr-FR" sz="2200" dirty="0"/>
              <a:t>Permet un meilleur ajustement (stabilité) de deux surfaces articulaires au cours du mouvement.</a:t>
            </a:r>
          </a:p>
          <a:p>
            <a:pPr lvl="1"/>
            <a:r>
              <a:rPr lang="fr-FR" sz="2200" dirty="0"/>
              <a:t>Protection contre l’usure.</a:t>
            </a:r>
            <a:endParaRPr lang="fr-CA" sz="2200" b="1" u="sng" dirty="0">
              <a:solidFill>
                <a:schemeClr val="accent2"/>
              </a:solidFill>
            </a:endParaRPr>
          </a:p>
          <a:p>
            <a:r>
              <a:rPr lang="fr-CA" sz="2400" b="1" u="sng" dirty="0">
                <a:solidFill>
                  <a:schemeClr val="accent2"/>
                </a:solidFill>
              </a:rPr>
              <a:t>Ligament</a:t>
            </a:r>
          </a:p>
          <a:p>
            <a:pPr lvl="1"/>
            <a:r>
              <a:rPr lang="fr-CA" sz="2200" dirty="0"/>
              <a:t>Impose des limites aux mouvements de l’articulation.</a:t>
            </a:r>
          </a:p>
          <a:p>
            <a:pPr lvl="1"/>
            <a:r>
              <a:rPr lang="fr-CA" sz="2200" dirty="0"/>
              <a:t>Participe à l’orientation des mouvements.</a:t>
            </a:r>
          </a:p>
          <a:p>
            <a:pPr lvl="1"/>
            <a:r>
              <a:rPr lang="fr-CA" sz="2200" dirty="0"/>
              <a:t>Renforce les articulations mobiles.</a:t>
            </a:r>
          </a:p>
          <a:p>
            <a:pPr marL="274320" lvl="1" indent="0">
              <a:buNone/>
            </a:pPr>
            <a:endParaRPr lang="fr-CA" sz="2400" dirty="0">
              <a:latin typeface="Arial Narrow" pitchFamily="34" charset="0"/>
            </a:endParaRPr>
          </a:p>
          <a:p>
            <a:pPr lvl="1"/>
            <a:endParaRPr lang="fr-CA" sz="2200" b="1" u="sng" dirty="0">
              <a:solidFill>
                <a:schemeClr val="accent2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FE6E7BF-9F17-4A07-B8DD-CE77D96D2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6829" y="2367597"/>
            <a:ext cx="4288971" cy="3507184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E526E5FE-AC69-4683-B857-0F1D68FAC90E}"/>
              </a:ext>
            </a:extLst>
          </p:cNvPr>
          <p:cNvSpPr/>
          <p:nvPr/>
        </p:nvSpPr>
        <p:spPr>
          <a:xfrm>
            <a:off x="7826828" y="4528457"/>
            <a:ext cx="722811" cy="446315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3774518-1A69-4FA3-9498-2130386F5811}"/>
              </a:ext>
            </a:extLst>
          </p:cNvPr>
          <p:cNvSpPr/>
          <p:nvPr/>
        </p:nvSpPr>
        <p:spPr>
          <a:xfrm>
            <a:off x="11353800" y="4027714"/>
            <a:ext cx="609600" cy="402772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DDFCCBDA-3381-4BBF-92F1-075DCD619A6F}"/>
              </a:ext>
            </a:extLst>
          </p:cNvPr>
          <p:cNvSpPr/>
          <p:nvPr/>
        </p:nvSpPr>
        <p:spPr>
          <a:xfrm>
            <a:off x="7826828" y="3298372"/>
            <a:ext cx="722811" cy="446315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82E2E004-3266-4D61-876D-F08196EDE02A}"/>
              </a:ext>
            </a:extLst>
          </p:cNvPr>
          <p:cNvSpPr/>
          <p:nvPr/>
        </p:nvSpPr>
        <p:spPr>
          <a:xfrm>
            <a:off x="7883433" y="3918858"/>
            <a:ext cx="609600" cy="402772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9B06D42-3BD0-4FF8-818B-C166C5E15B62}"/>
              </a:ext>
            </a:extLst>
          </p:cNvPr>
          <p:cNvSpPr/>
          <p:nvPr/>
        </p:nvSpPr>
        <p:spPr>
          <a:xfrm>
            <a:off x="11353800" y="3744687"/>
            <a:ext cx="609600" cy="402772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4597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ype de bois">
  <a:themeElements>
    <a:clrScheme name="Wood Type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Wood 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TM03090434[[fn=Type de bois]]</Template>
  <TotalTime>927</TotalTime>
  <Words>232</Words>
  <Application>Microsoft Office PowerPoint</Application>
  <PresentationFormat>Grand écran</PresentationFormat>
  <Paragraphs>59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Arial Narrow</vt:lpstr>
      <vt:lpstr>Bookman Old Style</vt:lpstr>
      <vt:lpstr>Century Gothic</vt:lpstr>
      <vt:lpstr>Wingdings</vt:lpstr>
      <vt:lpstr>Type de bois</vt:lpstr>
      <vt:lpstr>Les articulations</vt:lpstr>
      <vt:lpstr>Articulations</vt:lpstr>
      <vt:lpstr>Les articulations Fixes</vt:lpstr>
      <vt:lpstr>Les articulations Semi-mobiles</vt:lpstr>
      <vt:lpstr>Les articulations: Mobiles</vt:lpstr>
      <vt:lpstr>Les articulations: Fixes</vt:lpstr>
      <vt:lpstr>Les articulations: Synoviales et mobiles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articulations</dc:title>
  <dc:creator>bolduc, Karole-anne</dc:creator>
  <cp:lastModifiedBy>bolduc, Karole-anne</cp:lastModifiedBy>
  <cp:revision>11</cp:revision>
  <dcterms:created xsi:type="dcterms:W3CDTF">2021-01-12T18:49:36Z</dcterms:created>
  <dcterms:modified xsi:type="dcterms:W3CDTF">2021-01-13T10:16:48Z</dcterms:modified>
</cp:coreProperties>
</file>