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</p:sldIdLst>
  <p:sldSz cy="5143500" cx="9144000"/>
  <p:notesSz cx="6858000" cy="9144000"/>
  <p:embeddedFontLst>
    <p:embeddedFont>
      <p:font typeface="Exo 2 SemiBold"/>
      <p:regular r:id="rId69"/>
      <p:bold r:id="rId70"/>
      <p:italic r:id="rId71"/>
      <p:boldItalic r:id="rId72"/>
    </p:embeddedFont>
    <p:embeddedFont>
      <p:font typeface="Exo 2"/>
      <p:regular r:id="rId73"/>
      <p:bold r:id="rId74"/>
      <p:italic r:id="rId75"/>
      <p:boldItalic r:id="rId76"/>
    </p:embeddedFont>
    <p:embeddedFont>
      <p:font typeface="Oswald"/>
      <p:regular r:id="rId77"/>
      <p:bold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2C756E-0668-4C2A-A400-7560CDBB5C67}">
  <a:tblStyle styleId="{EC2C756E-0668-4C2A-A400-7560CDBB5C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Exo2-regular.fntdata"/><Relationship Id="rId72" Type="http://schemas.openxmlformats.org/officeDocument/2006/relationships/font" Target="fonts/Exo2SemiBold-boldItalic.fntdata"/><Relationship Id="rId31" Type="http://schemas.openxmlformats.org/officeDocument/2006/relationships/slide" Target="slides/slide25.xml"/><Relationship Id="rId75" Type="http://schemas.openxmlformats.org/officeDocument/2006/relationships/font" Target="fonts/Exo2-italic.fntdata"/><Relationship Id="rId30" Type="http://schemas.openxmlformats.org/officeDocument/2006/relationships/slide" Target="slides/slide24.xml"/><Relationship Id="rId74" Type="http://schemas.openxmlformats.org/officeDocument/2006/relationships/font" Target="fonts/Exo2-bold.fntdata"/><Relationship Id="rId33" Type="http://schemas.openxmlformats.org/officeDocument/2006/relationships/slide" Target="slides/slide27.xml"/><Relationship Id="rId77" Type="http://schemas.openxmlformats.org/officeDocument/2006/relationships/font" Target="fonts/Oswald-regular.fntdata"/><Relationship Id="rId32" Type="http://schemas.openxmlformats.org/officeDocument/2006/relationships/slide" Target="slides/slide26.xml"/><Relationship Id="rId76" Type="http://schemas.openxmlformats.org/officeDocument/2006/relationships/font" Target="fonts/Exo2-boldItalic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8" Type="http://schemas.openxmlformats.org/officeDocument/2006/relationships/font" Target="fonts/Oswald-bold.fntdata"/><Relationship Id="rId71" Type="http://schemas.openxmlformats.org/officeDocument/2006/relationships/font" Target="fonts/Exo2SemiBold-italic.fntdata"/><Relationship Id="rId70" Type="http://schemas.openxmlformats.org/officeDocument/2006/relationships/font" Target="fonts/Exo2SemiBold-bold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Exo2SemiBold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9c65bfa88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9c65bfa88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9c65bfa88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9c65bfa88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15e531849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15e531849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15e53184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15e53184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15e53184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15e53184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b7b83c3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5b7b83c3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15e53184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15e53184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15e531849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15e531849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15e531849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515e53184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15e531849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15e531849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c65bfa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9c65bfa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15e531849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15e531849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515e531849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515e531849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515e531849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515e531849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515e531849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515e531849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15e531849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15e531849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515e531849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515e531849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515e531849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515e531849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515e531849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515e531849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515e531849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515e531849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515e531849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515e531849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9c65bfa8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9c65bfa8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515e531849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515e531849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15e531849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15e531849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15e531849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515e531849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5b7b83c35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5b7b83c35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15e531849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15e531849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5b7b83c35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5b7b83c35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515e531849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515e531849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515e531849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515e531849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515e531849_0_7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515e531849_0_7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515e531849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515e531849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5e5318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15e531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5b7b83c35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5b7b83c35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515e531849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515e531849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515e531849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515e531849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59ab06234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59ab06234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515e531849_0_1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515e531849_0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515e531849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515e531849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515e531849_0_1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515e531849_0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515e531849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Google Shape;1543;g515e531849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584b6c048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584b6c04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59c65bfa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59c65bfa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ab0623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ab0623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572c9905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572c9905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g572c9905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4" name="Google Shape;1704;g572c9905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572c9905b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572c9905b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572c9905b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572c9905b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572c9905b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572c9905b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572c9905b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572c9905b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572c9905b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572c9905b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572c9905b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572c9905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572c9905b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572c9905b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572c9905b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572c9905b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15e53184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15e53184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572c9905b3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572c9905b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59c65bfa8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59c65bfa8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9c65bfa88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9c65bfa88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15e53184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15e53184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9c65bfa88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9c65bfa88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fr" sz="3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b="1" i="1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 l="0" r="0" t="0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" name="Google Shape;61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" name="Google Shape;62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6" name="Google Shape;76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 l="0" r="0" t="0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600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Heures de Conduites et de Repos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HCR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5" y="19955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À 17:30 h, il est prêt à reprendre le volant.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Tracer une ligne dans “conduite” jusqu’à l’heure où il doit cesser de conduire , puis complétez la journée dans la section “repos”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2" name="Google Shape;322;p19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19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19"/>
          <p:cNvCxnSpPr/>
          <p:nvPr/>
        </p:nvCxnSpPr>
        <p:spPr>
          <a:xfrm>
            <a:off x="3305175" y="2794625"/>
            <a:ext cx="123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19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19"/>
          <p:cNvSpPr txBox="1"/>
          <p:nvPr/>
        </p:nvSpPr>
        <p:spPr>
          <a:xfrm rot="-2700000">
            <a:off x="2384371" y="3558100"/>
            <a:ext cx="1062357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327" name="Google Shape;327;p19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19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19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19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19"/>
          <p:cNvCxnSpPr/>
          <p:nvPr/>
        </p:nvCxnSpPr>
        <p:spPr>
          <a:xfrm flipH="1" rot="10800000">
            <a:off x="3409950" y="2581475"/>
            <a:ext cx="709200" cy="3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19"/>
          <p:cNvCxnSpPr/>
          <p:nvPr/>
        </p:nvCxnSpPr>
        <p:spPr>
          <a:xfrm rot="10800000">
            <a:off x="4118600" y="2228900"/>
            <a:ext cx="0" cy="352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19"/>
          <p:cNvCxnSpPr/>
          <p:nvPr/>
        </p:nvCxnSpPr>
        <p:spPr>
          <a:xfrm>
            <a:off x="4114800" y="2223125"/>
            <a:ext cx="103800" cy="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19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19"/>
          <p:cNvCxnSpPr/>
          <p:nvPr/>
        </p:nvCxnSpPr>
        <p:spPr>
          <a:xfrm flipH="1">
            <a:off x="3380275" y="3446150"/>
            <a:ext cx="743100" cy="776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19"/>
          <p:cNvSpPr txBox="1"/>
          <p:nvPr/>
        </p:nvSpPr>
        <p:spPr>
          <a:xfrm rot="-2700000">
            <a:off x="3112155" y="3595973"/>
            <a:ext cx="1201940" cy="2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337" name="Google Shape;337;p19"/>
          <p:cNvCxnSpPr/>
          <p:nvPr/>
        </p:nvCxnSpPr>
        <p:spPr>
          <a:xfrm>
            <a:off x="4214825" y="2227075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19"/>
          <p:cNvCxnSpPr/>
          <p:nvPr/>
        </p:nvCxnSpPr>
        <p:spPr>
          <a:xfrm>
            <a:off x="4205300" y="2613650"/>
            <a:ext cx="719100" cy="3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19"/>
          <p:cNvCxnSpPr/>
          <p:nvPr/>
        </p:nvCxnSpPr>
        <p:spPr>
          <a:xfrm rot="10800000">
            <a:off x="4924425" y="2218525"/>
            <a:ext cx="0" cy="3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19"/>
          <p:cNvCxnSpPr/>
          <p:nvPr/>
        </p:nvCxnSpPr>
        <p:spPr>
          <a:xfrm>
            <a:off x="4924425" y="221360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19"/>
          <p:cNvCxnSpPr/>
          <p:nvPr/>
        </p:nvCxnSpPr>
        <p:spPr>
          <a:xfrm flipH="1">
            <a:off x="4168125" y="3439600"/>
            <a:ext cx="756300" cy="78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19"/>
          <p:cNvCxnSpPr/>
          <p:nvPr/>
        </p:nvCxnSpPr>
        <p:spPr>
          <a:xfrm>
            <a:off x="4929200" y="32205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19"/>
          <p:cNvCxnSpPr/>
          <p:nvPr/>
        </p:nvCxnSpPr>
        <p:spPr>
          <a:xfrm>
            <a:off x="4929200" y="3320525"/>
            <a:ext cx="95400" cy="2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19"/>
          <p:cNvCxnSpPr/>
          <p:nvPr/>
        </p:nvCxnSpPr>
        <p:spPr>
          <a:xfrm>
            <a:off x="5024450" y="3228025"/>
            <a:ext cx="0" cy="8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19"/>
          <p:cNvSpPr txBox="1"/>
          <p:nvPr/>
        </p:nvSpPr>
        <p:spPr>
          <a:xfrm rot="-2700000">
            <a:off x="3962672" y="3624681"/>
            <a:ext cx="1063206" cy="319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346" name="Google Shape;346;p19"/>
          <p:cNvCxnSpPr/>
          <p:nvPr/>
        </p:nvCxnSpPr>
        <p:spPr>
          <a:xfrm>
            <a:off x="5022525" y="2208975"/>
            <a:ext cx="0" cy="4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19"/>
          <p:cNvCxnSpPr/>
          <p:nvPr/>
        </p:nvCxnSpPr>
        <p:spPr>
          <a:xfrm flipH="1" rot="10800000">
            <a:off x="5027300" y="2604225"/>
            <a:ext cx="700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19"/>
          <p:cNvCxnSpPr/>
          <p:nvPr/>
        </p:nvCxnSpPr>
        <p:spPr>
          <a:xfrm rot="10800000">
            <a:off x="5727375" y="2232850"/>
            <a:ext cx="0" cy="371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19"/>
          <p:cNvCxnSpPr/>
          <p:nvPr/>
        </p:nvCxnSpPr>
        <p:spPr>
          <a:xfrm>
            <a:off x="5732150" y="2223250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19"/>
          <p:cNvCxnSpPr/>
          <p:nvPr/>
        </p:nvCxnSpPr>
        <p:spPr>
          <a:xfrm flipH="1">
            <a:off x="4889175" y="3468175"/>
            <a:ext cx="838200" cy="8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19"/>
          <p:cNvCxnSpPr/>
          <p:nvPr/>
        </p:nvCxnSpPr>
        <p:spPr>
          <a:xfrm rot="10800000">
            <a:off x="5725475" y="3223250"/>
            <a:ext cx="0" cy="228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19"/>
          <p:cNvCxnSpPr/>
          <p:nvPr/>
        </p:nvCxnSpPr>
        <p:spPr>
          <a:xfrm>
            <a:off x="5735000" y="33232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p19"/>
          <p:cNvCxnSpPr/>
          <p:nvPr/>
        </p:nvCxnSpPr>
        <p:spPr>
          <a:xfrm rot="10800000">
            <a:off x="5830250" y="322812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4" name="Google Shape;354;p19"/>
          <p:cNvSpPr txBox="1"/>
          <p:nvPr/>
        </p:nvSpPr>
        <p:spPr>
          <a:xfrm rot="-2700000">
            <a:off x="4641898" y="3695824"/>
            <a:ext cx="1195152" cy="2621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355" name="Google Shape;355;p19"/>
          <p:cNvCxnSpPr/>
          <p:nvPr/>
        </p:nvCxnSpPr>
        <p:spPr>
          <a:xfrm flipH="1">
            <a:off x="5824500" y="2223125"/>
            <a:ext cx="480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19"/>
          <p:cNvCxnSpPr/>
          <p:nvPr/>
        </p:nvCxnSpPr>
        <p:spPr>
          <a:xfrm>
            <a:off x="5834075" y="2618425"/>
            <a:ext cx="506700" cy="5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19"/>
          <p:cNvCxnSpPr/>
          <p:nvPr/>
        </p:nvCxnSpPr>
        <p:spPr>
          <a:xfrm>
            <a:off x="6343650" y="3230875"/>
            <a:ext cx="4800" cy="247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19"/>
          <p:cNvCxnSpPr/>
          <p:nvPr/>
        </p:nvCxnSpPr>
        <p:spPr>
          <a:xfrm flipH="1">
            <a:off x="5550150" y="3478375"/>
            <a:ext cx="798300" cy="804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9" name="Google Shape;359;p19"/>
          <p:cNvSpPr txBox="1"/>
          <p:nvPr/>
        </p:nvSpPr>
        <p:spPr>
          <a:xfrm>
            <a:off x="6123325" y="3572850"/>
            <a:ext cx="19272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fin du poste de travail à 20:00h</a:t>
            </a:r>
            <a:endParaRPr/>
          </a:p>
        </p:txBody>
      </p:sp>
      <p:sp>
        <p:nvSpPr>
          <p:cNvPr id="360" name="Google Shape;360;p19"/>
          <p:cNvSpPr txBox="1"/>
          <p:nvPr/>
        </p:nvSpPr>
        <p:spPr>
          <a:xfrm>
            <a:off x="7284700" y="2071325"/>
            <a:ext cx="5067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10.5</a:t>
            </a:r>
            <a:endParaRPr sz="1200"/>
          </a:p>
        </p:txBody>
      </p:sp>
      <p:sp>
        <p:nvSpPr>
          <p:cNvPr id="361" name="Google Shape;361;p19"/>
          <p:cNvSpPr txBox="1"/>
          <p:nvPr/>
        </p:nvSpPr>
        <p:spPr>
          <a:xfrm>
            <a:off x="7315200" y="2237625"/>
            <a:ext cx="30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0</a:t>
            </a:r>
            <a:endParaRPr sz="1200"/>
          </a:p>
        </p:txBody>
      </p:sp>
      <p:sp>
        <p:nvSpPr>
          <p:cNvPr id="362" name="Google Shape;362;p19"/>
          <p:cNvSpPr txBox="1"/>
          <p:nvPr/>
        </p:nvSpPr>
        <p:spPr>
          <a:xfrm>
            <a:off x="7438975" y="2581250"/>
            <a:ext cx="3525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.5</a:t>
            </a:r>
            <a:endParaRPr sz="1200"/>
          </a:p>
        </p:txBody>
      </p:sp>
      <p:sp>
        <p:nvSpPr>
          <p:cNvPr id="363" name="Google Shape;363;p19"/>
          <p:cNvSpPr txBox="1"/>
          <p:nvPr/>
        </p:nvSpPr>
        <p:spPr>
          <a:xfrm>
            <a:off x="7286625" y="2386575"/>
            <a:ext cx="4191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13</a:t>
            </a:r>
            <a:endParaRPr sz="1200"/>
          </a:p>
        </p:txBody>
      </p:sp>
      <p:cxnSp>
        <p:nvCxnSpPr>
          <p:cNvPr id="364" name="Google Shape;364;p19"/>
          <p:cNvCxnSpPr/>
          <p:nvPr/>
        </p:nvCxnSpPr>
        <p:spPr>
          <a:xfrm rot="10800000">
            <a:off x="6340800" y="2228975"/>
            <a:ext cx="0" cy="404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19"/>
          <p:cNvCxnSpPr/>
          <p:nvPr/>
        </p:nvCxnSpPr>
        <p:spPr>
          <a:xfrm>
            <a:off x="6338900" y="2223250"/>
            <a:ext cx="8097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19"/>
          <p:cNvSpPr txBox="1"/>
          <p:nvPr/>
        </p:nvSpPr>
        <p:spPr>
          <a:xfrm>
            <a:off x="7328500" y="2836675"/>
            <a:ext cx="3525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24</a:t>
            </a:r>
            <a:endParaRPr sz="1200"/>
          </a:p>
        </p:txBody>
      </p:sp>
      <p:sp>
        <p:nvSpPr>
          <p:cNvPr id="367" name="Google Shape;367;p19"/>
          <p:cNvSpPr txBox="1"/>
          <p:nvPr/>
        </p:nvSpPr>
        <p:spPr>
          <a:xfrm rot="-2700000">
            <a:off x="5322165" y="3623701"/>
            <a:ext cx="1255822" cy="313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0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Le conducteur est en repos depuis 21:00 h la veille et il débute son poste de travail au terminal de l’exploitant à 5:00 h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4" name="Google Shape;374;p20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5" name="Google Shape;375;p20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6" name="Google Shape;376;p20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20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20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9" name="Google Shape;379;p20"/>
          <p:cNvSpPr txBox="1"/>
          <p:nvPr/>
        </p:nvSpPr>
        <p:spPr>
          <a:xfrm rot="-2700000">
            <a:off x="2326260" y="3524989"/>
            <a:ext cx="1221881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fait l’inspection, attèle sa remorque et l’inspecte, attend les documents de transport pendant 30 min et quitte le terminal à 6:00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386" name="Google Shape;386;p21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21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21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21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21"/>
          <p:cNvCxnSpPr/>
          <p:nvPr/>
        </p:nvCxnSpPr>
        <p:spPr>
          <a:xfrm>
            <a:off x="3319475" y="3330900"/>
            <a:ext cx="198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21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21"/>
          <p:cNvSpPr txBox="1"/>
          <p:nvPr/>
        </p:nvSpPr>
        <p:spPr>
          <a:xfrm rot="-2700000">
            <a:off x="2330865" y="3545436"/>
            <a:ext cx="1171817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393" name="Google Shape;393;p21"/>
          <p:cNvCxnSpPr/>
          <p:nvPr/>
        </p:nvCxnSpPr>
        <p:spPr>
          <a:xfrm>
            <a:off x="3312800" y="280225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21"/>
          <p:cNvCxnSpPr/>
          <p:nvPr/>
        </p:nvCxnSpPr>
        <p:spPr>
          <a:xfrm rot="10800000">
            <a:off x="3516625" y="3216600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2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conduit jusqu’à 9:00 h ou il prend 1:00 h pour faire une livraison.</a:t>
            </a:r>
            <a:endParaRPr/>
          </a:p>
        </p:txBody>
      </p:sp>
      <p:cxnSp>
        <p:nvCxnSpPr>
          <p:cNvPr id="401" name="Google Shape;401;p22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22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22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22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22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6" name="Google Shape;406;p22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22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8" name="Google Shape;408;p22"/>
          <p:cNvSpPr txBox="1"/>
          <p:nvPr/>
        </p:nvSpPr>
        <p:spPr>
          <a:xfrm rot="-2700000">
            <a:off x="2342960" y="3607164"/>
            <a:ext cx="1024173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409" name="Google Shape;409;p22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22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3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conduit jusqu’à 9:00 h ou il prend 1:00 h pour faire une livraison.</a:t>
            </a:r>
            <a:endParaRPr/>
          </a:p>
        </p:txBody>
      </p:sp>
      <p:cxnSp>
        <p:nvCxnSpPr>
          <p:cNvPr id="417" name="Google Shape;417;p23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23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p23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p23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Google Shape;421;p23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2" name="Google Shape;422;p23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" name="Google Shape;423;p23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4" name="Google Shape;424;p23"/>
          <p:cNvSpPr txBox="1"/>
          <p:nvPr/>
        </p:nvSpPr>
        <p:spPr>
          <a:xfrm rot="-2700000">
            <a:off x="2348706" y="3604793"/>
            <a:ext cx="1017385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425" name="Google Shape;425;p23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23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7" name="Google Shape;427;p23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8" name="Google Shape;428;p23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9" name="Google Shape;429;p23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0" name="Google Shape;430;p23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1" name="Google Shape;431;p23"/>
          <p:cNvSpPr txBox="1"/>
          <p:nvPr/>
        </p:nvSpPr>
        <p:spPr>
          <a:xfrm rot="-2700000">
            <a:off x="3119737" y="3613393"/>
            <a:ext cx="1065327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conduit jusqu’à 9:00 h ou il prend 1:00 h pour faire une livraison.</a:t>
            </a:r>
            <a:endParaRPr/>
          </a:p>
        </p:txBody>
      </p:sp>
      <p:cxnSp>
        <p:nvCxnSpPr>
          <p:cNvPr id="438" name="Google Shape;438;p24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24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24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24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24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24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24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5" name="Google Shape;445;p24"/>
          <p:cNvSpPr txBox="1"/>
          <p:nvPr/>
        </p:nvSpPr>
        <p:spPr>
          <a:xfrm rot="-2700000">
            <a:off x="2348706" y="3604793"/>
            <a:ext cx="1017385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446" name="Google Shape;446;p24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24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24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24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24"/>
          <p:cNvCxnSpPr/>
          <p:nvPr/>
        </p:nvCxnSpPr>
        <p:spPr>
          <a:xfrm flipH="1" rot="10800000">
            <a:off x="4122425" y="28022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24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24"/>
          <p:cNvCxnSpPr/>
          <p:nvPr/>
        </p:nvCxnSpPr>
        <p:spPr>
          <a:xfrm>
            <a:off x="4131950" y="3340425"/>
            <a:ext cx="190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24"/>
          <p:cNvCxnSpPr/>
          <p:nvPr/>
        </p:nvCxnSpPr>
        <p:spPr>
          <a:xfrm rot="10800000">
            <a:off x="4322400" y="3221250"/>
            <a:ext cx="480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24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24"/>
          <p:cNvSpPr txBox="1"/>
          <p:nvPr/>
        </p:nvSpPr>
        <p:spPr>
          <a:xfrm rot="-2700000">
            <a:off x="3119737" y="3613393"/>
            <a:ext cx="1065327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5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Par la suite, il reprend la route jusqu’à 13:00 h pour une pause repas de 1:00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62" name="Google Shape;462;p25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25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25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5" name="Google Shape;465;p25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25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7" name="Google Shape;467;p25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8" name="Google Shape;468;p25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9" name="Google Shape;469;p25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470" name="Google Shape;470;p25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25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2" name="Google Shape;472;p25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3" name="Google Shape;473;p25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25"/>
          <p:cNvCxnSpPr/>
          <p:nvPr/>
        </p:nvCxnSpPr>
        <p:spPr>
          <a:xfrm flipH="1" rot="10800000">
            <a:off x="4122425" y="28022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25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6" name="Google Shape;476;p25"/>
          <p:cNvCxnSpPr/>
          <p:nvPr/>
        </p:nvCxnSpPr>
        <p:spPr>
          <a:xfrm>
            <a:off x="4131950" y="3340425"/>
            <a:ext cx="190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7" name="Google Shape;477;p25"/>
          <p:cNvCxnSpPr/>
          <p:nvPr/>
        </p:nvCxnSpPr>
        <p:spPr>
          <a:xfrm rot="10800000">
            <a:off x="4322400" y="3221250"/>
            <a:ext cx="480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8" name="Google Shape;478;p25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25"/>
          <p:cNvSpPr txBox="1"/>
          <p:nvPr/>
        </p:nvSpPr>
        <p:spPr>
          <a:xfrm rot="-2700000">
            <a:off x="3102455" y="3620471"/>
            <a:ext cx="1085692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480" name="Google Shape;480;p25"/>
          <p:cNvCxnSpPr/>
          <p:nvPr/>
        </p:nvCxnSpPr>
        <p:spPr>
          <a:xfrm rot="10800000">
            <a:off x="4321500" y="2592775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6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Par la suite, il reprend la route jusqu’à 13:00 h pour une pause repas de 1:00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487" name="Google Shape;487;p26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8" name="Google Shape;488;p26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26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0" name="Google Shape;490;p26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1" name="Google Shape;491;p26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26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" name="Google Shape;493;p26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26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495" name="Google Shape;495;p26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6" name="Google Shape;496;p26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7" name="Google Shape;497;p26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26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9" name="Google Shape;499;p26"/>
          <p:cNvCxnSpPr/>
          <p:nvPr/>
        </p:nvCxnSpPr>
        <p:spPr>
          <a:xfrm flipH="1" rot="10800000">
            <a:off x="4122425" y="28022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26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1" name="Google Shape;501;p26"/>
          <p:cNvCxnSpPr/>
          <p:nvPr/>
        </p:nvCxnSpPr>
        <p:spPr>
          <a:xfrm>
            <a:off x="4131950" y="3340425"/>
            <a:ext cx="190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26"/>
          <p:cNvCxnSpPr/>
          <p:nvPr/>
        </p:nvCxnSpPr>
        <p:spPr>
          <a:xfrm rot="10800000">
            <a:off x="4322400" y="3221250"/>
            <a:ext cx="480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26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26"/>
          <p:cNvSpPr txBox="1"/>
          <p:nvPr/>
        </p:nvSpPr>
        <p:spPr>
          <a:xfrm rot="-2700000">
            <a:off x="3125481" y="3611021"/>
            <a:ext cx="1058539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05" name="Google Shape;505;p26"/>
          <p:cNvCxnSpPr/>
          <p:nvPr/>
        </p:nvCxnSpPr>
        <p:spPr>
          <a:xfrm rot="10800000">
            <a:off x="4321500" y="2592775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26"/>
          <p:cNvCxnSpPr/>
          <p:nvPr/>
        </p:nvCxnSpPr>
        <p:spPr>
          <a:xfrm>
            <a:off x="4317675" y="2598425"/>
            <a:ext cx="6096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7" name="Google Shape;507;p26"/>
          <p:cNvCxnSpPr/>
          <p:nvPr/>
        </p:nvCxnSpPr>
        <p:spPr>
          <a:xfrm rot="10800000">
            <a:off x="4922475" y="2222100"/>
            <a:ext cx="4800" cy="390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Google Shape;508;p26"/>
          <p:cNvCxnSpPr/>
          <p:nvPr/>
        </p:nvCxnSpPr>
        <p:spPr>
          <a:xfrm>
            <a:off x="4927275" y="32175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26"/>
          <p:cNvCxnSpPr/>
          <p:nvPr/>
        </p:nvCxnSpPr>
        <p:spPr>
          <a:xfrm flipH="1">
            <a:off x="4200650" y="3456625"/>
            <a:ext cx="731400" cy="75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0" name="Google Shape;510;p26"/>
          <p:cNvSpPr txBox="1"/>
          <p:nvPr/>
        </p:nvSpPr>
        <p:spPr>
          <a:xfrm rot="-2700000">
            <a:off x="3950141" y="3566101"/>
            <a:ext cx="1187515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7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14:00 h, il reprend la route jusqu’à 17:00 h où il effectue une cueillette pendant 1:00 h.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517" name="Google Shape;517;p27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8" name="Google Shape;518;p27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9" name="Google Shape;519;p27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" name="Google Shape;520;p27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27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27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3" name="Google Shape;523;p27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4" name="Google Shape;524;p27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25" name="Google Shape;525;p27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27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27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27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27"/>
          <p:cNvCxnSpPr/>
          <p:nvPr/>
        </p:nvCxnSpPr>
        <p:spPr>
          <a:xfrm flipH="1" rot="10800000">
            <a:off x="4122425" y="28022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27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27"/>
          <p:cNvCxnSpPr/>
          <p:nvPr/>
        </p:nvCxnSpPr>
        <p:spPr>
          <a:xfrm>
            <a:off x="4131950" y="3340425"/>
            <a:ext cx="190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Google Shape;532;p27"/>
          <p:cNvCxnSpPr/>
          <p:nvPr/>
        </p:nvCxnSpPr>
        <p:spPr>
          <a:xfrm rot="10800000">
            <a:off x="4322400" y="3221250"/>
            <a:ext cx="480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3" name="Google Shape;533;p27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4" name="Google Shape;534;p27"/>
          <p:cNvSpPr txBox="1"/>
          <p:nvPr/>
        </p:nvSpPr>
        <p:spPr>
          <a:xfrm rot="-2700000">
            <a:off x="3131250" y="3608668"/>
            <a:ext cx="1051751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35" name="Google Shape;535;p27"/>
          <p:cNvCxnSpPr/>
          <p:nvPr/>
        </p:nvCxnSpPr>
        <p:spPr>
          <a:xfrm rot="10800000">
            <a:off x="4321500" y="2592775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" name="Google Shape;536;p27"/>
          <p:cNvCxnSpPr/>
          <p:nvPr/>
        </p:nvCxnSpPr>
        <p:spPr>
          <a:xfrm>
            <a:off x="4317675" y="2598425"/>
            <a:ext cx="6096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Google Shape;537;p27"/>
          <p:cNvCxnSpPr/>
          <p:nvPr/>
        </p:nvCxnSpPr>
        <p:spPr>
          <a:xfrm rot="10800000">
            <a:off x="4922475" y="2222100"/>
            <a:ext cx="4800" cy="390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" name="Google Shape;538;p27"/>
          <p:cNvCxnSpPr/>
          <p:nvPr/>
        </p:nvCxnSpPr>
        <p:spPr>
          <a:xfrm flipH="1" rot="10800000">
            <a:off x="4927275" y="2226900"/>
            <a:ext cx="2001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27"/>
          <p:cNvCxnSpPr/>
          <p:nvPr/>
        </p:nvCxnSpPr>
        <p:spPr>
          <a:xfrm>
            <a:off x="4927275" y="32175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27"/>
          <p:cNvCxnSpPr/>
          <p:nvPr/>
        </p:nvCxnSpPr>
        <p:spPr>
          <a:xfrm flipH="1" rot="10800000">
            <a:off x="4936800" y="33413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27"/>
          <p:cNvCxnSpPr/>
          <p:nvPr/>
        </p:nvCxnSpPr>
        <p:spPr>
          <a:xfrm rot="10800000">
            <a:off x="512255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27"/>
          <p:cNvCxnSpPr/>
          <p:nvPr/>
        </p:nvCxnSpPr>
        <p:spPr>
          <a:xfrm flipH="1">
            <a:off x="4200650" y="3456625"/>
            <a:ext cx="731400" cy="75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3" name="Google Shape;543;p27"/>
          <p:cNvSpPr txBox="1"/>
          <p:nvPr/>
        </p:nvSpPr>
        <p:spPr>
          <a:xfrm rot="-2700000">
            <a:off x="3938689" y="3570976"/>
            <a:ext cx="1200667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44" name="Google Shape;544;p27"/>
          <p:cNvCxnSpPr/>
          <p:nvPr/>
        </p:nvCxnSpPr>
        <p:spPr>
          <a:xfrm>
            <a:off x="5125400" y="223467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8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14:00 h, il reprend la route jusqu’à 17:00 h où il effectue une cueillette pendant 1:00 h.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551" name="Google Shape;551;p28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2" name="Google Shape;552;p28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28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28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28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28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7" name="Google Shape;557;p28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8" name="Google Shape;558;p28"/>
          <p:cNvSpPr txBox="1"/>
          <p:nvPr/>
        </p:nvSpPr>
        <p:spPr>
          <a:xfrm rot="-2700000">
            <a:off x="2325741" y="3614394"/>
            <a:ext cx="1044114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59" name="Google Shape;559;p28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0" name="Google Shape;560;p28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1" name="Google Shape;561;p28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28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28"/>
          <p:cNvCxnSpPr/>
          <p:nvPr/>
        </p:nvCxnSpPr>
        <p:spPr>
          <a:xfrm flipH="1" rot="10800000">
            <a:off x="4122425" y="28022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28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28"/>
          <p:cNvCxnSpPr/>
          <p:nvPr/>
        </p:nvCxnSpPr>
        <p:spPr>
          <a:xfrm>
            <a:off x="4131950" y="3340425"/>
            <a:ext cx="190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6" name="Google Shape;566;p28"/>
          <p:cNvCxnSpPr/>
          <p:nvPr/>
        </p:nvCxnSpPr>
        <p:spPr>
          <a:xfrm rot="10800000">
            <a:off x="4322400" y="3221250"/>
            <a:ext cx="480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28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8" name="Google Shape;568;p28"/>
          <p:cNvSpPr txBox="1"/>
          <p:nvPr/>
        </p:nvSpPr>
        <p:spPr>
          <a:xfrm rot="-2700000">
            <a:off x="3131250" y="3608668"/>
            <a:ext cx="1051751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69" name="Google Shape;569;p28"/>
          <p:cNvCxnSpPr/>
          <p:nvPr/>
        </p:nvCxnSpPr>
        <p:spPr>
          <a:xfrm rot="10800000">
            <a:off x="4321500" y="2592775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28"/>
          <p:cNvCxnSpPr/>
          <p:nvPr/>
        </p:nvCxnSpPr>
        <p:spPr>
          <a:xfrm>
            <a:off x="4317675" y="2598425"/>
            <a:ext cx="6096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1" name="Google Shape;571;p28"/>
          <p:cNvCxnSpPr/>
          <p:nvPr/>
        </p:nvCxnSpPr>
        <p:spPr>
          <a:xfrm rot="10800000">
            <a:off x="4922475" y="2222100"/>
            <a:ext cx="4800" cy="390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Google Shape;572;p28"/>
          <p:cNvCxnSpPr/>
          <p:nvPr/>
        </p:nvCxnSpPr>
        <p:spPr>
          <a:xfrm flipH="1" rot="10800000">
            <a:off x="4927275" y="2226900"/>
            <a:ext cx="2001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3" name="Google Shape;573;p28"/>
          <p:cNvCxnSpPr/>
          <p:nvPr/>
        </p:nvCxnSpPr>
        <p:spPr>
          <a:xfrm>
            <a:off x="4927275" y="32175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4" name="Google Shape;574;p28"/>
          <p:cNvCxnSpPr/>
          <p:nvPr/>
        </p:nvCxnSpPr>
        <p:spPr>
          <a:xfrm flipH="1" rot="10800000">
            <a:off x="4936800" y="33413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5" name="Google Shape;575;p28"/>
          <p:cNvCxnSpPr/>
          <p:nvPr/>
        </p:nvCxnSpPr>
        <p:spPr>
          <a:xfrm rot="10800000">
            <a:off x="512255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6" name="Google Shape;576;p28"/>
          <p:cNvCxnSpPr/>
          <p:nvPr/>
        </p:nvCxnSpPr>
        <p:spPr>
          <a:xfrm flipH="1">
            <a:off x="4200650" y="3456625"/>
            <a:ext cx="731400" cy="75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7" name="Google Shape;577;p28"/>
          <p:cNvSpPr txBox="1"/>
          <p:nvPr/>
        </p:nvSpPr>
        <p:spPr>
          <a:xfrm rot="-2700000">
            <a:off x="3932921" y="3573330"/>
            <a:ext cx="1207456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78" name="Google Shape;578;p28"/>
          <p:cNvCxnSpPr/>
          <p:nvPr/>
        </p:nvCxnSpPr>
        <p:spPr>
          <a:xfrm>
            <a:off x="5125400" y="223467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9" name="Google Shape;579;p28"/>
          <p:cNvCxnSpPr/>
          <p:nvPr/>
        </p:nvCxnSpPr>
        <p:spPr>
          <a:xfrm>
            <a:off x="5128250" y="2613650"/>
            <a:ext cx="600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28"/>
          <p:cNvCxnSpPr/>
          <p:nvPr/>
        </p:nvCxnSpPr>
        <p:spPr>
          <a:xfrm>
            <a:off x="5728325" y="262317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1" name="Google Shape;581;p28"/>
          <p:cNvCxnSpPr/>
          <p:nvPr/>
        </p:nvCxnSpPr>
        <p:spPr>
          <a:xfrm>
            <a:off x="5733100" y="3223250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28"/>
          <p:cNvCxnSpPr/>
          <p:nvPr/>
        </p:nvCxnSpPr>
        <p:spPr>
          <a:xfrm flipH="1">
            <a:off x="5018725" y="3471875"/>
            <a:ext cx="7239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3" name="Google Shape;583;p28"/>
          <p:cNvSpPr txBox="1"/>
          <p:nvPr/>
        </p:nvSpPr>
        <p:spPr>
          <a:xfrm rot="-2700000">
            <a:off x="4781393" y="3654705"/>
            <a:ext cx="1002112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Le conducteur est en repos depuis 21:00 h la veille et il débute son poste de travail au terminal de l’exploitant à 5:00 h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Il prend en charge son camion et quitte le terminal à 5:30 h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107" name="Google Shape;107;p11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1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1"/>
          <p:cNvCxnSpPr/>
          <p:nvPr/>
        </p:nvCxnSpPr>
        <p:spPr>
          <a:xfrm>
            <a:off x="3315650" y="27936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1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1"/>
          <p:cNvSpPr txBox="1"/>
          <p:nvPr/>
        </p:nvSpPr>
        <p:spPr>
          <a:xfrm rot="-2700000">
            <a:off x="2344907" y="3569749"/>
            <a:ext cx="1117936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2" name="Google Shape;112;p11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1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1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1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9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18:00 h, il est prêt à reprendre la route.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Tracer une ligne dans “conduite” jusqu’à l’heure où il doit cesser de conduire , puis complétez la journée dans la section “repos”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590" name="Google Shape;590;p29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1" name="Google Shape;591;p29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2" name="Google Shape;592;p29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29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29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Google Shape;595;p29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29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7" name="Google Shape;597;p29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598" name="Google Shape;598;p29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9" name="Google Shape;599;p29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0" name="Google Shape;600;p29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29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29"/>
          <p:cNvCxnSpPr/>
          <p:nvPr/>
        </p:nvCxnSpPr>
        <p:spPr>
          <a:xfrm flipH="1" rot="10800000">
            <a:off x="4122425" y="28022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29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29"/>
          <p:cNvCxnSpPr/>
          <p:nvPr/>
        </p:nvCxnSpPr>
        <p:spPr>
          <a:xfrm>
            <a:off x="4131950" y="3340425"/>
            <a:ext cx="190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29"/>
          <p:cNvCxnSpPr/>
          <p:nvPr/>
        </p:nvCxnSpPr>
        <p:spPr>
          <a:xfrm rot="10800000">
            <a:off x="4322400" y="3221250"/>
            <a:ext cx="480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29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7" name="Google Shape;607;p29"/>
          <p:cNvSpPr txBox="1"/>
          <p:nvPr/>
        </p:nvSpPr>
        <p:spPr>
          <a:xfrm rot="-2700000">
            <a:off x="3136994" y="3606296"/>
            <a:ext cx="1044962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608" name="Google Shape;608;p29"/>
          <p:cNvCxnSpPr/>
          <p:nvPr/>
        </p:nvCxnSpPr>
        <p:spPr>
          <a:xfrm rot="10800000">
            <a:off x="4321500" y="2592775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9" name="Google Shape;609;p29"/>
          <p:cNvCxnSpPr/>
          <p:nvPr/>
        </p:nvCxnSpPr>
        <p:spPr>
          <a:xfrm>
            <a:off x="4317675" y="2598425"/>
            <a:ext cx="6096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0" name="Google Shape;610;p29"/>
          <p:cNvCxnSpPr/>
          <p:nvPr/>
        </p:nvCxnSpPr>
        <p:spPr>
          <a:xfrm rot="10800000">
            <a:off x="4922475" y="2222100"/>
            <a:ext cx="4800" cy="390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29"/>
          <p:cNvCxnSpPr/>
          <p:nvPr/>
        </p:nvCxnSpPr>
        <p:spPr>
          <a:xfrm flipH="1" rot="10800000">
            <a:off x="4927275" y="2226900"/>
            <a:ext cx="2001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2" name="Google Shape;612;p29"/>
          <p:cNvCxnSpPr/>
          <p:nvPr/>
        </p:nvCxnSpPr>
        <p:spPr>
          <a:xfrm>
            <a:off x="4927275" y="32175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3" name="Google Shape;613;p29"/>
          <p:cNvCxnSpPr/>
          <p:nvPr/>
        </p:nvCxnSpPr>
        <p:spPr>
          <a:xfrm flipH="1" rot="10800000">
            <a:off x="4936800" y="33413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29"/>
          <p:cNvCxnSpPr/>
          <p:nvPr/>
        </p:nvCxnSpPr>
        <p:spPr>
          <a:xfrm rot="10800000">
            <a:off x="512255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29"/>
          <p:cNvCxnSpPr/>
          <p:nvPr/>
        </p:nvCxnSpPr>
        <p:spPr>
          <a:xfrm flipH="1">
            <a:off x="4200650" y="3456625"/>
            <a:ext cx="731400" cy="75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6" name="Google Shape;616;p29"/>
          <p:cNvSpPr txBox="1"/>
          <p:nvPr/>
        </p:nvSpPr>
        <p:spPr>
          <a:xfrm rot="-2700000">
            <a:off x="3938689" y="3570976"/>
            <a:ext cx="1200667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617" name="Google Shape;617;p29"/>
          <p:cNvCxnSpPr/>
          <p:nvPr/>
        </p:nvCxnSpPr>
        <p:spPr>
          <a:xfrm>
            <a:off x="5125400" y="223467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8" name="Google Shape;618;p29"/>
          <p:cNvCxnSpPr/>
          <p:nvPr/>
        </p:nvCxnSpPr>
        <p:spPr>
          <a:xfrm>
            <a:off x="5128250" y="2613650"/>
            <a:ext cx="600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Google Shape;619;p29"/>
          <p:cNvCxnSpPr/>
          <p:nvPr/>
        </p:nvCxnSpPr>
        <p:spPr>
          <a:xfrm>
            <a:off x="5728325" y="262317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0" name="Google Shape;620;p29"/>
          <p:cNvCxnSpPr/>
          <p:nvPr/>
        </p:nvCxnSpPr>
        <p:spPr>
          <a:xfrm>
            <a:off x="5723575" y="2804150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" name="Google Shape;621;p29"/>
          <p:cNvCxnSpPr/>
          <p:nvPr/>
        </p:nvCxnSpPr>
        <p:spPr>
          <a:xfrm>
            <a:off x="5733100" y="3223250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2" name="Google Shape;622;p29"/>
          <p:cNvCxnSpPr/>
          <p:nvPr/>
        </p:nvCxnSpPr>
        <p:spPr>
          <a:xfrm>
            <a:off x="5742625" y="3342325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3" name="Google Shape;623;p29"/>
          <p:cNvCxnSpPr/>
          <p:nvPr/>
        </p:nvCxnSpPr>
        <p:spPr>
          <a:xfrm rot="10800000">
            <a:off x="5937875" y="3223225"/>
            <a:ext cx="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4" name="Google Shape;624;p29"/>
          <p:cNvCxnSpPr/>
          <p:nvPr/>
        </p:nvCxnSpPr>
        <p:spPr>
          <a:xfrm flipH="1">
            <a:off x="5018725" y="3471875"/>
            <a:ext cx="7239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5" name="Google Shape;625;p29"/>
          <p:cNvSpPr txBox="1"/>
          <p:nvPr/>
        </p:nvSpPr>
        <p:spPr>
          <a:xfrm rot="-2700000">
            <a:off x="4778866" y="3616080"/>
            <a:ext cx="1084419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626" name="Google Shape;626;p29"/>
          <p:cNvCxnSpPr/>
          <p:nvPr/>
        </p:nvCxnSpPr>
        <p:spPr>
          <a:xfrm flipH="1" rot="10800000">
            <a:off x="5921700" y="261087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0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2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Tracer une ligne dans “conduite” jusqu’à l’heure où il doit cesser de conduire , puis complétez la journée dans la section “repos”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633" name="Google Shape;633;p30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4" name="Google Shape;634;p30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5" name="Google Shape;635;p30"/>
          <p:cNvCxnSpPr/>
          <p:nvPr/>
        </p:nvCxnSpPr>
        <p:spPr>
          <a:xfrm flipH="1">
            <a:off x="3300325" y="2207900"/>
            <a:ext cx="3900" cy="586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6" name="Google Shape;636;p30"/>
          <p:cNvCxnSpPr/>
          <p:nvPr/>
        </p:nvCxnSpPr>
        <p:spPr>
          <a:xfrm flipH="1" rot="10800000">
            <a:off x="3309950" y="2792650"/>
            <a:ext cx="203700" cy="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7" name="Google Shape;637;p30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8" name="Google Shape;638;p30"/>
          <p:cNvCxnSpPr/>
          <p:nvPr/>
        </p:nvCxnSpPr>
        <p:spPr>
          <a:xfrm flipH="1" rot="10800000">
            <a:off x="3319475" y="3326100"/>
            <a:ext cx="199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9" name="Google Shape;639;p30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0" name="Google Shape;640;p30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641" name="Google Shape;641;p30"/>
          <p:cNvCxnSpPr/>
          <p:nvPr/>
        </p:nvCxnSpPr>
        <p:spPr>
          <a:xfrm rot="10800000">
            <a:off x="3513775" y="3226200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30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3" name="Google Shape;643;p30"/>
          <p:cNvCxnSpPr/>
          <p:nvPr/>
        </p:nvCxnSpPr>
        <p:spPr>
          <a:xfrm>
            <a:off x="3512825" y="2597475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4" name="Google Shape;644;p30"/>
          <p:cNvCxnSpPr/>
          <p:nvPr/>
        </p:nvCxnSpPr>
        <p:spPr>
          <a:xfrm flipH="1">
            <a:off x="4112850" y="260222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5" name="Google Shape;645;p30"/>
          <p:cNvCxnSpPr/>
          <p:nvPr/>
        </p:nvCxnSpPr>
        <p:spPr>
          <a:xfrm flipH="1" rot="10800000">
            <a:off x="4122425" y="28022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6" name="Google Shape;646;p30"/>
          <p:cNvCxnSpPr/>
          <p:nvPr/>
        </p:nvCxnSpPr>
        <p:spPr>
          <a:xfrm>
            <a:off x="4127175" y="32213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7" name="Google Shape;647;p30"/>
          <p:cNvCxnSpPr/>
          <p:nvPr/>
        </p:nvCxnSpPr>
        <p:spPr>
          <a:xfrm>
            <a:off x="4131950" y="3340425"/>
            <a:ext cx="190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30"/>
          <p:cNvCxnSpPr/>
          <p:nvPr/>
        </p:nvCxnSpPr>
        <p:spPr>
          <a:xfrm rot="10800000">
            <a:off x="4322400" y="3221250"/>
            <a:ext cx="480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9" name="Google Shape;649;p30"/>
          <p:cNvCxnSpPr/>
          <p:nvPr/>
        </p:nvCxnSpPr>
        <p:spPr>
          <a:xfrm flipH="1">
            <a:off x="3366975" y="3444250"/>
            <a:ext cx="760200" cy="75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0" name="Google Shape;650;p30"/>
          <p:cNvSpPr txBox="1"/>
          <p:nvPr/>
        </p:nvSpPr>
        <p:spPr>
          <a:xfrm rot="-2700000">
            <a:off x="3125481" y="3611021"/>
            <a:ext cx="1058539" cy="266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651" name="Google Shape;651;p30"/>
          <p:cNvCxnSpPr/>
          <p:nvPr/>
        </p:nvCxnSpPr>
        <p:spPr>
          <a:xfrm rot="10800000">
            <a:off x="4321500" y="2592775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30"/>
          <p:cNvCxnSpPr/>
          <p:nvPr/>
        </p:nvCxnSpPr>
        <p:spPr>
          <a:xfrm>
            <a:off x="4317675" y="2598425"/>
            <a:ext cx="6096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30"/>
          <p:cNvCxnSpPr/>
          <p:nvPr/>
        </p:nvCxnSpPr>
        <p:spPr>
          <a:xfrm rot="10800000">
            <a:off x="4922475" y="2222100"/>
            <a:ext cx="4800" cy="390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4" name="Google Shape;654;p30"/>
          <p:cNvCxnSpPr/>
          <p:nvPr/>
        </p:nvCxnSpPr>
        <p:spPr>
          <a:xfrm flipH="1" rot="10800000">
            <a:off x="4927275" y="2226900"/>
            <a:ext cx="2001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5" name="Google Shape;655;p30"/>
          <p:cNvCxnSpPr/>
          <p:nvPr/>
        </p:nvCxnSpPr>
        <p:spPr>
          <a:xfrm>
            <a:off x="4927275" y="321755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6" name="Google Shape;656;p30"/>
          <p:cNvCxnSpPr/>
          <p:nvPr/>
        </p:nvCxnSpPr>
        <p:spPr>
          <a:xfrm flipH="1" rot="10800000">
            <a:off x="4936800" y="3341325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7" name="Google Shape;657;p30"/>
          <p:cNvCxnSpPr/>
          <p:nvPr/>
        </p:nvCxnSpPr>
        <p:spPr>
          <a:xfrm rot="10800000">
            <a:off x="512255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8" name="Google Shape;658;p30"/>
          <p:cNvCxnSpPr/>
          <p:nvPr/>
        </p:nvCxnSpPr>
        <p:spPr>
          <a:xfrm flipH="1">
            <a:off x="4200650" y="3456625"/>
            <a:ext cx="731400" cy="75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9" name="Google Shape;659;p30"/>
          <p:cNvSpPr txBox="1"/>
          <p:nvPr/>
        </p:nvSpPr>
        <p:spPr>
          <a:xfrm rot="-2700000">
            <a:off x="3932921" y="3573330"/>
            <a:ext cx="1207456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660" name="Google Shape;660;p30"/>
          <p:cNvCxnSpPr/>
          <p:nvPr/>
        </p:nvCxnSpPr>
        <p:spPr>
          <a:xfrm>
            <a:off x="5125400" y="223467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1" name="Google Shape;661;p30"/>
          <p:cNvCxnSpPr/>
          <p:nvPr/>
        </p:nvCxnSpPr>
        <p:spPr>
          <a:xfrm>
            <a:off x="5128250" y="2613650"/>
            <a:ext cx="600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30"/>
          <p:cNvCxnSpPr/>
          <p:nvPr/>
        </p:nvCxnSpPr>
        <p:spPr>
          <a:xfrm>
            <a:off x="5728325" y="262317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3" name="Google Shape;663;p30"/>
          <p:cNvCxnSpPr/>
          <p:nvPr/>
        </p:nvCxnSpPr>
        <p:spPr>
          <a:xfrm>
            <a:off x="5723575" y="2804150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4" name="Google Shape;664;p30"/>
          <p:cNvCxnSpPr/>
          <p:nvPr/>
        </p:nvCxnSpPr>
        <p:spPr>
          <a:xfrm>
            <a:off x="5733100" y="3223250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5" name="Google Shape;665;p30"/>
          <p:cNvCxnSpPr/>
          <p:nvPr/>
        </p:nvCxnSpPr>
        <p:spPr>
          <a:xfrm>
            <a:off x="5742625" y="3342325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6" name="Google Shape;666;p30"/>
          <p:cNvCxnSpPr/>
          <p:nvPr/>
        </p:nvCxnSpPr>
        <p:spPr>
          <a:xfrm rot="10800000">
            <a:off x="5937875" y="3223225"/>
            <a:ext cx="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7" name="Google Shape;667;p30"/>
          <p:cNvCxnSpPr/>
          <p:nvPr/>
        </p:nvCxnSpPr>
        <p:spPr>
          <a:xfrm flipH="1">
            <a:off x="5018725" y="3471875"/>
            <a:ext cx="7239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8" name="Google Shape;668;p30"/>
          <p:cNvSpPr txBox="1"/>
          <p:nvPr/>
        </p:nvSpPr>
        <p:spPr>
          <a:xfrm rot="-2700000">
            <a:off x="4775648" y="3657076"/>
            <a:ext cx="1008900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669" name="Google Shape;669;p30"/>
          <p:cNvCxnSpPr/>
          <p:nvPr/>
        </p:nvCxnSpPr>
        <p:spPr>
          <a:xfrm flipH="1" rot="10800000">
            <a:off x="5921700" y="2610875"/>
            <a:ext cx="4800" cy="195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0" name="Google Shape;670;p30"/>
          <p:cNvCxnSpPr/>
          <p:nvPr/>
        </p:nvCxnSpPr>
        <p:spPr>
          <a:xfrm>
            <a:off x="5933125" y="2622225"/>
            <a:ext cx="399900" cy="4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1" name="Google Shape;671;p30"/>
          <p:cNvCxnSpPr/>
          <p:nvPr/>
        </p:nvCxnSpPr>
        <p:spPr>
          <a:xfrm rot="10800000">
            <a:off x="6333175" y="2217425"/>
            <a:ext cx="0" cy="419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p30"/>
          <p:cNvCxnSpPr/>
          <p:nvPr/>
        </p:nvCxnSpPr>
        <p:spPr>
          <a:xfrm>
            <a:off x="6333175" y="2222175"/>
            <a:ext cx="804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p30"/>
          <p:cNvCxnSpPr/>
          <p:nvPr/>
        </p:nvCxnSpPr>
        <p:spPr>
          <a:xfrm>
            <a:off x="6333175" y="3222300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4" name="Google Shape;674;p30"/>
          <p:cNvCxnSpPr/>
          <p:nvPr/>
        </p:nvCxnSpPr>
        <p:spPr>
          <a:xfrm flipH="1">
            <a:off x="5509375" y="3440425"/>
            <a:ext cx="823800" cy="823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Google Shape;675;p30"/>
          <p:cNvSpPr txBox="1"/>
          <p:nvPr/>
        </p:nvSpPr>
        <p:spPr>
          <a:xfrm rot="-2700000">
            <a:off x="5298561" y="3661631"/>
            <a:ext cx="1050478" cy="324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sp>
        <p:nvSpPr>
          <p:cNvPr id="676" name="Google Shape;676;p30"/>
          <p:cNvSpPr txBox="1"/>
          <p:nvPr/>
        </p:nvSpPr>
        <p:spPr>
          <a:xfrm>
            <a:off x="7277100" y="2028825"/>
            <a:ext cx="4476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10</a:t>
            </a:r>
            <a:endParaRPr sz="1200"/>
          </a:p>
        </p:txBody>
      </p:sp>
      <p:sp>
        <p:nvSpPr>
          <p:cNvPr id="677" name="Google Shape;677;p30"/>
          <p:cNvSpPr txBox="1"/>
          <p:nvPr/>
        </p:nvSpPr>
        <p:spPr>
          <a:xfrm>
            <a:off x="7372350" y="2221475"/>
            <a:ext cx="399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0</a:t>
            </a:r>
            <a:endParaRPr sz="1200"/>
          </a:p>
        </p:txBody>
      </p:sp>
      <p:sp>
        <p:nvSpPr>
          <p:cNvPr id="678" name="Google Shape;678;p30"/>
          <p:cNvSpPr txBox="1"/>
          <p:nvPr/>
        </p:nvSpPr>
        <p:spPr>
          <a:xfrm>
            <a:off x="7277100" y="2402450"/>
            <a:ext cx="4476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11</a:t>
            </a:r>
            <a:endParaRPr sz="1200"/>
          </a:p>
        </p:txBody>
      </p:sp>
      <p:sp>
        <p:nvSpPr>
          <p:cNvPr id="679" name="Google Shape;679;p30"/>
          <p:cNvSpPr txBox="1"/>
          <p:nvPr/>
        </p:nvSpPr>
        <p:spPr>
          <a:xfrm>
            <a:off x="7353300" y="2589875"/>
            <a:ext cx="3240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3</a:t>
            </a:r>
            <a:endParaRPr sz="1200"/>
          </a:p>
        </p:txBody>
      </p:sp>
      <p:sp>
        <p:nvSpPr>
          <p:cNvPr id="680" name="Google Shape;680;p30"/>
          <p:cNvSpPr txBox="1"/>
          <p:nvPr/>
        </p:nvSpPr>
        <p:spPr>
          <a:xfrm>
            <a:off x="7286625" y="2831075"/>
            <a:ext cx="399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24</a:t>
            </a:r>
            <a:endParaRPr sz="1200"/>
          </a:p>
        </p:txBody>
      </p:sp>
      <p:sp>
        <p:nvSpPr>
          <p:cNvPr id="681" name="Google Shape;681;p30"/>
          <p:cNvSpPr txBox="1"/>
          <p:nvPr/>
        </p:nvSpPr>
        <p:spPr>
          <a:xfrm>
            <a:off x="6524625" y="3476625"/>
            <a:ext cx="20670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fin du poste de travail à 20:00H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1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Le conducteur est en repos depuis 21:00 h la veille et il débute son poste de travail au terminal de l’exploitant à 5:00 h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8" name="Google Shape;688;p31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9" name="Google Shape;689;p31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0" name="Google Shape;690;p31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1" name="Google Shape;691;p31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2" name="Google Shape;692;p31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3" name="Google Shape;693;p31"/>
          <p:cNvSpPr txBox="1"/>
          <p:nvPr/>
        </p:nvSpPr>
        <p:spPr>
          <a:xfrm rot="-2700000">
            <a:off x="2331447" y="3611889"/>
            <a:ext cx="1037750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2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Il fait l’inspection de son camion et de sa remorque, il arrime sa cargaison, fait le plein de carburant et quitte le terminal à 6:00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700" name="Google Shape;700;p32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1" name="Google Shape;701;p32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2" name="Google Shape;702;p32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3" name="Google Shape;703;p32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4" name="Google Shape;704;p32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5" name="Google Shape;705;p32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706" name="Google Shape;706;p32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7" name="Google Shape;707;p32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8" name="Google Shape;708;p32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9" name="Google Shape;709;p32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33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À 9:00 h, il s’arrête pour effectuer une livraison, il désarrime sa cargaison et attend qu’on décharge sa remorque.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716" name="Google Shape;716;p33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33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33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9" name="Google Shape;719;p33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0" name="Google Shape;720;p33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1" name="Google Shape;721;p33"/>
          <p:cNvSpPr txBox="1"/>
          <p:nvPr/>
        </p:nvSpPr>
        <p:spPr>
          <a:xfrm rot="-2700000">
            <a:off x="2331447" y="3611889"/>
            <a:ext cx="1037750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722" name="Google Shape;722;p33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3" name="Google Shape;723;p33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4" name="Google Shape;724;p33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5" name="Google Shape;725;p33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6" name="Google Shape;726;p33"/>
          <p:cNvCxnSpPr/>
          <p:nvPr/>
        </p:nvCxnSpPr>
        <p:spPr>
          <a:xfrm>
            <a:off x="3514725" y="2593650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7" name="Google Shape;727;p33"/>
          <p:cNvCxnSpPr/>
          <p:nvPr/>
        </p:nvCxnSpPr>
        <p:spPr>
          <a:xfrm>
            <a:off x="4119575" y="25841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33"/>
          <p:cNvCxnSpPr/>
          <p:nvPr/>
        </p:nvCxnSpPr>
        <p:spPr>
          <a:xfrm flipH="1">
            <a:off x="4114775" y="32223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9" name="Google Shape;729;p33"/>
          <p:cNvCxnSpPr/>
          <p:nvPr/>
        </p:nvCxnSpPr>
        <p:spPr>
          <a:xfrm flipH="1">
            <a:off x="3362375" y="3436625"/>
            <a:ext cx="757200" cy="78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0" name="Google Shape;730;p33"/>
          <p:cNvSpPr txBox="1"/>
          <p:nvPr/>
        </p:nvSpPr>
        <p:spPr>
          <a:xfrm rot="-2700000">
            <a:off x="3150102" y="3602445"/>
            <a:ext cx="1069145" cy="3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34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10:00 h, on lui dit que le chariot élévateur est défectueux et qu’une période d’attente sera nécessaire.  Il décide de se reposer dans la couchette de son camion.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737" name="Google Shape;737;p34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8" name="Google Shape;738;p34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9" name="Google Shape;739;p34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0" name="Google Shape;740;p34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1" name="Google Shape;741;p34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2" name="Google Shape;742;p34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743" name="Google Shape;743;p34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4" name="Google Shape;744;p34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5" name="Google Shape;745;p34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6" name="Google Shape;746;p34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7" name="Google Shape;747;p34"/>
          <p:cNvCxnSpPr/>
          <p:nvPr/>
        </p:nvCxnSpPr>
        <p:spPr>
          <a:xfrm>
            <a:off x="3514725" y="2593650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8" name="Google Shape;748;p34"/>
          <p:cNvCxnSpPr/>
          <p:nvPr/>
        </p:nvCxnSpPr>
        <p:spPr>
          <a:xfrm>
            <a:off x="4119575" y="25841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9" name="Google Shape;749;p34"/>
          <p:cNvCxnSpPr/>
          <p:nvPr/>
        </p:nvCxnSpPr>
        <p:spPr>
          <a:xfrm flipH="1">
            <a:off x="4114775" y="32223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0" name="Google Shape;750;p34"/>
          <p:cNvCxnSpPr/>
          <p:nvPr/>
        </p:nvCxnSpPr>
        <p:spPr>
          <a:xfrm flipH="1">
            <a:off x="3362375" y="3436625"/>
            <a:ext cx="757200" cy="78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1" name="Google Shape;751;p34"/>
          <p:cNvSpPr txBox="1"/>
          <p:nvPr/>
        </p:nvSpPr>
        <p:spPr>
          <a:xfrm rot="-2700000">
            <a:off x="3132883" y="3609675"/>
            <a:ext cx="1089086" cy="3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752" name="Google Shape;752;p34"/>
          <p:cNvCxnSpPr/>
          <p:nvPr/>
        </p:nvCxnSpPr>
        <p:spPr>
          <a:xfrm>
            <a:off x="4119575" y="28032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" name="Google Shape;753;p34"/>
          <p:cNvCxnSpPr/>
          <p:nvPr/>
        </p:nvCxnSpPr>
        <p:spPr>
          <a:xfrm rot="10800000">
            <a:off x="4319600" y="2412575"/>
            <a:ext cx="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5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À 14:00h, il range ses appareils d’arrimage et balaie le plancher de sa remorque.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760" name="Google Shape;760;p35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1" name="Google Shape;761;p35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2" name="Google Shape;762;p35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3" name="Google Shape;763;p35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35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35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766" name="Google Shape;766;p35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7" name="Google Shape;767;p35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8" name="Google Shape;768;p35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9" name="Google Shape;769;p35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0" name="Google Shape;770;p35"/>
          <p:cNvCxnSpPr/>
          <p:nvPr/>
        </p:nvCxnSpPr>
        <p:spPr>
          <a:xfrm>
            <a:off x="3514725" y="2593650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1" name="Google Shape;771;p35"/>
          <p:cNvCxnSpPr/>
          <p:nvPr/>
        </p:nvCxnSpPr>
        <p:spPr>
          <a:xfrm>
            <a:off x="4119575" y="25841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2" name="Google Shape;772;p35"/>
          <p:cNvCxnSpPr/>
          <p:nvPr/>
        </p:nvCxnSpPr>
        <p:spPr>
          <a:xfrm flipH="1">
            <a:off x="4114775" y="32223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3" name="Google Shape;773;p35"/>
          <p:cNvCxnSpPr/>
          <p:nvPr/>
        </p:nvCxnSpPr>
        <p:spPr>
          <a:xfrm flipH="1">
            <a:off x="3362375" y="3436625"/>
            <a:ext cx="757200" cy="78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4" name="Google Shape;774;p35"/>
          <p:cNvSpPr txBox="1"/>
          <p:nvPr/>
        </p:nvSpPr>
        <p:spPr>
          <a:xfrm rot="-2700000">
            <a:off x="3150102" y="3602445"/>
            <a:ext cx="1069145" cy="3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775" name="Google Shape;775;p35"/>
          <p:cNvCxnSpPr/>
          <p:nvPr/>
        </p:nvCxnSpPr>
        <p:spPr>
          <a:xfrm>
            <a:off x="4119575" y="28032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" name="Google Shape;776;p35"/>
          <p:cNvCxnSpPr/>
          <p:nvPr/>
        </p:nvCxnSpPr>
        <p:spPr>
          <a:xfrm rot="10800000">
            <a:off x="4319600" y="2412575"/>
            <a:ext cx="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7" name="Google Shape;777;p35"/>
          <p:cNvCxnSpPr/>
          <p:nvPr/>
        </p:nvCxnSpPr>
        <p:spPr>
          <a:xfrm>
            <a:off x="4324350" y="2419350"/>
            <a:ext cx="8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8" name="Google Shape;778;p35"/>
          <p:cNvCxnSpPr/>
          <p:nvPr/>
        </p:nvCxnSpPr>
        <p:spPr>
          <a:xfrm flipH="1">
            <a:off x="5119650" y="2409825"/>
            <a:ext cx="4800" cy="4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36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À 14:30h, il reprend la route.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785" name="Google Shape;785;p36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6" name="Google Shape;786;p36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7" name="Google Shape;787;p36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8" name="Google Shape;788;p36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9" name="Google Shape;789;p36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0" name="Google Shape;790;p36"/>
          <p:cNvSpPr txBox="1"/>
          <p:nvPr/>
        </p:nvSpPr>
        <p:spPr>
          <a:xfrm rot="-2700000">
            <a:off x="2337192" y="3609519"/>
            <a:ext cx="1030962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791" name="Google Shape;791;p36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2" name="Google Shape;792;p36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3" name="Google Shape;793;p36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4" name="Google Shape;794;p36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5" name="Google Shape;795;p36"/>
          <p:cNvCxnSpPr/>
          <p:nvPr/>
        </p:nvCxnSpPr>
        <p:spPr>
          <a:xfrm>
            <a:off x="3514725" y="2593650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6" name="Google Shape;796;p36"/>
          <p:cNvCxnSpPr/>
          <p:nvPr/>
        </p:nvCxnSpPr>
        <p:spPr>
          <a:xfrm>
            <a:off x="4119575" y="25841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7" name="Google Shape;797;p36"/>
          <p:cNvCxnSpPr/>
          <p:nvPr/>
        </p:nvCxnSpPr>
        <p:spPr>
          <a:xfrm flipH="1">
            <a:off x="4114775" y="32223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8" name="Google Shape;798;p36"/>
          <p:cNvCxnSpPr/>
          <p:nvPr/>
        </p:nvCxnSpPr>
        <p:spPr>
          <a:xfrm flipH="1">
            <a:off x="3362375" y="3436625"/>
            <a:ext cx="757200" cy="78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9" name="Google Shape;799;p36"/>
          <p:cNvSpPr txBox="1"/>
          <p:nvPr/>
        </p:nvSpPr>
        <p:spPr>
          <a:xfrm rot="-2700000">
            <a:off x="3144334" y="3604800"/>
            <a:ext cx="1075934" cy="3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800" name="Google Shape;800;p36"/>
          <p:cNvCxnSpPr/>
          <p:nvPr/>
        </p:nvCxnSpPr>
        <p:spPr>
          <a:xfrm>
            <a:off x="4119575" y="28032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36"/>
          <p:cNvCxnSpPr/>
          <p:nvPr/>
        </p:nvCxnSpPr>
        <p:spPr>
          <a:xfrm rot="10800000">
            <a:off x="4319600" y="2412575"/>
            <a:ext cx="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2" name="Google Shape;802;p36"/>
          <p:cNvCxnSpPr/>
          <p:nvPr/>
        </p:nvCxnSpPr>
        <p:spPr>
          <a:xfrm>
            <a:off x="4324350" y="2419350"/>
            <a:ext cx="8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3" name="Google Shape;803;p36"/>
          <p:cNvCxnSpPr/>
          <p:nvPr/>
        </p:nvCxnSpPr>
        <p:spPr>
          <a:xfrm flipH="1">
            <a:off x="5119650" y="2409825"/>
            <a:ext cx="4800" cy="4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4" name="Google Shape;804;p36"/>
          <p:cNvCxnSpPr/>
          <p:nvPr/>
        </p:nvCxnSpPr>
        <p:spPr>
          <a:xfrm>
            <a:off x="5123500" y="28117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5" name="Google Shape;805;p36"/>
          <p:cNvCxnSpPr/>
          <p:nvPr/>
        </p:nvCxnSpPr>
        <p:spPr>
          <a:xfrm rot="10800000">
            <a:off x="5228275" y="260230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6" name="Google Shape;806;p36"/>
          <p:cNvCxnSpPr/>
          <p:nvPr/>
        </p:nvCxnSpPr>
        <p:spPr>
          <a:xfrm flipH="1" rot="10800000">
            <a:off x="4118600" y="3321325"/>
            <a:ext cx="1109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7" name="Google Shape;807;p36"/>
          <p:cNvCxnSpPr/>
          <p:nvPr/>
        </p:nvCxnSpPr>
        <p:spPr>
          <a:xfrm flipH="1" rot="10800000">
            <a:off x="5223500" y="3216625"/>
            <a:ext cx="480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37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17:00 h, il s’arrête pour faire une cueillette et arrimer sa cargaison pendant 1:00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814" name="Google Shape;814;p37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37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6" name="Google Shape;816;p37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7" name="Google Shape;817;p37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8" name="Google Shape;818;p37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9" name="Google Shape;819;p37"/>
          <p:cNvSpPr txBox="1"/>
          <p:nvPr/>
        </p:nvSpPr>
        <p:spPr>
          <a:xfrm rot="-2700000">
            <a:off x="2331447" y="3611889"/>
            <a:ext cx="1037750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820" name="Google Shape;820;p37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37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37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37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4" name="Google Shape;824;p37"/>
          <p:cNvCxnSpPr/>
          <p:nvPr/>
        </p:nvCxnSpPr>
        <p:spPr>
          <a:xfrm>
            <a:off x="3514725" y="2593650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5" name="Google Shape;825;p37"/>
          <p:cNvCxnSpPr/>
          <p:nvPr/>
        </p:nvCxnSpPr>
        <p:spPr>
          <a:xfrm>
            <a:off x="4119575" y="25841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6" name="Google Shape;826;p37"/>
          <p:cNvCxnSpPr/>
          <p:nvPr/>
        </p:nvCxnSpPr>
        <p:spPr>
          <a:xfrm flipH="1">
            <a:off x="4114775" y="32223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7" name="Google Shape;827;p37"/>
          <p:cNvCxnSpPr/>
          <p:nvPr/>
        </p:nvCxnSpPr>
        <p:spPr>
          <a:xfrm flipH="1">
            <a:off x="3362375" y="3436625"/>
            <a:ext cx="757200" cy="78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8" name="Google Shape;828;p37"/>
          <p:cNvSpPr txBox="1"/>
          <p:nvPr/>
        </p:nvSpPr>
        <p:spPr>
          <a:xfrm rot="-2700000">
            <a:off x="3138589" y="3607170"/>
            <a:ext cx="1082722" cy="3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829" name="Google Shape;829;p37"/>
          <p:cNvCxnSpPr/>
          <p:nvPr/>
        </p:nvCxnSpPr>
        <p:spPr>
          <a:xfrm>
            <a:off x="4119575" y="28032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" name="Google Shape;830;p37"/>
          <p:cNvCxnSpPr/>
          <p:nvPr/>
        </p:nvCxnSpPr>
        <p:spPr>
          <a:xfrm rot="10800000">
            <a:off x="4319600" y="2412575"/>
            <a:ext cx="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37"/>
          <p:cNvCxnSpPr/>
          <p:nvPr/>
        </p:nvCxnSpPr>
        <p:spPr>
          <a:xfrm>
            <a:off x="4324350" y="2419350"/>
            <a:ext cx="8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37"/>
          <p:cNvCxnSpPr/>
          <p:nvPr/>
        </p:nvCxnSpPr>
        <p:spPr>
          <a:xfrm flipH="1">
            <a:off x="5119650" y="2409825"/>
            <a:ext cx="4800" cy="4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3" name="Google Shape;833;p37"/>
          <p:cNvCxnSpPr/>
          <p:nvPr/>
        </p:nvCxnSpPr>
        <p:spPr>
          <a:xfrm>
            <a:off x="5123500" y="28117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4" name="Google Shape;834;p37"/>
          <p:cNvCxnSpPr/>
          <p:nvPr/>
        </p:nvCxnSpPr>
        <p:spPr>
          <a:xfrm rot="10800000">
            <a:off x="5228275" y="260230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5" name="Google Shape;835;p37"/>
          <p:cNvCxnSpPr/>
          <p:nvPr/>
        </p:nvCxnSpPr>
        <p:spPr>
          <a:xfrm flipH="1" rot="10800000">
            <a:off x="4118600" y="3321325"/>
            <a:ext cx="1109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6" name="Google Shape;836;p37"/>
          <p:cNvCxnSpPr/>
          <p:nvPr/>
        </p:nvCxnSpPr>
        <p:spPr>
          <a:xfrm flipH="1" rot="10800000">
            <a:off x="5223500" y="3216625"/>
            <a:ext cx="480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7" name="Google Shape;837;p37"/>
          <p:cNvCxnSpPr/>
          <p:nvPr/>
        </p:nvCxnSpPr>
        <p:spPr>
          <a:xfrm>
            <a:off x="5224475" y="2603175"/>
            <a:ext cx="504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8" name="Google Shape;838;p37"/>
          <p:cNvCxnSpPr/>
          <p:nvPr/>
        </p:nvCxnSpPr>
        <p:spPr>
          <a:xfrm>
            <a:off x="5724525" y="2607950"/>
            <a:ext cx="0" cy="209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9" name="Google Shape;839;p37"/>
          <p:cNvCxnSpPr/>
          <p:nvPr/>
        </p:nvCxnSpPr>
        <p:spPr>
          <a:xfrm flipH="1">
            <a:off x="5729400" y="3214700"/>
            <a:ext cx="1800" cy="216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0" name="Google Shape;840;p37"/>
          <p:cNvCxnSpPr/>
          <p:nvPr/>
        </p:nvCxnSpPr>
        <p:spPr>
          <a:xfrm flipH="1">
            <a:off x="4941600" y="3424250"/>
            <a:ext cx="789600" cy="802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1" name="Google Shape;841;p37"/>
          <p:cNvSpPr txBox="1"/>
          <p:nvPr/>
        </p:nvSpPr>
        <p:spPr>
          <a:xfrm>
            <a:off x="6678925" y="3662375"/>
            <a:ext cx="274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7"/>
          <p:cNvSpPr txBox="1"/>
          <p:nvPr/>
        </p:nvSpPr>
        <p:spPr>
          <a:xfrm rot="-2700000">
            <a:off x="4663626" y="3586144"/>
            <a:ext cx="1184545" cy="2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38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17:00 h, il s’arrête pour faire une cueillette et arrimer sa cargaison pendant 1:00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849" name="Google Shape;849;p38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0" name="Google Shape;850;p38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1" name="Google Shape;851;p38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2" name="Google Shape;852;p38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3" name="Google Shape;853;p38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4" name="Google Shape;854;p38"/>
          <p:cNvSpPr txBox="1"/>
          <p:nvPr/>
        </p:nvSpPr>
        <p:spPr>
          <a:xfrm rot="-2700000">
            <a:off x="2323281" y="3615369"/>
            <a:ext cx="1047084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855" name="Google Shape;855;p38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6" name="Google Shape;856;p38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7" name="Google Shape;857;p38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8" name="Google Shape;858;p38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9" name="Google Shape;859;p38"/>
          <p:cNvCxnSpPr/>
          <p:nvPr/>
        </p:nvCxnSpPr>
        <p:spPr>
          <a:xfrm>
            <a:off x="3514725" y="2593650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0" name="Google Shape;860;p38"/>
          <p:cNvCxnSpPr/>
          <p:nvPr/>
        </p:nvCxnSpPr>
        <p:spPr>
          <a:xfrm>
            <a:off x="4119575" y="25841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38"/>
          <p:cNvCxnSpPr/>
          <p:nvPr/>
        </p:nvCxnSpPr>
        <p:spPr>
          <a:xfrm flipH="1">
            <a:off x="4114775" y="32223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2" name="Google Shape;862;p38"/>
          <p:cNvCxnSpPr/>
          <p:nvPr/>
        </p:nvCxnSpPr>
        <p:spPr>
          <a:xfrm flipH="1">
            <a:off x="3362375" y="3436625"/>
            <a:ext cx="757200" cy="78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3" name="Google Shape;863;p38"/>
          <p:cNvSpPr txBox="1"/>
          <p:nvPr/>
        </p:nvSpPr>
        <p:spPr>
          <a:xfrm rot="-2700000">
            <a:off x="3153387" y="3601050"/>
            <a:ext cx="1065327" cy="3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864" name="Google Shape;864;p38"/>
          <p:cNvCxnSpPr/>
          <p:nvPr/>
        </p:nvCxnSpPr>
        <p:spPr>
          <a:xfrm>
            <a:off x="4119575" y="28032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5" name="Google Shape;865;p38"/>
          <p:cNvCxnSpPr/>
          <p:nvPr/>
        </p:nvCxnSpPr>
        <p:spPr>
          <a:xfrm rot="10800000">
            <a:off x="4319600" y="2412575"/>
            <a:ext cx="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6" name="Google Shape;866;p38"/>
          <p:cNvCxnSpPr/>
          <p:nvPr/>
        </p:nvCxnSpPr>
        <p:spPr>
          <a:xfrm>
            <a:off x="4324350" y="2419350"/>
            <a:ext cx="8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7" name="Google Shape;867;p38"/>
          <p:cNvCxnSpPr/>
          <p:nvPr/>
        </p:nvCxnSpPr>
        <p:spPr>
          <a:xfrm flipH="1">
            <a:off x="5119650" y="2409825"/>
            <a:ext cx="4800" cy="4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8" name="Google Shape;868;p38"/>
          <p:cNvCxnSpPr/>
          <p:nvPr/>
        </p:nvCxnSpPr>
        <p:spPr>
          <a:xfrm>
            <a:off x="5123500" y="28117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9" name="Google Shape;869;p38"/>
          <p:cNvCxnSpPr/>
          <p:nvPr/>
        </p:nvCxnSpPr>
        <p:spPr>
          <a:xfrm rot="10800000">
            <a:off x="5228275" y="260230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0" name="Google Shape;870;p38"/>
          <p:cNvCxnSpPr/>
          <p:nvPr/>
        </p:nvCxnSpPr>
        <p:spPr>
          <a:xfrm flipH="1" rot="10800000">
            <a:off x="4118600" y="3321325"/>
            <a:ext cx="1109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1" name="Google Shape;871;p38"/>
          <p:cNvCxnSpPr/>
          <p:nvPr/>
        </p:nvCxnSpPr>
        <p:spPr>
          <a:xfrm flipH="1" rot="10800000">
            <a:off x="5223500" y="3216625"/>
            <a:ext cx="480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2" name="Google Shape;872;p38"/>
          <p:cNvCxnSpPr/>
          <p:nvPr/>
        </p:nvCxnSpPr>
        <p:spPr>
          <a:xfrm>
            <a:off x="5224475" y="2603175"/>
            <a:ext cx="504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3" name="Google Shape;873;p38"/>
          <p:cNvCxnSpPr/>
          <p:nvPr/>
        </p:nvCxnSpPr>
        <p:spPr>
          <a:xfrm>
            <a:off x="5724525" y="2607950"/>
            <a:ext cx="0" cy="209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4" name="Google Shape;874;p38"/>
          <p:cNvCxnSpPr/>
          <p:nvPr/>
        </p:nvCxnSpPr>
        <p:spPr>
          <a:xfrm flipH="1" rot="10800000">
            <a:off x="5724525" y="2817450"/>
            <a:ext cx="204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5" name="Google Shape;875;p38"/>
          <p:cNvCxnSpPr/>
          <p:nvPr/>
        </p:nvCxnSpPr>
        <p:spPr>
          <a:xfrm flipH="1">
            <a:off x="5729400" y="3214700"/>
            <a:ext cx="1800" cy="216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6" name="Google Shape;876;p38"/>
          <p:cNvCxnSpPr/>
          <p:nvPr/>
        </p:nvCxnSpPr>
        <p:spPr>
          <a:xfrm flipH="1" rot="10800000">
            <a:off x="5738825" y="3327050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7" name="Google Shape;877;p38"/>
          <p:cNvCxnSpPr/>
          <p:nvPr/>
        </p:nvCxnSpPr>
        <p:spPr>
          <a:xfrm rot="10800000">
            <a:off x="5931225" y="32195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8" name="Google Shape;878;p38"/>
          <p:cNvCxnSpPr/>
          <p:nvPr/>
        </p:nvCxnSpPr>
        <p:spPr>
          <a:xfrm flipH="1">
            <a:off x="4941600" y="3424250"/>
            <a:ext cx="789600" cy="802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9" name="Google Shape;879;p38"/>
          <p:cNvSpPr txBox="1"/>
          <p:nvPr/>
        </p:nvSpPr>
        <p:spPr>
          <a:xfrm>
            <a:off x="6678925" y="3662375"/>
            <a:ext cx="2743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8"/>
          <p:cNvSpPr txBox="1"/>
          <p:nvPr/>
        </p:nvSpPr>
        <p:spPr>
          <a:xfrm rot="-2700000">
            <a:off x="4678363" y="3579874"/>
            <a:ext cx="1167575" cy="2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881" name="Google Shape;881;p38"/>
          <p:cNvCxnSpPr/>
          <p:nvPr/>
        </p:nvCxnSpPr>
        <p:spPr>
          <a:xfrm flipH="1" rot="10800000">
            <a:off x="5927400" y="2595575"/>
            <a:ext cx="4800" cy="228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Il conduit jusqu’à 9:00 h pour une pause de 30 min.</a:t>
            </a:r>
            <a:endParaRPr/>
          </a:p>
        </p:txBody>
      </p:sp>
      <p:cxnSp>
        <p:nvCxnSpPr>
          <p:cNvPr id="122" name="Google Shape;122;p12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2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12"/>
          <p:cNvCxnSpPr/>
          <p:nvPr/>
        </p:nvCxnSpPr>
        <p:spPr>
          <a:xfrm>
            <a:off x="3315650" y="27936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2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2"/>
          <p:cNvSpPr txBox="1"/>
          <p:nvPr/>
        </p:nvSpPr>
        <p:spPr>
          <a:xfrm rot="-2700000">
            <a:off x="2436509" y="3527596"/>
            <a:ext cx="1019082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7" name="Google Shape;127;p12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2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2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2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39"/>
          <p:cNvSpPr txBox="1"/>
          <p:nvPr/>
        </p:nvSpPr>
        <p:spPr>
          <a:xfrm>
            <a:off x="714375" y="6762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3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avec couchette).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À partir de 18:00 h, tracer une ligne dans “conduite” jusqu’à l’heure où il doit cesser de conduire , puis complétez la journée dans la section “repos”.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888" name="Google Shape;888;p39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9" name="Google Shape;889;p39"/>
          <p:cNvCxnSpPr/>
          <p:nvPr/>
        </p:nvCxnSpPr>
        <p:spPr>
          <a:xfrm flipH="1" rot="10800000">
            <a:off x="2305050" y="2213700"/>
            <a:ext cx="1009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0" name="Google Shape;890;p39"/>
          <p:cNvCxnSpPr/>
          <p:nvPr/>
        </p:nvCxnSpPr>
        <p:spPr>
          <a:xfrm flipH="1">
            <a:off x="3300350" y="2204200"/>
            <a:ext cx="9600" cy="590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1" name="Google Shape;891;p39"/>
          <p:cNvCxnSpPr/>
          <p:nvPr/>
        </p:nvCxnSpPr>
        <p:spPr>
          <a:xfrm flipH="1">
            <a:off x="3314675" y="32166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2" name="Google Shape;892;p39"/>
          <p:cNvCxnSpPr/>
          <p:nvPr/>
        </p:nvCxnSpPr>
        <p:spPr>
          <a:xfrm flipH="1">
            <a:off x="2581175" y="3435675"/>
            <a:ext cx="738300" cy="752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3" name="Google Shape;893;p39"/>
          <p:cNvSpPr txBox="1"/>
          <p:nvPr/>
        </p:nvSpPr>
        <p:spPr>
          <a:xfrm rot="-2700000">
            <a:off x="2325741" y="3614394"/>
            <a:ext cx="1044114" cy="247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894" name="Google Shape;894;p39"/>
          <p:cNvCxnSpPr/>
          <p:nvPr/>
        </p:nvCxnSpPr>
        <p:spPr>
          <a:xfrm>
            <a:off x="3308975" y="2799525"/>
            <a:ext cx="2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5" name="Google Shape;895;p39"/>
          <p:cNvCxnSpPr/>
          <p:nvPr/>
        </p:nvCxnSpPr>
        <p:spPr>
          <a:xfrm rot="10800000">
            <a:off x="3513775" y="258780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6" name="Google Shape;896;p39"/>
          <p:cNvCxnSpPr/>
          <p:nvPr/>
        </p:nvCxnSpPr>
        <p:spPr>
          <a:xfrm flipH="1" rot="10800000">
            <a:off x="3323275" y="3349900"/>
            <a:ext cx="190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7" name="Google Shape;897;p39"/>
          <p:cNvCxnSpPr/>
          <p:nvPr/>
        </p:nvCxnSpPr>
        <p:spPr>
          <a:xfrm rot="10800000">
            <a:off x="3518525" y="3221200"/>
            <a:ext cx="0" cy="133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8" name="Google Shape;898;p39"/>
          <p:cNvCxnSpPr/>
          <p:nvPr/>
        </p:nvCxnSpPr>
        <p:spPr>
          <a:xfrm>
            <a:off x="3514725" y="2593650"/>
            <a:ext cx="604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9" name="Google Shape;899;p39"/>
          <p:cNvCxnSpPr/>
          <p:nvPr/>
        </p:nvCxnSpPr>
        <p:spPr>
          <a:xfrm>
            <a:off x="4119575" y="25841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0" name="Google Shape;900;p39"/>
          <p:cNvCxnSpPr/>
          <p:nvPr/>
        </p:nvCxnSpPr>
        <p:spPr>
          <a:xfrm flipH="1">
            <a:off x="4114775" y="3222300"/>
            <a:ext cx="480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1" name="Google Shape;901;p39"/>
          <p:cNvCxnSpPr/>
          <p:nvPr/>
        </p:nvCxnSpPr>
        <p:spPr>
          <a:xfrm flipH="1">
            <a:off x="3362375" y="3436625"/>
            <a:ext cx="757200" cy="78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2" name="Google Shape;902;p39"/>
          <p:cNvSpPr txBox="1"/>
          <p:nvPr/>
        </p:nvSpPr>
        <p:spPr>
          <a:xfrm rot="-2700000">
            <a:off x="3132883" y="3609675"/>
            <a:ext cx="1089086" cy="347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903" name="Google Shape;903;p39"/>
          <p:cNvCxnSpPr/>
          <p:nvPr/>
        </p:nvCxnSpPr>
        <p:spPr>
          <a:xfrm>
            <a:off x="4119575" y="28032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4" name="Google Shape;904;p39"/>
          <p:cNvCxnSpPr/>
          <p:nvPr/>
        </p:nvCxnSpPr>
        <p:spPr>
          <a:xfrm rot="10800000">
            <a:off x="4319600" y="2412575"/>
            <a:ext cx="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5" name="Google Shape;905;p39"/>
          <p:cNvCxnSpPr/>
          <p:nvPr/>
        </p:nvCxnSpPr>
        <p:spPr>
          <a:xfrm>
            <a:off x="4324350" y="2419350"/>
            <a:ext cx="804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6" name="Google Shape;906;p39"/>
          <p:cNvCxnSpPr/>
          <p:nvPr/>
        </p:nvCxnSpPr>
        <p:spPr>
          <a:xfrm flipH="1">
            <a:off x="5119650" y="2409825"/>
            <a:ext cx="4800" cy="4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7" name="Google Shape;907;p39"/>
          <p:cNvCxnSpPr/>
          <p:nvPr/>
        </p:nvCxnSpPr>
        <p:spPr>
          <a:xfrm>
            <a:off x="5123500" y="28117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8" name="Google Shape;908;p39"/>
          <p:cNvCxnSpPr/>
          <p:nvPr/>
        </p:nvCxnSpPr>
        <p:spPr>
          <a:xfrm rot="10800000">
            <a:off x="5228275" y="2602300"/>
            <a:ext cx="0" cy="219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9" name="Google Shape;909;p39"/>
          <p:cNvCxnSpPr/>
          <p:nvPr/>
        </p:nvCxnSpPr>
        <p:spPr>
          <a:xfrm flipH="1" rot="10800000">
            <a:off x="4118600" y="3321325"/>
            <a:ext cx="1109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0" name="Google Shape;910;p39"/>
          <p:cNvCxnSpPr/>
          <p:nvPr/>
        </p:nvCxnSpPr>
        <p:spPr>
          <a:xfrm flipH="1" rot="10800000">
            <a:off x="5223500" y="3216625"/>
            <a:ext cx="480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1" name="Google Shape;911;p39"/>
          <p:cNvCxnSpPr/>
          <p:nvPr/>
        </p:nvCxnSpPr>
        <p:spPr>
          <a:xfrm>
            <a:off x="5224475" y="2603175"/>
            <a:ext cx="504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2" name="Google Shape;912;p39"/>
          <p:cNvCxnSpPr/>
          <p:nvPr/>
        </p:nvCxnSpPr>
        <p:spPr>
          <a:xfrm>
            <a:off x="5724525" y="2607950"/>
            <a:ext cx="0" cy="209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3" name="Google Shape;913;p39"/>
          <p:cNvCxnSpPr/>
          <p:nvPr/>
        </p:nvCxnSpPr>
        <p:spPr>
          <a:xfrm flipH="1" rot="10800000">
            <a:off x="5724525" y="2817450"/>
            <a:ext cx="204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39"/>
          <p:cNvCxnSpPr/>
          <p:nvPr/>
        </p:nvCxnSpPr>
        <p:spPr>
          <a:xfrm flipH="1">
            <a:off x="5729400" y="3214700"/>
            <a:ext cx="1800" cy="216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5" name="Google Shape;915;p39"/>
          <p:cNvCxnSpPr/>
          <p:nvPr/>
        </p:nvCxnSpPr>
        <p:spPr>
          <a:xfrm flipH="1" rot="10800000">
            <a:off x="5738825" y="3327050"/>
            <a:ext cx="1953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39"/>
          <p:cNvCxnSpPr/>
          <p:nvPr/>
        </p:nvCxnSpPr>
        <p:spPr>
          <a:xfrm rot="10800000">
            <a:off x="5931225" y="32195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39"/>
          <p:cNvCxnSpPr/>
          <p:nvPr/>
        </p:nvCxnSpPr>
        <p:spPr>
          <a:xfrm flipH="1">
            <a:off x="4941600" y="3424250"/>
            <a:ext cx="789600" cy="802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8" name="Google Shape;918;p39"/>
          <p:cNvSpPr txBox="1"/>
          <p:nvPr/>
        </p:nvSpPr>
        <p:spPr>
          <a:xfrm rot="-2700000">
            <a:off x="4663626" y="3586144"/>
            <a:ext cx="1184545" cy="2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919" name="Google Shape;919;p39"/>
          <p:cNvCxnSpPr/>
          <p:nvPr/>
        </p:nvCxnSpPr>
        <p:spPr>
          <a:xfrm flipH="1" rot="10800000">
            <a:off x="5927400" y="2595575"/>
            <a:ext cx="4800" cy="228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0" name="Google Shape;920;p39"/>
          <p:cNvCxnSpPr/>
          <p:nvPr/>
        </p:nvCxnSpPr>
        <p:spPr>
          <a:xfrm flipH="1" rot="10800000">
            <a:off x="5933125" y="2598475"/>
            <a:ext cx="190500" cy="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1" name="Google Shape;921;p39"/>
          <p:cNvCxnSpPr/>
          <p:nvPr/>
        </p:nvCxnSpPr>
        <p:spPr>
          <a:xfrm rot="10800000">
            <a:off x="6128350" y="2217675"/>
            <a:ext cx="4800" cy="385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2" name="Google Shape;922;p39"/>
          <p:cNvCxnSpPr/>
          <p:nvPr/>
        </p:nvCxnSpPr>
        <p:spPr>
          <a:xfrm>
            <a:off x="6128375" y="2212650"/>
            <a:ext cx="1009800" cy="66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3" name="Google Shape;923;p39"/>
          <p:cNvCxnSpPr/>
          <p:nvPr/>
        </p:nvCxnSpPr>
        <p:spPr>
          <a:xfrm>
            <a:off x="6133150" y="3222300"/>
            <a:ext cx="0" cy="224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4" name="Google Shape;924;p39"/>
          <p:cNvCxnSpPr/>
          <p:nvPr/>
        </p:nvCxnSpPr>
        <p:spPr>
          <a:xfrm flipH="1">
            <a:off x="5328250" y="3441375"/>
            <a:ext cx="804900" cy="80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5" name="Google Shape;925;p39"/>
          <p:cNvSpPr txBox="1"/>
          <p:nvPr/>
        </p:nvSpPr>
        <p:spPr>
          <a:xfrm rot="-2700000">
            <a:off x="5092837" y="3624256"/>
            <a:ext cx="1123876" cy="2999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sp>
        <p:nvSpPr>
          <p:cNvPr id="926" name="Google Shape;926;p39"/>
          <p:cNvSpPr txBox="1"/>
          <p:nvPr/>
        </p:nvSpPr>
        <p:spPr>
          <a:xfrm>
            <a:off x="5926450" y="3644275"/>
            <a:ext cx="1743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fin du poste de travail à 19:00h </a:t>
            </a:r>
            <a:endParaRPr sz="1200"/>
          </a:p>
        </p:txBody>
      </p:sp>
      <p:sp>
        <p:nvSpPr>
          <p:cNvPr id="927" name="Google Shape;927;p39"/>
          <p:cNvSpPr txBox="1"/>
          <p:nvPr/>
        </p:nvSpPr>
        <p:spPr>
          <a:xfrm>
            <a:off x="7269475" y="2030975"/>
            <a:ext cx="3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10</a:t>
            </a:r>
            <a:endParaRPr sz="1200"/>
          </a:p>
        </p:txBody>
      </p:sp>
      <p:sp>
        <p:nvSpPr>
          <p:cNvPr id="928" name="Google Shape;928;p39"/>
          <p:cNvSpPr txBox="1"/>
          <p:nvPr/>
        </p:nvSpPr>
        <p:spPr>
          <a:xfrm>
            <a:off x="7355200" y="2218500"/>
            <a:ext cx="381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4</a:t>
            </a:r>
            <a:endParaRPr sz="1200"/>
          </a:p>
        </p:txBody>
      </p:sp>
      <p:sp>
        <p:nvSpPr>
          <p:cNvPr id="929" name="Google Shape;929;p39"/>
          <p:cNvSpPr txBox="1"/>
          <p:nvPr/>
        </p:nvSpPr>
        <p:spPr>
          <a:xfrm>
            <a:off x="7307575" y="2380175"/>
            <a:ext cx="4809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6.5</a:t>
            </a:r>
            <a:endParaRPr sz="1200"/>
          </a:p>
        </p:txBody>
      </p:sp>
      <p:sp>
        <p:nvSpPr>
          <p:cNvPr id="930" name="Google Shape;930;p39"/>
          <p:cNvSpPr txBox="1"/>
          <p:nvPr/>
        </p:nvSpPr>
        <p:spPr>
          <a:xfrm>
            <a:off x="7307400" y="2551800"/>
            <a:ext cx="5049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3.5</a:t>
            </a:r>
            <a:endParaRPr sz="1200"/>
          </a:p>
        </p:txBody>
      </p:sp>
      <p:sp>
        <p:nvSpPr>
          <p:cNvPr id="931" name="Google Shape;931;p39"/>
          <p:cNvSpPr txBox="1"/>
          <p:nvPr/>
        </p:nvSpPr>
        <p:spPr>
          <a:xfrm>
            <a:off x="7312350" y="2828100"/>
            <a:ext cx="352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24</a:t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40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Le conducteur est en repos depuis 21:00 h la veille et il débute son poste de travail au terminal de l’exploitant à 5:00 h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938" name="Google Shape;938;p40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9" name="Google Shape;939;p40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0" name="Google Shape;940;p40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1" name="Google Shape;941;p40"/>
          <p:cNvSpPr txBox="1"/>
          <p:nvPr/>
        </p:nvSpPr>
        <p:spPr>
          <a:xfrm rot="-2700000">
            <a:off x="2377617" y="3567397"/>
            <a:ext cx="1057266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942" name="Google Shape;942;p40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3" name="Google Shape;943;p40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41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Au bureau de la répartition, on l’informe que son camion sortira de l’atelier mécanique à 6:15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6:15, il inspecte son camion et attèle sa remorque pendant 30 min.</a:t>
            </a:r>
            <a:endParaRPr/>
          </a:p>
        </p:txBody>
      </p:sp>
      <p:cxnSp>
        <p:nvCxnSpPr>
          <p:cNvPr id="950" name="Google Shape;950;p41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1" name="Google Shape;951;p41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2" name="Google Shape;952;p41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3" name="Google Shape;953;p41"/>
          <p:cNvSpPr txBox="1"/>
          <p:nvPr/>
        </p:nvSpPr>
        <p:spPr>
          <a:xfrm rot="-2700000">
            <a:off x="2357352" y="3567277"/>
            <a:ext cx="1097995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954" name="Google Shape;954;p41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5" name="Google Shape;955;p41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6" name="Google Shape;956;p41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42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Au bureau de la répartition, on l’informe que son camion sortira de l’atelier mécanique à 6:15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À 6:15, il inspecte son camion et attèle sa remorque pendant 30 min.</a:t>
            </a:r>
            <a:endParaRPr/>
          </a:p>
        </p:txBody>
      </p:sp>
      <p:cxnSp>
        <p:nvCxnSpPr>
          <p:cNvPr id="963" name="Google Shape;963;p42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4" name="Google Shape;964;p42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5" name="Google Shape;965;p42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6" name="Google Shape;966;p42"/>
          <p:cNvSpPr txBox="1"/>
          <p:nvPr/>
        </p:nvSpPr>
        <p:spPr>
          <a:xfrm rot="-2700000">
            <a:off x="2357352" y="3567277"/>
            <a:ext cx="1097995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967" name="Google Shape;967;p42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8" name="Google Shape;968;p42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9" name="Google Shape;969;p42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0" name="Google Shape;970;p42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1" name="Google Shape;971;p42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2" name="Google Shape;972;p42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43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prend la route pendant 3:00 h et s’arrête pour une pause de 15 min et il fait une vérification sommaire de son camion.</a:t>
            </a:r>
            <a:endParaRPr/>
          </a:p>
        </p:txBody>
      </p:sp>
      <p:cxnSp>
        <p:nvCxnSpPr>
          <p:cNvPr id="979" name="Google Shape;979;p43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0" name="Google Shape;980;p43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1" name="Google Shape;981;p43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2" name="Google Shape;982;p43"/>
          <p:cNvSpPr txBox="1"/>
          <p:nvPr/>
        </p:nvSpPr>
        <p:spPr>
          <a:xfrm rot="-2700000">
            <a:off x="2365883" y="3555350"/>
            <a:ext cx="1104784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983" name="Google Shape;983;p43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4" name="Google Shape;984;p43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5" name="Google Shape;985;p43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6" name="Google Shape;986;p43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7" name="Google Shape;987;p43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8" name="Google Shape;988;p43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9" name="Google Shape;989;p43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0" name="Google Shape;990;p43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1" name="Google Shape;991;p43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2" name="Google Shape;992;p43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3" name="Google Shape;993;p43"/>
          <p:cNvSpPr txBox="1"/>
          <p:nvPr/>
        </p:nvSpPr>
        <p:spPr>
          <a:xfrm rot="-2700000">
            <a:off x="3128330" y="3460084"/>
            <a:ext cx="1389889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44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prend la route pendant 3:00 h et s’arrête pour une pause de 15 min et il fait une vérification sommaire de son camion.</a:t>
            </a:r>
            <a:endParaRPr/>
          </a:p>
        </p:txBody>
      </p:sp>
      <p:cxnSp>
        <p:nvCxnSpPr>
          <p:cNvPr id="1000" name="Google Shape;1000;p44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1" name="Google Shape;1001;p44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44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3" name="Google Shape;1003;p44"/>
          <p:cNvSpPr txBox="1"/>
          <p:nvPr/>
        </p:nvSpPr>
        <p:spPr>
          <a:xfrm rot="-2700000">
            <a:off x="2365883" y="3555350"/>
            <a:ext cx="1104784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004" name="Google Shape;1004;p44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5" name="Google Shape;1005;p44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6" name="Google Shape;1006;p44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7" name="Google Shape;1007;p44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8" name="Google Shape;1008;p44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9" name="Google Shape;1009;p44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0" name="Google Shape;1010;p44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1" name="Google Shape;1011;p44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2" name="Google Shape;1012;p44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3" name="Google Shape;1013;p44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4" name="Google Shape;1014;p44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5" name="Google Shape;1015;p44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6" name="Google Shape;1016;p44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7" name="Google Shape;1017;p44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8" name="Google Shape;1018;p44"/>
          <p:cNvSpPr txBox="1"/>
          <p:nvPr/>
        </p:nvSpPr>
        <p:spPr>
          <a:xfrm rot="-2700000">
            <a:off x="3164130" y="3477734"/>
            <a:ext cx="1389889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45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reprend la route pour 2:00 h et arrive chez son client.</a:t>
            </a:r>
            <a:endParaRPr/>
          </a:p>
        </p:txBody>
      </p:sp>
      <p:cxnSp>
        <p:nvCxnSpPr>
          <p:cNvPr id="1025" name="Google Shape;1025;p45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6" name="Google Shape;1026;p45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7" name="Google Shape;1027;p45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8" name="Google Shape;1028;p45"/>
          <p:cNvSpPr txBox="1"/>
          <p:nvPr/>
        </p:nvSpPr>
        <p:spPr>
          <a:xfrm rot="-2700000">
            <a:off x="2355231" y="3545874"/>
            <a:ext cx="1145089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029" name="Google Shape;1029;p45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0" name="Google Shape;1030;p45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1" name="Google Shape;1031;p45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2" name="Google Shape;1032;p45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3" name="Google Shape;1033;p45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4" name="Google Shape;1034;p45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5" name="Google Shape;1035;p45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6" name="Google Shape;1036;p45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7" name="Google Shape;1037;p45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8" name="Google Shape;1038;p45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9" name="Google Shape;1039;p45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0" name="Google Shape;1040;p45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1" name="Google Shape;1041;p45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2" name="Google Shape;1042;p45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3" name="Google Shape;1043;p45"/>
          <p:cNvSpPr txBox="1"/>
          <p:nvPr/>
        </p:nvSpPr>
        <p:spPr>
          <a:xfrm rot="-2700000">
            <a:off x="3175581" y="3472859"/>
            <a:ext cx="137673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044" name="Google Shape;1044;p45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5" name="Google Shape;1045;p45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6" name="Google Shape;1046;p45"/>
          <p:cNvCxnSpPr>
            <a:stCxn id="1023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7" name="Google Shape;1047;p45"/>
          <p:cNvSpPr txBox="1"/>
          <p:nvPr/>
        </p:nvSpPr>
        <p:spPr>
          <a:xfrm rot="-2700000">
            <a:off x="3685809" y="3608124"/>
            <a:ext cx="1192182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46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livre son chargement pendant 45 min.</a:t>
            </a:r>
            <a:endParaRPr/>
          </a:p>
        </p:txBody>
      </p:sp>
      <p:cxnSp>
        <p:nvCxnSpPr>
          <p:cNvPr id="1054" name="Google Shape;1054;p46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5" name="Google Shape;1055;p46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6" name="Google Shape;1056;p46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7" name="Google Shape;1057;p46"/>
          <p:cNvSpPr txBox="1"/>
          <p:nvPr/>
        </p:nvSpPr>
        <p:spPr>
          <a:xfrm rot="-2700000">
            <a:off x="2352444" y="3555425"/>
            <a:ext cx="1131512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058" name="Google Shape;1058;p46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9" name="Google Shape;1059;p46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0" name="Google Shape;1060;p46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1" name="Google Shape;1061;p46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2" name="Google Shape;1062;p46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46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46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46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6" name="Google Shape;1066;p46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7" name="Google Shape;1067;p46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8" name="Google Shape;1068;p46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9" name="Google Shape;1069;p46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0" name="Google Shape;1070;p46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1" name="Google Shape;1071;p46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2" name="Google Shape;1072;p46"/>
          <p:cNvSpPr txBox="1"/>
          <p:nvPr/>
        </p:nvSpPr>
        <p:spPr>
          <a:xfrm rot="-2700000">
            <a:off x="3158362" y="3480087"/>
            <a:ext cx="139667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073" name="Google Shape;1073;p46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4" name="Google Shape;1074;p46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5" name="Google Shape;1075;p46"/>
          <p:cNvCxnSpPr>
            <a:stCxn id="1052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6" name="Google Shape;1076;p46"/>
          <p:cNvSpPr txBox="1"/>
          <p:nvPr/>
        </p:nvSpPr>
        <p:spPr>
          <a:xfrm rot="-2700000">
            <a:off x="3673143" y="3593829"/>
            <a:ext cx="1246064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077" name="Google Shape;1077;p46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8" name="Google Shape;1078;p46"/>
          <p:cNvCxnSpPr/>
          <p:nvPr/>
        </p:nvCxnSpPr>
        <p:spPr>
          <a:xfrm>
            <a:off x="4722500" y="2805125"/>
            <a:ext cx="152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9" name="Google Shape;1079;p46"/>
          <p:cNvCxnSpPr/>
          <p:nvPr/>
        </p:nvCxnSpPr>
        <p:spPr>
          <a:xfrm>
            <a:off x="4727250" y="3305175"/>
            <a:ext cx="142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47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attend une autorisation de son répartiteur 15 min et reprend la route.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086" name="Google Shape;1086;p47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7" name="Google Shape;1087;p47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8" name="Google Shape;1088;p47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9" name="Google Shape;1089;p47"/>
          <p:cNvSpPr txBox="1"/>
          <p:nvPr/>
        </p:nvSpPr>
        <p:spPr>
          <a:xfrm rot="-2700000">
            <a:off x="2377397" y="3550625"/>
            <a:ext cx="1091207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090" name="Google Shape;1090;p47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1" name="Google Shape;1091;p47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2" name="Google Shape;1092;p47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3" name="Google Shape;1093;p47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4" name="Google Shape;1094;p47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5" name="Google Shape;1095;p47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6" name="Google Shape;1096;p47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7" name="Google Shape;1097;p47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8" name="Google Shape;1098;p47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9" name="Google Shape;1099;p47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0" name="Google Shape;1100;p47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1" name="Google Shape;1101;p47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2" name="Google Shape;1102;p47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3" name="Google Shape;1103;p47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4" name="Google Shape;1104;p47"/>
          <p:cNvSpPr txBox="1"/>
          <p:nvPr/>
        </p:nvSpPr>
        <p:spPr>
          <a:xfrm rot="-2700000">
            <a:off x="3175581" y="3472859"/>
            <a:ext cx="137673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05" name="Google Shape;1105;p47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6" name="Google Shape;1106;p47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7" name="Google Shape;1107;p47"/>
          <p:cNvCxnSpPr>
            <a:stCxn id="1084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8" name="Google Shape;1108;p47"/>
          <p:cNvSpPr txBox="1"/>
          <p:nvPr/>
        </p:nvSpPr>
        <p:spPr>
          <a:xfrm rot="-2700000">
            <a:off x="3670382" y="3603399"/>
            <a:ext cx="1232487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09" name="Google Shape;1109;p47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0" name="Google Shape;1110;p47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1" name="Google Shape;1111;p47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2" name="Google Shape;1112;p47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3" name="Google Shape;1113;p47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Google Shape;111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48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conduit 30 min et s’arrête pour le dîner 1:00 h.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120" name="Google Shape;1120;p48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1" name="Google Shape;1121;p48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2" name="Google Shape;1122;p48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3" name="Google Shape;1123;p48"/>
          <p:cNvSpPr txBox="1"/>
          <p:nvPr/>
        </p:nvSpPr>
        <p:spPr>
          <a:xfrm rot="-2700000">
            <a:off x="2368732" y="3545949"/>
            <a:ext cx="1117936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24" name="Google Shape;1124;p48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5" name="Google Shape;1125;p48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6" name="Google Shape;1126;p48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7" name="Google Shape;1127;p48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8" name="Google Shape;1128;p48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9" name="Google Shape;1129;p48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0" name="Google Shape;1130;p48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1" name="Google Shape;1131;p48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2" name="Google Shape;1132;p48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3" name="Google Shape;1133;p48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4" name="Google Shape;1134;p48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5" name="Google Shape;1135;p48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6" name="Google Shape;1136;p48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7" name="Google Shape;1137;p48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8" name="Google Shape;1138;p48"/>
          <p:cNvSpPr txBox="1"/>
          <p:nvPr/>
        </p:nvSpPr>
        <p:spPr>
          <a:xfrm rot="-2700000">
            <a:off x="3175581" y="3472859"/>
            <a:ext cx="137673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39" name="Google Shape;1139;p48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0" name="Google Shape;1140;p48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1" name="Google Shape;1141;p48"/>
          <p:cNvCxnSpPr>
            <a:stCxn id="1118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2" name="Google Shape;1142;p48"/>
          <p:cNvSpPr txBox="1"/>
          <p:nvPr/>
        </p:nvSpPr>
        <p:spPr>
          <a:xfrm rot="-2700000">
            <a:off x="3662625" y="3600952"/>
            <a:ext cx="1252852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43" name="Google Shape;1143;p48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4" name="Google Shape;1144;p48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5" name="Google Shape;1145;p48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6" name="Google Shape;1146;p48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7" name="Google Shape;1147;p48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8" name="Google Shape;1148;p48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9" name="Google Shape;1149;p48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0" name="Google Shape;1150;p48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1" name="Google Shape;1151;p48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2" name="Google Shape;1152;p48"/>
          <p:cNvSpPr txBox="1"/>
          <p:nvPr/>
        </p:nvSpPr>
        <p:spPr>
          <a:xfrm rot="-2700000">
            <a:off x="3987206" y="3597414"/>
            <a:ext cx="1232487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Il conduit jusqu’à 9:00 h pour une pause de 30 min.</a:t>
            </a:r>
            <a:endParaRPr/>
          </a:p>
        </p:txBody>
      </p:sp>
      <p:cxnSp>
        <p:nvCxnSpPr>
          <p:cNvPr id="137" name="Google Shape;137;p13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3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3"/>
          <p:cNvCxnSpPr/>
          <p:nvPr/>
        </p:nvCxnSpPr>
        <p:spPr>
          <a:xfrm>
            <a:off x="3315650" y="27936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3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3"/>
          <p:cNvSpPr txBox="1"/>
          <p:nvPr/>
        </p:nvSpPr>
        <p:spPr>
          <a:xfrm rot="-2700000">
            <a:off x="2381203" y="3550450"/>
            <a:ext cx="1083995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2" name="Google Shape;142;p13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3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3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3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3"/>
          <p:cNvCxnSpPr/>
          <p:nvPr/>
        </p:nvCxnSpPr>
        <p:spPr>
          <a:xfrm>
            <a:off x="3418525" y="2581400"/>
            <a:ext cx="7002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3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3"/>
          <p:cNvCxnSpPr/>
          <p:nvPr/>
        </p:nvCxnSpPr>
        <p:spPr>
          <a:xfrm flipH="1">
            <a:off x="3380275" y="3446150"/>
            <a:ext cx="743100" cy="776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13"/>
          <p:cNvSpPr txBox="1"/>
          <p:nvPr/>
        </p:nvSpPr>
        <p:spPr>
          <a:xfrm rot="-2700000">
            <a:off x="3112456" y="3597670"/>
            <a:ext cx="1175636" cy="2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150" name="Google Shape;150;p13"/>
          <p:cNvCxnSpPr/>
          <p:nvPr/>
        </p:nvCxnSpPr>
        <p:spPr>
          <a:xfrm rot="10800000">
            <a:off x="4114800" y="2233500"/>
            <a:ext cx="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49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conduit 30 min et s’arrête pour le dîner 1:00 h.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159" name="Google Shape;1159;p49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0" name="Google Shape;1160;p49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1" name="Google Shape;1161;p49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2" name="Google Shape;1162;p49"/>
          <p:cNvSpPr txBox="1"/>
          <p:nvPr/>
        </p:nvSpPr>
        <p:spPr>
          <a:xfrm rot="-2700000">
            <a:off x="2368732" y="3545949"/>
            <a:ext cx="1117936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63" name="Google Shape;1163;p49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4" name="Google Shape;1164;p49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5" name="Google Shape;1165;p49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6" name="Google Shape;1166;p49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7" name="Google Shape;1167;p49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8" name="Google Shape;1168;p49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9" name="Google Shape;1169;p49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0" name="Google Shape;1170;p49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1" name="Google Shape;1171;p49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2" name="Google Shape;1172;p49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3" name="Google Shape;1173;p49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4" name="Google Shape;1174;p49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5" name="Google Shape;1175;p49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6" name="Google Shape;1176;p49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7" name="Google Shape;1177;p49"/>
          <p:cNvSpPr txBox="1"/>
          <p:nvPr/>
        </p:nvSpPr>
        <p:spPr>
          <a:xfrm rot="-2700000">
            <a:off x="3175581" y="3472859"/>
            <a:ext cx="137673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78" name="Google Shape;1178;p49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9" name="Google Shape;1179;p49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0" name="Google Shape;1180;p49"/>
          <p:cNvCxnSpPr>
            <a:stCxn id="1157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1" name="Google Shape;1181;p49"/>
          <p:cNvSpPr txBox="1"/>
          <p:nvPr/>
        </p:nvSpPr>
        <p:spPr>
          <a:xfrm rot="-2700000">
            <a:off x="3662625" y="3600952"/>
            <a:ext cx="1252852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182" name="Google Shape;1182;p49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3" name="Google Shape;1183;p49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4" name="Google Shape;1184;p49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5" name="Google Shape;1185;p49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6" name="Google Shape;1186;p49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7" name="Google Shape;1187;p49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8" name="Google Shape;1188;p49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9" name="Google Shape;1189;p49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0" name="Google Shape;1190;p49"/>
          <p:cNvCxnSpPr/>
          <p:nvPr/>
        </p:nvCxnSpPr>
        <p:spPr>
          <a:xfrm flipH="1">
            <a:off x="5221575" y="2252675"/>
            <a:ext cx="480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1" name="Google Shape;1191;p49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2" name="Google Shape;1192;p49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3" name="Google Shape;1193;p49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4" name="Google Shape;1194;p49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5" name="Google Shape;1195;p49"/>
          <p:cNvSpPr txBox="1"/>
          <p:nvPr/>
        </p:nvSpPr>
        <p:spPr>
          <a:xfrm rot="-2700000">
            <a:off x="3987206" y="3597414"/>
            <a:ext cx="1232487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Google Shape;12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0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reprend la route vers sa deuxième livraison 30 min.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202" name="Google Shape;1202;p50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3" name="Google Shape;1203;p50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4" name="Google Shape;1204;p50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5" name="Google Shape;1205;p50"/>
          <p:cNvSpPr txBox="1"/>
          <p:nvPr/>
        </p:nvSpPr>
        <p:spPr>
          <a:xfrm rot="-2700000">
            <a:off x="2372521" y="3555524"/>
            <a:ext cx="1091207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06" name="Google Shape;1206;p50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7" name="Google Shape;1207;p50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8" name="Google Shape;1208;p50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9" name="Google Shape;1209;p50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0" name="Google Shape;1210;p50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1" name="Google Shape;1211;p50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2" name="Google Shape;1212;p50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3" name="Google Shape;1213;p50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4" name="Google Shape;1214;p50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5" name="Google Shape;1215;p50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6" name="Google Shape;1216;p50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7" name="Google Shape;1217;p50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8" name="Google Shape;1218;p50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9" name="Google Shape;1219;p50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0" name="Google Shape;1220;p50"/>
          <p:cNvSpPr txBox="1"/>
          <p:nvPr/>
        </p:nvSpPr>
        <p:spPr>
          <a:xfrm rot="-2700000">
            <a:off x="3175456" y="3472984"/>
            <a:ext cx="137673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21" name="Google Shape;1221;p50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2" name="Google Shape;1222;p50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3" name="Google Shape;1223;p50"/>
          <p:cNvCxnSpPr>
            <a:stCxn id="1200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4" name="Google Shape;1224;p50"/>
          <p:cNvSpPr txBox="1"/>
          <p:nvPr/>
        </p:nvSpPr>
        <p:spPr>
          <a:xfrm rot="-2700000">
            <a:off x="3652975" y="3610602"/>
            <a:ext cx="1252852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25" name="Google Shape;1225;p50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6" name="Google Shape;1226;p50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7" name="Google Shape;1227;p50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8" name="Google Shape;1228;p50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9" name="Google Shape;1229;p50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0" name="Google Shape;1230;p50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1" name="Google Shape;1231;p50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2" name="Google Shape;1232;p50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3" name="Google Shape;1233;p50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4" name="Google Shape;1234;p50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5" name="Google Shape;1235;p50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6" name="Google Shape;1236;p50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7" name="Google Shape;1237;p50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8" name="Google Shape;1238;p50"/>
          <p:cNvSpPr txBox="1"/>
          <p:nvPr/>
        </p:nvSpPr>
        <p:spPr>
          <a:xfrm rot="-2700000">
            <a:off x="3978330" y="3592689"/>
            <a:ext cx="1259640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39" name="Google Shape;1239;p50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51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fait la livraison pendant 15 min et il prend une pause de 1:00h.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246" name="Google Shape;1246;p51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7" name="Google Shape;1247;p51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8" name="Google Shape;1248;p51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9" name="Google Shape;1249;p51"/>
          <p:cNvSpPr txBox="1"/>
          <p:nvPr/>
        </p:nvSpPr>
        <p:spPr>
          <a:xfrm rot="-2700000">
            <a:off x="2366851" y="3551197"/>
            <a:ext cx="1111148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50" name="Google Shape;1250;p51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1" name="Google Shape;1251;p51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2" name="Google Shape;1252;p51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3" name="Google Shape;1253;p51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4" name="Google Shape;1254;p51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5" name="Google Shape;1255;p51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6" name="Google Shape;1256;p51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7" name="Google Shape;1257;p51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8" name="Google Shape;1258;p51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9" name="Google Shape;1259;p51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0" name="Google Shape;1260;p51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1" name="Google Shape;1261;p51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2" name="Google Shape;1262;p51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3" name="Google Shape;1263;p51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4" name="Google Shape;1264;p51"/>
          <p:cNvSpPr txBox="1"/>
          <p:nvPr/>
        </p:nvSpPr>
        <p:spPr>
          <a:xfrm rot="-2700000">
            <a:off x="3172148" y="3474362"/>
            <a:ext cx="1380555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65" name="Google Shape;1265;p51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6" name="Google Shape;1266;p51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7" name="Google Shape;1267;p51"/>
          <p:cNvCxnSpPr>
            <a:stCxn id="1244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8" name="Google Shape;1268;p51"/>
          <p:cNvSpPr txBox="1"/>
          <p:nvPr/>
        </p:nvSpPr>
        <p:spPr>
          <a:xfrm rot="-2700000">
            <a:off x="3673276" y="3603902"/>
            <a:ext cx="1225699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69" name="Google Shape;1269;p51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0" name="Google Shape;1270;p51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1" name="Google Shape;1271;p51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2" name="Google Shape;1272;p51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3" name="Google Shape;1273;p51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4" name="Google Shape;1274;p51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5" name="Google Shape;1275;p51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6" name="Google Shape;1276;p51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7" name="Google Shape;1277;p51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8" name="Google Shape;1278;p51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9" name="Google Shape;1279;p51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0" name="Google Shape;1280;p51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1" name="Google Shape;1281;p51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2" name="Google Shape;1282;p51"/>
          <p:cNvSpPr txBox="1"/>
          <p:nvPr/>
        </p:nvSpPr>
        <p:spPr>
          <a:xfrm rot="-2700000">
            <a:off x="3996118" y="3604489"/>
            <a:ext cx="1246064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283" name="Google Shape;1283;p51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4" name="Google Shape;1284;p51"/>
          <p:cNvCxnSpPr/>
          <p:nvPr/>
        </p:nvCxnSpPr>
        <p:spPr>
          <a:xfrm>
            <a:off x="5329250" y="262222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5" name="Google Shape;1285;p51"/>
          <p:cNvCxnSpPr/>
          <p:nvPr/>
        </p:nvCxnSpPr>
        <p:spPr>
          <a:xfrm flipH="1" rot="10800000">
            <a:off x="5329250" y="2803175"/>
            <a:ext cx="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6" name="Google Shape;1286;p51"/>
          <p:cNvCxnSpPr/>
          <p:nvPr/>
        </p:nvCxnSpPr>
        <p:spPr>
          <a:xfrm>
            <a:off x="5376875" y="2246000"/>
            <a:ext cx="0" cy="5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7" name="Google Shape;1287;p51"/>
          <p:cNvCxnSpPr/>
          <p:nvPr/>
        </p:nvCxnSpPr>
        <p:spPr>
          <a:xfrm>
            <a:off x="5376875" y="225075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8" name="Google Shape;1288;p51"/>
          <p:cNvCxnSpPr/>
          <p:nvPr/>
        </p:nvCxnSpPr>
        <p:spPr>
          <a:xfrm>
            <a:off x="5323525" y="3223250"/>
            <a:ext cx="480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9" name="Google Shape;1289;p51"/>
          <p:cNvCxnSpPr/>
          <p:nvPr/>
        </p:nvCxnSpPr>
        <p:spPr>
          <a:xfrm>
            <a:off x="5323525" y="3318500"/>
            <a:ext cx="252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0" name="Google Shape;1290;p51"/>
          <p:cNvCxnSpPr/>
          <p:nvPr/>
        </p:nvCxnSpPr>
        <p:spPr>
          <a:xfrm rot="10800000">
            <a:off x="5575925" y="322337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1" name="Google Shape;1291;p51"/>
          <p:cNvCxnSpPr/>
          <p:nvPr/>
        </p:nvCxnSpPr>
        <p:spPr>
          <a:xfrm flipH="1">
            <a:off x="4542325" y="3437575"/>
            <a:ext cx="781200" cy="80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2" name="Google Shape;1292;p51"/>
          <p:cNvSpPr txBox="1"/>
          <p:nvPr/>
        </p:nvSpPr>
        <p:spPr>
          <a:xfrm rot="-2700000">
            <a:off x="4314600" y="3608220"/>
            <a:ext cx="1138300" cy="2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52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fait la livraison pendant 15 min et il prend une pause de 1:00h.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299" name="Google Shape;1299;p52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0" name="Google Shape;1300;p52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1" name="Google Shape;1301;p52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2" name="Google Shape;1302;p52"/>
          <p:cNvSpPr txBox="1"/>
          <p:nvPr/>
        </p:nvSpPr>
        <p:spPr>
          <a:xfrm rot="-2700000">
            <a:off x="2366851" y="3551197"/>
            <a:ext cx="1111148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03" name="Google Shape;1303;p52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4" name="Google Shape;1304;p52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5" name="Google Shape;1305;p52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6" name="Google Shape;1306;p52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7" name="Google Shape;1307;p52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8" name="Google Shape;1308;p52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9" name="Google Shape;1309;p52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0" name="Google Shape;1310;p52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1" name="Google Shape;1311;p52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2" name="Google Shape;1312;p52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3" name="Google Shape;1313;p52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4" name="Google Shape;1314;p52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5" name="Google Shape;1315;p52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6" name="Google Shape;1316;p52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7" name="Google Shape;1317;p52"/>
          <p:cNvSpPr txBox="1"/>
          <p:nvPr/>
        </p:nvSpPr>
        <p:spPr>
          <a:xfrm rot="-2700000">
            <a:off x="3172148" y="3474362"/>
            <a:ext cx="1380555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18" name="Google Shape;1318;p52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9" name="Google Shape;1319;p52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0" name="Google Shape;1320;p52"/>
          <p:cNvCxnSpPr>
            <a:stCxn id="1297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1" name="Google Shape;1321;p52"/>
          <p:cNvSpPr txBox="1"/>
          <p:nvPr/>
        </p:nvSpPr>
        <p:spPr>
          <a:xfrm rot="-2700000">
            <a:off x="3673276" y="3603902"/>
            <a:ext cx="1225699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22" name="Google Shape;1322;p52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3" name="Google Shape;1323;p52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4" name="Google Shape;1324;p52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5" name="Google Shape;1325;p52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6" name="Google Shape;1326;p52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7" name="Google Shape;1327;p52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8" name="Google Shape;1328;p52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9" name="Google Shape;1329;p52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0" name="Google Shape;1330;p52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1" name="Google Shape;1331;p52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2" name="Google Shape;1332;p52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3" name="Google Shape;1333;p52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4" name="Google Shape;1334;p52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5" name="Google Shape;1335;p52"/>
          <p:cNvSpPr txBox="1"/>
          <p:nvPr/>
        </p:nvSpPr>
        <p:spPr>
          <a:xfrm rot="-2700000">
            <a:off x="3996118" y="3604489"/>
            <a:ext cx="1246064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36" name="Google Shape;1336;p52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7" name="Google Shape;1337;p52"/>
          <p:cNvCxnSpPr/>
          <p:nvPr/>
        </p:nvCxnSpPr>
        <p:spPr>
          <a:xfrm>
            <a:off x="5329250" y="262222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8" name="Google Shape;1338;p52"/>
          <p:cNvCxnSpPr/>
          <p:nvPr/>
        </p:nvCxnSpPr>
        <p:spPr>
          <a:xfrm flipH="1" rot="10800000">
            <a:off x="5329250" y="2803175"/>
            <a:ext cx="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9" name="Google Shape;1339;p52"/>
          <p:cNvCxnSpPr/>
          <p:nvPr/>
        </p:nvCxnSpPr>
        <p:spPr>
          <a:xfrm>
            <a:off x="5376875" y="2246000"/>
            <a:ext cx="0" cy="5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0" name="Google Shape;1340;p52"/>
          <p:cNvCxnSpPr/>
          <p:nvPr/>
        </p:nvCxnSpPr>
        <p:spPr>
          <a:xfrm>
            <a:off x="5376875" y="225075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1" name="Google Shape;1341;p52"/>
          <p:cNvCxnSpPr/>
          <p:nvPr/>
        </p:nvCxnSpPr>
        <p:spPr>
          <a:xfrm>
            <a:off x="5567375" y="2250750"/>
            <a:ext cx="480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2" name="Google Shape;1342;p52"/>
          <p:cNvCxnSpPr/>
          <p:nvPr/>
        </p:nvCxnSpPr>
        <p:spPr>
          <a:xfrm>
            <a:off x="5323525" y="3223250"/>
            <a:ext cx="480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3" name="Google Shape;1343;p52"/>
          <p:cNvCxnSpPr/>
          <p:nvPr/>
        </p:nvCxnSpPr>
        <p:spPr>
          <a:xfrm>
            <a:off x="5323525" y="3318500"/>
            <a:ext cx="252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4" name="Google Shape;1344;p52"/>
          <p:cNvCxnSpPr/>
          <p:nvPr/>
        </p:nvCxnSpPr>
        <p:spPr>
          <a:xfrm rot="10800000">
            <a:off x="5575925" y="322337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5" name="Google Shape;1345;p52"/>
          <p:cNvCxnSpPr/>
          <p:nvPr/>
        </p:nvCxnSpPr>
        <p:spPr>
          <a:xfrm flipH="1">
            <a:off x="4542325" y="3437575"/>
            <a:ext cx="781200" cy="80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6" name="Google Shape;1346;p52"/>
          <p:cNvSpPr txBox="1"/>
          <p:nvPr/>
        </p:nvSpPr>
        <p:spPr>
          <a:xfrm rot="-2700000">
            <a:off x="4314600" y="3608220"/>
            <a:ext cx="1138300" cy="2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" name="Google Shape;135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53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reprend la route vers le terminal et roule 5:00h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353" name="Google Shape;1353;p53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4" name="Google Shape;1354;p53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5" name="Google Shape;1355;p53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6" name="Google Shape;1356;p53"/>
          <p:cNvSpPr txBox="1"/>
          <p:nvPr/>
        </p:nvSpPr>
        <p:spPr>
          <a:xfrm rot="-2700000">
            <a:off x="2359252" y="3565377"/>
            <a:ext cx="1097995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57" name="Google Shape;1357;p53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8" name="Google Shape;1358;p53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9" name="Google Shape;1359;p53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0" name="Google Shape;1360;p53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1" name="Google Shape;1361;p53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2" name="Google Shape;1362;p53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3" name="Google Shape;1363;p53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4" name="Google Shape;1364;p53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5" name="Google Shape;1365;p53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6" name="Google Shape;1366;p53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7" name="Google Shape;1367;p53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8" name="Google Shape;1368;p53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9" name="Google Shape;1369;p53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0" name="Google Shape;1370;p53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1" name="Google Shape;1371;p53"/>
          <p:cNvSpPr txBox="1"/>
          <p:nvPr/>
        </p:nvSpPr>
        <p:spPr>
          <a:xfrm rot="-2700000">
            <a:off x="3177916" y="3472009"/>
            <a:ext cx="137376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72" name="Google Shape;1372;p53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3" name="Google Shape;1373;p53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4" name="Google Shape;1374;p53"/>
          <p:cNvCxnSpPr>
            <a:stCxn id="1351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5" name="Google Shape;1375;p53"/>
          <p:cNvSpPr txBox="1"/>
          <p:nvPr/>
        </p:nvSpPr>
        <p:spPr>
          <a:xfrm rot="-2700000">
            <a:off x="3678184" y="3615749"/>
            <a:ext cx="1192182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76" name="Google Shape;1376;p53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7" name="Google Shape;1377;p53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8" name="Google Shape;1378;p53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9" name="Google Shape;1379;p53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0" name="Google Shape;1380;p53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1" name="Google Shape;1381;p53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2" name="Google Shape;1382;p53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3" name="Google Shape;1383;p53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4" name="Google Shape;1384;p53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5" name="Google Shape;1385;p53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6" name="Google Shape;1386;p53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7" name="Google Shape;1387;p53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8" name="Google Shape;1388;p53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9" name="Google Shape;1389;p53"/>
          <p:cNvSpPr txBox="1"/>
          <p:nvPr/>
        </p:nvSpPr>
        <p:spPr>
          <a:xfrm rot="-2700000">
            <a:off x="3987118" y="3590714"/>
            <a:ext cx="1246064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390" name="Google Shape;1390;p53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1" name="Google Shape;1391;p53"/>
          <p:cNvCxnSpPr/>
          <p:nvPr/>
        </p:nvCxnSpPr>
        <p:spPr>
          <a:xfrm>
            <a:off x="5329250" y="262222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2" name="Google Shape;1392;p53"/>
          <p:cNvCxnSpPr/>
          <p:nvPr/>
        </p:nvCxnSpPr>
        <p:spPr>
          <a:xfrm flipH="1" rot="10800000">
            <a:off x="5329250" y="2803175"/>
            <a:ext cx="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3" name="Google Shape;1393;p53"/>
          <p:cNvCxnSpPr/>
          <p:nvPr/>
        </p:nvCxnSpPr>
        <p:spPr>
          <a:xfrm>
            <a:off x="5376875" y="2246000"/>
            <a:ext cx="0" cy="5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4" name="Google Shape;1394;p53"/>
          <p:cNvCxnSpPr/>
          <p:nvPr/>
        </p:nvCxnSpPr>
        <p:spPr>
          <a:xfrm>
            <a:off x="5376875" y="225075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5" name="Google Shape;1395;p53"/>
          <p:cNvCxnSpPr/>
          <p:nvPr/>
        </p:nvCxnSpPr>
        <p:spPr>
          <a:xfrm>
            <a:off x="5567375" y="2250750"/>
            <a:ext cx="480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6" name="Google Shape;1396;p53"/>
          <p:cNvCxnSpPr/>
          <p:nvPr/>
        </p:nvCxnSpPr>
        <p:spPr>
          <a:xfrm>
            <a:off x="5323525" y="3223250"/>
            <a:ext cx="480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7" name="Google Shape;1397;p53"/>
          <p:cNvCxnSpPr/>
          <p:nvPr/>
        </p:nvCxnSpPr>
        <p:spPr>
          <a:xfrm>
            <a:off x="5323525" y="3318500"/>
            <a:ext cx="252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8" name="Google Shape;1398;p53"/>
          <p:cNvCxnSpPr/>
          <p:nvPr/>
        </p:nvCxnSpPr>
        <p:spPr>
          <a:xfrm rot="10800000">
            <a:off x="5575925" y="322337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9" name="Google Shape;1399;p53"/>
          <p:cNvCxnSpPr/>
          <p:nvPr/>
        </p:nvCxnSpPr>
        <p:spPr>
          <a:xfrm flipH="1">
            <a:off x="4542325" y="3437575"/>
            <a:ext cx="781200" cy="80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0" name="Google Shape;1400;p53"/>
          <p:cNvSpPr txBox="1"/>
          <p:nvPr/>
        </p:nvSpPr>
        <p:spPr>
          <a:xfrm rot="-2700000">
            <a:off x="4295196" y="3593895"/>
            <a:ext cx="1205758" cy="2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01" name="Google Shape;1401;p53"/>
          <p:cNvCxnSpPr/>
          <p:nvPr/>
        </p:nvCxnSpPr>
        <p:spPr>
          <a:xfrm flipH="1" rot="10800000">
            <a:off x="5576900" y="2595525"/>
            <a:ext cx="1005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2" name="Google Shape;1402;p53"/>
          <p:cNvCxnSpPr/>
          <p:nvPr/>
        </p:nvCxnSpPr>
        <p:spPr>
          <a:xfrm>
            <a:off x="6581775" y="3224225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3" name="Google Shape;1403;p53"/>
          <p:cNvCxnSpPr/>
          <p:nvPr/>
        </p:nvCxnSpPr>
        <p:spPr>
          <a:xfrm flipH="1">
            <a:off x="5800850" y="3459475"/>
            <a:ext cx="785700" cy="785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4" name="Google Shape;1404;p53"/>
          <p:cNvSpPr txBox="1"/>
          <p:nvPr/>
        </p:nvSpPr>
        <p:spPr>
          <a:xfrm rot="-2700000">
            <a:off x="5555184" y="3594749"/>
            <a:ext cx="1192182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" name="Google Shape;14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54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Arrivé au terminal, il détèle, fait le plein et remise son camion pendant 45 min.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Dites si la fiche journalière respecte la réglementation?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Si non, dites à quelle heure le chauffeur est en INFRACTION?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411" name="Google Shape;1411;p54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2" name="Google Shape;1412;p54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3" name="Google Shape;1413;p54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4" name="Google Shape;1414;p54"/>
          <p:cNvSpPr txBox="1"/>
          <p:nvPr/>
        </p:nvSpPr>
        <p:spPr>
          <a:xfrm rot="-2700000">
            <a:off x="2376535" y="3558299"/>
            <a:ext cx="1077631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15" name="Google Shape;1415;p54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6" name="Google Shape;1416;p54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7" name="Google Shape;1417;p54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8" name="Google Shape;1418;p54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9" name="Google Shape;1419;p54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0" name="Google Shape;1420;p54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1" name="Google Shape;1421;p54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2" name="Google Shape;1422;p54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3" name="Google Shape;1423;p54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4" name="Google Shape;1424;p54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5" name="Google Shape;1425;p54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6" name="Google Shape;1426;p54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7" name="Google Shape;1427;p54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8" name="Google Shape;1428;p54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9" name="Google Shape;1429;p54"/>
          <p:cNvSpPr txBox="1"/>
          <p:nvPr/>
        </p:nvSpPr>
        <p:spPr>
          <a:xfrm rot="-2700000">
            <a:off x="3160634" y="3479087"/>
            <a:ext cx="1394132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30" name="Google Shape;1430;p54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1" name="Google Shape;1431;p54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2" name="Google Shape;1432;p54"/>
          <p:cNvCxnSpPr>
            <a:stCxn id="1409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3" name="Google Shape;1433;p54"/>
          <p:cNvSpPr txBox="1"/>
          <p:nvPr/>
        </p:nvSpPr>
        <p:spPr>
          <a:xfrm rot="-2700000">
            <a:off x="3663751" y="3613427"/>
            <a:ext cx="1225699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34" name="Google Shape;1434;p54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5" name="Google Shape;1435;p54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6" name="Google Shape;1436;p54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7" name="Google Shape;1437;p54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8" name="Google Shape;1438;p54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9" name="Google Shape;1439;p54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0" name="Google Shape;1440;p54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1" name="Google Shape;1441;p54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2" name="Google Shape;1442;p54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3" name="Google Shape;1443;p54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4" name="Google Shape;1444;p54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5" name="Google Shape;1445;p54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6" name="Google Shape;1446;p54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7" name="Google Shape;1447;p54"/>
          <p:cNvSpPr txBox="1"/>
          <p:nvPr/>
        </p:nvSpPr>
        <p:spPr>
          <a:xfrm rot="-2700000">
            <a:off x="3994850" y="3593141"/>
            <a:ext cx="1225699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48" name="Google Shape;1448;p54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9" name="Google Shape;1449;p54"/>
          <p:cNvCxnSpPr/>
          <p:nvPr/>
        </p:nvCxnSpPr>
        <p:spPr>
          <a:xfrm>
            <a:off x="5329250" y="262222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0" name="Google Shape;1450;p54"/>
          <p:cNvCxnSpPr/>
          <p:nvPr/>
        </p:nvCxnSpPr>
        <p:spPr>
          <a:xfrm flipH="1" rot="10800000">
            <a:off x="5329250" y="2803175"/>
            <a:ext cx="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1" name="Google Shape;1451;p54"/>
          <p:cNvCxnSpPr/>
          <p:nvPr/>
        </p:nvCxnSpPr>
        <p:spPr>
          <a:xfrm>
            <a:off x="5376875" y="2246000"/>
            <a:ext cx="0" cy="5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2" name="Google Shape;1452;p54"/>
          <p:cNvCxnSpPr/>
          <p:nvPr/>
        </p:nvCxnSpPr>
        <p:spPr>
          <a:xfrm>
            <a:off x="5376875" y="225075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3" name="Google Shape;1453;p54"/>
          <p:cNvCxnSpPr/>
          <p:nvPr/>
        </p:nvCxnSpPr>
        <p:spPr>
          <a:xfrm>
            <a:off x="5567375" y="2250750"/>
            <a:ext cx="480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54"/>
          <p:cNvCxnSpPr/>
          <p:nvPr/>
        </p:nvCxnSpPr>
        <p:spPr>
          <a:xfrm>
            <a:off x="5323525" y="3223250"/>
            <a:ext cx="480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54"/>
          <p:cNvCxnSpPr/>
          <p:nvPr/>
        </p:nvCxnSpPr>
        <p:spPr>
          <a:xfrm>
            <a:off x="5323525" y="3318500"/>
            <a:ext cx="252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6" name="Google Shape;1456;p54"/>
          <p:cNvCxnSpPr/>
          <p:nvPr/>
        </p:nvCxnSpPr>
        <p:spPr>
          <a:xfrm rot="10800000">
            <a:off x="5575925" y="322337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7" name="Google Shape;1457;p54"/>
          <p:cNvCxnSpPr/>
          <p:nvPr/>
        </p:nvCxnSpPr>
        <p:spPr>
          <a:xfrm flipH="1">
            <a:off x="4542325" y="3437575"/>
            <a:ext cx="781200" cy="80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8" name="Google Shape;1458;p54"/>
          <p:cNvSpPr txBox="1"/>
          <p:nvPr/>
        </p:nvSpPr>
        <p:spPr>
          <a:xfrm rot="-2700000">
            <a:off x="4290446" y="3598670"/>
            <a:ext cx="1205758" cy="2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59" name="Google Shape;1459;p54"/>
          <p:cNvCxnSpPr/>
          <p:nvPr/>
        </p:nvCxnSpPr>
        <p:spPr>
          <a:xfrm flipH="1" rot="10800000">
            <a:off x="5576900" y="2595525"/>
            <a:ext cx="1005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0" name="Google Shape;1460;p54"/>
          <p:cNvCxnSpPr/>
          <p:nvPr/>
        </p:nvCxnSpPr>
        <p:spPr>
          <a:xfrm>
            <a:off x="6581775" y="3224225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1" name="Google Shape;1461;p54"/>
          <p:cNvCxnSpPr/>
          <p:nvPr/>
        </p:nvCxnSpPr>
        <p:spPr>
          <a:xfrm flipH="1">
            <a:off x="5800850" y="3460425"/>
            <a:ext cx="785700" cy="78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2" name="Google Shape;1462;p54"/>
          <p:cNvSpPr txBox="1"/>
          <p:nvPr/>
        </p:nvSpPr>
        <p:spPr>
          <a:xfrm rot="-2700000">
            <a:off x="5553391" y="3606702"/>
            <a:ext cx="1171817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63" name="Google Shape;1463;p54"/>
          <p:cNvCxnSpPr/>
          <p:nvPr/>
        </p:nvCxnSpPr>
        <p:spPr>
          <a:xfrm>
            <a:off x="6577025" y="25936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4" name="Google Shape;1464;p54"/>
          <p:cNvCxnSpPr/>
          <p:nvPr/>
        </p:nvCxnSpPr>
        <p:spPr>
          <a:xfrm>
            <a:off x="6577025" y="2812725"/>
            <a:ext cx="162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5" name="Google Shape;1465;p54"/>
          <p:cNvCxnSpPr/>
          <p:nvPr/>
        </p:nvCxnSpPr>
        <p:spPr>
          <a:xfrm flipH="1" rot="10800000">
            <a:off x="6729425" y="2222250"/>
            <a:ext cx="4800" cy="600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6" name="Google Shape;1466;p54"/>
          <p:cNvCxnSpPr/>
          <p:nvPr/>
        </p:nvCxnSpPr>
        <p:spPr>
          <a:xfrm>
            <a:off x="6734175" y="2222175"/>
            <a:ext cx="4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7" name="Google Shape;1467;p54"/>
          <p:cNvCxnSpPr/>
          <p:nvPr/>
        </p:nvCxnSpPr>
        <p:spPr>
          <a:xfrm>
            <a:off x="6577025" y="3336600"/>
            <a:ext cx="166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8" name="Google Shape;1468;p54"/>
          <p:cNvCxnSpPr/>
          <p:nvPr/>
        </p:nvCxnSpPr>
        <p:spPr>
          <a:xfrm rot="10800000">
            <a:off x="674370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9" name="Google Shape;1469;p54"/>
          <p:cNvSpPr txBox="1"/>
          <p:nvPr/>
        </p:nvSpPr>
        <p:spPr>
          <a:xfrm>
            <a:off x="7248525" y="2037350"/>
            <a:ext cx="604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70" name="Google Shape;1470;p54"/>
          <p:cNvSpPr txBox="1"/>
          <p:nvPr/>
        </p:nvSpPr>
        <p:spPr>
          <a:xfrm>
            <a:off x="7220875" y="2609625"/>
            <a:ext cx="5334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71" name="Google Shape;1471;p54"/>
          <p:cNvSpPr txBox="1"/>
          <p:nvPr/>
        </p:nvSpPr>
        <p:spPr>
          <a:xfrm>
            <a:off x="7263775" y="2373250"/>
            <a:ext cx="447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Google Shape;147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55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Dites si la fiche journalière respecte la réglementation?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Si non, dites à quelle heure le chauffeur est en INFRACTION?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478" name="Google Shape;1478;p55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9" name="Google Shape;1479;p55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0" name="Google Shape;1480;p55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1" name="Google Shape;1481;p55"/>
          <p:cNvSpPr txBox="1"/>
          <p:nvPr/>
        </p:nvSpPr>
        <p:spPr>
          <a:xfrm rot="-2700000">
            <a:off x="2358258" y="3562975"/>
            <a:ext cx="1104784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82" name="Google Shape;1482;p55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3" name="Google Shape;1483;p55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4" name="Google Shape;1484;p55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5" name="Google Shape;1485;p55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6" name="Google Shape;1486;p55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7" name="Google Shape;1487;p55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8" name="Google Shape;1488;p55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9" name="Google Shape;1489;p55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0" name="Google Shape;1490;p55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1" name="Google Shape;1491;p55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2" name="Google Shape;1492;p55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3" name="Google Shape;1493;p55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4" name="Google Shape;1494;p55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5" name="Google Shape;1495;p55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6" name="Google Shape;1496;p55"/>
          <p:cNvSpPr txBox="1"/>
          <p:nvPr/>
        </p:nvSpPr>
        <p:spPr>
          <a:xfrm rot="-2700000">
            <a:off x="3170362" y="3475083"/>
            <a:ext cx="1382677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497" name="Google Shape;1497;p55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8" name="Google Shape;1498;p55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9" name="Google Shape;1499;p55"/>
          <p:cNvCxnSpPr>
            <a:stCxn id="1476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0" name="Google Shape;1500;p55"/>
          <p:cNvSpPr txBox="1"/>
          <p:nvPr/>
        </p:nvSpPr>
        <p:spPr>
          <a:xfrm rot="-2700000">
            <a:off x="3679825" y="3641049"/>
            <a:ext cx="1138300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01" name="Google Shape;1501;p55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2" name="Google Shape;1502;p55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3" name="Google Shape;1503;p55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4" name="Google Shape;1504;p55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5" name="Google Shape;1505;p55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6" name="Google Shape;1506;p55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7" name="Google Shape;1507;p55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8" name="Google Shape;1508;p55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9" name="Google Shape;1509;p55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0" name="Google Shape;1510;p55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1" name="Google Shape;1511;p55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2" name="Google Shape;1512;p55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3" name="Google Shape;1513;p55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4" name="Google Shape;1514;p55"/>
          <p:cNvSpPr txBox="1"/>
          <p:nvPr/>
        </p:nvSpPr>
        <p:spPr>
          <a:xfrm rot="-2700000">
            <a:off x="4016307" y="3625591"/>
            <a:ext cx="1117936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15" name="Google Shape;1515;p55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6" name="Google Shape;1516;p55"/>
          <p:cNvCxnSpPr/>
          <p:nvPr/>
        </p:nvCxnSpPr>
        <p:spPr>
          <a:xfrm>
            <a:off x="5329250" y="262222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7" name="Google Shape;1517;p55"/>
          <p:cNvCxnSpPr/>
          <p:nvPr/>
        </p:nvCxnSpPr>
        <p:spPr>
          <a:xfrm flipH="1" rot="10800000">
            <a:off x="5329250" y="2803175"/>
            <a:ext cx="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8" name="Google Shape;1518;p55"/>
          <p:cNvCxnSpPr/>
          <p:nvPr/>
        </p:nvCxnSpPr>
        <p:spPr>
          <a:xfrm>
            <a:off x="5376875" y="2246000"/>
            <a:ext cx="0" cy="5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9" name="Google Shape;1519;p55"/>
          <p:cNvCxnSpPr/>
          <p:nvPr/>
        </p:nvCxnSpPr>
        <p:spPr>
          <a:xfrm>
            <a:off x="5376875" y="225075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0" name="Google Shape;1520;p55"/>
          <p:cNvCxnSpPr/>
          <p:nvPr/>
        </p:nvCxnSpPr>
        <p:spPr>
          <a:xfrm>
            <a:off x="5567375" y="2250750"/>
            <a:ext cx="480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1" name="Google Shape;1521;p55"/>
          <p:cNvCxnSpPr/>
          <p:nvPr/>
        </p:nvCxnSpPr>
        <p:spPr>
          <a:xfrm>
            <a:off x="5323525" y="3223250"/>
            <a:ext cx="480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2" name="Google Shape;1522;p55"/>
          <p:cNvCxnSpPr/>
          <p:nvPr/>
        </p:nvCxnSpPr>
        <p:spPr>
          <a:xfrm>
            <a:off x="5323525" y="3318500"/>
            <a:ext cx="252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3" name="Google Shape;1523;p55"/>
          <p:cNvCxnSpPr/>
          <p:nvPr/>
        </p:nvCxnSpPr>
        <p:spPr>
          <a:xfrm rot="10800000">
            <a:off x="5575925" y="322337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4" name="Google Shape;1524;p55"/>
          <p:cNvCxnSpPr/>
          <p:nvPr/>
        </p:nvCxnSpPr>
        <p:spPr>
          <a:xfrm flipH="1">
            <a:off x="4542325" y="3437575"/>
            <a:ext cx="781200" cy="80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5" name="Google Shape;1525;p55"/>
          <p:cNvSpPr txBox="1"/>
          <p:nvPr/>
        </p:nvSpPr>
        <p:spPr>
          <a:xfrm rot="-2700000">
            <a:off x="4287277" y="3576570"/>
            <a:ext cx="1256246" cy="2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26" name="Google Shape;1526;p55"/>
          <p:cNvCxnSpPr/>
          <p:nvPr/>
        </p:nvCxnSpPr>
        <p:spPr>
          <a:xfrm flipH="1" rot="10800000">
            <a:off x="5576900" y="2595525"/>
            <a:ext cx="1005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7" name="Google Shape;1527;p55"/>
          <p:cNvCxnSpPr/>
          <p:nvPr/>
        </p:nvCxnSpPr>
        <p:spPr>
          <a:xfrm>
            <a:off x="6581775" y="3224225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8" name="Google Shape;1528;p55"/>
          <p:cNvCxnSpPr/>
          <p:nvPr/>
        </p:nvCxnSpPr>
        <p:spPr>
          <a:xfrm flipH="1">
            <a:off x="5800850" y="3460425"/>
            <a:ext cx="785700" cy="78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9" name="Google Shape;1529;p55"/>
          <p:cNvSpPr txBox="1"/>
          <p:nvPr/>
        </p:nvSpPr>
        <p:spPr>
          <a:xfrm rot="-2700000">
            <a:off x="5548637" y="3621424"/>
            <a:ext cx="1151877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30" name="Google Shape;1530;p55"/>
          <p:cNvCxnSpPr/>
          <p:nvPr/>
        </p:nvCxnSpPr>
        <p:spPr>
          <a:xfrm>
            <a:off x="6577025" y="25936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1" name="Google Shape;1531;p55"/>
          <p:cNvCxnSpPr/>
          <p:nvPr/>
        </p:nvCxnSpPr>
        <p:spPr>
          <a:xfrm>
            <a:off x="6577025" y="2812725"/>
            <a:ext cx="162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2" name="Google Shape;1532;p55"/>
          <p:cNvCxnSpPr/>
          <p:nvPr/>
        </p:nvCxnSpPr>
        <p:spPr>
          <a:xfrm flipH="1" rot="10800000">
            <a:off x="6729425" y="2222250"/>
            <a:ext cx="4800" cy="600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3" name="Google Shape;1533;p55"/>
          <p:cNvCxnSpPr/>
          <p:nvPr/>
        </p:nvCxnSpPr>
        <p:spPr>
          <a:xfrm>
            <a:off x="6734175" y="2222175"/>
            <a:ext cx="4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4" name="Google Shape;1534;p55"/>
          <p:cNvCxnSpPr/>
          <p:nvPr/>
        </p:nvCxnSpPr>
        <p:spPr>
          <a:xfrm>
            <a:off x="6577025" y="3336600"/>
            <a:ext cx="166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5" name="Google Shape;1535;p55"/>
          <p:cNvCxnSpPr/>
          <p:nvPr/>
        </p:nvCxnSpPr>
        <p:spPr>
          <a:xfrm rot="10800000">
            <a:off x="674370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6" name="Google Shape;1536;p55"/>
          <p:cNvSpPr txBox="1"/>
          <p:nvPr/>
        </p:nvSpPr>
        <p:spPr>
          <a:xfrm>
            <a:off x="7248525" y="2037350"/>
            <a:ext cx="604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9.25</a:t>
            </a:r>
            <a:endParaRPr sz="1200"/>
          </a:p>
        </p:txBody>
      </p:sp>
      <p:sp>
        <p:nvSpPr>
          <p:cNvPr id="1537" name="Google Shape;1537;p55"/>
          <p:cNvSpPr txBox="1"/>
          <p:nvPr/>
        </p:nvSpPr>
        <p:spPr>
          <a:xfrm>
            <a:off x="7328525" y="2210050"/>
            <a:ext cx="342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0</a:t>
            </a:r>
            <a:endParaRPr sz="1200"/>
          </a:p>
        </p:txBody>
      </p:sp>
      <p:sp>
        <p:nvSpPr>
          <p:cNvPr id="1538" name="Google Shape;1538;p55"/>
          <p:cNvSpPr txBox="1"/>
          <p:nvPr/>
        </p:nvSpPr>
        <p:spPr>
          <a:xfrm>
            <a:off x="7254250" y="2562225"/>
            <a:ext cx="5334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3.75</a:t>
            </a:r>
            <a:endParaRPr sz="1200"/>
          </a:p>
        </p:txBody>
      </p:sp>
      <p:sp>
        <p:nvSpPr>
          <p:cNvPr id="1539" name="Google Shape;1539;p55"/>
          <p:cNvSpPr txBox="1"/>
          <p:nvPr/>
        </p:nvSpPr>
        <p:spPr>
          <a:xfrm>
            <a:off x="7263775" y="2373250"/>
            <a:ext cx="447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11</a:t>
            </a:r>
            <a:endParaRPr sz="1200"/>
          </a:p>
        </p:txBody>
      </p:sp>
      <p:sp>
        <p:nvSpPr>
          <p:cNvPr id="1540" name="Google Shape;1540;p55"/>
          <p:cNvSpPr txBox="1"/>
          <p:nvPr/>
        </p:nvSpPr>
        <p:spPr>
          <a:xfrm>
            <a:off x="7316200" y="2831725"/>
            <a:ext cx="4095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24</a:t>
            </a:r>
            <a:endParaRPr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" name="Google Shape;154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56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Dites si la fiche journalière respecte la réglementation?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Si non, dites à quelle heure le chauffeur est en INFRACTION?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547" name="Google Shape;1547;p56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8" name="Google Shape;1548;p56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9" name="Google Shape;1549;p56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0" name="Google Shape;1550;p56"/>
          <p:cNvSpPr txBox="1"/>
          <p:nvPr/>
        </p:nvSpPr>
        <p:spPr>
          <a:xfrm rot="-2700000">
            <a:off x="2376671" y="3573222"/>
            <a:ext cx="1047508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51" name="Google Shape;1551;p56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2" name="Google Shape;1552;p56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3" name="Google Shape;1553;p56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4" name="Google Shape;1554;p56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5" name="Google Shape;1555;p56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6" name="Google Shape;1556;p56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7" name="Google Shape;1557;p56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8" name="Google Shape;1558;p56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56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0" name="Google Shape;1560;p56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1" name="Google Shape;1561;p56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2" name="Google Shape;1562;p56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3" name="Google Shape;1563;p56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4" name="Google Shape;1564;p56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5" name="Google Shape;1565;p56"/>
          <p:cNvSpPr txBox="1"/>
          <p:nvPr/>
        </p:nvSpPr>
        <p:spPr>
          <a:xfrm rot="-2700000">
            <a:off x="3158849" y="3479812"/>
            <a:ext cx="1396253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66" name="Google Shape;1566;p56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7" name="Google Shape;1567;p56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8" name="Google Shape;1568;p56"/>
          <p:cNvCxnSpPr>
            <a:stCxn id="1545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9" name="Google Shape;1569;p56"/>
          <p:cNvSpPr txBox="1"/>
          <p:nvPr/>
        </p:nvSpPr>
        <p:spPr>
          <a:xfrm rot="-2700000">
            <a:off x="3680432" y="3650627"/>
            <a:ext cx="1117936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70" name="Google Shape;1570;p56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1" name="Google Shape;1571;p56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2" name="Google Shape;1572;p56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3" name="Google Shape;1573;p56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4" name="Google Shape;1574;p56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5" name="Google Shape;1575;p56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6" name="Google Shape;1576;p56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7" name="Google Shape;1577;p56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8" name="Google Shape;1578;p56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9" name="Google Shape;1579;p56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0" name="Google Shape;1580;p56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1" name="Google Shape;1581;p56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2" name="Google Shape;1582;p56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3" name="Google Shape;1583;p56"/>
          <p:cNvSpPr txBox="1"/>
          <p:nvPr/>
        </p:nvSpPr>
        <p:spPr>
          <a:xfrm rot="-2700000">
            <a:off x="4018730" y="3631438"/>
            <a:ext cx="1101390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84" name="Google Shape;1584;p56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5" name="Google Shape;1585;p56"/>
          <p:cNvCxnSpPr/>
          <p:nvPr/>
        </p:nvCxnSpPr>
        <p:spPr>
          <a:xfrm>
            <a:off x="5329250" y="262222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6" name="Google Shape;1586;p56"/>
          <p:cNvCxnSpPr/>
          <p:nvPr/>
        </p:nvCxnSpPr>
        <p:spPr>
          <a:xfrm flipH="1" rot="10800000">
            <a:off x="5329250" y="2803175"/>
            <a:ext cx="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7" name="Google Shape;1587;p56"/>
          <p:cNvCxnSpPr/>
          <p:nvPr/>
        </p:nvCxnSpPr>
        <p:spPr>
          <a:xfrm>
            <a:off x="5376875" y="2246000"/>
            <a:ext cx="0" cy="5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8" name="Google Shape;1588;p56"/>
          <p:cNvCxnSpPr/>
          <p:nvPr/>
        </p:nvCxnSpPr>
        <p:spPr>
          <a:xfrm>
            <a:off x="5376875" y="225075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9" name="Google Shape;1589;p56"/>
          <p:cNvCxnSpPr/>
          <p:nvPr/>
        </p:nvCxnSpPr>
        <p:spPr>
          <a:xfrm>
            <a:off x="5567375" y="2250750"/>
            <a:ext cx="480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0" name="Google Shape;1590;p56"/>
          <p:cNvCxnSpPr/>
          <p:nvPr/>
        </p:nvCxnSpPr>
        <p:spPr>
          <a:xfrm>
            <a:off x="5323525" y="3223250"/>
            <a:ext cx="480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1" name="Google Shape;1591;p56"/>
          <p:cNvCxnSpPr/>
          <p:nvPr/>
        </p:nvCxnSpPr>
        <p:spPr>
          <a:xfrm>
            <a:off x="5323525" y="3318500"/>
            <a:ext cx="252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2" name="Google Shape;1592;p56"/>
          <p:cNvCxnSpPr/>
          <p:nvPr/>
        </p:nvCxnSpPr>
        <p:spPr>
          <a:xfrm rot="10800000">
            <a:off x="5575925" y="322337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3" name="Google Shape;1593;p56"/>
          <p:cNvCxnSpPr/>
          <p:nvPr/>
        </p:nvCxnSpPr>
        <p:spPr>
          <a:xfrm flipH="1">
            <a:off x="4542325" y="3437575"/>
            <a:ext cx="781200" cy="80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4" name="Google Shape;1594;p56"/>
          <p:cNvSpPr txBox="1"/>
          <p:nvPr/>
        </p:nvSpPr>
        <p:spPr>
          <a:xfrm rot="-2700000">
            <a:off x="4275716" y="3573070"/>
            <a:ext cx="1286369" cy="2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95" name="Google Shape;1595;p56"/>
          <p:cNvCxnSpPr/>
          <p:nvPr/>
        </p:nvCxnSpPr>
        <p:spPr>
          <a:xfrm flipH="1" rot="10800000">
            <a:off x="5576900" y="2595525"/>
            <a:ext cx="1005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6" name="Google Shape;1596;p56"/>
          <p:cNvCxnSpPr/>
          <p:nvPr/>
        </p:nvCxnSpPr>
        <p:spPr>
          <a:xfrm>
            <a:off x="6581775" y="3224225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7" name="Google Shape;1597;p56"/>
          <p:cNvCxnSpPr/>
          <p:nvPr/>
        </p:nvCxnSpPr>
        <p:spPr>
          <a:xfrm flipH="1">
            <a:off x="5800850" y="3460425"/>
            <a:ext cx="785700" cy="78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8" name="Google Shape;1598;p56"/>
          <p:cNvSpPr txBox="1"/>
          <p:nvPr/>
        </p:nvSpPr>
        <p:spPr>
          <a:xfrm rot="-2700000">
            <a:off x="5539814" y="3600127"/>
            <a:ext cx="1212122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599" name="Google Shape;1599;p56"/>
          <p:cNvCxnSpPr/>
          <p:nvPr/>
        </p:nvCxnSpPr>
        <p:spPr>
          <a:xfrm>
            <a:off x="6577025" y="25936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0" name="Google Shape;1600;p56"/>
          <p:cNvCxnSpPr/>
          <p:nvPr/>
        </p:nvCxnSpPr>
        <p:spPr>
          <a:xfrm>
            <a:off x="6577025" y="2812725"/>
            <a:ext cx="162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1" name="Google Shape;1601;p56"/>
          <p:cNvCxnSpPr/>
          <p:nvPr/>
        </p:nvCxnSpPr>
        <p:spPr>
          <a:xfrm flipH="1" rot="10800000">
            <a:off x="6729425" y="2222250"/>
            <a:ext cx="4800" cy="600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2" name="Google Shape;1602;p56"/>
          <p:cNvCxnSpPr/>
          <p:nvPr/>
        </p:nvCxnSpPr>
        <p:spPr>
          <a:xfrm>
            <a:off x="6734175" y="2222175"/>
            <a:ext cx="4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3" name="Google Shape;1603;p56"/>
          <p:cNvCxnSpPr/>
          <p:nvPr/>
        </p:nvCxnSpPr>
        <p:spPr>
          <a:xfrm>
            <a:off x="6577025" y="3336600"/>
            <a:ext cx="166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4" name="Google Shape;1604;p56"/>
          <p:cNvCxnSpPr/>
          <p:nvPr/>
        </p:nvCxnSpPr>
        <p:spPr>
          <a:xfrm rot="10800000">
            <a:off x="674370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5" name="Google Shape;1605;p56"/>
          <p:cNvSpPr txBox="1"/>
          <p:nvPr/>
        </p:nvSpPr>
        <p:spPr>
          <a:xfrm>
            <a:off x="7248525" y="2037350"/>
            <a:ext cx="604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9.25</a:t>
            </a:r>
            <a:endParaRPr sz="1200"/>
          </a:p>
        </p:txBody>
      </p:sp>
      <p:sp>
        <p:nvSpPr>
          <p:cNvPr id="1606" name="Google Shape;1606;p56"/>
          <p:cNvSpPr txBox="1"/>
          <p:nvPr/>
        </p:nvSpPr>
        <p:spPr>
          <a:xfrm>
            <a:off x="7328525" y="2210050"/>
            <a:ext cx="342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0</a:t>
            </a:r>
            <a:endParaRPr sz="1200"/>
          </a:p>
        </p:txBody>
      </p:sp>
      <p:sp>
        <p:nvSpPr>
          <p:cNvPr id="1607" name="Google Shape;1607;p56"/>
          <p:cNvSpPr txBox="1"/>
          <p:nvPr/>
        </p:nvSpPr>
        <p:spPr>
          <a:xfrm>
            <a:off x="7254250" y="2562225"/>
            <a:ext cx="5334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3.75</a:t>
            </a:r>
            <a:endParaRPr sz="1200"/>
          </a:p>
        </p:txBody>
      </p:sp>
      <p:sp>
        <p:nvSpPr>
          <p:cNvPr id="1608" name="Google Shape;1608;p56"/>
          <p:cNvSpPr txBox="1"/>
          <p:nvPr/>
        </p:nvSpPr>
        <p:spPr>
          <a:xfrm>
            <a:off x="7263775" y="2373250"/>
            <a:ext cx="447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11</a:t>
            </a:r>
            <a:endParaRPr sz="1200"/>
          </a:p>
        </p:txBody>
      </p:sp>
      <p:cxnSp>
        <p:nvCxnSpPr>
          <p:cNvPr id="1609" name="Google Shape;1609;p56"/>
          <p:cNvCxnSpPr/>
          <p:nvPr/>
        </p:nvCxnSpPr>
        <p:spPr>
          <a:xfrm>
            <a:off x="6533200" y="2113600"/>
            <a:ext cx="0" cy="804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0" name="Google Shape;1610;p56"/>
          <p:cNvCxnSpPr/>
          <p:nvPr/>
        </p:nvCxnSpPr>
        <p:spPr>
          <a:xfrm flipH="1">
            <a:off x="6538825" y="3222300"/>
            <a:ext cx="3900" cy="219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1" name="Google Shape;1611;p56"/>
          <p:cNvCxnSpPr/>
          <p:nvPr/>
        </p:nvCxnSpPr>
        <p:spPr>
          <a:xfrm>
            <a:off x="6528475" y="3431825"/>
            <a:ext cx="2406000" cy="4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2" name="Google Shape;1612;p56"/>
          <p:cNvSpPr txBox="1"/>
          <p:nvPr/>
        </p:nvSpPr>
        <p:spPr>
          <a:xfrm>
            <a:off x="7338100" y="3136000"/>
            <a:ext cx="15336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INFRACTION</a:t>
            </a:r>
            <a:endParaRPr/>
          </a:p>
        </p:txBody>
      </p:sp>
      <p:sp>
        <p:nvSpPr>
          <p:cNvPr id="1613" name="Google Shape;1613;p56"/>
          <p:cNvSpPr txBox="1"/>
          <p:nvPr/>
        </p:nvSpPr>
        <p:spPr>
          <a:xfrm>
            <a:off x="6482725" y="3491875"/>
            <a:ext cx="24519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DÉPASSE LE TEMPS ÉCOULÉ DE 16 HEURES.</a:t>
            </a:r>
            <a:endParaRPr/>
          </a:p>
        </p:txBody>
      </p:sp>
      <p:sp>
        <p:nvSpPr>
          <p:cNvPr id="1614" name="Google Shape;1614;p56"/>
          <p:cNvSpPr/>
          <p:nvPr/>
        </p:nvSpPr>
        <p:spPr>
          <a:xfrm rot="-5400000">
            <a:off x="4797100" y="196375"/>
            <a:ext cx="243600" cy="3248100"/>
          </a:xfrm>
          <a:prstGeom prst="rightBrace">
            <a:avLst>
              <a:gd fmla="val 25000" name="adj1"/>
              <a:gd fmla="val 50291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56"/>
          <p:cNvSpPr txBox="1"/>
          <p:nvPr/>
        </p:nvSpPr>
        <p:spPr>
          <a:xfrm>
            <a:off x="7300950" y="2814725"/>
            <a:ext cx="404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24</a:t>
            </a:r>
            <a:endParaRPr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Google Shape;162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57"/>
          <p:cNvSpPr txBox="1"/>
          <p:nvPr/>
        </p:nvSpPr>
        <p:spPr>
          <a:xfrm>
            <a:off x="685800" y="104775"/>
            <a:ext cx="76011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4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Dites si la fiche journalière respecte la réglementation?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Si non, dites à quelle heure le chauffeur est en INFRACTION?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1622" name="Google Shape;1622;p57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3" name="Google Shape;1623;p57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4" name="Google Shape;1624;p57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5" name="Google Shape;1625;p57"/>
          <p:cNvSpPr txBox="1"/>
          <p:nvPr/>
        </p:nvSpPr>
        <p:spPr>
          <a:xfrm rot="-2700000">
            <a:off x="2376671" y="3573222"/>
            <a:ext cx="1047508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626" name="Google Shape;1626;p57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7" name="Google Shape;1627;p57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8" name="Google Shape;1628;p57"/>
          <p:cNvCxnSpPr/>
          <p:nvPr/>
        </p:nvCxnSpPr>
        <p:spPr>
          <a:xfrm>
            <a:off x="3314700" y="2795700"/>
            <a:ext cx="3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9" name="Google Shape;1629;p57"/>
          <p:cNvCxnSpPr/>
          <p:nvPr/>
        </p:nvCxnSpPr>
        <p:spPr>
          <a:xfrm rot="10800000">
            <a:off x="3662375" y="25671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0" name="Google Shape;1630;p57"/>
          <p:cNvCxnSpPr/>
          <p:nvPr/>
        </p:nvCxnSpPr>
        <p:spPr>
          <a:xfrm flipH="1" rot="10800000">
            <a:off x="3319475" y="3324300"/>
            <a:ext cx="3429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1" name="Google Shape;1631;p57"/>
          <p:cNvCxnSpPr/>
          <p:nvPr/>
        </p:nvCxnSpPr>
        <p:spPr>
          <a:xfrm>
            <a:off x="3662375" y="3214800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2" name="Google Shape;1632;p57"/>
          <p:cNvCxnSpPr/>
          <p:nvPr/>
        </p:nvCxnSpPr>
        <p:spPr>
          <a:xfrm>
            <a:off x="3659500" y="2562225"/>
            <a:ext cx="6048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3" name="Google Shape;1633;p57"/>
          <p:cNvCxnSpPr/>
          <p:nvPr/>
        </p:nvCxnSpPr>
        <p:spPr>
          <a:xfrm flipH="1" rot="10800000">
            <a:off x="4259575" y="2242950"/>
            <a:ext cx="4800" cy="557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4" name="Google Shape;1634;p57"/>
          <p:cNvCxnSpPr/>
          <p:nvPr/>
        </p:nvCxnSpPr>
        <p:spPr>
          <a:xfrm>
            <a:off x="4264350" y="2252675"/>
            <a:ext cx="5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5" name="Google Shape;1635;p57"/>
          <p:cNvCxnSpPr/>
          <p:nvPr/>
        </p:nvCxnSpPr>
        <p:spPr>
          <a:xfrm>
            <a:off x="4321500" y="2252675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6" name="Google Shape;1636;p57"/>
          <p:cNvCxnSpPr/>
          <p:nvPr/>
        </p:nvCxnSpPr>
        <p:spPr>
          <a:xfrm>
            <a:off x="4264350" y="3224225"/>
            <a:ext cx="0" cy="1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7" name="Google Shape;1637;p57"/>
          <p:cNvCxnSpPr/>
          <p:nvPr/>
        </p:nvCxnSpPr>
        <p:spPr>
          <a:xfrm>
            <a:off x="4321500" y="3224225"/>
            <a:ext cx="0" cy="114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8" name="Google Shape;1638;p57"/>
          <p:cNvCxnSpPr/>
          <p:nvPr/>
        </p:nvCxnSpPr>
        <p:spPr>
          <a:xfrm>
            <a:off x="4264350" y="3329000"/>
            <a:ext cx="61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9" name="Google Shape;1639;p57"/>
          <p:cNvCxnSpPr/>
          <p:nvPr/>
        </p:nvCxnSpPr>
        <p:spPr>
          <a:xfrm flipH="1">
            <a:off x="3440550" y="3341375"/>
            <a:ext cx="823800" cy="833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0" name="Google Shape;1640;p57"/>
          <p:cNvSpPr txBox="1"/>
          <p:nvPr/>
        </p:nvSpPr>
        <p:spPr>
          <a:xfrm rot="-2700000">
            <a:off x="3158849" y="3479812"/>
            <a:ext cx="1396253" cy="282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641" name="Google Shape;1641;p57"/>
          <p:cNvCxnSpPr/>
          <p:nvPr/>
        </p:nvCxnSpPr>
        <p:spPr>
          <a:xfrm>
            <a:off x="4318625" y="2614625"/>
            <a:ext cx="4095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2" name="Google Shape;1642;p57"/>
          <p:cNvCxnSpPr/>
          <p:nvPr/>
        </p:nvCxnSpPr>
        <p:spPr>
          <a:xfrm flipH="1">
            <a:off x="4724300" y="3224225"/>
            <a:ext cx="3900" cy="252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3" name="Google Shape;1643;p57"/>
          <p:cNvCxnSpPr>
            <a:stCxn id="1620" idx="2"/>
          </p:cNvCxnSpPr>
          <p:nvPr/>
        </p:nvCxnSpPr>
        <p:spPr>
          <a:xfrm flipH="1">
            <a:off x="3926100" y="3476625"/>
            <a:ext cx="798300" cy="789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4" name="Google Shape;1644;p57"/>
          <p:cNvSpPr txBox="1"/>
          <p:nvPr/>
        </p:nvSpPr>
        <p:spPr>
          <a:xfrm rot="-2700000">
            <a:off x="3680432" y="3650627"/>
            <a:ext cx="1117936" cy="2901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645" name="Google Shape;1645;p57"/>
          <p:cNvCxnSpPr/>
          <p:nvPr/>
        </p:nvCxnSpPr>
        <p:spPr>
          <a:xfrm>
            <a:off x="4717725" y="2614625"/>
            <a:ext cx="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6" name="Google Shape;1646;p57"/>
          <p:cNvCxnSpPr/>
          <p:nvPr/>
        </p:nvCxnSpPr>
        <p:spPr>
          <a:xfrm>
            <a:off x="4722500" y="2805125"/>
            <a:ext cx="203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7" name="Google Shape;1647;p57"/>
          <p:cNvCxnSpPr/>
          <p:nvPr/>
        </p:nvCxnSpPr>
        <p:spPr>
          <a:xfrm>
            <a:off x="4727250" y="3305175"/>
            <a:ext cx="203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8" name="Google Shape;1648;p57"/>
          <p:cNvCxnSpPr/>
          <p:nvPr/>
        </p:nvCxnSpPr>
        <p:spPr>
          <a:xfrm rot="10800000">
            <a:off x="4926325" y="3210050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9" name="Google Shape;1649;p57"/>
          <p:cNvCxnSpPr/>
          <p:nvPr/>
        </p:nvCxnSpPr>
        <p:spPr>
          <a:xfrm rot="10800000">
            <a:off x="4921525" y="2614625"/>
            <a:ext cx="4800" cy="190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0" name="Google Shape;1650;p57"/>
          <p:cNvCxnSpPr/>
          <p:nvPr/>
        </p:nvCxnSpPr>
        <p:spPr>
          <a:xfrm>
            <a:off x="4926325" y="2621275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1" name="Google Shape;1651;p57"/>
          <p:cNvCxnSpPr/>
          <p:nvPr/>
        </p:nvCxnSpPr>
        <p:spPr>
          <a:xfrm rot="10800000">
            <a:off x="5026350" y="223362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2" name="Google Shape;1652;p57"/>
          <p:cNvCxnSpPr/>
          <p:nvPr/>
        </p:nvCxnSpPr>
        <p:spPr>
          <a:xfrm>
            <a:off x="5026350" y="2247900"/>
            <a:ext cx="200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3" name="Google Shape;1653;p57"/>
          <p:cNvCxnSpPr/>
          <p:nvPr/>
        </p:nvCxnSpPr>
        <p:spPr>
          <a:xfrm flipH="1">
            <a:off x="5221625" y="2242175"/>
            <a:ext cx="5700" cy="367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4" name="Google Shape;1654;p57"/>
          <p:cNvCxnSpPr/>
          <p:nvPr/>
        </p:nvCxnSpPr>
        <p:spPr>
          <a:xfrm>
            <a:off x="5021575" y="3224225"/>
            <a:ext cx="480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5" name="Google Shape;1655;p57"/>
          <p:cNvCxnSpPr/>
          <p:nvPr/>
        </p:nvCxnSpPr>
        <p:spPr>
          <a:xfrm>
            <a:off x="5026350" y="332900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6" name="Google Shape;1656;p57"/>
          <p:cNvCxnSpPr/>
          <p:nvPr/>
        </p:nvCxnSpPr>
        <p:spPr>
          <a:xfrm rot="10800000">
            <a:off x="5221600" y="3219525"/>
            <a:ext cx="0" cy="104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7" name="Google Shape;1657;p57"/>
          <p:cNvCxnSpPr/>
          <p:nvPr/>
        </p:nvCxnSpPr>
        <p:spPr>
          <a:xfrm flipH="1" rot="10800000">
            <a:off x="4245300" y="3443050"/>
            <a:ext cx="780900" cy="80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8" name="Google Shape;1658;p57"/>
          <p:cNvSpPr txBox="1"/>
          <p:nvPr/>
        </p:nvSpPr>
        <p:spPr>
          <a:xfrm rot="-2700000">
            <a:off x="4018730" y="3631438"/>
            <a:ext cx="1101390" cy="307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659" name="Google Shape;1659;p57"/>
          <p:cNvCxnSpPr/>
          <p:nvPr/>
        </p:nvCxnSpPr>
        <p:spPr>
          <a:xfrm>
            <a:off x="5222550" y="2604125"/>
            <a:ext cx="1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0" name="Google Shape;1660;p57"/>
          <p:cNvCxnSpPr/>
          <p:nvPr/>
        </p:nvCxnSpPr>
        <p:spPr>
          <a:xfrm>
            <a:off x="5329250" y="2622225"/>
            <a:ext cx="0" cy="171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1" name="Google Shape;1661;p57"/>
          <p:cNvCxnSpPr/>
          <p:nvPr/>
        </p:nvCxnSpPr>
        <p:spPr>
          <a:xfrm flipH="1" rot="10800000">
            <a:off x="5329250" y="2803175"/>
            <a:ext cx="477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2" name="Google Shape;1662;p57"/>
          <p:cNvCxnSpPr/>
          <p:nvPr/>
        </p:nvCxnSpPr>
        <p:spPr>
          <a:xfrm>
            <a:off x="5376875" y="2246000"/>
            <a:ext cx="0" cy="5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3" name="Google Shape;1663;p57"/>
          <p:cNvCxnSpPr/>
          <p:nvPr/>
        </p:nvCxnSpPr>
        <p:spPr>
          <a:xfrm>
            <a:off x="5376875" y="2250750"/>
            <a:ext cx="195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4" name="Google Shape;1664;p57"/>
          <p:cNvCxnSpPr/>
          <p:nvPr/>
        </p:nvCxnSpPr>
        <p:spPr>
          <a:xfrm>
            <a:off x="5567375" y="2250750"/>
            <a:ext cx="4800" cy="357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5" name="Google Shape;1665;p57"/>
          <p:cNvCxnSpPr/>
          <p:nvPr/>
        </p:nvCxnSpPr>
        <p:spPr>
          <a:xfrm>
            <a:off x="5323525" y="3223250"/>
            <a:ext cx="480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6" name="Google Shape;1666;p57"/>
          <p:cNvCxnSpPr/>
          <p:nvPr/>
        </p:nvCxnSpPr>
        <p:spPr>
          <a:xfrm>
            <a:off x="5323525" y="3318500"/>
            <a:ext cx="252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7" name="Google Shape;1667;p57"/>
          <p:cNvCxnSpPr/>
          <p:nvPr/>
        </p:nvCxnSpPr>
        <p:spPr>
          <a:xfrm rot="10800000">
            <a:off x="5575925" y="322337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8" name="Google Shape;1668;p57"/>
          <p:cNvCxnSpPr/>
          <p:nvPr/>
        </p:nvCxnSpPr>
        <p:spPr>
          <a:xfrm flipH="1">
            <a:off x="4542325" y="3437575"/>
            <a:ext cx="781200" cy="800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9" name="Google Shape;1669;p57"/>
          <p:cNvSpPr txBox="1"/>
          <p:nvPr/>
        </p:nvSpPr>
        <p:spPr>
          <a:xfrm rot="-2700000">
            <a:off x="4275716" y="3573070"/>
            <a:ext cx="1286369" cy="285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670" name="Google Shape;1670;p57"/>
          <p:cNvCxnSpPr/>
          <p:nvPr/>
        </p:nvCxnSpPr>
        <p:spPr>
          <a:xfrm flipH="1" rot="10800000">
            <a:off x="5576900" y="2595525"/>
            <a:ext cx="10050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1" name="Google Shape;1671;p57"/>
          <p:cNvCxnSpPr/>
          <p:nvPr/>
        </p:nvCxnSpPr>
        <p:spPr>
          <a:xfrm>
            <a:off x="6581775" y="3224225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2" name="Google Shape;1672;p57"/>
          <p:cNvCxnSpPr/>
          <p:nvPr/>
        </p:nvCxnSpPr>
        <p:spPr>
          <a:xfrm flipH="1">
            <a:off x="5800850" y="3460425"/>
            <a:ext cx="785700" cy="78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3" name="Google Shape;1673;p57"/>
          <p:cNvSpPr txBox="1"/>
          <p:nvPr/>
        </p:nvSpPr>
        <p:spPr>
          <a:xfrm rot="-2700000">
            <a:off x="5539814" y="3600127"/>
            <a:ext cx="1212122" cy="276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674" name="Google Shape;1674;p57"/>
          <p:cNvCxnSpPr/>
          <p:nvPr/>
        </p:nvCxnSpPr>
        <p:spPr>
          <a:xfrm>
            <a:off x="6577025" y="25936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5" name="Google Shape;1675;p57"/>
          <p:cNvCxnSpPr/>
          <p:nvPr/>
        </p:nvCxnSpPr>
        <p:spPr>
          <a:xfrm>
            <a:off x="6577025" y="2812725"/>
            <a:ext cx="162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6" name="Google Shape;1676;p57"/>
          <p:cNvCxnSpPr/>
          <p:nvPr/>
        </p:nvCxnSpPr>
        <p:spPr>
          <a:xfrm flipH="1" rot="10800000">
            <a:off x="6729425" y="2222250"/>
            <a:ext cx="4800" cy="600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7" name="Google Shape;1677;p57"/>
          <p:cNvCxnSpPr/>
          <p:nvPr/>
        </p:nvCxnSpPr>
        <p:spPr>
          <a:xfrm>
            <a:off x="6734175" y="2222175"/>
            <a:ext cx="4047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8" name="Google Shape;1678;p57"/>
          <p:cNvCxnSpPr/>
          <p:nvPr/>
        </p:nvCxnSpPr>
        <p:spPr>
          <a:xfrm>
            <a:off x="6577025" y="3336600"/>
            <a:ext cx="166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9" name="Google Shape;1679;p57"/>
          <p:cNvCxnSpPr/>
          <p:nvPr/>
        </p:nvCxnSpPr>
        <p:spPr>
          <a:xfrm rot="10800000">
            <a:off x="6743700" y="3217425"/>
            <a:ext cx="0" cy="128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0" name="Google Shape;1680;p57"/>
          <p:cNvSpPr txBox="1"/>
          <p:nvPr/>
        </p:nvSpPr>
        <p:spPr>
          <a:xfrm>
            <a:off x="7248525" y="2037350"/>
            <a:ext cx="6048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9.25</a:t>
            </a:r>
            <a:endParaRPr sz="1200"/>
          </a:p>
        </p:txBody>
      </p:sp>
      <p:sp>
        <p:nvSpPr>
          <p:cNvPr id="1681" name="Google Shape;1681;p57"/>
          <p:cNvSpPr txBox="1"/>
          <p:nvPr/>
        </p:nvSpPr>
        <p:spPr>
          <a:xfrm>
            <a:off x="7328525" y="2210050"/>
            <a:ext cx="3429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0</a:t>
            </a:r>
            <a:endParaRPr sz="1200"/>
          </a:p>
        </p:txBody>
      </p:sp>
      <p:sp>
        <p:nvSpPr>
          <p:cNvPr id="1682" name="Google Shape;1682;p57"/>
          <p:cNvSpPr txBox="1"/>
          <p:nvPr/>
        </p:nvSpPr>
        <p:spPr>
          <a:xfrm>
            <a:off x="7254250" y="2562225"/>
            <a:ext cx="5334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3.75</a:t>
            </a:r>
            <a:endParaRPr sz="1200"/>
          </a:p>
        </p:txBody>
      </p:sp>
      <p:sp>
        <p:nvSpPr>
          <p:cNvPr id="1683" name="Google Shape;1683;p57"/>
          <p:cNvSpPr txBox="1"/>
          <p:nvPr/>
        </p:nvSpPr>
        <p:spPr>
          <a:xfrm>
            <a:off x="7263775" y="2373250"/>
            <a:ext cx="447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11</a:t>
            </a:r>
            <a:endParaRPr sz="1200"/>
          </a:p>
        </p:txBody>
      </p:sp>
      <p:cxnSp>
        <p:nvCxnSpPr>
          <p:cNvPr id="1684" name="Google Shape;1684;p57"/>
          <p:cNvCxnSpPr/>
          <p:nvPr/>
        </p:nvCxnSpPr>
        <p:spPr>
          <a:xfrm flipH="1" rot="10800000">
            <a:off x="7362825" y="3428925"/>
            <a:ext cx="1323900" cy="9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5" name="Google Shape;1685;p57"/>
          <p:cNvSpPr txBox="1"/>
          <p:nvPr/>
        </p:nvSpPr>
        <p:spPr>
          <a:xfrm>
            <a:off x="7338100" y="3136000"/>
            <a:ext cx="15336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INFRACTION</a:t>
            </a:r>
            <a:endParaRPr/>
          </a:p>
        </p:txBody>
      </p:sp>
      <p:sp>
        <p:nvSpPr>
          <p:cNvPr id="1686" name="Google Shape;1686;p57"/>
          <p:cNvSpPr txBox="1"/>
          <p:nvPr/>
        </p:nvSpPr>
        <p:spPr>
          <a:xfrm>
            <a:off x="6672075" y="3491875"/>
            <a:ext cx="2472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DÉPASSE LES 14 HEURES DE TRAVAIL PERMISES.</a:t>
            </a:r>
            <a:endParaRPr/>
          </a:p>
        </p:txBody>
      </p:sp>
      <p:sp>
        <p:nvSpPr>
          <p:cNvPr id="1687" name="Google Shape;1687;p57"/>
          <p:cNvSpPr/>
          <p:nvPr/>
        </p:nvSpPr>
        <p:spPr>
          <a:xfrm>
            <a:off x="7800975" y="2501275"/>
            <a:ext cx="203700" cy="324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57"/>
          <p:cNvSpPr txBox="1"/>
          <p:nvPr/>
        </p:nvSpPr>
        <p:spPr>
          <a:xfrm>
            <a:off x="8094275" y="2501275"/>
            <a:ext cx="7191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14.75</a:t>
            </a:r>
            <a:endParaRPr/>
          </a:p>
        </p:txBody>
      </p:sp>
      <p:sp>
        <p:nvSpPr>
          <p:cNvPr id="1689" name="Google Shape;1689;p57"/>
          <p:cNvSpPr txBox="1"/>
          <p:nvPr/>
        </p:nvSpPr>
        <p:spPr>
          <a:xfrm>
            <a:off x="7315250" y="2834150"/>
            <a:ext cx="404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24</a:t>
            </a:r>
            <a:endParaRPr sz="1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4" name="Google Shape;1694;p58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?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695" name="Google Shape;1695;p58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9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4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reprend la route et conduit jusqu’à 13:00 h pour une pause repas de 30 min.</a:t>
            </a:r>
            <a:endParaRPr/>
          </a:p>
        </p:txBody>
      </p:sp>
      <p:cxnSp>
        <p:nvCxnSpPr>
          <p:cNvPr id="157" name="Google Shape;157;p14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4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4"/>
          <p:cNvCxnSpPr/>
          <p:nvPr/>
        </p:nvCxnSpPr>
        <p:spPr>
          <a:xfrm>
            <a:off x="3315650" y="27936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4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14"/>
          <p:cNvSpPr txBox="1"/>
          <p:nvPr/>
        </p:nvSpPr>
        <p:spPr>
          <a:xfrm rot="-2700000">
            <a:off x="2386947" y="3548078"/>
            <a:ext cx="1077206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62" name="Google Shape;162;p14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4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4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4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4"/>
          <p:cNvCxnSpPr/>
          <p:nvPr/>
        </p:nvCxnSpPr>
        <p:spPr>
          <a:xfrm>
            <a:off x="3418525" y="2581400"/>
            <a:ext cx="7002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4"/>
          <p:cNvCxnSpPr/>
          <p:nvPr/>
        </p:nvCxnSpPr>
        <p:spPr>
          <a:xfrm rot="10800000">
            <a:off x="4118600" y="2228900"/>
            <a:ext cx="0" cy="352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4"/>
          <p:cNvCxnSpPr/>
          <p:nvPr/>
        </p:nvCxnSpPr>
        <p:spPr>
          <a:xfrm>
            <a:off x="4123375" y="2224200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4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4"/>
          <p:cNvCxnSpPr/>
          <p:nvPr/>
        </p:nvCxnSpPr>
        <p:spPr>
          <a:xfrm flipH="1">
            <a:off x="3380275" y="3446150"/>
            <a:ext cx="743100" cy="776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14"/>
          <p:cNvSpPr txBox="1"/>
          <p:nvPr/>
        </p:nvSpPr>
        <p:spPr>
          <a:xfrm rot="-2700000">
            <a:off x="3119302" y="3572348"/>
            <a:ext cx="1212547" cy="2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172" name="Google Shape;172;p14"/>
          <p:cNvCxnSpPr/>
          <p:nvPr/>
        </p:nvCxnSpPr>
        <p:spPr>
          <a:xfrm>
            <a:off x="4133850" y="3324225"/>
            <a:ext cx="81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14"/>
          <p:cNvCxnSpPr/>
          <p:nvPr/>
        </p:nvCxnSpPr>
        <p:spPr>
          <a:xfrm>
            <a:off x="4214825" y="3214700"/>
            <a:ext cx="0" cy="123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14"/>
          <p:cNvCxnSpPr/>
          <p:nvPr/>
        </p:nvCxnSpPr>
        <p:spPr>
          <a:xfrm>
            <a:off x="4219575" y="2226000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0" name="Google Shape;1700;p59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 u="sng">
                          <a:solidFill>
                            <a:srgbClr val="FF0000"/>
                          </a:solidFill>
                        </a:rPr>
                        <a:t>12</a:t>
                      </a:r>
                      <a:endParaRPr b="1" sz="1800" u="sng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01" name="Google Shape;1701;p59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9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6" name="Google Shape;1706;p60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?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07" name="Google Shape;1707;p60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7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2" name="Google Shape;1712;p61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 u="sng">
                          <a:solidFill>
                            <a:srgbClr val="FF0000"/>
                          </a:solidFill>
                        </a:rPr>
                        <a:t>0</a:t>
                      </a:r>
                      <a:endParaRPr b="1" sz="1800" u="sng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13" name="Google Shape;1713;p61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7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8" name="Google Shape;1718;p62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?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19" name="Google Shape;1719;p62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8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4" name="Google Shape;1724;p63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 u="sng">
                          <a:solidFill>
                            <a:srgbClr val="FF0000"/>
                          </a:solidFill>
                        </a:rPr>
                        <a:t>0</a:t>
                      </a:r>
                      <a:endParaRPr b="1" sz="1800" u="sng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25" name="Google Shape;1725;p63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8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" name="Google Shape;1730;p64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?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31" name="Google Shape;1731;p64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12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6" name="Google Shape;1736;p65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 u="sng">
                          <a:solidFill>
                            <a:srgbClr val="FF0000"/>
                          </a:solidFill>
                        </a:rPr>
                        <a:t>32</a:t>
                      </a:r>
                      <a:endParaRPr b="1" sz="1800" u="sng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37" name="Google Shape;1737;p65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12 si le conducteur suit le cycle 1?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" name="Google Shape;1742;p66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?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43" name="Google Shape;1743;p66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11 si le conducteur suit le cycle 2?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8" name="Google Shape;1748;p67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 u="sng">
                          <a:solidFill>
                            <a:srgbClr val="FF0000"/>
                          </a:solidFill>
                        </a:rPr>
                        <a:t>0</a:t>
                      </a:r>
                      <a:endParaRPr b="1" sz="1800" u="sng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49" name="Google Shape;1749;p67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11 si le conducteur suit le cycle 2?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4" name="Google Shape;1754;p68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?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55" name="Google Shape;1755;p68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14 si le conducteur suit le cycle 2?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Il reprend la route et conduit jusqu’à 13:00 h pour une pause repas de 30 min.</a:t>
            </a:r>
            <a:endParaRPr/>
          </a:p>
        </p:txBody>
      </p:sp>
      <p:cxnSp>
        <p:nvCxnSpPr>
          <p:cNvPr id="181" name="Google Shape;181;p15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15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5"/>
          <p:cNvCxnSpPr/>
          <p:nvPr/>
        </p:nvCxnSpPr>
        <p:spPr>
          <a:xfrm>
            <a:off x="3315650" y="27936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15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" name="Google Shape;185;p15"/>
          <p:cNvSpPr txBox="1"/>
          <p:nvPr/>
        </p:nvSpPr>
        <p:spPr>
          <a:xfrm rot="-2700000">
            <a:off x="2375434" y="3552803"/>
            <a:ext cx="1090783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186" name="Google Shape;186;p15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5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15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15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15"/>
          <p:cNvCxnSpPr/>
          <p:nvPr/>
        </p:nvCxnSpPr>
        <p:spPr>
          <a:xfrm>
            <a:off x="3418525" y="2581400"/>
            <a:ext cx="7002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15"/>
          <p:cNvCxnSpPr/>
          <p:nvPr/>
        </p:nvCxnSpPr>
        <p:spPr>
          <a:xfrm rot="10800000">
            <a:off x="4118600" y="2228900"/>
            <a:ext cx="0" cy="352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15"/>
          <p:cNvCxnSpPr/>
          <p:nvPr/>
        </p:nvCxnSpPr>
        <p:spPr>
          <a:xfrm>
            <a:off x="4123375" y="2224200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15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15"/>
          <p:cNvCxnSpPr/>
          <p:nvPr/>
        </p:nvCxnSpPr>
        <p:spPr>
          <a:xfrm flipH="1">
            <a:off x="3380275" y="3446150"/>
            <a:ext cx="743100" cy="776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15"/>
          <p:cNvSpPr txBox="1"/>
          <p:nvPr/>
        </p:nvSpPr>
        <p:spPr>
          <a:xfrm rot="-2700000">
            <a:off x="3106288" y="3557170"/>
            <a:ext cx="1268974" cy="2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196" name="Google Shape;196;p15"/>
          <p:cNvCxnSpPr/>
          <p:nvPr/>
        </p:nvCxnSpPr>
        <p:spPr>
          <a:xfrm>
            <a:off x="4133850" y="3324225"/>
            <a:ext cx="810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5"/>
          <p:cNvCxnSpPr/>
          <p:nvPr/>
        </p:nvCxnSpPr>
        <p:spPr>
          <a:xfrm>
            <a:off x="4214825" y="3214700"/>
            <a:ext cx="0" cy="123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15"/>
          <p:cNvCxnSpPr/>
          <p:nvPr/>
        </p:nvCxnSpPr>
        <p:spPr>
          <a:xfrm>
            <a:off x="4219575" y="2226000"/>
            <a:ext cx="0" cy="36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15"/>
          <p:cNvCxnSpPr/>
          <p:nvPr/>
        </p:nvCxnSpPr>
        <p:spPr>
          <a:xfrm>
            <a:off x="4219575" y="2597475"/>
            <a:ext cx="709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15"/>
          <p:cNvCxnSpPr/>
          <p:nvPr/>
        </p:nvCxnSpPr>
        <p:spPr>
          <a:xfrm rot="10800000">
            <a:off x="4919675" y="2226025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15"/>
          <p:cNvCxnSpPr/>
          <p:nvPr/>
        </p:nvCxnSpPr>
        <p:spPr>
          <a:xfrm flipH="1">
            <a:off x="4924400" y="3221350"/>
            <a:ext cx="4800" cy="243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15"/>
          <p:cNvCxnSpPr/>
          <p:nvPr/>
        </p:nvCxnSpPr>
        <p:spPr>
          <a:xfrm flipH="1">
            <a:off x="4205300" y="3464250"/>
            <a:ext cx="723900" cy="747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15"/>
          <p:cNvSpPr txBox="1"/>
          <p:nvPr/>
        </p:nvSpPr>
        <p:spPr>
          <a:xfrm rot="-2700000">
            <a:off x="3978198" y="3604079"/>
            <a:ext cx="1035204" cy="3003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0" name="Google Shape;1760;p69"/>
          <p:cNvGraphicFramePr/>
          <p:nvPr/>
        </p:nvGraphicFramePr>
        <p:xfrm>
          <a:off x="393300" y="27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{EC2C756E-0668-4C2A-A400-7560CDBB5C67}</a:tableStyleId>
              </a:tblPr>
              <a:tblGrid>
                <a:gridCol w="2134750"/>
                <a:gridCol w="504375"/>
                <a:gridCol w="492650"/>
                <a:gridCol w="445725"/>
                <a:gridCol w="434000"/>
                <a:gridCol w="457450"/>
                <a:gridCol w="457450"/>
                <a:gridCol w="469200"/>
                <a:gridCol w="410525"/>
                <a:gridCol w="445725"/>
                <a:gridCol w="480900"/>
                <a:gridCol w="434000"/>
                <a:gridCol w="422275"/>
                <a:gridCol w="422275"/>
                <a:gridCol w="422275"/>
              </a:tblGrid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Jours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44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Heures de service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14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800" u="sng">
                          <a:solidFill>
                            <a:srgbClr val="FF0000"/>
                          </a:solidFill>
                        </a:rPr>
                        <a:t>1</a:t>
                      </a:r>
                      <a:endParaRPr b="1" sz="1800" u="sng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761" name="Google Shape;1761;p69"/>
          <p:cNvSpPr txBox="1"/>
          <p:nvPr/>
        </p:nvSpPr>
        <p:spPr>
          <a:xfrm>
            <a:off x="1047750" y="762000"/>
            <a:ext cx="68484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Combien d’heures sont disponibles au jour 14 si le conducteur suit le cycle 2?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70"/>
          <p:cNvSpPr txBox="1"/>
          <p:nvPr/>
        </p:nvSpPr>
        <p:spPr>
          <a:xfrm>
            <a:off x="982975" y="1085850"/>
            <a:ext cx="7219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/>
              <a:t>MERCI</a:t>
            </a:r>
            <a:endParaRPr sz="10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71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Il reprend la route jusqu’à 17:00 h et s’arrête dans un aire de repos pour une sieste de 30 min.</a:t>
            </a:r>
            <a:endParaRPr/>
          </a:p>
        </p:txBody>
      </p:sp>
      <p:cxnSp>
        <p:nvCxnSpPr>
          <p:cNvPr id="210" name="Google Shape;210;p16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16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16"/>
          <p:cNvCxnSpPr/>
          <p:nvPr/>
        </p:nvCxnSpPr>
        <p:spPr>
          <a:xfrm>
            <a:off x="3315650" y="27936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16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16"/>
          <p:cNvSpPr txBox="1"/>
          <p:nvPr/>
        </p:nvSpPr>
        <p:spPr>
          <a:xfrm rot="-2700000">
            <a:off x="2384371" y="3558100"/>
            <a:ext cx="1062357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215" name="Google Shape;215;p16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16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16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16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16"/>
          <p:cNvCxnSpPr/>
          <p:nvPr/>
        </p:nvCxnSpPr>
        <p:spPr>
          <a:xfrm>
            <a:off x="3418525" y="2581400"/>
            <a:ext cx="7002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16"/>
          <p:cNvCxnSpPr/>
          <p:nvPr/>
        </p:nvCxnSpPr>
        <p:spPr>
          <a:xfrm rot="10800000">
            <a:off x="4118600" y="2228900"/>
            <a:ext cx="0" cy="352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16"/>
          <p:cNvCxnSpPr/>
          <p:nvPr/>
        </p:nvCxnSpPr>
        <p:spPr>
          <a:xfrm>
            <a:off x="4123375" y="2224200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16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16"/>
          <p:cNvCxnSpPr/>
          <p:nvPr/>
        </p:nvCxnSpPr>
        <p:spPr>
          <a:xfrm flipH="1">
            <a:off x="3380275" y="3446150"/>
            <a:ext cx="743100" cy="776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16"/>
          <p:cNvSpPr txBox="1"/>
          <p:nvPr/>
        </p:nvSpPr>
        <p:spPr>
          <a:xfrm rot="-2700000">
            <a:off x="3119754" y="3581798"/>
            <a:ext cx="1215092" cy="2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225" name="Google Shape;225;p16"/>
          <p:cNvCxnSpPr/>
          <p:nvPr/>
        </p:nvCxnSpPr>
        <p:spPr>
          <a:xfrm>
            <a:off x="4214825" y="2227075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16"/>
          <p:cNvCxnSpPr/>
          <p:nvPr/>
        </p:nvCxnSpPr>
        <p:spPr>
          <a:xfrm>
            <a:off x="4214825" y="2612825"/>
            <a:ext cx="709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16"/>
          <p:cNvCxnSpPr/>
          <p:nvPr/>
        </p:nvCxnSpPr>
        <p:spPr>
          <a:xfrm rot="10800000">
            <a:off x="4924425" y="2218525"/>
            <a:ext cx="0" cy="3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16"/>
          <p:cNvCxnSpPr/>
          <p:nvPr/>
        </p:nvCxnSpPr>
        <p:spPr>
          <a:xfrm>
            <a:off x="4924425" y="221360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6"/>
          <p:cNvCxnSpPr/>
          <p:nvPr/>
        </p:nvCxnSpPr>
        <p:spPr>
          <a:xfrm flipH="1">
            <a:off x="4168125" y="3439600"/>
            <a:ext cx="756300" cy="78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6"/>
          <p:cNvCxnSpPr/>
          <p:nvPr/>
        </p:nvCxnSpPr>
        <p:spPr>
          <a:xfrm>
            <a:off x="4929200" y="32205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16"/>
          <p:cNvCxnSpPr/>
          <p:nvPr/>
        </p:nvCxnSpPr>
        <p:spPr>
          <a:xfrm>
            <a:off x="4929200" y="3320525"/>
            <a:ext cx="95400" cy="2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16"/>
          <p:cNvCxnSpPr/>
          <p:nvPr/>
        </p:nvCxnSpPr>
        <p:spPr>
          <a:xfrm>
            <a:off x="5024450" y="3228025"/>
            <a:ext cx="0" cy="8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16"/>
          <p:cNvSpPr txBox="1"/>
          <p:nvPr/>
        </p:nvSpPr>
        <p:spPr>
          <a:xfrm rot="-2700000">
            <a:off x="3951246" y="3629578"/>
            <a:ext cx="1076358" cy="319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234" name="Google Shape;234;p16"/>
          <p:cNvCxnSpPr/>
          <p:nvPr/>
        </p:nvCxnSpPr>
        <p:spPr>
          <a:xfrm>
            <a:off x="5022525" y="2208975"/>
            <a:ext cx="0" cy="4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16"/>
          <p:cNvSpPr txBox="1"/>
          <p:nvPr/>
        </p:nvSpPr>
        <p:spPr>
          <a:xfrm rot="-2700000">
            <a:off x="4925361" y="3572921"/>
            <a:ext cx="873984" cy="2621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cxnSp>
        <p:nvCxnSpPr>
          <p:cNvPr id="236" name="Google Shape;236;p16"/>
          <p:cNvCxnSpPr/>
          <p:nvPr/>
        </p:nvCxnSpPr>
        <p:spPr>
          <a:xfrm>
            <a:off x="4128125" y="3312800"/>
            <a:ext cx="906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16"/>
          <p:cNvCxnSpPr/>
          <p:nvPr/>
        </p:nvCxnSpPr>
        <p:spPr>
          <a:xfrm rot="10800000">
            <a:off x="4209100" y="3222150"/>
            <a:ext cx="0" cy="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9812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Il reprend la route jusqu’à 17:00 h et s’arrête dans un aire de repos pour une sieste de 30 min.</a:t>
            </a:r>
            <a:endParaRPr/>
          </a:p>
        </p:txBody>
      </p:sp>
      <p:cxnSp>
        <p:nvCxnSpPr>
          <p:cNvPr id="244" name="Google Shape;244;p17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17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17"/>
          <p:cNvCxnSpPr/>
          <p:nvPr/>
        </p:nvCxnSpPr>
        <p:spPr>
          <a:xfrm>
            <a:off x="3315650" y="27936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17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17"/>
          <p:cNvSpPr txBox="1"/>
          <p:nvPr/>
        </p:nvSpPr>
        <p:spPr>
          <a:xfrm rot="-2700000">
            <a:off x="2367152" y="3565329"/>
            <a:ext cx="1082298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249" name="Google Shape;249;p17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17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17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17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17"/>
          <p:cNvCxnSpPr/>
          <p:nvPr/>
        </p:nvCxnSpPr>
        <p:spPr>
          <a:xfrm>
            <a:off x="3418525" y="2581400"/>
            <a:ext cx="7002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17"/>
          <p:cNvCxnSpPr/>
          <p:nvPr/>
        </p:nvCxnSpPr>
        <p:spPr>
          <a:xfrm rot="10800000">
            <a:off x="4118600" y="2228900"/>
            <a:ext cx="0" cy="352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17"/>
          <p:cNvCxnSpPr/>
          <p:nvPr/>
        </p:nvCxnSpPr>
        <p:spPr>
          <a:xfrm>
            <a:off x="4123375" y="2224200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17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17"/>
          <p:cNvCxnSpPr/>
          <p:nvPr/>
        </p:nvCxnSpPr>
        <p:spPr>
          <a:xfrm flipH="1">
            <a:off x="3380275" y="3446150"/>
            <a:ext cx="743100" cy="776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17"/>
          <p:cNvSpPr txBox="1"/>
          <p:nvPr/>
        </p:nvSpPr>
        <p:spPr>
          <a:xfrm rot="-2700000">
            <a:off x="3115777" y="3572198"/>
            <a:ext cx="1242245" cy="2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259" name="Google Shape;259;p17"/>
          <p:cNvCxnSpPr/>
          <p:nvPr/>
        </p:nvCxnSpPr>
        <p:spPr>
          <a:xfrm>
            <a:off x="4214825" y="2227075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17"/>
          <p:cNvCxnSpPr/>
          <p:nvPr/>
        </p:nvCxnSpPr>
        <p:spPr>
          <a:xfrm>
            <a:off x="4214825" y="2612825"/>
            <a:ext cx="7095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17"/>
          <p:cNvCxnSpPr/>
          <p:nvPr/>
        </p:nvCxnSpPr>
        <p:spPr>
          <a:xfrm rot="10800000">
            <a:off x="4924425" y="2218525"/>
            <a:ext cx="0" cy="3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17"/>
          <p:cNvCxnSpPr/>
          <p:nvPr/>
        </p:nvCxnSpPr>
        <p:spPr>
          <a:xfrm>
            <a:off x="4924425" y="221360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17"/>
          <p:cNvCxnSpPr/>
          <p:nvPr/>
        </p:nvCxnSpPr>
        <p:spPr>
          <a:xfrm flipH="1">
            <a:off x="4168125" y="3439600"/>
            <a:ext cx="756300" cy="78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17"/>
          <p:cNvCxnSpPr/>
          <p:nvPr/>
        </p:nvCxnSpPr>
        <p:spPr>
          <a:xfrm>
            <a:off x="4929200" y="32205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17"/>
          <p:cNvCxnSpPr/>
          <p:nvPr/>
        </p:nvCxnSpPr>
        <p:spPr>
          <a:xfrm>
            <a:off x="4929200" y="3320525"/>
            <a:ext cx="95400" cy="2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17"/>
          <p:cNvCxnSpPr/>
          <p:nvPr/>
        </p:nvCxnSpPr>
        <p:spPr>
          <a:xfrm>
            <a:off x="5024450" y="3228025"/>
            <a:ext cx="0" cy="8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17"/>
          <p:cNvSpPr txBox="1"/>
          <p:nvPr/>
        </p:nvSpPr>
        <p:spPr>
          <a:xfrm rot="-2700000">
            <a:off x="3930680" y="3638052"/>
            <a:ext cx="1100541" cy="319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268" name="Google Shape;268;p17"/>
          <p:cNvCxnSpPr/>
          <p:nvPr/>
        </p:nvCxnSpPr>
        <p:spPr>
          <a:xfrm>
            <a:off x="5022525" y="2208975"/>
            <a:ext cx="0" cy="4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17"/>
          <p:cNvCxnSpPr/>
          <p:nvPr/>
        </p:nvCxnSpPr>
        <p:spPr>
          <a:xfrm flipH="1" rot="10800000">
            <a:off x="5027300" y="2604225"/>
            <a:ext cx="700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17"/>
          <p:cNvCxnSpPr/>
          <p:nvPr/>
        </p:nvCxnSpPr>
        <p:spPr>
          <a:xfrm rot="10800000">
            <a:off x="5727375" y="2232850"/>
            <a:ext cx="0" cy="371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17"/>
          <p:cNvCxnSpPr/>
          <p:nvPr/>
        </p:nvCxnSpPr>
        <p:spPr>
          <a:xfrm flipH="1">
            <a:off x="4981653" y="3468219"/>
            <a:ext cx="745800" cy="766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17"/>
          <p:cNvCxnSpPr/>
          <p:nvPr/>
        </p:nvCxnSpPr>
        <p:spPr>
          <a:xfrm flipH="1" rot="10800000">
            <a:off x="5719775" y="3230000"/>
            <a:ext cx="7500" cy="251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17"/>
          <p:cNvSpPr txBox="1"/>
          <p:nvPr/>
        </p:nvSpPr>
        <p:spPr>
          <a:xfrm rot="-2700000">
            <a:off x="4774635" y="3635404"/>
            <a:ext cx="1050478" cy="2621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274" name="Google Shape;274;p17"/>
          <p:cNvCxnSpPr/>
          <p:nvPr/>
        </p:nvCxnSpPr>
        <p:spPr>
          <a:xfrm>
            <a:off x="4128125" y="3312800"/>
            <a:ext cx="906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17"/>
          <p:cNvCxnSpPr/>
          <p:nvPr/>
        </p:nvCxnSpPr>
        <p:spPr>
          <a:xfrm rot="10800000">
            <a:off x="4209100" y="3222150"/>
            <a:ext cx="0" cy="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5" y="1995500"/>
            <a:ext cx="59436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685800" y="228600"/>
            <a:ext cx="7601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EXERCICE 1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Complétez cette fiche journalière, la grille seulement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(camion sans couchette)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À 17:30 h, il est prêt à reprendre le volant.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Tracer une ligne dans “conduite” jusqu’à l’heure où il doit cesser de conduire , puis complétez la journée dans la section “repos”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2" name="Google Shape;282;p18"/>
          <p:cNvCxnSpPr/>
          <p:nvPr/>
        </p:nvCxnSpPr>
        <p:spPr>
          <a:xfrm>
            <a:off x="2303150" y="2219325"/>
            <a:ext cx="10098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18"/>
          <p:cNvCxnSpPr/>
          <p:nvPr/>
        </p:nvCxnSpPr>
        <p:spPr>
          <a:xfrm>
            <a:off x="3308025" y="2222175"/>
            <a:ext cx="4800" cy="576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18"/>
          <p:cNvCxnSpPr/>
          <p:nvPr/>
        </p:nvCxnSpPr>
        <p:spPr>
          <a:xfrm>
            <a:off x="3305175" y="2794625"/>
            <a:ext cx="123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18"/>
          <p:cNvCxnSpPr/>
          <p:nvPr/>
        </p:nvCxnSpPr>
        <p:spPr>
          <a:xfrm flipH="1">
            <a:off x="2594650" y="3441375"/>
            <a:ext cx="719100" cy="7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18"/>
          <p:cNvSpPr txBox="1"/>
          <p:nvPr/>
        </p:nvSpPr>
        <p:spPr>
          <a:xfrm rot="-2700000">
            <a:off x="2378603" y="3560453"/>
            <a:ext cx="1069145" cy="287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nom de la ville</a:t>
            </a:r>
            <a:endParaRPr sz="1000"/>
          </a:p>
        </p:txBody>
      </p:sp>
      <p:cxnSp>
        <p:nvCxnSpPr>
          <p:cNvPr id="287" name="Google Shape;287;p18"/>
          <p:cNvCxnSpPr/>
          <p:nvPr/>
        </p:nvCxnSpPr>
        <p:spPr>
          <a:xfrm rot="10800000">
            <a:off x="3318625" y="334435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18"/>
          <p:cNvCxnSpPr/>
          <p:nvPr/>
        </p:nvCxnSpPr>
        <p:spPr>
          <a:xfrm flipH="1" rot="10800000">
            <a:off x="3413750" y="3220475"/>
            <a:ext cx="4800" cy="11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18"/>
          <p:cNvCxnSpPr/>
          <p:nvPr/>
        </p:nvCxnSpPr>
        <p:spPr>
          <a:xfrm>
            <a:off x="3313750" y="3215750"/>
            <a:ext cx="0" cy="223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18"/>
          <p:cNvCxnSpPr/>
          <p:nvPr/>
        </p:nvCxnSpPr>
        <p:spPr>
          <a:xfrm rot="10800000">
            <a:off x="3409000" y="2581250"/>
            <a:ext cx="0" cy="209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18"/>
          <p:cNvCxnSpPr/>
          <p:nvPr/>
        </p:nvCxnSpPr>
        <p:spPr>
          <a:xfrm flipH="1" rot="10800000">
            <a:off x="3409950" y="2581475"/>
            <a:ext cx="709200" cy="3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18"/>
          <p:cNvCxnSpPr/>
          <p:nvPr/>
        </p:nvCxnSpPr>
        <p:spPr>
          <a:xfrm rot="10800000">
            <a:off x="4118600" y="2228900"/>
            <a:ext cx="0" cy="352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18"/>
          <p:cNvCxnSpPr/>
          <p:nvPr/>
        </p:nvCxnSpPr>
        <p:spPr>
          <a:xfrm>
            <a:off x="4114800" y="2223125"/>
            <a:ext cx="103800" cy="1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18"/>
          <p:cNvCxnSpPr/>
          <p:nvPr/>
        </p:nvCxnSpPr>
        <p:spPr>
          <a:xfrm>
            <a:off x="4123375" y="3219575"/>
            <a:ext cx="0" cy="221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18"/>
          <p:cNvCxnSpPr/>
          <p:nvPr/>
        </p:nvCxnSpPr>
        <p:spPr>
          <a:xfrm flipH="1">
            <a:off x="3380275" y="3446150"/>
            <a:ext cx="743100" cy="776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18"/>
          <p:cNvSpPr txBox="1"/>
          <p:nvPr/>
        </p:nvSpPr>
        <p:spPr>
          <a:xfrm rot="-2700000">
            <a:off x="3120748" y="3584198"/>
            <a:ext cx="1208304" cy="2571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297" name="Google Shape;297;p18"/>
          <p:cNvCxnSpPr/>
          <p:nvPr/>
        </p:nvCxnSpPr>
        <p:spPr>
          <a:xfrm>
            <a:off x="4214825" y="2227075"/>
            <a:ext cx="0" cy="3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18"/>
          <p:cNvCxnSpPr/>
          <p:nvPr/>
        </p:nvCxnSpPr>
        <p:spPr>
          <a:xfrm>
            <a:off x="4205300" y="2613650"/>
            <a:ext cx="719100" cy="3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18"/>
          <p:cNvCxnSpPr/>
          <p:nvPr/>
        </p:nvCxnSpPr>
        <p:spPr>
          <a:xfrm rot="10800000">
            <a:off x="4924425" y="2218525"/>
            <a:ext cx="0" cy="3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18"/>
          <p:cNvCxnSpPr/>
          <p:nvPr/>
        </p:nvCxnSpPr>
        <p:spPr>
          <a:xfrm>
            <a:off x="4924425" y="2213600"/>
            <a:ext cx="99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18"/>
          <p:cNvCxnSpPr/>
          <p:nvPr/>
        </p:nvCxnSpPr>
        <p:spPr>
          <a:xfrm flipH="1">
            <a:off x="4168125" y="3439600"/>
            <a:ext cx="756300" cy="782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18"/>
          <p:cNvCxnSpPr/>
          <p:nvPr/>
        </p:nvCxnSpPr>
        <p:spPr>
          <a:xfrm>
            <a:off x="4929200" y="3220525"/>
            <a:ext cx="0" cy="214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18"/>
          <p:cNvCxnSpPr/>
          <p:nvPr/>
        </p:nvCxnSpPr>
        <p:spPr>
          <a:xfrm>
            <a:off x="4929200" y="3320525"/>
            <a:ext cx="95400" cy="27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18"/>
          <p:cNvCxnSpPr/>
          <p:nvPr/>
        </p:nvCxnSpPr>
        <p:spPr>
          <a:xfrm>
            <a:off x="5024450" y="3228025"/>
            <a:ext cx="0" cy="85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18"/>
          <p:cNvSpPr txBox="1"/>
          <p:nvPr/>
        </p:nvSpPr>
        <p:spPr>
          <a:xfrm rot="-2700000">
            <a:off x="3959389" y="3626081"/>
            <a:ext cx="1067024" cy="319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306" name="Google Shape;306;p18"/>
          <p:cNvCxnSpPr/>
          <p:nvPr/>
        </p:nvCxnSpPr>
        <p:spPr>
          <a:xfrm>
            <a:off x="5022525" y="2208975"/>
            <a:ext cx="0" cy="409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18"/>
          <p:cNvCxnSpPr/>
          <p:nvPr/>
        </p:nvCxnSpPr>
        <p:spPr>
          <a:xfrm flipH="1" rot="10800000">
            <a:off x="5027300" y="2604225"/>
            <a:ext cx="700200" cy="4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18"/>
          <p:cNvCxnSpPr/>
          <p:nvPr/>
        </p:nvCxnSpPr>
        <p:spPr>
          <a:xfrm rot="10800000">
            <a:off x="5727375" y="2232850"/>
            <a:ext cx="0" cy="371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18"/>
          <p:cNvCxnSpPr/>
          <p:nvPr/>
        </p:nvCxnSpPr>
        <p:spPr>
          <a:xfrm>
            <a:off x="5732150" y="2223250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18"/>
          <p:cNvCxnSpPr/>
          <p:nvPr/>
        </p:nvCxnSpPr>
        <p:spPr>
          <a:xfrm flipH="1">
            <a:off x="4889175" y="3468175"/>
            <a:ext cx="838200" cy="861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18"/>
          <p:cNvCxnSpPr/>
          <p:nvPr/>
        </p:nvCxnSpPr>
        <p:spPr>
          <a:xfrm rot="10800000">
            <a:off x="5725475" y="3223250"/>
            <a:ext cx="0" cy="2286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18"/>
          <p:cNvCxnSpPr/>
          <p:nvPr/>
        </p:nvCxnSpPr>
        <p:spPr>
          <a:xfrm>
            <a:off x="5735000" y="3323275"/>
            <a:ext cx="95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18"/>
          <p:cNvCxnSpPr/>
          <p:nvPr/>
        </p:nvCxnSpPr>
        <p:spPr>
          <a:xfrm rot="10800000">
            <a:off x="5830250" y="3228125"/>
            <a:ext cx="0" cy="999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18"/>
          <p:cNvSpPr txBox="1"/>
          <p:nvPr/>
        </p:nvSpPr>
        <p:spPr>
          <a:xfrm rot="-2700000">
            <a:off x="4657365" y="3700681"/>
            <a:ext cx="1154423" cy="2621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</a:rPr>
              <a:t>nom de la ville</a:t>
            </a:r>
            <a:endParaRPr/>
          </a:p>
        </p:txBody>
      </p:sp>
      <p:cxnSp>
        <p:nvCxnSpPr>
          <p:cNvPr id="315" name="Google Shape;315;p18"/>
          <p:cNvCxnSpPr/>
          <p:nvPr/>
        </p:nvCxnSpPr>
        <p:spPr>
          <a:xfrm flipH="1">
            <a:off x="5824500" y="2223125"/>
            <a:ext cx="4800" cy="3954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