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7C7D4B2-BA9E-4BA9-9242-F077500012D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BB57D6-15BB-42CC-AA97-48D6C687B94C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126084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15237">
            <a:off x="5887257" y="1905379"/>
            <a:ext cx="26289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63688" y="260648"/>
            <a:ext cx="6172200" cy="1894362"/>
          </a:xfrm>
        </p:spPr>
        <p:txBody>
          <a:bodyPr>
            <a:normAutofit/>
          </a:bodyPr>
          <a:lstStyle/>
          <a:p>
            <a:r>
              <a:rPr lang="fr-C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L’ÉVALUATION DIAGNOSTIQUE</a:t>
            </a:r>
            <a:endParaRPr lang="fr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Par </a:t>
            </a:r>
            <a:r>
              <a:rPr lang="fr-CA" dirty="0" err="1" smtClean="0"/>
              <a:t>catherine</a:t>
            </a:r>
            <a:r>
              <a:rPr lang="fr-CA" dirty="0" smtClean="0"/>
              <a:t> </a:t>
            </a:r>
            <a:r>
              <a:rPr lang="fr-CA" dirty="0" smtClean="0"/>
              <a:t>mallette</a:t>
            </a:r>
          </a:p>
          <a:p>
            <a:r>
              <a:rPr lang="fr-CA" dirty="0" smtClean="0"/>
              <a:t>MODIFIÉ PAR BED</a:t>
            </a:r>
            <a:endParaRPr lang="fr-CA" dirty="0" smtClean="0"/>
          </a:p>
          <a:p>
            <a:r>
              <a:rPr lang="fr-CA" dirty="0" err="1" smtClean="0"/>
              <a:t>Cémeq</a:t>
            </a:r>
            <a:r>
              <a:rPr lang="fr-CA" dirty="0" smtClean="0"/>
              <a:t> p. 44</a:t>
            </a:r>
            <a:endParaRPr lang="fr-CA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231" y="4509120"/>
            <a:ext cx="2486025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44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EXAMEN PHYSIQUE 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CA" dirty="0" smtClean="0"/>
              <a:t>Vérification des </a:t>
            </a:r>
            <a:r>
              <a:rPr lang="fr-CA" dirty="0" smtClean="0"/>
              <a:t>S.V</a:t>
            </a:r>
          </a:p>
          <a:p>
            <a:endParaRPr lang="fr-CA" dirty="0"/>
          </a:p>
          <a:p>
            <a:r>
              <a:rPr lang="fr-CA" dirty="0" smtClean="0"/>
              <a:t>Observation des différentes parties du corps</a:t>
            </a:r>
          </a:p>
          <a:p>
            <a:pPr lvl="2"/>
            <a:endParaRPr lang="fr-CA" dirty="0" smtClean="0"/>
          </a:p>
          <a:p>
            <a:pPr lvl="2"/>
            <a:r>
              <a:rPr lang="fr-CA" dirty="0" err="1" smtClean="0"/>
              <a:t>Sx</a:t>
            </a:r>
            <a:r>
              <a:rPr lang="fr-CA" dirty="0" smtClean="0"/>
              <a:t> </a:t>
            </a:r>
            <a:r>
              <a:rPr lang="fr-CA" dirty="0" smtClean="0"/>
              <a:t>de déshydratation</a:t>
            </a:r>
          </a:p>
          <a:p>
            <a:pPr lvl="2"/>
            <a:r>
              <a:rPr lang="fr-CA" dirty="0" smtClean="0"/>
              <a:t>Surplus hydrique</a:t>
            </a:r>
          </a:p>
          <a:p>
            <a:endParaRPr lang="fr-CA" dirty="0"/>
          </a:p>
          <a:p>
            <a:r>
              <a:rPr lang="fr-CA" dirty="0" smtClean="0"/>
              <a:t>Aspect, coloration de la peau</a:t>
            </a:r>
            <a:endParaRPr lang="fr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797152"/>
            <a:ext cx="283845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497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EXAMEN PHYSIQUE </a:t>
            </a:r>
            <a:endParaRPr lang="fr-C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075240" cy="5133184"/>
          </a:xfrm>
        </p:spPr>
        <p:txBody>
          <a:bodyPr/>
          <a:lstStyle/>
          <a:p>
            <a:r>
              <a:rPr lang="fr-CA" dirty="0" smtClean="0"/>
              <a:t>Régime alimentaire (alcool)</a:t>
            </a:r>
          </a:p>
          <a:p>
            <a:endParaRPr lang="fr-CA" dirty="0"/>
          </a:p>
          <a:p>
            <a:r>
              <a:rPr lang="fr-CA" dirty="0" smtClean="0"/>
              <a:t>Gain/perte de poids</a:t>
            </a:r>
          </a:p>
          <a:p>
            <a:endParaRPr lang="fr-CA" dirty="0"/>
          </a:p>
          <a:p>
            <a:r>
              <a:rPr lang="fr-CA" dirty="0" err="1" smtClean="0"/>
              <a:t>Sx</a:t>
            </a:r>
            <a:r>
              <a:rPr lang="fr-CA" dirty="0" smtClean="0"/>
              <a:t> de déséquilibre hydrique</a:t>
            </a:r>
          </a:p>
          <a:p>
            <a:pPr lvl="2"/>
            <a:r>
              <a:rPr lang="fr-CA" dirty="0" smtClean="0"/>
              <a:t>TEP</a:t>
            </a:r>
          </a:p>
          <a:p>
            <a:r>
              <a:rPr lang="fr-CA" dirty="0" smtClean="0"/>
              <a:t>Asthénie/amaigrissement</a:t>
            </a:r>
          </a:p>
          <a:p>
            <a:endParaRPr lang="fr-CA" dirty="0"/>
          </a:p>
          <a:p>
            <a:r>
              <a:rPr lang="fr-CA" dirty="0" smtClean="0"/>
              <a:t>Aspect des selles (anomalie)</a:t>
            </a:r>
          </a:p>
          <a:p>
            <a:endParaRPr lang="fr-CA" dirty="0"/>
          </a:p>
          <a:p>
            <a:r>
              <a:rPr lang="fr-CA" dirty="0" smtClean="0"/>
              <a:t>N°, V°, troubles alimentations, douleurs</a:t>
            </a:r>
            <a:endParaRPr lang="fr-CA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148064" y="3163670"/>
            <a:ext cx="3218656" cy="1346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ÉTAT GÉNÉRAL</a:t>
            </a:r>
            <a:endParaRPr lang="fr-CA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861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ANALYSES DE LABORATOIRES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u="sng" dirty="0" smtClean="0"/>
              <a:t>La </a:t>
            </a:r>
            <a:r>
              <a:rPr lang="fr-CA" u="sng" dirty="0" smtClean="0"/>
              <a:t>FSC</a:t>
            </a:r>
          </a:p>
          <a:p>
            <a:pPr lvl="1"/>
            <a:r>
              <a:rPr lang="fr-CA" dirty="0" smtClean="0"/>
              <a:t>Détermine le nombre de globules blancs</a:t>
            </a:r>
          </a:p>
          <a:p>
            <a:pPr lvl="1"/>
            <a:r>
              <a:rPr lang="fr-CA" dirty="0" smtClean="0"/>
              <a:t>Le nombre de globules rouges(</a:t>
            </a:r>
            <a:r>
              <a:rPr lang="fr-CA" dirty="0" err="1" smtClean="0"/>
              <a:t>Hb</a:t>
            </a:r>
            <a:r>
              <a:rPr lang="fr-CA" dirty="0" smtClean="0"/>
              <a:t>)</a:t>
            </a:r>
          </a:p>
          <a:p>
            <a:pPr lvl="1"/>
            <a:r>
              <a:rPr lang="fr-CA" dirty="0" smtClean="0"/>
              <a:t>Le nombre de plaquettes</a:t>
            </a:r>
          </a:p>
          <a:p>
            <a:pPr lvl="1"/>
            <a:endParaRPr lang="fr-CA" dirty="0"/>
          </a:p>
          <a:p>
            <a:pPr marL="0" indent="0">
              <a:buNone/>
            </a:pPr>
            <a:r>
              <a:rPr lang="fr-CA" u="sng" dirty="0" smtClean="0"/>
              <a:t>Le temps de saignements (PTT, RIN)</a:t>
            </a:r>
          </a:p>
          <a:p>
            <a:pPr lvl="1"/>
            <a:r>
              <a:rPr lang="fr-CA" dirty="0" smtClean="0"/>
              <a:t>Évaluer la fonction de coagulation</a:t>
            </a:r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u="sng" dirty="0" smtClean="0"/>
              <a:t>Dosage des électrolytes</a:t>
            </a:r>
          </a:p>
          <a:p>
            <a:pPr lvl="1"/>
            <a:r>
              <a:rPr lang="fr-CA" dirty="0" smtClean="0"/>
              <a:t>Na, K, CL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49316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7457256" cy="6069288"/>
          </a:xfrm>
        </p:spPr>
        <p:txBody>
          <a:bodyPr/>
          <a:lstStyle/>
          <a:p>
            <a:pPr marL="0" indent="0">
              <a:buNone/>
            </a:pPr>
            <a:r>
              <a:rPr lang="fr-CA" u="sng" dirty="0" smtClean="0"/>
              <a:t>Dosage de cholestérol</a:t>
            </a:r>
          </a:p>
          <a:p>
            <a:pPr lvl="1"/>
            <a:r>
              <a:rPr lang="fr-CA" dirty="0" smtClean="0"/>
              <a:t>Évaluer les risque </a:t>
            </a:r>
            <a:r>
              <a:rPr lang="fr-CA" dirty="0" smtClean="0"/>
              <a:t>d’</a:t>
            </a:r>
            <a:r>
              <a:rPr lang="fr-CA" u="sng" dirty="0" smtClean="0"/>
              <a:t>ARTHÉROSCLÉROSE</a:t>
            </a:r>
            <a:endParaRPr lang="fr-CA" u="sng" dirty="0" smtClean="0"/>
          </a:p>
          <a:p>
            <a:pPr lvl="1"/>
            <a:endParaRPr lang="fr-CA" u="sng" dirty="0"/>
          </a:p>
          <a:p>
            <a:pPr marL="0" indent="0">
              <a:buNone/>
            </a:pPr>
            <a:r>
              <a:rPr lang="fr-CA" u="sng" dirty="0" smtClean="0"/>
              <a:t>Dosage de glycémie</a:t>
            </a:r>
          </a:p>
          <a:p>
            <a:pPr lvl="1"/>
            <a:r>
              <a:rPr lang="fr-CA" dirty="0" smtClean="0"/>
              <a:t>Évaluer le glucose sanguin</a:t>
            </a:r>
          </a:p>
          <a:p>
            <a:pPr lvl="1"/>
            <a:endParaRPr lang="fr-CA" u="sng" dirty="0"/>
          </a:p>
          <a:p>
            <a:pPr marL="0" indent="0">
              <a:buNone/>
            </a:pPr>
            <a:r>
              <a:rPr lang="fr-CA" u="sng" dirty="0" smtClean="0"/>
              <a:t>Biochimie générale:</a:t>
            </a:r>
          </a:p>
          <a:p>
            <a:pPr lvl="1"/>
            <a:r>
              <a:rPr lang="fr-CA" dirty="0" smtClean="0"/>
              <a:t>Protéine, albumine, </a:t>
            </a:r>
            <a:r>
              <a:rPr lang="fr-CA" dirty="0" smtClean="0"/>
              <a:t>AST/ALT, </a:t>
            </a:r>
            <a:r>
              <a:rPr lang="fr-CA" dirty="0" smtClean="0"/>
              <a:t>amylase, lipase, bilirubine totale. </a:t>
            </a:r>
          </a:p>
          <a:p>
            <a:pPr marL="0" indent="0">
              <a:buNone/>
            </a:pPr>
            <a:endParaRPr lang="fr-CA" u="sng" dirty="0"/>
          </a:p>
          <a:p>
            <a:pPr marL="0" indent="0">
              <a:buNone/>
            </a:pPr>
            <a:r>
              <a:rPr lang="fr-CA" u="sng" dirty="0" smtClean="0"/>
              <a:t>Dosage de gastrine:</a:t>
            </a:r>
          </a:p>
          <a:p>
            <a:pPr lvl="1"/>
            <a:r>
              <a:rPr lang="fr-CA" dirty="0" smtClean="0"/>
              <a:t>Mesure du taux de gastrine</a:t>
            </a:r>
          </a:p>
          <a:p>
            <a:pPr lvl="1"/>
            <a:endParaRPr lang="fr-CA" u="sng" dirty="0"/>
          </a:p>
          <a:p>
            <a:pPr marL="0" indent="0">
              <a:buNone/>
            </a:pPr>
            <a:r>
              <a:rPr lang="fr-CA" u="sng" dirty="0" smtClean="0"/>
              <a:t>Amylase/lipase</a:t>
            </a:r>
          </a:p>
          <a:p>
            <a:pPr lvl="1"/>
            <a:r>
              <a:rPr lang="fr-CA" dirty="0" smtClean="0"/>
              <a:t>Évaluer les fonction du pancréas (pancréatite)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2195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147248" cy="6213304"/>
          </a:xfrm>
        </p:spPr>
        <p:txBody>
          <a:bodyPr/>
          <a:lstStyle/>
          <a:p>
            <a:pPr marL="0" indent="0">
              <a:buNone/>
            </a:pPr>
            <a:r>
              <a:rPr lang="fr-CA" u="sng" dirty="0" smtClean="0"/>
              <a:t>Dosage de la B</a:t>
            </a:r>
            <a:r>
              <a:rPr lang="fr-CA" u="sng" baseline="-25000" dirty="0" smtClean="0"/>
              <a:t>12</a:t>
            </a:r>
          </a:p>
          <a:p>
            <a:pPr lvl="1"/>
            <a:r>
              <a:rPr lang="fr-CA" dirty="0" smtClean="0"/>
              <a:t>Déceler les troubles d’absorption ou hépatique</a:t>
            </a:r>
          </a:p>
          <a:p>
            <a:pPr lvl="1"/>
            <a:endParaRPr lang="fr-CA" dirty="0"/>
          </a:p>
          <a:p>
            <a:pPr marL="0" indent="0">
              <a:buNone/>
            </a:pPr>
            <a:r>
              <a:rPr lang="fr-CA" u="sng" dirty="0" smtClean="0"/>
              <a:t>Sérologie</a:t>
            </a:r>
          </a:p>
          <a:p>
            <a:pPr lvl="1"/>
            <a:r>
              <a:rPr lang="fr-CA" dirty="0" smtClean="0"/>
              <a:t>Déceler les antigènes de l’hépatite</a:t>
            </a:r>
            <a:endParaRPr lang="fr-C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36912"/>
            <a:ext cx="3753767" cy="2811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817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222</TotalTime>
  <Words>174</Words>
  <Application>Microsoft Office PowerPoint</Application>
  <PresentationFormat>Affichage à l'écran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Oriel</vt:lpstr>
      <vt:lpstr>L’ÉVALUATION DIAGNOSTIQUE</vt:lpstr>
      <vt:lpstr>EXAMEN PHYSIQUE </vt:lpstr>
      <vt:lpstr>EXAMEN PHYSIQUE </vt:lpstr>
      <vt:lpstr>LES ANALYSES DE LABORATOIRES</vt:lpstr>
      <vt:lpstr>Présentation PowerPoint</vt:lpstr>
      <vt:lpstr>Présentation PowerPoint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L’évaluation diagnostique</dc:title>
  <dc:creator>Mallette, Catherine</dc:creator>
  <cp:lastModifiedBy>Beaulieu, Daniel</cp:lastModifiedBy>
  <cp:revision>11</cp:revision>
  <dcterms:created xsi:type="dcterms:W3CDTF">2014-03-25T23:56:42Z</dcterms:created>
  <dcterms:modified xsi:type="dcterms:W3CDTF">2017-05-17T18:53:22Z</dcterms:modified>
</cp:coreProperties>
</file>